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364" r:id="rId2"/>
    <p:sldId id="256" r:id="rId3"/>
    <p:sldId id="257" r:id="rId4"/>
    <p:sldId id="258" r:id="rId5"/>
    <p:sldId id="365" r:id="rId6"/>
    <p:sldId id="355" r:id="rId7"/>
    <p:sldId id="354" r:id="rId8"/>
    <p:sldId id="259" r:id="rId9"/>
    <p:sldId id="352" r:id="rId10"/>
    <p:sldId id="353" r:id="rId11"/>
    <p:sldId id="405" r:id="rId12"/>
    <p:sldId id="407" r:id="rId13"/>
    <p:sldId id="406" r:id="rId14"/>
    <p:sldId id="290" r:id="rId15"/>
    <p:sldId id="263" r:id="rId16"/>
    <p:sldId id="281" r:id="rId17"/>
    <p:sldId id="311" r:id="rId18"/>
    <p:sldId id="275" r:id="rId19"/>
    <p:sldId id="276" r:id="rId20"/>
    <p:sldId id="285" r:id="rId21"/>
    <p:sldId id="286" r:id="rId22"/>
    <p:sldId id="284" r:id="rId23"/>
    <p:sldId id="278" r:id="rId24"/>
    <p:sldId id="264" r:id="rId25"/>
    <p:sldId id="279" r:id="rId26"/>
    <p:sldId id="408" r:id="rId27"/>
    <p:sldId id="409" r:id="rId28"/>
    <p:sldId id="410" r:id="rId29"/>
    <p:sldId id="411" r:id="rId30"/>
    <p:sldId id="412" r:id="rId31"/>
    <p:sldId id="413" r:id="rId32"/>
    <p:sldId id="414" r:id="rId33"/>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06" userDrawn="1">
          <p15:clr>
            <a:srgbClr val="A4A3A4"/>
          </p15:clr>
        </p15:guide>
        <p15:guide id="2" pos="3840" userDrawn="1">
          <p15:clr>
            <a:srgbClr val="A4A3A4"/>
          </p15:clr>
        </p15:guide>
        <p15:guide id="3" pos="4294" userDrawn="1">
          <p15:clr>
            <a:srgbClr val="A4A3A4"/>
          </p15:clr>
        </p15:guide>
        <p15:guide id="4" pos="4747" userDrawn="1">
          <p15:clr>
            <a:srgbClr val="A4A3A4"/>
          </p15:clr>
        </p15:guide>
        <p15:guide id="5" orient="horz" pos="2160" userDrawn="1">
          <p15:clr>
            <a:srgbClr val="A4A3A4"/>
          </p15:clr>
        </p15:guide>
        <p15:guide id="6" pos="5201" userDrawn="1">
          <p15:clr>
            <a:srgbClr val="A4A3A4"/>
          </p15:clr>
        </p15:guide>
        <p15:guide id="7" pos="5654" userDrawn="1">
          <p15:clr>
            <a:srgbClr val="A4A3A4"/>
          </p15:clr>
        </p15:guide>
        <p15:guide id="8" pos="6108" userDrawn="1">
          <p15:clr>
            <a:srgbClr val="A4A3A4"/>
          </p15:clr>
        </p15:guide>
        <p15:guide id="9" pos="6562" userDrawn="1">
          <p15:clr>
            <a:srgbClr val="A4A3A4"/>
          </p15:clr>
        </p15:guide>
        <p15:guide id="10" pos="7015" userDrawn="1">
          <p15:clr>
            <a:srgbClr val="A4A3A4"/>
          </p15:clr>
        </p15:guide>
        <p15:guide id="11" pos="7469" userDrawn="1">
          <p15:clr>
            <a:srgbClr val="A4A3A4"/>
          </p15:clr>
        </p15:guide>
        <p15:guide id="12" pos="3386" userDrawn="1">
          <p15:clr>
            <a:srgbClr val="A4A3A4"/>
          </p15:clr>
        </p15:guide>
        <p15:guide id="13" pos="2933" userDrawn="1">
          <p15:clr>
            <a:srgbClr val="A4A3A4"/>
          </p15:clr>
        </p15:guide>
        <p15:guide id="14" pos="2479" userDrawn="1">
          <p15:clr>
            <a:srgbClr val="A4A3A4"/>
          </p15:clr>
        </p15:guide>
        <p15:guide id="15" pos="2026" userDrawn="1">
          <p15:clr>
            <a:srgbClr val="A4A3A4"/>
          </p15:clr>
        </p15:guide>
        <p15:guide id="16" pos="1527" userDrawn="1">
          <p15:clr>
            <a:srgbClr val="A4A3A4"/>
          </p15:clr>
        </p15:guide>
        <p15:guide id="17" pos="1073" userDrawn="1">
          <p15:clr>
            <a:srgbClr val="A4A3A4"/>
          </p15:clr>
        </p15:guide>
        <p15:guide id="18" pos="619" userDrawn="1">
          <p15:clr>
            <a:srgbClr val="A4A3A4"/>
          </p15:clr>
        </p15:guide>
        <p15:guide id="19" pos="166" userDrawn="1">
          <p15:clr>
            <a:srgbClr val="A4A3A4"/>
          </p15:clr>
        </p15:guide>
        <p15:guide id="20" orient="horz" pos="2614" userDrawn="1">
          <p15:clr>
            <a:srgbClr val="A4A3A4"/>
          </p15:clr>
        </p15:guide>
        <p15:guide id="21" orient="horz" pos="3067" userDrawn="1">
          <p15:clr>
            <a:srgbClr val="A4A3A4"/>
          </p15:clr>
        </p15:guide>
        <p15:guide id="22" orient="horz" pos="3521" userDrawn="1">
          <p15:clr>
            <a:srgbClr val="A4A3A4"/>
          </p15:clr>
        </p15:guide>
        <p15:guide id="23" orient="horz" pos="3974" userDrawn="1">
          <p15:clr>
            <a:srgbClr val="A4A3A4"/>
          </p15:clr>
        </p15:guide>
        <p15:guide id="24" orient="horz" pos="1207" userDrawn="1">
          <p15:clr>
            <a:srgbClr val="A4A3A4"/>
          </p15:clr>
        </p15:guide>
        <p15:guide id="25" orient="horz" pos="799" userDrawn="1">
          <p15:clr>
            <a:srgbClr val="A4A3A4"/>
          </p15:clr>
        </p15:guide>
        <p15:guide id="26" orient="horz" pos="34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y le" initials="hl" lastIdx="1" clrIdx="0">
    <p:extLst>
      <p:ext uri="{19B8F6BF-5375-455C-9EA6-DF929625EA0E}">
        <p15:presenceInfo xmlns:p15="http://schemas.microsoft.com/office/powerpoint/2012/main" userId="4f36009e0edc41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9EEE4"/>
    <a:srgbClr val="BBCBB2"/>
    <a:srgbClr val="5B6B54"/>
    <a:srgbClr val="8EA382"/>
    <a:srgbClr val="F8C3A2"/>
    <a:srgbClr val="F6B3A3"/>
    <a:srgbClr val="414D3D"/>
    <a:srgbClr val="F4A491"/>
    <a:srgbClr val="89814E"/>
    <a:srgbClr val="BFE2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5" autoAdjust="0"/>
    <p:restoredTop sz="94643"/>
  </p:normalViewPr>
  <p:slideViewPr>
    <p:cSldViewPr snapToObjects="1" showGuides="1">
      <p:cViewPr>
        <p:scale>
          <a:sx n="91" d="100"/>
          <a:sy n="91" d="100"/>
        </p:scale>
        <p:origin x="-19" y="-403"/>
      </p:cViewPr>
      <p:guideLst>
        <p:guide orient="horz" pos="1706"/>
        <p:guide pos="3840"/>
        <p:guide pos="4294"/>
        <p:guide pos="4747"/>
        <p:guide orient="horz" pos="2160"/>
        <p:guide pos="5201"/>
        <p:guide pos="5654"/>
        <p:guide pos="6108"/>
        <p:guide pos="6562"/>
        <p:guide pos="7015"/>
        <p:guide pos="7469"/>
        <p:guide pos="3386"/>
        <p:guide pos="2933"/>
        <p:guide pos="2479"/>
        <p:guide pos="2026"/>
        <p:guide pos="1527"/>
        <p:guide pos="1073"/>
        <p:guide pos="619"/>
        <p:guide pos="166"/>
        <p:guide orient="horz" pos="2614"/>
        <p:guide orient="horz" pos="3067"/>
        <p:guide orient="horz" pos="3521"/>
        <p:guide orient="horz" pos="3974"/>
        <p:guide orient="horz" pos="1207"/>
        <p:guide orient="horz" pos="799"/>
        <p:guide orient="horz" pos="34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y le" userId="4f36009e0edc413e" providerId="LiveId" clId="{C4D33D46-7D07-4A48-9472-F1B2DD279B30}"/>
    <pc:docChg chg="undo custSel addSld delSld modSld">
      <pc:chgData name="huy le" userId="4f36009e0edc413e" providerId="LiveId" clId="{C4D33D46-7D07-4A48-9472-F1B2DD279B30}" dt="2021-11-09T15:13:24.679" v="31" actId="20577"/>
      <pc:docMkLst>
        <pc:docMk/>
      </pc:docMkLst>
      <pc:sldChg chg="addSp delSp modSp mod">
        <pc:chgData name="huy le" userId="4f36009e0edc413e" providerId="LiveId" clId="{C4D33D46-7D07-4A48-9472-F1B2DD279B30}" dt="2021-11-09T15:11:29.702" v="21" actId="1076"/>
        <pc:sldMkLst>
          <pc:docMk/>
          <pc:sldMk cId="690657555" sldId="263"/>
        </pc:sldMkLst>
        <pc:spChg chg="mod">
          <ac:chgData name="huy le" userId="4f36009e0edc413e" providerId="LiveId" clId="{C4D33D46-7D07-4A48-9472-F1B2DD279B30}" dt="2021-11-09T15:11:22.316" v="19"/>
          <ac:spMkLst>
            <pc:docMk/>
            <pc:sldMk cId="690657555" sldId="263"/>
            <ac:spMk id="1860" creationId="{D1B1E31B-FF3D-42FD-889D-9A830F38794E}"/>
          </ac:spMkLst>
        </pc:spChg>
        <pc:spChg chg="mod">
          <ac:chgData name="huy le" userId="4f36009e0edc413e" providerId="LiveId" clId="{C4D33D46-7D07-4A48-9472-F1B2DD279B30}" dt="2021-11-09T15:11:22.316" v="19"/>
          <ac:spMkLst>
            <pc:docMk/>
            <pc:sldMk cId="690657555" sldId="263"/>
            <ac:spMk id="1861" creationId="{AEA9B63D-AB63-4C9C-8F22-1237953B504A}"/>
          </ac:spMkLst>
        </pc:spChg>
        <pc:spChg chg="mod">
          <ac:chgData name="huy le" userId="4f36009e0edc413e" providerId="LiveId" clId="{C4D33D46-7D07-4A48-9472-F1B2DD279B30}" dt="2021-11-09T15:11:22.316" v="19"/>
          <ac:spMkLst>
            <pc:docMk/>
            <pc:sldMk cId="690657555" sldId="263"/>
            <ac:spMk id="1862" creationId="{B9CFADAC-DD90-484F-B9FE-B50E16F9C747}"/>
          </ac:spMkLst>
        </pc:spChg>
        <pc:spChg chg="mod">
          <ac:chgData name="huy le" userId="4f36009e0edc413e" providerId="LiveId" clId="{C4D33D46-7D07-4A48-9472-F1B2DD279B30}" dt="2021-11-09T15:11:22.316" v="19"/>
          <ac:spMkLst>
            <pc:docMk/>
            <pc:sldMk cId="690657555" sldId="263"/>
            <ac:spMk id="1863" creationId="{967EDEF1-DFD9-44A8-A119-75E50CAD3F7A}"/>
          </ac:spMkLst>
        </pc:spChg>
        <pc:spChg chg="mod">
          <ac:chgData name="huy le" userId="4f36009e0edc413e" providerId="LiveId" clId="{C4D33D46-7D07-4A48-9472-F1B2DD279B30}" dt="2021-11-09T15:11:22.316" v="19"/>
          <ac:spMkLst>
            <pc:docMk/>
            <pc:sldMk cId="690657555" sldId="263"/>
            <ac:spMk id="1864" creationId="{70270FCE-B70B-43A6-8B80-2D2A72B5A2B5}"/>
          </ac:spMkLst>
        </pc:spChg>
        <pc:spChg chg="mod">
          <ac:chgData name="huy le" userId="4f36009e0edc413e" providerId="LiveId" clId="{C4D33D46-7D07-4A48-9472-F1B2DD279B30}" dt="2021-11-09T15:11:22.316" v="19"/>
          <ac:spMkLst>
            <pc:docMk/>
            <pc:sldMk cId="690657555" sldId="263"/>
            <ac:spMk id="1865" creationId="{9B4194B1-2C3D-4479-B9CD-881C556E20AB}"/>
          </ac:spMkLst>
        </pc:spChg>
        <pc:spChg chg="mod">
          <ac:chgData name="huy le" userId="4f36009e0edc413e" providerId="LiveId" clId="{C4D33D46-7D07-4A48-9472-F1B2DD279B30}" dt="2021-11-09T15:11:22.316" v="19"/>
          <ac:spMkLst>
            <pc:docMk/>
            <pc:sldMk cId="690657555" sldId="263"/>
            <ac:spMk id="1866" creationId="{CE96AE02-6A64-4B68-AB47-491BF2499293}"/>
          </ac:spMkLst>
        </pc:spChg>
        <pc:spChg chg="mod">
          <ac:chgData name="huy le" userId="4f36009e0edc413e" providerId="LiveId" clId="{C4D33D46-7D07-4A48-9472-F1B2DD279B30}" dt="2021-11-09T15:11:22.316" v="19"/>
          <ac:spMkLst>
            <pc:docMk/>
            <pc:sldMk cId="690657555" sldId="263"/>
            <ac:spMk id="1867" creationId="{EBF80850-1C36-41BE-BC35-E2946666487D}"/>
          </ac:spMkLst>
        </pc:spChg>
        <pc:spChg chg="mod">
          <ac:chgData name="huy le" userId="4f36009e0edc413e" providerId="LiveId" clId="{C4D33D46-7D07-4A48-9472-F1B2DD279B30}" dt="2021-11-09T15:11:22.316" v="19"/>
          <ac:spMkLst>
            <pc:docMk/>
            <pc:sldMk cId="690657555" sldId="263"/>
            <ac:spMk id="1868" creationId="{CC6F2AA5-043D-4737-A7AF-8B3F1EA60CB4}"/>
          </ac:spMkLst>
        </pc:spChg>
        <pc:spChg chg="mod">
          <ac:chgData name="huy le" userId="4f36009e0edc413e" providerId="LiveId" clId="{C4D33D46-7D07-4A48-9472-F1B2DD279B30}" dt="2021-11-09T15:11:22.316" v="19"/>
          <ac:spMkLst>
            <pc:docMk/>
            <pc:sldMk cId="690657555" sldId="263"/>
            <ac:spMk id="1869" creationId="{E69A713A-938C-4036-A83C-08096BABC5E2}"/>
          </ac:spMkLst>
        </pc:spChg>
        <pc:spChg chg="mod">
          <ac:chgData name="huy le" userId="4f36009e0edc413e" providerId="LiveId" clId="{C4D33D46-7D07-4A48-9472-F1B2DD279B30}" dt="2021-11-09T15:11:22.316" v="19"/>
          <ac:spMkLst>
            <pc:docMk/>
            <pc:sldMk cId="690657555" sldId="263"/>
            <ac:spMk id="1870" creationId="{6B27A36C-5681-4D69-896E-4EC07ACD1325}"/>
          </ac:spMkLst>
        </pc:spChg>
        <pc:spChg chg="mod">
          <ac:chgData name="huy le" userId="4f36009e0edc413e" providerId="LiveId" clId="{C4D33D46-7D07-4A48-9472-F1B2DD279B30}" dt="2021-11-09T15:11:22.316" v="19"/>
          <ac:spMkLst>
            <pc:docMk/>
            <pc:sldMk cId="690657555" sldId="263"/>
            <ac:spMk id="1871" creationId="{6BBD451C-F1A5-4C74-A943-A024718CBC92}"/>
          </ac:spMkLst>
        </pc:spChg>
        <pc:spChg chg="mod">
          <ac:chgData name="huy le" userId="4f36009e0edc413e" providerId="LiveId" clId="{C4D33D46-7D07-4A48-9472-F1B2DD279B30}" dt="2021-11-09T15:11:22.316" v="19"/>
          <ac:spMkLst>
            <pc:docMk/>
            <pc:sldMk cId="690657555" sldId="263"/>
            <ac:spMk id="1872" creationId="{3B44EB28-D55C-4A9E-8530-07E1E178CE12}"/>
          </ac:spMkLst>
        </pc:spChg>
        <pc:spChg chg="mod">
          <ac:chgData name="huy le" userId="4f36009e0edc413e" providerId="LiveId" clId="{C4D33D46-7D07-4A48-9472-F1B2DD279B30}" dt="2021-11-09T15:11:22.316" v="19"/>
          <ac:spMkLst>
            <pc:docMk/>
            <pc:sldMk cId="690657555" sldId="263"/>
            <ac:spMk id="1873" creationId="{EA7B3115-E89F-486C-9A2C-471ED4B8958D}"/>
          </ac:spMkLst>
        </pc:spChg>
        <pc:spChg chg="mod">
          <ac:chgData name="huy le" userId="4f36009e0edc413e" providerId="LiveId" clId="{C4D33D46-7D07-4A48-9472-F1B2DD279B30}" dt="2021-11-09T15:11:22.316" v="19"/>
          <ac:spMkLst>
            <pc:docMk/>
            <pc:sldMk cId="690657555" sldId="263"/>
            <ac:spMk id="1874" creationId="{59E10060-EA97-4310-92D7-27848E930D1F}"/>
          </ac:spMkLst>
        </pc:spChg>
        <pc:spChg chg="mod">
          <ac:chgData name="huy le" userId="4f36009e0edc413e" providerId="LiveId" clId="{C4D33D46-7D07-4A48-9472-F1B2DD279B30}" dt="2021-11-09T15:11:22.316" v="19"/>
          <ac:spMkLst>
            <pc:docMk/>
            <pc:sldMk cId="690657555" sldId="263"/>
            <ac:spMk id="1875" creationId="{DC116014-DE93-44DC-938A-F7B91B251312}"/>
          </ac:spMkLst>
        </pc:spChg>
        <pc:spChg chg="mod">
          <ac:chgData name="huy le" userId="4f36009e0edc413e" providerId="LiveId" clId="{C4D33D46-7D07-4A48-9472-F1B2DD279B30}" dt="2021-11-09T15:11:22.316" v="19"/>
          <ac:spMkLst>
            <pc:docMk/>
            <pc:sldMk cId="690657555" sldId="263"/>
            <ac:spMk id="1876" creationId="{56019AF5-C13F-4729-816F-E6A15AA78F3C}"/>
          </ac:spMkLst>
        </pc:spChg>
        <pc:spChg chg="mod">
          <ac:chgData name="huy le" userId="4f36009e0edc413e" providerId="LiveId" clId="{C4D33D46-7D07-4A48-9472-F1B2DD279B30}" dt="2021-11-09T15:11:22.316" v="19"/>
          <ac:spMkLst>
            <pc:docMk/>
            <pc:sldMk cId="690657555" sldId="263"/>
            <ac:spMk id="1877" creationId="{EB97B33B-6741-4D2D-B42C-771FF2EDFFFF}"/>
          </ac:spMkLst>
        </pc:spChg>
        <pc:grpChg chg="del">
          <ac:chgData name="huy le" userId="4f36009e0edc413e" providerId="LiveId" clId="{C4D33D46-7D07-4A48-9472-F1B2DD279B30}" dt="2021-11-09T15:11:21.881" v="18" actId="478"/>
          <ac:grpSpMkLst>
            <pc:docMk/>
            <pc:sldMk cId="690657555" sldId="263"/>
            <ac:grpSpMk id="1015" creationId="{8C00C767-7B0C-0E47-86DF-5C93C811EB5C}"/>
          </ac:grpSpMkLst>
        </pc:grpChg>
        <pc:grpChg chg="add mod">
          <ac:chgData name="huy le" userId="4f36009e0edc413e" providerId="LiveId" clId="{C4D33D46-7D07-4A48-9472-F1B2DD279B30}" dt="2021-11-09T15:11:29.702" v="21" actId="1076"/>
          <ac:grpSpMkLst>
            <pc:docMk/>
            <pc:sldMk cId="690657555" sldId="263"/>
            <ac:grpSpMk id="1859" creationId="{8F011D48-CCE2-4E71-B6BC-2BC4096BABA8}"/>
          </ac:grpSpMkLst>
        </pc:grpChg>
      </pc:sldChg>
      <pc:sldChg chg="addSp delSp modSp mod">
        <pc:chgData name="huy le" userId="4f36009e0edc413e" providerId="LiveId" clId="{C4D33D46-7D07-4A48-9472-F1B2DD279B30}" dt="2021-11-09T15:11:39.817" v="24" actId="1076"/>
        <pc:sldMkLst>
          <pc:docMk/>
          <pc:sldMk cId="1596736248" sldId="281"/>
        </pc:sldMkLst>
        <pc:spChg chg="mod">
          <ac:chgData name="huy le" userId="4f36009e0edc413e" providerId="LiveId" clId="{C4D33D46-7D07-4A48-9472-F1B2DD279B30}" dt="2021-11-09T15:11:34.102" v="23"/>
          <ac:spMkLst>
            <pc:docMk/>
            <pc:sldMk cId="1596736248" sldId="281"/>
            <ac:spMk id="913" creationId="{5BC18FE6-F486-491D-BF9C-F246383030AB}"/>
          </ac:spMkLst>
        </pc:spChg>
        <pc:spChg chg="mod">
          <ac:chgData name="huy le" userId="4f36009e0edc413e" providerId="LiveId" clId="{C4D33D46-7D07-4A48-9472-F1B2DD279B30}" dt="2021-11-09T15:11:34.102" v="23"/>
          <ac:spMkLst>
            <pc:docMk/>
            <pc:sldMk cId="1596736248" sldId="281"/>
            <ac:spMk id="914" creationId="{31FED006-2A8C-42B2-8C26-CE76E1D53B3A}"/>
          </ac:spMkLst>
        </pc:spChg>
        <pc:spChg chg="mod">
          <ac:chgData name="huy le" userId="4f36009e0edc413e" providerId="LiveId" clId="{C4D33D46-7D07-4A48-9472-F1B2DD279B30}" dt="2021-11-09T15:11:34.102" v="23"/>
          <ac:spMkLst>
            <pc:docMk/>
            <pc:sldMk cId="1596736248" sldId="281"/>
            <ac:spMk id="915" creationId="{92F8C6B5-1C35-4DA4-9240-E1E82BF54443}"/>
          </ac:spMkLst>
        </pc:spChg>
        <pc:spChg chg="mod">
          <ac:chgData name="huy le" userId="4f36009e0edc413e" providerId="LiveId" clId="{C4D33D46-7D07-4A48-9472-F1B2DD279B30}" dt="2021-11-09T15:11:34.102" v="23"/>
          <ac:spMkLst>
            <pc:docMk/>
            <pc:sldMk cId="1596736248" sldId="281"/>
            <ac:spMk id="916" creationId="{96F26D99-9775-4500-839B-C524F5000F3E}"/>
          </ac:spMkLst>
        </pc:spChg>
        <pc:spChg chg="mod">
          <ac:chgData name="huy le" userId="4f36009e0edc413e" providerId="LiveId" clId="{C4D33D46-7D07-4A48-9472-F1B2DD279B30}" dt="2021-11-09T15:11:34.102" v="23"/>
          <ac:spMkLst>
            <pc:docMk/>
            <pc:sldMk cId="1596736248" sldId="281"/>
            <ac:spMk id="917" creationId="{6422216D-3C00-4236-86CC-52391F09B0E3}"/>
          </ac:spMkLst>
        </pc:spChg>
        <pc:spChg chg="mod">
          <ac:chgData name="huy le" userId="4f36009e0edc413e" providerId="LiveId" clId="{C4D33D46-7D07-4A48-9472-F1B2DD279B30}" dt="2021-11-09T15:11:34.102" v="23"/>
          <ac:spMkLst>
            <pc:docMk/>
            <pc:sldMk cId="1596736248" sldId="281"/>
            <ac:spMk id="918" creationId="{CDBF4F22-321A-45B5-A8D0-30AA6BB49ACE}"/>
          </ac:spMkLst>
        </pc:spChg>
        <pc:spChg chg="mod">
          <ac:chgData name="huy le" userId="4f36009e0edc413e" providerId="LiveId" clId="{C4D33D46-7D07-4A48-9472-F1B2DD279B30}" dt="2021-11-09T15:11:34.102" v="23"/>
          <ac:spMkLst>
            <pc:docMk/>
            <pc:sldMk cId="1596736248" sldId="281"/>
            <ac:spMk id="919" creationId="{D5771396-BD32-4D39-8A7C-FC9366D1B833}"/>
          </ac:spMkLst>
        </pc:spChg>
        <pc:spChg chg="mod">
          <ac:chgData name="huy le" userId="4f36009e0edc413e" providerId="LiveId" clId="{C4D33D46-7D07-4A48-9472-F1B2DD279B30}" dt="2021-11-09T15:11:34.102" v="23"/>
          <ac:spMkLst>
            <pc:docMk/>
            <pc:sldMk cId="1596736248" sldId="281"/>
            <ac:spMk id="920" creationId="{56CF544F-B57B-411B-BC15-1797F6CC5291}"/>
          </ac:spMkLst>
        </pc:spChg>
        <pc:spChg chg="mod">
          <ac:chgData name="huy le" userId="4f36009e0edc413e" providerId="LiveId" clId="{C4D33D46-7D07-4A48-9472-F1B2DD279B30}" dt="2021-11-09T15:11:34.102" v="23"/>
          <ac:spMkLst>
            <pc:docMk/>
            <pc:sldMk cId="1596736248" sldId="281"/>
            <ac:spMk id="921" creationId="{5C4F3E90-4277-4A55-9F17-EDFB0041BB89}"/>
          </ac:spMkLst>
        </pc:spChg>
        <pc:spChg chg="mod">
          <ac:chgData name="huy le" userId="4f36009e0edc413e" providerId="LiveId" clId="{C4D33D46-7D07-4A48-9472-F1B2DD279B30}" dt="2021-11-09T15:11:34.102" v="23"/>
          <ac:spMkLst>
            <pc:docMk/>
            <pc:sldMk cId="1596736248" sldId="281"/>
            <ac:spMk id="922" creationId="{44D4516F-915E-4007-A318-1E37525DA5CC}"/>
          </ac:spMkLst>
        </pc:spChg>
        <pc:spChg chg="mod">
          <ac:chgData name="huy le" userId="4f36009e0edc413e" providerId="LiveId" clId="{C4D33D46-7D07-4A48-9472-F1B2DD279B30}" dt="2021-11-09T15:11:34.102" v="23"/>
          <ac:spMkLst>
            <pc:docMk/>
            <pc:sldMk cId="1596736248" sldId="281"/>
            <ac:spMk id="923" creationId="{8950E294-7841-4722-85B6-271279F9EEB1}"/>
          </ac:spMkLst>
        </pc:spChg>
        <pc:spChg chg="mod">
          <ac:chgData name="huy le" userId="4f36009e0edc413e" providerId="LiveId" clId="{C4D33D46-7D07-4A48-9472-F1B2DD279B30}" dt="2021-11-09T15:11:34.102" v="23"/>
          <ac:spMkLst>
            <pc:docMk/>
            <pc:sldMk cId="1596736248" sldId="281"/>
            <ac:spMk id="924" creationId="{C01E61D3-66C8-4D24-A53A-2F6E3E487E83}"/>
          </ac:spMkLst>
        </pc:spChg>
        <pc:spChg chg="mod">
          <ac:chgData name="huy le" userId="4f36009e0edc413e" providerId="LiveId" clId="{C4D33D46-7D07-4A48-9472-F1B2DD279B30}" dt="2021-11-09T15:11:34.102" v="23"/>
          <ac:spMkLst>
            <pc:docMk/>
            <pc:sldMk cId="1596736248" sldId="281"/>
            <ac:spMk id="925" creationId="{AABE2B56-22E7-4ED8-ACB8-E2E9D07537C7}"/>
          </ac:spMkLst>
        </pc:spChg>
        <pc:spChg chg="mod">
          <ac:chgData name="huy le" userId="4f36009e0edc413e" providerId="LiveId" clId="{C4D33D46-7D07-4A48-9472-F1B2DD279B30}" dt="2021-11-09T15:11:34.102" v="23"/>
          <ac:spMkLst>
            <pc:docMk/>
            <pc:sldMk cId="1596736248" sldId="281"/>
            <ac:spMk id="926" creationId="{B6334AD0-E2AA-409C-B2B9-A0CFEBF393C0}"/>
          </ac:spMkLst>
        </pc:spChg>
        <pc:spChg chg="mod">
          <ac:chgData name="huy le" userId="4f36009e0edc413e" providerId="LiveId" clId="{C4D33D46-7D07-4A48-9472-F1B2DD279B30}" dt="2021-11-09T15:11:34.102" v="23"/>
          <ac:spMkLst>
            <pc:docMk/>
            <pc:sldMk cId="1596736248" sldId="281"/>
            <ac:spMk id="927" creationId="{378DAC36-CD5C-4699-8F1C-5AB891D2DB55}"/>
          </ac:spMkLst>
        </pc:spChg>
        <pc:spChg chg="mod">
          <ac:chgData name="huy le" userId="4f36009e0edc413e" providerId="LiveId" clId="{C4D33D46-7D07-4A48-9472-F1B2DD279B30}" dt="2021-11-09T15:11:34.102" v="23"/>
          <ac:spMkLst>
            <pc:docMk/>
            <pc:sldMk cId="1596736248" sldId="281"/>
            <ac:spMk id="928" creationId="{DB360A32-2674-446B-99A4-039B8A31656D}"/>
          </ac:spMkLst>
        </pc:spChg>
        <pc:spChg chg="mod">
          <ac:chgData name="huy le" userId="4f36009e0edc413e" providerId="LiveId" clId="{C4D33D46-7D07-4A48-9472-F1B2DD279B30}" dt="2021-11-09T15:11:34.102" v="23"/>
          <ac:spMkLst>
            <pc:docMk/>
            <pc:sldMk cId="1596736248" sldId="281"/>
            <ac:spMk id="929" creationId="{3EAB005F-E3A7-4841-9B58-27E648DC074A}"/>
          </ac:spMkLst>
        </pc:spChg>
        <pc:spChg chg="mod">
          <ac:chgData name="huy le" userId="4f36009e0edc413e" providerId="LiveId" clId="{C4D33D46-7D07-4A48-9472-F1B2DD279B30}" dt="2021-11-09T15:11:34.102" v="23"/>
          <ac:spMkLst>
            <pc:docMk/>
            <pc:sldMk cId="1596736248" sldId="281"/>
            <ac:spMk id="930" creationId="{CBC27380-1F10-45E0-8DEA-CEE295421A08}"/>
          </ac:spMkLst>
        </pc:spChg>
        <pc:grpChg chg="add mod">
          <ac:chgData name="huy le" userId="4f36009e0edc413e" providerId="LiveId" clId="{C4D33D46-7D07-4A48-9472-F1B2DD279B30}" dt="2021-11-09T15:11:39.817" v="24" actId="1076"/>
          <ac:grpSpMkLst>
            <pc:docMk/>
            <pc:sldMk cId="1596736248" sldId="281"/>
            <ac:grpSpMk id="912" creationId="{A4238128-6D53-4B2E-B008-09F920EFB3CE}"/>
          </ac:grpSpMkLst>
        </pc:grpChg>
        <pc:grpChg chg="del">
          <ac:chgData name="huy le" userId="4f36009e0edc413e" providerId="LiveId" clId="{C4D33D46-7D07-4A48-9472-F1B2DD279B30}" dt="2021-11-09T15:11:32.937" v="22" actId="478"/>
          <ac:grpSpMkLst>
            <pc:docMk/>
            <pc:sldMk cId="1596736248" sldId="281"/>
            <ac:grpSpMk id="1015" creationId="{8C00C767-7B0C-0E47-86DF-5C93C811EB5C}"/>
          </ac:grpSpMkLst>
        </pc:grpChg>
      </pc:sldChg>
      <pc:sldChg chg="modSp mod modAnim">
        <pc:chgData name="huy le" userId="4f36009e0edc413e" providerId="LiveId" clId="{C4D33D46-7D07-4A48-9472-F1B2DD279B30}" dt="2021-11-09T15:10:27.965" v="17"/>
        <pc:sldMkLst>
          <pc:docMk/>
          <pc:sldMk cId="2827970987" sldId="352"/>
        </pc:sldMkLst>
        <pc:grpChg chg="mod">
          <ac:chgData name="huy le" userId="4f36009e0edc413e" providerId="LiveId" clId="{C4D33D46-7D07-4A48-9472-F1B2DD279B30}" dt="2021-11-09T15:10:18.606" v="16" actId="1076"/>
          <ac:grpSpMkLst>
            <pc:docMk/>
            <pc:sldMk cId="2827970987" sldId="352"/>
            <ac:grpSpMk id="46" creationId="{AFA6FFAE-4787-674A-8147-AE3D83282102}"/>
          </ac:grpSpMkLst>
        </pc:grpChg>
      </pc:sldChg>
      <pc:sldChg chg="del">
        <pc:chgData name="huy le" userId="4f36009e0edc413e" providerId="LiveId" clId="{C4D33D46-7D07-4A48-9472-F1B2DD279B30}" dt="2021-11-09T15:07:42.904" v="0" actId="47"/>
        <pc:sldMkLst>
          <pc:docMk/>
          <pc:sldMk cId="2992995205" sldId="372"/>
        </pc:sldMkLst>
      </pc:sldChg>
      <pc:sldChg chg="add del setBg">
        <pc:chgData name="huy le" userId="4f36009e0edc413e" providerId="LiveId" clId="{C4D33D46-7D07-4A48-9472-F1B2DD279B30}" dt="2021-11-09T15:07:47.578" v="2"/>
        <pc:sldMkLst>
          <pc:docMk/>
          <pc:sldMk cId="220093826" sldId="414"/>
        </pc:sldMkLst>
      </pc:sldChg>
      <pc:sldChg chg="delSp modSp add mod delAnim modAnim">
        <pc:chgData name="huy le" userId="4f36009e0edc413e" providerId="LiveId" clId="{C4D33D46-7D07-4A48-9472-F1B2DD279B30}" dt="2021-11-09T15:13:24.679" v="31" actId="20577"/>
        <pc:sldMkLst>
          <pc:docMk/>
          <pc:sldMk cId="3352382676" sldId="414"/>
        </pc:sldMkLst>
        <pc:spChg chg="mod">
          <ac:chgData name="huy le" userId="4f36009e0edc413e" providerId="LiveId" clId="{C4D33D46-7D07-4A48-9472-F1B2DD279B30}" dt="2021-11-09T15:08:30.499" v="13" actId="1076"/>
          <ac:spMkLst>
            <pc:docMk/>
            <pc:sldMk cId="3352382676" sldId="414"/>
            <ac:spMk id="6" creationId="{616D542D-4512-BF4B-AC59-FCFE9809CBBB}"/>
          </ac:spMkLst>
        </pc:spChg>
        <pc:spChg chg="mod">
          <ac:chgData name="huy le" userId="4f36009e0edc413e" providerId="LiveId" clId="{C4D33D46-7D07-4A48-9472-F1B2DD279B30}" dt="2021-11-09T15:08:05.695" v="8"/>
          <ac:spMkLst>
            <pc:docMk/>
            <pc:sldMk cId="3352382676" sldId="414"/>
            <ac:spMk id="129" creationId="{EC8616F1-8477-7646-AE0A-CB94CF82B8CE}"/>
          </ac:spMkLst>
        </pc:spChg>
        <pc:spChg chg="mod">
          <ac:chgData name="huy le" userId="4f36009e0edc413e" providerId="LiveId" clId="{C4D33D46-7D07-4A48-9472-F1B2DD279B30}" dt="2021-11-09T15:13:24.679" v="31" actId="20577"/>
          <ac:spMkLst>
            <pc:docMk/>
            <pc:sldMk cId="3352382676" sldId="414"/>
            <ac:spMk id="137" creationId="{EDEA747D-65A4-4543-83F4-D4896AA39A2B}"/>
          </ac:spMkLst>
        </pc:spChg>
        <pc:spChg chg="del mod">
          <ac:chgData name="huy le" userId="4f36009e0edc413e" providerId="LiveId" clId="{C4D33D46-7D07-4A48-9472-F1B2DD279B30}" dt="2021-11-09T15:08:11.327" v="11"/>
          <ac:spMkLst>
            <pc:docMk/>
            <pc:sldMk cId="3352382676" sldId="414"/>
            <ac:spMk id="139" creationId="{CEA68289-EAB3-5844-BEAC-EC2F42763E9F}"/>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11-09T20:52:54.459" idx="1">
    <p:pos x="8619" y="-335"/>
    <p:text/>
    <p:extLst>
      <p:ext uri="{C676402C-5697-4E1C-873F-D02D1690AC5C}">
        <p15:threadingInfo xmlns:p15="http://schemas.microsoft.com/office/powerpoint/2012/main" timeZoneBias="-420"/>
      </p:ext>
    </p:extLst>
  </p:cm>
</p:cmLst>
</file>

<file path=ppt/media/image1.png>
</file>

<file path=ppt/media/image10.jpeg>
</file>

<file path=ppt/media/image11.png>
</file>

<file path=ppt/media/image12.png>
</file>

<file path=ppt/media/image13.svg>
</file>

<file path=ppt/media/image14.gif>
</file>

<file path=ppt/media/image15.png>
</file>

<file path=ppt/media/image16.jpeg>
</file>

<file path=ppt/media/image17.png>
</file>

<file path=ppt/media/image18.png>
</file>

<file path=ppt/media/image19.gif>
</file>

<file path=ppt/media/image2.svg>
</file>

<file path=ppt/media/image20.jpeg>
</file>

<file path=ppt/media/image21.png>
</file>

<file path=ppt/media/image22.png>
</file>

<file path=ppt/media/image23.svg>
</file>

<file path=ppt/media/image24.png>
</file>

<file path=ppt/media/image25.png>
</file>

<file path=ppt/media/image26.svg>
</file>

<file path=ppt/media/image27.png>
</file>

<file path=ppt/media/image28.png>
</file>

<file path=ppt/media/image29.svg>
</file>

<file path=ppt/media/image3.png>
</file>

<file path=ppt/media/image30.jpeg>
</file>

<file path=ppt/media/image31.png>
</file>

<file path=ppt/media/image32.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FB47D0-E977-48E8-BEB4-44A1DD9CA3E8}" type="datetimeFigureOut">
              <a:rPr lang="en-US" smtClean="0"/>
              <a:t>11/9/2021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AD42E3-B027-49CE-8FFF-4A54C073C90E}" type="slidenum">
              <a:rPr lang="en-US" smtClean="0"/>
              <a:t>‹#›</a:t>
            </a:fld>
            <a:endParaRPr lang="en-US"/>
          </a:p>
        </p:txBody>
      </p:sp>
    </p:spTree>
    <p:extLst>
      <p:ext uri="{BB962C8B-B14F-4D97-AF65-F5344CB8AC3E}">
        <p14:creationId xmlns:p14="http://schemas.microsoft.com/office/powerpoint/2010/main" val="1528198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VN" dirty="0"/>
              <a:t>Slide này tự chuyển sau 0.05s khỏi bấm -&gt; dùng để đọc câu dẫn vào phần 2 Key Topics</a:t>
            </a:r>
          </a:p>
          <a:p>
            <a:endParaRPr lang="en-VN" dirty="0"/>
          </a:p>
        </p:txBody>
      </p:sp>
      <p:sp>
        <p:nvSpPr>
          <p:cNvPr id="4" name="Slide Number Placeholder 3"/>
          <p:cNvSpPr>
            <a:spLocks noGrp="1"/>
          </p:cNvSpPr>
          <p:nvPr>
            <p:ph type="sldNum" sz="quarter" idx="5"/>
          </p:nvPr>
        </p:nvSpPr>
        <p:spPr/>
        <p:txBody>
          <a:bodyPr/>
          <a:lstStyle/>
          <a:p>
            <a:fld id="{C3A3671B-DF23-0642-8E0D-4400862F3089}" type="slidenum">
              <a:rPr lang="en-VN" smtClean="0"/>
              <a:t>17</a:t>
            </a:fld>
            <a:endParaRPr lang="en-VN"/>
          </a:p>
        </p:txBody>
      </p:sp>
    </p:spTree>
    <p:extLst>
      <p:ext uri="{BB962C8B-B14F-4D97-AF65-F5344CB8AC3E}">
        <p14:creationId xmlns:p14="http://schemas.microsoft.com/office/powerpoint/2010/main" val="28511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Slide này tự chuyển sau 1s khỏi bấm -&gt; dùng để đọc câu dẫn sang Communication</a:t>
            </a:r>
          </a:p>
        </p:txBody>
      </p:sp>
      <p:sp>
        <p:nvSpPr>
          <p:cNvPr id="4" name="Slide Number Placeholder 3"/>
          <p:cNvSpPr>
            <a:spLocks noGrp="1"/>
          </p:cNvSpPr>
          <p:nvPr>
            <p:ph type="sldNum" sz="quarter" idx="5"/>
          </p:nvPr>
        </p:nvSpPr>
        <p:spPr/>
        <p:txBody>
          <a:bodyPr/>
          <a:lstStyle/>
          <a:p>
            <a:fld id="{C3A3671B-DF23-0642-8E0D-4400862F3089}" type="slidenum">
              <a:rPr lang="en-VN" smtClean="0"/>
              <a:t>22</a:t>
            </a:fld>
            <a:endParaRPr lang="en-VN"/>
          </a:p>
        </p:txBody>
      </p:sp>
    </p:spTree>
    <p:extLst>
      <p:ext uri="{BB962C8B-B14F-4D97-AF65-F5344CB8AC3E}">
        <p14:creationId xmlns:p14="http://schemas.microsoft.com/office/powerpoint/2010/main" val="610516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A3671B-DF23-0642-8E0D-4400862F3089}" type="slidenum">
              <a:rPr lang="en-VN" smtClean="0"/>
              <a:t>23</a:t>
            </a:fld>
            <a:endParaRPr lang="en-VN"/>
          </a:p>
        </p:txBody>
      </p:sp>
    </p:spTree>
    <p:extLst>
      <p:ext uri="{BB962C8B-B14F-4D97-AF65-F5344CB8AC3E}">
        <p14:creationId xmlns:p14="http://schemas.microsoft.com/office/powerpoint/2010/main" val="1638197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5D1DE-5BFC-B147-91AD-E4EC3A77E1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VN"/>
          </a:p>
        </p:txBody>
      </p:sp>
      <p:sp>
        <p:nvSpPr>
          <p:cNvPr id="3" name="Subtitle 2">
            <a:extLst>
              <a:ext uri="{FF2B5EF4-FFF2-40B4-BE49-F238E27FC236}">
                <a16:creationId xmlns:a16="http://schemas.microsoft.com/office/drawing/2014/main" id="{1D445CAD-D1BD-8E48-ACDD-FA27432CD5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VN"/>
          </a:p>
        </p:txBody>
      </p:sp>
      <p:sp>
        <p:nvSpPr>
          <p:cNvPr id="4" name="Date Placeholder 3">
            <a:extLst>
              <a:ext uri="{FF2B5EF4-FFF2-40B4-BE49-F238E27FC236}">
                <a16:creationId xmlns:a16="http://schemas.microsoft.com/office/drawing/2014/main" id="{A7F0CF83-1D8B-0643-AADF-19C40A22CA0F}"/>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A967469A-5940-F94E-9F38-ABBF17EE871D}"/>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CB0B8DB1-5CFD-074B-9389-632B9DD98370}"/>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931025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18864-4F64-7E4B-8148-0A65E641143B}"/>
              </a:ext>
            </a:extLst>
          </p:cNvPr>
          <p:cNvSpPr>
            <a:spLocks noGrp="1"/>
          </p:cNvSpPr>
          <p:nvPr>
            <p:ph type="title"/>
          </p:nvPr>
        </p:nvSpPr>
        <p:spPr/>
        <p:txBody>
          <a:bodyPr/>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2541C5A0-C077-3042-8E0D-733FE004DB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367CFED3-9233-1544-9346-5AB14FE26A57}"/>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C014D0DC-55AB-3348-B9F3-44513B3CB44F}"/>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9D988FC1-E9E1-0D40-944F-E0A96E718FC1}"/>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205610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D93937-2A15-244F-A9F2-E949347BE88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B1626FF5-6CE6-B24D-9345-12EC933F3B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A2F51616-4CE2-5C4A-BB33-AA26D09E41FE}"/>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D4D381D6-FA8A-124D-A2E8-EF163309F2D9}"/>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560872CD-A0A8-B849-8C63-FDA731A213A5}"/>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235236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1AC86-55F7-AD43-9D92-97E86F03BEDD}"/>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766A357D-D03D-1342-BE41-309A686E97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41C1D2FE-06F7-A04C-A822-0D1C774FBB8E}"/>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4CAD206B-5FAD-7641-B1D0-9E593FF5430B}"/>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3AAE5896-1DF0-FF4A-B9A7-5E4B90882FC5}"/>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3460090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5B556-FC73-5044-B353-A9AA5638FA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VN"/>
          </a:p>
        </p:txBody>
      </p:sp>
      <p:sp>
        <p:nvSpPr>
          <p:cNvPr id="3" name="Text Placeholder 2">
            <a:extLst>
              <a:ext uri="{FF2B5EF4-FFF2-40B4-BE49-F238E27FC236}">
                <a16:creationId xmlns:a16="http://schemas.microsoft.com/office/drawing/2014/main" id="{1B1B2EC9-F9E2-B34F-9E96-E26A7F4CDC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962CED-3187-D64C-AF97-7C540713FCAA}"/>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A8CC67F4-0BD8-0840-A8CC-0AD46A9C416E}"/>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2B615A94-8054-9E49-983D-83919FF63017}"/>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3563723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1728C-69DB-3745-AF21-9A158C86FB65}"/>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A32FB56D-EB3C-AB42-9B1E-AC0BE30183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Content Placeholder 3">
            <a:extLst>
              <a:ext uri="{FF2B5EF4-FFF2-40B4-BE49-F238E27FC236}">
                <a16:creationId xmlns:a16="http://schemas.microsoft.com/office/drawing/2014/main" id="{AA905F81-6939-B04F-9A53-56B6D2CBC5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Date Placeholder 4">
            <a:extLst>
              <a:ext uri="{FF2B5EF4-FFF2-40B4-BE49-F238E27FC236}">
                <a16:creationId xmlns:a16="http://schemas.microsoft.com/office/drawing/2014/main" id="{3A98BFEE-6D5C-7041-B246-177298D0E8A5}"/>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6" name="Footer Placeholder 5">
            <a:extLst>
              <a:ext uri="{FF2B5EF4-FFF2-40B4-BE49-F238E27FC236}">
                <a16:creationId xmlns:a16="http://schemas.microsoft.com/office/drawing/2014/main" id="{5019FD54-ECDC-334A-BED8-477B53E4D690}"/>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B0617251-997F-3142-A8C4-B3C5E7D09001}"/>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3802637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A5875-ED18-8C42-8BA4-E618C6EA0F62}"/>
              </a:ext>
            </a:extLst>
          </p:cNvPr>
          <p:cNvSpPr>
            <a:spLocks noGrp="1"/>
          </p:cNvSpPr>
          <p:nvPr>
            <p:ph type="title"/>
          </p:nvPr>
        </p:nvSpPr>
        <p:spPr>
          <a:xfrm>
            <a:off x="839788" y="365125"/>
            <a:ext cx="10515600" cy="1325563"/>
          </a:xfrm>
        </p:spPr>
        <p:txBody>
          <a:bodyPr/>
          <a:lstStyle/>
          <a:p>
            <a:r>
              <a:rPr lang="en-US"/>
              <a:t>Click to edit Master title style</a:t>
            </a:r>
            <a:endParaRPr lang="en-VN"/>
          </a:p>
        </p:txBody>
      </p:sp>
      <p:sp>
        <p:nvSpPr>
          <p:cNvPr id="3" name="Text Placeholder 2">
            <a:extLst>
              <a:ext uri="{FF2B5EF4-FFF2-40B4-BE49-F238E27FC236}">
                <a16:creationId xmlns:a16="http://schemas.microsoft.com/office/drawing/2014/main" id="{ECB59211-24F7-3A41-9EB4-71CF1FDB51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D2F090-E5F8-8A4A-AD85-288540E6ED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Text Placeholder 4">
            <a:extLst>
              <a:ext uri="{FF2B5EF4-FFF2-40B4-BE49-F238E27FC236}">
                <a16:creationId xmlns:a16="http://schemas.microsoft.com/office/drawing/2014/main" id="{99D79F86-D4A7-C746-911B-6EA1406191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15BECA-AE3C-044D-AB60-549BF5032A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7" name="Date Placeholder 6">
            <a:extLst>
              <a:ext uri="{FF2B5EF4-FFF2-40B4-BE49-F238E27FC236}">
                <a16:creationId xmlns:a16="http://schemas.microsoft.com/office/drawing/2014/main" id="{7310C71F-E96B-FE46-874D-2E778D09FD0C}"/>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8" name="Footer Placeholder 7">
            <a:extLst>
              <a:ext uri="{FF2B5EF4-FFF2-40B4-BE49-F238E27FC236}">
                <a16:creationId xmlns:a16="http://schemas.microsoft.com/office/drawing/2014/main" id="{04A21E4F-3AD6-6447-AE4E-14C248422F2C}"/>
              </a:ext>
            </a:extLst>
          </p:cNvPr>
          <p:cNvSpPr>
            <a:spLocks noGrp="1"/>
          </p:cNvSpPr>
          <p:nvPr>
            <p:ph type="ftr" sz="quarter" idx="11"/>
          </p:nvPr>
        </p:nvSpPr>
        <p:spPr/>
        <p:txBody>
          <a:bodyPr/>
          <a:lstStyle/>
          <a:p>
            <a:endParaRPr lang="en-VN"/>
          </a:p>
        </p:txBody>
      </p:sp>
      <p:sp>
        <p:nvSpPr>
          <p:cNvPr id="9" name="Slide Number Placeholder 8">
            <a:extLst>
              <a:ext uri="{FF2B5EF4-FFF2-40B4-BE49-F238E27FC236}">
                <a16:creationId xmlns:a16="http://schemas.microsoft.com/office/drawing/2014/main" id="{F338BDBC-A4C1-AF4C-A877-E7BD880F5732}"/>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3269942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4902A-D47D-1F47-9E7B-5B16092E59F5}"/>
              </a:ext>
            </a:extLst>
          </p:cNvPr>
          <p:cNvSpPr>
            <a:spLocks noGrp="1"/>
          </p:cNvSpPr>
          <p:nvPr>
            <p:ph type="title"/>
          </p:nvPr>
        </p:nvSpPr>
        <p:spPr/>
        <p:txBody>
          <a:bodyPr/>
          <a:lstStyle/>
          <a:p>
            <a:r>
              <a:rPr lang="en-US"/>
              <a:t>Click to edit Master title style</a:t>
            </a:r>
            <a:endParaRPr lang="en-VN"/>
          </a:p>
        </p:txBody>
      </p:sp>
      <p:sp>
        <p:nvSpPr>
          <p:cNvPr id="3" name="Date Placeholder 2">
            <a:extLst>
              <a:ext uri="{FF2B5EF4-FFF2-40B4-BE49-F238E27FC236}">
                <a16:creationId xmlns:a16="http://schemas.microsoft.com/office/drawing/2014/main" id="{9D4A5D6D-3964-A842-A5FC-D7CA7CCA35F6}"/>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4" name="Footer Placeholder 3">
            <a:extLst>
              <a:ext uri="{FF2B5EF4-FFF2-40B4-BE49-F238E27FC236}">
                <a16:creationId xmlns:a16="http://schemas.microsoft.com/office/drawing/2014/main" id="{F01DA414-15DF-CC46-BD03-9D6BA2C860CF}"/>
              </a:ext>
            </a:extLst>
          </p:cNvPr>
          <p:cNvSpPr>
            <a:spLocks noGrp="1"/>
          </p:cNvSpPr>
          <p:nvPr>
            <p:ph type="ftr" sz="quarter" idx="11"/>
          </p:nvPr>
        </p:nvSpPr>
        <p:spPr/>
        <p:txBody>
          <a:bodyPr/>
          <a:lstStyle/>
          <a:p>
            <a:endParaRPr lang="en-VN"/>
          </a:p>
        </p:txBody>
      </p:sp>
      <p:sp>
        <p:nvSpPr>
          <p:cNvPr id="5" name="Slide Number Placeholder 4">
            <a:extLst>
              <a:ext uri="{FF2B5EF4-FFF2-40B4-BE49-F238E27FC236}">
                <a16:creationId xmlns:a16="http://schemas.microsoft.com/office/drawing/2014/main" id="{7DCA46EB-7E12-D346-9CC7-5B4D55358C3D}"/>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489360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7554CE-718E-BE4E-B31C-98B31FBA6BCB}"/>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3" name="Footer Placeholder 2">
            <a:extLst>
              <a:ext uri="{FF2B5EF4-FFF2-40B4-BE49-F238E27FC236}">
                <a16:creationId xmlns:a16="http://schemas.microsoft.com/office/drawing/2014/main" id="{32785C52-128F-E244-86D8-74E38E971FD2}"/>
              </a:ext>
            </a:extLst>
          </p:cNvPr>
          <p:cNvSpPr>
            <a:spLocks noGrp="1"/>
          </p:cNvSpPr>
          <p:nvPr>
            <p:ph type="ftr" sz="quarter" idx="11"/>
          </p:nvPr>
        </p:nvSpPr>
        <p:spPr/>
        <p:txBody>
          <a:bodyPr/>
          <a:lstStyle/>
          <a:p>
            <a:endParaRPr lang="en-VN"/>
          </a:p>
        </p:txBody>
      </p:sp>
      <p:sp>
        <p:nvSpPr>
          <p:cNvPr id="4" name="Slide Number Placeholder 3">
            <a:extLst>
              <a:ext uri="{FF2B5EF4-FFF2-40B4-BE49-F238E27FC236}">
                <a16:creationId xmlns:a16="http://schemas.microsoft.com/office/drawing/2014/main" id="{378E0B0A-BD4B-494A-9B33-471D06A5A889}"/>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2162023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B58B9-4392-0640-994B-83784A1A6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Content Placeholder 2">
            <a:extLst>
              <a:ext uri="{FF2B5EF4-FFF2-40B4-BE49-F238E27FC236}">
                <a16:creationId xmlns:a16="http://schemas.microsoft.com/office/drawing/2014/main" id="{161E5BC1-83AA-814B-8C55-DF3681E849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45097A5F-54D9-DC43-8075-39EF6B7F2E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438BAE-630A-C04F-8C26-24847E487D3A}"/>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6" name="Footer Placeholder 5">
            <a:extLst>
              <a:ext uri="{FF2B5EF4-FFF2-40B4-BE49-F238E27FC236}">
                <a16:creationId xmlns:a16="http://schemas.microsoft.com/office/drawing/2014/main" id="{5E17A066-786D-534E-B3BD-F08670A48CC0}"/>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11F48FDB-5FD5-554E-A417-B5C485975209}"/>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1901860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23B80-D71F-A142-A002-53A7940535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Picture Placeholder 2">
            <a:extLst>
              <a:ext uri="{FF2B5EF4-FFF2-40B4-BE49-F238E27FC236}">
                <a16:creationId xmlns:a16="http://schemas.microsoft.com/office/drawing/2014/main" id="{DCF81641-6486-0348-B8E0-AA0A617D8C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VN"/>
          </a:p>
        </p:txBody>
      </p:sp>
      <p:sp>
        <p:nvSpPr>
          <p:cNvPr id="4" name="Text Placeholder 3">
            <a:extLst>
              <a:ext uri="{FF2B5EF4-FFF2-40B4-BE49-F238E27FC236}">
                <a16:creationId xmlns:a16="http://schemas.microsoft.com/office/drawing/2014/main" id="{BFE1C36D-C3A3-3D42-A8E0-0549C2C528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68C02F-781A-3745-91A0-33888F03A2EE}"/>
              </a:ext>
            </a:extLst>
          </p:cNvPr>
          <p:cNvSpPr>
            <a:spLocks noGrp="1"/>
          </p:cNvSpPr>
          <p:nvPr>
            <p:ph type="dt" sz="half" idx="10"/>
          </p:nvPr>
        </p:nvSpPr>
        <p:spPr/>
        <p:txBody>
          <a:bodyPr/>
          <a:lstStyle/>
          <a:p>
            <a:fld id="{BFE8E04E-93F5-2048-AB11-9ACDD9F47E6F}" type="datetimeFigureOut">
              <a:rPr lang="en-VN" smtClean="0"/>
              <a:t>11/09/2021</a:t>
            </a:fld>
            <a:endParaRPr lang="en-VN"/>
          </a:p>
        </p:txBody>
      </p:sp>
      <p:sp>
        <p:nvSpPr>
          <p:cNvPr id="6" name="Footer Placeholder 5">
            <a:extLst>
              <a:ext uri="{FF2B5EF4-FFF2-40B4-BE49-F238E27FC236}">
                <a16:creationId xmlns:a16="http://schemas.microsoft.com/office/drawing/2014/main" id="{74C53980-E502-E141-A4AF-035E092D012C}"/>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D4631B60-CE66-B54E-BC04-5AF4010B614E}"/>
              </a:ext>
            </a:extLst>
          </p:cNvPr>
          <p:cNvSpPr>
            <a:spLocks noGrp="1"/>
          </p:cNvSpPr>
          <p:nvPr>
            <p:ph type="sldNum" sz="quarter" idx="12"/>
          </p:nvPr>
        </p:nvSpPr>
        <p:spPr/>
        <p:txBody>
          <a:bodyPr/>
          <a:lstStyle/>
          <a:p>
            <a:fld id="{B546FA1D-BCB2-8240-BCA1-FE1DBEE5F640}" type="slidenum">
              <a:rPr lang="en-VN" smtClean="0"/>
              <a:t>‹#›</a:t>
            </a:fld>
            <a:endParaRPr lang="en-VN"/>
          </a:p>
        </p:txBody>
      </p:sp>
    </p:spTree>
    <p:extLst>
      <p:ext uri="{BB962C8B-B14F-4D97-AF65-F5344CB8AC3E}">
        <p14:creationId xmlns:p14="http://schemas.microsoft.com/office/powerpoint/2010/main" val="3752761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C6C267-7002-264D-B37D-CDABB0C33D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VN"/>
          </a:p>
        </p:txBody>
      </p:sp>
      <p:sp>
        <p:nvSpPr>
          <p:cNvPr id="3" name="Text Placeholder 2">
            <a:extLst>
              <a:ext uri="{FF2B5EF4-FFF2-40B4-BE49-F238E27FC236}">
                <a16:creationId xmlns:a16="http://schemas.microsoft.com/office/drawing/2014/main" id="{44DDD301-7E57-DC4C-96E1-84BAABCEBB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C372F5B1-1F7B-DB47-B0B8-6985D36BA1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E8E04E-93F5-2048-AB11-9ACDD9F47E6F}" type="datetimeFigureOut">
              <a:rPr lang="en-VN" smtClean="0"/>
              <a:t>11/09/2021</a:t>
            </a:fld>
            <a:endParaRPr lang="en-VN"/>
          </a:p>
        </p:txBody>
      </p:sp>
      <p:sp>
        <p:nvSpPr>
          <p:cNvPr id="5" name="Footer Placeholder 4">
            <a:extLst>
              <a:ext uri="{FF2B5EF4-FFF2-40B4-BE49-F238E27FC236}">
                <a16:creationId xmlns:a16="http://schemas.microsoft.com/office/drawing/2014/main" id="{8A14F690-93B3-674B-810F-290D4FBC02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VN"/>
          </a:p>
        </p:txBody>
      </p:sp>
      <p:sp>
        <p:nvSpPr>
          <p:cNvPr id="6" name="Slide Number Placeholder 5">
            <a:extLst>
              <a:ext uri="{FF2B5EF4-FFF2-40B4-BE49-F238E27FC236}">
                <a16:creationId xmlns:a16="http://schemas.microsoft.com/office/drawing/2014/main" id="{E4DEE67D-7037-1D44-883B-145C717ABE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46FA1D-BCB2-8240-BCA1-FE1DBEE5F640}" type="slidenum">
              <a:rPr lang="en-VN" smtClean="0"/>
              <a:t>‹#›</a:t>
            </a:fld>
            <a:endParaRPr lang="en-VN"/>
          </a:p>
        </p:txBody>
      </p:sp>
    </p:spTree>
    <p:extLst>
      <p:ext uri="{BB962C8B-B14F-4D97-AF65-F5344CB8AC3E}">
        <p14:creationId xmlns:p14="http://schemas.microsoft.com/office/powerpoint/2010/main" val="187632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jpe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gif"/><Relationship Id="rId10" Type="http://schemas.openxmlformats.org/officeDocument/2006/relationships/image" Target="../media/image19.gif"/><Relationship Id="rId4" Type="http://schemas.openxmlformats.org/officeDocument/2006/relationships/image" Target="../media/image13.sv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comments" Target="../comments/comment1.xml"/><Relationship Id="rId5" Type="http://schemas.openxmlformats.org/officeDocument/2006/relationships/image" Target="../media/image24.png"/><Relationship Id="rId4" Type="http://schemas.openxmlformats.org/officeDocument/2006/relationships/image" Target="../media/image23.sv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23.sv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svg"/></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9.sv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3.sv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sv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30.jpeg"/><Relationship Id="rId4" Type="http://schemas.openxmlformats.org/officeDocument/2006/relationships/image" Target="../media/image23.sv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E9694162-A7AD-E741-8B21-2A65612E85CD}"/>
              </a:ext>
            </a:extLst>
          </p:cNvPr>
          <p:cNvGrpSpPr/>
          <p:nvPr/>
        </p:nvGrpSpPr>
        <p:grpSpPr>
          <a:xfrm>
            <a:off x="1775520" y="2420888"/>
            <a:ext cx="8673448" cy="1269560"/>
            <a:chOff x="684765" y="1995922"/>
            <a:chExt cx="4331115" cy="633959"/>
          </a:xfrm>
          <a:solidFill>
            <a:schemeClr val="accent6">
              <a:lumMod val="75000"/>
            </a:schemeClr>
          </a:solidFill>
        </p:grpSpPr>
        <p:sp>
          <p:nvSpPr>
            <p:cNvPr id="34" name="Rounded Rectangle 33">
              <a:extLst>
                <a:ext uri="{FF2B5EF4-FFF2-40B4-BE49-F238E27FC236}">
                  <a16:creationId xmlns:a16="http://schemas.microsoft.com/office/drawing/2014/main" id="{68456425-7126-A24B-B0F5-609EBDEFEC91}"/>
                </a:ext>
              </a:extLst>
            </p:cNvPr>
            <p:cNvSpPr/>
            <p:nvPr/>
          </p:nvSpPr>
          <p:spPr>
            <a:xfrm>
              <a:off x="684765" y="1995922"/>
              <a:ext cx="4331115" cy="633959"/>
            </a:xfrm>
            <a:prstGeom prst="roundRect">
              <a:avLst>
                <a:gd name="adj" fmla="val 217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5" name="Graphic 34" descr="Magnifying glass">
              <a:extLst>
                <a:ext uri="{FF2B5EF4-FFF2-40B4-BE49-F238E27FC236}">
                  <a16:creationId xmlns:a16="http://schemas.microsoft.com/office/drawing/2014/main" id="{CC8E752B-126F-704D-B326-E42C570420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7408" y="2099807"/>
              <a:ext cx="403196" cy="403196"/>
            </a:xfrm>
            <a:prstGeom prst="rect">
              <a:avLst/>
            </a:prstGeom>
          </p:spPr>
        </p:pic>
      </p:grpSp>
      <p:sp>
        <p:nvSpPr>
          <p:cNvPr id="2" name="TextBox 1">
            <a:extLst>
              <a:ext uri="{FF2B5EF4-FFF2-40B4-BE49-F238E27FC236}">
                <a16:creationId xmlns:a16="http://schemas.microsoft.com/office/drawing/2014/main" id="{B34ADF8B-72E7-8B47-BA9B-7883FA05E968}"/>
              </a:ext>
            </a:extLst>
          </p:cNvPr>
          <p:cNvSpPr txBox="1"/>
          <p:nvPr/>
        </p:nvSpPr>
        <p:spPr>
          <a:xfrm>
            <a:off x="2913956" y="2640169"/>
            <a:ext cx="5274620" cy="830997"/>
          </a:xfrm>
          <a:prstGeom prst="rect">
            <a:avLst/>
          </a:prstGeom>
          <a:noFill/>
        </p:spPr>
        <p:txBody>
          <a:bodyPr wrap="square" rtlCol="0">
            <a:spAutoFit/>
          </a:bodyPr>
          <a:lstStyle/>
          <a:p>
            <a:r>
              <a:rPr lang="vi-VN" sz="4800" dirty="0">
                <a:solidFill>
                  <a:schemeClr val="bg1"/>
                </a:solidFill>
                <a:latin typeface="Century Gothic" panose="020B0502020202020204" pitchFamily="34" charset="0"/>
              </a:rPr>
              <a:t>MERN Stack</a:t>
            </a:r>
            <a:endParaRPr lang="en-VN" sz="4800" dirty="0">
              <a:solidFill>
                <a:schemeClr val="bg1"/>
              </a:solidFill>
              <a:latin typeface="Century Gothic" panose="020B0502020202020204" pitchFamily="34" charset="0"/>
            </a:endParaRPr>
          </a:p>
        </p:txBody>
      </p:sp>
      <p:sp>
        <p:nvSpPr>
          <p:cNvPr id="11" name="Rounded Rectangle 10">
            <a:extLst>
              <a:ext uri="{FF2B5EF4-FFF2-40B4-BE49-F238E27FC236}">
                <a16:creationId xmlns:a16="http://schemas.microsoft.com/office/drawing/2014/main" id="{0A116231-ECFB-B147-9208-185F58DBB645}"/>
              </a:ext>
            </a:extLst>
          </p:cNvPr>
          <p:cNvSpPr/>
          <p:nvPr/>
        </p:nvSpPr>
        <p:spPr>
          <a:xfrm>
            <a:off x="4452301" y="4314227"/>
            <a:ext cx="3319886" cy="836293"/>
          </a:xfrm>
          <a:prstGeom prst="roundRect">
            <a:avLst>
              <a:gd name="adj" fmla="val 2434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TextBox 11">
            <a:extLst>
              <a:ext uri="{FF2B5EF4-FFF2-40B4-BE49-F238E27FC236}">
                <a16:creationId xmlns:a16="http://schemas.microsoft.com/office/drawing/2014/main" id="{D878677F-1C19-774D-A1F7-88D4E94E216D}"/>
              </a:ext>
            </a:extLst>
          </p:cNvPr>
          <p:cNvSpPr txBox="1"/>
          <p:nvPr/>
        </p:nvSpPr>
        <p:spPr>
          <a:xfrm>
            <a:off x="4943872" y="4444436"/>
            <a:ext cx="2304256" cy="584775"/>
          </a:xfrm>
          <a:prstGeom prst="rect">
            <a:avLst/>
          </a:prstGeom>
          <a:noFill/>
        </p:spPr>
        <p:txBody>
          <a:bodyPr wrap="square" rtlCol="0">
            <a:spAutoFit/>
          </a:bodyPr>
          <a:lstStyle/>
          <a:p>
            <a:pPr algn="ctr"/>
            <a:r>
              <a:rPr lang="en-VN" sz="3200" b="1" dirty="0">
                <a:solidFill>
                  <a:schemeClr val="accent6">
                    <a:lumMod val="75000"/>
                  </a:schemeClr>
                </a:solidFill>
                <a:latin typeface="Century Gothic" panose="020B0502020202020204" pitchFamily="34" charset="0"/>
              </a:rPr>
              <a:t>Search</a:t>
            </a:r>
          </a:p>
        </p:txBody>
      </p:sp>
      <p:pic>
        <p:nvPicPr>
          <p:cNvPr id="14" name="Graphic 13" descr="Cursor">
            <a:extLst>
              <a:ext uri="{FF2B5EF4-FFF2-40B4-BE49-F238E27FC236}">
                <a16:creationId xmlns:a16="http://schemas.microsoft.com/office/drawing/2014/main" id="{755D4476-93E0-8F40-850F-CE14989DBB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448968" y="476672"/>
            <a:ext cx="914400" cy="914400"/>
          </a:xfrm>
          <a:prstGeom prst="rect">
            <a:avLst/>
          </a:prstGeom>
        </p:spPr>
      </p:pic>
    </p:spTree>
    <p:extLst>
      <p:ext uri="{BB962C8B-B14F-4D97-AF65-F5344CB8AC3E}">
        <p14:creationId xmlns:p14="http://schemas.microsoft.com/office/powerpoint/2010/main" val="203071723"/>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
                                  </p:stCondLst>
                                  <p:iterate type="lt">
                                    <p:tmAbs val="500"/>
                                  </p:iterate>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4101"/>
                            </p:stCondLst>
                            <p:childTnLst>
                              <p:par>
                                <p:cTn id="8" presetID="0" presetClass="path" presetSubtype="0" accel="50000" decel="50000" fill="hold" nodeType="afterEffect">
                                  <p:stCondLst>
                                    <p:cond delay="0"/>
                                  </p:stCondLst>
                                  <p:childTnLst>
                                    <p:animMotion origin="layout" path="M -1.25E-6 -1.11111E-6 L -0.25703 0.31991 " pathEditMode="relative" rAng="0" ptsTypes="AA">
                                      <p:cBhvr>
                                        <p:cTn id="9" dur="1500" fill="hold"/>
                                        <p:tgtEl>
                                          <p:spTgt spid="14"/>
                                        </p:tgtEl>
                                        <p:attrNameLst>
                                          <p:attrName>ppt_x</p:attrName>
                                          <p:attrName>ppt_y</p:attrName>
                                        </p:attrNameLst>
                                      </p:cBhvr>
                                      <p:rCtr x="-11875" y="17130"/>
                                    </p:animMotion>
                                  </p:childTnLst>
                                </p:cTn>
                              </p:par>
                            </p:childTnLst>
                          </p:cTn>
                        </p:par>
                        <p:par>
                          <p:cTn id="10" fill="hold">
                            <p:stCondLst>
                              <p:cond delay="5601"/>
                            </p:stCondLst>
                            <p:childTnLst>
                              <p:par>
                                <p:cTn id="11" presetID="0" presetClass="path" presetSubtype="0" accel="50000" decel="50000" fill="hold" nodeType="afterEffect">
                                  <p:stCondLst>
                                    <p:cond delay="0"/>
                                  </p:stCondLst>
                                  <p:childTnLst>
                                    <p:animMotion origin="layout" path="M -0.25703 0.31991 L -0.31185 0.59699 " pathEditMode="relative" rAng="0" ptsTypes="AA">
                                      <p:cBhvr>
                                        <p:cTn id="12" dur="1500" fill="hold"/>
                                        <p:tgtEl>
                                          <p:spTgt spid="14"/>
                                        </p:tgtEl>
                                        <p:attrNameLst>
                                          <p:attrName>ppt_x</p:attrName>
                                          <p:attrName>ppt_y</p:attrName>
                                        </p:attrNameLst>
                                      </p:cBhvr>
                                      <p:rCtr x="-3724" y="13218"/>
                                    </p:animMotion>
                                  </p:childTnLst>
                                </p:cTn>
                              </p:par>
                            </p:childTnLst>
                          </p:cTn>
                        </p:par>
                        <p:par>
                          <p:cTn id="13" fill="hold">
                            <p:stCondLst>
                              <p:cond delay="7101"/>
                            </p:stCondLst>
                            <p:childTnLst>
                              <p:par>
                                <p:cTn id="14" presetID="26" presetClass="emph" presetSubtype="0" fill="hold" grpId="0" nodeType="afterEffect">
                                  <p:stCondLst>
                                    <p:cond delay="0"/>
                                  </p:stCondLst>
                                  <p:childTnLst>
                                    <p:animEffect transition="out" filter="fade">
                                      <p:cBhvr>
                                        <p:cTn id="15" dur="500" tmFilter="0, 0; .2, .5; .8, .5; 1, 0"/>
                                        <p:tgtEl>
                                          <p:spTgt spid="11"/>
                                        </p:tgtEl>
                                      </p:cBhvr>
                                    </p:animEffect>
                                    <p:animScale>
                                      <p:cBhvr>
                                        <p:cTn id="16" dur="250" autoRev="1" fill="hold"/>
                                        <p:tgtEl>
                                          <p:spTgt spid="11"/>
                                        </p:tgtEl>
                                      </p:cBhvr>
                                      <p:by x="105000" y="105000"/>
                                    </p:animScale>
                                  </p:childTnLst>
                                </p:cTn>
                              </p:par>
                              <p:par>
                                <p:cTn id="17" presetID="26" presetClass="emph" presetSubtype="0" fill="hold" grpId="0" nodeType="withEffect">
                                  <p:stCondLst>
                                    <p:cond delay="0"/>
                                  </p:stCondLst>
                                  <p:childTnLst>
                                    <p:animEffect transition="out" filter="fade">
                                      <p:cBhvr>
                                        <p:cTn id="18" dur="500" tmFilter="0, 0; .2, .5; .8, .5; 1, 0"/>
                                        <p:tgtEl>
                                          <p:spTgt spid="12"/>
                                        </p:tgtEl>
                                      </p:cBhvr>
                                    </p:animEffect>
                                    <p:animScale>
                                      <p:cBhvr>
                                        <p:cTn id="19"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97344-150E-4E45-9A9E-63877532EB8C}"/>
              </a:ext>
            </a:extLst>
          </p:cNvPr>
          <p:cNvSpPr/>
          <p:nvPr/>
        </p:nvSpPr>
        <p:spPr>
          <a:xfrm>
            <a:off x="6870123" y="976025"/>
            <a:ext cx="4140336" cy="584775"/>
          </a:xfrm>
          <a:prstGeom prst="rect">
            <a:avLst/>
          </a:prstGeom>
        </p:spPr>
        <p:txBody>
          <a:bodyPr wrap="square">
            <a:spAutoFit/>
          </a:bodyPr>
          <a:lstStyle/>
          <a:p>
            <a:pPr algn="ctr"/>
            <a:r>
              <a:rPr lang="en-US" sz="3200" b="1" dirty="0">
                <a:solidFill>
                  <a:schemeClr val="accent6">
                    <a:lumMod val="75000"/>
                  </a:schemeClr>
                </a:solidFill>
                <a:latin typeface="Century Gothic" panose="020B0502020202020204" pitchFamily="34" charset="0"/>
              </a:rPr>
              <a:t>What is state?</a:t>
            </a:r>
          </a:p>
        </p:txBody>
      </p:sp>
      <p:grpSp>
        <p:nvGrpSpPr>
          <p:cNvPr id="1202" name="Group 1201">
            <a:extLst>
              <a:ext uri="{FF2B5EF4-FFF2-40B4-BE49-F238E27FC236}">
                <a16:creationId xmlns:a16="http://schemas.microsoft.com/office/drawing/2014/main" id="{B1B66E6B-21B9-F844-8FB4-8D9EC3FF3042}"/>
              </a:ext>
            </a:extLst>
          </p:cNvPr>
          <p:cNvGrpSpPr/>
          <p:nvPr/>
        </p:nvGrpSpPr>
        <p:grpSpPr>
          <a:xfrm>
            <a:off x="6816725" y="1971671"/>
            <a:ext cx="4751883" cy="4337649"/>
            <a:chOff x="7392144" y="3789041"/>
            <a:chExt cx="3767264" cy="2520279"/>
          </a:xfrm>
          <a:solidFill>
            <a:schemeClr val="accent6">
              <a:lumMod val="60000"/>
              <a:lumOff val="40000"/>
            </a:schemeClr>
          </a:solidFill>
        </p:grpSpPr>
        <p:sp>
          <p:nvSpPr>
            <p:cNvPr id="10" name="Rounded Rectangle 9">
              <a:extLst>
                <a:ext uri="{FF2B5EF4-FFF2-40B4-BE49-F238E27FC236}">
                  <a16:creationId xmlns:a16="http://schemas.microsoft.com/office/drawing/2014/main" id="{163D54C6-F48B-3643-97FB-C2249A3597E9}"/>
                </a:ext>
              </a:extLst>
            </p:cNvPr>
            <p:cNvSpPr/>
            <p:nvPr/>
          </p:nvSpPr>
          <p:spPr>
            <a:xfrm>
              <a:off x="7392144" y="3789041"/>
              <a:ext cx="3767264" cy="252027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A4CF8852-072B-E943-A8F3-BF642870CC8A}"/>
                </a:ext>
              </a:extLst>
            </p:cNvPr>
            <p:cNvSpPr/>
            <p:nvPr/>
          </p:nvSpPr>
          <p:spPr>
            <a:xfrm>
              <a:off x="7757586" y="3924855"/>
              <a:ext cx="3023456" cy="1341192"/>
            </a:xfrm>
            <a:prstGeom prst="rect">
              <a:avLst/>
            </a:prstGeom>
            <a:grpFill/>
          </p:spPr>
          <p:txBody>
            <a:bodyPr wrap="square">
              <a:spAutoFit/>
            </a:bodyPr>
            <a:lstStyle/>
            <a:p>
              <a:r>
                <a:rPr lang="en-US" sz="1600" b="1" dirty="0">
                  <a:solidFill>
                    <a:schemeClr val="bg1"/>
                  </a:solidFill>
                  <a:latin typeface="Century Gothic" panose="020B0502020202020204" pitchFamily="34" charset="0"/>
                </a:rPr>
                <a:t>The state is an instance of React Component Class can be defined as an</a:t>
              </a:r>
              <a:r>
                <a:rPr lang="en-US" sz="1600" b="1" dirty="0">
                  <a:latin typeface="Century Gothic" panose="020B0502020202020204" pitchFamily="34" charset="0"/>
                </a:rPr>
                <a:t> object of a set of observable properties that control the behavior of the component.</a:t>
              </a:r>
              <a:r>
                <a:rPr lang="en-US" sz="1600" b="1" dirty="0">
                  <a:solidFill>
                    <a:schemeClr val="bg1"/>
                  </a:solidFill>
                  <a:latin typeface="Century Gothic" panose="020B0502020202020204" pitchFamily="34" charset="0"/>
                </a:rPr>
                <a:t> In other words, the State of a component is an object that holds some information that may change over the lifetime of the component</a:t>
              </a:r>
            </a:p>
          </p:txBody>
        </p:sp>
      </p:grpSp>
      <p:grpSp>
        <p:nvGrpSpPr>
          <p:cNvPr id="243" name="Group 242">
            <a:extLst>
              <a:ext uri="{FF2B5EF4-FFF2-40B4-BE49-F238E27FC236}">
                <a16:creationId xmlns:a16="http://schemas.microsoft.com/office/drawing/2014/main" id="{CCF9C30B-4C8F-B141-94CE-059B4FFD10CD}"/>
              </a:ext>
            </a:extLst>
          </p:cNvPr>
          <p:cNvGrpSpPr/>
          <p:nvPr/>
        </p:nvGrpSpPr>
        <p:grpSpPr>
          <a:xfrm>
            <a:off x="623392" y="8109520"/>
            <a:ext cx="6185123" cy="12088060"/>
            <a:chOff x="257174" y="247650"/>
            <a:chExt cx="3248025" cy="6434138"/>
          </a:xfrm>
        </p:grpSpPr>
        <p:grpSp>
          <p:nvGrpSpPr>
            <p:cNvPr id="244" name="Group 243">
              <a:extLst>
                <a:ext uri="{FF2B5EF4-FFF2-40B4-BE49-F238E27FC236}">
                  <a16:creationId xmlns:a16="http://schemas.microsoft.com/office/drawing/2014/main" id="{0DCE0639-7AEF-9347-B32C-5957FD9E2B01}"/>
                </a:ext>
              </a:extLst>
            </p:cNvPr>
            <p:cNvGrpSpPr/>
            <p:nvPr/>
          </p:nvGrpSpPr>
          <p:grpSpPr>
            <a:xfrm>
              <a:off x="257174" y="247650"/>
              <a:ext cx="3248025" cy="6434138"/>
              <a:chOff x="257174" y="247650"/>
              <a:chExt cx="3248025" cy="6434138"/>
            </a:xfrm>
          </p:grpSpPr>
          <p:sp>
            <p:nvSpPr>
              <p:cNvPr id="246" name="Rectangle: Rounded Corners 8">
                <a:extLst>
                  <a:ext uri="{FF2B5EF4-FFF2-40B4-BE49-F238E27FC236}">
                    <a16:creationId xmlns:a16="http://schemas.microsoft.com/office/drawing/2014/main" id="{F3E62943-AA94-E644-8167-F85C72530DB5}"/>
                  </a:ext>
                </a:extLst>
              </p:cNvPr>
              <p:cNvSpPr/>
              <p:nvPr/>
            </p:nvSpPr>
            <p:spPr>
              <a:xfrm>
                <a:off x="257174" y="247650"/>
                <a:ext cx="3248025" cy="6362700"/>
              </a:xfrm>
              <a:prstGeom prst="roundRect">
                <a:avLst>
                  <a:gd name="adj" fmla="val 11080"/>
                </a:avLst>
              </a:prstGeom>
              <a:solidFill>
                <a:schemeClr val="tx1"/>
              </a:solidFill>
              <a:ln w="76200">
                <a:solidFill>
                  <a:srgbClr val="5B6B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sp>
            <p:nvSpPr>
              <p:cNvPr id="247" name="Rectangle: Rounded Corners 18">
                <a:extLst>
                  <a:ext uri="{FF2B5EF4-FFF2-40B4-BE49-F238E27FC236}">
                    <a16:creationId xmlns:a16="http://schemas.microsoft.com/office/drawing/2014/main" id="{A8EABA49-A3A0-6E44-A243-A0E2F255AF10}"/>
                  </a:ext>
                </a:extLst>
              </p:cNvPr>
              <p:cNvSpPr/>
              <p:nvPr/>
            </p:nvSpPr>
            <p:spPr>
              <a:xfrm>
                <a:off x="366998" y="357187"/>
                <a:ext cx="3028376" cy="6143625"/>
              </a:xfrm>
              <a:prstGeom prst="roundRect">
                <a:avLst>
                  <a:gd name="adj" fmla="val 9252"/>
                </a:avLst>
              </a:prstGeom>
              <a:solidFill>
                <a:schemeClr val="bg2">
                  <a:lumMod val="9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sp>
            <p:nvSpPr>
              <p:cNvPr id="248" name="Rectangle: Rounded Corners 5">
                <a:extLst>
                  <a:ext uri="{FF2B5EF4-FFF2-40B4-BE49-F238E27FC236}">
                    <a16:creationId xmlns:a16="http://schemas.microsoft.com/office/drawing/2014/main" id="{ABE03F68-D532-0B45-ADA4-37DECA42C688}"/>
                  </a:ext>
                </a:extLst>
              </p:cNvPr>
              <p:cNvSpPr/>
              <p:nvPr/>
            </p:nvSpPr>
            <p:spPr>
              <a:xfrm>
                <a:off x="742951" y="6572250"/>
                <a:ext cx="2247900" cy="109538"/>
              </a:xfrm>
              <a:prstGeom prst="roundRect">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sp>
            <p:nvSpPr>
              <p:cNvPr id="249" name="Rectangle: Rounded Corners 6">
                <a:extLst>
                  <a:ext uri="{FF2B5EF4-FFF2-40B4-BE49-F238E27FC236}">
                    <a16:creationId xmlns:a16="http://schemas.microsoft.com/office/drawing/2014/main" id="{97014977-130A-D342-A481-9CDE4F5D34B0}"/>
                  </a:ext>
                </a:extLst>
              </p:cNvPr>
              <p:cNvSpPr/>
              <p:nvPr/>
            </p:nvSpPr>
            <p:spPr>
              <a:xfrm>
                <a:off x="612759" y="6572250"/>
                <a:ext cx="166687" cy="76200"/>
              </a:xfrm>
              <a:prstGeom prst="roundRect">
                <a:avLst>
                  <a:gd name="adj" fmla="val 50000"/>
                </a:avLst>
              </a:prstGeom>
              <a:solidFill>
                <a:srgbClr val="5B6B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sp>
            <p:nvSpPr>
              <p:cNvPr id="250" name="Rectangle: Rounded Corners 23">
                <a:extLst>
                  <a:ext uri="{FF2B5EF4-FFF2-40B4-BE49-F238E27FC236}">
                    <a16:creationId xmlns:a16="http://schemas.microsoft.com/office/drawing/2014/main" id="{7118F24C-6C22-0D49-958B-81CB695D277F}"/>
                  </a:ext>
                </a:extLst>
              </p:cNvPr>
              <p:cNvSpPr/>
              <p:nvPr/>
            </p:nvSpPr>
            <p:spPr>
              <a:xfrm>
                <a:off x="2932097" y="6572250"/>
                <a:ext cx="166687" cy="76200"/>
              </a:xfrm>
              <a:prstGeom prst="roundRect">
                <a:avLst>
                  <a:gd name="adj" fmla="val 50000"/>
                </a:avLst>
              </a:prstGeom>
              <a:solidFill>
                <a:srgbClr val="5B6B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grpSp>
        <p:sp>
          <p:nvSpPr>
            <p:cNvPr id="245" name="Oval 244">
              <a:extLst>
                <a:ext uri="{FF2B5EF4-FFF2-40B4-BE49-F238E27FC236}">
                  <a16:creationId xmlns:a16="http://schemas.microsoft.com/office/drawing/2014/main" id="{A0482A9E-CB05-E940-9D02-915C8256A2F1}"/>
                </a:ext>
              </a:extLst>
            </p:cNvPr>
            <p:cNvSpPr/>
            <p:nvPr/>
          </p:nvSpPr>
          <p:spPr>
            <a:xfrm>
              <a:off x="527050" y="482495"/>
              <a:ext cx="215901" cy="2159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grpSp>
      <p:sp>
        <p:nvSpPr>
          <p:cNvPr id="251" name="TextBox 250">
            <a:extLst>
              <a:ext uri="{FF2B5EF4-FFF2-40B4-BE49-F238E27FC236}">
                <a16:creationId xmlns:a16="http://schemas.microsoft.com/office/drawing/2014/main" id="{0A7FE723-6275-A04F-8F00-4DF6B7439968}"/>
              </a:ext>
            </a:extLst>
          </p:cNvPr>
          <p:cNvSpPr txBox="1"/>
          <p:nvPr/>
        </p:nvSpPr>
        <p:spPr>
          <a:xfrm>
            <a:off x="2546574" y="8905098"/>
            <a:ext cx="2338759" cy="923330"/>
          </a:xfrm>
          <a:prstGeom prst="rect">
            <a:avLst/>
          </a:prstGeom>
          <a:noFill/>
        </p:spPr>
        <p:txBody>
          <a:bodyPr wrap="square" rtlCol="0">
            <a:spAutoFit/>
          </a:bodyPr>
          <a:lstStyle/>
          <a:p>
            <a:pPr algn="ctr"/>
            <a:r>
              <a:rPr lang="en-MY" sz="5400" b="1" dirty="0">
                <a:solidFill>
                  <a:schemeClr val="bg1"/>
                </a:solidFill>
                <a:latin typeface="Century Gothic" panose="020B0502020202020204" pitchFamily="34" charset="0"/>
              </a:rPr>
              <a:t>12:30</a:t>
            </a:r>
            <a:endParaRPr lang="en-MY" sz="1400" b="1" dirty="0">
              <a:solidFill>
                <a:schemeClr val="bg1"/>
              </a:solidFill>
              <a:latin typeface="Century Gothic" panose="020B0502020202020204" pitchFamily="34" charset="0"/>
            </a:endParaRPr>
          </a:p>
        </p:txBody>
      </p:sp>
      <p:grpSp>
        <p:nvGrpSpPr>
          <p:cNvPr id="252" name="Group 251">
            <a:extLst>
              <a:ext uri="{FF2B5EF4-FFF2-40B4-BE49-F238E27FC236}">
                <a16:creationId xmlns:a16="http://schemas.microsoft.com/office/drawing/2014/main" id="{87DA9C4D-6C68-2948-8343-822CD64BB2D9}"/>
              </a:ext>
            </a:extLst>
          </p:cNvPr>
          <p:cNvGrpSpPr/>
          <p:nvPr/>
        </p:nvGrpSpPr>
        <p:grpSpPr>
          <a:xfrm>
            <a:off x="3470804" y="8244252"/>
            <a:ext cx="490298" cy="714504"/>
            <a:chOff x="8440843" y="3375299"/>
            <a:chExt cx="1048603" cy="1542013"/>
          </a:xfrm>
        </p:grpSpPr>
        <p:sp>
          <p:nvSpPr>
            <p:cNvPr id="253" name="Rectangle: Rounded Corners 50">
              <a:extLst>
                <a:ext uri="{FF2B5EF4-FFF2-40B4-BE49-F238E27FC236}">
                  <a16:creationId xmlns:a16="http://schemas.microsoft.com/office/drawing/2014/main" id="{5B8E1E6B-ED9D-424A-BFCD-135275C85D32}"/>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pic>
          <p:nvPicPr>
            <p:cNvPr id="254" name="Picture 253">
              <a:extLst>
                <a:ext uri="{FF2B5EF4-FFF2-40B4-BE49-F238E27FC236}">
                  <a16:creationId xmlns:a16="http://schemas.microsoft.com/office/drawing/2014/main" id="{F97C859F-00D1-4D4C-B452-0775FC68CD5A}"/>
                </a:ext>
              </a:extLst>
            </p:cNvPr>
            <p:cNvPicPr>
              <a:picLocks noChangeAspect="1"/>
            </p:cNvPicPr>
            <p:nvPr/>
          </p:nvPicPr>
          <p:blipFill>
            <a:blip r:embed="rId2"/>
            <a:stretch>
              <a:fillRect/>
            </a:stretch>
          </p:blipFill>
          <p:spPr>
            <a:xfrm>
              <a:off x="8440843" y="3375299"/>
              <a:ext cx="1048603" cy="1182728"/>
            </a:xfrm>
            <a:prstGeom prst="rect">
              <a:avLst/>
            </a:prstGeom>
          </p:spPr>
        </p:pic>
      </p:grpSp>
      <p:grpSp>
        <p:nvGrpSpPr>
          <p:cNvPr id="255" name="Group 254">
            <a:extLst>
              <a:ext uri="{FF2B5EF4-FFF2-40B4-BE49-F238E27FC236}">
                <a16:creationId xmlns:a16="http://schemas.microsoft.com/office/drawing/2014/main" id="{562434FF-4D3F-2C4A-990A-E84C29587BFB}"/>
              </a:ext>
            </a:extLst>
          </p:cNvPr>
          <p:cNvGrpSpPr/>
          <p:nvPr/>
        </p:nvGrpSpPr>
        <p:grpSpPr>
          <a:xfrm>
            <a:off x="1092206" y="10125744"/>
            <a:ext cx="5247495" cy="768092"/>
            <a:chOff x="684765" y="1995922"/>
            <a:chExt cx="4331115" cy="633959"/>
          </a:xfrm>
        </p:grpSpPr>
        <p:sp>
          <p:nvSpPr>
            <p:cNvPr id="256" name="Rounded Rectangle 255">
              <a:extLst>
                <a:ext uri="{FF2B5EF4-FFF2-40B4-BE49-F238E27FC236}">
                  <a16:creationId xmlns:a16="http://schemas.microsoft.com/office/drawing/2014/main" id="{EE669357-42CA-FD41-A5D5-42F8DD9718C1}"/>
                </a:ext>
              </a:extLst>
            </p:cNvPr>
            <p:cNvSpPr/>
            <p:nvPr/>
          </p:nvSpPr>
          <p:spPr>
            <a:xfrm>
              <a:off x="684765" y="1995922"/>
              <a:ext cx="4331115" cy="633959"/>
            </a:xfrm>
            <a:prstGeom prst="roundRect">
              <a:avLst>
                <a:gd name="adj" fmla="val 21797"/>
              </a:avLst>
            </a:prstGeom>
            <a:solidFill>
              <a:srgbClr val="5B6B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5B6B54"/>
                </a:solidFill>
              </a:endParaRPr>
            </a:p>
          </p:txBody>
        </p:sp>
        <p:pic>
          <p:nvPicPr>
            <p:cNvPr id="257" name="Graphic 256" descr="Magnifying glass">
              <a:extLst>
                <a:ext uri="{FF2B5EF4-FFF2-40B4-BE49-F238E27FC236}">
                  <a16:creationId xmlns:a16="http://schemas.microsoft.com/office/drawing/2014/main" id="{EBA041BA-A220-5540-A8F2-DF3CAFAC87E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7408" y="2099807"/>
              <a:ext cx="403196" cy="403196"/>
            </a:xfrm>
            <a:prstGeom prst="rect">
              <a:avLst/>
            </a:prstGeom>
          </p:spPr>
        </p:pic>
      </p:grpSp>
      <p:sp>
        <p:nvSpPr>
          <p:cNvPr id="258" name="TextBox 257">
            <a:extLst>
              <a:ext uri="{FF2B5EF4-FFF2-40B4-BE49-F238E27FC236}">
                <a16:creationId xmlns:a16="http://schemas.microsoft.com/office/drawing/2014/main" id="{9CD96834-F0ED-F64D-A169-E76058B42256}"/>
              </a:ext>
            </a:extLst>
          </p:cNvPr>
          <p:cNvSpPr txBox="1"/>
          <p:nvPr/>
        </p:nvSpPr>
        <p:spPr>
          <a:xfrm>
            <a:off x="1800542" y="10301698"/>
            <a:ext cx="4439474" cy="400110"/>
          </a:xfrm>
          <a:prstGeom prst="rect">
            <a:avLst/>
          </a:prstGeom>
          <a:noFill/>
        </p:spPr>
        <p:txBody>
          <a:bodyPr wrap="square" rtlCol="0">
            <a:spAutoFit/>
          </a:bodyPr>
          <a:lstStyle/>
          <a:p>
            <a:r>
              <a:rPr lang="en-VN" sz="2000" dirty="0">
                <a:solidFill>
                  <a:schemeClr val="bg1"/>
                </a:solidFill>
                <a:latin typeface="Century Gothic" panose="020B0502020202020204" pitchFamily="34" charset="0"/>
              </a:rPr>
              <a:t>Type in something here</a:t>
            </a:r>
          </a:p>
        </p:txBody>
      </p:sp>
      <p:sp>
        <p:nvSpPr>
          <p:cNvPr id="259" name="TextBox 258">
            <a:extLst>
              <a:ext uri="{FF2B5EF4-FFF2-40B4-BE49-F238E27FC236}">
                <a16:creationId xmlns:a16="http://schemas.microsoft.com/office/drawing/2014/main" id="{48886F18-BDB7-7741-984C-442624FA151E}"/>
              </a:ext>
            </a:extLst>
          </p:cNvPr>
          <p:cNvSpPr txBox="1"/>
          <p:nvPr/>
        </p:nvSpPr>
        <p:spPr>
          <a:xfrm>
            <a:off x="2348124" y="9684412"/>
            <a:ext cx="2735659" cy="338554"/>
          </a:xfrm>
          <a:prstGeom prst="rect">
            <a:avLst/>
          </a:prstGeom>
          <a:noFill/>
        </p:spPr>
        <p:txBody>
          <a:bodyPr wrap="square" rtlCol="0">
            <a:spAutoFit/>
          </a:bodyPr>
          <a:lstStyle/>
          <a:p>
            <a:pPr algn="ctr"/>
            <a:r>
              <a:rPr lang="en-VN" sz="1600" dirty="0">
                <a:solidFill>
                  <a:schemeClr val="bg1"/>
                </a:solidFill>
                <a:latin typeface="Century Gothic" panose="020B0502020202020204" pitchFamily="34" charset="0"/>
              </a:rPr>
              <a:t>Wednesday, 25 August</a:t>
            </a:r>
          </a:p>
        </p:txBody>
      </p:sp>
      <p:grpSp>
        <p:nvGrpSpPr>
          <p:cNvPr id="261" name="Group 260">
            <a:extLst>
              <a:ext uri="{FF2B5EF4-FFF2-40B4-BE49-F238E27FC236}">
                <a16:creationId xmlns:a16="http://schemas.microsoft.com/office/drawing/2014/main" id="{1E4AAF76-CC84-0C40-9E04-3B554C5274D4}"/>
              </a:ext>
            </a:extLst>
          </p:cNvPr>
          <p:cNvGrpSpPr/>
          <p:nvPr/>
        </p:nvGrpSpPr>
        <p:grpSpPr>
          <a:xfrm>
            <a:off x="1114979" y="11075350"/>
            <a:ext cx="5201948" cy="1600871"/>
            <a:chOff x="3521138" y="4293096"/>
            <a:chExt cx="5201948" cy="1600871"/>
          </a:xfrm>
        </p:grpSpPr>
        <p:sp>
          <p:nvSpPr>
            <p:cNvPr id="263" name="Rounded Rectangle 262">
              <a:extLst>
                <a:ext uri="{FF2B5EF4-FFF2-40B4-BE49-F238E27FC236}">
                  <a16:creationId xmlns:a16="http://schemas.microsoft.com/office/drawing/2014/main" id="{DB5DD2CD-0BFA-E345-808F-E04841C39A8B}"/>
                </a:ext>
              </a:extLst>
            </p:cNvPr>
            <p:cNvSpPr/>
            <p:nvPr/>
          </p:nvSpPr>
          <p:spPr>
            <a:xfrm>
              <a:off x="3521138" y="4293096"/>
              <a:ext cx="5201948" cy="160087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64" name="TextBox 263">
              <a:extLst>
                <a:ext uri="{FF2B5EF4-FFF2-40B4-BE49-F238E27FC236}">
                  <a16:creationId xmlns:a16="http://schemas.microsoft.com/office/drawing/2014/main" id="{99BE93C1-B598-FE4D-9C50-F12872A60A92}"/>
                </a:ext>
              </a:extLst>
            </p:cNvPr>
            <p:cNvSpPr txBox="1"/>
            <p:nvPr/>
          </p:nvSpPr>
          <p:spPr>
            <a:xfrm>
              <a:off x="3723970" y="4363804"/>
              <a:ext cx="1723958" cy="338554"/>
            </a:xfrm>
            <a:prstGeom prst="rect">
              <a:avLst/>
            </a:prstGeom>
            <a:noFill/>
          </p:spPr>
          <p:txBody>
            <a:bodyPr wrap="square" rtlCol="0">
              <a:spAutoFit/>
            </a:bodyPr>
            <a:lstStyle/>
            <a:p>
              <a:r>
                <a:rPr lang="en-VN" sz="1600" b="1" dirty="0">
                  <a:solidFill>
                    <a:srgbClr val="6F5E56"/>
                  </a:solidFill>
                  <a:latin typeface="Century Gothic" panose="020B0502020202020204" pitchFamily="34" charset="0"/>
                </a:rPr>
                <a:t>Definition</a:t>
              </a:r>
            </a:p>
          </p:txBody>
        </p:sp>
        <p:sp>
          <p:nvSpPr>
            <p:cNvPr id="265" name="TextBox 264">
              <a:extLst>
                <a:ext uri="{FF2B5EF4-FFF2-40B4-BE49-F238E27FC236}">
                  <a16:creationId xmlns:a16="http://schemas.microsoft.com/office/drawing/2014/main" id="{BF8F7736-8431-1B4F-B118-1157A8051576}"/>
                </a:ext>
              </a:extLst>
            </p:cNvPr>
            <p:cNvSpPr txBox="1"/>
            <p:nvPr/>
          </p:nvSpPr>
          <p:spPr>
            <a:xfrm>
              <a:off x="3719736" y="5062971"/>
              <a:ext cx="4791570" cy="584775"/>
            </a:xfrm>
            <a:prstGeom prst="rect">
              <a:avLst/>
            </a:prstGeom>
            <a:noFill/>
          </p:spPr>
          <p:txBody>
            <a:bodyPr wrap="square" rtlCol="0">
              <a:spAutoFit/>
            </a:bodyPr>
            <a:lstStyle/>
            <a:p>
              <a:r>
                <a:rPr lang="en-US" sz="1600" dirty="0">
                  <a:solidFill>
                    <a:srgbClr val="5B6B54"/>
                  </a:solidFill>
                  <a:latin typeface="Helvetica Light" panose="020B0403020202020204" pitchFamily="34" charset="0"/>
                  <a:cs typeface="Arial" panose="020B0604020202020204" pitchFamily="34" charset="0"/>
                </a:rPr>
                <a:t>Lorem ipsum dolor sit </a:t>
              </a:r>
              <a:r>
                <a:rPr lang="en-US" sz="1600" dirty="0" err="1">
                  <a:solidFill>
                    <a:srgbClr val="5B6B54"/>
                  </a:solidFill>
                  <a:latin typeface="Helvetica Light" panose="020B0403020202020204" pitchFamily="34" charset="0"/>
                  <a:cs typeface="Arial" panose="020B0604020202020204" pitchFamily="34" charset="0"/>
                </a:rPr>
                <a:t>amet</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consectetuer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adipiscing</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elit</a:t>
              </a:r>
              <a:r>
                <a:rPr lang="en-US" sz="1600" dirty="0">
                  <a:solidFill>
                    <a:srgbClr val="5B6B54"/>
                  </a:solidFill>
                  <a:latin typeface="Helvetica Light" panose="020B0403020202020204" pitchFamily="34" charset="0"/>
                  <a:cs typeface="Arial" panose="020B0604020202020204" pitchFamily="34" charset="0"/>
                </a:rPr>
                <a:t>. Maecenas </a:t>
              </a:r>
              <a:r>
                <a:rPr lang="en-US" sz="1600" dirty="0" err="1">
                  <a:solidFill>
                    <a:srgbClr val="5B6B54"/>
                  </a:solidFill>
                  <a:latin typeface="Helvetica Light" panose="020B0403020202020204" pitchFamily="34" charset="0"/>
                  <a:cs typeface="Arial" panose="020B0604020202020204" pitchFamily="34" charset="0"/>
                </a:rPr>
                <a:t>porttitor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congue</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massa</a:t>
              </a:r>
              <a:r>
                <a:rPr lang="en-US" sz="1600" dirty="0">
                  <a:solidFill>
                    <a:srgbClr val="5B6B54"/>
                  </a:solidFill>
                  <a:latin typeface="Helvetica Light" panose="020B0403020202020204" pitchFamily="34" charset="0"/>
                  <a:cs typeface="Arial" panose="020B0604020202020204" pitchFamily="34" charset="0"/>
                </a:rPr>
                <a:t>. </a:t>
              </a:r>
              <a:endParaRPr lang="en-VN" sz="1600" dirty="0">
                <a:solidFill>
                  <a:srgbClr val="5B6B54"/>
                </a:solidFill>
                <a:latin typeface="Helvetica Light" panose="020B0403020202020204" pitchFamily="34" charset="0"/>
                <a:cs typeface="Arial" panose="020B0604020202020204" pitchFamily="34" charset="0"/>
              </a:endParaRPr>
            </a:p>
          </p:txBody>
        </p:sp>
        <p:sp>
          <p:nvSpPr>
            <p:cNvPr id="266" name="TextBox 265">
              <a:extLst>
                <a:ext uri="{FF2B5EF4-FFF2-40B4-BE49-F238E27FC236}">
                  <a16:creationId xmlns:a16="http://schemas.microsoft.com/office/drawing/2014/main" id="{9D877024-C1C5-4542-9902-00BA1EB1286C}"/>
                </a:ext>
              </a:extLst>
            </p:cNvPr>
            <p:cNvSpPr txBox="1"/>
            <p:nvPr/>
          </p:nvSpPr>
          <p:spPr>
            <a:xfrm>
              <a:off x="3719736" y="4653136"/>
              <a:ext cx="1511422" cy="369332"/>
            </a:xfrm>
            <a:prstGeom prst="rect">
              <a:avLst/>
            </a:prstGeom>
            <a:noFill/>
          </p:spPr>
          <p:txBody>
            <a:bodyPr wrap="square" rtlCol="0">
              <a:spAutoFit/>
            </a:bodyPr>
            <a:lstStyle/>
            <a:p>
              <a:r>
                <a:rPr lang="en-VN" b="1" i="1" dirty="0">
                  <a:solidFill>
                    <a:srgbClr val="5B6B54"/>
                  </a:solidFill>
                  <a:latin typeface="Times New Roman" panose="02020603050405020304" pitchFamily="18" charset="0"/>
                  <a:cs typeface="Times New Roman" panose="02020603050405020304" pitchFamily="18" charset="0"/>
                </a:rPr>
                <a:t>noun</a:t>
              </a:r>
            </a:p>
          </p:txBody>
        </p:sp>
        <p:sp>
          <p:nvSpPr>
            <p:cNvPr id="267" name="TextBox 266">
              <a:extLst>
                <a:ext uri="{FF2B5EF4-FFF2-40B4-BE49-F238E27FC236}">
                  <a16:creationId xmlns:a16="http://schemas.microsoft.com/office/drawing/2014/main" id="{0DB34A87-C723-A048-A1E0-7510E2DDF258}"/>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grpSp>
        <p:nvGrpSpPr>
          <p:cNvPr id="269" name="Group 268">
            <a:extLst>
              <a:ext uri="{FF2B5EF4-FFF2-40B4-BE49-F238E27FC236}">
                <a16:creationId xmlns:a16="http://schemas.microsoft.com/office/drawing/2014/main" id="{703580EC-50B9-FF40-9AAB-EDD0C85BE512}"/>
              </a:ext>
            </a:extLst>
          </p:cNvPr>
          <p:cNvGrpSpPr/>
          <p:nvPr/>
        </p:nvGrpSpPr>
        <p:grpSpPr>
          <a:xfrm>
            <a:off x="1114979" y="12862048"/>
            <a:ext cx="5201948" cy="1489382"/>
            <a:chOff x="3521138" y="4293096"/>
            <a:chExt cx="5201948" cy="1489382"/>
          </a:xfrm>
        </p:grpSpPr>
        <p:sp>
          <p:nvSpPr>
            <p:cNvPr id="271" name="Rounded Rectangle 270">
              <a:extLst>
                <a:ext uri="{FF2B5EF4-FFF2-40B4-BE49-F238E27FC236}">
                  <a16:creationId xmlns:a16="http://schemas.microsoft.com/office/drawing/2014/main" id="{F179A439-5526-D448-AA57-32298EB2C24A}"/>
                </a:ext>
              </a:extLst>
            </p:cNvPr>
            <p:cNvSpPr/>
            <p:nvPr/>
          </p:nvSpPr>
          <p:spPr>
            <a:xfrm>
              <a:off x="3521138" y="4293096"/>
              <a:ext cx="5201948" cy="148938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2" name="TextBox 271">
              <a:extLst>
                <a:ext uri="{FF2B5EF4-FFF2-40B4-BE49-F238E27FC236}">
                  <a16:creationId xmlns:a16="http://schemas.microsoft.com/office/drawing/2014/main" id="{3C77547B-4B28-0A41-976E-E65BE43B88FC}"/>
                </a:ext>
              </a:extLst>
            </p:cNvPr>
            <p:cNvSpPr txBox="1"/>
            <p:nvPr/>
          </p:nvSpPr>
          <p:spPr>
            <a:xfrm>
              <a:off x="3719736" y="4363804"/>
              <a:ext cx="3126498" cy="338554"/>
            </a:xfrm>
            <a:prstGeom prst="rect">
              <a:avLst/>
            </a:prstGeom>
            <a:noFill/>
          </p:spPr>
          <p:txBody>
            <a:bodyPr wrap="square" rtlCol="0">
              <a:spAutoFit/>
            </a:bodyPr>
            <a:lstStyle/>
            <a:p>
              <a:r>
                <a:rPr lang="en-VN" sz="1600" b="1" dirty="0">
                  <a:solidFill>
                    <a:srgbClr val="6F5E56"/>
                  </a:solidFill>
                  <a:latin typeface="Century Gothic" panose="020B0502020202020204" pitchFamily="34" charset="0"/>
                </a:rPr>
                <a:t>Notification</a:t>
              </a:r>
            </a:p>
          </p:txBody>
        </p:sp>
        <p:sp>
          <p:nvSpPr>
            <p:cNvPr id="273" name="TextBox 272">
              <a:extLst>
                <a:ext uri="{FF2B5EF4-FFF2-40B4-BE49-F238E27FC236}">
                  <a16:creationId xmlns:a16="http://schemas.microsoft.com/office/drawing/2014/main" id="{9367DBE6-1104-3D48-90DA-75D9D7ECA4B4}"/>
                </a:ext>
              </a:extLst>
            </p:cNvPr>
            <p:cNvSpPr txBox="1"/>
            <p:nvPr/>
          </p:nvSpPr>
          <p:spPr>
            <a:xfrm>
              <a:off x="3719736" y="4725144"/>
              <a:ext cx="4791570" cy="584775"/>
            </a:xfrm>
            <a:prstGeom prst="rect">
              <a:avLst/>
            </a:prstGeom>
            <a:noFill/>
          </p:spPr>
          <p:txBody>
            <a:bodyPr wrap="square" rtlCol="0">
              <a:spAutoFit/>
            </a:bodyPr>
            <a:lstStyle/>
            <a:p>
              <a:r>
                <a:rPr lang="en-US" sz="1600" dirty="0">
                  <a:solidFill>
                    <a:srgbClr val="5B6B54"/>
                  </a:solidFill>
                  <a:latin typeface="Helvetica Light" panose="020B0403020202020204" pitchFamily="34" charset="0"/>
                  <a:cs typeface="Arial" panose="020B0604020202020204" pitchFamily="34" charset="0"/>
                </a:rPr>
                <a:t>Lorem ipsum dolor sit </a:t>
              </a:r>
              <a:r>
                <a:rPr lang="en-US" sz="1600" dirty="0" err="1">
                  <a:solidFill>
                    <a:srgbClr val="5B6B54"/>
                  </a:solidFill>
                  <a:latin typeface="Helvetica Light" panose="020B0403020202020204" pitchFamily="34" charset="0"/>
                  <a:cs typeface="Arial" panose="020B0604020202020204" pitchFamily="34" charset="0"/>
                </a:rPr>
                <a:t>amet</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consectetuer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adipiscing</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elit</a:t>
              </a:r>
              <a:r>
                <a:rPr lang="en-US" sz="1600" dirty="0">
                  <a:solidFill>
                    <a:srgbClr val="5B6B54"/>
                  </a:solidFill>
                  <a:latin typeface="Helvetica Light" panose="020B0403020202020204" pitchFamily="34" charset="0"/>
                  <a:cs typeface="Arial" panose="020B0604020202020204" pitchFamily="34" charset="0"/>
                </a:rPr>
                <a:t>. Maecenas </a:t>
              </a:r>
              <a:r>
                <a:rPr lang="en-US" sz="1600" dirty="0" err="1">
                  <a:solidFill>
                    <a:srgbClr val="5B6B54"/>
                  </a:solidFill>
                  <a:latin typeface="Helvetica Light" panose="020B0403020202020204" pitchFamily="34" charset="0"/>
                  <a:cs typeface="Arial" panose="020B0604020202020204" pitchFamily="34" charset="0"/>
                </a:rPr>
                <a:t>porttitor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congue</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massa</a:t>
              </a:r>
              <a:r>
                <a:rPr lang="en-US" sz="1600" dirty="0">
                  <a:solidFill>
                    <a:srgbClr val="5B6B54"/>
                  </a:solidFill>
                  <a:latin typeface="Helvetica Light" panose="020B0403020202020204" pitchFamily="34" charset="0"/>
                  <a:cs typeface="Arial" panose="020B0604020202020204" pitchFamily="34" charset="0"/>
                </a:rPr>
                <a:t>. </a:t>
              </a:r>
              <a:endParaRPr lang="en-VN" sz="1600" dirty="0">
                <a:solidFill>
                  <a:srgbClr val="5B6B54"/>
                </a:solidFill>
                <a:latin typeface="Helvetica Light" panose="020B0403020202020204" pitchFamily="34" charset="0"/>
                <a:cs typeface="Arial" panose="020B0604020202020204" pitchFamily="34" charset="0"/>
              </a:endParaRPr>
            </a:p>
          </p:txBody>
        </p:sp>
        <p:sp>
          <p:nvSpPr>
            <p:cNvPr id="274" name="TextBox 273">
              <a:extLst>
                <a:ext uri="{FF2B5EF4-FFF2-40B4-BE49-F238E27FC236}">
                  <a16:creationId xmlns:a16="http://schemas.microsoft.com/office/drawing/2014/main" id="{F635940B-38A2-6E4F-B696-C975E3FEA4B5}"/>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grpSp>
        <p:nvGrpSpPr>
          <p:cNvPr id="275" name="Group 274">
            <a:extLst>
              <a:ext uri="{FF2B5EF4-FFF2-40B4-BE49-F238E27FC236}">
                <a16:creationId xmlns:a16="http://schemas.microsoft.com/office/drawing/2014/main" id="{88214CEB-4F65-6B48-B85A-80BB92377168}"/>
              </a:ext>
            </a:extLst>
          </p:cNvPr>
          <p:cNvGrpSpPr/>
          <p:nvPr/>
        </p:nvGrpSpPr>
        <p:grpSpPr>
          <a:xfrm>
            <a:off x="4358115" y="8546379"/>
            <a:ext cx="7282501" cy="6835949"/>
            <a:chOff x="4916937" y="-330786"/>
            <a:chExt cx="7282501" cy="6835949"/>
          </a:xfrm>
        </p:grpSpPr>
        <p:sp>
          <p:nvSpPr>
            <p:cNvPr id="276" name="Graphic 400">
              <a:extLst>
                <a:ext uri="{FF2B5EF4-FFF2-40B4-BE49-F238E27FC236}">
                  <a16:creationId xmlns:a16="http://schemas.microsoft.com/office/drawing/2014/main" id="{35E47316-C719-824C-AC38-9C754EB1C938}"/>
                </a:ext>
              </a:extLst>
            </p:cNvPr>
            <p:cNvSpPr/>
            <p:nvPr/>
          </p:nvSpPr>
          <p:spPr>
            <a:xfrm rot="10800000">
              <a:off x="8615513" y="2448161"/>
              <a:ext cx="759499" cy="324616"/>
            </a:xfrm>
            <a:custGeom>
              <a:avLst/>
              <a:gdLst>
                <a:gd name="connsiteX0" fmla="*/ -258 w 759499"/>
                <a:gd name="connsiteY0" fmla="*/ -187 h 324616"/>
                <a:gd name="connsiteX1" fmla="*/ 759241 w 759499"/>
                <a:gd name="connsiteY1" fmla="*/ -187 h 324616"/>
                <a:gd name="connsiteX2" fmla="*/ 759241 w 759499"/>
                <a:gd name="connsiteY2" fmla="*/ -187 h 324616"/>
                <a:gd name="connsiteX3" fmla="*/ 759241 w 759499"/>
                <a:gd name="connsiteY3" fmla="*/ 278055 h 324616"/>
                <a:gd name="connsiteX4" fmla="*/ 712909 w 759499"/>
                <a:gd name="connsiteY4" fmla="*/ 324429 h 324616"/>
                <a:gd name="connsiteX5" fmla="*/ 17117 w 759499"/>
                <a:gd name="connsiteY5" fmla="*/ 324429 h 324616"/>
                <a:gd name="connsiteX6" fmla="*/ -258 w 759499"/>
                <a:gd name="connsiteY6" fmla="*/ 307039 h 324616"/>
                <a:gd name="connsiteX7" fmla="*/ -258 w 759499"/>
                <a:gd name="connsiteY7" fmla="*/ -187 h 324616"/>
                <a:gd name="connsiteX8" fmla="*/ -258 w 759499"/>
                <a:gd name="connsiteY8" fmla="*/ -187 h 32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499" h="324616">
                  <a:moveTo>
                    <a:pt x="-258" y="-187"/>
                  </a:moveTo>
                  <a:lnTo>
                    <a:pt x="759241" y="-187"/>
                  </a:lnTo>
                  <a:lnTo>
                    <a:pt x="759241" y="-187"/>
                  </a:lnTo>
                  <a:lnTo>
                    <a:pt x="759241" y="278055"/>
                  </a:lnTo>
                  <a:cubicBezTo>
                    <a:pt x="759241" y="303667"/>
                    <a:pt x="738498" y="324429"/>
                    <a:pt x="712909" y="324429"/>
                  </a:cubicBezTo>
                  <a:lnTo>
                    <a:pt x="17117" y="324429"/>
                  </a:lnTo>
                  <a:cubicBezTo>
                    <a:pt x="7521" y="324429"/>
                    <a:pt x="-258" y="316643"/>
                    <a:pt x="-258" y="307039"/>
                  </a:cubicBezTo>
                  <a:lnTo>
                    <a:pt x="-258" y="-187"/>
                  </a:lnTo>
                  <a:lnTo>
                    <a:pt x="-258" y="-187"/>
                  </a:lnTo>
                  <a:close/>
                </a:path>
              </a:pathLst>
            </a:custGeom>
            <a:solidFill>
              <a:schemeClr val="bg2">
                <a:lumMod val="50000"/>
              </a:schemeClr>
            </a:solidFill>
            <a:ln w="11579" cap="flat">
              <a:noFill/>
              <a:prstDash val="solid"/>
              <a:miter/>
            </a:ln>
          </p:spPr>
          <p:txBody>
            <a:bodyPr rtlCol="0" anchor="ctr"/>
            <a:lstStyle/>
            <a:p>
              <a:endParaRPr lang="en-VN"/>
            </a:p>
          </p:txBody>
        </p:sp>
        <p:sp>
          <p:nvSpPr>
            <p:cNvPr id="277" name="Graphic 400">
              <a:extLst>
                <a:ext uri="{FF2B5EF4-FFF2-40B4-BE49-F238E27FC236}">
                  <a16:creationId xmlns:a16="http://schemas.microsoft.com/office/drawing/2014/main" id="{6D02586E-07F1-B54F-9FD1-CE93EB7E31F6}"/>
                </a:ext>
              </a:extLst>
            </p:cNvPr>
            <p:cNvSpPr/>
            <p:nvPr/>
          </p:nvSpPr>
          <p:spPr>
            <a:xfrm>
              <a:off x="9276788" y="2448161"/>
              <a:ext cx="137490" cy="332616"/>
            </a:xfrm>
            <a:custGeom>
              <a:avLst/>
              <a:gdLst>
                <a:gd name="connsiteX0" fmla="*/ -258 w 137490"/>
                <a:gd name="connsiteY0" fmla="*/ 163164 h 332616"/>
                <a:gd name="connsiteX1" fmla="*/ 68429 w 137490"/>
                <a:gd name="connsiteY1" fmla="*/ 332429 h 332616"/>
                <a:gd name="connsiteX2" fmla="*/ 137233 w 137490"/>
                <a:gd name="connsiteY2" fmla="*/ 163164 h 332616"/>
                <a:gd name="connsiteX3" fmla="*/ 65186 w 137490"/>
                <a:gd name="connsiteY3" fmla="*/ -187 h 332616"/>
                <a:gd name="connsiteX4" fmla="*/ -258 w 137490"/>
                <a:gd name="connsiteY4" fmla="*/ 163164 h 33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490" h="332616">
                  <a:moveTo>
                    <a:pt x="-258" y="163164"/>
                  </a:moveTo>
                  <a:cubicBezTo>
                    <a:pt x="-258" y="256723"/>
                    <a:pt x="30553" y="332429"/>
                    <a:pt x="68429" y="332429"/>
                  </a:cubicBezTo>
                  <a:cubicBezTo>
                    <a:pt x="106306" y="332429"/>
                    <a:pt x="137233" y="256723"/>
                    <a:pt x="137233" y="163164"/>
                  </a:cubicBezTo>
                  <a:cubicBezTo>
                    <a:pt x="137233" y="69605"/>
                    <a:pt x="103179" y="-187"/>
                    <a:pt x="65186" y="-187"/>
                  </a:cubicBezTo>
                  <a:cubicBezTo>
                    <a:pt x="27194" y="-187"/>
                    <a:pt x="-258" y="69605"/>
                    <a:pt x="-258" y="163164"/>
                  </a:cubicBezTo>
                  <a:close/>
                </a:path>
              </a:pathLst>
            </a:custGeom>
            <a:solidFill>
              <a:schemeClr val="bg2">
                <a:lumMod val="90000"/>
              </a:schemeClr>
            </a:solidFill>
            <a:ln w="11579" cap="flat">
              <a:noFill/>
              <a:prstDash val="solid"/>
              <a:miter/>
            </a:ln>
          </p:spPr>
          <p:txBody>
            <a:bodyPr rtlCol="0" anchor="ctr"/>
            <a:lstStyle/>
            <a:p>
              <a:endParaRPr lang="en-VN"/>
            </a:p>
          </p:txBody>
        </p:sp>
        <p:sp>
          <p:nvSpPr>
            <p:cNvPr id="278" name="Graphic 400">
              <a:extLst>
                <a:ext uri="{FF2B5EF4-FFF2-40B4-BE49-F238E27FC236}">
                  <a16:creationId xmlns:a16="http://schemas.microsoft.com/office/drawing/2014/main" id="{A55B99D1-DC99-4F4B-9B0D-CBCAABF0609C}"/>
                </a:ext>
              </a:extLst>
            </p:cNvPr>
            <p:cNvSpPr/>
            <p:nvPr/>
          </p:nvSpPr>
          <p:spPr>
            <a:xfrm>
              <a:off x="9068062" y="2741476"/>
              <a:ext cx="470796" cy="997036"/>
            </a:xfrm>
            <a:custGeom>
              <a:avLst/>
              <a:gdLst>
                <a:gd name="connsiteX0" fmla="*/ 217155 w 470796"/>
                <a:gd name="connsiteY0" fmla="*/ 996849 h 997036"/>
                <a:gd name="connsiteX1" fmla="*/ 312947 w 470796"/>
                <a:gd name="connsiteY1" fmla="*/ 990125 h 997036"/>
                <a:gd name="connsiteX2" fmla="*/ 470476 w 470796"/>
                <a:gd name="connsiteY2" fmla="*/ 830831 h 997036"/>
                <a:gd name="connsiteX3" fmla="*/ 450669 w 470796"/>
                <a:gd name="connsiteY3" fmla="*/ 132673 h 997036"/>
                <a:gd name="connsiteX4" fmla="*/ 306345 w 470796"/>
                <a:gd name="connsiteY4" fmla="*/ 856 h 997036"/>
                <a:gd name="connsiteX5" fmla="*/ -258 w 470796"/>
                <a:gd name="connsiteY5" fmla="*/ -187 h 9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796" h="997036">
                  <a:moveTo>
                    <a:pt x="217155" y="996849"/>
                  </a:moveTo>
                  <a:lnTo>
                    <a:pt x="312947" y="990125"/>
                  </a:lnTo>
                  <a:cubicBezTo>
                    <a:pt x="403526" y="983864"/>
                    <a:pt x="472909" y="913840"/>
                    <a:pt x="470476" y="830831"/>
                  </a:cubicBezTo>
                  <a:lnTo>
                    <a:pt x="450669" y="132673"/>
                  </a:lnTo>
                  <a:cubicBezTo>
                    <a:pt x="450669" y="59867"/>
                    <a:pt x="386036" y="856"/>
                    <a:pt x="306345" y="856"/>
                  </a:cubicBezTo>
                  <a:lnTo>
                    <a:pt x="-258" y="-187"/>
                  </a:lnTo>
                  <a:close/>
                </a:path>
              </a:pathLst>
            </a:custGeom>
            <a:solidFill>
              <a:schemeClr val="bg2">
                <a:lumMod val="50000"/>
              </a:schemeClr>
            </a:solidFill>
            <a:ln w="11579" cap="flat">
              <a:noFill/>
              <a:prstDash val="solid"/>
              <a:miter/>
            </a:ln>
          </p:spPr>
          <p:txBody>
            <a:bodyPr rtlCol="0" anchor="ctr"/>
            <a:lstStyle/>
            <a:p>
              <a:endParaRPr lang="en-VN"/>
            </a:p>
          </p:txBody>
        </p:sp>
        <p:sp>
          <p:nvSpPr>
            <p:cNvPr id="279" name="Graphic 400">
              <a:extLst>
                <a:ext uri="{FF2B5EF4-FFF2-40B4-BE49-F238E27FC236}">
                  <a16:creationId xmlns:a16="http://schemas.microsoft.com/office/drawing/2014/main" id="{A8B25BB8-6416-5346-9C7E-CEFECA7004BB}"/>
                </a:ext>
              </a:extLst>
            </p:cNvPr>
            <p:cNvSpPr/>
            <p:nvPr/>
          </p:nvSpPr>
          <p:spPr>
            <a:xfrm>
              <a:off x="8199335" y="6142876"/>
              <a:ext cx="248571" cy="191175"/>
            </a:xfrm>
            <a:custGeom>
              <a:avLst/>
              <a:gdLst>
                <a:gd name="connsiteX0" fmla="*/ 23745 w 248571"/>
                <a:gd name="connsiteY0" fmla="*/ 55301 h 191175"/>
                <a:gd name="connsiteX1" fmla="*/ 55367 w 248571"/>
                <a:gd name="connsiteY1" fmla="*/ 0 h 191175"/>
                <a:gd name="connsiteX2" fmla="*/ 244286 w 248571"/>
                <a:gd name="connsiteY2" fmla="*/ 6028 h 191175"/>
                <a:gd name="connsiteX3" fmla="*/ 248572 w 248571"/>
                <a:gd name="connsiteY3" fmla="*/ 55301 h 191175"/>
                <a:gd name="connsiteX4" fmla="*/ 159846 w 248571"/>
                <a:gd name="connsiteY4" fmla="*/ 191176 h 191175"/>
                <a:gd name="connsiteX5" fmla="*/ 0 w 248571"/>
                <a:gd name="connsiteY5" fmla="*/ 82429 h 191175"/>
                <a:gd name="connsiteX6" fmla="*/ 23745 w 248571"/>
                <a:gd name="connsiteY6" fmla="*/ 55301 h 19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571" h="191175">
                  <a:moveTo>
                    <a:pt x="23745" y="55301"/>
                  </a:moveTo>
                  <a:lnTo>
                    <a:pt x="55367" y="0"/>
                  </a:lnTo>
                  <a:lnTo>
                    <a:pt x="244286" y="6028"/>
                  </a:lnTo>
                  <a:lnTo>
                    <a:pt x="248572" y="55301"/>
                  </a:lnTo>
                  <a:lnTo>
                    <a:pt x="159846" y="191176"/>
                  </a:lnTo>
                  <a:lnTo>
                    <a:pt x="0" y="82429"/>
                  </a:lnTo>
                  <a:lnTo>
                    <a:pt x="23745" y="55301"/>
                  </a:lnTo>
                  <a:close/>
                </a:path>
              </a:pathLst>
            </a:custGeom>
            <a:solidFill>
              <a:srgbClr val="F4A491"/>
            </a:solidFill>
            <a:ln w="11579" cap="flat">
              <a:noFill/>
              <a:prstDash val="solid"/>
              <a:miter/>
            </a:ln>
          </p:spPr>
          <p:txBody>
            <a:bodyPr rtlCol="0" anchor="ctr"/>
            <a:lstStyle/>
            <a:p>
              <a:endParaRPr lang="en-VN"/>
            </a:p>
          </p:txBody>
        </p:sp>
        <p:sp>
          <p:nvSpPr>
            <p:cNvPr id="280" name="Graphic 400">
              <a:extLst>
                <a:ext uri="{FF2B5EF4-FFF2-40B4-BE49-F238E27FC236}">
                  <a16:creationId xmlns:a16="http://schemas.microsoft.com/office/drawing/2014/main" id="{0FCB0286-2D0A-0D46-961F-289288E0B3CA}"/>
                </a:ext>
              </a:extLst>
            </p:cNvPr>
            <p:cNvSpPr/>
            <p:nvPr/>
          </p:nvSpPr>
          <p:spPr>
            <a:xfrm>
              <a:off x="7903706" y="6196322"/>
              <a:ext cx="573737" cy="185495"/>
            </a:xfrm>
            <a:custGeom>
              <a:avLst/>
              <a:gdLst>
                <a:gd name="connsiteX0" fmla="*/ 307649 w 573737"/>
                <a:gd name="connsiteY0" fmla="*/ -187 h 185495"/>
                <a:gd name="connsiteX1" fmla="*/ 427649 w 573737"/>
                <a:gd name="connsiteY1" fmla="*/ 42013 h 185495"/>
                <a:gd name="connsiteX2" fmla="*/ 541974 w 573737"/>
                <a:gd name="connsiteY2" fmla="*/ 972 h 185495"/>
                <a:gd name="connsiteX3" fmla="*/ 550050 w 573737"/>
                <a:gd name="connsiteY3" fmla="*/ 2332 h 185495"/>
                <a:gd name="connsiteX4" fmla="*/ 551124 w 573737"/>
                <a:gd name="connsiteY4" fmla="*/ 5725 h 185495"/>
                <a:gd name="connsiteX5" fmla="*/ 573479 w 573737"/>
                <a:gd name="connsiteY5" fmla="*/ 185308 h 185495"/>
                <a:gd name="connsiteX6" fmla="*/ 11355 w 573737"/>
                <a:gd name="connsiteY6" fmla="*/ 185308 h 185495"/>
                <a:gd name="connsiteX7" fmla="*/ -228 w 573737"/>
                <a:gd name="connsiteY7" fmla="*/ 171744 h 185495"/>
                <a:gd name="connsiteX8" fmla="*/ -228 w 573737"/>
                <a:gd name="connsiteY8" fmla="*/ 133949 h 185495"/>
                <a:gd name="connsiteX9" fmla="*/ 7764 w 573737"/>
                <a:gd name="connsiteY9" fmla="*/ 121080 h 18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737" h="185495">
                  <a:moveTo>
                    <a:pt x="307649" y="-187"/>
                  </a:moveTo>
                  <a:cubicBezTo>
                    <a:pt x="350814" y="2324"/>
                    <a:pt x="392401" y="16949"/>
                    <a:pt x="427649" y="42013"/>
                  </a:cubicBezTo>
                  <a:cubicBezTo>
                    <a:pt x="466105" y="67750"/>
                    <a:pt x="524252" y="14768"/>
                    <a:pt x="541974" y="972"/>
                  </a:cubicBezTo>
                  <a:cubicBezTo>
                    <a:pt x="544579" y="-885"/>
                    <a:pt x="548195" y="-277"/>
                    <a:pt x="550050" y="2332"/>
                  </a:cubicBezTo>
                  <a:cubicBezTo>
                    <a:pt x="550755" y="3322"/>
                    <a:pt x="551131" y="4509"/>
                    <a:pt x="551124" y="5725"/>
                  </a:cubicBezTo>
                  <a:lnTo>
                    <a:pt x="573479" y="185308"/>
                  </a:lnTo>
                  <a:lnTo>
                    <a:pt x="11355" y="185308"/>
                  </a:lnTo>
                  <a:cubicBezTo>
                    <a:pt x="4450" y="184693"/>
                    <a:pt x="-697" y="178666"/>
                    <a:pt x="-228" y="171744"/>
                  </a:cubicBezTo>
                  <a:lnTo>
                    <a:pt x="-228" y="133949"/>
                  </a:lnTo>
                  <a:cubicBezTo>
                    <a:pt x="-398" y="128439"/>
                    <a:pt x="2753" y="123367"/>
                    <a:pt x="7764" y="121080"/>
                  </a:cubicBezTo>
                  <a:close/>
                </a:path>
              </a:pathLst>
            </a:custGeom>
            <a:solidFill>
              <a:srgbClr val="BBCBB2"/>
            </a:solidFill>
            <a:ln w="11579" cap="flat">
              <a:noFill/>
              <a:prstDash val="solid"/>
              <a:miter/>
            </a:ln>
          </p:spPr>
          <p:txBody>
            <a:bodyPr rtlCol="0" anchor="ctr"/>
            <a:lstStyle/>
            <a:p>
              <a:endParaRPr lang="en-VN"/>
            </a:p>
          </p:txBody>
        </p:sp>
        <p:sp>
          <p:nvSpPr>
            <p:cNvPr id="281" name="Graphic 400">
              <a:extLst>
                <a:ext uri="{FF2B5EF4-FFF2-40B4-BE49-F238E27FC236}">
                  <a16:creationId xmlns:a16="http://schemas.microsoft.com/office/drawing/2014/main" id="{81DD1CC2-7DB5-DA45-B89F-431B4A5E63B0}"/>
                </a:ext>
              </a:extLst>
            </p:cNvPr>
            <p:cNvSpPr/>
            <p:nvPr/>
          </p:nvSpPr>
          <p:spPr>
            <a:xfrm>
              <a:off x="9419259" y="6042361"/>
              <a:ext cx="207567" cy="180626"/>
            </a:xfrm>
            <a:custGeom>
              <a:avLst/>
              <a:gdLst>
                <a:gd name="connsiteX0" fmla="*/ 7529 w 207567"/>
                <a:gd name="connsiteY0" fmla="*/ 116514 h 180626"/>
                <a:gd name="connsiteX1" fmla="*/ 7992 w 207567"/>
                <a:gd name="connsiteY1" fmla="*/ 54025 h 180626"/>
                <a:gd name="connsiteX2" fmla="*/ 137838 w 207567"/>
                <a:gd name="connsiteY2" fmla="*/ 0 h 180626"/>
                <a:gd name="connsiteX3" fmla="*/ 207568 w 207567"/>
                <a:gd name="connsiteY3" fmla="*/ 22723 h 180626"/>
                <a:gd name="connsiteX4" fmla="*/ 196564 w 207567"/>
                <a:gd name="connsiteY4" fmla="*/ 180626 h 180626"/>
                <a:gd name="connsiteX5" fmla="*/ 0 w 207567"/>
                <a:gd name="connsiteY5" fmla="*/ 150483 h 180626"/>
                <a:gd name="connsiteX6" fmla="*/ 7529 w 207567"/>
                <a:gd name="connsiteY6" fmla="*/ 116514 h 18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567" h="180626">
                  <a:moveTo>
                    <a:pt x="7529" y="116514"/>
                  </a:moveTo>
                  <a:lnTo>
                    <a:pt x="7992" y="54025"/>
                  </a:lnTo>
                  <a:lnTo>
                    <a:pt x="137838" y="0"/>
                  </a:lnTo>
                  <a:lnTo>
                    <a:pt x="207568" y="22723"/>
                  </a:lnTo>
                  <a:lnTo>
                    <a:pt x="196564" y="180626"/>
                  </a:lnTo>
                  <a:lnTo>
                    <a:pt x="0" y="150483"/>
                  </a:lnTo>
                  <a:lnTo>
                    <a:pt x="7529" y="116514"/>
                  </a:lnTo>
                  <a:close/>
                </a:path>
              </a:pathLst>
            </a:custGeom>
            <a:solidFill>
              <a:srgbClr val="F4A491"/>
            </a:solidFill>
            <a:ln w="11579" cap="flat">
              <a:noFill/>
              <a:prstDash val="solid"/>
              <a:miter/>
            </a:ln>
          </p:spPr>
          <p:txBody>
            <a:bodyPr rtlCol="0" anchor="ctr"/>
            <a:lstStyle/>
            <a:p>
              <a:endParaRPr lang="en-VN"/>
            </a:p>
          </p:txBody>
        </p:sp>
        <p:sp>
          <p:nvSpPr>
            <p:cNvPr id="282" name="Graphic 400">
              <a:extLst>
                <a:ext uri="{FF2B5EF4-FFF2-40B4-BE49-F238E27FC236}">
                  <a16:creationId xmlns:a16="http://schemas.microsoft.com/office/drawing/2014/main" id="{ADACE688-176C-944D-8B05-9179F7CAE28D}"/>
                </a:ext>
              </a:extLst>
            </p:cNvPr>
            <p:cNvSpPr/>
            <p:nvPr/>
          </p:nvSpPr>
          <p:spPr>
            <a:xfrm>
              <a:off x="9206373" y="6062866"/>
              <a:ext cx="538369" cy="388733"/>
            </a:xfrm>
            <a:custGeom>
              <a:avLst/>
              <a:gdLst>
                <a:gd name="connsiteX0" fmla="*/ 208922 w 538369"/>
                <a:gd name="connsiteY0" fmla="*/ 98488 h 388733"/>
                <a:gd name="connsiteX1" fmla="*/ 336914 w 538369"/>
                <a:gd name="connsiteY1" fmla="*/ 86894 h 388733"/>
                <a:gd name="connsiteX2" fmla="*/ 417995 w 538369"/>
                <a:gd name="connsiteY2" fmla="*/ 2726 h 388733"/>
                <a:gd name="connsiteX3" fmla="*/ 428420 w 538369"/>
                <a:gd name="connsiteY3" fmla="*/ 2726 h 388733"/>
                <a:gd name="connsiteX4" fmla="*/ 538111 w 538369"/>
                <a:gd name="connsiteY4" fmla="*/ 153440 h 388733"/>
                <a:gd name="connsiteX5" fmla="*/ 37956 w 538369"/>
                <a:gd name="connsiteY5" fmla="*/ 387744 h 388733"/>
                <a:gd name="connsiteX6" fmla="*/ 20698 w 538369"/>
                <a:gd name="connsiteY6" fmla="*/ 380672 h 388733"/>
                <a:gd name="connsiteX7" fmla="*/ 1817 w 538369"/>
                <a:gd name="connsiteY7" fmla="*/ 347051 h 388733"/>
                <a:gd name="connsiteX8" fmla="*/ 2512 w 538369"/>
                <a:gd name="connsiteY8" fmla="*/ 332211 h 38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8369" h="388733">
                  <a:moveTo>
                    <a:pt x="208922" y="98488"/>
                  </a:moveTo>
                  <a:cubicBezTo>
                    <a:pt x="208922" y="98488"/>
                    <a:pt x="257802" y="75301"/>
                    <a:pt x="336914" y="86894"/>
                  </a:cubicBezTo>
                  <a:cubicBezTo>
                    <a:pt x="384057" y="93735"/>
                    <a:pt x="409077" y="22319"/>
                    <a:pt x="417995" y="2726"/>
                  </a:cubicBezTo>
                  <a:cubicBezTo>
                    <a:pt x="419733" y="-1216"/>
                    <a:pt x="425409" y="-1100"/>
                    <a:pt x="428420" y="2726"/>
                  </a:cubicBezTo>
                  <a:lnTo>
                    <a:pt x="538111" y="153440"/>
                  </a:lnTo>
                  <a:lnTo>
                    <a:pt x="37956" y="387744"/>
                  </a:lnTo>
                  <a:cubicBezTo>
                    <a:pt x="31244" y="390115"/>
                    <a:pt x="23822" y="387074"/>
                    <a:pt x="20698" y="380672"/>
                  </a:cubicBezTo>
                  <a:lnTo>
                    <a:pt x="1817" y="347051"/>
                  </a:lnTo>
                  <a:cubicBezTo>
                    <a:pt x="-1187" y="342476"/>
                    <a:pt x="-907" y="336485"/>
                    <a:pt x="2512" y="332211"/>
                  </a:cubicBezTo>
                  <a:close/>
                </a:path>
              </a:pathLst>
            </a:custGeom>
            <a:solidFill>
              <a:srgbClr val="BBCBB2"/>
            </a:solidFill>
            <a:ln w="11579" cap="flat">
              <a:noFill/>
              <a:prstDash val="solid"/>
              <a:miter/>
            </a:ln>
          </p:spPr>
          <p:txBody>
            <a:bodyPr rtlCol="0" anchor="ctr"/>
            <a:lstStyle/>
            <a:p>
              <a:endParaRPr lang="en-VN"/>
            </a:p>
          </p:txBody>
        </p:sp>
        <p:sp>
          <p:nvSpPr>
            <p:cNvPr id="283" name="Graphic 400">
              <a:extLst>
                <a:ext uri="{FF2B5EF4-FFF2-40B4-BE49-F238E27FC236}">
                  <a16:creationId xmlns:a16="http://schemas.microsoft.com/office/drawing/2014/main" id="{6C64AE35-26BE-3042-B9A2-E365F5A4148E}"/>
                </a:ext>
              </a:extLst>
            </p:cNvPr>
            <p:cNvSpPr/>
            <p:nvPr/>
          </p:nvSpPr>
          <p:spPr>
            <a:xfrm>
              <a:off x="8178284" y="4026957"/>
              <a:ext cx="844836" cy="2128671"/>
            </a:xfrm>
            <a:custGeom>
              <a:avLst/>
              <a:gdLst>
                <a:gd name="connsiteX0" fmla="*/ 131296 w 844836"/>
                <a:gd name="connsiteY0" fmla="*/ -187 h 2128671"/>
                <a:gd name="connsiteX1" fmla="*/ 407 w 844836"/>
                <a:gd name="connsiteY1" fmla="*/ 973082 h 2128671"/>
                <a:gd name="connsiteX2" fmla="*/ 41643 w 844836"/>
                <a:gd name="connsiteY2" fmla="*/ 2123732 h 2128671"/>
                <a:gd name="connsiteX3" fmla="*/ 288593 w 844836"/>
                <a:gd name="connsiteY3" fmla="*/ 2128485 h 2128671"/>
                <a:gd name="connsiteX4" fmla="*/ 844579 w 844836"/>
                <a:gd name="connsiteY4" fmla="*/ 43288 h 2128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4836" h="2128671">
                  <a:moveTo>
                    <a:pt x="131296" y="-187"/>
                  </a:moveTo>
                  <a:cubicBezTo>
                    <a:pt x="131296" y="-187"/>
                    <a:pt x="7241" y="762198"/>
                    <a:pt x="407" y="973082"/>
                  </a:cubicBezTo>
                  <a:cubicBezTo>
                    <a:pt x="-6427" y="1183967"/>
                    <a:pt x="41643" y="2123732"/>
                    <a:pt x="41643" y="2123732"/>
                  </a:cubicBezTo>
                  <a:lnTo>
                    <a:pt x="288593" y="2128485"/>
                  </a:lnTo>
                  <a:cubicBezTo>
                    <a:pt x="288593" y="2128485"/>
                    <a:pt x="552455" y="551776"/>
                    <a:pt x="844579" y="43288"/>
                  </a:cubicBezTo>
                  <a:close/>
                </a:path>
              </a:pathLst>
            </a:custGeom>
            <a:solidFill>
              <a:schemeClr val="bg2">
                <a:lumMod val="50000"/>
              </a:schemeClr>
            </a:solidFill>
            <a:ln w="11579" cap="flat">
              <a:noFill/>
              <a:prstDash val="solid"/>
              <a:miter/>
            </a:ln>
          </p:spPr>
          <p:txBody>
            <a:bodyPr rtlCol="0" anchor="ctr"/>
            <a:lstStyle/>
            <a:p>
              <a:endParaRPr lang="en-VN"/>
            </a:p>
          </p:txBody>
        </p:sp>
        <p:sp>
          <p:nvSpPr>
            <p:cNvPr id="284" name="Graphic 400">
              <a:extLst>
                <a:ext uri="{FF2B5EF4-FFF2-40B4-BE49-F238E27FC236}">
                  <a16:creationId xmlns:a16="http://schemas.microsoft.com/office/drawing/2014/main" id="{375BD72B-B620-1342-9CA8-C253266BBDE7}"/>
                </a:ext>
              </a:extLst>
            </p:cNvPr>
            <p:cNvSpPr/>
            <p:nvPr/>
          </p:nvSpPr>
          <p:spPr>
            <a:xfrm>
              <a:off x="8373196" y="3934325"/>
              <a:ext cx="1326372" cy="2173074"/>
            </a:xfrm>
            <a:custGeom>
              <a:avLst/>
              <a:gdLst>
                <a:gd name="connsiteX0" fmla="*/ -258 w 1326372"/>
                <a:gd name="connsiteY0" fmla="*/ 122819 h 2173074"/>
                <a:gd name="connsiteX1" fmla="*/ 8082 w 1326372"/>
                <a:gd name="connsiteY1" fmla="*/ 146006 h 2173074"/>
                <a:gd name="connsiteX2" fmla="*/ 496538 w 1326372"/>
                <a:gd name="connsiteY2" fmla="*/ 1231384 h 2173074"/>
                <a:gd name="connsiteX3" fmla="*/ 1035728 w 1326372"/>
                <a:gd name="connsiteY3" fmla="*/ 2172888 h 2173074"/>
                <a:gd name="connsiteX4" fmla="*/ 1326114 w 1326372"/>
                <a:gd name="connsiteY4" fmla="*/ 2134281 h 2173074"/>
                <a:gd name="connsiteX5" fmla="*/ 903334 w 1326372"/>
                <a:gd name="connsiteY5" fmla="*/ 1130289 h 2173074"/>
                <a:gd name="connsiteX6" fmla="*/ 853180 w 1326372"/>
                <a:gd name="connsiteY6" fmla="*/ 968792 h 2173074"/>
                <a:gd name="connsiteX7" fmla="*/ 797349 w 1326372"/>
                <a:gd name="connsiteY7" fmla="*/ -187 h 217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6372" h="2173074">
                  <a:moveTo>
                    <a:pt x="-258" y="122819"/>
                  </a:moveTo>
                  <a:cubicBezTo>
                    <a:pt x="-258" y="122819"/>
                    <a:pt x="2638" y="130934"/>
                    <a:pt x="8082" y="146006"/>
                  </a:cubicBezTo>
                  <a:cubicBezTo>
                    <a:pt x="56730" y="279214"/>
                    <a:pt x="216576" y="829092"/>
                    <a:pt x="496538" y="1231384"/>
                  </a:cubicBezTo>
                  <a:cubicBezTo>
                    <a:pt x="709782" y="1538146"/>
                    <a:pt x="1035728" y="2172888"/>
                    <a:pt x="1035728" y="2172888"/>
                  </a:cubicBezTo>
                  <a:lnTo>
                    <a:pt x="1326114" y="2134281"/>
                  </a:lnTo>
                  <a:lnTo>
                    <a:pt x="903334" y="1130289"/>
                  </a:lnTo>
                  <a:cubicBezTo>
                    <a:pt x="881059" y="1078346"/>
                    <a:pt x="864250" y="1024221"/>
                    <a:pt x="853180" y="968792"/>
                  </a:cubicBezTo>
                  <a:cubicBezTo>
                    <a:pt x="811481" y="760110"/>
                    <a:pt x="811597" y="273186"/>
                    <a:pt x="797349" y="-187"/>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285" name="Graphic 400">
              <a:extLst>
                <a:ext uri="{FF2B5EF4-FFF2-40B4-BE49-F238E27FC236}">
                  <a16:creationId xmlns:a16="http://schemas.microsoft.com/office/drawing/2014/main" id="{29C0F9DC-0779-814B-9BD9-120D1722C949}"/>
                </a:ext>
              </a:extLst>
            </p:cNvPr>
            <p:cNvSpPr/>
            <p:nvPr/>
          </p:nvSpPr>
          <p:spPr>
            <a:xfrm>
              <a:off x="8296864" y="2560734"/>
              <a:ext cx="1049667" cy="1498220"/>
            </a:xfrm>
            <a:custGeom>
              <a:avLst/>
              <a:gdLst>
                <a:gd name="connsiteX0" fmla="*/ 358816 w 1049667"/>
                <a:gd name="connsiteY0" fmla="*/ 1487251 h 1498220"/>
                <a:gd name="connsiteX1" fmla="*/ -258 w 1049667"/>
                <a:gd name="connsiteY1" fmla="*/ 1498033 h 1498220"/>
                <a:gd name="connsiteX2" fmla="*/ 122407 w 1049667"/>
                <a:gd name="connsiteY2" fmla="*/ 337761 h 1498220"/>
                <a:gd name="connsiteX3" fmla="*/ 221789 w 1049667"/>
                <a:gd name="connsiteY3" fmla="*/ 122239 h 1498220"/>
                <a:gd name="connsiteX4" fmla="*/ 342252 w 1049667"/>
                <a:gd name="connsiteY4" fmla="*/ 55693 h 1498220"/>
                <a:gd name="connsiteX5" fmla="*/ 580863 w 1049667"/>
                <a:gd name="connsiteY5" fmla="*/ -187 h 1498220"/>
                <a:gd name="connsiteX6" fmla="*/ 690786 w 1049667"/>
                <a:gd name="connsiteY6" fmla="*/ 48969 h 1498220"/>
                <a:gd name="connsiteX7" fmla="*/ 1043720 w 1049667"/>
                <a:gd name="connsiteY7" fmla="*/ 419959 h 1498220"/>
                <a:gd name="connsiteX8" fmla="*/ 903103 w 1049667"/>
                <a:gd name="connsiteY8" fmla="*/ 1419778 h 149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9667" h="1498220">
                  <a:moveTo>
                    <a:pt x="358816" y="1487251"/>
                  </a:moveTo>
                  <a:lnTo>
                    <a:pt x="-258" y="1498033"/>
                  </a:lnTo>
                  <a:lnTo>
                    <a:pt x="122407" y="337761"/>
                  </a:lnTo>
                  <a:cubicBezTo>
                    <a:pt x="140592" y="266114"/>
                    <a:pt x="150322" y="163280"/>
                    <a:pt x="221789" y="122239"/>
                  </a:cubicBezTo>
                  <a:lnTo>
                    <a:pt x="342252" y="55693"/>
                  </a:lnTo>
                  <a:lnTo>
                    <a:pt x="580863" y="-187"/>
                  </a:lnTo>
                  <a:lnTo>
                    <a:pt x="690786" y="48969"/>
                  </a:lnTo>
                  <a:cubicBezTo>
                    <a:pt x="690786" y="48969"/>
                    <a:pt x="1004107" y="140093"/>
                    <a:pt x="1043720" y="419959"/>
                  </a:cubicBezTo>
                  <a:cubicBezTo>
                    <a:pt x="1083335" y="699825"/>
                    <a:pt x="903103" y="1419778"/>
                    <a:pt x="903103" y="1419778"/>
                  </a:cubicBezTo>
                </a:path>
              </a:pathLst>
            </a:custGeom>
            <a:solidFill>
              <a:srgbClr val="BBCBB2"/>
            </a:solidFill>
            <a:ln w="11579" cap="flat">
              <a:noFill/>
              <a:prstDash val="solid"/>
              <a:miter/>
            </a:ln>
          </p:spPr>
          <p:txBody>
            <a:bodyPr rtlCol="0" anchor="ctr"/>
            <a:lstStyle/>
            <a:p>
              <a:endParaRPr lang="en-VN"/>
            </a:p>
          </p:txBody>
        </p:sp>
        <p:sp>
          <p:nvSpPr>
            <p:cNvPr id="286" name="Graphic 400">
              <a:extLst>
                <a:ext uri="{FF2B5EF4-FFF2-40B4-BE49-F238E27FC236}">
                  <a16:creationId xmlns:a16="http://schemas.microsoft.com/office/drawing/2014/main" id="{3E7F2B2D-94B6-174D-A8DE-6FB6B3351F73}"/>
                </a:ext>
              </a:extLst>
            </p:cNvPr>
            <p:cNvSpPr/>
            <p:nvPr/>
          </p:nvSpPr>
          <p:spPr>
            <a:xfrm>
              <a:off x="8656633" y="2981460"/>
              <a:ext cx="690681" cy="1066712"/>
            </a:xfrm>
            <a:custGeom>
              <a:avLst/>
              <a:gdLst>
                <a:gd name="connsiteX0" fmla="*/ 684763 w 690681"/>
                <a:gd name="connsiteY0" fmla="*/ -187 h 1066712"/>
                <a:gd name="connsiteX1" fmla="*/ 544144 w 690681"/>
                <a:gd name="connsiteY1" fmla="*/ 999631 h 1066712"/>
                <a:gd name="connsiteX2" fmla="*/ -258 w 690681"/>
                <a:gd name="connsiteY2" fmla="*/ 1066525 h 1066712"/>
              </a:gdLst>
              <a:ahLst/>
              <a:cxnLst>
                <a:cxn ang="0">
                  <a:pos x="connsiteX0" y="connsiteY0"/>
                </a:cxn>
                <a:cxn ang="0">
                  <a:pos x="connsiteX1" y="connsiteY1"/>
                </a:cxn>
                <a:cxn ang="0">
                  <a:pos x="connsiteX2" y="connsiteY2"/>
                </a:cxn>
              </a:cxnLst>
              <a:rect l="l" t="t" r="r" b="b"/>
              <a:pathLst>
                <a:path w="690681" h="1066712">
                  <a:moveTo>
                    <a:pt x="684763" y="-187"/>
                  </a:moveTo>
                  <a:cubicBezTo>
                    <a:pt x="724261" y="280258"/>
                    <a:pt x="544144" y="999631"/>
                    <a:pt x="544144" y="999631"/>
                  </a:cubicBezTo>
                  <a:lnTo>
                    <a:pt x="-258" y="1066525"/>
                  </a:lnTo>
                </a:path>
              </a:pathLst>
            </a:custGeom>
            <a:solidFill>
              <a:srgbClr val="8EA382"/>
            </a:solidFill>
            <a:ln w="11579" cap="flat">
              <a:noFill/>
              <a:prstDash val="solid"/>
              <a:miter/>
            </a:ln>
          </p:spPr>
          <p:txBody>
            <a:bodyPr rtlCol="0" anchor="ctr"/>
            <a:lstStyle/>
            <a:p>
              <a:endParaRPr lang="en-VN"/>
            </a:p>
          </p:txBody>
        </p:sp>
        <p:sp>
          <p:nvSpPr>
            <p:cNvPr id="287" name="Graphic 400">
              <a:extLst>
                <a:ext uri="{FF2B5EF4-FFF2-40B4-BE49-F238E27FC236}">
                  <a16:creationId xmlns:a16="http://schemas.microsoft.com/office/drawing/2014/main" id="{BFC12290-E833-404E-A04D-80A178A40AE5}"/>
                </a:ext>
              </a:extLst>
            </p:cNvPr>
            <p:cNvSpPr/>
            <p:nvPr/>
          </p:nvSpPr>
          <p:spPr>
            <a:xfrm>
              <a:off x="8611227" y="2332807"/>
              <a:ext cx="309382" cy="375496"/>
            </a:xfrm>
            <a:custGeom>
              <a:avLst/>
              <a:gdLst>
                <a:gd name="connsiteX0" fmla="*/ 259318 w 309382"/>
                <a:gd name="connsiteY0" fmla="*/ 20797 h 375496"/>
                <a:gd name="connsiteX1" fmla="*/ 309125 w 309382"/>
                <a:gd name="connsiteY1" fmla="*/ 253941 h 375496"/>
                <a:gd name="connsiteX2" fmla="*/ 28352 w 309382"/>
                <a:gd name="connsiteY2" fmla="*/ 372542 h 375496"/>
                <a:gd name="connsiteX3" fmla="*/ -258 w 309382"/>
                <a:gd name="connsiteY3" fmla="*/ 316546 h 375496"/>
                <a:gd name="connsiteX4" fmla="*/ 17928 w 309382"/>
                <a:gd name="connsiteY4" fmla="*/ 150527 h 375496"/>
                <a:gd name="connsiteX5" fmla="*/ 207194 w 309382"/>
                <a:gd name="connsiteY5" fmla="*/ -187 h 375496"/>
                <a:gd name="connsiteX6" fmla="*/ 239974 w 309382"/>
                <a:gd name="connsiteY6" fmla="*/ 24738 h 375496"/>
                <a:gd name="connsiteX7" fmla="*/ 259318 w 309382"/>
                <a:gd name="connsiteY7" fmla="*/ 20797 h 37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382" h="375496">
                  <a:moveTo>
                    <a:pt x="259318" y="20797"/>
                  </a:moveTo>
                  <a:lnTo>
                    <a:pt x="309125" y="253941"/>
                  </a:lnTo>
                  <a:cubicBezTo>
                    <a:pt x="309125" y="253941"/>
                    <a:pt x="100630" y="396772"/>
                    <a:pt x="28352" y="372542"/>
                  </a:cubicBezTo>
                  <a:cubicBezTo>
                    <a:pt x="12484" y="367209"/>
                    <a:pt x="-258" y="316546"/>
                    <a:pt x="-258" y="316546"/>
                  </a:cubicBezTo>
                  <a:lnTo>
                    <a:pt x="17928" y="150527"/>
                  </a:lnTo>
                  <a:lnTo>
                    <a:pt x="207194" y="-187"/>
                  </a:lnTo>
                  <a:cubicBezTo>
                    <a:pt x="219012" y="6877"/>
                    <a:pt x="230006" y="15237"/>
                    <a:pt x="239974" y="24738"/>
                  </a:cubicBezTo>
                  <a:cubicBezTo>
                    <a:pt x="243681" y="30883"/>
                    <a:pt x="259318" y="20797"/>
                    <a:pt x="259318" y="20797"/>
                  </a:cubicBezTo>
                  <a:close/>
                </a:path>
              </a:pathLst>
            </a:custGeom>
            <a:solidFill>
              <a:srgbClr val="F4A491"/>
            </a:solidFill>
            <a:ln w="11579" cap="flat">
              <a:noFill/>
              <a:prstDash val="solid"/>
              <a:miter/>
            </a:ln>
          </p:spPr>
          <p:txBody>
            <a:bodyPr rtlCol="0" anchor="ctr"/>
            <a:lstStyle/>
            <a:p>
              <a:endParaRPr lang="en-VN"/>
            </a:p>
          </p:txBody>
        </p:sp>
        <p:sp>
          <p:nvSpPr>
            <p:cNvPr id="288" name="Graphic 400">
              <a:extLst>
                <a:ext uri="{FF2B5EF4-FFF2-40B4-BE49-F238E27FC236}">
                  <a16:creationId xmlns:a16="http://schemas.microsoft.com/office/drawing/2014/main" id="{01991CB8-694B-DC44-B0A2-99AD91A9277E}"/>
                </a:ext>
              </a:extLst>
            </p:cNvPr>
            <p:cNvSpPr/>
            <p:nvPr/>
          </p:nvSpPr>
          <p:spPr>
            <a:xfrm>
              <a:off x="8616556" y="2324112"/>
              <a:ext cx="207336" cy="264071"/>
            </a:xfrm>
            <a:custGeom>
              <a:avLst/>
              <a:gdLst>
                <a:gd name="connsiteX0" fmla="*/ 207078 w 207336"/>
                <a:gd name="connsiteY0" fmla="*/ -187 h 264071"/>
                <a:gd name="connsiteX1" fmla="*/ 2174 w 207336"/>
                <a:gd name="connsiteY1" fmla="*/ 162121 h 264071"/>
                <a:gd name="connsiteX2" fmla="*/ -258 w 207336"/>
                <a:gd name="connsiteY2" fmla="*/ 258230 h 264071"/>
                <a:gd name="connsiteX3" fmla="*/ 131441 w 207336"/>
                <a:gd name="connsiteY3" fmla="*/ 127804 h 264071"/>
              </a:gdLst>
              <a:ahLst/>
              <a:cxnLst>
                <a:cxn ang="0">
                  <a:pos x="connsiteX0" y="connsiteY0"/>
                </a:cxn>
                <a:cxn ang="0">
                  <a:pos x="connsiteX1" y="connsiteY1"/>
                </a:cxn>
                <a:cxn ang="0">
                  <a:pos x="connsiteX2" y="connsiteY2"/>
                </a:cxn>
                <a:cxn ang="0">
                  <a:pos x="connsiteX3" y="connsiteY3"/>
                </a:cxn>
              </a:cxnLst>
              <a:rect l="l" t="t" r="r" b="b"/>
              <a:pathLst>
                <a:path w="207336" h="264071">
                  <a:moveTo>
                    <a:pt x="207078" y="-187"/>
                  </a:moveTo>
                  <a:lnTo>
                    <a:pt x="2174" y="162121"/>
                  </a:lnTo>
                  <a:lnTo>
                    <a:pt x="-258" y="258230"/>
                  </a:lnTo>
                  <a:cubicBezTo>
                    <a:pt x="-258" y="258230"/>
                    <a:pt x="132020" y="305300"/>
                    <a:pt x="131441" y="127804"/>
                  </a:cubicBezTo>
                </a:path>
              </a:pathLst>
            </a:custGeom>
            <a:solidFill>
              <a:srgbClr val="682C38"/>
            </a:solidFill>
            <a:ln w="11579" cap="flat">
              <a:noFill/>
              <a:prstDash val="solid"/>
              <a:miter/>
            </a:ln>
          </p:spPr>
          <p:txBody>
            <a:bodyPr rtlCol="0" anchor="ctr"/>
            <a:lstStyle/>
            <a:p>
              <a:endParaRPr lang="en-VN"/>
            </a:p>
          </p:txBody>
        </p:sp>
        <p:sp>
          <p:nvSpPr>
            <p:cNvPr id="289" name="Graphic 400">
              <a:extLst>
                <a:ext uri="{FF2B5EF4-FFF2-40B4-BE49-F238E27FC236}">
                  <a16:creationId xmlns:a16="http://schemas.microsoft.com/office/drawing/2014/main" id="{FEC4D5A2-0D0A-6E41-BF05-C0CB939AD890}"/>
                </a:ext>
              </a:extLst>
            </p:cNvPr>
            <p:cNvSpPr/>
            <p:nvPr/>
          </p:nvSpPr>
          <p:spPr>
            <a:xfrm>
              <a:off x="8492639" y="1841631"/>
              <a:ext cx="440984" cy="457902"/>
            </a:xfrm>
            <a:custGeom>
              <a:avLst/>
              <a:gdLst>
                <a:gd name="connsiteX0" fmla="*/ 102346 w 440984"/>
                <a:gd name="connsiteY0" fmla="*/ 469 h 457902"/>
                <a:gd name="connsiteX1" fmla="*/ 367482 w 440984"/>
                <a:gd name="connsiteY1" fmla="*/ 117679 h 457902"/>
                <a:gd name="connsiteX2" fmla="*/ 402231 w 440984"/>
                <a:gd name="connsiteY2" fmla="*/ 437542 h 457902"/>
                <a:gd name="connsiteX3" fmla="*/ 395397 w 440984"/>
                <a:gd name="connsiteY3" fmla="*/ 429079 h 457902"/>
                <a:gd name="connsiteX4" fmla="*/ 342926 w 440984"/>
                <a:gd name="connsiteY4" fmla="*/ 457715 h 457902"/>
                <a:gd name="connsiteX5" fmla="*/ 224663 w 440984"/>
                <a:gd name="connsiteY5" fmla="*/ 267003 h 457902"/>
                <a:gd name="connsiteX6" fmla="*/ 166169 w 440984"/>
                <a:gd name="connsiteY6" fmla="*/ 234773 h 457902"/>
                <a:gd name="connsiteX7" fmla="*/ 75011 w 440984"/>
                <a:gd name="connsiteY7" fmla="*/ 266539 h 457902"/>
                <a:gd name="connsiteX8" fmla="*/ 35976 w 440984"/>
                <a:gd name="connsiteY8" fmla="*/ 230135 h 457902"/>
                <a:gd name="connsiteX9" fmla="*/ 32037 w 440984"/>
                <a:gd name="connsiteY9" fmla="*/ 230947 h 457902"/>
                <a:gd name="connsiteX10" fmla="*/ 102346 w 440984"/>
                <a:gd name="connsiteY10" fmla="*/ 469 h 457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0984" h="457902">
                  <a:moveTo>
                    <a:pt x="102346" y="469"/>
                  </a:moveTo>
                  <a:cubicBezTo>
                    <a:pt x="111613" y="1281"/>
                    <a:pt x="311420" y="75943"/>
                    <a:pt x="367482" y="117679"/>
                  </a:cubicBezTo>
                  <a:cubicBezTo>
                    <a:pt x="437559" y="153271"/>
                    <a:pt x="472772" y="231643"/>
                    <a:pt x="402231" y="437542"/>
                  </a:cubicBezTo>
                  <a:lnTo>
                    <a:pt x="395397" y="429079"/>
                  </a:lnTo>
                  <a:cubicBezTo>
                    <a:pt x="374902" y="431589"/>
                    <a:pt x="356135" y="441831"/>
                    <a:pt x="342926" y="457715"/>
                  </a:cubicBezTo>
                  <a:lnTo>
                    <a:pt x="224663" y="267003"/>
                  </a:lnTo>
                  <a:cubicBezTo>
                    <a:pt x="224663" y="267003"/>
                    <a:pt x="202540" y="209847"/>
                    <a:pt x="166169" y="234773"/>
                  </a:cubicBezTo>
                  <a:cubicBezTo>
                    <a:pt x="129798" y="259699"/>
                    <a:pt x="98756" y="274770"/>
                    <a:pt x="75011" y="266539"/>
                  </a:cubicBezTo>
                  <a:cubicBezTo>
                    <a:pt x="58787" y="258392"/>
                    <a:pt x="45240" y="245758"/>
                    <a:pt x="35976" y="230135"/>
                  </a:cubicBezTo>
                  <a:lnTo>
                    <a:pt x="32037" y="230947"/>
                  </a:lnTo>
                  <a:cubicBezTo>
                    <a:pt x="32037" y="230947"/>
                    <a:pt x="-75685" y="-14486"/>
                    <a:pt x="102346" y="469"/>
                  </a:cubicBezTo>
                  <a:close/>
                </a:path>
              </a:pathLst>
            </a:custGeom>
            <a:solidFill>
              <a:srgbClr val="FFAC00"/>
            </a:solidFill>
            <a:ln w="11579" cap="flat">
              <a:noFill/>
              <a:prstDash val="solid"/>
              <a:miter/>
            </a:ln>
          </p:spPr>
          <p:txBody>
            <a:bodyPr rtlCol="0" anchor="ctr"/>
            <a:lstStyle/>
            <a:p>
              <a:endParaRPr lang="en-VN"/>
            </a:p>
          </p:txBody>
        </p:sp>
        <p:sp>
          <p:nvSpPr>
            <p:cNvPr id="290" name="Graphic 400">
              <a:extLst>
                <a:ext uri="{FF2B5EF4-FFF2-40B4-BE49-F238E27FC236}">
                  <a16:creationId xmlns:a16="http://schemas.microsoft.com/office/drawing/2014/main" id="{BC2A193A-5262-5F43-94F9-65A1C58B9937}"/>
                </a:ext>
              </a:extLst>
            </p:cNvPr>
            <p:cNvSpPr/>
            <p:nvPr/>
          </p:nvSpPr>
          <p:spPr>
            <a:xfrm>
              <a:off x="8501655" y="2053405"/>
              <a:ext cx="408363" cy="445873"/>
            </a:xfrm>
            <a:custGeom>
              <a:avLst/>
              <a:gdLst>
                <a:gd name="connsiteX0" fmla="*/ 322674 w 408363"/>
                <a:gd name="connsiteY0" fmla="*/ 230058 h 445873"/>
                <a:gd name="connsiteX1" fmla="*/ 406419 w 408363"/>
                <a:gd name="connsiteY1" fmla="*/ 247217 h 445873"/>
                <a:gd name="connsiteX2" fmla="*/ 325338 w 408363"/>
                <a:gd name="connsiteY2" fmla="*/ 319676 h 445873"/>
                <a:gd name="connsiteX3" fmla="*/ 208813 w 408363"/>
                <a:gd name="connsiteY3" fmla="*/ 428190 h 445873"/>
                <a:gd name="connsiteX4" fmla="*/ 28465 w 408363"/>
                <a:gd name="connsiteY4" fmla="*/ 423089 h 445873"/>
                <a:gd name="connsiteX5" fmla="*/ 17809 w 408363"/>
                <a:gd name="connsiteY5" fmla="*/ -187 h 445873"/>
                <a:gd name="connsiteX6" fmla="*/ 65415 w 408363"/>
                <a:gd name="connsiteY6" fmla="*/ 42940 h 445873"/>
                <a:gd name="connsiteX7" fmla="*/ 173600 w 408363"/>
                <a:gd name="connsiteY7" fmla="*/ 8160 h 445873"/>
                <a:gd name="connsiteX8" fmla="*/ 322674 w 408363"/>
                <a:gd name="connsiteY8" fmla="*/ 230058 h 44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63" h="445873">
                  <a:moveTo>
                    <a:pt x="322674" y="230058"/>
                  </a:moveTo>
                  <a:cubicBezTo>
                    <a:pt x="324990" y="235391"/>
                    <a:pt x="395415" y="194119"/>
                    <a:pt x="406419" y="247217"/>
                  </a:cubicBezTo>
                  <a:cubicBezTo>
                    <a:pt x="421361" y="319328"/>
                    <a:pt x="332288" y="309937"/>
                    <a:pt x="325338" y="319676"/>
                  </a:cubicBezTo>
                  <a:cubicBezTo>
                    <a:pt x="311554" y="339385"/>
                    <a:pt x="274836" y="402453"/>
                    <a:pt x="208813" y="428190"/>
                  </a:cubicBezTo>
                  <a:cubicBezTo>
                    <a:pt x="168620" y="443842"/>
                    <a:pt x="72365" y="460304"/>
                    <a:pt x="28465" y="423089"/>
                  </a:cubicBezTo>
                  <a:cubicBezTo>
                    <a:pt x="-15435" y="385874"/>
                    <a:pt x="-608" y="397236"/>
                    <a:pt x="17809" y="-187"/>
                  </a:cubicBezTo>
                  <a:cubicBezTo>
                    <a:pt x="17809" y="-187"/>
                    <a:pt x="36573" y="34593"/>
                    <a:pt x="65415" y="42940"/>
                  </a:cubicBezTo>
                  <a:cubicBezTo>
                    <a:pt x="94257" y="51288"/>
                    <a:pt x="140704" y="16391"/>
                    <a:pt x="173600" y="8160"/>
                  </a:cubicBezTo>
                  <a:cubicBezTo>
                    <a:pt x="200473" y="1784"/>
                    <a:pt x="309238" y="198756"/>
                    <a:pt x="322674" y="230058"/>
                  </a:cubicBezTo>
                  <a:close/>
                </a:path>
              </a:pathLst>
            </a:custGeom>
            <a:solidFill>
              <a:srgbClr val="F4A491"/>
            </a:solidFill>
            <a:ln w="11579" cap="flat">
              <a:noFill/>
              <a:prstDash val="solid"/>
              <a:miter/>
            </a:ln>
          </p:spPr>
          <p:txBody>
            <a:bodyPr rtlCol="0" anchor="ctr"/>
            <a:lstStyle/>
            <a:p>
              <a:endParaRPr lang="en-VN"/>
            </a:p>
          </p:txBody>
        </p:sp>
        <p:sp>
          <p:nvSpPr>
            <p:cNvPr id="291" name="Graphic 400">
              <a:extLst>
                <a:ext uri="{FF2B5EF4-FFF2-40B4-BE49-F238E27FC236}">
                  <a16:creationId xmlns:a16="http://schemas.microsoft.com/office/drawing/2014/main" id="{F86F2704-1388-A746-BD6E-642AF4C7AEBF}"/>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292" name="Graphic 400">
              <a:extLst>
                <a:ext uri="{FF2B5EF4-FFF2-40B4-BE49-F238E27FC236}">
                  <a16:creationId xmlns:a16="http://schemas.microsoft.com/office/drawing/2014/main" id="{FFE6EC47-B88A-3744-8702-87122469B24F}"/>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293" name="Graphic 400">
              <a:extLst>
                <a:ext uri="{FF2B5EF4-FFF2-40B4-BE49-F238E27FC236}">
                  <a16:creationId xmlns:a16="http://schemas.microsoft.com/office/drawing/2014/main" id="{9C05187F-5ED2-DE40-816D-B94B61DAC04B}"/>
                </a:ext>
              </a:extLst>
            </p:cNvPr>
            <p:cNvSpPr/>
            <p:nvPr/>
          </p:nvSpPr>
          <p:spPr>
            <a:xfrm>
              <a:off x="8870804" y="2609810"/>
              <a:ext cx="320269" cy="951090"/>
            </a:xfrm>
            <a:custGeom>
              <a:avLst/>
              <a:gdLst>
                <a:gd name="connsiteX0" fmla="*/ 320012 w 320269"/>
                <a:gd name="connsiteY0" fmla="*/ 87191 h 951090"/>
                <a:gd name="connsiteX1" fmla="*/ 166189 w 320269"/>
                <a:gd name="connsiteY1" fmla="*/ 429198 h 951090"/>
                <a:gd name="connsiteX2" fmla="*/ 191556 w 320269"/>
                <a:gd name="connsiteY2" fmla="*/ 950903 h 951090"/>
                <a:gd name="connsiteX3" fmla="*/ 7849 w 320269"/>
                <a:gd name="connsiteY3" fmla="*/ 560088 h 951090"/>
                <a:gd name="connsiteX4" fmla="*/ 196537 w 320269"/>
                <a:gd name="connsiteY4" fmla="*/ 4298 h 951090"/>
                <a:gd name="connsiteX5" fmla="*/ 320012 w 320269"/>
                <a:gd name="connsiteY5" fmla="*/ 87191 h 95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269" h="951090">
                  <a:moveTo>
                    <a:pt x="320012" y="87191"/>
                  </a:moveTo>
                  <a:cubicBezTo>
                    <a:pt x="320012" y="87191"/>
                    <a:pt x="238931" y="128232"/>
                    <a:pt x="166189" y="429198"/>
                  </a:cubicBezTo>
                  <a:cubicBezTo>
                    <a:pt x="93448" y="730164"/>
                    <a:pt x="191556" y="950903"/>
                    <a:pt x="191556" y="950903"/>
                  </a:cubicBezTo>
                  <a:cubicBezTo>
                    <a:pt x="191556" y="950903"/>
                    <a:pt x="52560" y="894327"/>
                    <a:pt x="7849" y="560088"/>
                  </a:cubicBezTo>
                  <a:cubicBezTo>
                    <a:pt x="-36861" y="225849"/>
                    <a:pt x="114182" y="32122"/>
                    <a:pt x="196537" y="4298"/>
                  </a:cubicBezTo>
                  <a:cubicBezTo>
                    <a:pt x="278892" y="-23526"/>
                    <a:pt x="320012" y="87191"/>
                    <a:pt x="320012" y="87191"/>
                  </a:cubicBezTo>
                  <a:close/>
                </a:path>
              </a:pathLst>
            </a:custGeom>
            <a:solidFill>
              <a:schemeClr val="bg2">
                <a:lumMod val="50000"/>
              </a:schemeClr>
            </a:solidFill>
            <a:ln w="11579" cap="flat">
              <a:noFill/>
              <a:prstDash val="solid"/>
              <a:miter/>
            </a:ln>
          </p:spPr>
          <p:txBody>
            <a:bodyPr rtlCol="0" anchor="ctr"/>
            <a:lstStyle/>
            <a:p>
              <a:endParaRPr lang="en-VN"/>
            </a:p>
          </p:txBody>
        </p:sp>
        <p:sp>
          <p:nvSpPr>
            <p:cNvPr id="294" name="Graphic 400">
              <a:extLst>
                <a:ext uri="{FF2B5EF4-FFF2-40B4-BE49-F238E27FC236}">
                  <a16:creationId xmlns:a16="http://schemas.microsoft.com/office/drawing/2014/main" id="{B60C41A5-9F04-454E-9DA8-B1A644A02749}"/>
                </a:ext>
              </a:extLst>
            </p:cNvPr>
            <p:cNvSpPr/>
            <p:nvPr/>
          </p:nvSpPr>
          <p:spPr>
            <a:xfrm>
              <a:off x="8316342" y="2649303"/>
              <a:ext cx="241835" cy="825110"/>
            </a:xfrm>
            <a:custGeom>
              <a:avLst/>
              <a:gdLst>
                <a:gd name="connsiteX0" fmla="*/ 241577 w 241835"/>
                <a:gd name="connsiteY0" fmla="*/ 12338 h 825110"/>
                <a:gd name="connsiteX1" fmla="*/ 121577 w 241835"/>
                <a:gd name="connsiteY1" fmla="*/ 824923 h 825110"/>
                <a:gd name="connsiteX2" fmla="*/ 419 w 241835"/>
                <a:gd name="connsiteY2" fmla="*/ 418573 h 825110"/>
                <a:gd name="connsiteX3" fmla="*/ 141269 w 241835"/>
                <a:gd name="connsiteY3" fmla="*/ 12802 h 825110"/>
                <a:gd name="connsiteX4" fmla="*/ 241578 w 241835"/>
                <a:gd name="connsiteY4" fmla="*/ 12338 h 825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835" h="825110">
                  <a:moveTo>
                    <a:pt x="241577" y="12338"/>
                  </a:moveTo>
                  <a:cubicBezTo>
                    <a:pt x="241577" y="12338"/>
                    <a:pt x="73971" y="467381"/>
                    <a:pt x="121577" y="824923"/>
                  </a:cubicBezTo>
                  <a:cubicBezTo>
                    <a:pt x="121577" y="824923"/>
                    <a:pt x="-10817" y="724407"/>
                    <a:pt x="419" y="418573"/>
                  </a:cubicBezTo>
                  <a:cubicBezTo>
                    <a:pt x="11654" y="112738"/>
                    <a:pt x="84859" y="40279"/>
                    <a:pt x="141269" y="12802"/>
                  </a:cubicBezTo>
                  <a:cubicBezTo>
                    <a:pt x="172467" y="-4351"/>
                    <a:pt x="210222" y="-4526"/>
                    <a:pt x="241578" y="12338"/>
                  </a:cubicBezTo>
                  <a:close/>
                </a:path>
              </a:pathLst>
            </a:custGeom>
            <a:solidFill>
              <a:schemeClr val="bg2">
                <a:lumMod val="50000"/>
              </a:schemeClr>
            </a:solidFill>
            <a:ln w="11579" cap="flat">
              <a:noFill/>
              <a:prstDash val="solid"/>
              <a:miter/>
            </a:ln>
          </p:spPr>
          <p:txBody>
            <a:bodyPr rtlCol="0" anchor="ctr"/>
            <a:lstStyle/>
            <a:p>
              <a:endParaRPr lang="en-VN"/>
            </a:p>
          </p:txBody>
        </p:sp>
        <p:sp>
          <p:nvSpPr>
            <p:cNvPr id="295" name="Graphic 400">
              <a:extLst>
                <a:ext uri="{FF2B5EF4-FFF2-40B4-BE49-F238E27FC236}">
                  <a16:creationId xmlns:a16="http://schemas.microsoft.com/office/drawing/2014/main" id="{46DE2B39-D754-3346-AB16-3898AD5A7624}"/>
                </a:ext>
              </a:extLst>
            </p:cNvPr>
            <p:cNvSpPr/>
            <p:nvPr/>
          </p:nvSpPr>
          <p:spPr>
            <a:xfrm>
              <a:off x="8161061" y="3932354"/>
              <a:ext cx="381363" cy="330700"/>
            </a:xfrm>
            <a:custGeom>
              <a:avLst/>
              <a:gdLst>
                <a:gd name="connsiteX0" fmla="*/ 212225 w 381363"/>
                <a:gd name="connsiteY0" fmla="*/ -187 h 330700"/>
                <a:gd name="connsiteX1" fmla="*/ 31414 w 381363"/>
                <a:gd name="connsiteY1" fmla="*/ 90357 h 330700"/>
                <a:gd name="connsiteX2" fmla="*/ 42997 w 381363"/>
                <a:gd name="connsiteY2" fmla="*/ 116906 h 330700"/>
                <a:gd name="connsiteX3" fmla="*/ 2224 w 381363"/>
                <a:gd name="connsiteY3" fmla="*/ 218001 h 330700"/>
                <a:gd name="connsiteX4" fmla="*/ 60140 w 381363"/>
                <a:gd name="connsiteY4" fmla="*/ 329762 h 330700"/>
                <a:gd name="connsiteX5" fmla="*/ 381105 w 381363"/>
                <a:gd name="connsiteY5" fmla="*/ 234000 h 33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363" h="330700">
                  <a:moveTo>
                    <a:pt x="212225" y="-187"/>
                  </a:moveTo>
                  <a:cubicBezTo>
                    <a:pt x="212225" y="-187"/>
                    <a:pt x="8132" y="47694"/>
                    <a:pt x="31414" y="90357"/>
                  </a:cubicBezTo>
                  <a:cubicBezTo>
                    <a:pt x="54696" y="133021"/>
                    <a:pt x="42997" y="116906"/>
                    <a:pt x="42997" y="116906"/>
                  </a:cubicBezTo>
                  <a:cubicBezTo>
                    <a:pt x="42997" y="116906"/>
                    <a:pt x="8248" y="196785"/>
                    <a:pt x="2224" y="218001"/>
                  </a:cubicBezTo>
                  <a:cubicBezTo>
                    <a:pt x="-3799" y="239217"/>
                    <a:pt x="-3683" y="319096"/>
                    <a:pt x="60140" y="329762"/>
                  </a:cubicBezTo>
                  <a:cubicBezTo>
                    <a:pt x="123962" y="340428"/>
                    <a:pt x="381105" y="234000"/>
                    <a:pt x="381105" y="234000"/>
                  </a:cubicBezTo>
                  <a:close/>
                </a:path>
              </a:pathLst>
            </a:custGeom>
            <a:solidFill>
              <a:srgbClr val="F4A491"/>
            </a:solidFill>
            <a:ln w="11579" cap="flat">
              <a:noFill/>
              <a:prstDash val="solid"/>
              <a:miter/>
            </a:ln>
          </p:spPr>
          <p:txBody>
            <a:bodyPr rtlCol="0" anchor="ctr"/>
            <a:lstStyle/>
            <a:p>
              <a:endParaRPr lang="en-VN"/>
            </a:p>
          </p:txBody>
        </p:sp>
        <p:sp>
          <p:nvSpPr>
            <p:cNvPr id="296" name="Graphic 400">
              <a:extLst>
                <a:ext uri="{FF2B5EF4-FFF2-40B4-BE49-F238E27FC236}">
                  <a16:creationId xmlns:a16="http://schemas.microsoft.com/office/drawing/2014/main" id="{0908D4C1-6DB8-7748-96B1-76375CFF2A3E}"/>
                </a:ext>
              </a:extLst>
            </p:cNvPr>
            <p:cNvSpPr/>
            <p:nvPr/>
          </p:nvSpPr>
          <p:spPr>
            <a:xfrm>
              <a:off x="8373428" y="2766603"/>
              <a:ext cx="1000837" cy="1399938"/>
            </a:xfrm>
            <a:custGeom>
              <a:avLst/>
              <a:gdLst>
                <a:gd name="connsiteX0" fmla="*/ 168738 w 1000837"/>
                <a:gd name="connsiteY0" fmla="*/ 1399751 h 1399938"/>
                <a:gd name="connsiteX1" fmla="*/ 996693 w 1000837"/>
                <a:gd name="connsiteY1" fmla="*/ 250261 h 1399938"/>
                <a:gd name="connsiteX2" fmla="*/ 827581 w 1000837"/>
                <a:gd name="connsiteY2" fmla="*/ 191 h 1399938"/>
                <a:gd name="connsiteX3" fmla="*/ 559434 w 1000837"/>
                <a:gd name="connsiteY3" fmla="*/ 324807 h 1399938"/>
                <a:gd name="connsiteX4" fmla="*/ -258 w 1000837"/>
                <a:gd name="connsiteY4" fmla="*/ 1165564 h 139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837" h="1399938">
                  <a:moveTo>
                    <a:pt x="168738" y="1399751"/>
                  </a:moveTo>
                  <a:cubicBezTo>
                    <a:pt x="168738" y="1399751"/>
                    <a:pt x="1066655" y="1234776"/>
                    <a:pt x="996693" y="250261"/>
                  </a:cubicBezTo>
                  <a:cubicBezTo>
                    <a:pt x="996693" y="250261"/>
                    <a:pt x="1008276" y="10740"/>
                    <a:pt x="827581" y="191"/>
                  </a:cubicBezTo>
                  <a:cubicBezTo>
                    <a:pt x="646886" y="-10359"/>
                    <a:pt x="606114" y="202380"/>
                    <a:pt x="559434" y="324807"/>
                  </a:cubicBezTo>
                  <a:cubicBezTo>
                    <a:pt x="512755" y="447234"/>
                    <a:pt x="501519" y="1016588"/>
                    <a:pt x="-258" y="1165564"/>
                  </a:cubicBezTo>
                  <a:close/>
                </a:path>
              </a:pathLst>
            </a:custGeom>
            <a:solidFill>
              <a:srgbClr val="BBCBB2"/>
            </a:solidFill>
            <a:ln w="11579" cap="flat">
              <a:noFill/>
              <a:prstDash val="solid"/>
              <a:miter/>
            </a:ln>
          </p:spPr>
          <p:txBody>
            <a:bodyPr rtlCol="0" anchor="ctr"/>
            <a:lstStyle/>
            <a:p>
              <a:endParaRPr lang="en-VN"/>
            </a:p>
          </p:txBody>
        </p:sp>
        <p:sp>
          <p:nvSpPr>
            <p:cNvPr id="297" name="Graphic 400">
              <a:extLst>
                <a:ext uri="{FF2B5EF4-FFF2-40B4-BE49-F238E27FC236}">
                  <a16:creationId xmlns:a16="http://schemas.microsoft.com/office/drawing/2014/main" id="{FDC29643-B495-8D40-8FE6-0B9465D92892}"/>
                </a:ext>
              </a:extLst>
            </p:cNvPr>
            <p:cNvSpPr/>
            <p:nvPr/>
          </p:nvSpPr>
          <p:spPr>
            <a:xfrm rot="10800000">
              <a:off x="10043700" y="3590463"/>
              <a:ext cx="1017337" cy="733285"/>
            </a:xfrm>
            <a:custGeom>
              <a:avLst/>
              <a:gdLst>
                <a:gd name="connsiteX0" fmla="*/ 879589 w 1017337"/>
                <a:gd name="connsiteY0" fmla="*/ -187 h 733285"/>
                <a:gd name="connsiteX1" fmla="*/ 1017079 w 1017337"/>
                <a:gd name="connsiteY1" fmla="*/ 137427 h 733285"/>
                <a:gd name="connsiteX2" fmla="*/ 1017079 w 1017337"/>
                <a:gd name="connsiteY2" fmla="*/ 595484 h 733285"/>
                <a:gd name="connsiteX3" fmla="*/ 879589 w 1017337"/>
                <a:gd name="connsiteY3" fmla="*/ 733098 h 733285"/>
                <a:gd name="connsiteX4" fmla="*/ 137233 w 1017337"/>
                <a:gd name="connsiteY4" fmla="*/ 733098 h 733285"/>
                <a:gd name="connsiteX5" fmla="*/ -258 w 1017337"/>
                <a:gd name="connsiteY5" fmla="*/ 595484 h 733285"/>
                <a:gd name="connsiteX6" fmla="*/ -258 w 1017337"/>
                <a:gd name="connsiteY6" fmla="*/ 137427 h 733285"/>
                <a:gd name="connsiteX7" fmla="*/ 137233 w 1017337"/>
                <a:gd name="connsiteY7" fmla="*/ -187 h 73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7337" h="733285">
                  <a:moveTo>
                    <a:pt x="879589" y="-187"/>
                  </a:moveTo>
                  <a:cubicBezTo>
                    <a:pt x="955523" y="-187"/>
                    <a:pt x="1017079" y="61425"/>
                    <a:pt x="1017079" y="137427"/>
                  </a:cubicBezTo>
                  <a:lnTo>
                    <a:pt x="1017079" y="595484"/>
                  </a:lnTo>
                  <a:cubicBezTo>
                    <a:pt x="1017079" y="671486"/>
                    <a:pt x="955523" y="733098"/>
                    <a:pt x="879589" y="733098"/>
                  </a:cubicBezTo>
                  <a:lnTo>
                    <a:pt x="137233" y="733098"/>
                  </a:lnTo>
                  <a:cubicBezTo>
                    <a:pt x="61299" y="733098"/>
                    <a:pt x="-258" y="671486"/>
                    <a:pt x="-258" y="595484"/>
                  </a:cubicBezTo>
                  <a:lnTo>
                    <a:pt x="-258" y="137427"/>
                  </a:lnTo>
                  <a:cubicBezTo>
                    <a:pt x="-258" y="61424"/>
                    <a:pt x="61299" y="-187"/>
                    <a:pt x="137233" y="-187"/>
                  </a:cubicBezTo>
                  <a:close/>
                </a:path>
              </a:pathLst>
            </a:custGeom>
            <a:solidFill>
              <a:srgbClr val="FFEFE0"/>
            </a:solidFill>
            <a:ln w="11579" cap="flat">
              <a:noFill/>
              <a:prstDash val="solid"/>
              <a:miter/>
            </a:ln>
          </p:spPr>
          <p:txBody>
            <a:bodyPr rtlCol="0" anchor="ctr"/>
            <a:lstStyle/>
            <a:p>
              <a:endParaRPr lang="en-VN"/>
            </a:p>
          </p:txBody>
        </p:sp>
        <p:sp>
          <p:nvSpPr>
            <p:cNvPr id="298" name="Graphic 400">
              <a:extLst>
                <a:ext uri="{FF2B5EF4-FFF2-40B4-BE49-F238E27FC236}">
                  <a16:creationId xmlns:a16="http://schemas.microsoft.com/office/drawing/2014/main" id="{655184FE-FED3-6D42-9156-94F71927965D}"/>
                </a:ext>
              </a:extLst>
            </p:cNvPr>
            <p:cNvSpPr/>
            <p:nvPr/>
          </p:nvSpPr>
          <p:spPr>
            <a:xfrm>
              <a:off x="9584549" y="2344524"/>
              <a:ext cx="164263" cy="444849"/>
            </a:xfrm>
            <a:custGeom>
              <a:avLst/>
              <a:gdLst>
                <a:gd name="connsiteX0" fmla="*/ 149974 w 164263"/>
                <a:gd name="connsiteY0" fmla="*/ 5602 h 444849"/>
                <a:gd name="connsiteX1" fmla="*/ 13410 w 164263"/>
                <a:gd name="connsiteY1" fmla="*/ 279671 h 444849"/>
                <a:gd name="connsiteX2" fmla="*/ 40747 w 164263"/>
                <a:gd name="connsiteY2" fmla="*/ 443254 h 444849"/>
                <a:gd name="connsiteX3" fmla="*/ 47233 w 164263"/>
                <a:gd name="connsiteY3" fmla="*/ 436878 h 444849"/>
                <a:gd name="connsiteX4" fmla="*/ 158778 w 164263"/>
                <a:gd name="connsiteY4" fmla="*/ 3167 h 444849"/>
                <a:gd name="connsiteX5" fmla="*/ 153160 w 164263"/>
                <a:gd name="connsiteY5" fmla="*/ -21 h 444849"/>
                <a:gd name="connsiteX6" fmla="*/ 149975 w 164263"/>
                <a:gd name="connsiteY6" fmla="*/ 5602 h 44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263" h="444849">
                  <a:moveTo>
                    <a:pt x="149974" y="5602"/>
                  </a:moveTo>
                  <a:cubicBezTo>
                    <a:pt x="185882" y="127912"/>
                    <a:pt x="54299" y="183677"/>
                    <a:pt x="13410" y="279671"/>
                  </a:cubicBezTo>
                  <a:cubicBezTo>
                    <a:pt x="-11030" y="337638"/>
                    <a:pt x="-3153" y="398040"/>
                    <a:pt x="40747" y="443254"/>
                  </a:cubicBezTo>
                  <a:cubicBezTo>
                    <a:pt x="44800" y="447544"/>
                    <a:pt x="51287" y="441051"/>
                    <a:pt x="47233" y="436878"/>
                  </a:cubicBezTo>
                  <a:cubicBezTo>
                    <a:pt x="-103346" y="281062"/>
                    <a:pt x="207426" y="168721"/>
                    <a:pt x="158778" y="3167"/>
                  </a:cubicBezTo>
                  <a:cubicBezTo>
                    <a:pt x="158106" y="734"/>
                    <a:pt x="155591" y="-693"/>
                    <a:pt x="153160" y="-21"/>
                  </a:cubicBezTo>
                  <a:cubicBezTo>
                    <a:pt x="150729" y="651"/>
                    <a:pt x="149303" y="3169"/>
                    <a:pt x="149975" y="5602"/>
                  </a:cubicBezTo>
                  <a:close/>
                </a:path>
              </a:pathLst>
            </a:custGeom>
            <a:solidFill>
              <a:srgbClr val="BC5B4D"/>
            </a:solidFill>
            <a:ln w="11579" cap="flat">
              <a:noFill/>
              <a:prstDash val="solid"/>
              <a:miter/>
            </a:ln>
          </p:spPr>
          <p:txBody>
            <a:bodyPr rtlCol="0" anchor="ctr"/>
            <a:lstStyle/>
            <a:p>
              <a:endParaRPr lang="en-VN"/>
            </a:p>
          </p:txBody>
        </p:sp>
        <p:sp>
          <p:nvSpPr>
            <p:cNvPr id="299" name="Graphic 400">
              <a:extLst>
                <a:ext uri="{FF2B5EF4-FFF2-40B4-BE49-F238E27FC236}">
                  <a16:creationId xmlns:a16="http://schemas.microsoft.com/office/drawing/2014/main" id="{07165A09-70C0-214C-A595-F8157E3910C6}"/>
                </a:ext>
              </a:extLst>
            </p:cNvPr>
            <p:cNvSpPr/>
            <p:nvPr/>
          </p:nvSpPr>
          <p:spPr>
            <a:xfrm>
              <a:off x="9617780" y="1898852"/>
              <a:ext cx="1131968" cy="1194850"/>
            </a:xfrm>
            <a:custGeom>
              <a:avLst/>
              <a:gdLst>
                <a:gd name="connsiteX0" fmla="*/ 4156 w 1131968"/>
                <a:gd name="connsiteY0" fmla="*/ 715604 h 1194850"/>
                <a:gd name="connsiteX1" fmla="*/ 109678 w 1131968"/>
                <a:gd name="connsiteY1" fmla="*/ 495328 h 1194850"/>
                <a:gd name="connsiteX2" fmla="*/ 123693 w 1131968"/>
                <a:gd name="connsiteY2" fmla="*/ 336846 h 1194850"/>
                <a:gd name="connsiteX3" fmla="*/ 86859 w 1131968"/>
                <a:gd name="connsiteY3" fmla="*/ 283400 h 1194850"/>
                <a:gd name="connsiteX4" fmla="*/ 94272 w 1131968"/>
                <a:gd name="connsiteY4" fmla="*/ 151235 h 1194850"/>
                <a:gd name="connsiteX5" fmla="*/ 268018 w 1131968"/>
                <a:gd name="connsiteY5" fmla="*/ 12114 h 1194850"/>
                <a:gd name="connsiteX6" fmla="*/ 695663 w 1131968"/>
                <a:gd name="connsiteY6" fmla="*/ 357366 h 1194850"/>
                <a:gd name="connsiteX7" fmla="*/ 875895 w 1131968"/>
                <a:gd name="connsiteY7" fmla="*/ 551325 h 1194850"/>
                <a:gd name="connsiteX8" fmla="*/ 1112768 w 1131968"/>
                <a:gd name="connsiteY8" fmla="*/ 886955 h 1194850"/>
                <a:gd name="connsiteX9" fmla="*/ 621879 w 1131968"/>
                <a:gd name="connsiteY9" fmla="*/ 1185718 h 1194850"/>
                <a:gd name="connsiteX10" fmla="*/ 404697 w 1131968"/>
                <a:gd name="connsiteY10" fmla="*/ 745167 h 1194850"/>
                <a:gd name="connsiteX11" fmla="*/ 375277 w 1131968"/>
                <a:gd name="connsiteY11" fmla="*/ 702387 h 1194850"/>
                <a:gd name="connsiteX12" fmla="*/ 106898 w 1131968"/>
                <a:gd name="connsiteY12" fmla="*/ 1108158 h 1194850"/>
                <a:gd name="connsiteX13" fmla="*/ 4156 w 1131968"/>
                <a:gd name="connsiteY13" fmla="*/ 715604 h 119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1968" h="1194850">
                  <a:moveTo>
                    <a:pt x="4156" y="715604"/>
                  </a:moveTo>
                  <a:cubicBezTo>
                    <a:pt x="34156" y="589699"/>
                    <a:pt x="119987" y="598046"/>
                    <a:pt x="109678" y="495328"/>
                  </a:cubicBezTo>
                  <a:cubicBezTo>
                    <a:pt x="105622" y="442089"/>
                    <a:pt x="110357" y="388544"/>
                    <a:pt x="123693" y="336846"/>
                  </a:cubicBezTo>
                  <a:lnTo>
                    <a:pt x="86859" y="283400"/>
                  </a:lnTo>
                  <a:cubicBezTo>
                    <a:pt x="70643" y="260213"/>
                    <a:pt x="80604" y="176045"/>
                    <a:pt x="94272" y="151235"/>
                  </a:cubicBezTo>
                  <a:cubicBezTo>
                    <a:pt x="130714" y="83008"/>
                    <a:pt x="193515" y="32722"/>
                    <a:pt x="268018" y="12114"/>
                  </a:cubicBezTo>
                  <a:cubicBezTo>
                    <a:pt x="587593" y="-66374"/>
                    <a:pt x="629061" y="252330"/>
                    <a:pt x="695663" y="357366"/>
                  </a:cubicBezTo>
                  <a:cubicBezTo>
                    <a:pt x="695663" y="357366"/>
                    <a:pt x="763424" y="530109"/>
                    <a:pt x="875895" y="551325"/>
                  </a:cubicBezTo>
                  <a:cubicBezTo>
                    <a:pt x="1054390" y="584830"/>
                    <a:pt x="1181455" y="735892"/>
                    <a:pt x="1112768" y="886955"/>
                  </a:cubicBezTo>
                  <a:cubicBezTo>
                    <a:pt x="1112768" y="886955"/>
                    <a:pt x="1009795" y="1256206"/>
                    <a:pt x="621879" y="1185718"/>
                  </a:cubicBezTo>
                  <a:lnTo>
                    <a:pt x="404697" y="745167"/>
                  </a:lnTo>
                  <a:lnTo>
                    <a:pt x="375277" y="702387"/>
                  </a:lnTo>
                  <a:lnTo>
                    <a:pt x="106898" y="1108158"/>
                  </a:lnTo>
                  <a:cubicBezTo>
                    <a:pt x="106898" y="1108158"/>
                    <a:pt x="-25844" y="841624"/>
                    <a:pt x="4156" y="715604"/>
                  </a:cubicBezTo>
                  <a:close/>
                </a:path>
              </a:pathLst>
            </a:custGeom>
            <a:solidFill>
              <a:srgbClr val="BC5B4D"/>
            </a:solidFill>
            <a:ln w="11579" cap="flat">
              <a:noFill/>
              <a:prstDash val="solid"/>
              <a:miter/>
            </a:ln>
          </p:spPr>
          <p:txBody>
            <a:bodyPr rtlCol="0" anchor="ctr"/>
            <a:lstStyle/>
            <a:p>
              <a:endParaRPr lang="en-VN"/>
            </a:p>
          </p:txBody>
        </p:sp>
        <p:sp>
          <p:nvSpPr>
            <p:cNvPr id="300" name="Graphic 400">
              <a:extLst>
                <a:ext uri="{FF2B5EF4-FFF2-40B4-BE49-F238E27FC236}">
                  <a16:creationId xmlns:a16="http://schemas.microsoft.com/office/drawing/2014/main" id="{8935E892-4C0F-5C41-9003-16A74394710D}"/>
                </a:ext>
              </a:extLst>
            </p:cNvPr>
            <p:cNvSpPr/>
            <p:nvPr/>
          </p:nvSpPr>
          <p:spPr>
            <a:xfrm>
              <a:off x="9899852" y="1907525"/>
              <a:ext cx="875078" cy="720388"/>
            </a:xfrm>
            <a:custGeom>
              <a:avLst/>
              <a:gdLst>
                <a:gd name="connsiteX0" fmla="*/ 5405 w 875078"/>
                <a:gd name="connsiteY0" fmla="*/ 19556 h 720388"/>
                <a:gd name="connsiteX1" fmla="*/ 341313 w 875078"/>
                <a:gd name="connsiteY1" fmla="*/ 122506 h 720388"/>
                <a:gd name="connsiteX2" fmla="*/ 449961 w 875078"/>
                <a:gd name="connsiteY2" fmla="*/ 446543 h 720388"/>
                <a:gd name="connsiteX3" fmla="*/ 579923 w 875078"/>
                <a:gd name="connsiteY3" fmla="*/ 568737 h 720388"/>
                <a:gd name="connsiteX4" fmla="*/ 757839 w 875078"/>
                <a:gd name="connsiteY4" fmla="*/ 590649 h 720388"/>
                <a:gd name="connsiteX5" fmla="*/ 865792 w 875078"/>
                <a:gd name="connsiteY5" fmla="*/ 717018 h 720388"/>
                <a:gd name="connsiteX6" fmla="*/ 874595 w 875078"/>
                <a:gd name="connsiteY6" fmla="*/ 714583 h 720388"/>
                <a:gd name="connsiteX7" fmla="*/ 699807 w 875078"/>
                <a:gd name="connsiteY7" fmla="*/ 564448 h 720388"/>
                <a:gd name="connsiteX8" fmla="*/ 504286 w 875078"/>
                <a:gd name="connsiteY8" fmla="*/ 518074 h 720388"/>
                <a:gd name="connsiteX9" fmla="*/ 432471 w 875078"/>
                <a:gd name="connsiteY9" fmla="*/ 329217 h 720388"/>
                <a:gd name="connsiteX10" fmla="*/ 295675 w 875078"/>
                <a:gd name="connsiteY10" fmla="*/ 67437 h 720388"/>
                <a:gd name="connsiteX11" fmla="*/ 2973 w 875078"/>
                <a:gd name="connsiteY11" fmla="*/ 10629 h 720388"/>
                <a:gd name="connsiteX12" fmla="*/ 5405 w 875078"/>
                <a:gd name="connsiteY12" fmla="*/ 19440 h 72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078" h="720388">
                  <a:moveTo>
                    <a:pt x="5405" y="19556"/>
                  </a:moveTo>
                  <a:cubicBezTo>
                    <a:pt x="128069" y="-9312"/>
                    <a:pt x="257683" y="25237"/>
                    <a:pt x="341313" y="122506"/>
                  </a:cubicBezTo>
                  <a:cubicBezTo>
                    <a:pt x="424942" y="219775"/>
                    <a:pt x="407104" y="336057"/>
                    <a:pt x="449961" y="446543"/>
                  </a:cubicBezTo>
                  <a:cubicBezTo>
                    <a:pt x="473128" y="505901"/>
                    <a:pt x="515174" y="556333"/>
                    <a:pt x="579923" y="568737"/>
                  </a:cubicBezTo>
                  <a:cubicBezTo>
                    <a:pt x="640271" y="580331"/>
                    <a:pt x="699576" y="563289"/>
                    <a:pt x="757839" y="590649"/>
                  </a:cubicBezTo>
                  <a:cubicBezTo>
                    <a:pt x="810115" y="615522"/>
                    <a:pt x="849363" y="661465"/>
                    <a:pt x="865792" y="717018"/>
                  </a:cubicBezTo>
                  <a:cubicBezTo>
                    <a:pt x="867529" y="722583"/>
                    <a:pt x="876333" y="720264"/>
                    <a:pt x="874595" y="714583"/>
                  </a:cubicBezTo>
                  <a:cubicBezTo>
                    <a:pt x="850873" y="634507"/>
                    <a:pt x="782485" y="575765"/>
                    <a:pt x="699807" y="564448"/>
                  </a:cubicBezTo>
                  <a:cubicBezTo>
                    <a:pt x="630309" y="555521"/>
                    <a:pt x="558958" y="576041"/>
                    <a:pt x="504286" y="518074"/>
                  </a:cubicBezTo>
                  <a:cubicBezTo>
                    <a:pt x="455290" y="466135"/>
                    <a:pt x="443591" y="396923"/>
                    <a:pt x="432471" y="329217"/>
                  </a:cubicBezTo>
                  <a:cubicBezTo>
                    <a:pt x="415444" y="224876"/>
                    <a:pt x="382896" y="133056"/>
                    <a:pt x="295675" y="67437"/>
                  </a:cubicBezTo>
                  <a:cubicBezTo>
                    <a:pt x="211486" y="5686"/>
                    <a:pt x="104120" y="-15151"/>
                    <a:pt x="2973" y="10629"/>
                  </a:cubicBezTo>
                  <a:cubicBezTo>
                    <a:pt x="-2703" y="12020"/>
                    <a:pt x="-271" y="20831"/>
                    <a:pt x="5405" y="19440"/>
                  </a:cubicBezTo>
                  <a:close/>
                </a:path>
              </a:pathLst>
            </a:custGeom>
            <a:solidFill>
              <a:srgbClr val="BC5B4D"/>
            </a:solidFill>
            <a:ln w="11579" cap="flat">
              <a:noFill/>
              <a:prstDash val="solid"/>
              <a:miter/>
            </a:ln>
          </p:spPr>
          <p:txBody>
            <a:bodyPr rtlCol="0" anchor="ctr"/>
            <a:lstStyle/>
            <a:p>
              <a:endParaRPr lang="en-VN"/>
            </a:p>
          </p:txBody>
        </p:sp>
        <p:sp>
          <p:nvSpPr>
            <p:cNvPr id="301" name="Graphic 400">
              <a:extLst>
                <a:ext uri="{FF2B5EF4-FFF2-40B4-BE49-F238E27FC236}">
                  <a16:creationId xmlns:a16="http://schemas.microsoft.com/office/drawing/2014/main" id="{8F546C2E-C833-D84E-947C-8A138518FC7C}"/>
                </a:ext>
              </a:extLst>
            </p:cNvPr>
            <p:cNvSpPr/>
            <p:nvPr/>
          </p:nvSpPr>
          <p:spPr>
            <a:xfrm>
              <a:off x="9698077" y="2031475"/>
              <a:ext cx="386909" cy="599742"/>
            </a:xfrm>
            <a:custGeom>
              <a:avLst/>
              <a:gdLst>
                <a:gd name="connsiteX0" fmla="*/ 301466 w 386909"/>
                <a:gd name="connsiteY0" fmla="*/ 121794 h 599742"/>
                <a:gd name="connsiteX1" fmla="*/ 309606 w 386909"/>
                <a:gd name="connsiteY1" fmla="*/ 124816 h 599742"/>
                <a:gd name="connsiteX2" fmla="*/ 310269 w 386909"/>
                <a:gd name="connsiteY2" fmla="*/ 124461 h 599742"/>
                <a:gd name="connsiteX3" fmla="*/ 379767 w 386909"/>
                <a:gd name="connsiteY3" fmla="*/ 134663 h 599742"/>
                <a:gd name="connsiteX4" fmla="*/ 340732 w 386909"/>
                <a:gd name="connsiteY4" fmla="*/ 216860 h 599742"/>
                <a:gd name="connsiteX5" fmla="*/ 329960 w 386909"/>
                <a:gd name="connsiteY5" fmla="*/ 233323 h 599742"/>
                <a:gd name="connsiteX6" fmla="*/ 313049 w 386909"/>
                <a:gd name="connsiteY6" fmla="*/ 399109 h 599742"/>
                <a:gd name="connsiteX7" fmla="*/ 356138 w 386909"/>
                <a:gd name="connsiteY7" fmla="*/ 586807 h 599742"/>
                <a:gd name="connsiteX8" fmla="*/ 115211 w 386909"/>
                <a:gd name="connsiteY8" fmla="*/ 597705 h 599742"/>
                <a:gd name="connsiteX9" fmla="*/ 149960 w 386909"/>
                <a:gd name="connsiteY9" fmla="*/ 355170 h 599742"/>
                <a:gd name="connsiteX10" fmla="*/ 10384 w 386909"/>
                <a:gd name="connsiteY10" fmla="*/ 219990 h 599742"/>
                <a:gd name="connsiteX11" fmla="*/ 97489 w 386909"/>
                <a:gd name="connsiteY11" fmla="*/ 12468 h 599742"/>
                <a:gd name="connsiteX12" fmla="*/ 301466 w 386909"/>
                <a:gd name="connsiteY12" fmla="*/ 121794 h 599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6909" h="599742">
                  <a:moveTo>
                    <a:pt x="301466" y="121794"/>
                  </a:moveTo>
                  <a:cubicBezTo>
                    <a:pt x="302880" y="124878"/>
                    <a:pt x="306524" y="126231"/>
                    <a:pt x="309606" y="124816"/>
                  </a:cubicBezTo>
                  <a:cubicBezTo>
                    <a:pt x="309834" y="124711"/>
                    <a:pt x="310056" y="124592"/>
                    <a:pt x="310269" y="124461"/>
                  </a:cubicBezTo>
                  <a:cubicBezTo>
                    <a:pt x="323126" y="116461"/>
                    <a:pt x="356022" y="101274"/>
                    <a:pt x="379767" y="134663"/>
                  </a:cubicBezTo>
                  <a:cubicBezTo>
                    <a:pt x="403512" y="168052"/>
                    <a:pt x="359729" y="204223"/>
                    <a:pt x="340732" y="216860"/>
                  </a:cubicBezTo>
                  <a:cubicBezTo>
                    <a:pt x="335193" y="220789"/>
                    <a:pt x="331344" y="226670"/>
                    <a:pt x="329960" y="233323"/>
                  </a:cubicBezTo>
                  <a:cubicBezTo>
                    <a:pt x="325559" y="254075"/>
                    <a:pt x="316987" y="331288"/>
                    <a:pt x="313049" y="399109"/>
                  </a:cubicBezTo>
                  <a:cubicBezTo>
                    <a:pt x="309574" y="458236"/>
                    <a:pt x="356138" y="586807"/>
                    <a:pt x="356138" y="586807"/>
                  </a:cubicBezTo>
                  <a:cubicBezTo>
                    <a:pt x="356138" y="586807"/>
                    <a:pt x="198956" y="605357"/>
                    <a:pt x="115211" y="597705"/>
                  </a:cubicBezTo>
                  <a:cubicBezTo>
                    <a:pt x="115211" y="597705"/>
                    <a:pt x="167450" y="402355"/>
                    <a:pt x="149960" y="355170"/>
                  </a:cubicBezTo>
                  <a:cubicBezTo>
                    <a:pt x="149960" y="354127"/>
                    <a:pt x="57296" y="376038"/>
                    <a:pt x="10384" y="219990"/>
                  </a:cubicBezTo>
                  <a:cubicBezTo>
                    <a:pt x="-33863" y="72986"/>
                    <a:pt x="72585" y="21974"/>
                    <a:pt x="97489" y="12468"/>
                  </a:cubicBezTo>
                  <a:cubicBezTo>
                    <a:pt x="118222" y="4468"/>
                    <a:pt x="217605" y="-43760"/>
                    <a:pt x="301466" y="121794"/>
                  </a:cubicBezTo>
                  <a:close/>
                </a:path>
              </a:pathLst>
            </a:custGeom>
            <a:solidFill>
              <a:srgbClr val="FFB4A3"/>
            </a:solidFill>
            <a:ln w="11579" cap="flat">
              <a:noFill/>
              <a:prstDash val="solid"/>
              <a:miter/>
            </a:ln>
          </p:spPr>
          <p:txBody>
            <a:bodyPr rtlCol="0" anchor="ctr"/>
            <a:lstStyle/>
            <a:p>
              <a:endParaRPr lang="en-VN"/>
            </a:p>
          </p:txBody>
        </p:sp>
        <p:sp>
          <p:nvSpPr>
            <p:cNvPr id="302" name="Graphic 400">
              <a:extLst>
                <a:ext uri="{FF2B5EF4-FFF2-40B4-BE49-F238E27FC236}">
                  <a16:creationId xmlns:a16="http://schemas.microsoft.com/office/drawing/2014/main" id="{E7CA9AF4-EE0E-3A4D-8405-E99A7ED0F072}"/>
                </a:ext>
              </a:extLst>
            </p:cNvPr>
            <p:cNvSpPr/>
            <p:nvPr/>
          </p:nvSpPr>
          <p:spPr>
            <a:xfrm>
              <a:off x="9844125" y="2365333"/>
              <a:ext cx="93026" cy="104480"/>
            </a:xfrm>
            <a:custGeom>
              <a:avLst/>
              <a:gdLst>
                <a:gd name="connsiteX0" fmla="*/ -258 w 93026"/>
                <a:gd name="connsiteY0" fmla="*/ 21775 h 104480"/>
                <a:gd name="connsiteX1" fmla="*/ 46074 w 93026"/>
                <a:gd name="connsiteY1" fmla="*/ 14355 h 104480"/>
                <a:gd name="connsiteX2" fmla="*/ 80823 w 93026"/>
                <a:gd name="connsiteY2" fmla="*/ 1139 h 104480"/>
                <a:gd name="connsiteX3" fmla="*/ 91444 w 93026"/>
                <a:gd name="connsiteY3" fmla="*/ 3161 h 104480"/>
                <a:gd name="connsiteX4" fmla="*/ 90669 w 93026"/>
                <a:gd name="connsiteY4" fmla="*/ 12732 h 104480"/>
                <a:gd name="connsiteX5" fmla="*/ 4491 w 93026"/>
                <a:gd name="connsiteY5" fmla="*/ 100842 h 104480"/>
                <a:gd name="connsiteX6" fmla="*/ -258 w 93026"/>
                <a:gd name="connsiteY6" fmla="*/ 21775 h 10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026" h="104480">
                  <a:moveTo>
                    <a:pt x="-258" y="21775"/>
                  </a:moveTo>
                  <a:cubicBezTo>
                    <a:pt x="15390" y="20812"/>
                    <a:pt x="30907" y="18327"/>
                    <a:pt x="46074" y="14355"/>
                  </a:cubicBezTo>
                  <a:cubicBezTo>
                    <a:pt x="58125" y="11297"/>
                    <a:pt x="69785" y="6863"/>
                    <a:pt x="80823" y="1139"/>
                  </a:cubicBezTo>
                  <a:cubicBezTo>
                    <a:pt x="84314" y="-1238"/>
                    <a:pt x="89069" y="-333"/>
                    <a:pt x="91444" y="3161"/>
                  </a:cubicBezTo>
                  <a:cubicBezTo>
                    <a:pt x="93467" y="6137"/>
                    <a:pt x="93144" y="10121"/>
                    <a:pt x="90669" y="12732"/>
                  </a:cubicBezTo>
                  <a:cubicBezTo>
                    <a:pt x="90669" y="12732"/>
                    <a:pt x="18043" y="125189"/>
                    <a:pt x="4491" y="100842"/>
                  </a:cubicBezTo>
                  <a:cubicBezTo>
                    <a:pt x="-6744" y="81945"/>
                    <a:pt x="13526" y="38006"/>
                    <a:pt x="-258" y="21775"/>
                  </a:cubicBezTo>
                  <a:close/>
                </a:path>
              </a:pathLst>
            </a:custGeom>
            <a:solidFill>
              <a:srgbClr val="682C38"/>
            </a:solidFill>
            <a:ln w="11579" cap="flat">
              <a:noFill/>
              <a:prstDash val="solid"/>
              <a:miter/>
            </a:ln>
          </p:spPr>
          <p:txBody>
            <a:bodyPr rtlCol="0" anchor="ctr"/>
            <a:lstStyle/>
            <a:p>
              <a:endParaRPr lang="en-VN"/>
            </a:p>
          </p:txBody>
        </p:sp>
        <p:sp>
          <p:nvSpPr>
            <p:cNvPr id="303" name="Graphic 400">
              <a:extLst>
                <a:ext uri="{FF2B5EF4-FFF2-40B4-BE49-F238E27FC236}">
                  <a16:creationId xmlns:a16="http://schemas.microsoft.com/office/drawing/2014/main" id="{E9355FD9-4C74-CA4C-8131-3DA2D6F56F70}"/>
                </a:ext>
              </a:extLst>
            </p:cNvPr>
            <p:cNvSpPr/>
            <p:nvPr/>
          </p:nvSpPr>
          <p:spPr>
            <a:xfrm>
              <a:off x="9720071" y="2017301"/>
              <a:ext cx="288532" cy="160614"/>
            </a:xfrm>
            <a:custGeom>
              <a:avLst/>
              <a:gdLst>
                <a:gd name="connsiteX0" fmla="*/ -258 w 288532"/>
                <a:gd name="connsiteY0" fmla="*/ 39974 h 160614"/>
                <a:gd name="connsiteX1" fmla="*/ 288275 w 288532"/>
                <a:gd name="connsiteY1" fmla="*/ 134113 h 160614"/>
                <a:gd name="connsiteX2" fmla="*/ -258 w 288532"/>
                <a:gd name="connsiteY2" fmla="*/ 39974 h 160614"/>
              </a:gdLst>
              <a:ahLst/>
              <a:cxnLst>
                <a:cxn ang="0">
                  <a:pos x="connsiteX0" y="connsiteY0"/>
                </a:cxn>
                <a:cxn ang="0">
                  <a:pos x="connsiteX1" y="connsiteY1"/>
                </a:cxn>
                <a:cxn ang="0">
                  <a:pos x="connsiteX2" y="connsiteY2"/>
                </a:cxn>
              </a:cxnLst>
              <a:rect l="l" t="t" r="r" b="b"/>
              <a:pathLst>
                <a:path w="288532" h="160614">
                  <a:moveTo>
                    <a:pt x="-258" y="39974"/>
                  </a:moveTo>
                  <a:cubicBezTo>
                    <a:pt x="-258" y="39974"/>
                    <a:pt x="161905" y="228135"/>
                    <a:pt x="288275" y="134113"/>
                  </a:cubicBezTo>
                  <a:cubicBezTo>
                    <a:pt x="288275" y="134113"/>
                    <a:pt x="200476" y="-89061"/>
                    <a:pt x="-258" y="39974"/>
                  </a:cubicBezTo>
                  <a:close/>
                </a:path>
              </a:pathLst>
            </a:custGeom>
            <a:solidFill>
              <a:srgbClr val="BC5B4D"/>
            </a:solidFill>
            <a:ln w="11579" cap="flat">
              <a:noFill/>
              <a:prstDash val="solid"/>
              <a:miter/>
            </a:ln>
          </p:spPr>
          <p:txBody>
            <a:bodyPr rtlCol="0" anchor="ctr"/>
            <a:lstStyle/>
            <a:p>
              <a:endParaRPr lang="en-VN"/>
            </a:p>
          </p:txBody>
        </p:sp>
        <p:sp>
          <p:nvSpPr>
            <p:cNvPr id="304" name="Graphic 400">
              <a:extLst>
                <a:ext uri="{FF2B5EF4-FFF2-40B4-BE49-F238E27FC236}">
                  <a16:creationId xmlns:a16="http://schemas.microsoft.com/office/drawing/2014/main" id="{B9F34570-C274-A241-AAFB-CF930EFD653C}"/>
                </a:ext>
              </a:extLst>
            </p:cNvPr>
            <p:cNvSpPr/>
            <p:nvPr/>
          </p:nvSpPr>
          <p:spPr>
            <a:xfrm>
              <a:off x="9743337" y="2067307"/>
              <a:ext cx="245320" cy="146010"/>
            </a:xfrm>
            <a:custGeom>
              <a:avLst/>
              <a:gdLst>
                <a:gd name="connsiteX0" fmla="*/ 2074 w 245320"/>
                <a:gd name="connsiteY0" fmla="*/ 7821 h 146010"/>
                <a:gd name="connsiteX1" fmla="*/ 196438 w 245320"/>
                <a:gd name="connsiteY1" fmla="*/ 144624 h 146010"/>
                <a:gd name="connsiteX2" fmla="*/ 238021 w 245320"/>
                <a:gd name="connsiteY2" fmla="*/ 47819 h 146010"/>
                <a:gd name="connsiteX3" fmla="*/ 229217 w 245320"/>
                <a:gd name="connsiteY3" fmla="*/ 50253 h 146010"/>
                <a:gd name="connsiteX4" fmla="*/ 235125 w 245320"/>
                <a:gd name="connsiteY4" fmla="*/ 94309 h 146010"/>
                <a:gd name="connsiteX5" fmla="*/ 235820 w 245320"/>
                <a:gd name="connsiteY5" fmla="*/ 109612 h 146010"/>
                <a:gd name="connsiteX6" fmla="*/ 192963 w 245320"/>
                <a:gd name="connsiteY6" fmla="*/ 134538 h 146010"/>
                <a:gd name="connsiteX7" fmla="*/ 123464 w 245320"/>
                <a:gd name="connsiteY7" fmla="*/ 96743 h 146010"/>
                <a:gd name="connsiteX8" fmla="*/ 7634 w 245320"/>
                <a:gd name="connsiteY8" fmla="*/ 1097 h 146010"/>
                <a:gd name="connsiteX9" fmla="*/ 1148 w 245320"/>
                <a:gd name="connsiteY9" fmla="*/ 7590 h 14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320" h="146010">
                  <a:moveTo>
                    <a:pt x="2074" y="7821"/>
                  </a:moveTo>
                  <a:cubicBezTo>
                    <a:pt x="52113" y="55123"/>
                    <a:pt x="125434" y="132451"/>
                    <a:pt x="196438" y="144624"/>
                  </a:cubicBezTo>
                  <a:cubicBezTo>
                    <a:pt x="259681" y="155522"/>
                    <a:pt x="246013" y="89671"/>
                    <a:pt x="238021" y="47819"/>
                  </a:cubicBezTo>
                  <a:cubicBezTo>
                    <a:pt x="236978" y="42022"/>
                    <a:pt x="228059" y="44457"/>
                    <a:pt x="229217" y="50253"/>
                  </a:cubicBezTo>
                  <a:cubicBezTo>
                    <a:pt x="233363" y="64563"/>
                    <a:pt x="235354" y="79411"/>
                    <a:pt x="235125" y="94309"/>
                  </a:cubicBezTo>
                  <a:lnTo>
                    <a:pt x="235820" y="109612"/>
                  </a:lnTo>
                  <a:lnTo>
                    <a:pt x="192963" y="134538"/>
                  </a:lnTo>
                  <a:cubicBezTo>
                    <a:pt x="173619" y="136393"/>
                    <a:pt x="138407" y="107177"/>
                    <a:pt x="123464" y="96743"/>
                  </a:cubicBezTo>
                  <a:cubicBezTo>
                    <a:pt x="82644" y="67642"/>
                    <a:pt x="43936" y="35680"/>
                    <a:pt x="7634" y="1097"/>
                  </a:cubicBezTo>
                  <a:cubicBezTo>
                    <a:pt x="3348" y="-2960"/>
                    <a:pt x="-3138" y="3532"/>
                    <a:pt x="1148" y="7590"/>
                  </a:cubicBezTo>
                  <a:close/>
                </a:path>
              </a:pathLst>
            </a:custGeom>
            <a:solidFill>
              <a:srgbClr val="BC5B4D"/>
            </a:solidFill>
            <a:ln w="11579" cap="flat">
              <a:noFill/>
              <a:prstDash val="solid"/>
              <a:miter/>
            </a:ln>
          </p:spPr>
          <p:txBody>
            <a:bodyPr rtlCol="0" anchor="ctr"/>
            <a:lstStyle/>
            <a:p>
              <a:endParaRPr lang="en-VN"/>
            </a:p>
          </p:txBody>
        </p:sp>
        <p:sp>
          <p:nvSpPr>
            <p:cNvPr id="305" name="Graphic 400">
              <a:extLst>
                <a:ext uri="{FF2B5EF4-FFF2-40B4-BE49-F238E27FC236}">
                  <a16:creationId xmlns:a16="http://schemas.microsoft.com/office/drawing/2014/main" id="{973CD9E8-D02A-114B-9710-431C578CAAD1}"/>
                </a:ext>
              </a:extLst>
            </p:cNvPr>
            <p:cNvSpPr/>
            <p:nvPr/>
          </p:nvSpPr>
          <p:spPr>
            <a:xfrm>
              <a:off x="9056847" y="3004311"/>
              <a:ext cx="690539" cy="1202899"/>
            </a:xfrm>
            <a:custGeom>
              <a:avLst/>
              <a:gdLst>
                <a:gd name="connsiteX0" fmla="*/ 619761 w 690539"/>
                <a:gd name="connsiteY0" fmla="*/ 525332 h 1202899"/>
                <a:gd name="connsiteX1" fmla="*/ 273312 w 690539"/>
                <a:gd name="connsiteY1" fmla="*/ 963332 h 1202899"/>
                <a:gd name="connsiteX2" fmla="*/ 5513 w 690539"/>
                <a:gd name="connsiteY2" fmla="*/ 1202621 h 1202899"/>
                <a:gd name="connsiteX3" fmla="*/ 41536 w 690539"/>
                <a:gd name="connsiteY3" fmla="*/ 1007503 h 1202899"/>
                <a:gd name="connsiteX4" fmla="*/ 158177 w 690539"/>
                <a:gd name="connsiteY4" fmla="*/ 894235 h 1202899"/>
                <a:gd name="connsiteX5" fmla="*/ 376865 w 690539"/>
                <a:gd name="connsiteY5" fmla="*/ 442091 h 1202899"/>
                <a:gd name="connsiteX6" fmla="*/ 470687 w 690539"/>
                <a:gd name="connsiteY6" fmla="*/ 55102 h 1202899"/>
                <a:gd name="connsiteX7" fmla="*/ 656016 w 690539"/>
                <a:gd name="connsiteY7" fmla="*/ 114692 h 1202899"/>
                <a:gd name="connsiteX8" fmla="*/ 619761 w 690539"/>
                <a:gd name="connsiteY8" fmla="*/ 525332 h 12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39" h="1202899">
                  <a:moveTo>
                    <a:pt x="619761" y="525332"/>
                  </a:moveTo>
                  <a:cubicBezTo>
                    <a:pt x="512386" y="680568"/>
                    <a:pt x="385321" y="862701"/>
                    <a:pt x="273312" y="963332"/>
                  </a:cubicBezTo>
                  <a:cubicBezTo>
                    <a:pt x="178216" y="1048660"/>
                    <a:pt x="41652" y="1188129"/>
                    <a:pt x="5513" y="1202621"/>
                  </a:cubicBezTo>
                  <a:cubicBezTo>
                    <a:pt x="-4680" y="1206794"/>
                    <a:pt x="-6070" y="1066513"/>
                    <a:pt x="41536" y="1007503"/>
                  </a:cubicBezTo>
                  <a:cubicBezTo>
                    <a:pt x="81382" y="957535"/>
                    <a:pt x="158177" y="894235"/>
                    <a:pt x="158177" y="894235"/>
                  </a:cubicBezTo>
                  <a:cubicBezTo>
                    <a:pt x="158177" y="894235"/>
                    <a:pt x="335282" y="554431"/>
                    <a:pt x="376865" y="442091"/>
                  </a:cubicBezTo>
                  <a:cubicBezTo>
                    <a:pt x="404432" y="368241"/>
                    <a:pt x="411035" y="159906"/>
                    <a:pt x="470687" y="55102"/>
                  </a:cubicBezTo>
                  <a:cubicBezTo>
                    <a:pt x="557444" y="-97700"/>
                    <a:pt x="656016" y="114692"/>
                    <a:pt x="656016" y="114692"/>
                  </a:cubicBezTo>
                  <a:cubicBezTo>
                    <a:pt x="656016" y="114692"/>
                    <a:pt x="753429" y="332069"/>
                    <a:pt x="619761" y="525332"/>
                  </a:cubicBezTo>
                  <a:close/>
                </a:path>
              </a:pathLst>
            </a:custGeom>
            <a:solidFill>
              <a:srgbClr val="FFB4A3"/>
            </a:solidFill>
            <a:ln w="11579" cap="flat">
              <a:noFill/>
              <a:prstDash val="solid"/>
              <a:miter/>
            </a:ln>
          </p:spPr>
          <p:txBody>
            <a:bodyPr rtlCol="0" anchor="ctr"/>
            <a:lstStyle/>
            <a:p>
              <a:endParaRPr lang="en-VN"/>
            </a:p>
          </p:txBody>
        </p:sp>
        <p:sp>
          <p:nvSpPr>
            <p:cNvPr id="306" name="Graphic 400">
              <a:extLst>
                <a:ext uri="{FF2B5EF4-FFF2-40B4-BE49-F238E27FC236}">
                  <a16:creationId xmlns:a16="http://schemas.microsoft.com/office/drawing/2014/main" id="{ABBF6581-352B-CA46-B25F-162B0BC656B1}"/>
                </a:ext>
              </a:extLst>
            </p:cNvPr>
            <p:cNvSpPr/>
            <p:nvPr/>
          </p:nvSpPr>
          <p:spPr>
            <a:xfrm>
              <a:off x="9182271" y="2561417"/>
              <a:ext cx="655020" cy="1428440"/>
            </a:xfrm>
            <a:custGeom>
              <a:avLst/>
              <a:gdLst>
                <a:gd name="connsiteX0" fmla="*/ 415573 w 655020"/>
                <a:gd name="connsiteY0" fmla="*/ 1428253 h 1428440"/>
                <a:gd name="connsiteX1" fmla="*/ -258 w 655020"/>
                <a:gd name="connsiteY1" fmla="*/ 1300725 h 1428440"/>
                <a:gd name="connsiteX2" fmla="*/ 654763 w 655020"/>
                <a:gd name="connsiteY2" fmla="*/ -59 h 1428440"/>
              </a:gdLst>
              <a:ahLst/>
              <a:cxnLst>
                <a:cxn ang="0">
                  <a:pos x="connsiteX0" y="connsiteY0"/>
                </a:cxn>
                <a:cxn ang="0">
                  <a:pos x="connsiteX1" y="connsiteY1"/>
                </a:cxn>
                <a:cxn ang="0">
                  <a:pos x="connsiteX2" y="connsiteY2"/>
                </a:cxn>
              </a:cxnLst>
              <a:rect l="l" t="t" r="r" b="b"/>
              <a:pathLst>
                <a:path w="655020" h="1428440">
                  <a:moveTo>
                    <a:pt x="415573" y="1428253"/>
                  </a:moveTo>
                  <a:lnTo>
                    <a:pt x="-258" y="1300725"/>
                  </a:lnTo>
                  <a:cubicBezTo>
                    <a:pt x="-258" y="1300725"/>
                    <a:pt x="413604" y="-15130"/>
                    <a:pt x="654763" y="-59"/>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307" name="Graphic 400">
              <a:extLst>
                <a:ext uri="{FF2B5EF4-FFF2-40B4-BE49-F238E27FC236}">
                  <a16:creationId xmlns:a16="http://schemas.microsoft.com/office/drawing/2014/main" id="{529BE448-D802-744B-A1E0-9A0A37BAF44A}"/>
                </a:ext>
              </a:extLst>
            </p:cNvPr>
            <p:cNvSpPr/>
            <p:nvPr/>
          </p:nvSpPr>
          <p:spPr>
            <a:xfrm>
              <a:off x="9513429" y="2479894"/>
              <a:ext cx="743730" cy="899221"/>
            </a:xfrm>
            <a:custGeom>
              <a:avLst/>
              <a:gdLst>
                <a:gd name="connsiteX0" fmla="*/ 732601 w 743730"/>
                <a:gd name="connsiteY0" fmla="*/ 154503 h 899221"/>
                <a:gd name="connsiteX1" fmla="*/ 594531 w 743730"/>
                <a:gd name="connsiteY1" fmla="*/ 96536 h 899221"/>
                <a:gd name="connsiteX2" fmla="*/ 530940 w 743730"/>
                <a:gd name="connsiteY2" fmla="*/ 2977 h 899221"/>
                <a:gd name="connsiteX3" fmla="*/ 326847 w 743730"/>
                <a:gd name="connsiteY3" fmla="*/ 15381 h 899221"/>
                <a:gd name="connsiteX4" fmla="*/ 307388 w 743730"/>
                <a:gd name="connsiteY4" fmla="*/ 101869 h 899221"/>
                <a:gd name="connsiteX5" fmla="*/ 142098 w 743730"/>
                <a:gd name="connsiteY5" fmla="*/ 397269 h 899221"/>
                <a:gd name="connsiteX6" fmla="*/ -258 w 743730"/>
                <a:gd name="connsiteY6" fmla="*/ 893237 h 899221"/>
                <a:gd name="connsiteX7" fmla="*/ 678276 w 743730"/>
                <a:gd name="connsiteY7" fmla="*/ 899034 h 899221"/>
                <a:gd name="connsiteX8" fmla="*/ 732601 w 743730"/>
                <a:gd name="connsiteY8" fmla="*/ 154503 h 89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730" h="899221">
                  <a:moveTo>
                    <a:pt x="732601" y="154503"/>
                  </a:moveTo>
                  <a:cubicBezTo>
                    <a:pt x="732601" y="154503"/>
                    <a:pt x="656847" y="120766"/>
                    <a:pt x="594531" y="96536"/>
                  </a:cubicBezTo>
                  <a:cubicBezTo>
                    <a:pt x="533025" y="55495"/>
                    <a:pt x="530940" y="2977"/>
                    <a:pt x="530940" y="2977"/>
                  </a:cubicBezTo>
                  <a:cubicBezTo>
                    <a:pt x="515419" y="-8617"/>
                    <a:pt x="326847" y="15381"/>
                    <a:pt x="326847" y="15381"/>
                  </a:cubicBezTo>
                  <a:cubicBezTo>
                    <a:pt x="330785" y="35322"/>
                    <a:pt x="307388" y="101869"/>
                    <a:pt x="307388" y="101869"/>
                  </a:cubicBezTo>
                  <a:cubicBezTo>
                    <a:pt x="311441" y="112187"/>
                    <a:pt x="162484" y="297450"/>
                    <a:pt x="142098" y="397269"/>
                  </a:cubicBezTo>
                  <a:cubicBezTo>
                    <a:pt x="122754" y="491524"/>
                    <a:pt x="-258" y="856254"/>
                    <a:pt x="-258" y="893237"/>
                  </a:cubicBezTo>
                  <a:lnTo>
                    <a:pt x="678276" y="899034"/>
                  </a:lnTo>
                  <a:cubicBezTo>
                    <a:pt x="678276" y="899034"/>
                    <a:pt x="775342" y="281451"/>
                    <a:pt x="732601" y="154503"/>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308" name="Graphic 400">
              <a:extLst>
                <a:ext uri="{FF2B5EF4-FFF2-40B4-BE49-F238E27FC236}">
                  <a16:creationId xmlns:a16="http://schemas.microsoft.com/office/drawing/2014/main" id="{FE8FE2BC-5FC7-ED4C-9200-F467757FD9D4}"/>
                </a:ext>
              </a:extLst>
            </p:cNvPr>
            <p:cNvSpPr/>
            <p:nvPr/>
          </p:nvSpPr>
          <p:spPr>
            <a:xfrm>
              <a:off x="11969956" y="6382321"/>
              <a:ext cx="133788" cy="122842"/>
            </a:xfrm>
            <a:custGeom>
              <a:avLst/>
              <a:gdLst>
                <a:gd name="connsiteX0" fmla="*/ 125999 w 133788"/>
                <a:gd name="connsiteY0" fmla="*/ 32581 h 122842"/>
                <a:gd name="connsiteX1" fmla="*/ 35304 w 133788"/>
                <a:gd name="connsiteY1" fmla="*/ 7075 h 122842"/>
                <a:gd name="connsiteX2" fmla="*/ 4525 w 133788"/>
                <a:gd name="connsiteY2" fmla="*/ 84282 h 122842"/>
                <a:gd name="connsiteX3" fmla="*/ 7273 w 133788"/>
                <a:gd name="connsiteY3" fmla="*/ 89853 h 122842"/>
                <a:gd name="connsiteX4" fmla="*/ 97969 w 133788"/>
                <a:gd name="connsiteY4" fmla="*/ 115358 h 122842"/>
                <a:gd name="connsiteX5" fmla="*/ 128747 w 133788"/>
                <a:gd name="connsiteY5" fmla="*/ 38152 h 122842"/>
                <a:gd name="connsiteX6" fmla="*/ 125999 w 133788"/>
                <a:gd name="connsiteY6" fmla="*/ 32581 h 122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788" h="122842">
                  <a:moveTo>
                    <a:pt x="125999" y="32581"/>
                  </a:moveTo>
                  <a:cubicBezTo>
                    <a:pt x="106701" y="2159"/>
                    <a:pt x="67609" y="-8835"/>
                    <a:pt x="35304" y="7075"/>
                  </a:cubicBezTo>
                  <a:cubicBezTo>
                    <a:pt x="5504" y="19888"/>
                    <a:pt x="-8277" y="54455"/>
                    <a:pt x="4525" y="84282"/>
                  </a:cubicBezTo>
                  <a:cubicBezTo>
                    <a:pt x="5343" y="86186"/>
                    <a:pt x="6260" y="88045"/>
                    <a:pt x="7273" y="89853"/>
                  </a:cubicBezTo>
                  <a:cubicBezTo>
                    <a:pt x="26538" y="120321"/>
                    <a:pt x="65669" y="131325"/>
                    <a:pt x="97969" y="115358"/>
                  </a:cubicBezTo>
                  <a:cubicBezTo>
                    <a:pt x="127769" y="102546"/>
                    <a:pt x="141549" y="67979"/>
                    <a:pt x="128747" y="38152"/>
                  </a:cubicBezTo>
                  <a:cubicBezTo>
                    <a:pt x="127930" y="36248"/>
                    <a:pt x="127013" y="34388"/>
                    <a:pt x="125999" y="32581"/>
                  </a:cubicBezTo>
                  <a:close/>
                </a:path>
              </a:pathLst>
            </a:custGeom>
            <a:noFill/>
            <a:ln w="42495" cap="flat">
              <a:solidFill>
                <a:srgbClr val="414D3D"/>
              </a:solidFill>
              <a:prstDash val="solid"/>
              <a:miter/>
            </a:ln>
          </p:spPr>
          <p:txBody>
            <a:bodyPr rtlCol="0" anchor="ctr"/>
            <a:lstStyle/>
            <a:p>
              <a:endParaRPr lang="en-VN"/>
            </a:p>
          </p:txBody>
        </p:sp>
        <p:sp>
          <p:nvSpPr>
            <p:cNvPr id="309" name="Graphic 400">
              <a:extLst>
                <a:ext uri="{FF2B5EF4-FFF2-40B4-BE49-F238E27FC236}">
                  <a16:creationId xmlns:a16="http://schemas.microsoft.com/office/drawing/2014/main" id="{B7950505-5847-EC43-8CE9-D02BC3894CC0}"/>
                </a:ext>
              </a:extLst>
            </p:cNvPr>
            <p:cNvSpPr/>
            <p:nvPr/>
          </p:nvSpPr>
          <p:spPr>
            <a:xfrm>
              <a:off x="10665130" y="4101039"/>
              <a:ext cx="469344" cy="810497"/>
            </a:xfrm>
            <a:custGeom>
              <a:avLst/>
              <a:gdLst>
                <a:gd name="connsiteX0" fmla="*/ 0 w 469344"/>
                <a:gd name="connsiteY0" fmla="*/ 0 h 810497"/>
                <a:gd name="connsiteX1" fmla="*/ 469344 w 469344"/>
                <a:gd name="connsiteY1" fmla="*/ 810497 h 810497"/>
              </a:gdLst>
              <a:ahLst/>
              <a:cxnLst>
                <a:cxn ang="0">
                  <a:pos x="connsiteX0" y="connsiteY0"/>
                </a:cxn>
                <a:cxn ang="0">
                  <a:pos x="connsiteX1" y="connsiteY1"/>
                </a:cxn>
              </a:cxnLst>
              <a:rect l="l" t="t" r="r" b="b"/>
              <a:pathLst>
                <a:path w="469344" h="810497">
                  <a:moveTo>
                    <a:pt x="0" y="0"/>
                  </a:moveTo>
                  <a:lnTo>
                    <a:pt x="469344" y="810497"/>
                  </a:lnTo>
                </a:path>
              </a:pathLst>
            </a:custGeom>
            <a:ln w="39252" cap="flat">
              <a:solidFill>
                <a:srgbClr val="CBCECF"/>
              </a:solidFill>
              <a:prstDash val="solid"/>
              <a:miter/>
            </a:ln>
          </p:spPr>
          <p:txBody>
            <a:bodyPr rtlCol="0" anchor="ctr"/>
            <a:lstStyle/>
            <a:p>
              <a:endParaRPr lang="en-VN"/>
            </a:p>
          </p:txBody>
        </p:sp>
        <p:sp>
          <p:nvSpPr>
            <p:cNvPr id="310" name="Graphic 400">
              <a:extLst>
                <a:ext uri="{FF2B5EF4-FFF2-40B4-BE49-F238E27FC236}">
                  <a16:creationId xmlns:a16="http://schemas.microsoft.com/office/drawing/2014/main" id="{D8EE0034-D54F-464D-AA64-8E0F47161DB0}"/>
                </a:ext>
              </a:extLst>
            </p:cNvPr>
            <p:cNvSpPr/>
            <p:nvPr/>
          </p:nvSpPr>
          <p:spPr>
            <a:xfrm>
              <a:off x="10469253" y="4009140"/>
              <a:ext cx="391449" cy="233846"/>
            </a:xfrm>
            <a:custGeom>
              <a:avLst/>
              <a:gdLst>
                <a:gd name="connsiteX0" fmla="*/ 368553 w 391449"/>
                <a:gd name="connsiteY0" fmla="*/ 84292 h 233846"/>
                <a:gd name="connsiteX1" fmla="*/ 68784 w 391449"/>
                <a:gd name="connsiteY1" fmla="*/ 228978 h 233846"/>
                <a:gd name="connsiteX2" fmla="*/ 10869 w 391449"/>
                <a:gd name="connsiteY2" fmla="*/ 212747 h 233846"/>
                <a:gd name="connsiteX3" fmla="*/ 4614 w 391449"/>
                <a:gd name="connsiteY3" fmla="*/ 201849 h 233846"/>
                <a:gd name="connsiteX4" fmla="*/ 18541 w 391449"/>
                <a:gd name="connsiteY4" fmla="*/ 151099 h 233846"/>
                <a:gd name="connsiteX5" fmla="*/ 22336 w 391449"/>
                <a:gd name="connsiteY5" fmla="*/ 149215 h 233846"/>
                <a:gd name="connsiteX6" fmla="*/ 322105 w 391449"/>
                <a:gd name="connsiteY6" fmla="*/ 4529 h 233846"/>
                <a:gd name="connsiteX7" fmla="*/ 380020 w 391449"/>
                <a:gd name="connsiteY7" fmla="*/ 20760 h 233846"/>
                <a:gd name="connsiteX8" fmla="*/ 386391 w 391449"/>
                <a:gd name="connsiteY8" fmla="*/ 31657 h 233846"/>
                <a:gd name="connsiteX9" fmla="*/ 372182 w 391449"/>
                <a:gd name="connsiteY9" fmla="*/ 82500 h 233846"/>
                <a:gd name="connsiteX10" fmla="*/ 368553 w 391449"/>
                <a:gd name="connsiteY10" fmla="*/ 84292 h 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1449" h="233846">
                  <a:moveTo>
                    <a:pt x="368553" y="84292"/>
                  </a:moveTo>
                  <a:lnTo>
                    <a:pt x="68784" y="228978"/>
                  </a:lnTo>
                  <a:cubicBezTo>
                    <a:pt x="48174" y="239198"/>
                    <a:pt x="23180" y="232194"/>
                    <a:pt x="10869" y="212747"/>
                  </a:cubicBezTo>
                  <a:lnTo>
                    <a:pt x="4614" y="201849"/>
                  </a:lnTo>
                  <a:cubicBezTo>
                    <a:pt x="-5542" y="183986"/>
                    <a:pt x="694" y="161264"/>
                    <a:pt x="18541" y="151099"/>
                  </a:cubicBezTo>
                  <a:cubicBezTo>
                    <a:pt x="19769" y="150399"/>
                    <a:pt x="21037" y="149770"/>
                    <a:pt x="22336" y="149215"/>
                  </a:cubicBezTo>
                  <a:lnTo>
                    <a:pt x="322105" y="4529"/>
                  </a:lnTo>
                  <a:cubicBezTo>
                    <a:pt x="342710" y="-5749"/>
                    <a:pt x="367744" y="1267"/>
                    <a:pt x="380020" y="20760"/>
                  </a:cubicBezTo>
                  <a:lnTo>
                    <a:pt x="386391" y="31657"/>
                  </a:lnTo>
                  <a:cubicBezTo>
                    <a:pt x="396494" y="49624"/>
                    <a:pt x="390132" y="72387"/>
                    <a:pt x="372182" y="82500"/>
                  </a:cubicBezTo>
                  <a:cubicBezTo>
                    <a:pt x="371005" y="83162"/>
                    <a:pt x="369794" y="83761"/>
                    <a:pt x="368553" y="84292"/>
                  </a:cubicBezTo>
                  <a:close/>
                </a:path>
              </a:pathLst>
            </a:custGeom>
            <a:solidFill>
              <a:schemeClr val="bg2">
                <a:lumMod val="50000"/>
              </a:schemeClr>
            </a:solidFill>
            <a:ln w="11579" cap="flat">
              <a:noFill/>
              <a:prstDash val="solid"/>
              <a:miter/>
            </a:ln>
          </p:spPr>
          <p:txBody>
            <a:bodyPr rtlCol="0" anchor="ctr"/>
            <a:lstStyle/>
            <a:p>
              <a:endParaRPr lang="en-VN"/>
            </a:p>
          </p:txBody>
        </p:sp>
        <p:sp>
          <p:nvSpPr>
            <p:cNvPr id="311" name="Graphic 400">
              <a:extLst>
                <a:ext uri="{FF2B5EF4-FFF2-40B4-BE49-F238E27FC236}">
                  <a16:creationId xmlns:a16="http://schemas.microsoft.com/office/drawing/2014/main" id="{AC032F16-16FA-CC4A-BFAA-C6534DD3C21C}"/>
                </a:ext>
              </a:extLst>
            </p:cNvPr>
            <p:cNvSpPr/>
            <p:nvPr/>
          </p:nvSpPr>
          <p:spPr>
            <a:xfrm>
              <a:off x="10843742" y="4775323"/>
              <a:ext cx="1355696" cy="1660969"/>
            </a:xfrm>
            <a:custGeom>
              <a:avLst/>
              <a:gdLst>
                <a:gd name="connsiteX0" fmla="*/ 1198120 w 1355696"/>
                <a:gd name="connsiteY0" fmla="*/ 1551469 h 1660969"/>
                <a:gd name="connsiteX1" fmla="*/ 1037811 w 1355696"/>
                <a:gd name="connsiteY1" fmla="*/ 1629493 h 1660969"/>
                <a:gd name="connsiteX2" fmla="*/ 639007 w 1355696"/>
                <a:gd name="connsiteY2" fmla="*/ 1517152 h 1660969"/>
                <a:gd name="connsiteX3" fmla="*/ 34026 w 1355696"/>
                <a:gd name="connsiteY3" fmla="*/ 472467 h 1660969"/>
                <a:gd name="connsiteX4" fmla="*/ 157038 w 1355696"/>
                <a:gd name="connsiteY4" fmla="*/ 108433 h 1660969"/>
                <a:gd name="connsiteX5" fmla="*/ 317347 w 1355696"/>
                <a:gd name="connsiteY5" fmla="*/ 31105 h 1660969"/>
                <a:gd name="connsiteX6" fmla="*/ 716266 w 1355696"/>
                <a:gd name="connsiteY6" fmla="*/ 143329 h 1660969"/>
                <a:gd name="connsiteX7" fmla="*/ 1321132 w 1355696"/>
                <a:gd name="connsiteY7" fmla="*/ 1188014 h 1660969"/>
                <a:gd name="connsiteX8" fmla="*/ 1198120 w 1355696"/>
                <a:gd name="connsiteY8" fmla="*/ 1551469 h 166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5696" h="1660969">
                  <a:moveTo>
                    <a:pt x="1198120" y="1551469"/>
                  </a:moveTo>
                  <a:lnTo>
                    <a:pt x="1037811" y="1629493"/>
                  </a:lnTo>
                  <a:cubicBezTo>
                    <a:pt x="893718" y="1699054"/>
                    <a:pt x="715108" y="1648738"/>
                    <a:pt x="639007" y="1517152"/>
                  </a:cubicBezTo>
                  <a:lnTo>
                    <a:pt x="34026" y="472467"/>
                  </a:lnTo>
                  <a:cubicBezTo>
                    <a:pt x="-42190" y="340882"/>
                    <a:pt x="12945" y="177878"/>
                    <a:pt x="157038" y="108433"/>
                  </a:cubicBezTo>
                  <a:lnTo>
                    <a:pt x="317347" y="31105"/>
                  </a:lnTo>
                  <a:cubicBezTo>
                    <a:pt x="461439" y="-38456"/>
                    <a:pt x="640050" y="11860"/>
                    <a:pt x="716266" y="143329"/>
                  </a:cubicBezTo>
                  <a:lnTo>
                    <a:pt x="1321132" y="1188014"/>
                  </a:lnTo>
                  <a:cubicBezTo>
                    <a:pt x="1397349" y="1319020"/>
                    <a:pt x="1342329" y="1482025"/>
                    <a:pt x="1198120" y="1551469"/>
                  </a:cubicBezTo>
                  <a:close/>
                </a:path>
              </a:pathLst>
            </a:custGeom>
            <a:solidFill>
              <a:schemeClr val="bg2">
                <a:lumMod val="50000"/>
              </a:schemeClr>
            </a:solidFill>
            <a:ln w="11579" cap="flat">
              <a:noFill/>
              <a:prstDash val="solid"/>
              <a:miter/>
            </a:ln>
          </p:spPr>
          <p:txBody>
            <a:bodyPr rtlCol="0" anchor="ctr"/>
            <a:lstStyle/>
            <a:p>
              <a:endParaRPr lang="en-VN"/>
            </a:p>
          </p:txBody>
        </p:sp>
        <p:sp>
          <p:nvSpPr>
            <p:cNvPr id="312" name="Graphic 400">
              <a:extLst>
                <a:ext uri="{FF2B5EF4-FFF2-40B4-BE49-F238E27FC236}">
                  <a16:creationId xmlns:a16="http://schemas.microsoft.com/office/drawing/2014/main" id="{0262918F-1679-5640-9AC1-C63475339311}"/>
                </a:ext>
              </a:extLst>
            </p:cNvPr>
            <p:cNvSpPr/>
            <p:nvPr/>
          </p:nvSpPr>
          <p:spPr>
            <a:xfrm>
              <a:off x="10882832" y="4665325"/>
              <a:ext cx="406275" cy="337683"/>
            </a:xfrm>
            <a:custGeom>
              <a:avLst/>
              <a:gdLst>
                <a:gd name="connsiteX0" fmla="*/ 170534 w 406275"/>
                <a:gd name="connsiteY0" fmla="*/ 12647 h 337683"/>
                <a:gd name="connsiteX1" fmla="*/ 64318 w 406275"/>
                <a:gd name="connsiteY1" fmla="*/ 63890 h 337683"/>
                <a:gd name="connsiteX2" fmla="*/ 13817 w 406275"/>
                <a:gd name="connsiteY2" fmla="*/ 213214 h 337683"/>
                <a:gd name="connsiteX3" fmla="*/ 85747 w 406275"/>
                <a:gd name="connsiteY3" fmla="*/ 337496 h 337683"/>
                <a:gd name="connsiteX4" fmla="*/ 406018 w 406275"/>
                <a:gd name="connsiteY4" fmla="*/ 182955 h 337683"/>
                <a:gd name="connsiteX5" fmla="*/ 334087 w 406275"/>
                <a:gd name="connsiteY5" fmla="*/ 58441 h 337683"/>
                <a:gd name="connsiteX6" fmla="*/ 170534 w 406275"/>
                <a:gd name="connsiteY6" fmla="*/ 12647 h 33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275" h="337683">
                  <a:moveTo>
                    <a:pt x="170534" y="12647"/>
                  </a:moveTo>
                  <a:lnTo>
                    <a:pt x="64318" y="63890"/>
                  </a:lnTo>
                  <a:cubicBezTo>
                    <a:pt x="5129" y="92410"/>
                    <a:pt x="-17458" y="159305"/>
                    <a:pt x="13817" y="213214"/>
                  </a:cubicBezTo>
                  <a:lnTo>
                    <a:pt x="85747" y="337496"/>
                  </a:lnTo>
                  <a:lnTo>
                    <a:pt x="406018" y="182955"/>
                  </a:lnTo>
                  <a:lnTo>
                    <a:pt x="334087" y="58441"/>
                  </a:lnTo>
                  <a:cubicBezTo>
                    <a:pt x="302812" y="4764"/>
                    <a:pt x="229608" y="-15873"/>
                    <a:pt x="170534" y="12647"/>
                  </a:cubicBezTo>
                  <a:close/>
                </a:path>
              </a:pathLst>
            </a:custGeom>
            <a:noFill/>
            <a:ln w="35547" cap="flat">
              <a:solidFill>
                <a:schemeClr val="bg2">
                  <a:lumMod val="50000"/>
                </a:schemeClr>
              </a:solidFill>
              <a:prstDash val="solid"/>
              <a:miter/>
            </a:ln>
          </p:spPr>
          <p:txBody>
            <a:bodyPr rtlCol="0" anchor="ctr"/>
            <a:lstStyle/>
            <a:p>
              <a:endParaRPr lang="en-VN"/>
            </a:p>
          </p:txBody>
        </p:sp>
        <p:sp>
          <p:nvSpPr>
            <p:cNvPr id="313" name="Graphic 400">
              <a:extLst>
                <a:ext uri="{FF2B5EF4-FFF2-40B4-BE49-F238E27FC236}">
                  <a16:creationId xmlns:a16="http://schemas.microsoft.com/office/drawing/2014/main" id="{D87EA309-F443-034F-B083-FD61A5896D9C}"/>
                </a:ext>
              </a:extLst>
            </p:cNvPr>
            <p:cNvSpPr/>
            <p:nvPr/>
          </p:nvSpPr>
          <p:spPr>
            <a:xfrm>
              <a:off x="10241764" y="2886973"/>
              <a:ext cx="515306" cy="1393345"/>
            </a:xfrm>
            <a:custGeom>
              <a:avLst/>
              <a:gdLst>
                <a:gd name="connsiteX0" fmla="*/ 508591 w 515306"/>
                <a:gd name="connsiteY0" fmla="*/ 1257122 h 1393345"/>
                <a:gd name="connsiteX1" fmla="*/ 221911 w 515306"/>
                <a:gd name="connsiteY1" fmla="*/ -187 h 1393345"/>
                <a:gd name="connsiteX2" fmla="*/ -136 w 515306"/>
                <a:gd name="connsiteY2" fmla="*/ 129775 h 1393345"/>
                <a:gd name="connsiteX3" fmla="*/ 299053 w 515306"/>
                <a:gd name="connsiteY3" fmla="*/ 1310799 h 1393345"/>
                <a:gd name="connsiteX4" fmla="*/ 313301 w 515306"/>
                <a:gd name="connsiteY4" fmla="*/ 1333986 h 1393345"/>
                <a:gd name="connsiteX5" fmla="*/ 324884 w 515306"/>
                <a:gd name="connsiteY5" fmla="*/ 1253876 h 1393345"/>
                <a:gd name="connsiteX6" fmla="*/ 397972 w 515306"/>
                <a:gd name="connsiteY6" fmla="*/ 1392997 h 1393345"/>
                <a:gd name="connsiteX7" fmla="*/ 397972 w 515306"/>
                <a:gd name="connsiteY7" fmla="*/ 1298510 h 1393345"/>
                <a:gd name="connsiteX8" fmla="*/ 438629 w 515306"/>
                <a:gd name="connsiteY8" fmla="*/ 1385461 h 1393345"/>
                <a:gd name="connsiteX9" fmla="*/ 447200 w 515306"/>
                <a:gd name="connsiteY9" fmla="*/ 1292134 h 1393345"/>
                <a:gd name="connsiteX10" fmla="*/ 474884 w 515306"/>
                <a:gd name="connsiteY10" fmla="*/ 1377462 h 1393345"/>
                <a:gd name="connsiteX11" fmla="*/ 479633 w 515306"/>
                <a:gd name="connsiteY11" fmla="*/ 1279265 h 1393345"/>
                <a:gd name="connsiteX12" fmla="*/ 507316 w 515306"/>
                <a:gd name="connsiteY12" fmla="*/ 1364593 h 1393345"/>
                <a:gd name="connsiteX13" fmla="*/ 508591 w 515306"/>
                <a:gd name="connsiteY13" fmla="*/ 1257122 h 1393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5306" h="1393345">
                  <a:moveTo>
                    <a:pt x="508591" y="1257122"/>
                  </a:moveTo>
                  <a:cubicBezTo>
                    <a:pt x="483803" y="1155215"/>
                    <a:pt x="221911" y="-187"/>
                    <a:pt x="221911" y="-187"/>
                  </a:cubicBezTo>
                  <a:lnTo>
                    <a:pt x="-136" y="129775"/>
                  </a:lnTo>
                  <a:cubicBezTo>
                    <a:pt x="-7086" y="274925"/>
                    <a:pt x="285965" y="1287844"/>
                    <a:pt x="299053" y="1310799"/>
                  </a:cubicBezTo>
                  <a:cubicBezTo>
                    <a:pt x="299053" y="1310799"/>
                    <a:pt x="308435" y="1337812"/>
                    <a:pt x="313301" y="1333986"/>
                  </a:cubicBezTo>
                  <a:cubicBezTo>
                    <a:pt x="318166" y="1330160"/>
                    <a:pt x="320714" y="1249122"/>
                    <a:pt x="324884" y="1253876"/>
                  </a:cubicBezTo>
                  <a:cubicBezTo>
                    <a:pt x="329054" y="1258629"/>
                    <a:pt x="379555" y="1398562"/>
                    <a:pt x="397972" y="1392997"/>
                  </a:cubicBezTo>
                  <a:cubicBezTo>
                    <a:pt x="416389" y="1387432"/>
                    <a:pt x="388590" y="1301641"/>
                    <a:pt x="397972" y="1298510"/>
                  </a:cubicBezTo>
                  <a:cubicBezTo>
                    <a:pt x="407355" y="1295380"/>
                    <a:pt x="421138" y="1387432"/>
                    <a:pt x="438629" y="1385461"/>
                  </a:cubicBezTo>
                  <a:cubicBezTo>
                    <a:pt x="456119" y="1383490"/>
                    <a:pt x="438629" y="1290975"/>
                    <a:pt x="447200" y="1292134"/>
                  </a:cubicBezTo>
                  <a:cubicBezTo>
                    <a:pt x="455772" y="1293293"/>
                    <a:pt x="461332" y="1379896"/>
                    <a:pt x="474884" y="1377462"/>
                  </a:cubicBezTo>
                  <a:cubicBezTo>
                    <a:pt x="488436" y="1375027"/>
                    <a:pt x="474884" y="1282975"/>
                    <a:pt x="479633" y="1279265"/>
                  </a:cubicBezTo>
                  <a:cubicBezTo>
                    <a:pt x="484382" y="1275555"/>
                    <a:pt x="490058" y="1362274"/>
                    <a:pt x="507316" y="1364593"/>
                  </a:cubicBezTo>
                  <a:cubicBezTo>
                    <a:pt x="519710" y="1365520"/>
                    <a:pt x="514961" y="1282975"/>
                    <a:pt x="508591" y="1257122"/>
                  </a:cubicBezTo>
                  <a:close/>
                </a:path>
              </a:pathLst>
            </a:custGeom>
            <a:solidFill>
              <a:srgbClr val="FFB4A3"/>
            </a:solidFill>
            <a:ln w="11579" cap="flat">
              <a:noFill/>
              <a:prstDash val="solid"/>
              <a:miter/>
            </a:ln>
          </p:spPr>
          <p:txBody>
            <a:bodyPr rtlCol="0" anchor="ctr"/>
            <a:lstStyle/>
            <a:p>
              <a:endParaRPr lang="en-VN"/>
            </a:p>
          </p:txBody>
        </p:sp>
        <p:sp>
          <p:nvSpPr>
            <p:cNvPr id="314" name="Graphic 400">
              <a:extLst>
                <a:ext uri="{FF2B5EF4-FFF2-40B4-BE49-F238E27FC236}">
                  <a16:creationId xmlns:a16="http://schemas.microsoft.com/office/drawing/2014/main" id="{23B575F6-8AB8-594F-ADE7-9DC0CFD4CA6E}"/>
                </a:ext>
              </a:extLst>
            </p:cNvPr>
            <p:cNvSpPr/>
            <p:nvPr/>
          </p:nvSpPr>
          <p:spPr>
            <a:xfrm>
              <a:off x="10093085" y="2606973"/>
              <a:ext cx="752508" cy="1420321"/>
            </a:xfrm>
            <a:custGeom>
              <a:avLst/>
              <a:gdLst>
                <a:gd name="connsiteX0" fmla="*/ 44759 w 752508"/>
                <a:gd name="connsiteY0" fmla="*/ 54553 h 1420321"/>
                <a:gd name="connsiteX1" fmla="*/ 260087 w 752508"/>
                <a:gd name="connsiteY1" fmla="*/ 28120 h 1420321"/>
                <a:gd name="connsiteX2" fmla="*/ 752250 w 752508"/>
                <a:gd name="connsiteY2" fmla="*/ 1361366 h 1420321"/>
                <a:gd name="connsiteX3" fmla="*/ 265763 w 752508"/>
                <a:gd name="connsiteY3" fmla="*/ 1419333 h 1420321"/>
                <a:gd name="connsiteX4" fmla="*/ 63408 w 752508"/>
                <a:gd name="connsiteY4" fmla="*/ 407573 h 1420321"/>
                <a:gd name="connsiteX5" fmla="*/ 44759 w 752508"/>
                <a:gd name="connsiteY5" fmla="*/ 54553 h 142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508" h="1420321">
                  <a:moveTo>
                    <a:pt x="44759" y="54553"/>
                  </a:moveTo>
                  <a:cubicBezTo>
                    <a:pt x="73717" y="15367"/>
                    <a:pt x="185261" y="-31355"/>
                    <a:pt x="260087" y="28120"/>
                  </a:cubicBezTo>
                  <a:cubicBezTo>
                    <a:pt x="361902" y="109274"/>
                    <a:pt x="752250" y="1361366"/>
                    <a:pt x="752250" y="1361366"/>
                  </a:cubicBezTo>
                  <a:cubicBezTo>
                    <a:pt x="752250" y="1361366"/>
                    <a:pt x="270976" y="1428144"/>
                    <a:pt x="265763" y="1419333"/>
                  </a:cubicBezTo>
                  <a:cubicBezTo>
                    <a:pt x="201014" y="1308152"/>
                    <a:pt x="78350" y="453367"/>
                    <a:pt x="63408" y="407573"/>
                  </a:cubicBezTo>
                  <a:cubicBezTo>
                    <a:pt x="29353" y="301609"/>
                    <a:pt x="-50222" y="183124"/>
                    <a:pt x="44759" y="54553"/>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315" name="Graphic 400">
              <a:extLst>
                <a:ext uri="{FF2B5EF4-FFF2-40B4-BE49-F238E27FC236}">
                  <a16:creationId xmlns:a16="http://schemas.microsoft.com/office/drawing/2014/main" id="{0D40F923-3EA6-CF40-9001-503F4325C17E}"/>
                </a:ext>
              </a:extLst>
            </p:cNvPr>
            <p:cNvSpPr/>
            <p:nvPr/>
          </p:nvSpPr>
          <p:spPr>
            <a:xfrm>
              <a:off x="10615786" y="5850721"/>
              <a:ext cx="288941" cy="360903"/>
            </a:xfrm>
            <a:custGeom>
              <a:avLst/>
              <a:gdLst>
                <a:gd name="connsiteX0" fmla="*/ 182522 w 288941"/>
                <a:gd name="connsiteY0" fmla="*/ -187 h 360903"/>
                <a:gd name="connsiteX1" fmla="*/ 280515 w 288941"/>
                <a:gd name="connsiteY1" fmla="*/ 235855 h 360903"/>
                <a:gd name="connsiteX2" fmla="*/ 249935 w 288941"/>
                <a:gd name="connsiteY2" fmla="*/ 355499 h 360903"/>
                <a:gd name="connsiteX3" fmla="*/ 138043 w 288941"/>
                <a:gd name="connsiteY3" fmla="*/ 309126 h 360903"/>
                <a:gd name="connsiteX4" fmla="*/ -258 w 288941"/>
                <a:gd name="connsiteY4" fmla="*/ 86184 h 360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941" h="360903">
                  <a:moveTo>
                    <a:pt x="182522" y="-187"/>
                  </a:moveTo>
                  <a:lnTo>
                    <a:pt x="280515" y="235855"/>
                  </a:lnTo>
                  <a:cubicBezTo>
                    <a:pt x="280515" y="235855"/>
                    <a:pt x="312484" y="390743"/>
                    <a:pt x="249935" y="355499"/>
                  </a:cubicBezTo>
                  <a:cubicBezTo>
                    <a:pt x="214951" y="334955"/>
                    <a:pt x="177297" y="319350"/>
                    <a:pt x="138043" y="309126"/>
                  </a:cubicBezTo>
                  <a:lnTo>
                    <a:pt x="-258" y="86184"/>
                  </a:lnTo>
                  <a:close/>
                </a:path>
              </a:pathLst>
            </a:custGeom>
            <a:solidFill>
              <a:srgbClr val="FFB4A3"/>
            </a:solidFill>
            <a:ln w="11579" cap="flat">
              <a:noFill/>
              <a:prstDash val="solid"/>
              <a:miter/>
            </a:ln>
          </p:spPr>
          <p:txBody>
            <a:bodyPr rtlCol="0" anchor="ctr"/>
            <a:lstStyle/>
            <a:p>
              <a:endParaRPr lang="en-VN"/>
            </a:p>
          </p:txBody>
        </p:sp>
        <p:sp>
          <p:nvSpPr>
            <p:cNvPr id="316" name="Graphic 400">
              <a:extLst>
                <a:ext uri="{FF2B5EF4-FFF2-40B4-BE49-F238E27FC236}">
                  <a16:creationId xmlns:a16="http://schemas.microsoft.com/office/drawing/2014/main" id="{3B219042-A2EE-1C4A-AFAE-778D09C83284}"/>
                </a:ext>
              </a:extLst>
            </p:cNvPr>
            <p:cNvSpPr/>
            <p:nvPr/>
          </p:nvSpPr>
          <p:spPr>
            <a:xfrm>
              <a:off x="10581252" y="6047085"/>
              <a:ext cx="462321" cy="361063"/>
            </a:xfrm>
            <a:custGeom>
              <a:avLst/>
              <a:gdLst>
                <a:gd name="connsiteX0" fmla="*/ 155319 w 462321"/>
                <a:gd name="connsiteY0" fmla="*/ 120529 h 361063"/>
                <a:gd name="connsiteX1" fmla="*/ 1844 w 462321"/>
                <a:gd name="connsiteY1" fmla="*/ 346138 h 361063"/>
                <a:gd name="connsiteX2" fmla="*/ 18060 w 462321"/>
                <a:gd name="connsiteY2" fmla="*/ 358890 h 361063"/>
                <a:gd name="connsiteX3" fmla="*/ 453350 w 462321"/>
                <a:gd name="connsiteY3" fmla="*/ 139659 h 361063"/>
                <a:gd name="connsiteX4" fmla="*/ 458909 w 462321"/>
                <a:gd name="connsiteY4" fmla="*/ 121805 h 361063"/>
                <a:gd name="connsiteX5" fmla="*/ 306825 w 462321"/>
                <a:gd name="connsiteY5" fmla="*/ -158 h 361063"/>
                <a:gd name="connsiteX6" fmla="*/ 264083 w 462321"/>
                <a:gd name="connsiteY6" fmla="*/ 110559 h 361063"/>
                <a:gd name="connsiteX7" fmla="*/ 175821 w 462321"/>
                <a:gd name="connsiteY7" fmla="*/ 110559 h 361063"/>
                <a:gd name="connsiteX8" fmla="*/ 155319 w 462321"/>
                <a:gd name="connsiteY8" fmla="*/ 120529 h 36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321" h="361063">
                  <a:moveTo>
                    <a:pt x="155319" y="120529"/>
                  </a:moveTo>
                  <a:lnTo>
                    <a:pt x="1844" y="346138"/>
                  </a:lnTo>
                  <a:cubicBezTo>
                    <a:pt x="-4991" y="356224"/>
                    <a:pt x="6013" y="364919"/>
                    <a:pt x="18060" y="358890"/>
                  </a:cubicBezTo>
                  <a:cubicBezTo>
                    <a:pt x="117211" y="309503"/>
                    <a:pt x="383505" y="175135"/>
                    <a:pt x="453350" y="139659"/>
                  </a:cubicBezTo>
                  <a:cubicBezTo>
                    <a:pt x="461921" y="135253"/>
                    <a:pt x="464933" y="126326"/>
                    <a:pt x="458909" y="121805"/>
                  </a:cubicBezTo>
                  <a:cubicBezTo>
                    <a:pt x="427172" y="96531"/>
                    <a:pt x="313080" y="-2129"/>
                    <a:pt x="306825" y="-158"/>
                  </a:cubicBezTo>
                  <a:cubicBezTo>
                    <a:pt x="306825" y="-158"/>
                    <a:pt x="297442" y="104183"/>
                    <a:pt x="264083" y="110559"/>
                  </a:cubicBezTo>
                  <a:cubicBezTo>
                    <a:pt x="234828" y="114982"/>
                    <a:pt x="205075" y="114982"/>
                    <a:pt x="175821" y="110559"/>
                  </a:cubicBezTo>
                  <a:cubicBezTo>
                    <a:pt x="167511" y="108786"/>
                    <a:pt x="159061" y="112895"/>
                    <a:pt x="155319" y="120529"/>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317" name="Graphic 400">
              <a:extLst>
                <a:ext uri="{FF2B5EF4-FFF2-40B4-BE49-F238E27FC236}">
                  <a16:creationId xmlns:a16="http://schemas.microsoft.com/office/drawing/2014/main" id="{B8A5036D-0C05-CD48-9FCA-17CEFDEFD0EC}"/>
                </a:ext>
              </a:extLst>
            </p:cNvPr>
            <p:cNvSpPr/>
            <p:nvPr/>
          </p:nvSpPr>
          <p:spPr>
            <a:xfrm>
              <a:off x="10700458" y="6202814"/>
              <a:ext cx="53281" cy="14723"/>
            </a:xfrm>
            <a:custGeom>
              <a:avLst/>
              <a:gdLst>
                <a:gd name="connsiteX0" fmla="*/ 0 w 53281"/>
                <a:gd name="connsiteY0" fmla="*/ 0 h 14723"/>
                <a:gd name="connsiteX1" fmla="*/ 53282 w 53281"/>
                <a:gd name="connsiteY1" fmla="*/ 14724 h 14723"/>
              </a:gdLst>
              <a:ahLst/>
              <a:cxnLst>
                <a:cxn ang="0">
                  <a:pos x="connsiteX0" y="connsiteY0"/>
                </a:cxn>
                <a:cxn ang="0">
                  <a:pos x="connsiteX1" y="connsiteY1"/>
                </a:cxn>
              </a:cxnLst>
              <a:rect l="l" t="t" r="r" b="b"/>
              <a:pathLst>
                <a:path w="53281" h="14723">
                  <a:moveTo>
                    <a:pt x="0" y="0"/>
                  </a:moveTo>
                  <a:lnTo>
                    <a:pt x="53282" y="14724"/>
                  </a:lnTo>
                </a:path>
              </a:pathLst>
            </a:custGeom>
            <a:ln w="4400" cap="rnd">
              <a:solidFill>
                <a:srgbClr val="FFFFFF"/>
              </a:solidFill>
              <a:prstDash val="solid"/>
              <a:miter/>
            </a:ln>
          </p:spPr>
          <p:txBody>
            <a:bodyPr rtlCol="0" anchor="ctr"/>
            <a:lstStyle/>
            <a:p>
              <a:endParaRPr lang="en-VN"/>
            </a:p>
          </p:txBody>
        </p:sp>
        <p:sp>
          <p:nvSpPr>
            <p:cNvPr id="318" name="Graphic 400">
              <a:extLst>
                <a:ext uri="{FF2B5EF4-FFF2-40B4-BE49-F238E27FC236}">
                  <a16:creationId xmlns:a16="http://schemas.microsoft.com/office/drawing/2014/main" id="{B76A00E0-9177-874E-87A5-8463E8F8E6E9}"/>
                </a:ext>
              </a:extLst>
            </p:cNvPr>
            <p:cNvSpPr/>
            <p:nvPr/>
          </p:nvSpPr>
          <p:spPr>
            <a:xfrm>
              <a:off x="10685979" y="6233652"/>
              <a:ext cx="53397" cy="14723"/>
            </a:xfrm>
            <a:custGeom>
              <a:avLst/>
              <a:gdLst>
                <a:gd name="connsiteX0" fmla="*/ 0 w 53397"/>
                <a:gd name="connsiteY0" fmla="*/ 0 h 14723"/>
                <a:gd name="connsiteX1" fmla="*/ 53398 w 53397"/>
                <a:gd name="connsiteY1" fmla="*/ 14724 h 14723"/>
              </a:gdLst>
              <a:ahLst/>
              <a:cxnLst>
                <a:cxn ang="0">
                  <a:pos x="connsiteX0" y="connsiteY0"/>
                </a:cxn>
                <a:cxn ang="0">
                  <a:pos x="connsiteX1" y="connsiteY1"/>
                </a:cxn>
              </a:cxnLst>
              <a:rect l="l" t="t" r="r" b="b"/>
              <a:pathLst>
                <a:path w="53397" h="14723">
                  <a:moveTo>
                    <a:pt x="0" y="0"/>
                  </a:moveTo>
                  <a:lnTo>
                    <a:pt x="53398" y="14724"/>
                  </a:lnTo>
                </a:path>
              </a:pathLst>
            </a:custGeom>
            <a:ln w="4400" cap="rnd">
              <a:solidFill>
                <a:srgbClr val="FFFFFF"/>
              </a:solidFill>
              <a:prstDash val="solid"/>
              <a:miter/>
            </a:ln>
          </p:spPr>
          <p:txBody>
            <a:bodyPr rtlCol="0" anchor="ctr"/>
            <a:lstStyle/>
            <a:p>
              <a:endParaRPr lang="en-VN"/>
            </a:p>
          </p:txBody>
        </p:sp>
        <p:sp>
          <p:nvSpPr>
            <p:cNvPr id="319" name="Graphic 400">
              <a:extLst>
                <a:ext uri="{FF2B5EF4-FFF2-40B4-BE49-F238E27FC236}">
                  <a16:creationId xmlns:a16="http://schemas.microsoft.com/office/drawing/2014/main" id="{DA1DA355-1862-E04D-A5E6-905F69D6E819}"/>
                </a:ext>
              </a:extLst>
            </p:cNvPr>
            <p:cNvSpPr/>
            <p:nvPr/>
          </p:nvSpPr>
          <p:spPr>
            <a:xfrm>
              <a:off x="9661113" y="6003175"/>
              <a:ext cx="202587" cy="363930"/>
            </a:xfrm>
            <a:custGeom>
              <a:avLst/>
              <a:gdLst>
                <a:gd name="connsiteX0" fmla="*/ 202330 w 202587"/>
                <a:gd name="connsiteY0" fmla="*/ 2826 h 363930"/>
                <a:gd name="connsiteX1" fmla="*/ 181364 w 202587"/>
                <a:gd name="connsiteY1" fmla="*/ 256723 h 363930"/>
                <a:gd name="connsiteX2" fmla="*/ 99009 w 202587"/>
                <a:gd name="connsiteY2" fmla="*/ 350166 h 363930"/>
                <a:gd name="connsiteX3" fmla="*/ 20128 w 202587"/>
                <a:gd name="connsiteY3" fmla="*/ 259969 h 363930"/>
                <a:gd name="connsiteX4" fmla="*/ -258 w 202587"/>
                <a:gd name="connsiteY4" fmla="*/ -187 h 363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87" h="363930">
                  <a:moveTo>
                    <a:pt x="202330" y="2826"/>
                  </a:moveTo>
                  <a:lnTo>
                    <a:pt x="181364" y="256723"/>
                  </a:lnTo>
                  <a:cubicBezTo>
                    <a:pt x="181364" y="256723"/>
                    <a:pt x="138738" y="409177"/>
                    <a:pt x="99009" y="350166"/>
                  </a:cubicBezTo>
                  <a:cubicBezTo>
                    <a:pt x="77057" y="316558"/>
                    <a:pt x="50505" y="286197"/>
                    <a:pt x="20128" y="259969"/>
                  </a:cubicBezTo>
                  <a:lnTo>
                    <a:pt x="-258" y="-187"/>
                  </a:lnTo>
                  <a:close/>
                </a:path>
              </a:pathLst>
            </a:custGeom>
            <a:solidFill>
              <a:srgbClr val="FFB4A3"/>
            </a:solidFill>
            <a:ln w="11579" cap="flat">
              <a:noFill/>
              <a:prstDash val="solid"/>
              <a:miter/>
            </a:ln>
          </p:spPr>
          <p:txBody>
            <a:bodyPr rtlCol="0" anchor="ctr"/>
            <a:lstStyle/>
            <a:p>
              <a:endParaRPr lang="en-VN"/>
            </a:p>
          </p:txBody>
        </p:sp>
        <p:sp>
          <p:nvSpPr>
            <p:cNvPr id="320" name="Graphic 400">
              <a:extLst>
                <a:ext uri="{FF2B5EF4-FFF2-40B4-BE49-F238E27FC236}">
                  <a16:creationId xmlns:a16="http://schemas.microsoft.com/office/drawing/2014/main" id="{A67F22E4-3586-CA48-B215-77B56D97444E}"/>
                </a:ext>
              </a:extLst>
            </p:cNvPr>
            <p:cNvSpPr/>
            <p:nvPr/>
          </p:nvSpPr>
          <p:spPr>
            <a:xfrm>
              <a:off x="9416319" y="6221363"/>
              <a:ext cx="517730" cy="193727"/>
            </a:xfrm>
            <a:custGeom>
              <a:avLst/>
              <a:gdLst>
                <a:gd name="connsiteX0" fmla="*/ 246158 w 517730"/>
                <a:gd name="connsiteY0" fmla="*/ 40738 h 193727"/>
                <a:gd name="connsiteX1" fmla="*/ 5347 w 517730"/>
                <a:gd name="connsiteY1" fmla="*/ 175106 h 193727"/>
                <a:gd name="connsiteX2" fmla="*/ 13919 w 517730"/>
                <a:gd name="connsiteY2" fmla="*/ 193539 h 193727"/>
                <a:gd name="connsiteX3" fmla="*/ 503533 w 517730"/>
                <a:gd name="connsiteY3" fmla="*/ 189018 h 193727"/>
                <a:gd name="connsiteX4" fmla="*/ 516737 w 517730"/>
                <a:gd name="connsiteY4" fmla="*/ 175454 h 193727"/>
                <a:gd name="connsiteX5" fmla="*/ 436931 w 517730"/>
                <a:gd name="connsiteY5" fmla="*/ -187 h 193727"/>
                <a:gd name="connsiteX6" fmla="*/ 347857 w 517730"/>
                <a:gd name="connsiteY6" fmla="*/ 79808 h 193727"/>
                <a:gd name="connsiteX7" fmla="*/ 268861 w 517730"/>
                <a:gd name="connsiteY7" fmla="*/ 41317 h 193727"/>
                <a:gd name="connsiteX8" fmla="*/ 246158 w 517730"/>
                <a:gd name="connsiteY8" fmla="*/ 40738 h 19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7730" h="193727">
                  <a:moveTo>
                    <a:pt x="246158" y="40738"/>
                  </a:moveTo>
                  <a:lnTo>
                    <a:pt x="5347" y="175106"/>
                  </a:lnTo>
                  <a:cubicBezTo>
                    <a:pt x="-5425" y="181134"/>
                    <a:pt x="366" y="193655"/>
                    <a:pt x="13919" y="193539"/>
                  </a:cubicBezTo>
                  <a:cubicBezTo>
                    <a:pt x="125115" y="193539"/>
                    <a:pt x="424769" y="189945"/>
                    <a:pt x="503533" y="189018"/>
                  </a:cubicBezTo>
                  <a:cubicBezTo>
                    <a:pt x="513147" y="189018"/>
                    <a:pt x="519749" y="182062"/>
                    <a:pt x="516737" y="175454"/>
                  </a:cubicBezTo>
                  <a:cubicBezTo>
                    <a:pt x="500058" y="138934"/>
                    <a:pt x="443301" y="740"/>
                    <a:pt x="436931" y="-187"/>
                  </a:cubicBezTo>
                  <a:cubicBezTo>
                    <a:pt x="436931" y="-187"/>
                    <a:pt x="380637" y="88735"/>
                    <a:pt x="347857" y="79808"/>
                  </a:cubicBezTo>
                  <a:cubicBezTo>
                    <a:pt x="319744" y="71019"/>
                    <a:pt x="293113" y="58043"/>
                    <a:pt x="268861" y="41317"/>
                  </a:cubicBezTo>
                  <a:cubicBezTo>
                    <a:pt x="262282" y="36042"/>
                    <a:pt x="252997" y="35805"/>
                    <a:pt x="246158" y="40738"/>
                  </a:cubicBezTo>
                  <a:close/>
                </a:path>
              </a:pathLst>
            </a:custGeom>
            <a:solidFill>
              <a:schemeClr val="bg2">
                <a:lumMod val="75000"/>
              </a:schemeClr>
            </a:solidFill>
            <a:ln w="11579" cap="flat">
              <a:noFill/>
              <a:prstDash val="solid"/>
              <a:miter/>
            </a:ln>
          </p:spPr>
          <p:txBody>
            <a:bodyPr rtlCol="0" anchor="ctr"/>
            <a:lstStyle/>
            <a:p>
              <a:endParaRPr lang="en-VN"/>
            </a:p>
          </p:txBody>
        </p:sp>
        <p:sp>
          <p:nvSpPr>
            <p:cNvPr id="321" name="Graphic 400">
              <a:extLst>
                <a:ext uri="{FF2B5EF4-FFF2-40B4-BE49-F238E27FC236}">
                  <a16:creationId xmlns:a16="http://schemas.microsoft.com/office/drawing/2014/main" id="{9A8ED5A6-6534-A648-B712-CBBE6A69D395}"/>
                </a:ext>
              </a:extLst>
            </p:cNvPr>
            <p:cNvSpPr/>
            <p:nvPr/>
          </p:nvSpPr>
          <p:spPr>
            <a:xfrm>
              <a:off x="9614086" y="62775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322" name="Graphic 400">
              <a:extLst>
                <a:ext uri="{FF2B5EF4-FFF2-40B4-BE49-F238E27FC236}">
                  <a16:creationId xmlns:a16="http://schemas.microsoft.com/office/drawing/2014/main" id="{8B7DC57D-07F0-334B-8119-1465946603BB}"/>
                </a:ext>
              </a:extLst>
            </p:cNvPr>
            <p:cNvSpPr/>
            <p:nvPr/>
          </p:nvSpPr>
          <p:spPr>
            <a:xfrm>
              <a:off x="9587097" y="62986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323" name="Graphic 400">
              <a:extLst>
                <a:ext uri="{FF2B5EF4-FFF2-40B4-BE49-F238E27FC236}">
                  <a16:creationId xmlns:a16="http://schemas.microsoft.com/office/drawing/2014/main" id="{AA866044-9C66-F742-A196-3A7ECBB1F881}"/>
                </a:ext>
              </a:extLst>
            </p:cNvPr>
            <p:cNvSpPr/>
            <p:nvPr/>
          </p:nvSpPr>
          <p:spPr>
            <a:xfrm>
              <a:off x="9405475" y="3368217"/>
              <a:ext cx="1511006" cy="2676230"/>
            </a:xfrm>
            <a:custGeom>
              <a:avLst/>
              <a:gdLst>
                <a:gd name="connsiteX0" fmla="*/ 758315 w 1511006"/>
                <a:gd name="connsiteY0" fmla="*/ -187 h 2676230"/>
                <a:gd name="connsiteX1" fmla="*/ 912832 w 1511006"/>
                <a:gd name="connsiteY1" fmla="*/ 385295 h 2676230"/>
                <a:gd name="connsiteX2" fmla="*/ 984995 w 1511006"/>
                <a:gd name="connsiteY2" fmla="*/ 1083336 h 2676230"/>
                <a:gd name="connsiteX3" fmla="*/ 1070593 w 1511006"/>
                <a:gd name="connsiteY3" fmla="*/ 1549740 h 2676230"/>
                <a:gd name="connsiteX4" fmla="*/ 1510749 w 1511006"/>
                <a:gd name="connsiteY4" fmla="*/ 2451594 h 2676230"/>
                <a:gd name="connsiteX5" fmla="*/ 1161404 w 1511006"/>
                <a:gd name="connsiteY5" fmla="*/ 2664681 h 2676230"/>
                <a:gd name="connsiteX6" fmla="*/ 622562 w 1511006"/>
                <a:gd name="connsiteY6" fmla="*/ 1638662 h 2676230"/>
                <a:gd name="connsiteX7" fmla="*/ 508353 w 1511006"/>
                <a:gd name="connsiteY7" fmla="*/ 771240 h 2676230"/>
                <a:gd name="connsiteX8" fmla="*/ 454608 w 1511006"/>
                <a:gd name="connsiteY8" fmla="*/ 772748 h 2676230"/>
                <a:gd name="connsiteX9" fmla="*/ 504415 w 1511006"/>
                <a:gd name="connsiteY9" fmla="*/ 2658305 h 2676230"/>
                <a:gd name="connsiteX10" fmla="*/ 74800 w 1511006"/>
                <a:gd name="connsiteY10" fmla="*/ 2676043 h 2676230"/>
                <a:gd name="connsiteX11" fmla="*/ 11789 w 1511006"/>
                <a:gd name="connsiteY11" fmla="*/ 1477397 h 2676230"/>
                <a:gd name="connsiteX12" fmla="*/ 255496 w 1511006"/>
                <a:gd name="connsiteY12" fmla="*/ 6421 h 2676230"/>
                <a:gd name="connsiteX13" fmla="*/ 758315 w 1511006"/>
                <a:gd name="connsiteY13" fmla="*/ -187 h 267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11006" h="2676230">
                  <a:moveTo>
                    <a:pt x="758315" y="-187"/>
                  </a:moveTo>
                  <a:cubicBezTo>
                    <a:pt x="822138" y="144151"/>
                    <a:pt x="872987" y="216378"/>
                    <a:pt x="912832" y="385295"/>
                  </a:cubicBezTo>
                  <a:cubicBezTo>
                    <a:pt x="959165" y="581108"/>
                    <a:pt x="955574" y="881262"/>
                    <a:pt x="984995" y="1083336"/>
                  </a:cubicBezTo>
                  <a:cubicBezTo>
                    <a:pt x="1014995" y="1290163"/>
                    <a:pt x="1017196" y="1323436"/>
                    <a:pt x="1070593" y="1549740"/>
                  </a:cubicBezTo>
                  <a:cubicBezTo>
                    <a:pt x="1137080" y="1831229"/>
                    <a:pt x="1350092" y="2183322"/>
                    <a:pt x="1510749" y="2451594"/>
                  </a:cubicBezTo>
                  <a:cubicBezTo>
                    <a:pt x="1406501" y="2540631"/>
                    <a:pt x="1277350" y="2595005"/>
                    <a:pt x="1161404" y="2664681"/>
                  </a:cubicBezTo>
                  <a:cubicBezTo>
                    <a:pt x="913991" y="2358383"/>
                    <a:pt x="721249" y="2016144"/>
                    <a:pt x="622562" y="1638662"/>
                  </a:cubicBezTo>
                  <a:cubicBezTo>
                    <a:pt x="547388" y="1352304"/>
                    <a:pt x="532098" y="1053309"/>
                    <a:pt x="508353" y="771240"/>
                  </a:cubicBezTo>
                  <a:cubicBezTo>
                    <a:pt x="505573" y="737387"/>
                    <a:pt x="460052" y="700636"/>
                    <a:pt x="454608" y="772748"/>
                  </a:cubicBezTo>
                  <a:cubicBezTo>
                    <a:pt x="409782" y="1375607"/>
                    <a:pt x="535689" y="2038404"/>
                    <a:pt x="504415" y="2658305"/>
                  </a:cubicBezTo>
                  <a:cubicBezTo>
                    <a:pt x="361365" y="2667000"/>
                    <a:pt x="217387" y="2661552"/>
                    <a:pt x="74800" y="2676043"/>
                  </a:cubicBezTo>
                  <a:cubicBezTo>
                    <a:pt x="39125" y="2243260"/>
                    <a:pt x="34144" y="1940091"/>
                    <a:pt x="11789" y="1477397"/>
                  </a:cubicBezTo>
                  <a:cubicBezTo>
                    <a:pt x="-10566" y="1014703"/>
                    <a:pt x="-33269" y="439668"/>
                    <a:pt x="255496" y="6421"/>
                  </a:cubicBezTo>
                  <a:cubicBezTo>
                    <a:pt x="422407" y="-2738"/>
                    <a:pt x="590824" y="9087"/>
                    <a:pt x="758315" y="-187"/>
                  </a:cubicBezTo>
                  <a:close/>
                </a:path>
              </a:pathLst>
            </a:custGeom>
            <a:solidFill>
              <a:srgbClr val="414D3D"/>
            </a:solidFill>
            <a:ln w="11579" cap="flat">
              <a:noFill/>
              <a:prstDash val="solid"/>
              <a:miter/>
            </a:ln>
          </p:spPr>
          <p:txBody>
            <a:bodyPr rtlCol="0" anchor="ctr"/>
            <a:lstStyle/>
            <a:p>
              <a:endParaRPr lang="en-VN"/>
            </a:p>
          </p:txBody>
        </p:sp>
        <p:sp>
          <p:nvSpPr>
            <p:cNvPr id="324" name="Graphic 400">
              <a:extLst>
                <a:ext uri="{FF2B5EF4-FFF2-40B4-BE49-F238E27FC236}">
                  <a16:creationId xmlns:a16="http://schemas.microsoft.com/office/drawing/2014/main" id="{713164EC-EDF9-5C48-B038-684CE3879897}"/>
                </a:ext>
              </a:extLst>
            </p:cNvPr>
            <p:cNvSpPr/>
            <p:nvPr/>
          </p:nvSpPr>
          <p:spPr>
            <a:xfrm>
              <a:off x="9996489" y="3374130"/>
              <a:ext cx="324740" cy="362990"/>
            </a:xfrm>
            <a:custGeom>
              <a:avLst/>
              <a:gdLst>
                <a:gd name="connsiteX0" fmla="*/ 853 w 324740"/>
                <a:gd name="connsiteY0" fmla="*/ -187 h 362990"/>
                <a:gd name="connsiteX1" fmla="*/ 324483 w 324740"/>
                <a:gd name="connsiteY1" fmla="*/ 362803 h 362990"/>
              </a:gdLst>
              <a:ahLst/>
              <a:cxnLst>
                <a:cxn ang="0">
                  <a:pos x="connsiteX0" y="connsiteY0"/>
                </a:cxn>
                <a:cxn ang="0">
                  <a:pos x="connsiteX1" y="connsiteY1"/>
                </a:cxn>
              </a:cxnLst>
              <a:rect l="l" t="t" r="r" b="b"/>
              <a:pathLst>
                <a:path w="324740" h="362990">
                  <a:moveTo>
                    <a:pt x="853" y="-187"/>
                  </a:moveTo>
                  <a:cubicBezTo>
                    <a:pt x="853" y="-187"/>
                    <a:pt x="-36676" y="354224"/>
                    <a:pt x="324483" y="362803"/>
                  </a:cubicBezTo>
                </a:path>
              </a:pathLst>
            </a:custGeom>
            <a:noFill/>
            <a:ln w="3242" cap="flat">
              <a:solidFill>
                <a:srgbClr val="FFFFFF">
                  <a:alpha val="50000"/>
                </a:srgbClr>
              </a:solidFill>
              <a:prstDash val="solid"/>
              <a:miter/>
            </a:ln>
          </p:spPr>
          <p:txBody>
            <a:bodyPr rtlCol="0" anchor="ctr"/>
            <a:lstStyle/>
            <a:p>
              <a:endParaRPr lang="en-VN"/>
            </a:p>
          </p:txBody>
        </p:sp>
        <p:sp>
          <p:nvSpPr>
            <p:cNvPr id="325" name="Graphic 400">
              <a:extLst>
                <a:ext uri="{FF2B5EF4-FFF2-40B4-BE49-F238E27FC236}">
                  <a16:creationId xmlns:a16="http://schemas.microsoft.com/office/drawing/2014/main" id="{85B490EF-ACAC-D243-8D48-F0516B65871F}"/>
                </a:ext>
              </a:extLst>
            </p:cNvPr>
            <p:cNvSpPr/>
            <p:nvPr/>
          </p:nvSpPr>
          <p:spPr>
            <a:xfrm>
              <a:off x="9502542" y="3374130"/>
              <a:ext cx="221351" cy="314066"/>
            </a:xfrm>
            <a:custGeom>
              <a:avLst/>
              <a:gdLst>
                <a:gd name="connsiteX0" fmla="*/ 221094 w 221351"/>
                <a:gd name="connsiteY0" fmla="*/ -187 h 314066"/>
                <a:gd name="connsiteX1" fmla="*/ -258 w 221351"/>
                <a:gd name="connsiteY1" fmla="*/ 313879 h 314066"/>
              </a:gdLst>
              <a:ahLst/>
              <a:cxnLst>
                <a:cxn ang="0">
                  <a:pos x="connsiteX0" y="connsiteY0"/>
                </a:cxn>
                <a:cxn ang="0">
                  <a:pos x="connsiteX1" y="connsiteY1"/>
                </a:cxn>
              </a:cxnLst>
              <a:rect l="l" t="t" r="r" b="b"/>
              <a:pathLst>
                <a:path w="221351" h="314066">
                  <a:moveTo>
                    <a:pt x="221094" y="-187"/>
                  </a:moveTo>
                  <a:cubicBezTo>
                    <a:pt x="209511" y="22420"/>
                    <a:pt x="221094" y="307502"/>
                    <a:pt x="-258" y="313879"/>
                  </a:cubicBezTo>
                </a:path>
              </a:pathLst>
            </a:custGeom>
            <a:noFill/>
            <a:ln w="3242" cap="flat">
              <a:solidFill>
                <a:srgbClr val="FFFFFF">
                  <a:alpha val="50000"/>
                </a:srgbClr>
              </a:solidFill>
              <a:prstDash val="solid"/>
              <a:miter/>
            </a:ln>
          </p:spPr>
          <p:txBody>
            <a:bodyPr rtlCol="0" anchor="ctr"/>
            <a:lstStyle/>
            <a:p>
              <a:endParaRPr lang="en-VN"/>
            </a:p>
          </p:txBody>
        </p:sp>
        <p:sp>
          <p:nvSpPr>
            <p:cNvPr id="326" name="Graphic 400">
              <a:extLst>
                <a:ext uri="{FF2B5EF4-FFF2-40B4-BE49-F238E27FC236}">
                  <a16:creationId xmlns:a16="http://schemas.microsoft.com/office/drawing/2014/main" id="{5EEFB687-CBE8-7441-BB93-002C2D4170AD}"/>
                </a:ext>
              </a:extLst>
            </p:cNvPr>
            <p:cNvSpPr/>
            <p:nvPr/>
          </p:nvSpPr>
          <p:spPr>
            <a:xfrm>
              <a:off x="10479454" y="5708238"/>
              <a:ext cx="377606" cy="224912"/>
            </a:xfrm>
            <a:custGeom>
              <a:avLst/>
              <a:gdLst>
                <a:gd name="connsiteX0" fmla="*/ 0 w 377606"/>
                <a:gd name="connsiteY0" fmla="*/ 224913 h 224912"/>
                <a:gd name="connsiteX1" fmla="*/ 377607 w 377606"/>
                <a:gd name="connsiteY1" fmla="*/ 0 h 224912"/>
              </a:gdLst>
              <a:ahLst/>
              <a:cxnLst>
                <a:cxn ang="0">
                  <a:pos x="connsiteX0" y="connsiteY0"/>
                </a:cxn>
                <a:cxn ang="0">
                  <a:pos x="connsiteX1" y="connsiteY1"/>
                </a:cxn>
              </a:cxnLst>
              <a:rect l="l" t="t" r="r" b="b"/>
              <a:pathLst>
                <a:path w="377606" h="224912">
                  <a:moveTo>
                    <a:pt x="0" y="224913"/>
                  </a:moveTo>
                  <a:lnTo>
                    <a:pt x="377607" y="0"/>
                  </a:lnTo>
                </a:path>
              </a:pathLst>
            </a:custGeom>
            <a:ln w="3242" cap="flat">
              <a:solidFill>
                <a:srgbClr val="FFFFFF">
                  <a:alpha val="50000"/>
                </a:srgbClr>
              </a:solidFill>
              <a:prstDash val="solid"/>
              <a:miter/>
            </a:ln>
          </p:spPr>
          <p:txBody>
            <a:bodyPr rtlCol="0" anchor="ctr"/>
            <a:lstStyle/>
            <a:p>
              <a:endParaRPr lang="en-VN"/>
            </a:p>
          </p:txBody>
        </p:sp>
        <p:sp>
          <p:nvSpPr>
            <p:cNvPr id="327" name="Graphic 400">
              <a:extLst>
                <a:ext uri="{FF2B5EF4-FFF2-40B4-BE49-F238E27FC236}">
                  <a16:creationId xmlns:a16="http://schemas.microsoft.com/office/drawing/2014/main" id="{D3198CD5-EEB4-CA4A-8573-4D95C2E49094}"/>
                </a:ext>
              </a:extLst>
            </p:cNvPr>
            <p:cNvSpPr/>
            <p:nvPr/>
          </p:nvSpPr>
          <p:spPr>
            <a:xfrm>
              <a:off x="9472541" y="5907761"/>
              <a:ext cx="438301" cy="12636"/>
            </a:xfrm>
            <a:custGeom>
              <a:avLst/>
              <a:gdLst>
                <a:gd name="connsiteX0" fmla="*/ 0 w 438301"/>
                <a:gd name="connsiteY0" fmla="*/ 12637 h 12636"/>
                <a:gd name="connsiteX1" fmla="*/ 438302 w 438301"/>
                <a:gd name="connsiteY1" fmla="*/ 0 h 12636"/>
              </a:gdLst>
              <a:ahLst/>
              <a:cxnLst>
                <a:cxn ang="0">
                  <a:pos x="connsiteX0" y="connsiteY0"/>
                </a:cxn>
                <a:cxn ang="0">
                  <a:pos x="connsiteX1" y="connsiteY1"/>
                </a:cxn>
              </a:cxnLst>
              <a:rect l="l" t="t" r="r" b="b"/>
              <a:pathLst>
                <a:path w="438301" h="12636">
                  <a:moveTo>
                    <a:pt x="0" y="12637"/>
                  </a:moveTo>
                  <a:lnTo>
                    <a:pt x="438302" y="0"/>
                  </a:lnTo>
                </a:path>
              </a:pathLst>
            </a:custGeom>
            <a:ln w="3242" cap="flat">
              <a:solidFill>
                <a:srgbClr val="FFFFFF">
                  <a:alpha val="50000"/>
                </a:srgbClr>
              </a:solidFill>
              <a:prstDash val="solid"/>
              <a:miter/>
            </a:ln>
          </p:spPr>
          <p:txBody>
            <a:bodyPr rtlCol="0" anchor="ctr"/>
            <a:lstStyle/>
            <a:p>
              <a:endParaRPr lang="en-VN"/>
            </a:p>
          </p:txBody>
        </p:sp>
        <p:sp>
          <p:nvSpPr>
            <p:cNvPr id="328" name="Graphic 400">
              <a:extLst>
                <a:ext uri="{FF2B5EF4-FFF2-40B4-BE49-F238E27FC236}">
                  <a16:creationId xmlns:a16="http://schemas.microsoft.com/office/drawing/2014/main" id="{4AB76B6E-9A61-C44C-B2F4-F619936A19B0}"/>
                </a:ext>
              </a:extLst>
            </p:cNvPr>
            <p:cNvSpPr/>
            <p:nvPr/>
          </p:nvSpPr>
          <p:spPr>
            <a:xfrm>
              <a:off x="9710112" y="2558258"/>
              <a:ext cx="619457" cy="1268248"/>
            </a:xfrm>
            <a:custGeom>
              <a:avLst/>
              <a:gdLst>
                <a:gd name="connsiteX0" fmla="*/ 112327 w 619457"/>
                <a:gd name="connsiteY0" fmla="*/ 10057 h 1268248"/>
                <a:gd name="connsiteX1" fmla="*/ 557926 w 619457"/>
                <a:gd name="connsiteY1" fmla="*/ 925011 h 1268248"/>
                <a:gd name="connsiteX2" fmla="*/ 619200 w 619457"/>
                <a:gd name="connsiteY2" fmla="*/ 1268061 h 1268248"/>
                <a:gd name="connsiteX3" fmla="*/ 1014 w 619457"/>
                <a:gd name="connsiteY3" fmla="*/ 64546 h 1268248"/>
                <a:gd name="connsiteX4" fmla="*/ 112327 w 619457"/>
                <a:gd name="connsiteY4" fmla="*/ 10057 h 1268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457" h="1268248">
                  <a:moveTo>
                    <a:pt x="112327" y="10057"/>
                  </a:moveTo>
                  <a:cubicBezTo>
                    <a:pt x="112327" y="10057"/>
                    <a:pt x="329624" y="739516"/>
                    <a:pt x="557926" y="925011"/>
                  </a:cubicBezTo>
                  <a:lnTo>
                    <a:pt x="619200" y="1268061"/>
                  </a:lnTo>
                  <a:cubicBezTo>
                    <a:pt x="619200" y="1268061"/>
                    <a:pt x="-32809" y="304182"/>
                    <a:pt x="1014" y="64546"/>
                  </a:cubicBezTo>
                  <a:cubicBezTo>
                    <a:pt x="1014" y="64546"/>
                    <a:pt x="94605" y="-30984"/>
                    <a:pt x="112327" y="10057"/>
                  </a:cubicBezTo>
                  <a:close/>
                </a:path>
              </a:pathLst>
            </a:custGeom>
            <a:solidFill>
              <a:srgbClr val="FFEFE0"/>
            </a:solidFill>
            <a:ln w="11579" cap="flat">
              <a:noFill/>
              <a:prstDash val="solid"/>
              <a:miter/>
            </a:ln>
          </p:spPr>
          <p:txBody>
            <a:bodyPr rtlCol="0" anchor="ctr"/>
            <a:lstStyle/>
            <a:p>
              <a:endParaRPr lang="en-VN"/>
            </a:p>
          </p:txBody>
        </p:sp>
        <p:sp>
          <p:nvSpPr>
            <p:cNvPr id="329" name="Graphic 400">
              <a:extLst>
                <a:ext uri="{FF2B5EF4-FFF2-40B4-BE49-F238E27FC236}">
                  <a16:creationId xmlns:a16="http://schemas.microsoft.com/office/drawing/2014/main" id="{52CC9FB0-573A-934A-969A-8B837BEDBA2C}"/>
                </a:ext>
              </a:extLst>
            </p:cNvPr>
            <p:cNvSpPr/>
            <p:nvPr/>
          </p:nvSpPr>
          <p:spPr>
            <a:xfrm>
              <a:off x="8830378" y="2566994"/>
              <a:ext cx="120437" cy="821511"/>
            </a:xfrm>
            <a:custGeom>
              <a:avLst/>
              <a:gdLst>
                <a:gd name="connsiteX0" fmla="*/ -258 w 120437"/>
                <a:gd name="connsiteY0" fmla="*/ 821324 h 821511"/>
                <a:gd name="connsiteX1" fmla="*/ 89974 w 120437"/>
                <a:gd name="connsiteY1" fmla="*/ -187 h 821511"/>
              </a:gdLst>
              <a:ahLst/>
              <a:cxnLst>
                <a:cxn ang="0">
                  <a:pos x="connsiteX0" y="connsiteY0"/>
                </a:cxn>
                <a:cxn ang="0">
                  <a:pos x="connsiteX1" y="connsiteY1"/>
                </a:cxn>
              </a:cxnLst>
              <a:rect l="l" t="t" r="r" b="b"/>
              <a:pathLst>
                <a:path w="120437" h="821511">
                  <a:moveTo>
                    <a:pt x="-258" y="821324"/>
                  </a:moveTo>
                  <a:cubicBezTo>
                    <a:pt x="98893" y="729156"/>
                    <a:pt x="160167" y="254521"/>
                    <a:pt x="89974" y="-187"/>
                  </a:cubicBezTo>
                </a:path>
              </a:pathLst>
            </a:custGeom>
            <a:noFill/>
            <a:ln w="13084" cap="rnd">
              <a:solidFill>
                <a:srgbClr val="020C2B"/>
              </a:solidFill>
              <a:prstDash val="solid"/>
              <a:miter/>
            </a:ln>
          </p:spPr>
          <p:txBody>
            <a:bodyPr rtlCol="0" anchor="ctr"/>
            <a:lstStyle/>
            <a:p>
              <a:endParaRPr lang="en-VN"/>
            </a:p>
          </p:txBody>
        </p:sp>
        <p:sp>
          <p:nvSpPr>
            <p:cNvPr id="330" name="Graphic 400">
              <a:extLst>
                <a:ext uri="{FF2B5EF4-FFF2-40B4-BE49-F238E27FC236}">
                  <a16:creationId xmlns:a16="http://schemas.microsoft.com/office/drawing/2014/main" id="{2B633166-F61D-2D42-B6B4-CEFC159C53CB}"/>
                </a:ext>
              </a:extLst>
            </p:cNvPr>
            <p:cNvSpPr/>
            <p:nvPr/>
          </p:nvSpPr>
          <p:spPr>
            <a:xfrm>
              <a:off x="8470799" y="2614527"/>
              <a:ext cx="128498" cy="731082"/>
            </a:xfrm>
            <a:custGeom>
              <a:avLst/>
              <a:gdLst>
                <a:gd name="connsiteX0" fmla="*/ 128240 w 128498"/>
                <a:gd name="connsiteY0" fmla="*/ -187 h 731082"/>
                <a:gd name="connsiteX1" fmla="*/ 29669 w 128498"/>
                <a:gd name="connsiteY1" fmla="*/ 730895 h 731082"/>
              </a:gdLst>
              <a:ahLst/>
              <a:cxnLst>
                <a:cxn ang="0">
                  <a:pos x="connsiteX0" y="connsiteY0"/>
                </a:cxn>
                <a:cxn ang="0">
                  <a:pos x="connsiteX1" y="connsiteY1"/>
                </a:cxn>
              </a:cxnLst>
              <a:rect l="l" t="t" r="r" b="b"/>
              <a:pathLst>
                <a:path w="128498" h="731082">
                  <a:moveTo>
                    <a:pt x="128240" y="-187"/>
                  </a:moveTo>
                  <a:cubicBezTo>
                    <a:pt x="128240" y="-187"/>
                    <a:pt x="-74926" y="479897"/>
                    <a:pt x="29669" y="730895"/>
                  </a:cubicBezTo>
                </a:path>
              </a:pathLst>
            </a:custGeom>
            <a:noFill/>
            <a:ln w="13084" cap="rnd">
              <a:solidFill>
                <a:srgbClr val="020C2B"/>
              </a:solidFill>
              <a:prstDash val="solid"/>
              <a:miter/>
            </a:ln>
          </p:spPr>
          <p:txBody>
            <a:bodyPr rtlCol="0" anchor="ctr"/>
            <a:lstStyle/>
            <a:p>
              <a:endParaRPr lang="en-VN"/>
            </a:p>
          </p:txBody>
        </p:sp>
        <p:sp>
          <p:nvSpPr>
            <p:cNvPr id="331" name="Graphic 400">
              <a:extLst>
                <a:ext uri="{FF2B5EF4-FFF2-40B4-BE49-F238E27FC236}">
                  <a16:creationId xmlns:a16="http://schemas.microsoft.com/office/drawing/2014/main" id="{EEED1C72-3984-574C-A1CA-76E59697AED1}"/>
                </a:ext>
              </a:extLst>
            </p:cNvPr>
            <p:cNvSpPr/>
            <p:nvPr/>
          </p:nvSpPr>
          <p:spPr>
            <a:xfrm>
              <a:off x="8492154" y="3283237"/>
              <a:ext cx="345290" cy="227695"/>
            </a:xfrm>
            <a:custGeom>
              <a:avLst/>
              <a:gdLst>
                <a:gd name="connsiteX0" fmla="*/ 0 w 345290"/>
                <a:gd name="connsiteY0" fmla="*/ 204161 h 227695"/>
                <a:gd name="connsiteX1" fmla="*/ 327684 w 345290"/>
                <a:gd name="connsiteY1" fmla="*/ 227695 h 227695"/>
                <a:gd name="connsiteX2" fmla="*/ 345290 w 345290"/>
                <a:gd name="connsiteY2" fmla="*/ 23535 h 227695"/>
                <a:gd name="connsiteX3" fmla="*/ 17606 w 345290"/>
                <a:gd name="connsiteY3" fmla="*/ 0 h 227695"/>
                <a:gd name="connsiteX4" fmla="*/ 0 w 345290"/>
                <a:gd name="connsiteY4" fmla="*/ 204161 h 2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90" h="227695">
                  <a:moveTo>
                    <a:pt x="0" y="204161"/>
                  </a:moveTo>
                  <a:lnTo>
                    <a:pt x="327684" y="227695"/>
                  </a:lnTo>
                  <a:lnTo>
                    <a:pt x="345290" y="23535"/>
                  </a:lnTo>
                  <a:lnTo>
                    <a:pt x="17606" y="0"/>
                  </a:lnTo>
                  <a:lnTo>
                    <a:pt x="0" y="204161"/>
                  </a:lnTo>
                  <a:close/>
                </a:path>
              </a:pathLst>
            </a:custGeom>
            <a:solidFill>
              <a:srgbClr val="CBCECF"/>
            </a:solidFill>
            <a:ln w="11579" cap="flat">
              <a:noFill/>
              <a:prstDash val="solid"/>
              <a:miter/>
            </a:ln>
          </p:spPr>
          <p:txBody>
            <a:bodyPr rtlCol="0" anchor="ctr"/>
            <a:lstStyle/>
            <a:p>
              <a:endParaRPr lang="en-VN"/>
            </a:p>
          </p:txBody>
        </p:sp>
        <p:sp>
          <p:nvSpPr>
            <p:cNvPr id="332" name="Graphic 400">
              <a:extLst>
                <a:ext uri="{FF2B5EF4-FFF2-40B4-BE49-F238E27FC236}">
                  <a16:creationId xmlns:a16="http://schemas.microsoft.com/office/drawing/2014/main" id="{2A88EFFD-55D9-2744-8A56-84D0C5632759}"/>
                </a:ext>
              </a:extLst>
            </p:cNvPr>
            <p:cNvSpPr/>
            <p:nvPr/>
          </p:nvSpPr>
          <p:spPr>
            <a:xfrm>
              <a:off x="8436324" y="3278136"/>
              <a:ext cx="345405" cy="229086"/>
            </a:xfrm>
            <a:custGeom>
              <a:avLst/>
              <a:gdLst>
                <a:gd name="connsiteX0" fmla="*/ 0 w 345405"/>
                <a:gd name="connsiteY0" fmla="*/ 205552 h 229086"/>
                <a:gd name="connsiteX1" fmla="*/ 327684 w 345405"/>
                <a:gd name="connsiteY1" fmla="*/ 229086 h 229086"/>
                <a:gd name="connsiteX2" fmla="*/ 345406 w 345405"/>
                <a:gd name="connsiteY2" fmla="*/ 23535 h 229086"/>
                <a:gd name="connsiteX3" fmla="*/ 17722 w 345405"/>
                <a:gd name="connsiteY3" fmla="*/ 0 h 229086"/>
                <a:gd name="connsiteX4" fmla="*/ 0 w 345405"/>
                <a:gd name="connsiteY4" fmla="*/ 205552 h 229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05" h="229086">
                  <a:moveTo>
                    <a:pt x="0" y="205552"/>
                  </a:moveTo>
                  <a:lnTo>
                    <a:pt x="327684" y="229086"/>
                  </a:lnTo>
                  <a:lnTo>
                    <a:pt x="345406" y="23535"/>
                  </a:lnTo>
                  <a:lnTo>
                    <a:pt x="17722" y="0"/>
                  </a:lnTo>
                  <a:lnTo>
                    <a:pt x="0" y="205552"/>
                  </a:lnTo>
                  <a:close/>
                </a:path>
              </a:pathLst>
            </a:custGeom>
            <a:solidFill>
              <a:srgbClr val="FFFFFF"/>
            </a:solidFill>
            <a:ln w="11579" cap="flat">
              <a:noFill/>
              <a:prstDash val="solid"/>
              <a:miter/>
            </a:ln>
          </p:spPr>
          <p:txBody>
            <a:bodyPr rtlCol="0" anchor="ctr"/>
            <a:lstStyle/>
            <a:p>
              <a:endParaRPr lang="en-VN"/>
            </a:p>
          </p:txBody>
        </p:sp>
        <p:sp>
          <p:nvSpPr>
            <p:cNvPr id="333" name="Graphic 400">
              <a:extLst>
                <a:ext uri="{FF2B5EF4-FFF2-40B4-BE49-F238E27FC236}">
                  <a16:creationId xmlns:a16="http://schemas.microsoft.com/office/drawing/2014/main" id="{01322684-BB0C-1842-BC8F-E60253368028}"/>
                </a:ext>
              </a:extLst>
            </p:cNvPr>
            <p:cNvSpPr/>
            <p:nvPr/>
          </p:nvSpPr>
          <p:spPr>
            <a:xfrm>
              <a:off x="8487234" y="3326169"/>
              <a:ext cx="139569" cy="128150"/>
            </a:xfrm>
            <a:custGeom>
              <a:avLst/>
              <a:gdLst>
                <a:gd name="connsiteX0" fmla="*/ -203 w 139569"/>
                <a:gd name="connsiteY0" fmla="*/ 58903 h 128150"/>
                <a:gd name="connsiteX1" fmla="*/ 74971 w 139569"/>
                <a:gd name="connsiteY1" fmla="*/ 240 h 128150"/>
                <a:gd name="connsiteX2" fmla="*/ 139293 w 139569"/>
                <a:gd name="connsiteY2" fmla="*/ 67757 h 128150"/>
                <a:gd name="connsiteX3" fmla="*/ 139257 w 139569"/>
                <a:gd name="connsiteY3" fmla="*/ 68873 h 128150"/>
                <a:gd name="connsiteX4" fmla="*/ 64083 w 139569"/>
                <a:gd name="connsiteY4" fmla="*/ 127536 h 128150"/>
                <a:gd name="connsiteX5" fmla="*/ -239 w 139569"/>
                <a:gd name="connsiteY5" fmla="*/ 60020 h 128150"/>
                <a:gd name="connsiteX6" fmla="*/ -203 w 139569"/>
                <a:gd name="connsiteY6" fmla="*/ 58903 h 12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50">
                  <a:moveTo>
                    <a:pt x="-203" y="58903"/>
                  </a:moveTo>
                  <a:cubicBezTo>
                    <a:pt x="4788" y="22165"/>
                    <a:pt x="38157" y="-3875"/>
                    <a:pt x="74971" y="240"/>
                  </a:cubicBezTo>
                  <a:cubicBezTo>
                    <a:pt x="111360" y="1106"/>
                    <a:pt x="140158" y="31335"/>
                    <a:pt x="139293" y="67757"/>
                  </a:cubicBezTo>
                  <a:cubicBezTo>
                    <a:pt x="139284" y="68129"/>
                    <a:pt x="139272" y="68501"/>
                    <a:pt x="139257" y="68873"/>
                  </a:cubicBezTo>
                  <a:cubicBezTo>
                    <a:pt x="134265" y="105611"/>
                    <a:pt x="100897" y="131651"/>
                    <a:pt x="64083" y="127536"/>
                  </a:cubicBezTo>
                  <a:cubicBezTo>
                    <a:pt x="27694" y="126670"/>
                    <a:pt x="-1104" y="96442"/>
                    <a:pt x="-239" y="60020"/>
                  </a:cubicBezTo>
                  <a:cubicBezTo>
                    <a:pt x="-230" y="59647"/>
                    <a:pt x="-218" y="59275"/>
                    <a:pt x="-203" y="58903"/>
                  </a:cubicBezTo>
                  <a:close/>
                </a:path>
              </a:pathLst>
            </a:custGeom>
            <a:solidFill>
              <a:srgbClr val="B2B2B1"/>
            </a:solidFill>
            <a:ln w="11579" cap="flat">
              <a:noFill/>
              <a:prstDash val="solid"/>
              <a:miter/>
            </a:ln>
          </p:spPr>
          <p:txBody>
            <a:bodyPr rtlCol="0" anchor="ctr"/>
            <a:lstStyle/>
            <a:p>
              <a:endParaRPr lang="en-VN"/>
            </a:p>
          </p:txBody>
        </p:sp>
        <p:sp>
          <p:nvSpPr>
            <p:cNvPr id="334" name="Graphic 400">
              <a:extLst>
                <a:ext uri="{FF2B5EF4-FFF2-40B4-BE49-F238E27FC236}">
                  <a16:creationId xmlns:a16="http://schemas.microsoft.com/office/drawing/2014/main" id="{FEE80BCF-C7D3-4D44-9006-24119BEB5B0D}"/>
                </a:ext>
              </a:extLst>
            </p:cNvPr>
            <p:cNvSpPr/>
            <p:nvPr/>
          </p:nvSpPr>
          <p:spPr>
            <a:xfrm>
              <a:off x="8462794" y="3324417"/>
              <a:ext cx="139569" cy="128163"/>
            </a:xfrm>
            <a:custGeom>
              <a:avLst/>
              <a:gdLst>
                <a:gd name="connsiteX0" fmla="*/ -203 w 139569"/>
                <a:gd name="connsiteY0" fmla="*/ 58916 h 128163"/>
                <a:gd name="connsiteX1" fmla="*/ 75087 w 139569"/>
                <a:gd name="connsiteY1" fmla="*/ 253 h 128163"/>
                <a:gd name="connsiteX2" fmla="*/ 139290 w 139569"/>
                <a:gd name="connsiteY2" fmla="*/ 67882 h 128163"/>
                <a:gd name="connsiteX3" fmla="*/ 139257 w 139569"/>
                <a:gd name="connsiteY3" fmla="*/ 68886 h 128163"/>
                <a:gd name="connsiteX4" fmla="*/ 64083 w 139569"/>
                <a:gd name="connsiteY4" fmla="*/ 127549 h 128163"/>
                <a:gd name="connsiteX5" fmla="*/ -239 w 139569"/>
                <a:gd name="connsiteY5" fmla="*/ 60033 h 128163"/>
                <a:gd name="connsiteX6" fmla="*/ -203 w 139569"/>
                <a:gd name="connsiteY6" fmla="*/ 58916 h 12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63">
                  <a:moveTo>
                    <a:pt x="-203" y="58916"/>
                  </a:moveTo>
                  <a:cubicBezTo>
                    <a:pt x="4788" y="22127"/>
                    <a:pt x="38230" y="-3929"/>
                    <a:pt x="75087" y="253"/>
                  </a:cubicBezTo>
                  <a:cubicBezTo>
                    <a:pt x="111474" y="1183"/>
                    <a:pt x="140219" y="31462"/>
                    <a:pt x="139290" y="67882"/>
                  </a:cubicBezTo>
                  <a:cubicBezTo>
                    <a:pt x="139281" y="68217"/>
                    <a:pt x="139270" y="68552"/>
                    <a:pt x="139257" y="68886"/>
                  </a:cubicBezTo>
                  <a:cubicBezTo>
                    <a:pt x="134265" y="105624"/>
                    <a:pt x="100897" y="131664"/>
                    <a:pt x="64083" y="127549"/>
                  </a:cubicBezTo>
                  <a:cubicBezTo>
                    <a:pt x="27694" y="126683"/>
                    <a:pt x="-1104" y="96455"/>
                    <a:pt x="-239" y="60033"/>
                  </a:cubicBezTo>
                  <a:cubicBezTo>
                    <a:pt x="-230" y="59660"/>
                    <a:pt x="-218" y="59288"/>
                    <a:pt x="-203" y="58916"/>
                  </a:cubicBezTo>
                  <a:close/>
                </a:path>
              </a:pathLst>
            </a:custGeom>
            <a:solidFill>
              <a:srgbClr val="CBCECF"/>
            </a:solidFill>
            <a:ln w="11579" cap="flat">
              <a:noFill/>
              <a:prstDash val="solid"/>
              <a:miter/>
            </a:ln>
          </p:spPr>
          <p:txBody>
            <a:bodyPr rtlCol="0" anchor="ctr"/>
            <a:lstStyle/>
            <a:p>
              <a:endParaRPr lang="en-VN"/>
            </a:p>
          </p:txBody>
        </p:sp>
        <p:sp>
          <p:nvSpPr>
            <p:cNvPr id="335" name="Graphic 400">
              <a:extLst>
                <a:ext uri="{FF2B5EF4-FFF2-40B4-BE49-F238E27FC236}">
                  <a16:creationId xmlns:a16="http://schemas.microsoft.com/office/drawing/2014/main" id="{124F4C6F-4291-6949-90C3-A29D57B3D3DC}"/>
                </a:ext>
              </a:extLst>
            </p:cNvPr>
            <p:cNvSpPr/>
            <p:nvPr/>
          </p:nvSpPr>
          <p:spPr>
            <a:xfrm>
              <a:off x="8490257" y="3349517"/>
              <a:ext cx="84749" cy="77863"/>
            </a:xfrm>
            <a:custGeom>
              <a:avLst/>
              <a:gdLst>
                <a:gd name="connsiteX0" fmla="*/ -214 w 84749"/>
                <a:gd name="connsiteY0" fmla="*/ 35671 h 77863"/>
                <a:gd name="connsiteX1" fmla="*/ 45423 w 84749"/>
                <a:gd name="connsiteY1" fmla="*/ 79 h 77863"/>
                <a:gd name="connsiteX2" fmla="*/ 84478 w 84749"/>
                <a:gd name="connsiteY2" fmla="*/ 41190 h 77863"/>
                <a:gd name="connsiteX3" fmla="*/ 84458 w 84749"/>
                <a:gd name="connsiteY3" fmla="*/ 41816 h 77863"/>
                <a:gd name="connsiteX4" fmla="*/ 38705 w 84749"/>
                <a:gd name="connsiteY4" fmla="*/ 77408 h 77863"/>
                <a:gd name="connsiteX5" fmla="*/ -248 w 84749"/>
                <a:gd name="connsiteY5" fmla="*/ 36653 h 77863"/>
                <a:gd name="connsiteX6" fmla="*/ -214 w 84749"/>
                <a:gd name="connsiteY6" fmla="*/ 35672 h 7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749" h="77863">
                  <a:moveTo>
                    <a:pt x="-214" y="35671"/>
                  </a:moveTo>
                  <a:cubicBezTo>
                    <a:pt x="2793" y="13358"/>
                    <a:pt x="23071" y="-2456"/>
                    <a:pt x="45423" y="79"/>
                  </a:cubicBezTo>
                  <a:cubicBezTo>
                    <a:pt x="67550" y="637"/>
                    <a:pt x="85036" y="19043"/>
                    <a:pt x="84478" y="41190"/>
                  </a:cubicBezTo>
                  <a:cubicBezTo>
                    <a:pt x="84473" y="41399"/>
                    <a:pt x="84466" y="41607"/>
                    <a:pt x="84458" y="41816"/>
                  </a:cubicBezTo>
                  <a:cubicBezTo>
                    <a:pt x="81393" y="64147"/>
                    <a:pt x="61082" y="79947"/>
                    <a:pt x="38705" y="77408"/>
                  </a:cubicBezTo>
                  <a:cubicBezTo>
                    <a:pt x="16704" y="76920"/>
                    <a:pt x="-736" y="58673"/>
                    <a:pt x="-248" y="36653"/>
                  </a:cubicBezTo>
                  <a:cubicBezTo>
                    <a:pt x="-241" y="36326"/>
                    <a:pt x="-229" y="35998"/>
                    <a:pt x="-214" y="35672"/>
                  </a:cubicBezTo>
                  <a:close/>
                </a:path>
              </a:pathLst>
            </a:custGeom>
            <a:solidFill>
              <a:srgbClr val="878787"/>
            </a:solidFill>
            <a:ln w="11579" cap="flat">
              <a:noFill/>
              <a:prstDash val="solid"/>
              <a:miter/>
            </a:ln>
          </p:spPr>
          <p:txBody>
            <a:bodyPr rtlCol="0" anchor="ctr"/>
            <a:lstStyle/>
            <a:p>
              <a:endParaRPr lang="en-VN"/>
            </a:p>
          </p:txBody>
        </p:sp>
        <p:sp>
          <p:nvSpPr>
            <p:cNvPr id="336" name="Graphic 400">
              <a:extLst>
                <a:ext uri="{FF2B5EF4-FFF2-40B4-BE49-F238E27FC236}">
                  <a16:creationId xmlns:a16="http://schemas.microsoft.com/office/drawing/2014/main" id="{7A1C823F-05AE-154D-B80A-36900738F86E}"/>
                </a:ext>
              </a:extLst>
            </p:cNvPr>
            <p:cNvSpPr/>
            <p:nvPr/>
          </p:nvSpPr>
          <p:spPr>
            <a:xfrm>
              <a:off x="8745591" y="3286135"/>
              <a:ext cx="44478" cy="18085"/>
            </a:xfrm>
            <a:custGeom>
              <a:avLst/>
              <a:gdLst>
                <a:gd name="connsiteX0" fmla="*/ 0 w 44478"/>
                <a:gd name="connsiteY0" fmla="*/ 14956 h 18085"/>
                <a:gd name="connsiteX1" fmla="*/ 43205 w 44478"/>
                <a:gd name="connsiteY1" fmla="*/ 18086 h 18085"/>
                <a:gd name="connsiteX2" fmla="*/ 44479 w 44478"/>
                <a:gd name="connsiteY2" fmla="*/ 3130 h 18085"/>
                <a:gd name="connsiteX3" fmla="*/ 1390 w 44478"/>
                <a:gd name="connsiteY3" fmla="*/ 0 h 18085"/>
                <a:gd name="connsiteX4" fmla="*/ 0 w 44478"/>
                <a:gd name="connsiteY4" fmla="*/ 14956 h 18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8" h="18085">
                  <a:moveTo>
                    <a:pt x="0" y="14956"/>
                  </a:moveTo>
                  <a:lnTo>
                    <a:pt x="43205" y="18086"/>
                  </a:lnTo>
                  <a:lnTo>
                    <a:pt x="44479" y="3130"/>
                  </a:lnTo>
                  <a:lnTo>
                    <a:pt x="1390" y="0"/>
                  </a:lnTo>
                  <a:lnTo>
                    <a:pt x="0" y="14956"/>
                  </a:lnTo>
                  <a:close/>
                </a:path>
              </a:pathLst>
            </a:custGeom>
            <a:solidFill>
              <a:srgbClr val="B2B2B1"/>
            </a:solidFill>
            <a:ln w="11579" cap="flat">
              <a:noFill/>
              <a:prstDash val="solid"/>
              <a:miter/>
            </a:ln>
          </p:spPr>
          <p:txBody>
            <a:bodyPr rtlCol="0" anchor="ctr"/>
            <a:lstStyle/>
            <a:p>
              <a:endParaRPr lang="en-VN"/>
            </a:p>
          </p:txBody>
        </p:sp>
        <p:sp>
          <p:nvSpPr>
            <p:cNvPr id="337" name="Graphic 400">
              <a:extLst>
                <a:ext uri="{FF2B5EF4-FFF2-40B4-BE49-F238E27FC236}">
                  <a16:creationId xmlns:a16="http://schemas.microsoft.com/office/drawing/2014/main" id="{533FC418-23AD-C444-A2DE-6C938F6B7E69}"/>
                </a:ext>
              </a:extLst>
            </p:cNvPr>
            <p:cNvSpPr/>
            <p:nvPr/>
          </p:nvSpPr>
          <p:spPr>
            <a:xfrm>
              <a:off x="8522154" y="3262949"/>
              <a:ext cx="97876" cy="27708"/>
            </a:xfrm>
            <a:custGeom>
              <a:avLst/>
              <a:gdLst>
                <a:gd name="connsiteX0" fmla="*/ 0 w 97876"/>
                <a:gd name="connsiteY0" fmla="*/ 20868 h 27708"/>
                <a:gd name="connsiteX1" fmla="*/ 96139 w 97876"/>
                <a:gd name="connsiteY1" fmla="*/ 27708 h 27708"/>
                <a:gd name="connsiteX2" fmla="*/ 97877 w 97876"/>
                <a:gd name="connsiteY2" fmla="*/ 6840 h 27708"/>
                <a:gd name="connsiteX3" fmla="*/ 1853 w 97876"/>
                <a:gd name="connsiteY3" fmla="*/ 0 h 27708"/>
                <a:gd name="connsiteX4" fmla="*/ 0 w 97876"/>
                <a:gd name="connsiteY4" fmla="*/ 20868 h 27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76" h="27708">
                  <a:moveTo>
                    <a:pt x="0" y="20868"/>
                  </a:moveTo>
                  <a:lnTo>
                    <a:pt x="96139" y="27708"/>
                  </a:lnTo>
                  <a:lnTo>
                    <a:pt x="97877" y="6840"/>
                  </a:lnTo>
                  <a:lnTo>
                    <a:pt x="1853" y="0"/>
                  </a:lnTo>
                  <a:lnTo>
                    <a:pt x="0" y="20868"/>
                  </a:lnTo>
                  <a:close/>
                </a:path>
              </a:pathLst>
            </a:custGeom>
            <a:solidFill>
              <a:srgbClr val="B2B2B1"/>
            </a:solidFill>
            <a:ln w="11579" cap="flat">
              <a:noFill/>
              <a:prstDash val="solid"/>
              <a:miter/>
            </a:ln>
          </p:spPr>
          <p:txBody>
            <a:bodyPr rtlCol="0" anchor="ctr"/>
            <a:lstStyle/>
            <a:p>
              <a:endParaRPr lang="en-VN"/>
            </a:p>
          </p:txBody>
        </p:sp>
      </p:grpSp>
      <p:sp>
        <p:nvSpPr>
          <p:cNvPr id="338" name="Freeform 337">
            <a:extLst>
              <a:ext uri="{FF2B5EF4-FFF2-40B4-BE49-F238E27FC236}">
                <a16:creationId xmlns:a16="http://schemas.microsoft.com/office/drawing/2014/main" id="{1E7311DF-94BB-C248-BCEA-CB7005D9D9B9}"/>
              </a:ext>
            </a:extLst>
          </p:cNvPr>
          <p:cNvSpPr/>
          <p:nvPr/>
        </p:nvSpPr>
        <p:spPr>
          <a:xfrm>
            <a:off x="10804981" y="13870160"/>
            <a:ext cx="662664" cy="1144156"/>
          </a:xfrm>
          <a:custGeom>
            <a:avLst/>
            <a:gdLst>
              <a:gd name="connsiteX0" fmla="*/ 0 w 662664"/>
              <a:gd name="connsiteY0" fmla="*/ 0 h 1144156"/>
              <a:gd name="connsiteX1" fmla="*/ 662665 w 662664"/>
              <a:gd name="connsiteY1" fmla="*/ 1144157 h 1144156"/>
            </a:gdLst>
            <a:ahLst/>
            <a:cxnLst>
              <a:cxn ang="0">
                <a:pos x="connsiteX0" y="connsiteY0"/>
              </a:cxn>
              <a:cxn ang="0">
                <a:pos x="connsiteX1" y="connsiteY1"/>
              </a:cxn>
            </a:cxnLst>
            <a:rect l="l" t="t" r="r" b="b"/>
            <a:pathLst>
              <a:path w="662664" h="1144156">
                <a:moveTo>
                  <a:pt x="0" y="0"/>
                </a:moveTo>
                <a:lnTo>
                  <a:pt x="662665" y="1144157"/>
                </a:lnTo>
              </a:path>
            </a:pathLst>
          </a:custGeom>
          <a:ln w="35547" cap="rnd">
            <a:solidFill>
              <a:srgbClr val="FFF9F4"/>
            </a:solidFill>
            <a:prstDash val="solid"/>
            <a:miter/>
          </a:ln>
        </p:spPr>
        <p:txBody>
          <a:bodyPr rtlCol="0" anchor="ctr"/>
          <a:lstStyle/>
          <a:p>
            <a:endParaRPr lang="en-VN"/>
          </a:p>
        </p:txBody>
      </p:sp>
      <p:grpSp>
        <p:nvGrpSpPr>
          <p:cNvPr id="1201" name="Group 1200">
            <a:extLst>
              <a:ext uri="{FF2B5EF4-FFF2-40B4-BE49-F238E27FC236}">
                <a16:creationId xmlns:a16="http://schemas.microsoft.com/office/drawing/2014/main" id="{29669FE8-1609-0543-871A-352BBD808F90}"/>
              </a:ext>
            </a:extLst>
          </p:cNvPr>
          <p:cNvGrpSpPr/>
          <p:nvPr/>
        </p:nvGrpSpPr>
        <p:grpSpPr>
          <a:xfrm>
            <a:off x="-681257" y="1916832"/>
            <a:ext cx="8353374" cy="4435619"/>
            <a:chOff x="5735959" y="2852936"/>
            <a:chExt cx="6613768" cy="3511893"/>
          </a:xfrm>
        </p:grpSpPr>
        <p:sp>
          <p:nvSpPr>
            <p:cNvPr id="21" name="Graphic 19">
              <a:extLst>
                <a:ext uri="{FF2B5EF4-FFF2-40B4-BE49-F238E27FC236}">
                  <a16:creationId xmlns:a16="http://schemas.microsoft.com/office/drawing/2014/main" id="{E5839E88-F07B-9C4A-9B91-58A07714ECE6}"/>
                </a:ext>
              </a:extLst>
            </p:cNvPr>
            <p:cNvSpPr/>
            <p:nvPr/>
          </p:nvSpPr>
          <p:spPr>
            <a:xfrm>
              <a:off x="6534903" y="4117671"/>
              <a:ext cx="131596" cy="88556"/>
            </a:xfrm>
            <a:custGeom>
              <a:avLst/>
              <a:gdLst>
                <a:gd name="connsiteX0" fmla="*/ 83169 w 131596"/>
                <a:gd name="connsiteY0" fmla="*/ 0 h 88556"/>
                <a:gd name="connsiteX1" fmla="*/ 64006 w 131596"/>
                <a:gd name="connsiteY1" fmla="*/ 36631 h 88556"/>
                <a:gd name="connsiteX2" fmla="*/ 15686 w 131596"/>
                <a:gd name="connsiteY2" fmla="*/ 24160 h 88556"/>
                <a:gd name="connsiteX3" fmla="*/ 0 w 131596"/>
                <a:gd name="connsiteY3" fmla="*/ 65896 h 88556"/>
                <a:gd name="connsiteX4" fmla="*/ 11167 w 131596"/>
                <a:gd name="connsiteY4" fmla="*/ 88557 h 88556"/>
                <a:gd name="connsiteX5" fmla="*/ 27093 w 131596"/>
                <a:gd name="connsiteY5" fmla="*/ 46125 h 88556"/>
                <a:gd name="connsiteX6" fmla="*/ 73544 w 131596"/>
                <a:gd name="connsiteY6" fmla="*/ 58118 h 88556"/>
                <a:gd name="connsiteX7" fmla="*/ 93793 w 131596"/>
                <a:gd name="connsiteY7" fmla="*/ 19467 h 88556"/>
                <a:gd name="connsiteX8" fmla="*/ 129989 w 131596"/>
                <a:gd name="connsiteY8" fmla="*/ 22748 h 88556"/>
                <a:gd name="connsiteX9" fmla="*/ 131597 w 131596"/>
                <a:gd name="connsiteY9" fmla="*/ 4389 h 88556"/>
                <a:gd name="connsiteX10" fmla="*/ 83169 w 131596"/>
                <a:gd name="connsiteY10" fmla="*/ 0 h 8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596" h="88556">
                  <a:moveTo>
                    <a:pt x="83169" y="0"/>
                  </a:moveTo>
                  <a:lnTo>
                    <a:pt x="64006" y="36631"/>
                  </a:lnTo>
                  <a:lnTo>
                    <a:pt x="15686" y="24160"/>
                  </a:lnTo>
                  <a:lnTo>
                    <a:pt x="0" y="65896"/>
                  </a:lnTo>
                  <a:lnTo>
                    <a:pt x="11167" y="88557"/>
                  </a:lnTo>
                  <a:lnTo>
                    <a:pt x="27093" y="46125"/>
                  </a:lnTo>
                  <a:lnTo>
                    <a:pt x="73544" y="58118"/>
                  </a:lnTo>
                  <a:lnTo>
                    <a:pt x="93793" y="19467"/>
                  </a:lnTo>
                  <a:lnTo>
                    <a:pt x="129989" y="22748"/>
                  </a:lnTo>
                  <a:lnTo>
                    <a:pt x="131597" y="4389"/>
                  </a:lnTo>
                  <a:lnTo>
                    <a:pt x="83169"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3" name="Graphic 19">
              <a:extLst>
                <a:ext uri="{FF2B5EF4-FFF2-40B4-BE49-F238E27FC236}">
                  <a16:creationId xmlns:a16="http://schemas.microsoft.com/office/drawing/2014/main" id="{E5839E88-F07B-9C4A-9B91-58A07714ECE6}"/>
                </a:ext>
              </a:extLst>
            </p:cNvPr>
            <p:cNvSpPr/>
            <p:nvPr/>
          </p:nvSpPr>
          <p:spPr>
            <a:xfrm>
              <a:off x="6467247" y="3793318"/>
              <a:ext cx="175788" cy="206009"/>
            </a:xfrm>
            <a:custGeom>
              <a:avLst/>
              <a:gdLst>
                <a:gd name="connsiteX0" fmla="*/ 175788 w 175788"/>
                <a:gd name="connsiteY0" fmla="*/ 184283 h 206009"/>
                <a:gd name="connsiteX1" fmla="*/ 160254 w 175788"/>
                <a:gd name="connsiteY1" fmla="*/ 115085 h 206009"/>
                <a:gd name="connsiteX2" fmla="*/ 107980 w 175788"/>
                <a:gd name="connsiteY2" fmla="*/ 119930 h 206009"/>
                <a:gd name="connsiteX3" fmla="*/ 90295 w 175788"/>
                <a:gd name="connsiteY3" fmla="*/ 52187 h 206009"/>
                <a:gd name="connsiteX4" fmla="*/ 39042 w 175788"/>
                <a:gd name="connsiteY4" fmla="*/ 49145 h 206009"/>
                <a:gd name="connsiteX5" fmla="*/ 19228 w 175788"/>
                <a:gd name="connsiteY5" fmla="*/ 0 h 206009"/>
                <a:gd name="connsiteX6" fmla="*/ 0 w 175788"/>
                <a:gd name="connsiteY6" fmla="*/ 8973 h 206009"/>
                <a:gd name="connsiteX7" fmla="*/ 26484 w 175788"/>
                <a:gd name="connsiteY7" fmla="*/ 74717 h 206009"/>
                <a:gd name="connsiteX8" fmla="*/ 75065 w 175788"/>
                <a:gd name="connsiteY8" fmla="*/ 77585 h 206009"/>
                <a:gd name="connsiteX9" fmla="*/ 93467 w 175788"/>
                <a:gd name="connsiteY9" fmla="*/ 148065 h 206009"/>
                <a:gd name="connsiteX10" fmla="*/ 144871 w 175788"/>
                <a:gd name="connsiteY10" fmla="*/ 143307 h 206009"/>
                <a:gd name="connsiteX11" fmla="*/ 158928 w 175788"/>
                <a:gd name="connsiteY11" fmla="*/ 206010 h 206009"/>
                <a:gd name="connsiteX12" fmla="*/ 175788 w 175788"/>
                <a:gd name="connsiteY12" fmla="*/ 184283 h 20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88" h="206009">
                  <a:moveTo>
                    <a:pt x="175788" y="184283"/>
                  </a:moveTo>
                  <a:lnTo>
                    <a:pt x="160254" y="115085"/>
                  </a:lnTo>
                  <a:lnTo>
                    <a:pt x="107980" y="119930"/>
                  </a:lnTo>
                  <a:lnTo>
                    <a:pt x="90295" y="52187"/>
                  </a:lnTo>
                  <a:lnTo>
                    <a:pt x="39042" y="49145"/>
                  </a:lnTo>
                  <a:lnTo>
                    <a:pt x="19228" y="0"/>
                  </a:lnTo>
                  <a:lnTo>
                    <a:pt x="0" y="8973"/>
                  </a:lnTo>
                  <a:lnTo>
                    <a:pt x="26484" y="74717"/>
                  </a:lnTo>
                  <a:lnTo>
                    <a:pt x="75065" y="77585"/>
                  </a:lnTo>
                  <a:lnTo>
                    <a:pt x="93467" y="148065"/>
                  </a:lnTo>
                  <a:lnTo>
                    <a:pt x="144871" y="143307"/>
                  </a:lnTo>
                  <a:lnTo>
                    <a:pt x="158928" y="206010"/>
                  </a:lnTo>
                  <a:lnTo>
                    <a:pt x="175788" y="184283"/>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4" name="Graphic 19">
              <a:extLst>
                <a:ext uri="{FF2B5EF4-FFF2-40B4-BE49-F238E27FC236}">
                  <a16:creationId xmlns:a16="http://schemas.microsoft.com/office/drawing/2014/main" id="{E5839E88-F07B-9C4A-9B91-58A07714ECE6}"/>
                </a:ext>
              </a:extLst>
            </p:cNvPr>
            <p:cNvSpPr/>
            <p:nvPr/>
          </p:nvSpPr>
          <p:spPr>
            <a:xfrm>
              <a:off x="10651695" y="4666004"/>
              <a:ext cx="132859" cy="126353"/>
            </a:xfrm>
            <a:custGeom>
              <a:avLst/>
              <a:gdLst>
                <a:gd name="connsiteX0" fmla="*/ 52207 w 132859"/>
                <a:gd name="connsiteY0" fmla="*/ 44800 h 126353"/>
                <a:gd name="connsiteX1" fmla="*/ 69588 w 132859"/>
                <a:gd name="connsiteY1" fmla="*/ 8430 h 126353"/>
                <a:gd name="connsiteX2" fmla="*/ 121731 w 132859"/>
                <a:gd name="connsiteY2" fmla="*/ 13710 h 126353"/>
                <a:gd name="connsiteX3" fmla="*/ 113040 w 132859"/>
                <a:gd name="connsiteY3" fmla="*/ 117996 h 126353"/>
                <a:gd name="connsiteX4" fmla="*/ 8754 w 132859"/>
                <a:gd name="connsiteY4" fmla="*/ 107437 h 126353"/>
                <a:gd name="connsiteX5" fmla="*/ 13099 w 132859"/>
                <a:gd name="connsiteY5" fmla="*/ 55294 h 126353"/>
                <a:gd name="connsiteX6" fmla="*/ 52207 w 132859"/>
                <a:gd name="connsiteY6" fmla="*/ 44800 h 12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859" h="126353">
                  <a:moveTo>
                    <a:pt x="52207" y="44800"/>
                  </a:moveTo>
                  <a:cubicBezTo>
                    <a:pt x="52250" y="30678"/>
                    <a:pt x="58638" y="17338"/>
                    <a:pt x="69588" y="8430"/>
                  </a:cubicBezTo>
                  <a:cubicBezTo>
                    <a:pt x="86274" y="-5453"/>
                    <a:pt x="108826" y="-1760"/>
                    <a:pt x="121731" y="13710"/>
                  </a:cubicBezTo>
                  <a:cubicBezTo>
                    <a:pt x="136614" y="31591"/>
                    <a:pt x="138526" y="65853"/>
                    <a:pt x="113040" y="117996"/>
                  </a:cubicBezTo>
                  <a:cubicBezTo>
                    <a:pt x="57030" y="133444"/>
                    <a:pt x="23745" y="125318"/>
                    <a:pt x="8754" y="107437"/>
                  </a:cubicBezTo>
                  <a:cubicBezTo>
                    <a:pt x="-4086" y="91968"/>
                    <a:pt x="-3608" y="69134"/>
                    <a:pt x="13099" y="55294"/>
                  </a:cubicBezTo>
                  <a:cubicBezTo>
                    <a:pt x="23898" y="46082"/>
                    <a:pt x="38258" y="42236"/>
                    <a:pt x="52207" y="448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5" name="Graphic 19">
              <a:extLst>
                <a:ext uri="{FF2B5EF4-FFF2-40B4-BE49-F238E27FC236}">
                  <a16:creationId xmlns:a16="http://schemas.microsoft.com/office/drawing/2014/main" id="{E5839E88-F07B-9C4A-9B91-58A07714ECE6}"/>
                </a:ext>
              </a:extLst>
            </p:cNvPr>
            <p:cNvSpPr/>
            <p:nvPr/>
          </p:nvSpPr>
          <p:spPr>
            <a:xfrm>
              <a:off x="10561211" y="4781583"/>
              <a:ext cx="70437" cy="52597"/>
            </a:xfrm>
            <a:custGeom>
              <a:avLst/>
              <a:gdLst>
                <a:gd name="connsiteX0" fmla="*/ 10507 w 70437"/>
                <a:gd name="connsiteY0" fmla="*/ 51128 h 52597"/>
                <a:gd name="connsiteX1" fmla="*/ 56719 w 70437"/>
                <a:gd name="connsiteY1" fmla="*/ 20473 h 52597"/>
                <a:gd name="connsiteX2" fmla="*/ 70168 w 70437"/>
                <a:gd name="connsiteY2" fmla="*/ 6481 h 52597"/>
                <a:gd name="connsiteX3" fmla="*/ 65388 w 70437"/>
                <a:gd name="connsiteY3" fmla="*/ -37 h 52597"/>
                <a:gd name="connsiteX4" fmla="*/ 49180 w 70437"/>
                <a:gd name="connsiteY4" fmla="*/ 8654 h 52597"/>
                <a:gd name="connsiteX5" fmla="*/ 2577 w 70437"/>
                <a:gd name="connsiteY5" fmla="*/ 40070 h 52597"/>
                <a:gd name="connsiteX6" fmla="*/ 1078 w 70437"/>
                <a:gd name="connsiteY6" fmla="*/ 49608 h 52597"/>
                <a:gd name="connsiteX7" fmla="*/ 10507 w 70437"/>
                <a:gd name="connsiteY7" fmla="*/ 51172 h 5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437" h="52597">
                  <a:moveTo>
                    <a:pt x="10507" y="51128"/>
                  </a:moveTo>
                  <a:cubicBezTo>
                    <a:pt x="26498" y="41808"/>
                    <a:pt x="41923" y="31575"/>
                    <a:pt x="56719" y="20473"/>
                  </a:cubicBezTo>
                  <a:cubicBezTo>
                    <a:pt x="61194" y="17127"/>
                    <a:pt x="69929" y="12629"/>
                    <a:pt x="70168" y="6481"/>
                  </a:cubicBezTo>
                  <a:cubicBezTo>
                    <a:pt x="70537" y="3396"/>
                    <a:pt x="68451" y="528"/>
                    <a:pt x="65388" y="-37"/>
                  </a:cubicBezTo>
                  <a:cubicBezTo>
                    <a:pt x="59326" y="-1276"/>
                    <a:pt x="53677" y="5221"/>
                    <a:pt x="49180" y="8654"/>
                  </a:cubicBezTo>
                  <a:cubicBezTo>
                    <a:pt x="35449" y="18930"/>
                    <a:pt x="19415" y="29924"/>
                    <a:pt x="2577" y="40070"/>
                  </a:cubicBezTo>
                  <a:cubicBezTo>
                    <a:pt x="-465" y="42286"/>
                    <a:pt x="-1138" y="46566"/>
                    <a:pt x="1078" y="49608"/>
                  </a:cubicBezTo>
                  <a:cubicBezTo>
                    <a:pt x="3272" y="52606"/>
                    <a:pt x="7465" y="53301"/>
                    <a:pt x="10507" y="5117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6" name="Graphic 19">
              <a:extLst>
                <a:ext uri="{FF2B5EF4-FFF2-40B4-BE49-F238E27FC236}">
                  <a16:creationId xmlns:a16="http://schemas.microsoft.com/office/drawing/2014/main" id="{E5839E88-F07B-9C4A-9B91-58A07714ECE6}"/>
                </a:ext>
              </a:extLst>
            </p:cNvPr>
            <p:cNvSpPr/>
            <p:nvPr/>
          </p:nvSpPr>
          <p:spPr>
            <a:xfrm>
              <a:off x="10817154" y="4656821"/>
              <a:ext cx="50401" cy="41235"/>
            </a:xfrm>
            <a:custGeom>
              <a:avLst/>
              <a:gdLst>
                <a:gd name="connsiteX0" fmla="*/ 10262 w 50401"/>
                <a:gd name="connsiteY0" fmla="*/ 39688 h 41235"/>
                <a:gd name="connsiteX1" fmla="*/ 30055 w 50401"/>
                <a:gd name="connsiteY1" fmla="*/ 25044 h 41235"/>
                <a:gd name="connsiteX2" fmla="*/ 48957 w 50401"/>
                <a:gd name="connsiteY2" fmla="*/ 9314 h 41235"/>
                <a:gd name="connsiteX3" fmla="*/ 47849 w 50401"/>
                <a:gd name="connsiteY3" fmla="*/ 1036 h 41235"/>
                <a:gd name="connsiteX4" fmla="*/ 42439 w 50401"/>
                <a:gd name="connsiteY4" fmla="*/ 102 h 41235"/>
                <a:gd name="connsiteX5" fmla="*/ 22038 w 50401"/>
                <a:gd name="connsiteY5" fmla="*/ 13703 h 41235"/>
                <a:gd name="connsiteX6" fmla="*/ 2484 w 50401"/>
                <a:gd name="connsiteY6" fmla="*/ 28586 h 41235"/>
                <a:gd name="connsiteX7" fmla="*/ 10414 w 50401"/>
                <a:gd name="connsiteY7" fmla="*/ 39688 h 41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401" h="41235">
                  <a:moveTo>
                    <a:pt x="10262" y="39688"/>
                  </a:moveTo>
                  <a:cubicBezTo>
                    <a:pt x="16910" y="34886"/>
                    <a:pt x="23472" y="29954"/>
                    <a:pt x="30055" y="25044"/>
                  </a:cubicBezTo>
                  <a:cubicBezTo>
                    <a:pt x="36638" y="20134"/>
                    <a:pt x="44612" y="15897"/>
                    <a:pt x="48957" y="9314"/>
                  </a:cubicBezTo>
                  <a:cubicBezTo>
                    <a:pt x="50934" y="6729"/>
                    <a:pt x="50456" y="3013"/>
                    <a:pt x="47849" y="1036"/>
                  </a:cubicBezTo>
                  <a:cubicBezTo>
                    <a:pt x="46306" y="-159"/>
                    <a:pt x="44285" y="-506"/>
                    <a:pt x="42439" y="102"/>
                  </a:cubicBezTo>
                  <a:cubicBezTo>
                    <a:pt x="34856" y="2427"/>
                    <a:pt x="28339" y="8988"/>
                    <a:pt x="22038" y="13703"/>
                  </a:cubicBezTo>
                  <a:cubicBezTo>
                    <a:pt x="15737" y="18417"/>
                    <a:pt x="9002" y="23545"/>
                    <a:pt x="2484" y="28586"/>
                  </a:cubicBezTo>
                  <a:cubicBezTo>
                    <a:pt x="-4447" y="33952"/>
                    <a:pt x="3266" y="44859"/>
                    <a:pt x="10414" y="3968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7" name="Graphic 19">
              <a:extLst>
                <a:ext uri="{FF2B5EF4-FFF2-40B4-BE49-F238E27FC236}">
                  <a16:creationId xmlns:a16="http://schemas.microsoft.com/office/drawing/2014/main" id="{E5839E88-F07B-9C4A-9B91-58A07714ECE6}"/>
                </a:ext>
              </a:extLst>
            </p:cNvPr>
            <p:cNvSpPr/>
            <p:nvPr/>
          </p:nvSpPr>
          <p:spPr>
            <a:xfrm>
              <a:off x="10682782" y="4823405"/>
              <a:ext cx="23019" cy="57662"/>
            </a:xfrm>
            <a:custGeom>
              <a:avLst/>
              <a:gdLst>
                <a:gd name="connsiteX0" fmla="*/ 13841 w 23019"/>
                <a:gd name="connsiteY0" fmla="*/ 50217 h 57662"/>
                <a:gd name="connsiteX1" fmla="*/ 22380 w 23019"/>
                <a:gd name="connsiteY1" fmla="*/ 7416 h 57662"/>
                <a:gd name="connsiteX2" fmla="*/ 19360 w 23019"/>
                <a:gd name="connsiteY2" fmla="*/ 225 h 57662"/>
                <a:gd name="connsiteX3" fmla="*/ 13146 w 23019"/>
                <a:gd name="connsiteY3" fmla="*/ 1659 h 57662"/>
                <a:gd name="connsiteX4" fmla="*/ 328 w 23019"/>
                <a:gd name="connsiteY4" fmla="*/ 51629 h 57662"/>
                <a:gd name="connsiteX5" fmla="*/ 13841 w 23019"/>
                <a:gd name="connsiteY5" fmla="*/ 50152 h 5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9" h="57662">
                  <a:moveTo>
                    <a:pt x="13841" y="50217"/>
                  </a:moveTo>
                  <a:cubicBezTo>
                    <a:pt x="11778" y="30207"/>
                    <a:pt x="18665" y="18453"/>
                    <a:pt x="22380" y="7416"/>
                  </a:cubicBezTo>
                  <a:cubicBezTo>
                    <a:pt x="23531" y="4592"/>
                    <a:pt x="22184" y="1376"/>
                    <a:pt x="19360" y="225"/>
                  </a:cubicBezTo>
                  <a:cubicBezTo>
                    <a:pt x="17209" y="-666"/>
                    <a:pt x="14710" y="-101"/>
                    <a:pt x="13146" y="1659"/>
                  </a:cubicBezTo>
                  <a:cubicBezTo>
                    <a:pt x="958" y="14108"/>
                    <a:pt x="-1541" y="35183"/>
                    <a:pt x="328" y="51629"/>
                  </a:cubicBezTo>
                  <a:cubicBezTo>
                    <a:pt x="1305" y="60320"/>
                    <a:pt x="14732" y="58886"/>
                    <a:pt x="13841" y="5015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8" name="Graphic 19">
              <a:extLst>
                <a:ext uri="{FF2B5EF4-FFF2-40B4-BE49-F238E27FC236}">
                  <a16:creationId xmlns:a16="http://schemas.microsoft.com/office/drawing/2014/main" id="{E5839E88-F07B-9C4A-9B91-58A07714ECE6}"/>
                </a:ext>
              </a:extLst>
            </p:cNvPr>
            <p:cNvSpPr/>
            <p:nvPr/>
          </p:nvSpPr>
          <p:spPr>
            <a:xfrm>
              <a:off x="10771344" y="4811456"/>
              <a:ext cx="28713" cy="51330"/>
            </a:xfrm>
            <a:custGeom>
              <a:avLst/>
              <a:gdLst>
                <a:gd name="connsiteX0" fmla="*/ 27045 w 28713"/>
                <a:gd name="connsiteY0" fmla="*/ 40570 h 51330"/>
                <a:gd name="connsiteX1" fmla="*/ 15596 w 28713"/>
                <a:gd name="connsiteY1" fmla="*/ 18322 h 51330"/>
                <a:gd name="connsiteX2" fmla="*/ 4733 w 28713"/>
                <a:gd name="connsiteY2" fmla="*/ 354 h 51330"/>
                <a:gd name="connsiteX3" fmla="*/ 3016 w 28713"/>
                <a:gd name="connsiteY3" fmla="*/ 25100 h 51330"/>
                <a:gd name="connsiteX4" fmla="*/ 15813 w 28713"/>
                <a:gd name="connsiteY4" fmla="*/ 48543 h 51330"/>
                <a:gd name="connsiteX5" fmla="*/ 26980 w 28713"/>
                <a:gd name="connsiteY5" fmla="*/ 40570 h 5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13" h="51330">
                  <a:moveTo>
                    <a:pt x="27045" y="40570"/>
                  </a:moveTo>
                  <a:cubicBezTo>
                    <a:pt x="21722" y="34030"/>
                    <a:pt x="17811" y="26447"/>
                    <a:pt x="15596" y="18322"/>
                  </a:cubicBezTo>
                  <a:cubicBezTo>
                    <a:pt x="14249" y="13303"/>
                    <a:pt x="14031" y="-3405"/>
                    <a:pt x="4733" y="354"/>
                  </a:cubicBezTo>
                  <a:cubicBezTo>
                    <a:pt x="-3958" y="3874"/>
                    <a:pt x="995" y="18756"/>
                    <a:pt x="3016" y="25100"/>
                  </a:cubicBezTo>
                  <a:cubicBezTo>
                    <a:pt x="5775" y="33639"/>
                    <a:pt x="10121" y="41591"/>
                    <a:pt x="15813" y="48543"/>
                  </a:cubicBezTo>
                  <a:cubicBezTo>
                    <a:pt x="21397" y="55322"/>
                    <a:pt x="32520" y="47457"/>
                    <a:pt x="26980" y="4057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29" name="Graphic 19">
              <a:extLst>
                <a:ext uri="{FF2B5EF4-FFF2-40B4-BE49-F238E27FC236}">
                  <a16:creationId xmlns:a16="http://schemas.microsoft.com/office/drawing/2014/main" id="{E5839E88-F07B-9C4A-9B91-58A07714ECE6}"/>
                </a:ext>
              </a:extLst>
            </p:cNvPr>
            <p:cNvSpPr/>
            <p:nvPr/>
          </p:nvSpPr>
          <p:spPr>
            <a:xfrm>
              <a:off x="10815983" y="4754661"/>
              <a:ext cx="41963" cy="14588"/>
            </a:xfrm>
            <a:custGeom>
              <a:avLst/>
              <a:gdLst>
                <a:gd name="connsiteX0" fmla="*/ 7435 w 41963"/>
                <a:gd name="connsiteY0" fmla="*/ 14305 h 14588"/>
                <a:gd name="connsiteX1" fmla="*/ 24360 w 41963"/>
                <a:gd name="connsiteY1" fmla="*/ 14131 h 14588"/>
                <a:gd name="connsiteX2" fmla="*/ 40438 w 41963"/>
                <a:gd name="connsiteY2" fmla="*/ 10764 h 14588"/>
                <a:gd name="connsiteX3" fmla="*/ 39656 w 41963"/>
                <a:gd name="connsiteY3" fmla="*/ 2464 h 14588"/>
                <a:gd name="connsiteX4" fmla="*/ 22861 w 41963"/>
                <a:gd name="connsiteY4" fmla="*/ 291 h 14588"/>
                <a:gd name="connsiteX5" fmla="*/ 5958 w 41963"/>
                <a:gd name="connsiteY5" fmla="*/ 574 h 14588"/>
                <a:gd name="connsiteX6" fmla="*/ -191 w 41963"/>
                <a:gd name="connsiteY6" fmla="*/ 8222 h 14588"/>
                <a:gd name="connsiteX7" fmla="*/ 7435 w 41963"/>
                <a:gd name="connsiteY7" fmla="*/ 14370 h 14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3" h="14588">
                  <a:moveTo>
                    <a:pt x="7435" y="14305"/>
                  </a:moveTo>
                  <a:lnTo>
                    <a:pt x="24360" y="14131"/>
                  </a:lnTo>
                  <a:cubicBezTo>
                    <a:pt x="29987" y="14131"/>
                    <a:pt x="36353" y="15326"/>
                    <a:pt x="40438" y="10764"/>
                  </a:cubicBezTo>
                  <a:cubicBezTo>
                    <a:pt x="42437" y="8222"/>
                    <a:pt x="42089" y="4572"/>
                    <a:pt x="39656" y="2464"/>
                  </a:cubicBezTo>
                  <a:cubicBezTo>
                    <a:pt x="35788" y="-1555"/>
                    <a:pt x="27989" y="139"/>
                    <a:pt x="22861" y="291"/>
                  </a:cubicBezTo>
                  <a:lnTo>
                    <a:pt x="5958" y="574"/>
                  </a:lnTo>
                  <a:cubicBezTo>
                    <a:pt x="2156" y="1009"/>
                    <a:pt x="-582" y="4420"/>
                    <a:pt x="-191" y="8222"/>
                  </a:cubicBezTo>
                  <a:cubicBezTo>
                    <a:pt x="288" y="11980"/>
                    <a:pt x="3655" y="14696"/>
                    <a:pt x="7435" y="1437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0" name="Graphic 19">
              <a:extLst>
                <a:ext uri="{FF2B5EF4-FFF2-40B4-BE49-F238E27FC236}">
                  <a16:creationId xmlns:a16="http://schemas.microsoft.com/office/drawing/2014/main" id="{E5839E88-F07B-9C4A-9B91-58A07714ECE6}"/>
                </a:ext>
              </a:extLst>
            </p:cNvPr>
            <p:cNvSpPr/>
            <p:nvPr/>
          </p:nvSpPr>
          <p:spPr>
            <a:xfrm>
              <a:off x="10578377" y="4679989"/>
              <a:ext cx="54592" cy="37889"/>
            </a:xfrm>
            <a:custGeom>
              <a:avLst/>
              <a:gdLst>
                <a:gd name="connsiteX0" fmla="*/ 50264 w 54592"/>
                <a:gd name="connsiteY0" fmla="*/ 24167 h 37889"/>
                <a:gd name="connsiteX1" fmla="*/ 6551 w 54592"/>
                <a:gd name="connsiteY1" fmla="*/ -145 h 37889"/>
                <a:gd name="connsiteX2" fmla="*/ -184 w 54592"/>
                <a:gd name="connsiteY2" fmla="*/ 5113 h 37889"/>
                <a:gd name="connsiteX3" fmla="*/ 793 w 54592"/>
                <a:gd name="connsiteY3" fmla="*/ 9219 h 37889"/>
                <a:gd name="connsiteX4" fmla="*/ 44529 w 54592"/>
                <a:gd name="connsiteY4" fmla="*/ 36986 h 37889"/>
                <a:gd name="connsiteX5" fmla="*/ 53806 w 54592"/>
                <a:gd name="connsiteY5" fmla="*/ 33444 h 37889"/>
                <a:gd name="connsiteX6" fmla="*/ 50264 w 54592"/>
                <a:gd name="connsiteY6" fmla="*/ 24167 h 3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92" h="37889">
                  <a:moveTo>
                    <a:pt x="50264" y="24167"/>
                  </a:moveTo>
                  <a:cubicBezTo>
                    <a:pt x="11287" y="898"/>
                    <a:pt x="11439" y="529"/>
                    <a:pt x="6551" y="-145"/>
                  </a:cubicBezTo>
                  <a:cubicBezTo>
                    <a:pt x="3249" y="-557"/>
                    <a:pt x="229" y="1789"/>
                    <a:pt x="-184" y="5113"/>
                  </a:cubicBezTo>
                  <a:cubicBezTo>
                    <a:pt x="-358" y="6547"/>
                    <a:pt x="-10" y="8003"/>
                    <a:pt x="793" y="9219"/>
                  </a:cubicBezTo>
                  <a:cubicBezTo>
                    <a:pt x="3857" y="13391"/>
                    <a:pt x="3422" y="12652"/>
                    <a:pt x="44529" y="36986"/>
                  </a:cubicBezTo>
                  <a:cubicBezTo>
                    <a:pt x="47788" y="38919"/>
                    <a:pt x="52372" y="36638"/>
                    <a:pt x="53806" y="33444"/>
                  </a:cubicBezTo>
                  <a:cubicBezTo>
                    <a:pt x="55283" y="29903"/>
                    <a:pt x="53741" y="25818"/>
                    <a:pt x="50264" y="2416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1" name="Graphic 19">
              <a:extLst>
                <a:ext uri="{FF2B5EF4-FFF2-40B4-BE49-F238E27FC236}">
                  <a16:creationId xmlns:a16="http://schemas.microsoft.com/office/drawing/2014/main" id="{E5839E88-F07B-9C4A-9B91-58A07714ECE6}"/>
                </a:ext>
              </a:extLst>
            </p:cNvPr>
            <p:cNvSpPr/>
            <p:nvPr/>
          </p:nvSpPr>
          <p:spPr>
            <a:xfrm>
              <a:off x="10660512" y="4622461"/>
              <a:ext cx="28459" cy="46154"/>
            </a:xfrm>
            <a:custGeom>
              <a:avLst/>
              <a:gdLst>
                <a:gd name="connsiteX0" fmla="*/ 27920 w 28459"/>
                <a:gd name="connsiteY0" fmla="*/ 36700 h 46154"/>
                <a:gd name="connsiteX1" fmla="*/ 19816 w 28459"/>
                <a:gd name="connsiteY1" fmla="*/ 15907 h 46154"/>
                <a:gd name="connsiteX2" fmla="*/ 4608 w 28459"/>
                <a:gd name="connsiteY2" fmla="*/ -192 h 46154"/>
                <a:gd name="connsiteX3" fmla="*/ 262 w 28459"/>
                <a:gd name="connsiteY3" fmla="*/ 2937 h 46154"/>
                <a:gd name="connsiteX4" fmla="*/ 7410 w 28459"/>
                <a:gd name="connsiteY4" fmla="*/ 22078 h 46154"/>
                <a:gd name="connsiteX5" fmla="*/ 15232 w 28459"/>
                <a:gd name="connsiteY5" fmla="*/ 41631 h 46154"/>
                <a:gd name="connsiteX6" fmla="*/ 23922 w 28459"/>
                <a:gd name="connsiteY6" fmla="*/ 45564 h 46154"/>
                <a:gd name="connsiteX7" fmla="*/ 27855 w 28459"/>
                <a:gd name="connsiteY7" fmla="*/ 36873 h 4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9" h="46154">
                  <a:moveTo>
                    <a:pt x="27920" y="36700"/>
                  </a:moveTo>
                  <a:cubicBezTo>
                    <a:pt x="25965" y="29508"/>
                    <a:pt x="23249" y="22534"/>
                    <a:pt x="19816" y="15907"/>
                  </a:cubicBezTo>
                  <a:cubicBezTo>
                    <a:pt x="16601" y="9737"/>
                    <a:pt x="12516" y="-148"/>
                    <a:pt x="4608" y="-192"/>
                  </a:cubicBezTo>
                  <a:cubicBezTo>
                    <a:pt x="2695" y="-40"/>
                    <a:pt x="1022" y="1177"/>
                    <a:pt x="262" y="2937"/>
                  </a:cubicBezTo>
                  <a:cubicBezTo>
                    <a:pt x="-2063" y="9585"/>
                    <a:pt x="4477" y="16385"/>
                    <a:pt x="7410" y="22078"/>
                  </a:cubicBezTo>
                  <a:cubicBezTo>
                    <a:pt x="10582" y="28357"/>
                    <a:pt x="13189" y="34896"/>
                    <a:pt x="15232" y="41631"/>
                  </a:cubicBezTo>
                  <a:cubicBezTo>
                    <a:pt x="16601" y="45064"/>
                    <a:pt x="20446" y="46802"/>
                    <a:pt x="23922" y="45564"/>
                  </a:cubicBezTo>
                  <a:cubicBezTo>
                    <a:pt x="27312" y="44152"/>
                    <a:pt x="29050" y="40350"/>
                    <a:pt x="27855" y="368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2" name="Graphic 19">
              <a:extLst>
                <a:ext uri="{FF2B5EF4-FFF2-40B4-BE49-F238E27FC236}">
                  <a16:creationId xmlns:a16="http://schemas.microsoft.com/office/drawing/2014/main" id="{E5839E88-F07B-9C4A-9B91-58A07714ECE6}"/>
                </a:ext>
              </a:extLst>
            </p:cNvPr>
            <p:cNvSpPr/>
            <p:nvPr/>
          </p:nvSpPr>
          <p:spPr>
            <a:xfrm>
              <a:off x="10753288" y="4598200"/>
              <a:ext cx="24782" cy="41896"/>
            </a:xfrm>
            <a:custGeom>
              <a:avLst/>
              <a:gdLst>
                <a:gd name="connsiteX0" fmla="*/ 24092 w 24782"/>
                <a:gd name="connsiteY0" fmla="*/ 3495 h 41896"/>
                <a:gd name="connsiteX1" fmla="*/ 16444 w 24782"/>
                <a:gd name="connsiteY1" fmla="*/ 62 h 41896"/>
                <a:gd name="connsiteX2" fmla="*/ 5733 w 24782"/>
                <a:gd name="connsiteY2" fmla="*/ 15553 h 41896"/>
                <a:gd name="connsiteX3" fmla="*/ -155 w 24782"/>
                <a:gd name="connsiteY3" fmla="*/ 33825 h 41896"/>
                <a:gd name="connsiteX4" fmla="*/ 5581 w 24782"/>
                <a:gd name="connsiteY4" fmla="*/ 41647 h 41896"/>
                <a:gd name="connsiteX5" fmla="*/ 13381 w 24782"/>
                <a:gd name="connsiteY5" fmla="*/ 35911 h 41896"/>
                <a:gd name="connsiteX6" fmla="*/ 24092 w 24782"/>
                <a:gd name="connsiteY6" fmla="*/ 3495 h 4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2" h="41896">
                  <a:moveTo>
                    <a:pt x="24092" y="3495"/>
                  </a:moveTo>
                  <a:cubicBezTo>
                    <a:pt x="23157" y="193"/>
                    <a:pt x="19290" y="-698"/>
                    <a:pt x="16444" y="62"/>
                  </a:cubicBezTo>
                  <a:cubicBezTo>
                    <a:pt x="10578" y="1648"/>
                    <a:pt x="7884" y="10469"/>
                    <a:pt x="5733" y="15553"/>
                  </a:cubicBezTo>
                  <a:cubicBezTo>
                    <a:pt x="3278" y="21463"/>
                    <a:pt x="1301" y="27590"/>
                    <a:pt x="-155" y="33825"/>
                  </a:cubicBezTo>
                  <a:cubicBezTo>
                    <a:pt x="-698" y="37562"/>
                    <a:pt x="1844" y="41038"/>
                    <a:pt x="5581" y="41647"/>
                  </a:cubicBezTo>
                  <a:cubicBezTo>
                    <a:pt x="9296" y="42124"/>
                    <a:pt x="12729" y="39604"/>
                    <a:pt x="13381" y="35911"/>
                  </a:cubicBezTo>
                  <a:cubicBezTo>
                    <a:pt x="19942" y="12664"/>
                    <a:pt x="26351" y="11621"/>
                    <a:pt x="24092" y="34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3" name="Graphic 19">
              <a:extLst>
                <a:ext uri="{FF2B5EF4-FFF2-40B4-BE49-F238E27FC236}">
                  <a16:creationId xmlns:a16="http://schemas.microsoft.com/office/drawing/2014/main" id="{E5839E88-F07B-9C4A-9B91-58A07714ECE6}"/>
                </a:ext>
              </a:extLst>
            </p:cNvPr>
            <p:cNvSpPr/>
            <p:nvPr/>
          </p:nvSpPr>
          <p:spPr>
            <a:xfrm>
              <a:off x="6905628" y="3217828"/>
              <a:ext cx="142016" cy="143585"/>
            </a:xfrm>
            <a:custGeom>
              <a:avLst/>
              <a:gdLst>
                <a:gd name="connsiteX0" fmla="*/ 156 w 142016"/>
                <a:gd name="connsiteY0" fmla="*/ 80523 h 143585"/>
                <a:gd name="connsiteX1" fmla="*/ 66877 w 142016"/>
                <a:gd name="connsiteY1" fmla="*/ 143269 h 143585"/>
                <a:gd name="connsiteX2" fmla="*/ 140899 w 142016"/>
                <a:gd name="connsiteY2" fmla="*/ 73853 h 143585"/>
                <a:gd name="connsiteX3" fmla="*/ 86344 w 142016"/>
                <a:gd name="connsiteY3" fmla="*/ -17 h 143585"/>
                <a:gd name="connsiteX4" fmla="*/ 38090 w 142016"/>
                <a:gd name="connsiteY4" fmla="*/ 61035 h 143585"/>
                <a:gd name="connsiteX5" fmla="*/ 77067 w 142016"/>
                <a:gd name="connsiteY5" fmla="*/ 86281 h 143585"/>
                <a:gd name="connsiteX6" fmla="*/ 74894 w 142016"/>
                <a:gd name="connsiteY6" fmla="*/ 66727 h 143585"/>
                <a:gd name="connsiteX7" fmla="*/ 64661 w 142016"/>
                <a:gd name="connsiteY7" fmla="*/ 71072 h 143585"/>
                <a:gd name="connsiteX8" fmla="*/ 53233 w 142016"/>
                <a:gd name="connsiteY8" fmla="*/ 34507 h 143585"/>
                <a:gd name="connsiteX9" fmla="*/ 105376 w 142016"/>
                <a:gd name="connsiteY9" fmla="*/ 21471 h 143585"/>
                <a:gd name="connsiteX10" fmla="*/ 122758 w 142016"/>
                <a:gd name="connsiteY10" fmla="*/ 84890 h 143585"/>
                <a:gd name="connsiteX11" fmla="*/ 66269 w 142016"/>
                <a:gd name="connsiteY11" fmla="*/ 128604 h 143585"/>
                <a:gd name="connsiteX12" fmla="*/ 10563 w 142016"/>
                <a:gd name="connsiteY12" fmla="*/ 80523 h 143585"/>
                <a:gd name="connsiteX13" fmla="*/ 5359 w 142016"/>
                <a:gd name="connsiteY13" fmla="*/ 75320 h 143585"/>
                <a:gd name="connsiteX14" fmla="*/ 156 w 142016"/>
                <a:gd name="connsiteY14" fmla="*/ 80523 h 14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2016" h="143585">
                  <a:moveTo>
                    <a:pt x="156" y="80523"/>
                  </a:moveTo>
                  <a:cubicBezTo>
                    <a:pt x="-4450" y="116763"/>
                    <a:pt x="33288" y="145528"/>
                    <a:pt x="66877" y="143269"/>
                  </a:cubicBezTo>
                  <a:cubicBezTo>
                    <a:pt x="103986" y="140770"/>
                    <a:pt x="135468" y="110332"/>
                    <a:pt x="140899" y="73853"/>
                  </a:cubicBezTo>
                  <a:cubicBezTo>
                    <a:pt x="146765" y="34376"/>
                    <a:pt x="123040" y="2808"/>
                    <a:pt x="86344" y="-17"/>
                  </a:cubicBezTo>
                  <a:cubicBezTo>
                    <a:pt x="50626" y="-2841"/>
                    <a:pt x="27792" y="28945"/>
                    <a:pt x="38090" y="61035"/>
                  </a:cubicBezTo>
                  <a:cubicBezTo>
                    <a:pt x="45499" y="84043"/>
                    <a:pt x="66486" y="92625"/>
                    <a:pt x="77067" y="86281"/>
                  </a:cubicBezTo>
                  <a:cubicBezTo>
                    <a:pt x="85323" y="81327"/>
                    <a:pt x="84823" y="68900"/>
                    <a:pt x="74894" y="66727"/>
                  </a:cubicBezTo>
                  <a:cubicBezTo>
                    <a:pt x="70927" y="66047"/>
                    <a:pt x="66927" y="67744"/>
                    <a:pt x="64661" y="71072"/>
                  </a:cubicBezTo>
                  <a:cubicBezTo>
                    <a:pt x="55971" y="67596"/>
                    <a:pt x="47606" y="51692"/>
                    <a:pt x="53233" y="34507"/>
                  </a:cubicBezTo>
                  <a:cubicBezTo>
                    <a:pt x="60446" y="12585"/>
                    <a:pt x="88191" y="11325"/>
                    <a:pt x="105376" y="21471"/>
                  </a:cubicBezTo>
                  <a:cubicBezTo>
                    <a:pt x="127298" y="34507"/>
                    <a:pt x="130731" y="62534"/>
                    <a:pt x="122758" y="84890"/>
                  </a:cubicBezTo>
                  <a:cubicBezTo>
                    <a:pt x="114328" y="108355"/>
                    <a:pt x="91276" y="126822"/>
                    <a:pt x="66269" y="128604"/>
                  </a:cubicBezTo>
                  <a:cubicBezTo>
                    <a:pt x="37714" y="130394"/>
                    <a:pt x="12966" y="109032"/>
                    <a:pt x="10563" y="80523"/>
                  </a:cubicBezTo>
                  <a:cubicBezTo>
                    <a:pt x="10563" y="77649"/>
                    <a:pt x="8234" y="75320"/>
                    <a:pt x="5359" y="75320"/>
                  </a:cubicBezTo>
                  <a:cubicBezTo>
                    <a:pt x="2485" y="75320"/>
                    <a:pt x="156" y="77649"/>
                    <a:pt x="156" y="805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4" name="Graphic 19">
              <a:extLst>
                <a:ext uri="{FF2B5EF4-FFF2-40B4-BE49-F238E27FC236}">
                  <a16:creationId xmlns:a16="http://schemas.microsoft.com/office/drawing/2014/main" id="{E5839E88-F07B-9C4A-9B91-58A07714ECE6}"/>
                </a:ext>
              </a:extLst>
            </p:cNvPr>
            <p:cNvSpPr/>
            <p:nvPr/>
          </p:nvSpPr>
          <p:spPr>
            <a:xfrm>
              <a:off x="10204647" y="4366070"/>
              <a:ext cx="142016" cy="143691"/>
            </a:xfrm>
            <a:custGeom>
              <a:avLst/>
              <a:gdLst>
                <a:gd name="connsiteX0" fmla="*/ 155 w 142016"/>
                <a:gd name="connsiteY0" fmla="*/ 80607 h 143691"/>
                <a:gd name="connsiteX1" fmla="*/ 66877 w 142016"/>
                <a:gd name="connsiteY1" fmla="*/ 143375 h 143691"/>
                <a:gd name="connsiteX2" fmla="*/ 140899 w 142016"/>
                <a:gd name="connsiteY2" fmla="*/ 73851 h 143691"/>
                <a:gd name="connsiteX3" fmla="*/ 86366 w 142016"/>
                <a:gd name="connsiteY3" fmla="*/ -19 h 143691"/>
                <a:gd name="connsiteX4" fmla="*/ 38111 w 142016"/>
                <a:gd name="connsiteY4" fmla="*/ 61054 h 143691"/>
                <a:gd name="connsiteX5" fmla="*/ 77067 w 142016"/>
                <a:gd name="connsiteY5" fmla="*/ 86278 h 143691"/>
                <a:gd name="connsiteX6" fmla="*/ 74894 w 142016"/>
                <a:gd name="connsiteY6" fmla="*/ 66724 h 143691"/>
                <a:gd name="connsiteX7" fmla="*/ 64640 w 142016"/>
                <a:gd name="connsiteY7" fmla="*/ 71069 h 143691"/>
                <a:gd name="connsiteX8" fmla="*/ 53233 w 142016"/>
                <a:gd name="connsiteY8" fmla="*/ 34526 h 143691"/>
                <a:gd name="connsiteX9" fmla="*/ 105377 w 142016"/>
                <a:gd name="connsiteY9" fmla="*/ 21490 h 143691"/>
                <a:gd name="connsiteX10" fmla="*/ 122758 w 142016"/>
                <a:gd name="connsiteY10" fmla="*/ 84909 h 143691"/>
                <a:gd name="connsiteX11" fmla="*/ 66269 w 142016"/>
                <a:gd name="connsiteY11" fmla="*/ 128644 h 143691"/>
                <a:gd name="connsiteX12" fmla="*/ 10562 w 142016"/>
                <a:gd name="connsiteY12" fmla="*/ 80564 h 143691"/>
                <a:gd name="connsiteX13" fmla="*/ 5348 w 142016"/>
                <a:gd name="connsiteY13" fmla="*/ 75382 h 143691"/>
                <a:gd name="connsiteX14" fmla="*/ 155 w 142016"/>
                <a:gd name="connsiteY14" fmla="*/ 80607 h 14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2016" h="143691">
                  <a:moveTo>
                    <a:pt x="155" y="80607"/>
                  </a:moveTo>
                  <a:cubicBezTo>
                    <a:pt x="-4450" y="116869"/>
                    <a:pt x="33310" y="145634"/>
                    <a:pt x="66877" y="143375"/>
                  </a:cubicBezTo>
                  <a:cubicBezTo>
                    <a:pt x="103986" y="140855"/>
                    <a:pt x="135467" y="110416"/>
                    <a:pt x="140899" y="73851"/>
                  </a:cubicBezTo>
                  <a:cubicBezTo>
                    <a:pt x="146765" y="34374"/>
                    <a:pt x="123062" y="2805"/>
                    <a:pt x="86366" y="-19"/>
                  </a:cubicBezTo>
                  <a:cubicBezTo>
                    <a:pt x="50647" y="-2822"/>
                    <a:pt x="27705" y="28964"/>
                    <a:pt x="38111" y="61054"/>
                  </a:cubicBezTo>
                  <a:cubicBezTo>
                    <a:pt x="45499" y="84062"/>
                    <a:pt x="66508" y="92622"/>
                    <a:pt x="77067" y="86278"/>
                  </a:cubicBezTo>
                  <a:cubicBezTo>
                    <a:pt x="85323" y="81346"/>
                    <a:pt x="84823" y="68897"/>
                    <a:pt x="74894" y="66724"/>
                  </a:cubicBezTo>
                  <a:cubicBezTo>
                    <a:pt x="70918" y="66046"/>
                    <a:pt x="66921" y="67743"/>
                    <a:pt x="64640" y="71069"/>
                  </a:cubicBezTo>
                  <a:cubicBezTo>
                    <a:pt x="55949" y="67615"/>
                    <a:pt x="47584" y="51711"/>
                    <a:pt x="53233" y="34526"/>
                  </a:cubicBezTo>
                  <a:cubicBezTo>
                    <a:pt x="60424" y="12582"/>
                    <a:pt x="88169" y="11344"/>
                    <a:pt x="105377" y="21490"/>
                  </a:cubicBezTo>
                  <a:cubicBezTo>
                    <a:pt x="127298" y="34526"/>
                    <a:pt x="130753" y="62575"/>
                    <a:pt x="122758" y="84909"/>
                  </a:cubicBezTo>
                  <a:cubicBezTo>
                    <a:pt x="114328" y="108374"/>
                    <a:pt x="91276" y="126863"/>
                    <a:pt x="66269" y="128644"/>
                  </a:cubicBezTo>
                  <a:cubicBezTo>
                    <a:pt x="37720" y="130448"/>
                    <a:pt x="12953" y="109080"/>
                    <a:pt x="10562" y="80564"/>
                  </a:cubicBezTo>
                  <a:cubicBezTo>
                    <a:pt x="10541" y="77690"/>
                    <a:pt x="8216" y="75369"/>
                    <a:pt x="5348" y="75382"/>
                  </a:cubicBezTo>
                  <a:cubicBezTo>
                    <a:pt x="2459" y="75393"/>
                    <a:pt x="134" y="77733"/>
                    <a:pt x="155" y="8060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5" name="Graphic 19">
              <a:extLst>
                <a:ext uri="{FF2B5EF4-FFF2-40B4-BE49-F238E27FC236}">
                  <a16:creationId xmlns:a16="http://schemas.microsoft.com/office/drawing/2014/main" id="{E5839E88-F07B-9C4A-9B91-58A07714ECE6}"/>
                </a:ext>
              </a:extLst>
            </p:cNvPr>
            <p:cNvSpPr/>
            <p:nvPr/>
          </p:nvSpPr>
          <p:spPr>
            <a:xfrm>
              <a:off x="9856021" y="3423546"/>
              <a:ext cx="113997" cy="114810"/>
            </a:xfrm>
            <a:custGeom>
              <a:avLst/>
              <a:gdLst>
                <a:gd name="connsiteX0" fmla="*/ 30774 w 113997"/>
                <a:gd name="connsiteY0" fmla="*/ 109689 h 114810"/>
                <a:gd name="connsiteX1" fmla="*/ 30491 w 113997"/>
                <a:gd name="connsiteY1" fmla="*/ 75122 h 114810"/>
                <a:gd name="connsiteX2" fmla="*/ 1856 w 113997"/>
                <a:gd name="connsiteY2" fmla="*/ 55764 h 114810"/>
                <a:gd name="connsiteX3" fmla="*/ 595 w 113997"/>
                <a:gd name="connsiteY3" fmla="*/ 49155 h 114810"/>
                <a:gd name="connsiteX4" fmla="*/ 3029 w 113997"/>
                <a:gd name="connsiteY4" fmla="*/ 47313 h 114810"/>
                <a:gd name="connsiteX5" fmla="*/ 35814 w 113997"/>
                <a:gd name="connsiteY5" fmla="*/ 36450 h 114810"/>
                <a:gd name="connsiteX6" fmla="*/ 45374 w 113997"/>
                <a:gd name="connsiteY6" fmla="*/ 3230 h 114810"/>
                <a:gd name="connsiteX7" fmla="*/ 51283 w 113997"/>
                <a:gd name="connsiteY7" fmla="*/ 1 h 114810"/>
                <a:gd name="connsiteX8" fmla="*/ 53760 w 113997"/>
                <a:gd name="connsiteY8" fmla="*/ 1731 h 114810"/>
                <a:gd name="connsiteX9" fmla="*/ 74313 w 113997"/>
                <a:gd name="connsiteY9" fmla="*/ 29519 h 114810"/>
                <a:gd name="connsiteX10" fmla="*/ 108858 w 113997"/>
                <a:gd name="connsiteY10" fmla="*/ 28367 h 114810"/>
                <a:gd name="connsiteX11" fmla="*/ 113768 w 113997"/>
                <a:gd name="connsiteY11" fmla="*/ 32978 h 114810"/>
                <a:gd name="connsiteX12" fmla="*/ 112878 w 113997"/>
                <a:gd name="connsiteY12" fmla="*/ 35885 h 114810"/>
                <a:gd name="connsiteX13" fmla="*/ 92781 w 113997"/>
                <a:gd name="connsiteY13" fmla="*/ 64064 h 114810"/>
                <a:gd name="connsiteX14" fmla="*/ 104556 w 113997"/>
                <a:gd name="connsiteY14" fmla="*/ 96653 h 114810"/>
                <a:gd name="connsiteX15" fmla="*/ 101753 w 113997"/>
                <a:gd name="connsiteY15" fmla="*/ 102735 h 114810"/>
                <a:gd name="connsiteX16" fmla="*/ 98669 w 113997"/>
                <a:gd name="connsiteY16" fmla="*/ 102802 h 114810"/>
                <a:gd name="connsiteX17" fmla="*/ 65709 w 113997"/>
                <a:gd name="connsiteY17" fmla="*/ 92373 h 114810"/>
                <a:gd name="connsiteX18" fmla="*/ 38443 w 113997"/>
                <a:gd name="connsiteY18" fmla="*/ 113622 h 114810"/>
                <a:gd name="connsiteX19" fmla="*/ 31773 w 113997"/>
                <a:gd name="connsiteY19" fmla="*/ 112774 h 114810"/>
                <a:gd name="connsiteX20" fmla="*/ 30774 w 113997"/>
                <a:gd name="connsiteY20" fmla="*/ 109689 h 114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997" h="114810">
                  <a:moveTo>
                    <a:pt x="30774" y="109689"/>
                  </a:moveTo>
                  <a:lnTo>
                    <a:pt x="30491" y="75122"/>
                  </a:lnTo>
                  <a:lnTo>
                    <a:pt x="1856" y="55764"/>
                  </a:lnTo>
                  <a:cubicBezTo>
                    <a:pt x="-317" y="54287"/>
                    <a:pt x="-882" y="51328"/>
                    <a:pt x="595" y="49155"/>
                  </a:cubicBezTo>
                  <a:cubicBezTo>
                    <a:pt x="1182" y="48290"/>
                    <a:pt x="2030" y="47643"/>
                    <a:pt x="3029" y="47313"/>
                  </a:cubicBezTo>
                  <a:lnTo>
                    <a:pt x="35814" y="36450"/>
                  </a:lnTo>
                  <a:lnTo>
                    <a:pt x="45374" y="3230"/>
                  </a:lnTo>
                  <a:cubicBezTo>
                    <a:pt x="46113" y="707"/>
                    <a:pt x="48763" y="-737"/>
                    <a:pt x="51283" y="1"/>
                  </a:cubicBezTo>
                  <a:cubicBezTo>
                    <a:pt x="52261" y="293"/>
                    <a:pt x="53152" y="899"/>
                    <a:pt x="53760" y="1731"/>
                  </a:cubicBezTo>
                  <a:lnTo>
                    <a:pt x="74313" y="29519"/>
                  </a:lnTo>
                  <a:lnTo>
                    <a:pt x="108858" y="28367"/>
                  </a:lnTo>
                  <a:cubicBezTo>
                    <a:pt x="111487" y="28287"/>
                    <a:pt x="113681" y="30351"/>
                    <a:pt x="113768" y="32978"/>
                  </a:cubicBezTo>
                  <a:cubicBezTo>
                    <a:pt x="113790" y="34018"/>
                    <a:pt x="113486" y="35037"/>
                    <a:pt x="112878" y="35885"/>
                  </a:cubicBezTo>
                  <a:lnTo>
                    <a:pt x="92781" y="64064"/>
                  </a:lnTo>
                  <a:lnTo>
                    <a:pt x="104556" y="96653"/>
                  </a:lnTo>
                  <a:cubicBezTo>
                    <a:pt x="105469" y="99108"/>
                    <a:pt x="104209" y="101831"/>
                    <a:pt x="101753" y="102735"/>
                  </a:cubicBezTo>
                  <a:cubicBezTo>
                    <a:pt x="100754" y="103100"/>
                    <a:pt x="99668" y="103123"/>
                    <a:pt x="98669" y="102802"/>
                  </a:cubicBezTo>
                  <a:lnTo>
                    <a:pt x="65709" y="92373"/>
                  </a:lnTo>
                  <a:lnTo>
                    <a:pt x="38443" y="113622"/>
                  </a:lnTo>
                  <a:cubicBezTo>
                    <a:pt x="36357" y="115231"/>
                    <a:pt x="33381" y="114851"/>
                    <a:pt x="31773" y="112774"/>
                  </a:cubicBezTo>
                  <a:cubicBezTo>
                    <a:pt x="31078" y="111894"/>
                    <a:pt x="30730" y="110801"/>
                    <a:pt x="30774" y="10968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6" name="Graphic 19">
              <a:extLst>
                <a:ext uri="{FF2B5EF4-FFF2-40B4-BE49-F238E27FC236}">
                  <a16:creationId xmlns:a16="http://schemas.microsoft.com/office/drawing/2014/main" id="{E5839E88-F07B-9C4A-9B91-58A07714ECE6}"/>
                </a:ext>
              </a:extLst>
            </p:cNvPr>
            <p:cNvSpPr/>
            <p:nvPr/>
          </p:nvSpPr>
          <p:spPr>
            <a:xfrm>
              <a:off x="9326332" y="3107954"/>
              <a:ext cx="87989" cy="87996"/>
            </a:xfrm>
            <a:custGeom>
              <a:avLst/>
              <a:gdLst>
                <a:gd name="connsiteX0" fmla="*/ -122 w 87989"/>
                <a:gd name="connsiteY0" fmla="*/ 46851 h 87996"/>
                <a:gd name="connsiteX1" fmla="*/ 40724 w 87989"/>
                <a:gd name="connsiteY1" fmla="*/ -85 h 87996"/>
                <a:gd name="connsiteX2" fmla="*/ 87653 w 87989"/>
                <a:gd name="connsiteY2" fmla="*/ 40761 h 87996"/>
                <a:gd name="connsiteX3" fmla="*/ 46807 w 87989"/>
                <a:gd name="connsiteY3" fmla="*/ 87697 h 87996"/>
                <a:gd name="connsiteX4" fmla="*/ 46807 w 87989"/>
                <a:gd name="connsiteY4" fmla="*/ 87697 h 87996"/>
                <a:gd name="connsiteX5" fmla="*/ -122 w 87989"/>
                <a:gd name="connsiteY5" fmla="*/ 46888 h 87996"/>
                <a:gd name="connsiteX6" fmla="*/ -122 w 87989"/>
                <a:gd name="connsiteY6" fmla="*/ 46851 h 87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989" h="87996">
                  <a:moveTo>
                    <a:pt x="-122" y="46851"/>
                  </a:moveTo>
                  <a:cubicBezTo>
                    <a:pt x="-1795" y="22611"/>
                    <a:pt x="16477" y="1597"/>
                    <a:pt x="40724" y="-85"/>
                  </a:cubicBezTo>
                  <a:cubicBezTo>
                    <a:pt x="64970" y="-1766"/>
                    <a:pt x="85980" y="16521"/>
                    <a:pt x="87653" y="40761"/>
                  </a:cubicBezTo>
                  <a:cubicBezTo>
                    <a:pt x="89347" y="65001"/>
                    <a:pt x="71054" y="86015"/>
                    <a:pt x="46807" y="87697"/>
                  </a:cubicBezTo>
                  <a:cubicBezTo>
                    <a:pt x="46807" y="87697"/>
                    <a:pt x="46807" y="87697"/>
                    <a:pt x="46807" y="87697"/>
                  </a:cubicBezTo>
                  <a:cubicBezTo>
                    <a:pt x="22582" y="89387"/>
                    <a:pt x="1573" y="71115"/>
                    <a:pt x="-122" y="46888"/>
                  </a:cubicBezTo>
                  <a:cubicBezTo>
                    <a:pt x="-122" y="46875"/>
                    <a:pt x="-122" y="46864"/>
                    <a:pt x="-122" y="4685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7" name="Graphic 19">
              <a:extLst>
                <a:ext uri="{FF2B5EF4-FFF2-40B4-BE49-F238E27FC236}">
                  <a16:creationId xmlns:a16="http://schemas.microsoft.com/office/drawing/2014/main" id="{E5839E88-F07B-9C4A-9B91-58A07714ECE6}"/>
                </a:ext>
              </a:extLst>
            </p:cNvPr>
            <p:cNvSpPr/>
            <p:nvPr/>
          </p:nvSpPr>
          <p:spPr>
            <a:xfrm>
              <a:off x="9373032" y="3234063"/>
              <a:ext cx="28352" cy="59000"/>
            </a:xfrm>
            <a:custGeom>
              <a:avLst/>
              <a:gdLst>
                <a:gd name="connsiteX0" fmla="*/ 27787 w 28352"/>
                <a:gd name="connsiteY0" fmla="*/ 44974 h 59000"/>
                <a:gd name="connsiteX1" fmla="*/ 19227 w 28352"/>
                <a:gd name="connsiteY1" fmla="*/ 6257 h 59000"/>
                <a:gd name="connsiteX2" fmla="*/ -196 w 28352"/>
                <a:gd name="connsiteY2" fmla="*/ 10255 h 59000"/>
                <a:gd name="connsiteX3" fmla="*/ 8081 w 28352"/>
                <a:gd name="connsiteY3" fmla="*/ 51905 h 59000"/>
                <a:gd name="connsiteX4" fmla="*/ 21400 w 28352"/>
                <a:gd name="connsiteY4" fmla="*/ 58292 h 59000"/>
                <a:gd name="connsiteX5" fmla="*/ 27787 w 28352"/>
                <a:gd name="connsiteY5" fmla="*/ 44974 h 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52" h="59000">
                  <a:moveTo>
                    <a:pt x="27787" y="44974"/>
                  </a:moveTo>
                  <a:cubicBezTo>
                    <a:pt x="25158" y="32221"/>
                    <a:pt x="23572" y="18555"/>
                    <a:pt x="19227" y="6257"/>
                  </a:cubicBezTo>
                  <a:cubicBezTo>
                    <a:pt x="15468" y="-4323"/>
                    <a:pt x="-1044" y="-1108"/>
                    <a:pt x="-196" y="10255"/>
                  </a:cubicBezTo>
                  <a:cubicBezTo>
                    <a:pt x="825" y="24182"/>
                    <a:pt x="5170" y="38282"/>
                    <a:pt x="8081" y="51905"/>
                  </a:cubicBezTo>
                  <a:cubicBezTo>
                    <a:pt x="9276" y="57423"/>
                    <a:pt x="16576" y="59987"/>
                    <a:pt x="21400" y="58292"/>
                  </a:cubicBezTo>
                  <a:cubicBezTo>
                    <a:pt x="27309" y="56228"/>
                    <a:pt x="28917" y="50514"/>
                    <a:pt x="27787" y="449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8" name="Graphic 19">
              <a:extLst>
                <a:ext uri="{FF2B5EF4-FFF2-40B4-BE49-F238E27FC236}">
                  <a16:creationId xmlns:a16="http://schemas.microsoft.com/office/drawing/2014/main" id="{E5839E88-F07B-9C4A-9B91-58A07714ECE6}"/>
                </a:ext>
              </a:extLst>
            </p:cNvPr>
            <p:cNvSpPr/>
            <p:nvPr/>
          </p:nvSpPr>
          <p:spPr>
            <a:xfrm>
              <a:off x="9419428" y="3192933"/>
              <a:ext cx="62908" cy="52183"/>
            </a:xfrm>
            <a:custGeom>
              <a:avLst/>
              <a:gdLst>
                <a:gd name="connsiteX0" fmla="*/ 56781 w 62908"/>
                <a:gd name="connsiteY0" fmla="*/ 31614 h 52183"/>
                <a:gd name="connsiteX1" fmla="*/ 16044 w 62908"/>
                <a:gd name="connsiteY1" fmla="*/ 2197 h 52183"/>
                <a:gd name="connsiteX2" fmla="*/ 2835 w 62908"/>
                <a:gd name="connsiteY2" fmla="*/ 17405 h 52183"/>
                <a:gd name="connsiteX3" fmla="*/ 47287 w 62908"/>
                <a:gd name="connsiteY3" fmla="*/ 50820 h 52183"/>
                <a:gd name="connsiteX4" fmla="*/ 61627 w 62908"/>
                <a:gd name="connsiteY4" fmla="*/ 45975 h 52183"/>
                <a:gd name="connsiteX5" fmla="*/ 56781 w 62908"/>
                <a:gd name="connsiteY5" fmla="*/ 31658 h 52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908" h="52183">
                  <a:moveTo>
                    <a:pt x="56781" y="31614"/>
                  </a:moveTo>
                  <a:cubicBezTo>
                    <a:pt x="42203" y="22924"/>
                    <a:pt x="29493" y="12343"/>
                    <a:pt x="16044" y="2197"/>
                  </a:cubicBezTo>
                  <a:cubicBezTo>
                    <a:pt x="5529" y="-5755"/>
                    <a:pt x="-5812" y="7911"/>
                    <a:pt x="2835" y="17405"/>
                  </a:cubicBezTo>
                  <a:cubicBezTo>
                    <a:pt x="15262" y="30962"/>
                    <a:pt x="31557" y="41543"/>
                    <a:pt x="47287" y="50820"/>
                  </a:cubicBezTo>
                  <a:cubicBezTo>
                    <a:pt x="52262" y="53753"/>
                    <a:pt x="59193" y="50820"/>
                    <a:pt x="61627" y="45975"/>
                  </a:cubicBezTo>
                  <a:cubicBezTo>
                    <a:pt x="64147" y="40676"/>
                    <a:pt x="61996" y="34341"/>
                    <a:pt x="56781" y="3165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39" name="Graphic 19">
              <a:extLst>
                <a:ext uri="{FF2B5EF4-FFF2-40B4-BE49-F238E27FC236}">
                  <a16:creationId xmlns:a16="http://schemas.microsoft.com/office/drawing/2014/main" id="{E5839E88-F07B-9C4A-9B91-58A07714ECE6}"/>
                </a:ext>
              </a:extLst>
            </p:cNvPr>
            <p:cNvSpPr/>
            <p:nvPr/>
          </p:nvSpPr>
          <p:spPr>
            <a:xfrm>
              <a:off x="9445723" y="3138391"/>
              <a:ext cx="61771" cy="26050"/>
            </a:xfrm>
            <a:custGeom>
              <a:avLst/>
              <a:gdLst>
                <a:gd name="connsiteX0" fmla="*/ 2872 w 61771"/>
                <a:gd name="connsiteY0" fmla="*/ 7398 h 26050"/>
                <a:gd name="connsiteX1" fmla="*/ 960 w 61771"/>
                <a:gd name="connsiteY1" fmla="*/ 17544 h 26050"/>
                <a:gd name="connsiteX2" fmla="*/ 27293 w 61771"/>
                <a:gd name="connsiteY2" fmla="*/ 25735 h 26050"/>
                <a:gd name="connsiteX3" fmla="*/ 54624 w 61771"/>
                <a:gd name="connsiteY3" fmla="*/ 20542 h 26050"/>
                <a:gd name="connsiteX4" fmla="*/ 47542 w 61771"/>
                <a:gd name="connsiteY4" fmla="*/ 445 h 26050"/>
                <a:gd name="connsiteX5" fmla="*/ 2872 w 61771"/>
                <a:gd name="connsiteY5" fmla="*/ 7398 h 2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771" h="26050">
                  <a:moveTo>
                    <a:pt x="2872" y="7398"/>
                  </a:moveTo>
                  <a:cubicBezTo>
                    <a:pt x="-343" y="9744"/>
                    <a:pt x="-1191" y="14187"/>
                    <a:pt x="960" y="17544"/>
                  </a:cubicBezTo>
                  <a:cubicBezTo>
                    <a:pt x="5892" y="26495"/>
                    <a:pt x="18341" y="26039"/>
                    <a:pt x="27293" y="25735"/>
                  </a:cubicBezTo>
                  <a:cubicBezTo>
                    <a:pt x="36613" y="25359"/>
                    <a:pt x="45825" y="23610"/>
                    <a:pt x="54624" y="20542"/>
                  </a:cubicBezTo>
                  <a:cubicBezTo>
                    <a:pt x="67660" y="16197"/>
                    <a:pt x="60556" y="-4009"/>
                    <a:pt x="47542" y="445"/>
                  </a:cubicBezTo>
                  <a:cubicBezTo>
                    <a:pt x="22100" y="9136"/>
                    <a:pt x="12454" y="-293"/>
                    <a:pt x="2872" y="739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0" name="Graphic 19">
              <a:extLst>
                <a:ext uri="{FF2B5EF4-FFF2-40B4-BE49-F238E27FC236}">
                  <a16:creationId xmlns:a16="http://schemas.microsoft.com/office/drawing/2014/main" id="{E5839E88-F07B-9C4A-9B91-58A07714ECE6}"/>
                </a:ext>
              </a:extLst>
            </p:cNvPr>
            <p:cNvSpPr/>
            <p:nvPr/>
          </p:nvSpPr>
          <p:spPr>
            <a:xfrm>
              <a:off x="9412932" y="3056834"/>
              <a:ext cx="40251" cy="46981"/>
            </a:xfrm>
            <a:custGeom>
              <a:avLst/>
              <a:gdLst>
                <a:gd name="connsiteX0" fmla="*/ 21650 w 40251"/>
                <a:gd name="connsiteY0" fmla="*/ 3396 h 46981"/>
                <a:gd name="connsiteX1" fmla="*/ -77 w 40251"/>
                <a:gd name="connsiteY1" fmla="*/ 38767 h 46981"/>
                <a:gd name="connsiteX2" fmla="*/ 9635 w 40251"/>
                <a:gd name="connsiteY2" fmla="*/ 46747 h 46981"/>
                <a:gd name="connsiteX3" fmla="*/ 11460 w 40251"/>
                <a:gd name="connsiteY3" fmla="*/ 46371 h 46981"/>
                <a:gd name="connsiteX4" fmla="*/ 26212 w 40251"/>
                <a:gd name="connsiteY4" fmla="*/ 32379 h 46981"/>
                <a:gd name="connsiteX5" fmla="*/ 37575 w 40251"/>
                <a:gd name="connsiteY5" fmla="*/ 17345 h 46981"/>
                <a:gd name="connsiteX6" fmla="*/ 36532 w 40251"/>
                <a:gd name="connsiteY6" fmla="*/ 2375 h 46981"/>
                <a:gd name="connsiteX7" fmla="*/ 21563 w 40251"/>
                <a:gd name="connsiteY7" fmla="*/ 3396 h 46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51" h="46981">
                  <a:moveTo>
                    <a:pt x="21650" y="3396"/>
                  </a:moveTo>
                  <a:cubicBezTo>
                    <a:pt x="8853" y="22146"/>
                    <a:pt x="-1619" y="28468"/>
                    <a:pt x="-77" y="38767"/>
                  </a:cubicBezTo>
                  <a:cubicBezTo>
                    <a:pt x="401" y="43651"/>
                    <a:pt x="4746" y="47225"/>
                    <a:pt x="9635" y="46747"/>
                  </a:cubicBezTo>
                  <a:cubicBezTo>
                    <a:pt x="10243" y="46686"/>
                    <a:pt x="10873" y="46560"/>
                    <a:pt x="11460" y="46371"/>
                  </a:cubicBezTo>
                  <a:cubicBezTo>
                    <a:pt x="18347" y="44807"/>
                    <a:pt x="22084" y="37507"/>
                    <a:pt x="26212" y="32379"/>
                  </a:cubicBezTo>
                  <a:cubicBezTo>
                    <a:pt x="30340" y="27252"/>
                    <a:pt x="34055" y="22559"/>
                    <a:pt x="37575" y="17345"/>
                  </a:cubicBezTo>
                  <a:cubicBezTo>
                    <a:pt x="40790" y="12586"/>
                    <a:pt x="41225" y="6481"/>
                    <a:pt x="36532" y="2375"/>
                  </a:cubicBezTo>
                  <a:cubicBezTo>
                    <a:pt x="32600" y="-1058"/>
                    <a:pt x="24822" y="-1362"/>
                    <a:pt x="21563" y="339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1" name="Graphic 19">
              <a:extLst>
                <a:ext uri="{FF2B5EF4-FFF2-40B4-BE49-F238E27FC236}">
                  <a16:creationId xmlns:a16="http://schemas.microsoft.com/office/drawing/2014/main" id="{E5839E88-F07B-9C4A-9B91-58A07714ECE6}"/>
                </a:ext>
              </a:extLst>
            </p:cNvPr>
            <p:cNvSpPr/>
            <p:nvPr/>
          </p:nvSpPr>
          <p:spPr>
            <a:xfrm>
              <a:off x="9359444" y="3034199"/>
              <a:ext cx="26089" cy="37183"/>
            </a:xfrm>
            <a:custGeom>
              <a:avLst/>
              <a:gdLst>
                <a:gd name="connsiteX0" fmla="*/ 25253 w 26089"/>
                <a:gd name="connsiteY0" fmla="*/ 22794 h 37183"/>
                <a:gd name="connsiteX1" fmla="*/ 14955 w 26089"/>
                <a:gd name="connsiteY1" fmla="*/ 2024 h 37183"/>
                <a:gd name="connsiteX2" fmla="*/ -58 w 26089"/>
                <a:gd name="connsiteY2" fmla="*/ 7129 h 37183"/>
                <a:gd name="connsiteX3" fmla="*/ 5157 w 26089"/>
                <a:gd name="connsiteY3" fmla="*/ 29877 h 37183"/>
                <a:gd name="connsiteX4" fmla="*/ 18736 w 26089"/>
                <a:gd name="connsiteY4" fmla="*/ 36384 h 37183"/>
                <a:gd name="connsiteX5" fmla="*/ 25253 w 26089"/>
                <a:gd name="connsiteY5" fmla="*/ 22794 h 3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9" h="37183">
                  <a:moveTo>
                    <a:pt x="25253" y="22794"/>
                  </a:moveTo>
                  <a:cubicBezTo>
                    <a:pt x="21169" y="11431"/>
                    <a:pt x="20257" y="7303"/>
                    <a:pt x="14955" y="2024"/>
                  </a:cubicBezTo>
                  <a:cubicBezTo>
                    <a:pt x="10349" y="-2561"/>
                    <a:pt x="594" y="372"/>
                    <a:pt x="-58" y="7129"/>
                  </a:cubicBezTo>
                  <a:cubicBezTo>
                    <a:pt x="-796" y="15016"/>
                    <a:pt x="855" y="17992"/>
                    <a:pt x="5157" y="29877"/>
                  </a:cubicBezTo>
                  <a:cubicBezTo>
                    <a:pt x="7112" y="35426"/>
                    <a:pt x="13195" y="38339"/>
                    <a:pt x="18736" y="36384"/>
                  </a:cubicBezTo>
                  <a:cubicBezTo>
                    <a:pt x="24298" y="34428"/>
                    <a:pt x="27209" y="28343"/>
                    <a:pt x="25253" y="227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2" name="Graphic 19">
              <a:extLst>
                <a:ext uri="{FF2B5EF4-FFF2-40B4-BE49-F238E27FC236}">
                  <a16:creationId xmlns:a16="http://schemas.microsoft.com/office/drawing/2014/main" id="{E5839E88-F07B-9C4A-9B91-58A07714ECE6}"/>
                </a:ext>
              </a:extLst>
            </p:cNvPr>
            <p:cNvSpPr/>
            <p:nvPr/>
          </p:nvSpPr>
          <p:spPr>
            <a:xfrm>
              <a:off x="9293364" y="3067351"/>
              <a:ext cx="41261" cy="35507"/>
            </a:xfrm>
            <a:custGeom>
              <a:avLst/>
              <a:gdLst>
                <a:gd name="connsiteX0" fmla="*/ 37452 w 41261"/>
                <a:gd name="connsiteY0" fmla="*/ 17127 h 35507"/>
                <a:gd name="connsiteX1" fmla="*/ 7991 w 41261"/>
                <a:gd name="connsiteY1" fmla="*/ -102 h 35507"/>
                <a:gd name="connsiteX2" fmla="*/ -113 w 41261"/>
                <a:gd name="connsiteY2" fmla="*/ 9218 h 35507"/>
                <a:gd name="connsiteX3" fmla="*/ 23786 w 41261"/>
                <a:gd name="connsiteY3" fmla="*/ 32856 h 35507"/>
                <a:gd name="connsiteX4" fmla="*/ 38517 w 41261"/>
                <a:gd name="connsiteY4" fmla="*/ 31835 h 35507"/>
                <a:gd name="connsiteX5" fmla="*/ 37496 w 41261"/>
                <a:gd name="connsiteY5" fmla="*/ 17127 h 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1" h="35507">
                  <a:moveTo>
                    <a:pt x="37452" y="17127"/>
                  </a:moveTo>
                  <a:cubicBezTo>
                    <a:pt x="19007" y="3091"/>
                    <a:pt x="15248" y="-863"/>
                    <a:pt x="7991" y="-102"/>
                  </a:cubicBezTo>
                  <a:cubicBezTo>
                    <a:pt x="3646" y="354"/>
                    <a:pt x="-1025" y="4438"/>
                    <a:pt x="-113" y="9218"/>
                  </a:cubicBezTo>
                  <a:cubicBezTo>
                    <a:pt x="1626" y="18083"/>
                    <a:pt x="6775" y="20494"/>
                    <a:pt x="23786" y="32856"/>
                  </a:cubicBezTo>
                  <a:cubicBezTo>
                    <a:pt x="28175" y="36496"/>
                    <a:pt x="34671" y="36046"/>
                    <a:pt x="38517" y="31835"/>
                  </a:cubicBezTo>
                  <a:cubicBezTo>
                    <a:pt x="42037" y="27794"/>
                    <a:pt x="42015" y="20538"/>
                    <a:pt x="37496" y="171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3" name="Graphic 19">
              <a:extLst>
                <a:ext uri="{FF2B5EF4-FFF2-40B4-BE49-F238E27FC236}">
                  <a16:creationId xmlns:a16="http://schemas.microsoft.com/office/drawing/2014/main" id="{E5839E88-F07B-9C4A-9B91-58A07714ECE6}"/>
                </a:ext>
              </a:extLst>
            </p:cNvPr>
            <p:cNvSpPr/>
            <p:nvPr/>
          </p:nvSpPr>
          <p:spPr>
            <a:xfrm>
              <a:off x="9252743" y="3137965"/>
              <a:ext cx="64706" cy="28586"/>
            </a:xfrm>
            <a:custGeom>
              <a:avLst/>
              <a:gdLst>
                <a:gd name="connsiteX0" fmla="*/ 3943 w 64706"/>
                <a:gd name="connsiteY0" fmla="*/ 10714 h 28586"/>
                <a:gd name="connsiteX1" fmla="*/ 7462 w 64706"/>
                <a:gd name="connsiteY1" fmla="*/ 28095 h 28586"/>
                <a:gd name="connsiteX2" fmla="*/ 54565 w 64706"/>
                <a:gd name="connsiteY2" fmla="*/ 21186 h 28586"/>
                <a:gd name="connsiteX3" fmla="*/ 64451 w 64706"/>
                <a:gd name="connsiteY3" fmla="*/ 9823 h 28586"/>
                <a:gd name="connsiteX4" fmla="*/ 53088 w 64706"/>
                <a:gd name="connsiteY4" fmla="*/ -84 h 28586"/>
                <a:gd name="connsiteX5" fmla="*/ 3943 w 64706"/>
                <a:gd name="connsiteY5" fmla="*/ 10714 h 28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06" h="28586">
                  <a:moveTo>
                    <a:pt x="3943" y="10714"/>
                  </a:moveTo>
                  <a:cubicBezTo>
                    <a:pt x="-3336" y="14581"/>
                    <a:pt x="-403" y="27161"/>
                    <a:pt x="7462" y="28095"/>
                  </a:cubicBezTo>
                  <a:cubicBezTo>
                    <a:pt x="15001" y="29073"/>
                    <a:pt x="17934" y="27878"/>
                    <a:pt x="54565" y="21186"/>
                  </a:cubicBezTo>
                  <a:cubicBezTo>
                    <a:pt x="60235" y="20143"/>
                    <a:pt x="64885" y="16015"/>
                    <a:pt x="64451" y="9823"/>
                  </a:cubicBezTo>
                  <a:cubicBezTo>
                    <a:pt x="64103" y="4544"/>
                    <a:pt x="58802" y="-1040"/>
                    <a:pt x="53088" y="-84"/>
                  </a:cubicBezTo>
                  <a:cubicBezTo>
                    <a:pt x="15045" y="6933"/>
                    <a:pt x="11221" y="6912"/>
                    <a:pt x="3943" y="1071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4" name="Graphic 19">
              <a:extLst>
                <a:ext uri="{FF2B5EF4-FFF2-40B4-BE49-F238E27FC236}">
                  <a16:creationId xmlns:a16="http://schemas.microsoft.com/office/drawing/2014/main" id="{E5839E88-F07B-9C4A-9B91-58A07714ECE6}"/>
                </a:ext>
              </a:extLst>
            </p:cNvPr>
            <p:cNvSpPr/>
            <p:nvPr/>
          </p:nvSpPr>
          <p:spPr>
            <a:xfrm>
              <a:off x="9282365" y="3205280"/>
              <a:ext cx="50914" cy="44620"/>
            </a:xfrm>
            <a:custGeom>
              <a:avLst/>
              <a:gdLst>
                <a:gd name="connsiteX0" fmla="*/ 31831 w 50914"/>
                <a:gd name="connsiteY0" fmla="*/ 3407 h 44620"/>
                <a:gd name="connsiteX1" fmla="*/ 871 w 50914"/>
                <a:gd name="connsiteY1" fmla="*/ 31303 h 44620"/>
                <a:gd name="connsiteX2" fmla="*/ 9561 w 50914"/>
                <a:gd name="connsiteY2" fmla="*/ 44339 h 44620"/>
                <a:gd name="connsiteX3" fmla="*/ 30419 w 50914"/>
                <a:gd name="connsiteY3" fmla="*/ 33107 h 44620"/>
                <a:gd name="connsiteX4" fmla="*/ 48060 w 50914"/>
                <a:gd name="connsiteY4" fmla="*/ 17594 h 44620"/>
                <a:gd name="connsiteX5" fmla="*/ 46996 w 50914"/>
                <a:gd name="connsiteY5" fmla="*/ 2386 h 44620"/>
                <a:gd name="connsiteX6" fmla="*/ 31787 w 50914"/>
                <a:gd name="connsiteY6" fmla="*/ 3428 h 4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14" h="44620">
                  <a:moveTo>
                    <a:pt x="31831" y="3407"/>
                  </a:moveTo>
                  <a:cubicBezTo>
                    <a:pt x="11756" y="22852"/>
                    <a:pt x="8801" y="19419"/>
                    <a:pt x="871" y="31303"/>
                  </a:cubicBezTo>
                  <a:cubicBezTo>
                    <a:pt x="-2758" y="36735"/>
                    <a:pt x="3239" y="45404"/>
                    <a:pt x="9561" y="44339"/>
                  </a:cubicBezTo>
                  <a:cubicBezTo>
                    <a:pt x="17665" y="42840"/>
                    <a:pt x="19838" y="41471"/>
                    <a:pt x="30419" y="33107"/>
                  </a:cubicBezTo>
                  <a:cubicBezTo>
                    <a:pt x="36545" y="28240"/>
                    <a:pt x="42412" y="23026"/>
                    <a:pt x="48060" y="17594"/>
                  </a:cubicBezTo>
                  <a:cubicBezTo>
                    <a:pt x="52232" y="13575"/>
                    <a:pt x="51102" y="6014"/>
                    <a:pt x="46996" y="2386"/>
                  </a:cubicBezTo>
                  <a:cubicBezTo>
                    <a:pt x="42325" y="-1699"/>
                    <a:pt x="36133" y="-613"/>
                    <a:pt x="31787" y="34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5" name="Graphic 19">
              <a:extLst>
                <a:ext uri="{FF2B5EF4-FFF2-40B4-BE49-F238E27FC236}">
                  <a16:creationId xmlns:a16="http://schemas.microsoft.com/office/drawing/2014/main" id="{E5839E88-F07B-9C4A-9B91-58A07714ECE6}"/>
                </a:ext>
              </a:extLst>
            </p:cNvPr>
            <p:cNvSpPr/>
            <p:nvPr/>
          </p:nvSpPr>
          <p:spPr>
            <a:xfrm>
              <a:off x="10046280" y="3865346"/>
              <a:ext cx="205369" cy="208329"/>
            </a:xfrm>
            <a:custGeom>
              <a:avLst/>
              <a:gdLst>
                <a:gd name="connsiteX0" fmla="*/ 13847 w 205369"/>
                <a:gd name="connsiteY0" fmla="*/ 85731 h 208329"/>
                <a:gd name="connsiteX1" fmla="*/ 51282 w 205369"/>
                <a:gd name="connsiteY1" fmla="*/ 87708 h 208329"/>
                <a:gd name="connsiteX2" fmla="*/ 103164 w 205369"/>
                <a:gd name="connsiteY2" fmla="*/ 43517 h 208329"/>
                <a:gd name="connsiteX3" fmla="*/ 107162 w 205369"/>
                <a:gd name="connsiteY3" fmla="*/ 1563 h 208329"/>
                <a:gd name="connsiteX4" fmla="*/ 138969 w 205369"/>
                <a:gd name="connsiteY4" fmla="*/ 14403 h 208329"/>
                <a:gd name="connsiteX5" fmla="*/ 140425 w 205369"/>
                <a:gd name="connsiteY5" fmla="*/ 73282 h 208329"/>
                <a:gd name="connsiteX6" fmla="*/ 180227 w 205369"/>
                <a:gd name="connsiteY6" fmla="*/ 78040 h 208329"/>
                <a:gd name="connsiteX7" fmla="*/ 203866 w 205369"/>
                <a:gd name="connsiteY7" fmla="*/ 94530 h 208329"/>
                <a:gd name="connsiteX8" fmla="*/ 203866 w 205369"/>
                <a:gd name="connsiteY8" fmla="*/ 94530 h 208329"/>
                <a:gd name="connsiteX9" fmla="*/ 198999 w 205369"/>
                <a:gd name="connsiteY9" fmla="*/ 112541 h 208329"/>
                <a:gd name="connsiteX10" fmla="*/ 190178 w 205369"/>
                <a:gd name="connsiteY10" fmla="*/ 118929 h 208329"/>
                <a:gd name="connsiteX11" fmla="*/ 196131 w 205369"/>
                <a:gd name="connsiteY11" fmla="*/ 128098 h 208329"/>
                <a:gd name="connsiteX12" fmla="*/ 191786 w 205369"/>
                <a:gd name="connsiteY12" fmla="*/ 148542 h 208329"/>
                <a:gd name="connsiteX13" fmla="*/ 184855 w 205369"/>
                <a:gd name="connsiteY13" fmla="*/ 153083 h 208329"/>
                <a:gd name="connsiteX14" fmla="*/ 188983 w 205369"/>
                <a:gd name="connsiteY14" fmla="*/ 158536 h 208329"/>
                <a:gd name="connsiteX15" fmla="*/ 186267 w 205369"/>
                <a:gd name="connsiteY15" fmla="*/ 179285 h 208329"/>
                <a:gd name="connsiteX16" fmla="*/ 184834 w 205369"/>
                <a:gd name="connsiteY16" fmla="*/ 180263 h 208329"/>
                <a:gd name="connsiteX17" fmla="*/ 178685 w 205369"/>
                <a:gd name="connsiteY17" fmla="*/ 183956 h 208329"/>
                <a:gd name="connsiteX18" fmla="*/ 179446 w 205369"/>
                <a:gd name="connsiteY18" fmla="*/ 185629 h 208329"/>
                <a:gd name="connsiteX19" fmla="*/ 173253 w 205369"/>
                <a:gd name="connsiteY19" fmla="*/ 204661 h 208329"/>
                <a:gd name="connsiteX20" fmla="*/ 167105 w 205369"/>
                <a:gd name="connsiteY20" fmla="*/ 208137 h 208329"/>
                <a:gd name="connsiteX21" fmla="*/ 67446 w 205369"/>
                <a:gd name="connsiteY21" fmla="*/ 202836 h 208329"/>
                <a:gd name="connsiteX22" fmla="*/ 40592 w 205369"/>
                <a:gd name="connsiteY22" fmla="*/ 195797 h 208329"/>
                <a:gd name="connsiteX23" fmla="*/ 5830 w 205369"/>
                <a:gd name="connsiteY23" fmla="*/ 188149 h 208329"/>
                <a:gd name="connsiteX24" fmla="*/ -210 w 205369"/>
                <a:gd name="connsiteY24" fmla="*/ 180089 h 208329"/>
                <a:gd name="connsiteX25" fmla="*/ 5722 w 205369"/>
                <a:gd name="connsiteY25" fmla="*/ 92923 h 208329"/>
                <a:gd name="connsiteX26" fmla="*/ 13847 w 205369"/>
                <a:gd name="connsiteY26" fmla="*/ 85731 h 20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369" h="208329">
                  <a:moveTo>
                    <a:pt x="13847" y="85731"/>
                  </a:moveTo>
                  <a:lnTo>
                    <a:pt x="51282" y="87708"/>
                  </a:lnTo>
                  <a:cubicBezTo>
                    <a:pt x="51282" y="87708"/>
                    <a:pt x="100861" y="55857"/>
                    <a:pt x="103164" y="43517"/>
                  </a:cubicBezTo>
                  <a:cubicBezTo>
                    <a:pt x="105467" y="31176"/>
                    <a:pt x="99623" y="4409"/>
                    <a:pt x="107162" y="1563"/>
                  </a:cubicBezTo>
                  <a:cubicBezTo>
                    <a:pt x="114701" y="-1283"/>
                    <a:pt x="130365" y="-2782"/>
                    <a:pt x="138969" y="14403"/>
                  </a:cubicBezTo>
                  <a:cubicBezTo>
                    <a:pt x="145227" y="26853"/>
                    <a:pt x="136253" y="70045"/>
                    <a:pt x="140425" y="73282"/>
                  </a:cubicBezTo>
                  <a:cubicBezTo>
                    <a:pt x="143054" y="75303"/>
                    <a:pt x="164519" y="77041"/>
                    <a:pt x="180227" y="78040"/>
                  </a:cubicBezTo>
                  <a:cubicBezTo>
                    <a:pt x="190569" y="78711"/>
                    <a:pt x="199673" y="85064"/>
                    <a:pt x="203866" y="94530"/>
                  </a:cubicBezTo>
                  <a:lnTo>
                    <a:pt x="203866" y="94530"/>
                  </a:lnTo>
                  <a:cubicBezTo>
                    <a:pt x="206712" y="100929"/>
                    <a:pt x="204670" y="108446"/>
                    <a:pt x="198999" y="112541"/>
                  </a:cubicBezTo>
                  <a:lnTo>
                    <a:pt x="190178" y="118929"/>
                  </a:lnTo>
                  <a:lnTo>
                    <a:pt x="196131" y="128098"/>
                  </a:lnTo>
                  <a:cubicBezTo>
                    <a:pt x="200542" y="134950"/>
                    <a:pt x="198608" y="144077"/>
                    <a:pt x="191786" y="148542"/>
                  </a:cubicBezTo>
                  <a:lnTo>
                    <a:pt x="184855" y="153083"/>
                  </a:lnTo>
                  <a:lnTo>
                    <a:pt x="188983" y="158536"/>
                  </a:lnTo>
                  <a:cubicBezTo>
                    <a:pt x="193959" y="165013"/>
                    <a:pt x="192742" y="174303"/>
                    <a:pt x="186267" y="179285"/>
                  </a:cubicBezTo>
                  <a:cubicBezTo>
                    <a:pt x="185811" y="179639"/>
                    <a:pt x="185333" y="179965"/>
                    <a:pt x="184834" y="180263"/>
                  </a:cubicBezTo>
                  <a:lnTo>
                    <a:pt x="178685" y="183956"/>
                  </a:lnTo>
                  <a:lnTo>
                    <a:pt x="179446" y="185629"/>
                  </a:lnTo>
                  <a:cubicBezTo>
                    <a:pt x="182618" y="192618"/>
                    <a:pt x="179945" y="200881"/>
                    <a:pt x="173253" y="204661"/>
                  </a:cubicBezTo>
                  <a:lnTo>
                    <a:pt x="167105" y="208137"/>
                  </a:lnTo>
                  <a:lnTo>
                    <a:pt x="67446" y="202836"/>
                  </a:lnTo>
                  <a:cubicBezTo>
                    <a:pt x="58104" y="202341"/>
                    <a:pt x="48979" y="199947"/>
                    <a:pt x="40592" y="195797"/>
                  </a:cubicBezTo>
                  <a:lnTo>
                    <a:pt x="5830" y="188149"/>
                  </a:lnTo>
                  <a:cubicBezTo>
                    <a:pt x="2093" y="187321"/>
                    <a:pt x="-471" y="183897"/>
                    <a:pt x="-210" y="180089"/>
                  </a:cubicBezTo>
                  <a:lnTo>
                    <a:pt x="5722" y="92923"/>
                  </a:lnTo>
                  <a:cubicBezTo>
                    <a:pt x="6004" y="88710"/>
                    <a:pt x="9632" y="85507"/>
                    <a:pt x="13847" y="857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6" name="Graphic 19">
              <a:extLst>
                <a:ext uri="{FF2B5EF4-FFF2-40B4-BE49-F238E27FC236}">
                  <a16:creationId xmlns:a16="http://schemas.microsoft.com/office/drawing/2014/main" id="{E5839E88-F07B-9C4A-9B91-58A07714ECE6}"/>
                </a:ext>
              </a:extLst>
            </p:cNvPr>
            <p:cNvSpPr/>
            <p:nvPr/>
          </p:nvSpPr>
          <p:spPr>
            <a:xfrm>
              <a:off x="6585402" y="3437067"/>
              <a:ext cx="556123" cy="392881"/>
            </a:xfrm>
            <a:custGeom>
              <a:avLst/>
              <a:gdLst>
                <a:gd name="connsiteX0" fmla="*/ 251727 w 556123"/>
                <a:gd name="connsiteY0" fmla="*/ 3114 h 392881"/>
                <a:gd name="connsiteX1" fmla="*/ 543620 w 556123"/>
                <a:gd name="connsiteY1" fmla="*/ 136688 h 392881"/>
                <a:gd name="connsiteX2" fmla="*/ 478441 w 556123"/>
                <a:gd name="connsiteY2" fmla="*/ 264330 h 392881"/>
                <a:gd name="connsiteX3" fmla="*/ 555896 w 556123"/>
                <a:gd name="connsiteY3" fmla="*/ 392690 h 392881"/>
                <a:gd name="connsiteX4" fmla="*/ 414935 w 556123"/>
                <a:gd name="connsiteY4" fmla="*/ 302786 h 392881"/>
                <a:gd name="connsiteX5" fmla="*/ 292442 w 556123"/>
                <a:gd name="connsiteY5" fmla="*/ 336657 h 392881"/>
                <a:gd name="connsiteX6" fmla="*/ 548 w 556123"/>
                <a:gd name="connsiteY6" fmla="*/ 203084 h 392881"/>
                <a:gd name="connsiteX7" fmla="*/ 251727 w 556123"/>
                <a:gd name="connsiteY7" fmla="*/ 3114 h 39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123" h="392881">
                  <a:moveTo>
                    <a:pt x="251727" y="3114"/>
                  </a:moveTo>
                  <a:cubicBezTo>
                    <a:pt x="401639" y="-15223"/>
                    <a:pt x="532344" y="44568"/>
                    <a:pt x="543620" y="136688"/>
                  </a:cubicBezTo>
                  <a:cubicBezTo>
                    <a:pt x="549248" y="182726"/>
                    <a:pt x="523958" y="228134"/>
                    <a:pt x="478441" y="264330"/>
                  </a:cubicBezTo>
                  <a:lnTo>
                    <a:pt x="555896" y="392690"/>
                  </a:lnTo>
                  <a:lnTo>
                    <a:pt x="414935" y="302786"/>
                  </a:lnTo>
                  <a:cubicBezTo>
                    <a:pt x="376077" y="320278"/>
                    <a:pt x="334765" y="331702"/>
                    <a:pt x="292442" y="336657"/>
                  </a:cubicBezTo>
                  <a:cubicBezTo>
                    <a:pt x="142530" y="354994"/>
                    <a:pt x="11802" y="295203"/>
                    <a:pt x="548" y="203084"/>
                  </a:cubicBezTo>
                  <a:cubicBezTo>
                    <a:pt x="-10706" y="110964"/>
                    <a:pt x="101793" y="21451"/>
                    <a:pt x="251727" y="311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7" name="Graphic 19">
              <a:extLst>
                <a:ext uri="{FF2B5EF4-FFF2-40B4-BE49-F238E27FC236}">
                  <a16:creationId xmlns:a16="http://schemas.microsoft.com/office/drawing/2014/main" id="{E5839E88-F07B-9C4A-9B91-58A07714ECE6}"/>
                </a:ext>
              </a:extLst>
            </p:cNvPr>
            <p:cNvSpPr/>
            <p:nvPr/>
          </p:nvSpPr>
          <p:spPr>
            <a:xfrm>
              <a:off x="6772888" y="3502216"/>
              <a:ext cx="190651" cy="190651"/>
            </a:xfrm>
            <a:custGeom>
              <a:avLst/>
              <a:gdLst>
                <a:gd name="connsiteX0" fmla="*/ 189449 w 190651"/>
                <a:gd name="connsiteY0" fmla="*/ 108647 h 190651"/>
                <a:gd name="connsiteX1" fmla="*/ 81584 w 190651"/>
                <a:gd name="connsiteY1" fmla="*/ 189485 h 190651"/>
                <a:gd name="connsiteX2" fmla="*/ 747 w 190651"/>
                <a:gd name="connsiteY2" fmla="*/ 81620 h 190651"/>
                <a:gd name="connsiteX3" fmla="*/ 108562 w 190651"/>
                <a:gd name="connsiteY3" fmla="*/ 776 h 190651"/>
                <a:gd name="connsiteX4" fmla="*/ 189456 w 190651"/>
                <a:gd name="connsiteY4" fmla="*/ 108597 h 190651"/>
                <a:gd name="connsiteX5" fmla="*/ 189449 w 190651"/>
                <a:gd name="connsiteY5" fmla="*/ 108647 h 19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651" h="190651">
                  <a:moveTo>
                    <a:pt x="189449" y="108647"/>
                  </a:moveTo>
                  <a:cubicBezTo>
                    <a:pt x="181986" y="160756"/>
                    <a:pt x="133693" y="196948"/>
                    <a:pt x="81584" y="189485"/>
                  </a:cubicBezTo>
                  <a:cubicBezTo>
                    <a:pt x="29476" y="182022"/>
                    <a:pt x="-6716" y="133728"/>
                    <a:pt x="747" y="81620"/>
                  </a:cubicBezTo>
                  <a:cubicBezTo>
                    <a:pt x="8208" y="29531"/>
                    <a:pt x="56469" y="-6657"/>
                    <a:pt x="108562" y="776"/>
                  </a:cubicBezTo>
                  <a:cubicBezTo>
                    <a:pt x="160675" y="8211"/>
                    <a:pt x="196893" y="56485"/>
                    <a:pt x="189456" y="108597"/>
                  </a:cubicBezTo>
                  <a:cubicBezTo>
                    <a:pt x="189454" y="108615"/>
                    <a:pt x="189451" y="108630"/>
                    <a:pt x="189449" y="1086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8" name="Graphic 19">
              <a:extLst>
                <a:ext uri="{FF2B5EF4-FFF2-40B4-BE49-F238E27FC236}">
                  <a16:creationId xmlns:a16="http://schemas.microsoft.com/office/drawing/2014/main" id="{E5839E88-F07B-9C4A-9B91-58A07714ECE6}"/>
                </a:ext>
              </a:extLst>
            </p:cNvPr>
            <p:cNvSpPr/>
            <p:nvPr/>
          </p:nvSpPr>
          <p:spPr>
            <a:xfrm>
              <a:off x="6815212" y="3605298"/>
              <a:ext cx="101293" cy="57273"/>
            </a:xfrm>
            <a:custGeom>
              <a:avLst/>
              <a:gdLst>
                <a:gd name="connsiteX0" fmla="*/ 168 w 101293"/>
                <a:gd name="connsiteY0" fmla="*/ -192 h 57273"/>
                <a:gd name="connsiteX1" fmla="*/ 44449 w 101293"/>
                <a:gd name="connsiteY1" fmla="*/ 56686 h 57273"/>
                <a:gd name="connsiteX2" fmla="*/ 101065 w 101293"/>
                <a:gd name="connsiteY2" fmla="*/ 14234 h 57273"/>
              </a:gdLst>
              <a:ahLst/>
              <a:cxnLst>
                <a:cxn ang="0">
                  <a:pos x="connsiteX0" y="connsiteY0"/>
                </a:cxn>
                <a:cxn ang="0">
                  <a:pos x="connsiteX1" y="connsiteY1"/>
                </a:cxn>
                <a:cxn ang="0">
                  <a:pos x="connsiteX2" y="connsiteY2"/>
                </a:cxn>
              </a:cxnLst>
              <a:rect l="l" t="t" r="r" b="b"/>
              <a:pathLst>
                <a:path w="101293" h="57273">
                  <a:moveTo>
                    <a:pt x="168" y="-192"/>
                  </a:moveTo>
                  <a:cubicBezTo>
                    <a:pt x="-3310" y="27742"/>
                    <a:pt x="16515" y="53207"/>
                    <a:pt x="44449" y="56686"/>
                  </a:cubicBezTo>
                  <a:cubicBezTo>
                    <a:pt x="71670" y="60077"/>
                    <a:pt x="96692" y="41314"/>
                    <a:pt x="101065" y="142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49" name="Graphic 19">
              <a:extLst>
                <a:ext uri="{FF2B5EF4-FFF2-40B4-BE49-F238E27FC236}">
                  <a16:creationId xmlns:a16="http://schemas.microsoft.com/office/drawing/2014/main" id="{E5839E88-F07B-9C4A-9B91-58A07714ECE6}"/>
                </a:ext>
              </a:extLst>
            </p:cNvPr>
            <p:cNvSpPr/>
            <p:nvPr/>
          </p:nvSpPr>
          <p:spPr>
            <a:xfrm>
              <a:off x="7113173" y="4879438"/>
              <a:ext cx="3282550" cy="1450281"/>
            </a:xfrm>
            <a:custGeom>
              <a:avLst/>
              <a:gdLst>
                <a:gd name="connsiteX0" fmla="*/ 55674 w 3282550"/>
                <a:gd name="connsiteY0" fmla="*/ 1291574 h 1450281"/>
                <a:gd name="connsiteX1" fmla="*/ 1113097 w 3282550"/>
                <a:gd name="connsiteY1" fmla="*/ 4004 h 1450281"/>
                <a:gd name="connsiteX2" fmla="*/ 1654778 w 3282550"/>
                <a:gd name="connsiteY2" fmla="*/ 453067 h 1450281"/>
                <a:gd name="connsiteX3" fmla="*/ 1989951 w 3282550"/>
                <a:gd name="connsiteY3" fmla="*/ 382847 h 1450281"/>
                <a:gd name="connsiteX4" fmla="*/ 3282323 w 3282550"/>
                <a:gd name="connsiteY4" fmla="*/ 1450090 h 1450281"/>
                <a:gd name="connsiteX5" fmla="*/ -228 w 3282550"/>
                <a:gd name="connsiteY5" fmla="*/ 1409157 h 1450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2550" h="1450281">
                  <a:moveTo>
                    <a:pt x="55674" y="1291574"/>
                  </a:moveTo>
                  <a:cubicBezTo>
                    <a:pt x="55674" y="1291574"/>
                    <a:pt x="821355" y="59016"/>
                    <a:pt x="1113097" y="4004"/>
                  </a:cubicBezTo>
                  <a:cubicBezTo>
                    <a:pt x="1404838" y="-51007"/>
                    <a:pt x="1654778" y="453067"/>
                    <a:pt x="1654778" y="453067"/>
                  </a:cubicBezTo>
                  <a:cubicBezTo>
                    <a:pt x="1654778" y="453067"/>
                    <a:pt x="1786853" y="337917"/>
                    <a:pt x="1989951" y="382847"/>
                  </a:cubicBezTo>
                  <a:cubicBezTo>
                    <a:pt x="2193049" y="427777"/>
                    <a:pt x="3282323" y="1450090"/>
                    <a:pt x="3282323" y="1450090"/>
                  </a:cubicBezTo>
                  <a:lnTo>
                    <a:pt x="-228" y="140915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0" name="Graphic 19">
              <a:extLst>
                <a:ext uri="{FF2B5EF4-FFF2-40B4-BE49-F238E27FC236}">
                  <a16:creationId xmlns:a16="http://schemas.microsoft.com/office/drawing/2014/main" id="{E5839E88-F07B-9C4A-9B91-58A07714ECE6}"/>
                </a:ext>
              </a:extLst>
            </p:cNvPr>
            <p:cNvSpPr/>
            <p:nvPr/>
          </p:nvSpPr>
          <p:spPr>
            <a:xfrm>
              <a:off x="6152693" y="5161151"/>
              <a:ext cx="5773240" cy="1153859"/>
            </a:xfrm>
            <a:custGeom>
              <a:avLst/>
              <a:gdLst>
                <a:gd name="connsiteX0" fmla="*/ 1378267 w 5773240"/>
                <a:gd name="connsiteY0" fmla="*/ 6993 h 1153859"/>
                <a:gd name="connsiteX1" fmla="*/ 3855074 w 5773240"/>
                <a:gd name="connsiteY1" fmla="*/ 1136590 h 1153859"/>
                <a:gd name="connsiteX2" fmla="*/ 5090609 w 5773240"/>
                <a:gd name="connsiteY2" fmla="*/ 944877 h 1153859"/>
                <a:gd name="connsiteX3" fmla="*/ 5773013 w 5773240"/>
                <a:gd name="connsiteY3" fmla="*/ 1136590 h 1153859"/>
                <a:gd name="connsiteX4" fmla="*/ -228 w 5773240"/>
                <a:gd name="connsiteY4" fmla="*/ 1153667 h 1153859"/>
                <a:gd name="connsiteX5" fmla="*/ 1378267 w 5773240"/>
                <a:gd name="connsiteY5" fmla="*/ 6993 h 1153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3240" h="1153859">
                  <a:moveTo>
                    <a:pt x="1378267" y="6993"/>
                  </a:moveTo>
                  <a:cubicBezTo>
                    <a:pt x="2058064" y="120101"/>
                    <a:pt x="3078073" y="1136590"/>
                    <a:pt x="3855074" y="1136590"/>
                  </a:cubicBezTo>
                  <a:cubicBezTo>
                    <a:pt x="4632074" y="1136590"/>
                    <a:pt x="4799259" y="893472"/>
                    <a:pt x="5090609" y="944877"/>
                  </a:cubicBezTo>
                  <a:cubicBezTo>
                    <a:pt x="5381960" y="996281"/>
                    <a:pt x="5773013" y="1136590"/>
                    <a:pt x="5773013" y="1136590"/>
                  </a:cubicBezTo>
                  <a:lnTo>
                    <a:pt x="-228" y="1153667"/>
                  </a:lnTo>
                  <a:cubicBezTo>
                    <a:pt x="-228" y="1153667"/>
                    <a:pt x="698471" y="-106115"/>
                    <a:pt x="1378267" y="69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1" name="Graphic 19">
              <a:extLst>
                <a:ext uri="{FF2B5EF4-FFF2-40B4-BE49-F238E27FC236}">
                  <a16:creationId xmlns:a16="http://schemas.microsoft.com/office/drawing/2014/main" id="{E5839E88-F07B-9C4A-9B91-58A07714ECE6}"/>
                </a:ext>
              </a:extLst>
            </p:cNvPr>
            <p:cNvSpPr/>
            <p:nvPr/>
          </p:nvSpPr>
          <p:spPr>
            <a:xfrm>
              <a:off x="7845134" y="4738285"/>
              <a:ext cx="265670" cy="1073543"/>
            </a:xfrm>
            <a:custGeom>
              <a:avLst/>
              <a:gdLst>
                <a:gd name="connsiteX0" fmla="*/ 132835 w 265670"/>
                <a:gd name="connsiteY0" fmla="*/ 0 h 1073543"/>
                <a:gd name="connsiteX1" fmla="*/ 0 w 265670"/>
                <a:gd name="connsiteY1" fmla="*/ 1073543 h 1073543"/>
                <a:gd name="connsiteX2" fmla="*/ 265670 w 265670"/>
                <a:gd name="connsiteY2" fmla="*/ 1073543 h 1073543"/>
                <a:gd name="connsiteX3" fmla="*/ 132835 w 265670"/>
                <a:gd name="connsiteY3" fmla="*/ 0 h 1073543"/>
              </a:gdLst>
              <a:ahLst/>
              <a:cxnLst>
                <a:cxn ang="0">
                  <a:pos x="connsiteX0" y="connsiteY0"/>
                </a:cxn>
                <a:cxn ang="0">
                  <a:pos x="connsiteX1" y="connsiteY1"/>
                </a:cxn>
                <a:cxn ang="0">
                  <a:pos x="connsiteX2" y="connsiteY2"/>
                </a:cxn>
                <a:cxn ang="0">
                  <a:pos x="connsiteX3" y="connsiteY3"/>
                </a:cxn>
              </a:cxnLst>
              <a:rect l="l" t="t" r="r" b="b"/>
              <a:pathLst>
                <a:path w="265670" h="1073543">
                  <a:moveTo>
                    <a:pt x="132835" y="0"/>
                  </a:moveTo>
                  <a:lnTo>
                    <a:pt x="0" y="1073543"/>
                  </a:lnTo>
                  <a:lnTo>
                    <a:pt x="265670" y="1073543"/>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2" name="Graphic 19">
              <a:extLst>
                <a:ext uri="{FF2B5EF4-FFF2-40B4-BE49-F238E27FC236}">
                  <a16:creationId xmlns:a16="http://schemas.microsoft.com/office/drawing/2014/main" id="{E5839E88-F07B-9C4A-9B91-58A07714ECE6}"/>
                </a:ext>
              </a:extLst>
            </p:cNvPr>
            <p:cNvSpPr/>
            <p:nvPr/>
          </p:nvSpPr>
          <p:spPr>
            <a:xfrm>
              <a:off x="8093662" y="4978035"/>
              <a:ext cx="265669" cy="1073521"/>
            </a:xfrm>
            <a:custGeom>
              <a:avLst/>
              <a:gdLst>
                <a:gd name="connsiteX0" fmla="*/ 132835 w 265669"/>
                <a:gd name="connsiteY0" fmla="*/ 0 h 1073521"/>
                <a:gd name="connsiteX1" fmla="*/ 0 w 265669"/>
                <a:gd name="connsiteY1" fmla="*/ 1073522 h 1073521"/>
                <a:gd name="connsiteX2" fmla="*/ 265670 w 265669"/>
                <a:gd name="connsiteY2" fmla="*/ 1073522 h 1073521"/>
                <a:gd name="connsiteX3" fmla="*/ 132835 w 265669"/>
                <a:gd name="connsiteY3" fmla="*/ 0 h 1073521"/>
              </a:gdLst>
              <a:ahLst/>
              <a:cxnLst>
                <a:cxn ang="0">
                  <a:pos x="connsiteX0" y="connsiteY0"/>
                </a:cxn>
                <a:cxn ang="0">
                  <a:pos x="connsiteX1" y="connsiteY1"/>
                </a:cxn>
                <a:cxn ang="0">
                  <a:pos x="connsiteX2" y="connsiteY2"/>
                </a:cxn>
                <a:cxn ang="0">
                  <a:pos x="connsiteX3" y="connsiteY3"/>
                </a:cxn>
              </a:cxnLst>
              <a:rect l="l" t="t" r="r" b="b"/>
              <a:pathLst>
                <a:path w="265669" h="1073521">
                  <a:moveTo>
                    <a:pt x="132835" y="0"/>
                  </a:moveTo>
                  <a:lnTo>
                    <a:pt x="0" y="1073522"/>
                  </a:lnTo>
                  <a:lnTo>
                    <a:pt x="265670" y="1073522"/>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3" name="Graphic 19">
              <a:extLst>
                <a:ext uri="{FF2B5EF4-FFF2-40B4-BE49-F238E27FC236}">
                  <a16:creationId xmlns:a16="http://schemas.microsoft.com/office/drawing/2014/main" id="{E5839E88-F07B-9C4A-9B91-58A07714ECE6}"/>
                </a:ext>
              </a:extLst>
            </p:cNvPr>
            <p:cNvSpPr/>
            <p:nvPr/>
          </p:nvSpPr>
          <p:spPr>
            <a:xfrm>
              <a:off x="6358768" y="5763291"/>
              <a:ext cx="40693" cy="451082"/>
            </a:xfrm>
            <a:custGeom>
              <a:avLst/>
              <a:gdLst>
                <a:gd name="connsiteX0" fmla="*/ 0 w 40693"/>
                <a:gd name="connsiteY0" fmla="*/ 0 h 451082"/>
                <a:gd name="connsiteX1" fmla="*/ 40694 w 40693"/>
                <a:gd name="connsiteY1" fmla="*/ 0 h 451082"/>
                <a:gd name="connsiteX2" fmla="*/ 40694 w 40693"/>
                <a:gd name="connsiteY2" fmla="*/ 451083 h 451082"/>
                <a:gd name="connsiteX3" fmla="*/ 0 w 40693"/>
                <a:gd name="connsiteY3" fmla="*/ 451083 h 451082"/>
              </a:gdLst>
              <a:ahLst/>
              <a:cxnLst>
                <a:cxn ang="0">
                  <a:pos x="connsiteX0" y="connsiteY0"/>
                </a:cxn>
                <a:cxn ang="0">
                  <a:pos x="connsiteX1" y="connsiteY1"/>
                </a:cxn>
                <a:cxn ang="0">
                  <a:pos x="connsiteX2" y="connsiteY2"/>
                </a:cxn>
                <a:cxn ang="0">
                  <a:pos x="connsiteX3" y="connsiteY3"/>
                </a:cxn>
              </a:cxnLst>
              <a:rect l="l" t="t" r="r" b="b"/>
              <a:pathLst>
                <a:path w="40693" h="451082">
                  <a:moveTo>
                    <a:pt x="0" y="0"/>
                  </a:moveTo>
                  <a:lnTo>
                    <a:pt x="40694" y="0"/>
                  </a:lnTo>
                  <a:lnTo>
                    <a:pt x="40694" y="451083"/>
                  </a:lnTo>
                  <a:lnTo>
                    <a:pt x="0" y="451083"/>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4" name="Graphic 19">
              <a:extLst>
                <a:ext uri="{FF2B5EF4-FFF2-40B4-BE49-F238E27FC236}">
                  <a16:creationId xmlns:a16="http://schemas.microsoft.com/office/drawing/2014/main" id="{E5839E88-F07B-9C4A-9B91-58A07714ECE6}"/>
                </a:ext>
              </a:extLst>
            </p:cNvPr>
            <p:cNvSpPr/>
            <p:nvPr/>
          </p:nvSpPr>
          <p:spPr>
            <a:xfrm>
              <a:off x="6246290" y="4888196"/>
              <a:ext cx="265670" cy="1073543"/>
            </a:xfrm>
            <a:custGeom>
              <a:avLst/>
              <a:gdLst>
                <a:gd name="connsiteX0" fmla="*/ 132835 w 265670"/>
                <a:gd name="connsiteY0" fmla="*/ 0 h 1073543"/>
                <a:gd name="connsiteX1" fmla="*/ 0 w 265670"/>
                <a:gd name="connsiteY1" fmla="*/ 1073543 h 1073543"/>
                <a:gd name="connsiteX2" fmla="*/ 265670 w 265670"/>
                <a:gd name="connsiteY2" fmla="*/ 1073543 h 1073543"/>
                <a:gd name="connsiteX3" fmla="*/ 132835 w 265670"/>
                <a:gd name="connsiteY3" fmla="*/ 0 h 1073543"/>
              </a:gdLst>
              <a:ahLst/>
              <a:cxnLst>
                <a:cxn ang="0">
                  <a:pos x="connsiteX0" y="connsiteY0"/>
                </a:cxn>
                <a:cxn ang="0">
                  <a:pos x="connsiteX1" y="connsiteY1"/>
                </a:cxn>
                <a:cxn ang="0">
                  <a:pos x="connsiteX2" y="connsiteY2"/>
                </a:cxn>
                <a:cxn ang="0">
                  <a:pos x="connsiteX3" y="connsiteY3"/>
                </a:cxn>
              </a:cxnLst>
              <a:rect l="l" t="t" r="r" b="b"/>
              <a:pathLst>
                <a:path w="265670" h="1073543">
                  <a:moveTo>
                    <a:pt x="132835" y="0"/>
                  </a:moveTo>
                  <a:lnTo>
                    <a:pt x="0" y="1073543"/>
                  </a:lnTo>
                  <a:lnTo>
                    <a:pt x="265670" y="1073543"/>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5" name="Graphic 19">
              <a:extLst>
                <a:ext uri="{FF2B5EF4-FFF2-40B4-BE49-F238E27FC236}">
                  <a16:creationId xmlns:a16="http://schemas.microsoft.com/office/drawing/2014/main" id="{E5839E88-F07B-9C4A-9B91-58A07714ECE6}"/>
                </a:ext>
              </a:extLst>
            </p:cNvPr>
            <p:cNvSpPr/>
            <p:nvPr/>
          </p:nvSpPr>
          <p:spPr>
            <a:xfrm>
              <a:off x="6294458" y="5524801"/>
              <a:ext cx="189410" cy="210006"/>
            </a:xfrm>
            <a:custGeom>
              <a:avLst/>
              <a:gdLst>
                <a:gd name="connsiteX0" fmla="*/ 0 w 189410"/>
                <a:gd name="connsiteY0" fmla="*/ 47581 h 210006"/>
                <a:gd name="connsiteX1" fmla="*/ 189411 w 189410"/>
                <a:gd name="connsiteY1" fmla="*/ 210007 h 210006"/>
                <a:gd name="connsiteX2" fmla="*/ 182132 w 189410"/>
                <a:gd name="connsiteY2" fmla="*/ 151150 h 210006"/>
                <a:gd name="connsiteX3" fmla="*/ 5888 w 189410"/>
                <a:gd name="connsiteY3" fmla="*/ 0 h 210006"/>
                <a:gd name="connsiteX4" fmla="*/ 0 w 189410"/>
                <a:gd name="connsiteY4" fmla="*/ 47581 h 210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410" h="210006">
                  <a:moveTo>
                    <a:pt x="0" y="47581"/>
                  </a:moveTo>
                  <a:lnTo>
                    <a:pt x="189411" y="210007"/>
                  </a:lnTo>
                  <a:lnTo>
                    <a:pt x="182132" y="151150"/>
                  </a:lnTo>
                  <a:lnTo>
                    <a:pt x="5888" y="0"/>
                  </a:lnTo>
                  <a:lnTo>
                    <a:pt x="0" y="47581"/>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6" name="Graphic 19">
              <a:extLst>
                <a:ext uri="{FF2B5EF4-FFF2-40B4-BE49-F238E27FC236}">
                  <a16:creationId xmlns:a16="http://schemas.microsoft.com/office/drawing/2014/main" id="{E5839E88-F07B-9C4A-9B91-58A07714ECE6}"/>
                </a:ext>
              </a:extLst>
            </p:cNvPr>
            <p:cNvSpPr/>
            <p:nvPr/>
          </p:nvSpPr>
          <p:spPr>
            <a:xfrm>
              <a:off x="6323571" y="5296565"/>
              <a:ext cx="115997" cy="80148"/>
            </a:xfrm>
            <a:custGeom>
              <a:avLst/>
              <a:gdLst>
                <a:gd name="connsiteX0" fmla="*/ 0 w 115997"/>
                <a:gd name="connsiteY0" fmla="*/ 40498 h 80148"/>
                <a:gd name="connsiteX1" fmla="*/ 115997 w 115997"/>
                <a:gd name="connsiteY1" fmla="*/ 80149 h 80148"/>
                <a:gd name="connsiteX2" fmla="*/ 110544 w 115997"/>
                <a:gd name="connsiteY2" fmla="*/ 36087 h 80148"/>
                <a:gd name="connsiteX3" fmla="*/ 5019 w 115997"/>
                <a:gd name="connsiteY3" fmla="*/ 0 h 80148"/>
                <a:gd name="connsiteX4" fmla="*/ 0 w 115997"/>
                <a:gd name="connsiteY4" fmla="*/ 40498 h 8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97" h="80148">
                  <a:moveTo>
                    <a:pt x="0" y="40498"/>
                  </a:moveTo>
                  <a:lnTo>
                    <a:pt x="115997" y="80149"/>
                  </a:lnTo>
                  <a:lnTo>
                    <a:pt x="110544" y="36087"/>
                  </a:lnTo>
                  <a:lnTo>
                    <a:pt x="5019" y="0"/>
                  </a:lnTo>
                  <a:lnTo>
                    <a:pt x="0" y="4049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7" name="Graphic 19">
              <a:extLst>
                <a:ext uri="{FF2B5EF4-FFF2-40B4-BE49-F238E27FC236}">
                  <a16:creationId xmlns:a16="http://schemas.microsoft.com/office/drawing/2014/main" id="{E5839E88-F07B-9C4A-9B91-58A07714ECE6}"/>
                </a:ext>
              </a:extLst>
            </p:cNvPr>
            <p:cNvSpPr/>
            <p:nvPr/>
          </p:nvSpPr>
          <p:spPr>
            <a:xfrm>
              <a:off x="6667934" y="5587460"/>
              <a:ext cx="29265" cy="512937"/>
            </a:xfrm>
            <a:custGeom>
              <a:avLst/>
              <a:gdLst>
                <a:gd name="connsiteX0" fmla="*/ 0 w 29265"/>
                <a:gd name="connsiteY0" fmla="*/ 0 h 512937"/>
                <a:gd name="connsiteX1" fmla="*/ 29265 w 29265"/>
                <a:gd name="connsiteY1" fmla="*/ 0 h 512937"/>
                <a:gd name="connsiteX2" fmla="*/ 29265 w 29265"/>
                <a:gd name="connsiteY2" fmla="*/ 512938 h 512937"/>
                <a:gd name="connsiteX3" fmla="*/ 0 w 29265"/>
                <a:gd name="connsiteY3" fmla="*/ 512938 h 512937"/>
              </a:gdLst>
              <a:ahLst/>
              <a:cxnLst>
                <a:cxn ang="0">
                  <a:pos x="connsiteX0" y="connsiteY0"/>
                </a:cxn>
                <a:cxn ang="0">
                  <a:pos x="connsiteX1" y="connsiteY1"/>
                </a:cxn>
                <a:cxn ang="0">
                  <a:pos x="connsiteX2" y="connsiteY2"/>
                </a:cxn>
                <a:cxn ang="0">
                  <a:pos x="connsiteX3" y="connsiteY3"/>
                </a:cxn>
              </a:cxnLst>
              <a:rect l="l" t="t" r="r" b="b"/>
              <a:pathLst>
                <a:path w="29265" h="512937">
                  <a:moveTo>
                    <a:pt x="0" y="0"/>
                  </a:moveTo>
                  <a:lnTo>
                    <a:pt x="29265" y="0"/>
                  </a:lnTo>
                  <a:lnTo>
                    <a:pt x="29265" y="512938"/>
                  </a:lnTo>
                  <a:lnTo>
                    <a:pt x="0" y="51293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8" name="Graphic 19">
              <a:extLst>
                <a:ext uri="{FF2B5EF4-FFF2-40B4-BE49-F238E27FC236}">
                  <a16:creationId xmlns:a16="http://schemas.microsoft.com/office/drawing/2014/main" id="{E5839E88-F07B-9C4A-9B91-58A07714ECE6}"/>
                </a:ext>
              </a:extLst>
            </p:cNvPr>
            <p:cNvSpPr/>
            <p:nvPr/>
          </p:nvSpPr>
          <p:spPr>
            <a:xfrm>
              <a:off x="6545984" y="4672953"/>
              <a:ext cx="288482" cy="1035348"/>
            </a:xfrm>
            <a:custGeom>
              <a:avLst/>
              <a:gdLst>
                <a:gd name="connsiteX0" fmla="*/ 144241 w 288482"/>
                <a:gd name="connsiteY0" fmla="*/ 0 h 1035348"/>
                <a:gd name="connsiteX1" fmla="*/ 0 w 288482"/>
                <a:gd name="connsiteY1" fmla="*/ 1035348 h 1035348"/>
                <a:gd name="connsiteX2" fmla="*/ 288483 w 288482"/>
                <a:gd name="connsiteY2" fmla="*/ 1035348 h 1035348"/>
                <a:gd name="connsiteX3" fmla="*/ 144241 w 288482"/>
                <a:gd name="connsiteY3" fmla="*/ 0 h 1035348"/>
              </a:gdLst>
              <a:ahLst/>
              <a:cxnLst>
                <a:cxn ang="0">
                  <a:pos x="connsiteX0" y="connsiteY0"/>
                </a:cxn>
                <a:cxn ang="0">
                  <a:pos x="connsiteX1" y="connsiteY1"/>
                </a:cxn>
                <a:cxn ang="0">
                  <a:pos x="connsiteX2" y="connsiteY2"/>
                </a:cxn>
                <a:cxn ang="0">
                  <a:pos x="connsiteX3" y="connsiteY3"/>
                </a:cxn>
              </a:cxnLst>
              <a:rect l="l" t="t" r="r" b="b"/>
              <a:pathLst>
                <a:path w="288482" h="1035348">
                  <a:moveTo>
                    <a:pt x="144241" y="0"/>
                  </a:moveTo>
                  <a:lnTo>
                    <a:pt x="0" y="1035348"/>
                  </a:lnTo>
                  <a:lnTo>
                    <a:pt x="288483" y="1035348"/>
                  </a:lnTo>
                  <a:lnTo>
                    <a:pt x="144241"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59" name="Graphic 19">
              <a:extLst>
                <a:ext uri="{FF2B5EF4-FFF2-40B4-BE49-F238E27FC236}">
                  <a16:creationId xmlns:a16="http://schemas.microsoft.com/office/drawing/2014/main" id="{E5839E88-F07B-9C4A-9B91-58A07714ECE6}"/>
                </a:ext>
              </a:extLst>
            </p:cNvPr>
            <p:cNvSpPr/>
            <p:nvPr/>
          </p:nvSpPr>
          <p:spPr>
            <a:xfrm>
              <a:off x="6555131" y="5532948"/>
              <a:ext cx="258826" cy="109674"/>
            </a:xfrm>
            <a:custGeom>
              <a:avLst/>
              <a:gdLst>
                <a:gd name="connsiteX0" fmla="*/ 0 w 258826"/>
                <a:gd name="connsiteY0" fmla="*/ 109675 h 109674"/>
                <a:gd name="connsiteX1" fmla="*/ 258826 w 258826"/>
                <a:gd name="connsiteY1" fmla="*/ 28070 h 109674"/>
                <a:gd name="connsiteX2" fmla="*/ 254916 w 258826"/>
                <a:gd name="connsiteY2" fmla="*/ 0 h 109674"/>
                <a:gd name="connsiteX3" fmla="*/ 4280 w 258826"/>
                <a:gd name="connsiteY3" fmla="*/ 79019 h 109674"/>
                <a:gd name="connsiteX4" fmla="*/ 0 w 258826"/>
                <a:gd name="connsiteY4" fmla="*/ 109675 h 10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826" h="109674">
                  <a:moveTo>
                    <a:pt x="0" y="109675"/>
                  </a:moveTo>
                  <a:lnTo>
                    <a:pt x="258826" y="28070"/>
                  </a:lnTo>
                  <a:lnTo>
                    <a:pt x="254916" y="0"/>
                  </a:lnTo>
                  <a:lnTo>
                    <a:pt x="4280" y="79019"/>
                  </a:lnTo>
                  <a:lnTo>
                    <a:pt x="0" y="109675"/>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60" name="Graphic 19">
              <a:extLst>
                <a:ext uri="{FF2B5EF4-FFF2-40B4-BE49-F238E27FC236}">
                  <a16:creationId xmlns:a16="http://schemas.microsoft.com/office/drawing/2014/main" id="{E5839E88-F07B-9C4A-9B91-58A07714ECE6}"/>
                </a:ext>
              </a:extLst>
            </p:cNvPr>
            <p:cNvSpPr/>
            <p:nvPr/>
          </p:nvSpPr>
          <p:spPr>
            <a:xfrm>
              <a:off x="6600713" y="5233385"/>
              <a:ext cx="171507" cy="82147"/>
            </a:xfrm>
            <a:custGeom>
              <a:avLst/>
              <a:gdLst>
                <a:gd name="connsiteX0" fmla="*/ 0 w 171507"/>
                <a:gd name="connsiteY0" fmla="*/ 82147 h 82147"/>
                <a:gd name="connsiteX1" fmla="*/ 171508 w 171507"/>
                <a:gd name="connsiteY1" fmla="*/ 28070 h 82147"/>
                <a:gd name="connsiteX2" fmla="*/ 167597 w 171507"/>
                <a:gd name="connsiteY2" fmla="*/ 0 h 82147"/>
                <a:gd name="connsiteX3" fmla="*/ 4258 w 171507"/>
                <a:gd name="connsiteY3" fmla="*/ 51491 h 82147"/>
                <a:gd name="connsiteX4" fmla="*/ 0 w 171507"/>
                <a:gd name="connsiteY4" fmla="*/ 82147 h 8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07" h="82147">
                  <a:moveTo>
                    <a:pt x="0" y="82147"/>
                  </a:moveTo>
                  <a:lnTo>
                    <a:pt x="171508" y="28070"/>
                  </a:lnTo>
                  <a:lnTo>
                    <a:pt x="167597" y="0"/>
                  </a:lnTo>
                  <a:lnTo>
                    <a:pt x="4258" y="51491"/>
                  </a:lnTo>
                  <a:lnTo>
                    <a:pt x="0" y="8214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61" name="Graphic 19">
              <a:extLst>
                <a:ext uri="{FF2B5EF4-FFF2-40B4-BE49-F238E27FC236}">
                  <a16:creationId xmlns:a16="http://schemas.microsoft.com/office/drawing/2014/main" id="{E5839E88-F07B-9C4A-9B91-58A07714ECE6}"/>
                </a:ext>
              </a:extLst>
            </p:cNvPr>
            <p:cNvSpPr/>
            <p:nvPr/>
          </p:nvSpPr>
          <p:spPr>
            <a:xfrm>
              <a:off x="6152650" y="5627346"/>
              <a:ext cx="5834943" cy="695855"/>
            </a:xfrm>
            <a:custGeom>
              <a:avLst/>
              <a:gdLst>
                <a:gd name="connsiteX0" fmla="*/ -228 w 5834943"/>
                <a:gd name="connsiteY0" fmla="*/ 687473 h 695855"/>
                <a:gd name="connsiteX1" fmla="*/ 1706096 w 5834943"/>
                <a:gd name="connsiteY1" fmla="*/ 289 h 695855"/>
                <a:gd name="connsiteX2" fmla="*/ 4462956 w 5834943"/>
                <a:gd name="connsiteY2" fmla="*/ 465038 h 695855"/>
                <a:gd name="connsiteX3" fmla="*/ 4658232 w 5834943"/>
                <a:gd name="connsiteY3" fmla="*/ 569325 h 695855"/>
                <a:gd name="connsiteX4" fmla="*/ 5834715 w 5834943"/>
                <a:gd name="connsiteY4" fmla="*/ 695663 h 69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4943" h="695855">
                  <a:moveTo>
                    <a:pt x="-228" y="687473"/>
                  </a:moveTo>
                  <a:cubicBezTo>
                    <a:pt x="-228" y="687473"/>
                    <a:pt x="744987" y="40027"/>
                    <a:pt x="1706096" y="289"/>
                  </a:cubicBezTo>
                  <a:cubicBezTo>
                    <a:pt x="2028820" y="-13073"/>
                    <a:pt x="3350218" y="254683"/>
                    <a:pt x="4462956" y="465038"/>
                  </a:cubicBezTo>
                  <a:cubicBezTo>
                    <a:pt x="4509733" y="473881"/>
                    <a:pt x="4610869" y="560460"/>
                    <a:pt x="4658232" y="569325"/>
                  </a:cubicBezTo>
                  <a:cubicBezTo>
                    <a:pt x="5185010" y="668332"/>
                    <a:pt x="5675939" y="689254"/>
                    <a:pt x="5834715" y="6956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62" name="Graphic 19">
              <a:extLst>
                <a:ext uri="{FF2B5EF4-FFF2-40B4-BE49-F238E27FC236}">
                  <a16:creationId xmlns:a16="http://schemas.microsoft.com/office/drawing/2014/main" id="{E5839E88-F07B-9C4A-9B91-58A07714ECE6}"/>
                </a:ext>
              </a:extLst>
            </p:cNvPr>
            <p:cNvSpPr/>
            <p:nvPr/>
          </p:nvSpPr>
          <p:spPr>
            <a:xfrm>
              <a:off x="11708822" y="5472288"/>
              <a:ext cx="434136" cy="799508"/>
            </a:xfrm>
            <a:custGeom>
              <a:avLst/>
              <a:gdLst>
                <a:gd name="connsiteX0" fmla="*/ 328535 w 434136"/>
                <a:gd name="connsiteY0" fmla="*/ 130427 h 799508"/>
                <a:gd name="connsiteX1" fmla="*/ 329600 w 434136"/>
                <a:gd name="connsiteY1" fmla="*/ 74677 h 799508"/>
                <a:gd name="connsiteX2" fmla="*/ 259120 w 434136"/>
                <a:gd name="connsiteY2" fmla="*/ -192 h 799508"/>
                <a:gd name="connsiteX3" fmla="*/ 259120 w 434136"/>
                <a:gd name="connsiteY3" fmla="*/ -192 h 799508"/>
                <a:gd name="connsiteX4" fmla="*/ 81528 w 434136"/>
                <a:gd name="connsiteY4" fmla="*/ 188480 h 799508"/>
                <a:gd name="connsiteX5" fmla="*/ 81528 w 434136"/>
                <a:gd name="connsiteY5" fmla="*/ 264653 h 799508"/>
                <a:gd name="connsiteX6" fmla="*/ 37815 w 434136"/>
                <a:gd name="connsiteY6" fmla="*/ 341542 h 799508"/>
                <a:gd name="connsiteX7" fmla="*/ -228 w 434136"/>
                <a:gd name="connsiteY7" fmla="*/ 409480 h 799508"/>
                <a:gd name="connsiteX8" fmla="*/ -228 w 434136"/>
                <a:gd name="connsiteY8" fmla="*/ 449631 h 799508"/>
                <a:gd name="connsiteX9" fmla="*/ 50894 w 434136"/>
                <a:gd name="connsiteY9" fmla="*/ 560913 h 799508"/>
                <a:gd name="connsiteX10" fmla="*/ 81528 w 434136"/>
                <a:gd name="connsiteY10" fmla="*/ 628678 h 799508"/>
                <a:gd name="connsiteX11" fmla="*/ 81528 w 434136"/>
                <a:gd name="connsiteY11" fmla="*/ 685492 h 799508"/>
                <a:gd name="connsiteX12" fmla="*/ 188683 w 434136"/>
                <a:gd name="connsiteY12" fmla="*/ 799317 h 799508"/>
                <a:gd name="connsiteX13" fmla="*/ 222446 w 434136"/>
                <a:gd name="connsiteY13" fmla="*/ 799317 h 799508"/>
                <a:gd name="connsiteX14" fmla="*/ 329600 w 434136"/>
                <a:gd name="connsiteY14" fmla="*/ 685492 h 799508"/>
                <a:gd name="connsiteX15" fmla="*/ 329600 w 434136"/>
                <a:gd name="connsiteY15" fmla="*/ 685492 h 799508"/>
                <a:gd name="connsiteX16" fmla="*/ 370598 w 434136"/>
                <a:gd name="connsiteY16" fmla="*/ 534060 h 799508"/>
                <a:gd name="connsiteX17" fmla="*/ 433908 w 434136"/>
                <a:gd name="connsiteY17" fmla="*/ 384148 h 799508"/>
                <a:gd name="connsiteX18" fmla="*/ 433908 w 434136"/>
                <a:gd name="connsiteY18" fmla="*/ 376109 h 799508"/>
                <a:gd name="connsiteX19" fmla="*/ 363732 w 434136"/>
                <a:gd name="connsiteY19" fmla="*/ 220505 h 799508"/>
                <a:gd name="connsiteX20" fmla="*/ 328535 w 434136"/>
                <a:gd name="connsiteY20" fmla="*/ 130427 h 79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4136" h="799508">
                  <a:moveTo>
                    <a:pt x="328535" y="130427"/>
                  </a:moveTo>
                  <a:lnTo>
                    <a:pt x="329600" y="74677"/>
                  </a:lnTo>
                  <a:cubicBezTo>
                    <a:pt x="329600" y="33397"/>
                    <a:pt x="298054" y="-192"/>
                    <a:pt x="259120" y="-192"/>
                  </a:cubicBezTo>
                  <a:lnTo>
                    <a:pt x="259120" y="-192"/>
                  </a:lnTo>
                  <a:cubicBezTo>
                    <a:pt x="161047" y="-192"/>
                    <a:pt x="81528" y="84280"/>
                    <a:pt x="81528" y="188480"/>
                  </a:cubicBezTo>
                  <a:lnTo>
                    <a:pt x="81528" y="264653"/>
                  </a:lnTo>
                  <a:cubicBezTo>
                    <a:pt x="81528" y="298024"/>
                    <a:pt x="63800" y="327007"/>
                    <a:pt x="37815" y="341542"/>
                  </a:cubicBezTo>
                  <a:cubicBezTo>
                    <a:pt x="14198" y="354752"/>
                    <a:pt x="-228" y="381128"/>
                    <a:pt x="-228" y="409480"/>
                  </a:cubicBezTo>
                  <a:lnTo>
                    <a:pt x="-228" y="449631"/>
                  </a:lnTo>
                  <a:cubicBezTo>
                    <a:pt x="-271" y="492410"/>
                    <a:pt x="18413" y="533082"/>
                    <a:pt x="50894" y="560913"/>
                  </a:cubicBezTo>
                  <a:cubicBezTo>
                    <a:pt x="70535" y="577925"/>
                    <a:pt x="81724" y="602693"/>
                    <a:pt x="81528" y="628678"/>
                  </a:cubicBezTo>
                  <a:lnTo>
                    <a:pt x="81528" y="685492"/>
                  </a:lnTo>
                  <a:cubicBezTo>
                    <a:pt x="81528" y="748347"/>
                    <a:pt x="129500" y="799317"/>
                    <a:pt x="188683" y="799317"/>
                  </a:cubicBezTo>
                  <a:lnTo>
                    <a:pt x="222446" y="799317"/>
                  </a:lnTo>
                  <a:cubicBezTo>
                    <a:pt x="281628" y="799317"/>
                    <a:pt x="329600" y="748347"/>
                    <a:pt x="329600" y="685492"/>
                  </a:cubicBezTo>
                  <a:lnTo>
                    <a:pt x="329600" y="685492"/>
                  </a:lnTo>
                  <a:cubicBezTo>
                    <a:pt x="319888" y="606082"/>
                    <a:pt x="343440" y="560240"/>
                    <a:pt x="370598" y="534060"/>
                  </a:cubicBezTo>
                  <a:cubicBezTo>
                    <a:pt x="411139" y="494713"/>
                    <a:pt x="433973" y="440636"/>
                    <a:pt x="433908" y="384148"/>
                  </a:cubicBezTo>
                  <a:lnTo>
                    <a:pt x="433908" y="376109"/>
                  </a:lnTo>
                  <a:cubicBezTo>
                    <a:pt x="433973" y="316557"/>
                    <a:pt x="408401" y="259873"/>
                    <a:pt x="363732" y="220505"/>
                  </a:cubicBezTo>
                  <a:cubicBezTo>
                    <a:pt x="344352" y="203493"/>
                    <a:pt x="328535" y="175727"/>
                    <a:pt x="328535" y="1304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63" name="Graphic 19">
              <a:extLst>
                <a:ext uri="{FF2B5EF4-FFF2-40B4-BE49-F238E27FC236}">
                  <a16:creationId xmlns:a16="http://schemas.microsoft.com/office/drawing/2014/main" id="{E5839E88-F07B-9C4A-9B91-58A07714ECE6}"/>
                </a:ext>
              </a:extLst>
            </p:cNvPr>
            <p:cNvSpPr/>
            <p:nvPr/>
          </p:nvSpPr>
          <p:spPr>
            <a:xfrm>
              <a:off x="10975754" y="5778556"/>
              <a:ext cx="1172135" cy="559332"/>
            </a:xfrm>
            <a:custGeom>
              <a:avLst/>
              <a:gdLst>
                <a:gd name="connsiteX0" fmla="*/ 1171908 w 1172135"/>
                <a:gd name="connsiteY0" fmla="*/ 559140 h 559332"/>
                <a:gd name="connsiteX1" fmla="*/ 726170 w 1172135"/>
                <a:gd name="connsiteY1" fmla="*/ 139973 h 559332"/>
                <a:gd name="connsiteX2" fmla="*/ 716263 w 1172135"/>
                <a:gd name="connsiteY2" fmla="*/ 305615 h 559332"/>
                <a:gd name="connsiteX3" fmla="*/ 298747 w 1172135"/>
                <a:gd name="connsiteY3" fmla="*/ 1729 h 559332"/>
                <a:gd name="connsiteX4" fmla="*/ 298747 w 1172135"/>
                <a:gd name="connsiteY4" fmla="*/ 236373 h 559332"/>
                <a:gd name="connsiteX5" fmla="*/ 42680 w 1172135"/>
                <a:gd name="connsiteY5" fmla="*/ 121723 h 559332"/>
                <a:gd name="connsiteX6" fmla="*/ 151160 w 1172135"/>
                <a:gd name="connsiteY6" fmla="*/ 550993 h 55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2135" h="559332">
                  <a:moveTo>
                    <a:pt x="1171908" y="559140"/>
                  </a:moveTo>
                  <a:cubicBezTo>
                    <a:pt x="1171908" y="559140"/>
                    <a:pt x="898308" y="195702"/>
                    <a:pt x="726170" y="139973"/>
                  </a:cubicBezTo>
                  <a:cubicBezTo>
                    <a:pt x="554032" y="84245"/>
                    <a:pt x="716263" y="305615"/>
                    <a:pt x="716263" y="305615"/>
                  </a:cubicBezTo>
                  <a:cubicBezTo>
                    <a:pt x="716263" y="305615"/>
                    <a:pt x="410834" y="-28384"/>
                    <a:pt x="298747" y="1729"/>
                  </a:cubicBezTo>
                  <a:cubicBezTo>
                    <a:pt x="196003" y="29321"/>
                    <a:pt x="298747" y="236373"/>
                    <a:pt x="298747" y="236373"/>
                  </a:cubicBezTo>
                  <a:cubicBezTo>
                    <a:pt x="298747" y="236373"/>
                    <a:pt x="183011" y="121723"/>
                    <a:pt x="42680" y="121723"/>
                  </a:cubicBezTo>
                  <a:cubicBezTo>
                    <a:pt x="-97651" y="121723"/>
                    <a:pt x="151160" y="550993"/>
                    <a:pt x="151160" y="5509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24" name="Graphic 19">
              <a:extLst>
                <a:ext uri="{FF2B5EF4-FFF2-40B4-BE49-F238E27FC236}">
                  <a16:creationId xmlns:a16="http://schemas.microsoft.com/office/drawing/2014/main" id="{E5839E88-F07B-9C4A-9B91-58A07714ECE6}"/>
                </a:ext>
              </a:extLst>
            </p:cNvPr>
            <p:cNvSpPr/>
            <p:nvPr/>
          </p:nvSpPr>
          <p:spPr>
            <a:xfrm>
              <a:off x="10188361" y="5882737"/>
              <a:ext cx="1086324" cy="446982"/>
            </a:xfrm>
            <a:custGeom>
              <a:avLst/>
              <a:gdLst>
                <a:gd name="connsiteX0" fmla="*/ 1086097 w 1086324"/>
                <a:gd name="connsiteY0" fmla="*/ 446791 h 446982"/>
                <a:gd name="connsiteX1" fmla="*/ 667429 w 1086324"/>
                <a:gd name="connsiteY1" fmla="*/ 4463 h 446982"/>
                <a:gd name="connsiteX2" fmla="*/ 601751 w 1086324"/>
                <a:gd name="connsiteY2" fmla="*/ 291556 h 446982"/>
                <a:gd name="connsiteX3" fmla="*/ 326738 w 1086324"/>
                <a:gd name="connsiteY3" fmla="*/ 109293 h 446982"/>
                <a:gd name="connsiteX4" fmla="*/ 376709 w 1086324"/>
                <a:gd name="connsiteY4" fmla="*/ 339832 h 446982"/>
                <a:gd name="connsiteX5" fmla="*/ 2472 w 1086324"/>
                <a:gd name="connsiteY5" fmla="*/ 345263 h 446982"/>
                <a:gd name="connsiteX6" fmla="*/ 106063 w 1086324"/>
                <a:gd name="connsiteY6" fmla="*/ 446791 h 446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6324" h="446982">
                  <a:moveTo>
                    <a:pt x="1086097" y="446791"/>
                  </a:moveTo>
                  <a:cubicBezTo>
                    <a:pt x="1086097" y="446791"/>
                    <a:pt x="899054" y="-53372"/>
                    <a:pt x="667429" y="4463"/>
                  </a:cubicBezTo>
                  <a:cubicBezTo>
                    <a:pt x="479735" y="51349"/>
                    <a:pt x="613113" y="303006"/>
                    <a:pt x="601751" y="291556"/>
                  </a:cubicBezTo>
                  <a:cubicBezTo>
                    <a:pt x="590388" y="280106"/>
                    <a:pt x="489642" y="109293"/>
                    <a:pt x="326738" y="109293"/>
                  </a:cubicBezTo>
                  <a:cubicBezTo>
                    <a:pt x="163834" y="109293"/>
                    <a:pt x="376709" y="339832"/>
                    <a:pt x="376709" y="339832"/>
                  </a:cubicBezTo>
                  <a:cubicBezTo>
                    <a:pt x="376709" y="339832"/>
                    <a:pt x="29652" y="231461"/>
                    <a:pt x="2472" y="345263"/>
                  </a:cubicBezTo>
                  <a:cubicBezTo>
                    <a:pt x="-20080" y="439730"/>
                    <a:pt x="106063" y="446791"/>
                    <a:pt x="106063" y="4467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25" name="Graphic 19">
              <a:extLst>
                <a:ext uri="{FF2B5EF4-FFF2-40B4-BE49-F238E27FC236}">
                  <a16:creationId xmlns:a16="http://schemas.microsoft.com/office/drawing/2014/main" id="{E5839E88-F07B-9C4A-9B91-58A07714ECE6}"/>
                </a:ext>
              </a:extLst>
            </p:cNvPr>
            <p:cNvSpPr/>
            <p:nvPr/>
          </p:nvSpPr>
          <p:spPr>
            <a:xfrm>
              <a:off x="8906837" y="5578605"/>
              <a:ext cx="557341" cy="746569"/>
            </a:xfrm>
            <a:custGeom>
              <a:avLst/>
              <a:gdLst>
                <a:gd name="connsiteX0" fmla="*/ -228 w 557341"/>
                <a:gd name="connsiteY0" fmla="*/ -179 h 746569"/>
                <a:gd name="connsiteX1" fmla="*/ 38575 w 557341"/>
                <a:gd name="connsiteY1" fmla="*/ 29151 h 746569"/>
                <a:gd name="connsiteX2" fmla="*/ 269809 w 557341"/>
                <a:gd name="connsiteY2" fmla="*/ 245741 h 746569"/>
                <a:gd name="connsiteX3" fmla="*/ 546560 w 557341"/>
                <a:gd name="connsiteY3" fmla="*/ 742667 h 746569"/>
                <a:gd name="connsiteX4" fmla="*/ 556836 w 557341"/>
                <a:gd name="connsiteY4" fmla="*/ 739842 h 746569"/>
                <a:gd name="connsiteX5" fmla="*/ 400406 w 557341"/>
                <a:gd name="connsiteY5" fmla="*/ 406299 h 746569"/>
                <a:gd name="connsiteX6" fmla="*/ -206 w 557341"/>
                <a:gd name="connsiteY6" fmla="*/ -179 h 74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341" h="746569">
                  <a:moveTo>
                    <a:pt x="-228" y="-179"/>
                  </a:moveTo>
                  <a:cubicBezTo>
                    <a:pt x="13481" y="8077"/>
                    <a:pt x="26061" y="19222"/>
                    <a:pt x="38575" y="29151"/>
                  </a:cubicBezTo>
                  <a:cubicBezTo>
                    <a:pt x="106709" y="83272"/>
                    <a:pt x="175842" y="135610"/>
                    <a:pt x="269809" y="245741"/>
                  </a:cubicBezTo>
                  <a:cubicBezTo>
                    <a:pt x="395453" y="392938"/>
                    <a:pt x="489245" y="560100"/>
                    <a:pt x="546560" y="742667"/>
                  </a:cubicBezTo>
                  <a:cubicBezTo>
                    <a:pt x="548602" y="749185"/>
                    <a:pt x="558922" y="746404"/>
                    <a:pt x="556836" y="739842"/>
                  </a:cubicBezTo>
                  <a:cubicBezTo>
                    <a:pt x="519510" y="622303"/>
                    <a:pt x="466911" y="510151"/>
                    <a:pt x="400406" y="406299"/>
                  </a:cubicBezTo>
                  <a:cubicBezTo>
                    <a:pt x="220968" y="126029"/>
                    <a:pt x="-2640" y="-1635"/>
                    <a:pt x="-206" y="-17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27" name="Graphic 19">
              <a:extLst>
                <a:ext uri="{FF2B5EF4-FFF2-40B4-BE49-F238E27FC236}">
                  <a16:creationId xmlns:a16="http://schemas.microsoft.com/office/drawing/2014/main" id="{E5839E88-F07B-9C4A-9B91-58A07714ECE6}"/>
                </a:ext>
              </a:extLst>
            </p:cNvPr>
            <p:cNvSpPr/>
            <p:nvPr/>
          </p:nvSpPr>
          <p:spPr>
            <a:xfrm>
              <a:off x="9245987" y="5610344"/>
              <a:ext cx="225587" cy="739279"/>
            </a:xfrm>
            <a:custGeom>
              <a:avLst/>
              <a:gdLst>
                <a:gd name="connsiteX0" fmla="*/ -120 w 225587"/>
                <a:gd name="connsiteY0" fmla="*/ 1844 h 739279"/>
                <a:gd name="connsiteX1" fmla="*/ 101994 w 225587"/>
                <a:gd name="connsiteY1" fmla="*/ 281962 h 739279"/>
                <a:gd name="connsiteX2" fmla="*/ 221315 w 225587"/>
                <a:gd name="connsiteY2" fmla="*/ 737694 h 739279"/>
                <a:gd name="connsiteX3" fmla="*/ 223791 w 225587"/>
                <a:gd name="connsiteY3" fmla="*/ 738998 h 739279"/>
                <a:gd name="connsiteX4" fmla="*/ 225182 w 225587"/>
                <a:gd name="connsiteY4" fmla="*/ 737173 h 739279"/>
                <a:gd name="connsiteX5" fmla="*/ 165239 w 225587"/>
                <a:gd name="connsiteY5" fmla="*/ 441694 h 739279"/>
                <a:gd name="connsiteX6" fmla="*/ 3052 w 225587"/>
                <a:gd name="connsiteY6" fmla="*/ 1040 h 739279"/>
                <a:gd name="connsiteX7" fmla="*/ -207 w 225587"/>
                <a:gd name="connsiteY7" fmla="*/ 1931 h 73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587" h="739279">
                  <a:moveTo>
                    <a:pt x="-120" y="1844"/>
                  </a:moveTo>
                  <a:cubicBezTo>
                    <a:pt x="14914" y="100743"/>
                    <a:pt x="66514" y="189668"/>
                    <a:pt x="101994" y="281962"/>
                  </a:cubicBezTo>
                  <a:cubicBezTo>
                    <a:pt x="197133" y="528839"/>
                    <a:pt x="212798" y="716859"/>
                    <a:pt x="221315" y="737694"/>
                  </a:cubicBezTo>
                  <a:cubicBezTo>
                    <a:pt x="221641" y="738737"/>
                    <a:pt x="222749" y="739324"/>
                    <a:pt x="223791" y="738998"/>
                  </a:cubicBezTo>
                  <a:cubicBezTo>
                    <a:pt x="224595" y="738759"/>
                    <a:pt x="225160" y="738020"/>
                    <a:pt x="225182" y="737173"/>
                  </a:cubicBezTo>
                  <a:cubicBezTo>
                    <a:pt x="227528" y="717815"/>
                    <a:pt x="206563" y="582416"/>
                    <a:pt x="165239" y="441694"/>
                  </a:cubicBezTo>
                  <a:cubicBezTo>
                    <a:pt x="96497" y="207550"/>
                    <a:pt x="24561" y="116103"/>
                    <a:pt x="3052" y="1040"/>
                  </a:cubicBezTo>
                  <a:cubicBezTo>
                    <a:pt x="2660" y="-1132"/>
                    <a:pt x="-512" y="-177"/>
                    <a:pt x="-207" y="19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28" name="Graphic 19">
              <a:extLst>
                <a:ext uri="{FF2B5EF4-FFF2-40B4-BE49-F238E27FC236}">
                  <a16:creationId xmlns:a16="http://schemas.microsoft.com/office/drawing/2014/main" id="{E5839E88-F07B-9C4A-9B91-58A07714ECE6}"/>
                </a:ext>
              </a:extLst>
            </p:cNvPr>
            <p:cNvSpPr/>
            <p:nvPr/>
          </p:nvSpPr>
          <p:spPr>
            <a:xfrm>
              <a:off x="8979467" y="5544611"/>
              <a:ext cx="46438" cy="108505"/>
            </a:xfrm>
            <a:custGeom>
              <a:avLst/>
              <a:gdLst>
                <a:gd name="connsiteX0" fmla="*/ 40185 w 46438"/>
                <a:gd name="connsiteY0" fmla="*/ 38855 h 108505"/>
                <a:gd name="connsiteX1" fmla="*/ 25606 w 46438"/>
                <a:gd name="connsiteY1" fmla="*/ 74486 h 108505"/>
                <a:gd name="connsiteX2" fmla="*/ 29517 w 46438"/>
                <a:gd name="connsiteY2" fmla="*/ 108292 h 108505"/>
                <a:gd name="connsiteX3" fmla="*/ 6270 w 46438"/>
                <a:gd name="connsiteY3" fmla="*/ 78179 h 108505"/>
                <a:gd name="connsiteX4" fmla="*/ 4597 w 46438"/>
                <a:gd name="connsiteY4" fmla="*/ 22039 h 108505"/>
                <a:gd name="connsiteX5" fmla="*/ 43357 w 46438"/>
                <a:gd name="connsiteY5" fmla="*/ 4157 h 108505"/>
                <a:gd name="connsiteX6" fmla="*/ 40185 w 46438"/>
                <a:gd name="connsiteY6" fmla="*/ 38855 h 108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38" h="108505">
                  <a:moveTo>
                    <a:pt x="40185" y="38855"/>
                  </a:moveTo>
                  <a:cubicBezTo>
                    <a:pt x="37621" y="43982"/>
                    <a:pt x="27149" y="57887"/>
                    <a:pt x="25606" y="74486"/>
                  </a:cubicBezTo>
                  <a:cubicBezTo>
                    <a:pt x="22825" y="90411"/>
                    <a:pt x="29191" y="109031"/>
                    <a:pt x="29517" y="108292"/>
                  </a:cubicBezTo>
                  <a:cubicBezTo>
                    <a:pt x="30494" y="108553"/>
                    <a:pt x="13700" y="97820"/>
                    <a:pt x="6270" y="78179"/>
                  </a:cubicBezTo>
                  <a:cubicBezTo>
                    <a:pt x="-2421" y="59560"/>
                    <a:pt x="-1791" y="32011"/>
                    <a:pt x="4597" y="22039"/>
                  </a:cubicBezTo>
                  <a:cubicBezTo>
                    <a:pt x="14982" y="73"/>
                    <a:pt x="37599" y="-5033"/>
                    <a:pt x="43357" y="4157"/>
                  </a:cubicBezTo>
                  <a:cubicBezTo>
                    <a:pt x="49114" y="13348"/>
                    <a:pt x="45182" y="27318"/>
                    <a:pt x="40185" y="3885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29" name="Graphic 19">
              <a:extLst>
                <a:ext uri="{FF2B5EF4-FFF2-40B4-BE49-F238E27FC236}">
                  <a16:creationId xmlns:a16="http://schemas.microsoft.com/office/drawing/2014/main" id="{E5839E88-F07B-9C4A-9B91-58A07714ECE6}"/>
                </a:ext>
              </a:extLst>
            </p:cNvPr>
            <p:cNvSpPr/>
            <p:nvPr/>
          </p:nvSpPr>
          <p:spPr>
            <a:xfrm>
              <a:off x="9136057" y="5702198"/>
              <a:ext cx="43155" cy="107979"/>
            </a:xfrm>
            <a:custGeom>
              <a:avLst/>
              <a:gdLst>
                <a:gd name="connsiteX0" fmla="*/ 39524 w 43155"/>
                <a:gd name="connsiteY0" fmla="*/ 37828 h 107979"/>
                <a:gd name="connsiteX1" fmla="*/ 29291 w 43155"/>
                <a:gd name="connsiteY1" fmla="*/ 74763 h 107979"/>
                <a:gd name="connsiteX2" fmla="*/ 37178 w 43155"/>
                <a:gd name="connsiteY2" fmla="*/ 107765 h 107979"/>
                <a:gd name="connsiteX3" fmla="*/ 10607 w 43155"/>
                <a:gd name="connsiteY3" fmla="*/ 80716 h 107979"/>
                <a:gd name="connsiteX4" fmla="*/ 2329 w 43155"/>
                <a:gd name="connsiteY4" fmla="*/ 25379 h 107979"/>
                <a:gd name="connsiteX5" fmla="*/ 38547 w 43155"/>
                <a:gd name="connsiteY5" fmla="*/ 3109 h 107979"/>
                <a:gd name="connsiteX6" fmla="*/ 39524 w 43155"/>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5" h="107979">
                  <a:moveTo>
                    <a:pt x="39524" y="37828"/>
                  </a:moveTo>
                  <a:cubicBezTo>
                    <a:pt x="37591" y="43216"/>
                    <a:pt x="28661" y="58208"/>
                    <a:pt x="29291" y="74763"/>
                  </a:cubicBezTo>
                  <a:cubicBezTo>
                    <a:pt x="28422" y="90862"/>
                    <a:pt x="36939" y="108504"/>
                    <a:pt x="37178" y="107765"/>
                  </a:cubicBezTo>
                  <a:cubicBezTo>
                    <a:pt x="38156" y="107896"/>
                    <a:pt x="20297" y="99270"/>
                    <a:pt x="10607" y="80716"/>
                  </a:cubicBezTo>
                  <a:cubicBezTo>
                    <a:pt x="-256" y="63335"/>
                    <a:pt x="-2820" y="35981"/>
                    <a:pt x="2329" y="25379"/>
                  </a:cubicBezTo>
                  <a:cubicBezTo>
                    <a:pt x="9998" y="2436"/>
                    <a:pt x="31768" y="-5299"/>
                    <a:pt x="38547" y="3109"/>
                  </a:cubicBezTo>
                  <a:cubicBezTo>
                    <a:pt x="45325" y="11518"/>
                    <a:pt x="43088" y="25813"/>
                    <a:pt x="39524"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0" name="Graphic 19">
              <a:extLst>
                <a:ext uri="{FF2B5EF4-FFF2-40B4-BE49-F238E27FC236}">
                  <a16:creationId xmlns:a16="http://schemas.microsoft.com/office/drawing/2014/main" id="{E5839E88-F07B-9C4A-9B91-58A07714ECE6}"/>
                </a:ext>
              </a:extLst>
            </p:cNvPr>
            <p:cNvSpPr/>
            <p:nvPr/>
          </p:nvSpPr>
          <p:spPr>
            <a:xfrm>
              <a:off x="9332285" y="5788005"/>
              <a:ext cx="61686" cy="60301"/>
            </a:xfrm>
            <a:custGeom>
              <a:avLst/>
              <a:gdLst>
                <a:gd name="connsiteX0" fmla="*/ 41767 w 61686"/>
                <a:gd name="connsiteY0" fmla="*/ 29128 h 60301"/>
                <a:gd name="connsiteX1" fmla="*/ 15695 w 61686"/>
                <a:gd name="connsiteY1" fmla="*/ 40295 h 60301"/>
                <a:gd name="connsiteX2" fmla="*/ 291 w 61686"/>
                <a:gd name="connsiteY2" fmla="*/ 60088 h 60301"/>
                <a:gd name="connsiteX3" fmla="*/ 3637 w 61686"/>
                <a:gd name="connsiteY3" fmla="*/ 32278 h 60301"/>
                <a:gd name="connsiteX4" fmla="*/ 31729 w 61686"/>
                <a:gd name="connsiteY4" fmla="*/ 1861 h 60301"/>
                <a:gd name="connsiteX5" fmla="*/ 61320 w 61686"/>
                <a:gd name="connsiteY5" fmla="*/ 12464 h 60301"/>
                <a:gd name="connsiteX6" fmla="*/ 41767 w 61686"/>
                <a:gd name="connsiteY6" fmla="*/ 29128 h 6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686" h="60301">
                  <a:moveTo>
                    <a:pt x="41767" y="29128"/>
                  </a:moveTo>
                  <a:cubicBezTo>
                    <a:pt x="37769" y="30497"/>
                    <a:pt x="25037" y="32322"/>
                    <a:pt x="15695" y="40295"/>
                  </a:cubicBezTo>
                  <a:cubicBezTo>
                    <a:pt x="6005" y="47248"/>
                    <a:pt x="-252" y="60305"/>
                    <a:pt x="291" y="60088"/>
                  </a:cubicBezTo>
                  <a:cubicBezTo>
                    <a:pt x="682" y="60740"/>
                    <a:pt x="-2599" y="46422"/>
                    <a:pt x="3637" y="32278"/>
                  </a:cubicBezTo>
                  <a:cubicBezTo>
                    <a:pt x="8677" y="17982"/>
                    <a:pt x="23190" y="3860"/>
                    <a:pt x="31729" y="1861"/>
                  </a:cubicBezTo>
                  <a:cubicBezTo>
                    <a:pt x="48523" y="-4309"/>
                    <a:pt x="63037" y="4664"/>
                    <a:pt x="61320" y="12464"/>
                  </a:cubicBezTo>
                  <a:cubicBezTo>
                    <a:pt x="59604" y="20264"/>
                    <a:pt x="50348" y="25630"/>
                    <a:pt x="41767" y="291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1" name="Graphic 19">
              <a:extLst>
                <a:ext uri="{FF2B5EF4-FFF2-40B4-BE49-F238E27FC236}">
                  <a16:creationId xmlns:a16="http://schemas.microsoft.com/office/drawing/2014/main" id="{E5839E88-F07B-9C4A-9B91-58A07714ECE6}"/>
                </a:ext>
              </a:extLst>
            </p:cNvPr>
            <p:cNvSpPr/>
            <p:nvPr/>
          </p:nvSpPr>
          <p:spPr>
            <a:xfrm>
              <a:off x="9351980" y="5836250"/>
              <a:ext cx="61697" cy="60310"/>
            </a:xfrm>
            <a:custGeom>
              <a:avLst/>
              <a:gdLst>
                <a:gd name="connsiteX0" fmla="*/ 41777 w 61697"/>
                <a:gd name="connsiteY0" fmla="*/ 29137 h 60310"/>
                <a:gd name="connsiteX1" fmla="*/ 15706 w 61697"/>
                <a:gd name="connsiteY1" fmla="*/ 40304 h 60310"/>
                <a:gd name="connsiteX2" fmla="*/ 302 w 61697"/>
                <a:gd name="connsiteY2" fmla="*/ 60097 h 60310"/>
                <a:gd name="connsiteX3" fmla="*/ 3626 w 61697"/>
                <a:gd name="connsiteY3" fmla="*/ 32287 h 60310"/>
                <a:gd name="connsiteX4" fmla="*/ 31740 w 61697"/>
                <a:gd name="connsiteY4" fmla="*/ 1870 h 60310"/>
                <a:gd name="connsiteX5" fmla="*/ 61331 w 61697"/>
                <a:gd name="connsiteY5" fmla="*/ 12473 h 60310"/>
                <a:gd name="connsiteX6" fmla="*/ 41777 w 61697"/>
                <a:gd name="connsiteY6" fmla="*/ 29137 h 60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697" h="60310">
                  <a:moveTo>
                    <a:pt x="41777" y="29137"/>
                  </a:moveTo>
                  <a:cubicBezTo>
                    <a:pt x="37802" y="30506"/>
                    <a:pt x="25048" y="32331"/>
                    <a:pt x="15706" y="40304"/>
                  </a:cubicBezTo>
                  <a:cubicBezTo>
                    <a:pt x="6016" y="47257"/>
                    <a:pt x="-241" y="60314"/>
                    <a:pt x="302" y="60097"/>
                  </a:cubicBezTo>
                  <a:cubicBezTo>
                    <a:pt x="693" y="60749"/>
                    <a:pt x="-2610" y="46431"/>
                    <a:pt x="3626" y="32287"/>
                  </a:cubicBezTo>
                  <a:cubicBezTo>
                    <a:pt x="8666" y="17991"/>
                    <a:pt x="23180" y="3869"/>
                    <a:pt x="31740" y="1870"/>
                  </a:cubicBezTo>
                  <a:cubicBezTo>
                    <a:pt x="48534" y="-4322"/>
                    <a:pt x="63048" y="4673"/>
                    <a:pt x="61331" y="12473"/>
                  </a:cubicBezTo>
                  <a:cubicBezTo>
                    <a:pt x="59615" y="20272"/>
                    <a:pt x="50381" y="25639"/>
                    <a:pt x="41777" y="2913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2" name="Graphic 19">
              <a:extLst>
                <a:ext uri="{FF2B5EF4-FFF2-40B4-BE49-F238E27FC236}">
                  <a16:creationId xmlns:a16="http://schemas.microsoft.com/office/drawing/2014/main" id="{E5839E88-F07B-9C4A-9B91-58A07714ECE6}"/>
                </a:ext>
              </a:extLst>
            </p:cNvPr>
            <p:cNvSpPr/>
            <p:nvPr/>
          </p:nvSpPr>
          <p:spPr>
            <a:xfrm>
              <a:off x="8916796" y="5642530"/>
              <a:ext cx="91064" cy="59645"/>
            </a:xfrm>
            <a:custGeom>
              <a:avLst/>
              <a:gdLst>
                <a:gd name="connsiteX0" fmla="*/ 36742 w 91064"/>
                <a:gd name="connsiteY0" fmla="*/ 43375 h 59645"/>
                <a:gd name="connsiteX1" fmla="*/ 61010 w 91064"/>
                <a:gd name="connsiteY1" fmla="*/ 17542 h 59645"/>
                <a:gd name="connsiteX2" fmla="*/ 90819 w 91064"/>
                <a:gd name="connsiteY2" fmla="*/ 7874 h 59645"/>
                <a:gd name="connsiteX3" fmla="*/ 56708 w 91064"/>
                <a:gd name="connsiteY3" fmla="*/ -78 h 59645"/>
                <a:gd name="connsiteX4" fmla="*/ 9041 w 91064"/>
                <a:gd name="connsiteY4" fmla="*/ 19998 h 59645"/>
                <a:gd name="connsiteX5" fmla="*/ 8889 w 91064"/>
                <a:gd name="connsiteY5" fmla="*/ 59322 h 59645"/>
                <a:gd name="connsiteX6" fmla="*/ 36742 w 91064"/>
                <a:gd name="connsiteY6" fmla="*/ 43375 h 59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4" h="59645">
                  <a:moveTo>
                    <a:pt x="36742" y="43375"/>
                  </a:moveTo>
                  <a:cubicBezTo>
                    <a:pt x="40066" y="39269"/>
                    <a:pt x="47605" y="25081"/>
                    <a:pt x="61010" y="17542"/>
                  </a:cubicBezTo>
                  <a:cubicBezTo>
                    <a:pt x="73285" y="9113"/>
                    <a:pt x="91427" y="7331"/>
                    <a:pt x="90819" y="7874"/>
                  </a:cubicBezTo>
                  <a:cubicBezTo>
                    <a:pt x="91427" y="8591"/>
                    <a:pt x="76001" y="-1360"/>
                    <a:pt x="56708" y="-78"/>
                  </a:cubicBezTo>
                  <a:cubicBezTo>
                    <a:pt x="37763" y="-230"/>
                    <a:pt x="14950" y="10786"/>
                    <a:pt x="9041" y="19998"/>
                  </a:cubicBezTo>
                  <a:cubicBezTo>
                    <a:pt x="-5386" y="37118"/>
                    <a:pt x="-1019" y="58019"/>
                    <a:pt x="8889" y="59322"/>
                  </a:cubicBezTo>
                  <a:cubicBezTo>
                    <a:pt x="18796" y="60626"/>
                    <a:pt x="29029" y="51979"/>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3" name="Graphic 19">
              <a:extLst>
                <a:ext uri="{FF2B5EF4-FFF2-40B4-BE49-F238E27FC236}">
                  <a16:creationId xmlns:a16="http://schemas.microsoft.com/office/drawing/2014/main" id="{E5839E88-F07B-9C4A-9B91-58A07714ECE6}"/>
                </a:ext>
              </a:extLst>
            </p:cNvPr>
            <p:cNvSpPr/>
            <p:nvPr/>
          </p:nvSpPr>
          <p:spPr>
            <a:xfrm>
              <a:off x="9012392" y="5730653"/>
              <a:ext cx="91062" cy="59648"/>
            </a:xfrm>
            <a:custGeom>
              <a:avLst/>
              <a:gdLst>
                <a:gd name="connsiteX0" fmla="*/ 36742 w 91062"/>
                <a:gd name="connsiteY0" fmla="*/ 43375 h 59648"/>
                <a:gd name="connsiteX1" fmla="*/ 60988 w 91062"/>
                <a:gd name="connsiteY1" fmla="*/ 17521 h 59648"/>
                <a:gd name="connsiteX2" fmla="*/ 90819 w 91062"/>
                <a:gd name="connsiteY2" fmla="*/ 7874 h 59648"/>
                <a:gd name="connsiteX3" fmla="*/ 56708 w 91062"/>
                <a:gd name="connsiteY3" fmla="*/ -78 h 59648"/>
                <a:gd name="connsiteX4" fmla="*/ 9041 w 91062"/>
                <a:gd name="connsiteY4" fmla="*/ 19998 h 59648"/>
                <a:gd name="connsiteX5" fmla="*/ 8889 w 91062"/>
                <a:gd name="connsiteY5" fmla="*/ 59322 h 59648"/>
                <a:gd name="connsiteX6" fmla="*/ 36742 w 91062"/>
                <a:gd name="connsiteY6" fmla="*/ 43375 h 5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48">
                  <a:moveTo>
                    <a:pt x="36742" y="43375"/>
                  </a:moveTo>
                  <a:cubicBezTo>
                    <a:pt x="40044" y="39269"/>
                    <a:pt x="47605" y="25081"/>
                    <a:pt x="60988" y="17521"/>
                  </a:cubicBezTo>
                  <a:cubicBezTo>
                    <a:pt x="73264" y="9113"/>
                    <a:pt x="91405" y="7331"/>
                    <a:pt x="90819" y="7874"/>
                  </a:cubicBezTo>
                  <a:cubicBezTo>
                    <a:pt x="91405" y="8591"/>
                    <a:pt x="76001" y="-1359"/>
                    <a:pt x="56708" y="-78"/>
                  </a:cubicBezTo>
                  <a:cubicBezTo>
                    <a:pt x="37763" y="-251"/>
                    <a:pt x="14928" y="10786"/>
                    <a:pt x="9041" y="19998"/>
                  </a:cubicBezTo>
                  <a:cubicBezTo>
                    <a:pt x="-5386" y="37096"/>
                    <a:pt x="-1019" y="57997"/>
                    <a:pt x="8889" y="59322"/>
                  </a:cubicBezTo>
                  <a:cubicBezTo>
                    <a:pt x="18796" y="60647"/>
                    <a:pt x="28855" y="51979"/>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4" name="Graphic 19">
              <a:extLst>
                <a:ext uri="{FF2B5EF4-FFF2-40B4-BE49-F238E27FC236}">
                  <a16:creationId xmlns:a16="http://schemas.microsoft.com/office/drawing/2014/main" id="{E5839E88-F07B-9C4A-9B91-58A07714ECE6}"/>
                </a:ext>
              </a:extLst>
            </p:cNvPr>
            <p:cNvSpPr/>
            <p:nvPr/>
          </p:nvSpPr>
          <p:spPr>
            <a:xfrm>
              <a:off x="9188434" y="5658823"/>
              <a:ext cx="90674" cy="59243"/>
            </a:xfrm>
            <a:custGeom>
              <a:avLst/>
              <a:gdLst>
                <a:gd name="connsiteX0" fmla="*/ 29927 w 90674"/>
                <a:gd name="connsiteY0" fmla="*/ 36186 h 59243"/>
                <a:gd name="connsiteX1" fmla="*/ 65101 w 90674"/>
                <a:gd name="connsiteY1" fmla="*/ 40532 h 59243"/>
                <a:gd name="connsiteX2" fmla="*/ 90413 w 90674"/>
                <a:gd name="connsiteY2" fmla="*/ 59021 h 59243"/>
                <a:gd name="connsiteX3" fmla="*/ 76834 w 90674"/>
                <a:gd name="connsiteY3" fmla="*/ 26735 h 59243"/>
                <a:gd name="connsiteX4" fmla="*/ 32599 w 90674"/>
                <a:gd name="connsiteY4" fmla="*/ -75 h 59243"/>
                <a:gd name="connsiteX5" fmla="*/ 683 w 90674"/>
                <a:gd name="connsiteY5" fmla="*/ 22890 h 59243"/>
                <a:gd name="connsiteX6" fmla="*/ 29927 w 90674"/>
                <a:gd name="connsiteY6" fmla="*/ 36186 h 5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674" h="59243">
                  <a:moveTo>
                    <a:pt x="29927" y="36186"/>
                  </a:moveTo>
                  <a:cubicBezTo>
                    <a:pt x="35206" y="36447"/>
                    <a:pt x="51153" y="34274"/>
                    <a:pt x="65101" y="40532"/>
                  </a:cubicBezTo>
                  <a:cubicBezTo>
                    <a:pt x="79115" y="45551"/>
                    <a:pt x="91173" y="59108"/>
                    <a:pt x="90413" y="59021"/>
                  </a:cubicBezTo>
                  <a:cubicBezTo>
                    <a:pt x="90196" y="59912"/>
                    <a:pt x="89196" y="41640"/>
                    <a:pt x="76834" y="26735"/>
                  </a:cubicBezTo>
                  <a:cubicBezTo>
                    <a:pt x="65840" y="11310"/>
                    <a:pt x="43484" y="-683"/>
                    <a:pt x="32599" y="-75"/>
                  </a:cubicBezTo>
                  <a:cubicBezTo>
                    <a:pt x="10286" y="-1704"/>
                    <a:pt x="-4075" y="14090"/>
                    <a:pt x="683" y="22890"/>
                  </a:cubicBezTo>
                  <a:cubicBezTo>
                    <a:pt x="5441" y="31689"/>
                    <a:pt x="18412" y="34970"/>
                    <a:pt x="29927" y="3618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5" name="Graphic 19">
              <a:extLst>
                <a:ext uri="{FF2B5EF4-FFF2-40B4-BE49-F238E27FC236}">
                  <a16:creationId xmlns:a16="http://schemas.microsoft.com/office/drawing/2014/main" id="{E5839E88-F07B-9C4A-9B91-58A07714ECE6}"/>
                </a:ext>
              </a:extLst>
            </p:cNvPr>
            <p:cNvSpPr/>
            <p:nvPr/>
          </p:nvSpPr>
          <p:spPr>
            <a:xfrm>
              <a:off x="9216396" y="5726478"/>
              <a:ext cx="90674" cy="59244"/>
            </a:xfrm>
            <a:custGeom>
              <a:avLst/>
              <a:gdLst>
                <a:gd name="connsiteX0" fmla="*/ 29927 w 90674"/>
                <a:gd name="connsiteY0" fmla="*/ 36187 h 59244"/>
                <a:gd name="connsiteX1" fmla="*/ 65101 w 90674"/>
                <a:gd name="connsiteY1" fmla="*/ 40532 h 59244"/>
                <a:gd name="connsiteX2" fmla="*/ 90413 w 90674"/>
                <a:gd name="connsiteY2" fmla="*/ 59021 h 59244"/>
                <a:gd name="connsiteX3" fmla="*/ 76834 w 90674"/>
                <a:gd name="connsiteY3" fmla="*/ 26736 h 59244"/>
                <a:gd name="connsiteX4" fmla="*/ 32599 w 90674"/>
                <a:gd name="connsiteY4" fmla="*/ -75 h 59244"/>
                <a:gd name="connsiteX5" fmla="*/ 683 w 90674"/>
                <a:gd name="connsiteY5" fmla="*/ 22890 h 59244"/>
                <a:gd name="connsiteX6" fmla="*/ 29927 w 90674"/>
                <a:gd name="connsiteY6" fmla="*/ 36187 h 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674" h="59244">
                  <a:moveTo>
                    <a:pt x="29927" y="36187"/>
                  </a:moveTo>
                  <a:cubicBezTo>
                    <a:pt x="35206" y="36447"/>
                    <a:pt x="51153" y="34275"/>
                    <a:pt x="65101" y="40532"/>
                  </a:cubicBezTo>
                  <a:cubicBezTo>
                    <a:pt x="79115" y="45529"/>
                    <a:pt x="91173" y="59086"/>
                    <a:pt x="90413" y="59021"/>
                  </a:cubicBezTo>
                  <a:cubicBezTo>
                    <a:pt x="90174" y="59912"/>
                    <a:pt x="89196" y="41640"/>
                    <a:pt x="76834" y="26736"/>
                  </a:cubicBezTo>
                  <a:cubicBezTo>
                    <a:pt x="65840" y="11288"/>
                    <a:pt x="43462" y="-683"/>
                    <a:pt x="32599" y="-75"/>
                  </a:cubicBezTo>
                  <a:cubicBezTo>
                    <a:pt x="10286" y="-1704"/>
                    <a:pt x="-4075" y="14091"/>
                    <a:pt x="683" y="22890"/>
                  </a:cubicBezTo>
                  <a:cubicBezTo>
                    <a:pt x="5441" y="31689"/>
                    <a:pt x="18412" y="34948"/>
                    <a:pt x="29927" y="3618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6" name="Graphic 19">
              <a:extLst>
                <a:ext uri="{FF2B5EF4-FFF2-40B4-BE49-F238E27FC236}">
                  <a16:creationId xmlns:a16="http://schemas.microsoft.com/office/drawing/2014/main" id="{E5839E88-F07B-9C4A-9B91-58A07714ECE6}"/>
                </a:ext>
              </a:extLst>
            </p:cNvPr>
            <p:cNvSpPr/>
            <p:nvPr/>
          </p:nvSpPr>
          <p:spPr>
            <a:xfrm>
              <a:off x="9133788" y="5866442"/>
              <a:ext cx="91073" cy="59648"/>
            </a:xfrm>
            <a:custGeom>
              <a:avLst/>
              <a:gdLst>
                <a:gd name="connsiteX0" fmla="*/ 36731 w 91073"/>
                <a:gd name="connsiteY0" fmla="*/ 43375 h 59648"/>
                <a:gd name="connsiteX1" fmla="*/ 60999 w 91073"/>
                <a:gd name="connsiteY1" fmla="*/ 17521 h 59648"/>
                <a:gd name="connsiteX2" fmla="*/ 90830 w 91073"/>
                <a:gd name="connsiteY2" fmla="*/ 7874 h 59648"/>
                <a:gd name="connsiteX3" fmla="*/ 56698 w 91073"/>
                <a:gd name="connsiteY3" fmla="*/ -78 h 59648"/>
                <a:gd name="connsiteX4" fmla="*/ 9030 w 91073"/>
                <a:gd name="connsiteY4" fmla="*/ 19998 h 59648"/>
                <a:gd name="connsiteX5" fmla="*/ 8900 w 91073"/>
                <a:gd name="connsiteY5" fmla="*/ 59322 h 59648"/>
                <a:gd name="connsiteX6" fmla="*/ 36731 w 91073"/>
                <a:gd name="connsiteY6" fmla="*/ 43375 h 5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73" h="59648">
                  <a:moveTo>
                    <a:pt x="36731" y="43375"/>
                  </a:moveTo>
                  <a:cubicBezTo>
                    <a:pt x="40055" y="39269"/>
                    <a:pt x="47594" y="25081"/>
                    <a:pt x="60999" y="17521"/>
                  </a:cubicBezTo>
                  <a:cubicBezTo>
                    <a:pt x="73274" y="9113"/>
                    <a:pt x="91416" y="7331"/>
                    <a:pt x="90830" y="7874"/>
                  </a:cubicBezTo>
                  <a:cubicBezTo>
                    <a:pt x="91416" y="8591"/>
                    <a:pt x="76012" y="-1359"/>
                    <a:pt x="56698" y="-78"/>
                  </a:cubicBezTo>
                  <a:cubicBezTo>
                    <a:pt x="37774" y="-251"/>
                    <a:pt x="14939" y="10786"/>
                    <a:pt x="9030" y="19998"/>
                  </a:cubicBezTo>
                  <a:cubicBezTo>
                    <a:pt x="-5375" y="37096"/>
                    <a:pt x="-1030" y="57997"/>
                    <a:pt x="8900" y="59322"/>
                  </a:cubicBezTo>
                  <a:cubicBezTo>
                    <a:pt x="18828" y="60647"/>
                    <a:pt x="28975" y="51979"/>
                    <a:pt x="36731"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7" name="Graphic 19">
              <a:extLst>
                <a:ext uri="{FF2B5EF4-FFF2-40B4-BE49-F238E27FC236}">
                  <a16:creationId xmlns:a16="http://schemas.microsoft.com/office/drawing/2014/main" id="{E5839E88-F07B-9C4A-9B91-58A07714ECE6}"/>
                </a:ext>
              </a:extLst>
            </p:cNvPr>
            <p:cNvSpPr/>
            <p:nvPr/>
          </p:nvSpPr>
          <p:spPr>
            <a:xfrm>
              <a:off x="8873969" y="5587390"/>
              <a:ext cx="62284" cy="32398"/>
            </a:xfrm>
            <a:custGeom>
              <a:avLst/>
              <a:gdLst>
                <a:gd name="connsiteX0" fmla="*/ 23406 w 62284"/>
                <a:gd name="connsiteY0" fmla="*/ 25341 h 32398"/>
                <a:gd name="connsiteX1" fmla="*/ 42047 w 62284"/>
                <a:gd name="connsiteY1" fmla="*/ 12305 h 32398"/>
                <a:gd name="connsiteX2" fmla="*/ 62057 w 62284"/>
                <a:gd name="connsiteY2" fmla="*/ 10132 h 32398"/>
                <a:gd name="connsiteX3" fmla="*/ 41678 w 62284"/>
                <a:gd name="connsiteY3" fmla="*/ 638 h 32398"/>
                <a:gd name="connsiteX4" fmla="*/ 9088 w 62284"/>
                <a:gd name="connsiteY4" fmla="*/ 6939 h 32398"/>
                <a:gd name="connsiteX5" fmla="*/ 3787 w 62284"/>
                <a:gd name="connsiteY5" fmla="*/ 31620 h 32398"/>
                <a:gd name="connsiteX6" fmla="*/ 23406 w 62284"/>
                <a:gd name="connsiteY6" fmla="*/ 25341 h 32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84" h="32398">
                  <a:moveTo>
                    <a:pt x="23406" y="25341"/>
                  </a:moveTo>
                  <a:cubicBezTo>
                    <a:pt x="26034" y="23168"/>
                    <a:pt x="32683" y="15303"/>
                    <a:pt x="42047" y="12305"/>
                  </a:cubicBezTo>
                  <a:cubicBezTo>
                    <a:pt x="48435" y="9915"/>
                    <a:pt x="55300" y="9155"/>
                    <a:pt x="62057" y="10132"/>
                  </a:cubicBezTo>
                  <a:cubicBezTo>
                    <a:pt x="56191" y="5244"/>
                    <a:pt x="49173" y="1985"/>
                    <a:pt x="41678" y="638"/>
                  </a:cubicBezTo>
                  <a:cubicBezTo>
                    <a:pt x="29815" y="-1969"/>
                    <a:pt x="14020" y="1963"/>
                    <a:pt x="9088" y="6939"/>
                  </a:cubicBezTo>
                  <a:cubicBezTo>
                    <a:pt x="-2232" y="15781"/>
                    <a:pt x="-2253" y="29491"/>
                    <a:pt x="3787" y="31620"/>
                  </a:cubicBezTo>
                  <a:cubicBezTo>
                    <a:pt x="9827" y="33749"/>
                    <a:pt x="17387" y="29730"/>
                    <a:pt x="23406" y="253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8" name="Graphic 19">
              <a:extLst>
                <a:ext uri="{FF2B5EF4-FFF2-40B4-BE49-F238E27FC236}">
                  <a16:creationId xmlns:a16="http://schemas.microsoft.com/office/drawing/2014/main" id="{E5839E88-F07B-9C4A-9B91-58A07714ECE6}"/>
                </a:ext>
              </a:extLst>
            </p:cNvPr>
            <p:cNvSpPr/>
            <p:nvPr/>
          </p:nvSpPr>
          <p:spPr>
            <a:xfrm>
              <a:off x="8899581" y="5537141"/>
              <a:ext cx="34500" cy="60269"/>
            </a:xfrm>
            <a:custGeom>
              <a:avLst/>
              <a:gdLst>
                <a:gd name="connsiteX0" fmla="*/ 23149 w 34500"/>
                <a:gd name="connsiteY0" fmla="*/ 20101 h 60269"/>
                <a:gd name="connsiteX1" fmla="*/ 23952 w 34500"/>
                <a:gd name="connsiteY1" fmla="*/ 42827 h 60269"/>
                <a:gd name="connsiteX2" fmla="*/ 34273 w 34500"/>
                <a:gd name="connsiteY2" fmla="*/ 60078 h 60269"/>
                <a:gd name="connsiteX3" fmla="*/ 14437 w 34500"/>
                <a:gd name="connsiteY3" fmla="*/ 49519 h 60269"/>
                <a:gd name="connsiteX4" fmla="*/ -120 w 34500"/>
                <a:gd name="connsiteY4" fmla="*/ 19689 h 60269"/>
                <a:gd name="connsiteX5" fmla="*/ 16414 w 34500"/>
                <a:gd name="connsiteY5" fmla="*/ 635 h 60269"/>
                <a:gd name="connsiteX6" fmla="*/ 23149 w 34500"/>
                <a:gd name="connsiteY6" fmla="*/ 20101 h 6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00" h="60269">
                  <a:moveTo>
                    <a:pt x="23149" y="20101"/>
                  </a:moveTo>
                  <a:cubicBezTo>
                    <a:pt x="23018" y="23469"/>
                    <a:pt x="20672" y="33528"/>
                    <a:pt x="23952" y="42827"/>
                  </a:cubicBezTo>
                  <a:cubicBezTo>
                    <a:pt x="25886" y="49345"/>
                    <a:pt x="29428" y="55298"/>
                    <a:pt x="34273" y="60078"/>
                  </a:cubicBezTo>
                  <a:cubicBezTo>
                    <a:pt x="26842" y="58361"/>
                    <a:pt x="20020" y="54712"/>
                    <a:pt x="14437" y="49519"/>
                  </a:cubicBezTo>
                  <a:cubicBezTo>
                    <a:pt x="5203" y="41589"/>
                    <a:pt x="-1141" y="26597"/>
                    <a:pt x="-120" y="19689"/>
                  </a:cubicBezTo>
                  <a:cubicBezTo>
                    <a:pt x="140" y="5328"/>
                    <a:pt x="11091" y="-2929"/>
                    <a:pt x="16414" y="635"/>
                  </a:cubicBezTo>
                  <a:cubicBezTo>
                    <a:pt x="21737" y="4198"/>
                    <a:pt x="23018" y="12649"/>
                    <a:pt x="23149" y="201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39" name="Graphic 19">
              <a:extLst>
                <a:ext uri="{FF2B5EF4-FFF2-40B4-BE49-F238E27FC236}">
                  <a16:creationId xmlns:a16="http://schemas.microsoft.com/office/drawing/2014/main" id="{E5839E88-F07B-9C4A-9B91-58A07714ECE6}"/>
                </a:ext>
              </a:extLst>
            </p:cNvPr>
            <p:cNvSpPr/>
            <p:nvPr/>
          </p:nvSpPr>
          <p:spPr>
            <a:xfrm>
              <a:off x="11852795" y="5512061"/>
              <a:ext cx="176002" cy="825827"/>
            </a:xfrm>
            <a:custGeom>
              <a:avLst/>
              <a:gdLst>
                <a:gd name="connsiteX0" fmla="*/ 72911 w 176002"/>
                <a:gd name="connsiteY0" fmla="*/ 136692 h 825827"/>
                <a:gd name="connsiteX1" fmla="*/ 165617 w 176002"/>
                <a:gd name="connsiteY1" fmla="*/ 825635 h 825827"/>
                <a:gd name="connsiteX2" fmla="*/ 174481 w 176002"/>
                <a:gd name="connsiteY2" fmla="*/ 825635 h 825827"/>
                <a:gd name="connsiteX3" fmla="*/ 81384 w 176002"/>
                <a:gd name="connsiteY3" fmla="*/ 142189 h 825827"/>
                <a:gd name="connsiteX4" fmla="*/ 996 w 176002"/>
                <a:gd name="connsiteY4" fmla="*/ -54 h 825827"/>
                <a:gd name="connsiteX5" fmla="*/ 149 w 176002"/>
                <a:gd name="connsiteY5" fmla="*/ 1402 h 825827"/>
                <a:gd name="connsiteX6" fmla="*/ 72911 w 176002"/>
                <a:gd name="connsiteY6" fmla="*/ 136692 h 825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002" h="825827">
                  <a:moveTo>
                    <a:pt x="72911" y="136692"/>
                  </a:moveTo>
                  <a:cubicBezTo>
                    <a:pt x="143543" y="359214"/>
                    <a:pt x="174916" y="592338"/>
                    <a:pt x="165617" y="825635"/>
                  </a:cubicBezTo>
                  <a:lnTo>
                    <a:pt x="174481" y="825635"/>
                  </a:lnTo>
                  <a:cubicBezTo>
                    <a:pt x="182759" y="594163"/>
                    <a:pt x="151256" y="363016"/>
                    <a:pt x="81384" y="142189"/>
                  </a:cubicBezTo>
                  <a:cubicBezTo>
                    <a:pt x="65132" y="90980"/>
                    <a:pt x="48794" y="31037"/>
                    <a:pt x="996" y="-54"/>
                  </a:cubicBezTo>
                  <a:cubicBezTo>
                    <a:pt x="62" y="-640"/>
                    <a:pt x="-720" y="794"/>
                    <a:pt x="149" y="1402"/>
                  </a:cubicBezTo>
                  <a:cubicBezTo>
                    <a:pt x="43276" y="32253"/>
                    <a:pt x="57702" y="88807"/>
                    <a:pt x="72911" y="1366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0" name="Graphic 19">
              <a:extLst>
                <a:ext uri="{FF2B5EF4-FFF2-40B4-BE49-F238E27FC236}">
                  <a16:creationId xmlns:a16="http://schemas.microsoft.com/office/drawing/2014/main" id="{E5839E88-F07B-9C4A-9B91-58A07714ECE6}"/>
                </a:ext>
              </a:extLst>
            </p:cNvPr>
            <p:cNvSpPr/>
            <p:nvPr/>
          </p:nvSpPr>
          <p:spPr>
            <a:xfrm>
              <a:off x="11624481" y="5705361"/>
              <a:ext cx="363111" cy="632614"/>
            </a:xfrm>
            <a:custGeom>
              <a:avLst/>
              <a:gdLst>
                <a:gd name="connsiteX0" fmla="*/ 362884 w 363111"/>
                <a:gd name="connsiteY0" fmla="*/ 632336 h 632614"/>
                <a:gd name="connsiteX1" fmla="*/ 3682 w 363111"/>
                <a:gd name="connsiteY1" fmla="*/ 511 h 632614"/>
                <a:gd name="connsiteX2" fmla="*/ 162 w 363111"/>
                <a:gd name="connsiteY2" fmla="*/ 3227 h 632614"/>
                <a:gd name="connsiteX3" fmla="*/ 351913 w 363111"/>
                <a:gd name="connsiteY3" fmla="*/ 632423 h 632614"/>
              </a:gdLst>
              <a:ahLst/>
              <a:cxnLst>
                <a:cxn ang="0">
                  <a:pos x="connsiteX0" y="connsiteY0"/>
                </a:cxn>
                <a:cxn ang="0">
                  <a:pos x="connsiteX1" y="connsiteY1"/>
                </a:cxn>
                <a:cxn ang="0">
                  <a:pos x="connsiteX2" y="connsiteY2"/>
                </a:cxn>
                <a:cxn ang="0">
                  <a:pos x="connsiteX3" y="connsiteY3"/>
                </a:cxn>
              </a:cxnLst>
              <a:rect l="l" t="t" r="r" b="b"/>
              <a:pathLst>
                <a:path w="363111" h="632614">
                  <a:moveTo>
                    <a:pt x="362884" y="632336"/>
                  </a:moveTo>
                  <a:cubicBezTo>
                    <a:pt x="274371" y="405447"/>
                    <a:pt x="153377" y="192616"/>
                    <a:pt x="3682" y="511"/>
                  </a:cubicBezTo>
                  <a:cubicBezTo>
                    <a:pt x="2140" y="-1488"/>
                    <a:pt x="-1402" y="1206"/>
                    <a:pt x="162" y="3227"/>
                  </a:cubicBezTo>
                  <a:cubicBezTo>
                    <a:pt x="147033" y="194962"/>
                    <a:pt x="265507" y="406881"/>
                    <a:pt x="351913" y="6324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1" name="Graphic 19">
              <a:extLst>
                <a:ext uri="{FF2B5EF4-FFF2-40B4-BE49-F238E27FC236}">
                  <a16:creationId xmlns:a16="http://schemas.microsoft.com/office/drawing/2014/main" id="{E5839E88-F07B-9C4A-9B91-58A07714ECE6}"/>
                </a:ext>
              </a:extLst>
            </p:cNvPr>
            <p:cNvSpPr/>
            <p:nvPr/>
          </p:nvSpPr>
          <p:spPr>
            <a:xfrm>
              <a:off x="11900010" y="5489362"/>
              <a:ext cx="62755" cy="99636"/>
            </a:xfrm>
            <a:custGeom>
              <a:avLst/>
              <a:gdLst>
                <a:gd name="connsiteX0" fmla="*/ 46075 w 62755"/>
                <a:gd name="connsiteY0" fmla="*/ 39701 h 99636"/>
                <a:gd name="connsiteX1" fmla="*/ 19004 w 62755"/>
                <a:gd name="connsiteY1" fmla="*/ 66837 h 99636"/>
                <a:gd name="connsiteX2" fmla="*/ 9640 w 62755"/>
                <a:gd name="connsiteY2" fmla="*/ 99427 h 99636"/>
                <a:gd name="connsiteX3" fmla="*/ -180 w 62755"/>
                <a:gd name="connsiteY3" fmla="*/ 62840 h 99636"/>
                <a:gd name="connsiteX4" fmla="*/ 19808 w 62755"/>
                <a:gd name="connsiteY4" fmla="*/ 10697 h 99636"/>
                <a:gd name="connsiteX5" fmla="*/ 62305 w 62755"/>
                <a:gd name="connsiteY5" fmla="*/ 9132 h 99636"/>
                <a:gd name="connsiteX6" fmla="*/ 46075 w 62755"/>
                <a:gd name="connsiteY6" fmla="*/ 39701 h 99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55" h="99636">
                  <a:moveTo>
                    <a:pt x="46075" y="39701"/>
                  </a:moveTo>
                  <a:cubicBezTo>
                    <a:pt x="41730" y="43416"/>
                    <a:pt x="26695" y="52150"/>
                    <a:pt x="19004" y="66837"/>
                  </a:cubicBezTo>
                  <a:cubicBezTo>
                    <a:pt x="10313" y="80416"/>
                    <a:pt x="9054" y="99992"/>
                    <a:pt x="9640" y="99427"/>
                  </a:cubicBezTo>
                  <a:cubicBezTo>
                    <a:pt x="10422" y="100057"/>
                    <a:pt x="-897" y="83741"/>
                    <a:pt x="-180" y="62840"/>
                  </a:cubicBezTo>
                  <a:cubicBezTo>
                    <a:pt x="-1050" y="42374"/>
                    <a:pt x="10118" y="17214"/>
                    <a:pt x="19808" y="10697"/>
                  </a:cubicBezTo>
                  <a:cubicBezTo>
                    <a:pt x="37797" y="-5511"/>
                    <a:pt x="60545" y="-1557"/>
                    <a:pt x="62305" y="9132"/>
                  </a:cubicBezTo>
                  <a:cubicBezTo>
                    <a:pt x="64064" y="19822"/>
                    <a:pt x="55092" y="30989"/>
                    <a:pt x="46075" y="397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2" name="Graphic 19">
              <a:extLst>
                <a:ext uri="{FF2B5EF4-FFF2-40B4-BE49-F238E27FC236}">
                  <a16:creationId xmlns:a16="http://schemas.microsoft.com/office/drawing/2014/main" id="{E5839E88-F07B-9C4A-9B91-58A07714ECE6}"/>
                </a:ext>
              </a:extLst>
            </p:cNvPr>
            <p:cNvSpPr/>
            <p:nvPr/>
          </p:nvSpPr>
          <p:spPr>
            <a:xfrm>
              <a:off x="11834410" y="5649769"/>
              <a:ext cx="108038" cy="43401"/>
            </a:xfrm>
            <a:custGeom>
              <a:avLst/>
              <a:gdLst>
                <a:gd name="connsiteX0" fmla="*/ 37784 w 108038"/>
                <a:gd name="connsiteY0" fmla="*/ 39591 h 43401"/>
                <a:gd name="connsiteX1" fmla="*/ 74719 w 108038"/>
                <a:gd name="connsiteY1" fmla="*/ 29010 h 43401"/>
                <a:gd name="connsiteX2" fmla="*/ 107787 w 108038"/>
                <a:gd name="connsiteY2" fmla="*/ 36549 h 43401"/>
                <a:gd name="connsiteX3" fmla="*/ 80498 w 108038"/>
                <a:gd name="connsiteY3" fmla="*/ 10261 h 43401"/>
                <a:gd name="connsiteX4" fmla="*/ 25074 w 108038"/>
                <a:gd name="connsiteY4" fmla="*/ 2526 h 43401"/>
                <a:gd name="connsiteX5" fmla="*/ 3174 w 108038"/>
                <a:gd name="connsiteY5" fmla="*/ 38983 h 43401"/>
                <a:gd name="connsiteX6" fmla="*/ 37784 w 108038"/>
                <a:gd name="connsiteY6" fmla="*/ 39591 h 4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8" h="43401">
                  <a:moveTo>
                    <a:pt x="37784" y="39591"/>
                  </a:moveTo>
                  <a:cubicBezTo>
                    <a:pt x="43151" y="37614"/>
                    <a:pt x="58055" y="28619"/>
                    <a:pt x="74719" y="29010"/>
                  </a:cubicBezTo>
                  <a:cubicBezTo>
                    <a:pt x="90796" y="27968"/>
                    <a:pt x="108547" y="36311"/>
                    <a:pt x="107787" y="36549"/>
                  </a:cubicBezTo>
                  <a:cubicBezTo>
                    <a:pt x="107938" y="37527"/>
                    <a:pt x="99096" y="19755"/>
                    <a:pt x="80498" y="10261"/>
                  </a:cubicBezTo>
                  <a:cubicBezTo>
                    <a:pt x="62986" y="-385"/>
                    <a:pt x="35633" y="-2775"/>
                    <a:pt x="25074" y="2526"/>
                  </a:cubicBezTo>
                  <a:cubicBezTo>
                    <a:pt x="2196" y="10434"/>
                    <a:pt x="-5343" y="32291"/>
                    <a:pt x="3174" y="38983"/>
                  </a:cubicBezTo>
                  <a:cubicBezTo>
                    <a:pt x="11691" y="45674"/>
                    <a:pt x="25813"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3" name="Graphic 19">
              <a:extLst>
                <a:ext uri="{FF2B5EF4-FFF2-40B4-BE49-F238E27FC236}">
                  <a16:creationId xmlns:a16="http://schemas.microsoft.com/office/drawing/2014/main" id="{E5839E88-F07B-9C4A-9B91-58A07714ECE6}"/>
                </a:ext>
              </a:extLst>
            </p:cNvPr>
            <p:cNvSpPr/>
            <p:nvPr/>
          </p:nvSpPr>
          <p:spPr>
            <a:xfrm>
              <a:off x="11858178" y="5735088"/>
              <a:ext cx="108058" cy="43410"/>
            </a:xfrm>
            <a:custGeom>
              <a:avLst/>
              <a:gdLst>
                <a:gd name="connsiteX0" fmla="*/ 37806 w 108058"/>
                <a:gd name="connsiteY0" fmla="*/ 39591 h 43410"/>
                <a:gd name="connsiteX1" fmla="*/ 74741 w 108058"/>
                <a:gd name="connsiteY1" fmla="*/ 28989 h 43410"/>
                <a:gd name="connsiteX2" fmla="*/ 107808 w 108058"/>
                <a:gd name="connsiteY2" fmla="*/ 36528 h 43410"/>
                <a:gd name="connsiteX3" fmla="*/ 80498 w 108058"/>
                <a:gd name="connsiteY3" fmla="*/ 10261 h 43410"/>
                <a:gd name="connsiteX4" fmla="*/ 25074 w 108058"/>
                <a:gd name="connsiteY4" fmla="*/ 2526 h 43410"/>
                <a:gd name="connsiteX5" fmla="*/ 3174 w 108058"/>
                <a:gd name="connsiteY5" fmla="*/ 38983 h 43410"/>
                <a:gd name="connsiteX6" fmla="*/ 37806 w 108058"/>
                <a:gd name="connsiteY6" fmla="*/ 39591 h 43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58" h="43410">
                  <a:moveTo>
                    <a:pt x="37806" y="39591"/>
                  </a:moveTo>
                  <a:cubicBezTo>
                    <a:pt x="43151" y="37592"/>
                    <a:pt x="58055" y="28619"/>
                    <a:pt x="74741" y="28989"/>
                  </a:cubicBezTo>
                  <a:cubicBezTo>
                    <a:pt x="90818" y="27967"/>
                    <a:pt x="108547" y="36289"/>
                    <a:pt x="107808" y="36528"/>
                  </a:cubicBezTo>
                  <a:cubicBezTo>
                    <a:pt x="107939" y="37527"/>
                    <a:pt x="99118" y="19733"/>
                    <a:pt x="80498" y="10261"/>
                  </a:cubicBezTo>
                  <a:cubicBezTo>
                    <a:pt x="62986" y="-385"/>
                    <a:pt x="35633" y="-2775"/>
                    <a:pt x="25074" y="2526"/>
                  </a:cubicBezTo>
                  <a:cubicBezTo>
                    <a:pt x="2196" y="10434"/>
                    <a:pt x="-5343" y="32269"/>
                    <a:pt x="3174" y="38983"/>
                  </a:cubicBezTo>
                  <a:cubicBezTo>
                    <a:pt x="11691" y="45696"/>
                    <a:pt x="25813" y="43285"/>
                    <a:pt x="37806"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4" name="Graphic 19">
              <a:extLst>
                <a:ext uri="{FF2B5EF4-FFF2-40B4-BE49-F238E27FC236}">
                  <a16:creationId xmlns:a16="http://schemas.microsoft.com/office/drawing/2014/main" id="{E5839E88-F07B-9C4A-9B91-58A07714ECE6}"/>
                </a:ext>
              </a:extLst>
            </p:cNvPr>
            <p:cNvSpPr/>
            <p:nvPr/>
          </p:nvSpPr>
          <p:spPr>
            <a:xfrm>
              <a:off x="11657166" y="5864295"/>
              <a:ext cx="108037" cy="43401"/>
            </a:xfrm>
            <a:custGeom>
              <a:avLst/>
              <a:gdLst>
                <a:gd name="connsiteX0" fmla="*/ 37784 w 108037"/>
                <a:gd name="connsiteY0" fmla="*/ 39591 h 43401"/>
                <a:gd name="connsiteX1" fmla="*/ 74719 w 108037"/>
                <a:gd name="connsiteY1" fmla="*/ 28989 h 43401"/>
                <a:gd name="connsiteX2" fmla="*/ 107786 w 108037"/>
                <a:gd name="connsiteY2" fmla="*/ 36528 h 43401"/>
                <a:gd name="connsiteX3" fmla="*/ 80476 w 108037"/>
                <a:gd name="connsiteY3" fmla="*/ 10261 h 43401"/>
                <a:gd name="connsiteX4" fmla="*/ 25074 w 108037"/>
                <a:gd name="connsiteY4" fmla="*/ 2526 h 43401"/>
                <a:gd name="connsiteX5" fmla="*/ 3174 w 108037"/>
                <a:gd name="connsiteY5" fmla="*/ 38983 h 43401"/>
                <a:gd name="connsiteX6" fmla="*/ 37784 w 108037"/>
                <a:gd name="connsiteY6" fmla="*/ 39591 h 4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7" h="43401">
                  <a:moveTo>
                    <a:pt x="37784" y="39591"/>
                  </a:moveTo>
                  <a:cubicBezTo>
                    <a:pt x="43150" y="37592"/>
                    <a:pt x="58055" y="28619"/>
                    <a:pt x="74719" y="28989"/>
                  </a:cubicBezTo>
                  <a:cubicBezTo>
                    <a:pt x="90796" y="27968"/>
                    <a:pt x="108547" y="36289"/>
                    <a:pt x="107786" y="36528"/>
                  </a:cubicBezTo>
                  <a:cubicBezTo>
                    <a:pt x="107939" y="37527"/>
                    <a:pt x="99096" y="19733"/>
                    <a:pt x="80476" y="10261"/>
                  </a:cubicBezTo>
                  <a:cubicBezTo>
                    <a:pt x="62965" y="-385"/>
                    <a:pt x="35611" y="-2775"/>
                    <a:pt x="25074" y="2526"/>
                  </a:cubicBezTo>
                  <a:cubicBezTo>
                    <a:pt x="2196" y="10434"/>
                    <a:pt x="-5343" y="32291"/>
                    <a:pt x="3174" y="38983"/>
                  </a:cubicBezTo>
                  <a:cubicBezTo>
                    <a:pt x="11691" y="45674"/>
                    <a:pt x="25791"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5" name="Graphic 19">
              <a:extLst>
                <a:ext uri="{FF2B5EF4-FFF2-40B4-BE49-F238E27FC236}">
                  <a16:creationId xmlns:a16="http://schemas.microsoft.com/office/drawing/2014/main" id="{E5839E88-F07B-9C4A-9B91-58A07714ECE6}"/>
                </a:ext>
              </a:extLst>
            </p:cNvPr>
            <p:cNvSpPr/>
            <p:nvPr/>
          </p:nvSpPr>
          <p:spPr>
            <a:xfrm>
              <a:off x="11596593" y="5773175"/>
              <a:ext cx="108037" cy="43410"/>
            </a:xfrm>
            <a:custGeom>
              <a:avLst/>
              <a:gdLst>
                <a:gd name="connsiteX0" fmla="*/ 37784 w 108037"/>
                <a:gd name="connsiteY0" fmla="*/ 39591 h 43410"/>
                <a:gd name="connsiteX1" fmla="*/ 74719 w 108037"/>
                <a:gd name="connsiteY1" fmla="*/ 28989 h 43410"/>
                <a:gd name="connsiteX2" fmla="*/ 107786 w 108037"/>
                <a:gd name="connsiteY2" fmla="*/ 36528 h 43410"/>
                <a:gd name="connsiteX3" fmla="*/ 80476 w 108037"/>
                <a:gd name="connsiteY3" fmla="*/ 10260 h 43410"/>
                <a:gd name="connsiteX4" fmla="*/ 25074 w 108037"/>
                <a:gd name="connsiteY4" fmla="*/ 2526 h 43410"/>
                <a:gd name="connsiteX5" fmla="*/ 3174 w 108037"/>
                <a:gd name="connsiteY5" fmla="*/ 38983 h 43410"/>
                <a:gd name="connsiteX6" fmla="*/ 37784 w 108037"/>
                <a:gd name="connsiteY6" fmla="*/ 39591 h 43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7" h="43410">
                  <a:moveTo>
                    <a:pt x="37784" y="39591"/>
                  </a:moveTo>
                  <a:cubicBezTo>
                    <a:pt x="43150" y="37592"/>
                    <a:pt x="58055" y="28728"/>
                    <a:pt x="74719" y="28989"/>
                  </a:cubicBezTo>
                  <a:cubicBezTo>
                    <a:pt x="90796" y="27968"/>
                    <a:pt x="108547" y="36289"/>
                    <a:pt x="107786" y="36528"/>
                  </a:cubicBezTo>
                  <a:cubicBezTo>
                    <a:pt x="107938" y="37527"/>
                    <a:pt x="99095" y="19733"/>
                    <a:pt x="80476" y="10260"/>
                  </a:cubicBezTo>
                  <a:cubicBezTo>
                    <a:pt x="62965" y="-385"/>
                    <a:pt x="35633" y="-2775"/>
                    <a:pt x="25074" y="2526"/>
                  </a:cubicBezTo>
                  <a:cubicBezTo>
                    <a:pt x="2196" y="10434"/>
                    <a:pt x="-5343" y="32269"/>
                    <a:pt x="3174" y="38983"/>
                  </a:cubicBezTo>
                  <a:cubicBezTo>
                    <a:pt x="11690" y="45696"/>
                    <a:pt x="25812"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6" name="Graphic 19">
              <a:extLst>
                <a:ext uri="{FF2B5EF4-FFF2-40B4-BE49-F238E27FC236}">
                  <a16:creationId xmlns:a16="http://schemas.microsoft.com/office/drawing/2014/main" id="{E5839E88-F07B-9C4A-9B91-58A07714ECE6}"/>
                </a:ext>
              </a:extLst>
            </p:cNvPr>
            <p:cNvSpPr/>
            <p:nvPr/>
          </p:nvSpPr>
          <p:spPr>
            <a:xfrm>
              <a:off x="11934472" y="5589010"/>
              <a:ext cx="71262" cy="93176"/>
            </a:xfrm>
            <a:custGeom>
              <a:avLst/>
              <a:gdLst>
                <a:gd name="connsiteX0" fmla="*/ 50155 w 71262"/>
                <a:gd name="connsiteY0" fmla="*/ 39712 h 93176"/>
                <a:gd name="connsiteX1" fmla="*/ 19152 w 71262"/>
                <a:gd name="connsiteY1" fmla="*/ 62242 h 93176"/>
                <a:gd name="connsiteX2" fmla="*/ 4747 w 71262"/>
                <a:gd name="connsiteY2" fmla="*/ 92963 h 93176"/>
                <a:gd name="connsiteX3" fmla="*/ 836 w 71262"/>
                <a:gd name="connsiteY3" fmla="*/ 55268 h 93176"/>
                <a:gd name="connsiteX4" fmla="*/ 28820 w 71262"/>
                <a:gd name="connsiteY4" fmla="*/ 6818 h 93176"/>
                <a:gd name="connsiteX5" fmla="*/ 71034 w 71262"/>
                <a:gd name="connsiteY5" fmla="*/ 11967 h 93176"/>
                <a:gd name="connsiteX6" fmla="*/ 50155 w 71262"/>
                <a:gd name="connsiteY6" fmla="*/ 39712 h 9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262" h="93176">
                  <a:moveTo>
                    <a:pt x="50155" y="39712"/>
                  </a:moveTo>
                  <a:cubicBezTo>
                    <a:pt x="45310" y="42710"/>
                    <a:pt x="29059" y="48946"/>
                    <a:pt x="19152" y="62242"/>
                  </a:cubicBezTo>
                  <a:cubicBezTo>
                    <a:pt x="8440" y="74279"/>
                    <a:pt x="4095" y="93398"/>
                    <a:pt x="4747" y="92963"/>
                  </a:cubicBezTo>
                  <a:cubicBezTo>
                    <a:pt x="5442" y="93680"/>
                    <a:pt x="-3161" y="75800"/>
                    <a:pt x="836" y="55268"/>
                  </a:cubicBezTo>
                  <a:cubicBezTo>
                    <a:pt x="3204" y="34911"/>
                    <a:pt x="18217" y="11815"/>
                    <a:pt x="28820" y="6818"/>
                  </a:cubicBezTo>
                  <a:cubicBezTo>
                    <a:pt x="49112" y="-6348"/>
                    <a:pt x="70969" y="1148"/>
                    <a:pt x="71034" y="11967"/>
                  </a:cubicBezTo>
                  <a:cubicBezTo>
                    <a:pt x="71099" y="22787"/>
                    <a:pt x="60454" y="32521"/>
                    <a:pt x="50155" y="3971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7" name="Graphic 19">
              <a:extLst>
                <a:ext uri="{FF2B5EF4-FFF2-40B4-BE49-F238E27FC236}">
                  <a16:creationId xmlns:a16="http://schemas.microsoft.com/office/drawing/2014/main" id="{E5839E88-F07B-9C4A-9B91-58A07714ECE6}"/>
                </a:ext>
              </a:extLst>
            </p:cNvPr>
            <p:cNvSpPr/>
            <p:nvPr/>
          </p:nvSpPr>
          <p:spPr>
            <a:xfrm>
              <a:off x="11962832" y="5678837"/>
              <a:ext cx="91511" cy="94250"/>
            </a:xfrm>
            <a:custGeom>
              <a:avLst/>
              <a:gdLst>
                <a:gd name="connsiteX0" fmla="*/ 63402 w 91511"/>
                <a:gd name="connsiteY0" fmla="*/ 50565 h 94250"/>
                <a:gd name="connsiteX1" fmla="*/ 23816 w 91511"/>
                <a:gd name="connsiteY1" fmla="*/ 63601 h 94250"/>
                <a:gd name="connsiteX2" fmla="*/ 3458 w 91511"/>
                <a:gd name="connsiteY2" fmla="*/ 94018 h 94250"/>
                <a:gd name="connsiteX3" fmla="*/ 2416 w 91511"/>
                <a:gd name="connsiteY3" fmla="*/ 46806 h 94250"/>
                <a:gd name="connsiteX4" fmla="*/ 40893 w 91511"/>
                <a:gd name="connsiteY4" fmla="*/ 1181 h 94250"/>
                <a:gd name="connsiteX5" fmla="*/ 91255 w 91511"/>
                <a:gd name="connsiteY5" fmla="*/ 26558 h 94250"/>
                <a:gd name="connsiteX6" fmla="*/ 63402 w 91511"/>
                <a:gd name="connsiteY6" fmla="*/ 50565 h 9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511" h="94250">
                  <a:moveTo>
                    <a:pt x="63402" y="50565"/>
                  </a:moveTo>
                  <a:cubicBezTo>
                    <a:pt x="57253" y="51977"/>
                    <a:pt x="37047" y="52108"/>
                    <a:pt x="23816" y="63601"/>
                  </a:cubicBezTo>
                  <a:cubicBezTo>
                    <a:pt x="9738" y="73269"/>
                    <a:pt x="2633" y="94322"/>
                    <a:pt x="3458" y="94018"/>
                  </a:cubicBezTo>
                  <a:cubicBezTo>
                    <a:pt x="4219" y="95213"/>
                    <a:pt x="-4406" y="69750"/>
                    <a:pt x="2416" y="46806"/>
                  </a:cubicBezTo>
                  <a:cubicBezTo>
                    <a:pt x="7261" y="23364"/>
                    <a:pt x="27575" y="2441"/>
                    <a:pt x="40893" y="1181"/>
                  </a:cubicBezTo>
                  <a:cubicBezTo>
                    <a:pt x="66639" y="-5467"/>
                    <a:pt x="92254" y="13500"/>
                    <a:pt x="91255" y="26558"/>
                  </a:cubicBezTo>
                  <a:cubicBezTo>
                    <a:pt x="90603" y="39832"/>
                    <a:pt x="76503" y="46589"/>
                    <a:pt x="63402" y="505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8" name="Graphic 19">
              <a:extLst>
                <a:ext uri="{FF2B5EF4-FFF2-40B4-BE49-F238E27FC236}">
                  <a16:creationId xmlns:a16="http://schemas.microsoft.com/office/drawing/2014/main" id="{E5839E88-F07B-9C4A-9B91-58A07714ECE6}"/>
                </a:ext>
              </a:extLst>
            </p:cNvPr>
            <p:cNvSpPr/>
            <p:nvPr/>
          </p:nvSpPr>
          <p:spPr>
            <a:xfrm>
              <a:off x="11993062" y="5821591"/>
              <a:ext cx="98618" cy="85466"/>
            </a:xfrm>
            <a:custGeom>
              <a:avLst/>
              <a:gdLst>
                <a:gd name="connsiteX0" fmla="*/ 66609 w 98618"/>
                <a:gd name="connsiteY0" fmla="*/ 52356 h 85466"/>
                <a:gd name="connsiteX1" fmla="*/ 25328 w 98618"/>
                <a:gd name="connsiteY1" fmla="*/ 58613 h 85466"/>
                <a:gd name="connsiteX2" fmla="*/ 148 w 98618"/>
                <a:gd name="connsiteY2" fmla="*/ 85228 h 85466"/>
                <a:gd name="connsiteX3" fmla="*/ 7057 w 98618"/>
                <a:gd name="connsiteY3" fmla="*/ 38516 h 85466"/>
                <a:gd name="connsiteX4" fmla="*/ 52682 w 98618"/>
                <a:gd name="connsiteY4" fmla="*/ -48 h 85466"/>
                <a:gd name="connsiteX5" fmla="*/ 98090 w 98618"/>
                <a:gd name="connsiteY5" fmla="*/ 33433 h 85466"/>
                <a:gd name="connsiteX6" fmla="*/ 66609 w 98618"/>
                <a:gd name="connsiteY6" fmla="*/ 52356 h 85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18" h="85466">
                  <a:moveTo>
                    <a:pt x="66609" y="52356"/>
                  </a:moveTo>
                  <a:cubicBezTo>
                    <a:pt x="60308" y="52726"/>
                    <a:pt x="40363" y="49445"/>
                    <a:pt x="25328" y="58613"/>
                  </a:cubicBezTo>
                  <a:cubicBezTo>
                    <a:pt x="9838" y="65761"/>
                    <a:pt x="-743" y="85337"/>
                    <a:pt x="148" y="85228"/>
                  </a:cubicBezTo>
                  <a:cubicBezTo>
                    <a:pt x="713" y="86532"/>
                    <a:pt x="-3524" y="59982"/>
                    <a:pt x="7057" y="38516"/>
                  </a:cubicBezTo>
                  <a:cubicBezTo>
                    <a:pt x="15747" y="16225"/>
                    <a:pt x="39321" y="-982"/>
                    <a:pt x="52682" y="-48"/>
                  </a:cubicBezTo>
                  <a:cubicBezTo>
                    <a:pt x="79210" y="-2220"/>
                    <a:pt x="101241" y="20723"/>
                    <a:pt x="98090" y="33433"/>
                  </a:cubicBezTo>
                  <a:cubicBezTo>
                    <a:pt x="94940" y="46142"/>
                    <a:pt x="80188" y="50640"/>
                    <a:pt x="66609" y="5235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49" name="Graphic 19">
              <a:extLst>
                <a:ext uri="{FF2B5EF4-FFF2-40B4-BE49-F238E27FC236}">
                  <a16:creationId xmlns:a16="http://schemas.microsoft.com/office/drawing/2014/main" id="{E5839E88-F07B-9C4A-9B91-58A07714ECE6}"/>
                </a:ext>
              </a:extLst>
            </p:cNvPr>
            <p:cNvSpPr/>
            <p:nvPr/>
          </p:nvSpPr>
          <p:spPr>
            <a:xfrm>
              <a:off x="11785965" y="5868155"/>
              <a:ext cx="72313" cy="79556"/>
            </a:xfrm>
            <a:custGeom>
              <a:avLst/>
              <a:gdLst>
                <a:gd name="connsiteX0" fmla="*/ 50793 w 72313"/>
                <a:gd name="connsiteY0" fmla="*/ 40489 h 79556"/>
                <a:gd name="connsiteX1" fmla="*/ 19334 w 72313"/>
                <a:gd name="connsiteY1" fmla="*/ 53394 h 79556"/>
                <a:gd name="connsiteX2" fmla="*/ 4516 w 72313"/>
                <a:gd name="connsiteY2" fmla="*/ 79335 h 79556"/>
                <a:gd name="connsiteX3" fmla="*/ 974 w 72313"/>
                <a:gd name="connsiteY3" fmla="*/ 40989 h 79556"/>
                <a:gd name="connsiteX4" fmla="*/ 29654 w 72313"/>
                <a:gd name="connsiteY4" fmla="*/ 1642 h 79556"/>
                <a:gd name="connsiteX5" fmla="*/ 72085 w 72313"/>
                <a:gd name="connsiteY5" fmla="*/ 19414 h 79556"/>
                <a:gd name="connsiteX6" fmla="*/ 50793 w 72313"/>
                <a:gd name="connsiteY6" fmla="*/ 40489 h 7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13" h="79556">
                  <a:moveTo>
                    <a:pt x="50793" y="40489"/>
                  </a:moveTo>
                  <a:cubicBezTo>
                    <a:pt x="45861" y="41988"/>
                    <a:pt x="29436" y="43248"/>
                    <a:pt x="19334" y="53394"/>
                  </a:cubicBezTo>
                  <a:cubicBezTo>
                    <a:pt x="8470" y="62085"/>
                    <a:pt x="3842" y="79466"/>
                    <a:pt x="4516" y="79335"/>
                  </a:cubicBezTo>
                  <a:cubicBezTo>
                    <a:pt x="5190" y="80248"/>
                    <a:pt x="-3284" y="60042"/>
                    <a:pt x="974" y="40989"/>
                  </a:cubicBezTo>
                  <a:cubicBezTo>
                    <a:pt x="3582" y="21652"/>
                    <a:pt x="18899" y="3467"/>
                    <a:pt x="29654" y="1642"/>
                  </a:cubicBezTo>
                  <a:cubicBezTo>
                    <a:pt x="50228" y="-5245"/>
                    <a:pt x="72128" y="8725"/>
                    <a:pt x="72085" y="19414"/>
                  </a:cubicBezTo>
                  <a:cubicBezTo>
                    <a:pt x="72042" y="30104"/>
                    <a:pt x="61200" y="36491"/>
                    <a:pt x="50793" y="4048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0" name="Graphic 19">
              <a:extLst>
                <a:ext uri="{FF2B5EF4-FFF2-40B4-BE49-F238E27FC236}">
                  <a16:creationId xmlns:a16="http://schemas.microsoft.com/office/drawing/2014/main" id="{E5839E88-F07B-9C4A-9B91-58A07714ECE6}"/>
                </a:ext>
              </a:extLst>
            </p:cNvPr>
            <p:cNvSpPr/>
            <p:nvPr/>
          </p:nvSpPr>
          <p:spPr>
            <a:xfrm>
              <a:off x="11804531" y="5505391"/>
              <a:ext cx="64240" cy="26844"/>
            </a:xfrm>
            <a:custGeom>
              <a:avLst/>
              <a:gdLst>
                <a:gd name="connsiteX0" fmla="*/ 22798 w 64240"/>
                <a:gd name="connsiteY0" fmla="*/ 23563 h 26844"/>
                <a:gd name="connsiteX1" fmla="*/ 44133 w 64240"/>
                <a:gd name="connsiteY1" fmla="*/ 15698 h 26844"/>
                <a:gd name="connsiteX2" fmla="*/ 64013 w 64240"/>
                <a:gd name="connsiteY2" fmla="*/ 18697 h 26844"/>
                <a:gd name="connsiteX3" fmla="*/ 46632 w 64240"/>
                <a:gd name="connsiteY3" fmla="*/ 4357 h 26844"/>
                <a:gd name="connsiteX4" fmla="*/ 13521 w 64240"/>
                <a:gd name="connsiteY4" fmla="*/ 2185 h 26844"/>
                <a:gd name="connsiteX5" fmla="*/ 2158 w 64240"/>
                <a:gd name="connsiteY5" fmla="*/ 24715 h 26844"/>
                <a:gd name="connsiteX6" fmla="*/ 22798 w 64240"/>
                <a:gd name="connsiteY6" fmla="*/ 23563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40" h="26844">
                  <a:moveTo>
                    <a:pt x="22798" y="23563"/>
                  </a:moveTo>
                  <a:cubicBezTo>
                    <a:pt x="25883" y="22151"/>
                    <a:pt x="34313" y="16198"/>
                    <a:pt x="44133" y="15698"/>
                  </a:cubicBezTo>
                  <a:cubicBezTo>
                    <a:pt x="50912" y="15003"/>
                    <a:pt x="57734" y="16046"/>
                    <a:pt x="64013" y="18697"/>
                  </a:cubicBezTo>
                  <a:cubicBezTo>
                    <a:pt x="59559" y="12483"/>
                    <a:pt x="53584" y="7551"/>
                    <a:pt x="46632" y="4357"/>
                  </a:cubicBezTo>
                  <a:cubicBezTo>
                    <a:pt x="35768" y="-1183"/>
                    <a:pt x="19517" y="-1357"/>
                    <a:pt x="13521" y="2185"/>
                  </a:cubicBezTo>
                  <a:cubicBezTo>
                    <a:pt x="333" y="7877"/>
                    <a:pt x="-3165" y="21108"/>
                    <a:pt x="2158" y="24715"/>
                  </a:cubicBezTo>
                  <a:cubicBezTo>
                    <a:pt x="7481" y="28322"/>
                    <a:pt x="15867" y="26279"/>
                    <a:pt x="22798" y="235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1" name="Graphic 19">
              <a:extLst>
                <a:ext uri="{FF2B5EF4-FFF2-40B4-BE49-F238E27FC236}">
                  <a16:creationId xmlns:a16="http://schemas.microsoft.com/office/drawing/2014/main" id="{E5839E88-F07B-9C4A-9B91-58A07714ECE6}"/>
                </a:ext>
              </a:extLst>
            </p:cNvPr>
            <p:cNvSpPr/>
            <p:nvPr/>
          </p:nvSpPr>
          <p:spPr>
            <a:xfrm>
              <a:off x="11842614" y="5459604"/>
              <a:ext cx="24986" cy="63784"/>
            </a:xfrm>
            <a:custGeom>
              <a:avLst/>
              <a:gdLst>
                <a:gd name="connsiteX0" fmla="*/ 23279 w 24986"/>
                <a:gd name="connsiteY0" fmla="*/ 22074 h 63784"/>
                <a:gd name="connsiteX1" fmla="*/ 18303 w 24986"/>
                <a:gd name="connsiteY1" fmla="*/ 44278 h 63784"/>
                <a:gd name="connsiteX2" fmla="*/ 23930 w 24986"/>
                <a:gd name="connsiteY2" fmla="*/ 63593 h 63784"/>
                <a:gd name="connsiteX3" fmla="*/ 7396 w 24986"/>
                <a:gd name="connsiteY3" fmla="*/ 48384 h 63784"/>
                <a:gd name="connsiteX4" fmla="*/ 879 w 24986"/>
                <a:gd name="connsiteY4" fmla="*/ 15795 h 63784"/>
                <a:gd name="connsiteX5" fmla="*/ 21693 w 24986"/>
                <a:gd name="connsiteY5" fmla="*/ 1542 h 63784"/>
                <a:gd name="connsiteX6" fmla="*/ 23279 w 24986"/>
                <a:gd name="connsiteY6" fmla="*/ 22074 h 6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86" h="63784">
                  <a:moveTo>
                    <a:pt x="23279" y="22074"/>
                  </a:moveTo>
                  <a:cubicBezTo>
                    <a:pt x="22301" y="25311"/>
                    <a:pt x="17500" y="34458"/>
                    <a:pt x="18303" y="44278"/>
                  </a:cubicBezTo>
                  <a:cubicBezTo>
                    <a:pt x="18521" y="51078"/>
                    <a:pt x="20454" y="57726"/>
                    <a:pt x="23930" y="63593"/>
                  </a:cubicBezTo>
                  <a:cubicBezTo>
                    <a:pt x="17195" y="60030"/>
                    <a:pt x="11503" y="54793"/>
                    <a:pt x="7396" y="48384"/>
                  </a:cubicBezTo>
                  <a:cubicBezTo>
                    <a:pt x="488" y="38390"/>
                    <a:pt x="-1837" y="22313"/>
                    <a:pt x="879" y="15795"/>
                  </a:cubicBezTo>
                  <a:cubicBezTo>
                    <a:pt x="4768" y="1977"/>
                    <a:pt x="17434" y="-3238"/>
                    <a:pt x="21693" y="1542"/>
                  </a:cubicBezTo>
                  <a:cubicBezTo>
                    <a:pt x="25951" y="6322"/>
                    <a:pt x="25060" y="14860"/>
                    <a:pt x="23279" y="220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2" name="Graphic 19">
              <a:extLst>
                <a:ext uri="{FF2B5EF4-FFF2-40B4-BE49-F238E27FC236}">
                  <a16:creationId xmlns:a16="http://schemas.microsoft.com/office/drawing/2014/main" id="{E5839E88-F07B-9C4A-9B91-58A07714ECE6}"/>
                </a:ext>
              </a:extLst>
            </p:cNvPr>
            <p:cNvSpPr/>
            <p:nvPr/>
          </p:nvSpPr>
          <p:spPr>
            <a:xfrm>
              <a:off x="11573557" y="5702710"/>
              <a:ext cx="64241" cy="26844"/>
            </a:xfrm>
            <a:custGeom>
              <a:avLst/>
              <a:gdLst>
                <a:gd name="connsiteX0" fmla="*/ 22798 w 64241"/>
                <a:gd name="connsiteY0" fmla="*/ 23564 h 26844"/>
                <a:gd name="connsiteX1" fmla="*/ 44134 w 64241"/>
                <a:gd name="connsiteY1" fmla="*/ 15699 h 26844"/>
                <a:gd name="connsiteX2" fmla="*/ 64013 w 64241"/>
                <a:gd name="connsiteY2" fmla="*/ 18719 h 26844"/>
                <a:gd name="connsiteX3" fmla="*/ 46632 w 64241"/>
                <a:gd name="connsiteY3" fmla="*/ 4357 h 26844"/>
                <a:gd name="connsiteX4" fmla="*/ 13499 w 64241"/>
                <a:gd name="connsiteY4" fmla="*/ 2185 h 26844"/>
                <a:gd name="connsiteX5" fmla="*/ 2158 w 64241"/>
                <a:gd name="connsiteY5" fmla="*/ 24715 h 26844"/>
                <a:gd name="connsiteX6" fmla="*/ 22798 w 64241"/>
                <a:gd name="connsiteY6" fmla="*/ 23564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41" h="26844">
                  <a:moveTo>
                    <a:pt x="22798" y="23564"/>
                  </a:moveTo>
                  <a:cubicBezTo>
                    <a:pt x="25862" y="22173"/>
                    <a:pt x="34292" y="16198"/>
                    <a:pt x="44134" y="15699"/>
                  </a:cubicBezTo>
                  <a:cubicBezTo>
                    <a:pt x="50913" y="15003"/>
                    <a:pt x="57756" y="16046"/>
                    <a:pt x="64013" y="18719"/>
                  </a:cubicBezTo>
                  <a:cubicBezTo>
                    <a:pt x="59581" y="12483"/>
                    <a:pt x="53585" y="7529"/>
                    <a:pt x="46632" y="4357"/>
                  </a:cubicBezTo>
                  <a:cubicBezTo>
                    <a:pt x="35769" y="-1183"/>
                    <a:pt x="19518" y="-1357"/>
                    <a:pt x="13499" y="2185"/>
                  </a:cubicBezTo>
                  <a:cubicBezTo>
                    <a:pt x="334" y="7877"/>
                    <a:pt x="-3165" y="21108"/>
                    <a:pt x="2158" y="24715"/>
                  </a:cubicBezTo>
                  <a:cubicBezTo>
                    <a:pt x="7482" y="28321"/>
                    <a:pt x="15868" y="26279"/>
                    <a:pt x="22798" y="235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3" name="Graphic 19">
              <a:extLst>
                <a:ext uri="{FF2B5EF4-FFF2-40B4-BE49-F238E27FC236}">
                  <a16:creationId xmlns:a16="http://schemas.microsoft.com/office/drawing/2014/main" id="{E5839E88-F07B-9C4A-9B91-58A07714ECE6}"/>
                </a:ext>
              </a:extLst>
            </p:cNvPr>
            <p:cNvSpPr/>
            <p:nvPr/>
          </p:nvSpPr>
          <p:spPr>
            <a:xfrm>
              <a:off x="11616641" y="5657293"/>
              <a:ext cx="26061" cy="64131"/>
            </a:xfrm>
            <a:custGeom>
              <a:avLst/>
              <a:gdLst>
                <a:gd name="connsiteX0" fmla="*/ 23385 w 26061"/>
                <a:gd name="connsiteY0" fmla="*/ 22508 h 64131"/>
                <a:gd name="connsiteX1" fmla="*/ 16606 w 26061"/>
                <a:gd name="connsiteY1" fmla="*/ 44234 h 64131"/>
                <a:gd name="connsiteX2" fmla="*/ 20626 w 26061"/>
                <a:gd name="connsiteY2" fmla="*/ 63940 h 64131"/>
                <a:gd name="connsiteX3" fmla="*/ 5417 w 26061"/>
                <a:gd name="connsiteY3" fmla="*/ 47384 h 64131"/>
                <a:gd name="connsiteX4" fmla="*/ 1593 w 26061"/>
                <a:gd name="connsiteY4" fmla="*/ 14425 h 64131"/>
                <a:gd name="connsiteX5" fmla="*/ 23515 w 26061"/>
                <a:gd name="connsiteY5" fmla="*/ 1933 h 64131"/>
                <a:gd name="connsiteX6" fmla="*/ 23385 w 26061"/>
                <a:gd name="connsiteY6" fmla="*/ 22508 h 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61" h="64131">
                  <a:moveTo>
                    <a:pt x="23385" y="22508"/>
                  </a:moveTo>
                  <a:cubicBezTo>
                    <a:pt x="22146" y="25658"/>
                    <a:pt x="16606" y="34370"/>
                    <a:pt x="16606" y="44234"/>
                  </a:cubicBezTo>
                  <a:cubicBezTo>
                    <a:pt x="16280" y="51034"/>
                    <a:pt x="17649" y="57813"/>
                    <a:pt x="20626" y="63940"/>
                  </a:cubicBezTo>
                  <a:cubicBezTo>
                    <a:pt x="14195" y="59834"/>
                    <a:pt x="8959" y="54141"/>
                    <a:pt x="5417" y="47384"/>
                  </a:cubicBezTo>
                  <a:cubicBezTo>
                    <a:pt x="-645" y="36869"/>
                    <a:pt x="-1666" y="20617"/>
                    <a:pt x="1593" y="14425"/>
                  </a:cubicBezTo>
                  <a:cubicBezTo>
                    <a:pt x="6590" y="955"/>
                    <a:pt x="19648" y="-3195"/>
                    <a:pt x="23515" y="1933"/>
                  </a:cubicBezTo>
                  <a:cubicBezTo>
                    <a:pt x="27383" y="7060"/>
                    <a:pt x="25753" y="15533"/>
                    <a:pt x="23385" y="2250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4" name="Graphic 19">
              <a:extLst>
                <a:ext uri="{FF2B5EF4-FFF2-40B4-BE49-F238E27FC236}">
                  <a16:creationId xmlns:a16="http://schemas.microsoft.com/office/drawing/2014/main" id="{E5839E88-F07B-9C4A-9B91-58A07714ECE6}"/>
                </a:ext>
              </a:extLst>
            </p:cNvPr>
            <p:cNvSpPr/>
            <p:nvPr/>
          </p:nvSpPr>
          <p:spPr>
            <a:xfrm>
              <a:off x="9724399" y="6225606"/>
              <a:ext cx="77442" cy="106747"/>
            </a:xfrm>
            <a:custGeom>
              <a:avLst/>
              <a:gdLst>
                <a:gd name="connsiteX0" fmla="*/ -183 w 77442"/>
                <a:gd name="connsiteY0" fmla="*/ 4 h 106747"/>
                <a:gd name="connsiteX1" fmla="*/ 26128 w 77442"/>
                <a:gd name="connsiteY1" fmla="*/ 22121 h 106747"/>
                <a:gd name="connsiteX2" fmla="*/ 72644 w 77442"/>
                <a:gd name="connsiteY2" fmla="*/ 101401 h 106747"/>
                <a:gd name="connsiteX3" fmla="*/ 75316 w 77442"/>
                <a:gd name="connsiteY3" fmla="*/ 106419 h 106747"/>
                <a:gd name="connsiteX4" fmla="*/ 76685 w 77442"/>
                <a:gd name="connsiteY4" fmla="*/ 106050 h 106747"/>
                <a:gd name="connsiteX5" fmla="*/ 76685 w 77442"/>
                <a:gd name="connsiteY5" fmla="*/ 106050 h 106747"/>
                <a:gd name="connsiteX6" fmla="*/ 76250 w 77442"/>
                <a:gd name="connsiteY6" fmla="*/ 99771 h 106747"/>
                <a:gd name="connsiteX7" fmla="*/ 48571 w 77442"/>
                <a:gd name="connsiteY7" fmla="*/ 44651 h 106747"/>
                <a:gd name="connsiteX8" fmla="*/ -74 w 77442"/>
                <a:gd name="connsiteY8" fmla="*/ -192 h 106747"/>
                <a:gd name="connsiteX9" fmla="*/ -183 w 77442"/>
                <a:gd name="connsiteY9" fmla="*/ 4 h 106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42" h="106747">
                  <a:moveTo>
                    <a:pt x="-183" y="4"/>
                  </a:moveTo>
                  <a:cubicBezTo>
                    <a:pt x="9181" y="6652"/>
                    <a:pt x="17981" y="14039"/>
                    <a:pt x="26128" y="22121"/>
                  </a:cubicBezTo>
                  <a:cubicBezTo>
                    <a:pt x="47680" y="44499"/>
                    <a:pt x="63628" y="71679"/>
                    <a:pt x="72644" y="101401"/>
                  </a:cubicBezTo>
                  <a:cubicBezTo>
                    <a:pt x="73252" y="103400"/>
                    <a:pt x="73470" y="105246"/>
                    <a:pt x="75316" y="106419"/>
                  </a:cubicBezTo>
                  <a:cubicBezTo>
                    <a:pt x="75794" y="106702"/>
                    <a:pt x="76403" y="106528"/>
                    <a:pt x="76685" y="106050"/>
                  </a:cubicBezTo>
                  <a:cubicBezTo>
                    <a:pt x="76685" y="106050"/>
                    <a:pt x="76685" y="106050"/>
                    <a:pt x="76685" y="106050"/>
                  </a:cubicBezTo>
                  <a:cubicBezTo>
                    <a:pt x="77815" y="103878"/>
                    <a:pt x="76880" y="101987"/>
                    <a:pt x="76250" y="99771"/>
                  </a:cubicBezTo>
                  <a:cubicBezTo>
                    <a:pt x="70189" y="79979"/>
                    <a:pt x="60825" y="61337"/>
                    <a:pt x="48571" y="44651"/>
                  </a:cubicBezTo>
                  <a:cubicBezTo>
                    <a:pt x="24976" y="11866"/>
                    <a:pt x="7487" y="4305"/>
                    <a:pt x="-74" y="-192"/>
                  </a:cubicBezTo>
                  <a:cubicBezTo>
                    <a:pt x="-183" y="-192"/>
                    <a:pt x="-292" y="-192"/>
                    <a:pt x="-183" y="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5" name="Graphic 19">
              <a:extLst>
                <a:ext uri="{FF2B5EF4-FFF2-40B4-BE49-F238E27FC236}">
                  <a16:creationId xmlns:a16="http://schemas.microsoft.com/office/drawing/2014/main" id="{E5839E88-F07B-9C4A-9B91-58A07714ECE6}"/>
                </a:ext>
              </a:extLst>
            </p:cNvPr>
            <p:cNvSpPr/>
            <p:nvPr/>
          </p:nvSpPr>
          <p:spPr>
            <a:xfrm>
              <a:off x="9682265" y="6221579"/>
              <a:ext cx="64231" cy="26844"/>
            </a:xfrm>
            <a:custGeom>
              <a:avLst/>
              <a:gdLst>
                <a:gd name="connsiteX0" fmla="*/ 22766 w 64231"/>
                <a:gd name="connsiteY0" fmla="*/ 23564 h 26844"/>
                <a:gd name="connsiteX1" fmla="*/ 44102 w 64231"/>
                <a:gd name="connsiteY1" fmla="*/ 15699 h 26844"/>
                <a:gd name="connsiteX2" fmla="*/ 64003 w 64231"/>
                <a:gd name="connsiteY2" fmla="*/ 18697 h 26844"/>
                <a:gd name="connsiteX3" fmla="*/ 46622 w 64231"/>
                <a:gd name="connsiteY3" fmla="*/ 4357 h 26844"/>
                <a:gd name="connsiteX4" fmla="*/ 13511 w 64231"/>
                <a:gd name="connsiteY4" fmla="*/ 2185 h 26844"/>
                <a:gd name="connsiteX5" fmla="*/ 2148 w 64231"/>
                <a:gd name="connsiteY5" fmla="*/ 24715 h 26844"/>
                <a:gd name="connsiteX6" fmla="*/ 22766 w 64231"/>
                <a:gd name="connsiteY6" fmla="*/ 23564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31" h="26844">
                  <a:moveTo>
                    <a:pt x="22766" y="23564"/>
                  </a:moveTo>
                  <a:cubicBezTo>
                    <a:pt x="25852" y="22151"/>
                    <a:pt x="34281" y="16198"/>
                    <a:pt x="44102" y="15699"/>
                  </a:cubicBezTo>
                  <a:cubicBezTo>
                    <a:pt x="50881" y="15003"/>
                    <a:pt x="57724" y="16046"/>
                    <a:pt x="64003" y="18697"/>
                  </a:cubicBezTo>
                  <a:cubicBezTo>
                    <a:pt x="59549" y="12483"/>
                    <a:pt x="53553" y="7551"/>
                    <a:pt x="46622" y="4357"/>
                  </a:cubicBezTo>
                  <a:cubicBezTo>
                    <a:pt x="35759" y="-1183"/>
                    <a:pt x="19529" y="-1357"/>
                    <a:pt x="13511" y="2185"/>
                  </a:cubicBezTo>
                  <a:cubicBezTo>
                    <a:pt x="323" y="7855"/>
                    <a:pt x="-3153" y="21108"/>
                    <a:pt x="2148" y="24715"/>
                  </a:cubicBezTo>
                  <a:cubicBezTo>
                    <a:pt x="7449" y="28322"/>
                    <a:pt x="15857" y="26279"/>
                    <a:pt x="22766" y="235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6" name="Graphic 19">
              <a:extLst>
                <a:ext uri="{FF2B5EF4-FFF2-40B4-BE49-F238E27FC236}">
                  <a16:creationId xmlns:a16="http://schemas.microsoft.com/office/drawing/2014/main" id="{E5839E88-F07B-9C4A-9B91-58A07714ECE6}"/>
                </a:ext>
              </a:extLst>
            </p:cNvPr>
            <p:cNvSpPr/>
            <p:nvPr/>
          </p:nvSpPr>
          <p:spPr>
            <a:xfrm>
              <a:off x="9720330" y="6175792"/>
              <a:ext cx="25004" cy="63784"/>
            </a:xfrm>
            <a:custGeom>
              <a:avLst/>
              <a:gdLst>
                <a:gd name="connsiteX0" fmla="*/ 23288 w 25004"/>
                <a:gd name="connsiteY0" fmla="*/ 22073 h 63784"/>
                <a:gd name="connsiteX1" fmla="*/ 18313 w 25004"/>
                <a:gd name="connsiteY1" fmla="*/ 44278 h 63784"/>
                <a:gd name="connsiteX2" fmla="*/ 23918 w 25004"/>
                <a:gd name="connsiteY2" fmla="*/ 63593 h 63784"/>
                <a:gd name="connsiteX3" fmla="*/ 7406 w 25004"/>
                <a:gd name="connsiteY3" fmla="*/ 48384 h 63784"/>
                <a:gd name="connsiteX4" fmla="*/ 888 w 25004"/>
                <a:gd name="connsiteY4" fmla="*/ 15795 h 63784"/>
                <a:gd name="connsiteX5" fmla="*/ 21723 w 25004"/>
                <a:gd name="connsiteY5" fmla="*/ 1542 h 63784"/>
                <a:gd name="connsiteX6" fmla="*/ 23288 w 25004"/>
                <a:gd name="connsiteY6" fmla="*/ 22073 h 6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04" h="63784">
                  <a:moveTo>
                    <a:pt x="23288" y="22073"/>
                  </a:moveTo>
                  <a:cubicBezTo>
                    <a:pt x="22288" y="25311"/>
                    <a:pt x="17509" y="34458"/>
                    <a:pt x="18313" y="44278"/>
                  </a:cubicBezTo>
                  <a:cubicBezTo>
                    <a:pt x="18530" y="51078"/>
                    <a:pt x="20464" y="57727"/>
                    <a:pt x="23918" y="63593"/>
                  </a:cubicBezTo>
                  <a:cubicBezTo>
                    <a:pt x="17205" y="60030"/>
                    <a:pt x="11512" y="54794"/>
                    <a:pt x="7406" y="48384"/>
                  </a:cubicBezTo>
                  <a:cubicBezTo>
                    <a:pt x="497" y="38390"/>
                    <a:pt x="-1849" y="22313"/>
                    <a:pt x="888" y="15795"/>
                  </a:cubicBezTo>
                  <a:cubicBezTo>
                    <a:pt x="4777" y="1977"/>
                    <a:pt x="17443" y="-3238"/>
                    <a:pt x="21723" y="1542"/>
                  </a:cubicBezTo>
                  <a:cubicBezTo>
                    <a:pt x="26003" y="6322"/>
                    <a:pt x="25048" y="14860"/>
                    <a:pt x="23288" y="220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7" name="Graphic 19">
              <a:extLst>
                <a:ext uri="{FF2B5EF4-FFF2-40B4-BE49-F238E27FC236}">
                  <a16:creationId xmlns:a16="http://schemas.microsoft.com/office/drawing/2014/main" id="{E5839E88-F07B-9C4A-9B91-58A07714ECE6}"/>
                </a:ext>
              </a:extLst>
            </p:cNvPr>
            <p:cNvSpPr/>
            <p:nvPr/>
          </p:nvSpPr>
          <p:spPr>
            <a:xfrm>
              <a:off x="8454747" y="6066781"/>
              <a:ext cx="445926" cy="280852"/>
            </a:xfrm>
            <a:custGeom>
              <a:avLst/>
              <a:gdLst>
                <a:gd name="connsiteX0" fmla="*/ 127 w 445926"/>
                <a:gd name="connsiteY0" fmla="*/ 900 h 280852"/>
                <a:gd name="connsiteX1" fmla="*/ 357113 w 445926"/>
                <a:gd name="connsiteY1" fmla="*/ 206106 h 280852"/>
                <a:gd name="connsiteX2" fmla="*/ 440651 w 445926"/>
                <a:gd name="connsiteY2" fmla="*/ 280236 h 280852"/>
                <a:gd name="connsiteX3" fmla="*/ 445279 w 445926"/>
                <a:gd name="connsiteY3" fmla="*/ 278889 h 280852"/>
                <a:gd name="connsiteX4" fmla="*/ 445605 w 445926"/>
                <a:gd name="connsiteY4" fmla="*/ 276434 h 280852"/>
                <a:gd name="connsiteX5" fmla="*/ 416165 w 445926"/>
                <a:gd name="connsiteY5" fmla="*/ 241259 h 280852"/>
                <a:gd name="connsiteX6" fmla="*/ 378318 w 445926"/>
                <a:gd name="connsiteY6" fmla="*/ 210234 h 280852"/>
                <a:gd name="connsiteX7" fmla="*/ 292390 w 445926"/>
                <a:gd name="connsiteY7" fmla="*/ 150312 h 280852"/>
                <a:gd name="connsiteX8" fmla="*/ 109476 w 445926"/>
                <a:gd name="connsiteY8" fmla="*/ 41376 h 280852"/>
                <a:gd name="connsiteX9" fmla="*/ 410 w 445926"/>
                <a:gd name="connsiteY9" fmla="*/ -186 h 280852"/>
                <a:gd name="connsiteX10" fmla="*/ -221 w 445926"/>
                <a:gd name="connsiteY10" fmla="*/ 292 h 280852"/>
                <a:gd name="connsiteX11" fmla="*/ 127 w 445926"/>
                <a:gd name="connsiteY11" fmla="*/ 900 h 28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5926" h="280852">
                  <a:moveTo>
                    <a:pt x="127" y="900"/>
                  </a:moveTo>
                  <a:cubicBezTo>
                    <a:pt x="132441" y="41376"/>
                    <a:pt x="246982" y="124914"/>
                    <a:pt x="357113" y="206106"/>
                  </a:cubicBezTo>
                  <a:cubicBezTo>
                    <a:pt x="431374" y="260834"/>
                    <a:pt x="425117" y="271285"/>
                    <a:pt x="440651" y="280236"/>
                  </a:cubicBezTo>
                  <a:cubicBezTo>
                    <a:pt x="442302" y="281148"/>
                    <a:pt x="444366" y="280540"/>
                    <a:pt x="445279" y="278889"/>
                  </a:cubicBezTo>
                  <a:cubicBezTo>
                    <a:pt x="445692" y="278128"/>
                    <a:pt x="445800" y="277259"/>
                    <a:pt x="445605" y="276434"/>
                  </a:cubicBezTo>
                  <a:cubicBezTo>
                    <a:pt x="441607" y="262529"/>
                    <a:pt x="426464" y="250753"/>
                    <a:pt x="416165" y="241259"/>
                  </a:cubicBezTo>
                  <a:cubicBezTo>
                    <a:pt x="404107" y="230265"/>
                    <a:pt x="391463" y="219902"/>
                    <a:pt x="378318" y="210234"/>
                  </a:cubicBezTo>
                  <a:cubicBezTo>
                    <a:pt x="350313" y="189420"/>
                    <a:pt x="321221" y="169931"/>
                    <a:pt x="292390" y="150312"/>
                  </a:cubicBezTo>
                  <a:cubicBezTo>
                    <a:pt x="233729" y="110379"/>
                    <a:pt x="173677" y="71902"/>
                    <a:pt x="109476" y="41376"/>
                  </a:cubicBezTo>
                  <a:cubicBezTo>
                    <a:pt x="74344" y="24517"/>
                    <a:pt x="37844" y="10633"/>
                    <a:pt x="410" y="-186"/>
                  </a:cubicBezTo>
                  <a:cubicBezTo>
                    <a:pt x="105" y="-230"/>
                    <a:pt x="-177" y="-13"/>
                    <a:pt x="-221" y="292"/>
                  </a:cubicBezTo>
                  <a:cubicBezTo>
                    <a:pt x="-264" y="552"/>
                    <a:pt x="-112" y="813"/>
                    <a:pt x="127" y="9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8" name="Graphic 19">
              <a:extLst>
                <a:ext uri="{FF2B5EF4-FFF2-40B4-BE49-F238E27FC236}">
                  <a16:creationId xmlns:a16="http://schemas.microsoft.com/office/drawing/2014/main" id="{E5839E88-F07B-9C4A-9B91-58A07714ECE6}"/>
                </a:ext>
              </a:extLst>
            </p:cNvPr>
            <p:cNvSpPr/>
            <p:nvPr/>
          </p:nvSpPr>
          <p:spPr>
            <a:xfrm>
              <a:off x="8545115" y="6011069"/>
              <a:ext cx="43161" cy="107971"/>
            </a:xfrm>
            <a:custGeom>
              <a:avLst/>
              <a:gdLst>
                <a:gd name="connsiteX0" fmla="*/ 39509 w 43161"/>
                <a:gd name="connsiteY0" fmla="*/ 37841 h 107971"/>
                <a:gd name="connsiteX1" fmla="*/ 29298 w 43161"/>
                <a:gd name="connsiteY1" fmla="*/ 74776 h 107971"/>
                <a:gd name="connsiteX2" fmla="*/ 37163 w 43161"/>
                <a:gd name="connsiteY2" fmla="*/ 107756 h 107971"/>
                <a:gd name="connsiteX3" fmla="*/ 10613 w 43161"/>
                <a:gd name="connsiteY3" fmla="*/ 80729 h 107971"/>
                <a:gd name="connsiteX4" fmla="*/ 2314 w 43161"/>
                <a:gd name="connsiteY4" fmla="*/ 25392 h 107971"/>
                <a:gd name="connsiteX5" fmla="*/ 38553 w 43161"/>
                <a:gd name="connsiteY5" fmla="*/ 3122 h 107971"/>
                <a:gd name="connsiteX6" fmla="*/ 39509 w 43161"/>
                <a:gd name="connsiteY6" fmla="*/ 37841 h 1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1" h="107971">
                  <a:moveTo>
                    <a:pt x="39509" y="37841"/>
                  </a:moveTo>
                  <a:cubicBezTo>
                    <a:pt x="37576" y="43207"/>
                    <a:pt x="28646" y="58220"/>
                    <a:pt x="29298" y="74776"/>
                  </a:cubicBezTo>
                  <a:cubicBezTo>
                    <a:pt x="28429" y="90853"/>
                    <a:pt x="36924" y="108517"/>
                    <a:pt x="37163" y="107756"/>
                  </a:cubicBezTo>
                  <a:cubicBezTo>
                    <a:pt x="38162" y="107908"/>
                    <a:pt x="20281" y="99283"/>
                    <a:pt x="10613" y="80729"/>
                  </a:cubicBezTo>
                  <a:cubicBezTo>
                    <a:pt x="-250" y="63348"/>
                    <a:pt x="-2814" y="35994"/>
                    <a:pt x="2314" y="25392"/>
                  </a:cubicBezTo>
                  <a:cubicBezTo>
                    <a:pt x="10005" y="2427"/>
                    <a:pt x="31753" y="-5308"/>
                    <a:pt x="38553" y="3122"/>
                  </a:cubicBezTo>
                  <a:cubicBezTo>
                    <a:pt x="45354" y="11552"/>
                    <a:pt x="43072" y="25826"/>
                    <a:pt x="39509" y="378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59" name="Graphic 19">
              <a:extLst>
                <a:ext uri="{FF2B5EF4-FFF2-40B4-BE49-F238E27FC236}">
                  <a16:creationId xmlns:a16="http://schemas.microsoft.com/office/drawing/2014/main" id="{E5839E88-F07B-9C4A-9B91-58A07714ECE6}"/>
                </a:ext>
              </a:extLst>
            </p:cNvPr>
            <p:cNvSpPr/>
            <p:nvPr/>
          </p:nvSpPr>
          <p:spPr>
            <a:xfrm>
              <a:off x="8656071" y="6076304"/>
              <a:ext cx="43160" cy="107979"/>
            </a:xfrm>
            <a:custGeom>
              <a:avLst/>
              <a:gdLst>
                <a:gd name="connsiteX0" fmla="*/ 39509 w 43160"/>
                <a:gd name="connsiteY0" fmla="*/ 37828 h 107979"/>
                <a:gd name="connsiteX1" fmla="*/ 29298 w 43160"/>
                <a:gd name="connsiteY1" fmla="*/ 74763 h 107979"/>
                <a:gd name="connsiteX2" fmla="*/ 37163 w 43160"/>
                <a:gd name="connsiteY2" fmla="*/ 107765 h 107979"/>
                <a:gd name="connsiteX3" fmla="*/ 10613 w 43160"/>
                <a:gd name="connsiteY3" fmla="*/ 80716 h 107979"/>
                <a:gd name="connsiteX4" fmla="*/ 2314 w 43160"/>
                <a:gd name="connsiteY4" fmla="*/ 25379 h 107979"/>
                <a:gd name="connsiteX5" fmla="*/ 38553 w 43160"/>
                <a:gd name="connsiteY5" fmla="*/ 3110 h 107979"/>
                <a:gd name="connsiteX6" fmla="*/ 39509 w 43160"/>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0" h="107979">
                  <a:moveTo>
                    <a:pt x="39509" y="37828"/>
                  </a:moveTo>
                  <a:cubicBezTo>
                    <a:pt x="37576" y="43216"/>
                    <a:pt x="28646" y="58208"/>
                    <a:pt x="29298" y="74763"/>
                  </a:cubicBezTo>
                  <a:cubicBezTo>
                    <a:pt x="28429" y="90862"/>
                    <a:pt x="36945" y="108504"/>
                    <a:pt x="37163" y="107765"/>
                  </a:cubicBezTo>
                  <a:cubicBezTo>
                    <a:pt x="38162" y="107896"/>
                    <a:pt x="20281" y="99270"/>
                    <a:pt x="10613" y="80716"/>
                  </a:cubicBezTo>
                  <a:cubicBezTo>
                    <a:pt x="-250" y="63335"/>
                    <a:pt x="-2814" y="35982"/>
                    <a:pt x="2314" y="25379"/>
                  </a:cubicBezTo>
                  <a:cubicBezTo>
                    <a:pt x="10005" y="2436"/>
                    <a:pt x="31775" y="-5299"/>
                    <a:pt x="38553" y="3110"/>
                  </a:cubicBezTo>
                  <a:cubicBezTo>
                    <a:pt x="45332" y="11518"/>
                    <a:pt x="43094" y="25813"/>
                    <a:pt x="39509"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0" name="Graphic 19">
              <a:extLst>
                <a:ext uri="{FF2B5EF4-FFF2-40B4-BE49-F238E27FC236}">
                  <a16:creationId xmlns:a16="http://schemas.microsoft.com/office/drawing/2014/main" id="{E5839E88-F07B-9C4A-9B91-58A07714ECE6}"/>
                </a:ext>
              </a:extLst>
            </p:cNvPr>
            <p:cNvSpPr/>
            <p:nvPr/>
          </p:nvSpPr>
          <p:spPr>
            <a:xfrm>
              <a:off x="8766801" y="6153193"/>
              <a:ext cx="43170" cy="107979"/>
            </a:xfrm>
            <a:custGeom>
              <a:avLst/>
              <a:gdLst>
                <a:gd name="connsiteX0" fmla="*/ 39519 w 43170"/>
                <a:gd name="connsiteY0" fmla="*/ 37828 h 107979"/>
                <a:gd name="connsiteX1" fmla="*/ 29286 w 43170"/>
                <a:gd name="connsiteY1" fmla="*/ 74763 h 107979"/>
                <a:gd name="connsiteX2" fmla="*/ 37173 w 43170"/>
                <a:gd name="connsiteY2" fmla="*/ 107765 h 107979"/>
                <a:gd name="connsiteX3" fmla="*/ 10623 w 43170"/>
                <a:gd name="connsiteY3" fmla="*/ 80716 h 107979"/>
                <a:gd name="connsiteX4" fmla="*/ 2323 w 43170"/>
                <a:gd name="connsiteY4" fmla="*/ 25379 h 107979"/>
                <a:gd name="connsiteX5" fmla="*/ 38563 w 43170"/>
                <a:gd name="connsiteY5" fmla="*/ 3109 h 107979"/>
                <a:gd name="connsiteX6" fmla="*/ 39519 w 43170"/>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70" h="107979">
                  <a:moveTo>
                    <a:pt x="39519" y="37828"/>
                  </a:moveTo>
                  <a:cubicBezTo>
                    <a:pt x="37585" y="43217"/>
                    <a:pt x="28656" y="58208"/>
                    <a:pt x="29286" y="74763"/>
                  </a:cubicBezTo>
                  <a:cubicBezTo>
                    <a:pt x="28438" y="90862"/>
                    <a:pt x="36934" y="108504"/>
                    <a:pt x="37173" y="107765"/>
                  </a:cubicBezTo>
                  <a:cubicBezTo>
                    <a:pt x="38172" y="107896"/>
                    <a:pt x="20291" y="99270"/>
                    <a:pt x="10623" y="80716"/>
                  </a:cubicBezTo>
                  <a:cubicBezTo>
                    <a:pt x="-240" y="63335"/>
                    <a:pt x="-2826" y="35981"/>
                    <a:pt x="2323" y="25379"/>
                  </a:cubicBezTo>
                  <a:cubicBezTo>
                    <a:pt x="10015" y="2436"/>
                    <a:pt x="31763" y="-5299"/>
                    <a:pt x="38563" y="3109"/>
                  </a:cubicBezTo>
                  <a:cubicBezTo>
                    <a:pt x="45363" y="11518"/>
                    <a:pt x="43082" y="25814"/>
                    <a:pt x="39519"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1" name="Graphic 19">
              <a:extLst>
                <a:ext uri="{FF2B5EF4-FFF2-40B4-BE49-F238E27FC236}">
                  <a16:creationId xmlns:a16="http://schemas.microsoft.com/office/drawing/2014/main" id="{E5839E88-F07B-9C4A-9B91-58A07714ECE6}"/>
                </a:ext>
              </a:extLst>
            </p:cNvPr>
            <p:cNvSpPr/>
            <p:nvPr/>
          </p:nvSpPr>
          <p:spPr>
            <a:xfrm>
              <a:off x="8491220" y="6110060"/>
              <a:ext cx="91062" cy="59623"/>
            </a:xfrm>
            <a:custGeom>
              <a:avLst/>
              <a:gdLst>
                <a:gd name="connsiteX0" fmla="*/ 36742 w 91062"/>
                <a:gd name="connsiteY0" fmla="*/ 43375 h 59623"/>
                <a:gd name="connsiteX1" fmla="*/ 60988 w 91062"/>
                <a:gd name="connsiteY1" fmla="*/ 17521 h 59623"/>
                <a:gd name="connsiteX2" fmla="*/ 90819 w 91062"/>
                <a:gd name="connsiteY2" fmla="*/ 7874 h 59623"/>
                <a:gd name="connsiteX3" fmla="*/ 56708 w 91062"/>
                <a:gd name="connsiteY3" fmla="*/ -78 h 59623"/>
                <a:gd name="connsiteX4" fmla="*/ 9041 w 91062"/>
                <a:gd name="connsiteY4" fmla="*/ 19998 h 59623"/>
                <a:gd name="connsiteX5" fmla="*/ 8889 w 91062"/>
                <a:gd name="connsiteY5" fmla="*/ 59300 h 59623"/>
                <a:gd name="connsiteX6" fmla="*/ 36742 w 91062"/>
                <a:gd name="connsiteY6" fmla="*/ 43375 h 59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23">
                  <a:moveTo>
                    <a:pt x="36742" y="43375"/>
                  </a:moveTo>
                  <a:cubicBezTo>
                    <a:pt x="40066" y="39269"/>
                    <a:pt x="47605" y="25081"/>
                    <a:pt x="60988" y="17521"/>
                  </a:cubicBezTo>
                  <a:cubicBezTo>
                    <a:pt x="73285" y="9113"/>
                    <a:pt x="91405" y="7331"/>
                    <a:pt x="90819" y="7874"/>
                  </a:cubicBezTo>
                  <a:cubicBezTo>
                    <a:pt x="91405" y="8591"/>
                    <a:pt x="76001" y="-1359"/>
                    <a:pt x="56708" y="-78"/>
                  </a:cubicBezTo>
                  <a:cubicBezTo>
                    <a:pt x="37763" y="-251"/>
                    <a:pt x="14928" y="10786"/>
                    <a:pt x="9041" y="19998"/>
                  </a:cubicBezTo>
                  <a:cubicBezTo>
                    <a:pt x="-5386" y="37096"/>
                    <a:pt x="-1019" y="57997"/>
                    <a:pt x="8889" y="59300"/>
                  </a:cubicBezTo>
                  <a:cubicBezTo>
                    <a:pt x="18796" y="60604"/>
                    <a:pt x="28964" y="51935"/>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2" name="Graphic 19">
              <a:extLst>
                <a:ext uri="{FF2B5EF4-FFF2-40B4-BE49-F238E27FC236}">
                  <a16:creationId xmlns:a16="http://schemas.microsoft.com/office/drawing/2014/main" id="{E5839E88-F07B-9C4A-9B91-58A07714ECE6}"/>
                </a:ext>
              </a:extLst>
            </p:cNvPr>
            <p:cNvSpPr/>
            <p:nvPr/>
          </p:nvSpPr>
          <p:spPr>
            <a:xfrm>
              <a:off x="8606739" y="6177408"/>
              <a:ext cx="91062" cy="59626"/>
            </a:xfrm>
            <a:custGeom>
              <a:avLst/>
              <a:gdLst>
                <a:gd name="connsiteX0" fmla="*/ 36742 w 91062"/>
                <a:gd name="connsiteY0" fmla="*/ 43379 h 59626"/>
                <a:gd name="connsiteX1" fmla="*/ 60988 w 91062"/>
                <a:gd name="connsiteY1" fmla="*/ 17524 h 59626"/>
                <a:gd name="connsiteX2" fmla="*/ 90819 w 91062"/>
                <a:gd name="connsiteY2" fmla="*/ 7878 h 59626"/>
                <a:gd name="connsiteX3" fmla="*/ 56708 w 91062"/>
                <a:gd name="connsiteY3" fmla="*/ -74 h 59626"/>
                <a:gd name="connsiteX4" fmla="*/ 9041 w 91062"/>
                <a:gd name="connsiteY4" fmla="*/ 20001 h 59626"/>
                <a:gd name="connsiteX5" fmla="*/ 8888 w 91062"/>
                <a:gd name="connsiteY5" fmla="*/ 59304 h 59626"/>
                <a:gd name="connsiteX6" fmla="*/ 36742 w 91062"/>
                <a:gd name="connsiteY6" fmla="*/ 43379 h 5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26">
                  <a:moveTo>
                    <a:pt x="36742" y="43379"/>
                  </a:moveTo>
                  <a:cubicBezTo>
                    <a:pt x="40044" y="39251"/>
                    <a:pt x="47605" y="25063"/>
                    <a:pt x="60988" y="17524"/>
                  </a:cubicBezTo>
                  <a:cubicBezTo>
                    <a:pt x="73264" y="9116"/>
                    <a:pt x="91405" y="7335"/>
                    <a:pt x="90819" y="7878"/>
                  </a:cubicBezTo>
                  <a:cubicBezTo>
                    <a:pt x="91405" y="8595"/>
                    <a:pt x="76001" y="-1378"/>
                    <a:pt x="56708" y="-74"/>
                  </a:cubicBezTo>
                  <a:cubicBezTo>
                    <a:pt x="37763" y="-248"/>
                    <a:pt x="14928" y="10789"/>
                    <a:pt x="9041" y="20001"/>
                  </a:cubicBezTo>
                  <a:cubicBezTo>
                    <a:pt x="-5386" y="37100"/>
                    <a:pt x="-1019" y="58000"/>
                    <a:pt x="8888" y="59304"/>
                  </a:cubicBezTo>
                  <a:cubicBezTo>
                    <a:pt x="18796" y="60608"/>
                    <a:pt x="28964" y="51939"/>
                    <a:pt x="36742" y="4337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3" name="Graphic 19">
              <a:extLst>
                <a:ext uri="{FF2B5EF4-FFF2-40B4-BE49-F238E27FC236}">
                  <a16:creationId xmlns:a16="http://schemas.microsoft.com/office/drawing/2014/main" id="{E5839E88-F07B-9C4A-9B91-58A07714ECE6}"/>
                </a:ext>
              </a:extLst>
            </p:cNvPr>
            <p:cNvSpPr/>
            <p:nvPr/>
          </p:nvSpPr>
          <p:spPr>
            <a:xfrm>
              <a:off x="8418828" y="6065088"/>
              <a:ext cx="62258" cy="32375"/>
            </a:xfrm>
            <a:custGeom>
              <a:avLst/>
              <a:gdLst>
                <a:gd name="connsiteX0" fmla="*/ 23380 w 62258"/>
                <a:gd name="connsiteY0" fmla="*/ 25341 h 32375"/>
                <a:gd name="connsiteX1" fmla="*/ 42043 w 62258"/>
                <a:gd name="connsiteY1" fmla="*/ 12305 h 32375"/>
                <a:gd name="connsiteX2" fmla="*/ 62031 w 62258"/>
                <a:gd name="connsiteY2" fmla="*/ 10132 h 32375"/>
                <a:gd name="connsiteX3" fmla="*/ 41673 w 62258"/>
                <a:gd name="connsiteY3" fmla="*/ 638 h 32375"/>
                <a:gd name="connsiteX4" fmla="*/ 9084 w 62258"/>
                <a:gd name="connsiteY4" fmla="*/ 6939 h 32375"/>
                <a:gd name="connsiteX5" fmla="*/ 3804 w 62258"/>
                <a:gd name="connsiteY5" fmla="*/ 31598 h 32375"/>
                <a:gd name="connsiteX6" fmla="*/ 23380 w 62258"/>
                <a:gd name="connsiteY6" fmla="*/ 25341 h 3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58" h="32375">
                  <a:moveTo>
                    <a:pt x="23380" y="25341"/>
                  </a:moveTo>
                  <a:cubicBezTo>
                    <a:pt x="26009" y="23168"/>
                    <a:pt x="32657" y="15281"/>
                    <a:pt x="42043" y="12305"/>
                  </a:cubicBezTo>
                  <a:cubicBezTo>
                    <a:pt x="48409" y="9915"/>
                    <a:pt x="55296" y="9155"/>
                    <a:pt x="62031" y="10132"/>
                  </a:cubicBezTo>
                  <a:cubicBezTo>
                    <a:pt x="56187" y="5244"/>
                    <a:pt x="49169" y="1985"/>
                    <a:pt x="41673" y="638"/>
                  </a:cubicBezTo>
                  <a:cubicBezTo>
                    <a:pt x="29789" y="-1969"/>
                    <a:pt x="13994" y="1963"/>
                    <a:pt x="9084" y="6939"/>
                  </a:cubicBezTo>
                  <a:cubicBezTo>
                    <a:pt x="-2236" y="15781"/>
                    <a:pt x="-2257" y="29469"/>
                    <a:pt x="3804" y="31598"/>
                  </a:cubicBezTo>
                  <a:cubicBezTo>
                    <a:pt x="9866" y="33727"/>
                    <a:pt x="17383" y="29686"/>
                    <a:pt x="23380" y="253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4" name="Graphic 19">
              <a:extLst>
                <a:ext uri="{FF2B5EF4-FFF2-40B4-BE49-F238E27FC236}">
                  <a16:creationId xmlns:a16="http://schemas.microsoft.com/office/drawing/2014/main" id="{E5839E88-F07B-9C4A-9B91-58A07714ECE6}"/>
                </a:ext>
              </a:extLst>
            </p:cNvPr>
            <p:cNvSpPr/>
            <p:nvPr/>
          </p:nvSpPr>
          <p:spPr>
            <a:xfrm>
              <a:off x="8444435" y="6014773"/>
              <a:ext cx="34478" cy="60269"/>
            </a:xfrm>
            <a:custGeom>
              <a:avLst/>
              <a:gdLst>
                <a:gd name="connsiteX0" fmla="*/ 23127 w 34478"/>
                <a:gd name="connsiteY0" fmla="*/ 20080 h 60269"/>
                <a:gd name="connsiteX1" fmla="*/ 23931 w 34478"/>
                <a:gd name="connsiteY1" fmla="*/ 42806 h 60269"/>
                <a:gd name="connsiteX2" fmla="*/ 34251 w 34478"/>
                <a:gd name="connsiteY2" fmla="*/ 60078 h 60269"/>
                <a:gd name="connsiteX3" fmla="*/ 14415 w 34478"/>
                <a:gd name="connsiteY3" fmla="*/ 49497 h 60269"/>
                <a:gd name="connsiteX4" fmla="*/ -120 w 34478"/>
                <a:gd name="connsiteY4" fmla="*/ 19667 h 60269"/>
                <a:gd name="connsiteX5" fmla="*/ 16414 w 34478"/>
                <a:gd name="connsiteY5" fmla="*/ 635 h 60269"/>
                <a:gd name="connsiteX6" fmla="*/ 23127 w 34478"/>
                <a:gd name="connsiteY6" fmla="*/ 20080 h 6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78" h="60269">
                  <a:moveTo>
                    <a:pt x="23127" y="20080"/>
                  </a:moveTo>
                  <a:cubicBezTo>
                    <a:pt x="22997" y="23469"/>
                    <a:pt x="20672" y="33528"/>
                    <a:pt x="23931" y="42806"/>
                  </a:cubicBezTo>
                  <a:cubicBezTo>
                    <a:pt x="25864" y="49345"/>
                    <a:pt x="29428" y="55277"/>
                    <a:pt x="34251" y="60078"/>
                  </a:cubicBezTo>
                  <a:cubicBezTo>
                    <a:pt x="26842" y="58318"/>
                    <a:pt x="19998" y="54690"/>
                    <a:pt x="14415" y="49497"/>
                  </a:cubicBezTo>
                  <a:cubicBezTo>
                    <a:pt x="5203" y="41589"/>
                    <a:pt x="-1141" y="26598"/>
                    <a:pt x="-120" y="19667"/>
                  </a:cubicBezTo>
                  <a:cubicBezTo>
                    <a:pt x="119" y="5328"/>
                    <a:pt x="11069" y="-2928"/>
                    <a:pt x="16414" y="635"/>
                  </a:cubicBezTo>
                  <a:cubicBezTo>
                    <a:pt x="21758" y="4198"/>
                    <a:pt x="22997" y="12649"/>
                    <a:pt x="23127" y="200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5" name="Graphic 19">
              <a:extLst>
                <a:ext uri="{FF2B5EF4-FFF2-40B4-BE49-F238E27FC236}">
                  <a16:creationId xmlns:a16="http://schemas.microsoft.com/office/drawing/2014/main" id="{E5839E88-F07B-9C4A-9B91-58A07714ECE6}"/>
                </a:ext>
              </a:extLst>
            </p:cNvPr>
            <p:cNvSpPr/>
            <p:nvPr/>
          </p:nvSpPr>
          <p:spPr>
            <a:xfrm>
              <a:off x="5735959" y="6315011"/>
              <a:ext cx="6613768" cy="49818"/>
            </a:xfrm>
            <a:custGeom>
              <a:avLst/>
              <a:gdLst>
                <a:gd name="connsiteX0" fmla="*/ 6588621 w 6613768"/>
                <a:gd name="connsiteY0" fmla="*/ 49627 h 49818"/>
                <a:gd name="connsiteX1" fmla="*/ 24692 w 6613768"/>
                <a:gd name="connsiteY1" fmla="*/ 49627 h 49818"/>
                <a:gd name="connsiteX2" fmla="*/ -228 w 6613768"/>
                <a:gd name="connsiteY2" fmla="*/ 24750 h 49818"/>
                <a:gd name="connsiteX3" fmla="*/ -228 w 6613768"/>
                <a:gd name="connsiteY3" fmla="*/ 24728 h 49818"/>
                <a:gd name="connsiteX4" fmla="*/ -228 w 6613768"/>
                <a:gd name="connsiteY4" fmla="*/ 24728 h 49818"/>
                <a:gd name="connsiteX5" fmla="*/ 24649 w 6613768"/>
                <a:gd name="connsiteY5" fmla="*/ -192 h 49818"/>
                <a:gd name="connsiteX6" fmla="*/ 24692 w 6613768"/>
                <a:gd name="connsiteY6" fmla="*/ -192 h 49818"/>
                <a:gd name="connsiteX7" fmla="*/ 6588621 w 6613768"/>
                <a:gd name="connsiteY7" fmla="*/ -192 h 49818"/>
                <a:gd name="connsiteX8" fmla="*/ 6613541 w 6613768"/>
                <a:gd name="connsiteY8" fmla="*/ 24728 h 49818"/>
                <a:gd name="connsiteX9" fmla="*/ 6613541 w 6613768"/>
                <a:gd name="connsiteY9" fmla="*/ 24728 h 49818"/>
                <a:gd name="connsiteX10" fmla="*/ 6588621 w 6613768"/>
                <a:gd name="connsiteY10" fmla="*/ 49627 h 4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13768" h="49818">
                  <a:moveTo>
                    <a:pt x="6588621" y="49627"/>
                  </a:moveTo>
                  <a:lnTo>
                    <a:pt x="24692" y="49627"/>
                  </a:lnTo>
                  <a:cubicBezTo>
                    <a:pt x="10942" y="49648"/>
                    <a:pt x="-215" y="38503"/>
                    <a:pt x="-228" y="24750"/>
                  </a:cubicBezTo>
                  <a:cubicBezTo>
                    <a:pt x="-228" y="24750"/>
                    <a:pt x="-228" y="24728"/>
                    <a:pt x="-228" y="24728"/>
                  </a:cubicBezTo>
                  <a:lnTo>
                    <a:pt x="-228" y="24728"/>
                  </a:lnTo>
                  <a:cubicBezTo>
                    <a:pt x="-241" y="10976"/>
                    <a:pt x="10898" y="-170"/>
                    <a:pt x="24649" y="-192"/>
                  </a:cubicBezTo>
                  <a:cubicBezTo>
                    <a:pt x="24664" y="-192"/>
                    <a:pt x="24677" y="-192"/>
                    <a:pt x="24692" y="-192"/>
                  </a:cubicBezTo>
                  <a:lnTo>
                    <a:pt x="6588621" y="-192"/>
                  </a:lnTo>
                  <a:cubicBezTo>
                    <a:pt x="6602374" y="-192"/>
                    <a:pt x="6613541" y="10976"/>
                    <a:pt x="6613541" y="24728"/>
                  </a:cubicBezTo>
                  <a:lnTo>
                    <a:pt x="6613541" y="24728"/>
                  </a:lnTo>
                  <a:cubicBezTo>
                    <a:pt x="6613519" y="38481"/>
                    <a:pt x="6602374" y="49627"/>
                    <a:pt x="6588621" y="496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6" name="Graphic 19">
              <a:extLst>
                <a:ext uri="{FF2B5EF4-FFF2-40B4-BE49-F238E27FC236}">
                  <a16:creationId xmlns:a16="http://schemas.microsoft.com/office/drawing/2014/main" id="{E5839E88-F07B-9C4A-9B91-58A07714ECE6}"/>
                </a:ext>
              </a:extLst>
            </p:cNvPr>
            <p:cNvSpPr/>
            <p:nvPr/>
          </p:nvSpPr>
          <p:spPr>
            <a:xfrm>
              <a:off x="6755709" y="4019720"/>
              <a:ext cx="557091" cy="357819"/>
            </a:xfrm>
            <a:custGeom>
              <a:avLst/>
              <a:gdLst>
                <a:gd name="connsiteX0" fmla="*/ 222902 w 557091"/>
                <a:gd name="connsiteY0" fmla="*/ 145513 h 357819"/>
                <a:gd name="connsiteX1" fmla="*/ 162894 w 557091"/>
                <a:gd name="connsiteY1" fmla="*/ 357628 h 357819"/>
                <a:gd name="connsiteX2" fmla="*/ -228 w 557091"/>
                <a:gd name="connsiteY2" fmla="*/ 338921 h 357819"/>
                <a:gd name="connsiteX3" fmla="*/ 115661 w 557091"/>
                <a:gd name="connsiteY3" fmla="*/ 45615 h 357819"/>
                <a:gd name="connsiteX4" fmla="*/ 502260 w 557091"/>
                <a:gd name="connsiteY4" fmla="*/ 65843 h 357819"/>
                <a:gd name="connsiteX5" fmla="*/ 549102 w 557091"/>
                <a:gd name="connsiteY5" fmla="*/ 188184 h 357819"/>
                <a:gd name="connsiteX6" fmla="*/ 222902 w 557091"/>
                <a:gd name="connsiteY6" fmla="*/ 145513 h 357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091" h="357819">
                  <a:moveTo>
                    <a:pt x="222902" y="145513"/>
                  </a:moveTo>
                  <a:cubicBezTo>
                    <a:pt x="171454" y="159266"/>
                    <a:pt x="162894" y="357628"/>
                    <a:pt x="162894" y="357628"/>
                  </a:cubicBezTo>
                  <a:lnTo>
                    <a:pt x="-228" y="338921"/>
                  </a:lnTo>
                  <a:cubicBezTo>
                    <a:pt x="-228" y="338921"/>
                    <a:pt x="29515" y="132086"/>
                    <a:pt x="115661" y="45615"/>
                  </a:cubicBezTo>
                  <a:cubicBezTo>
                    <a:pt x="201806" y="-40856"/>
                    <a:pt x="419482" y="12026"/>
                    <a:pt x="502260" y="65843"/>
                  </a:cubicBezTo>
                  <a:cubicBezTo>
                    <a:pt x="585037" y="119659"/>
                    <a:pt x="549102" y="188184"/>
                    <a:pt x="549102" y="188184"/>
                  </a:cubicBezTo>
                  <a:cubicBezTo>
                    <a:pt x="549102" y="188184"/>
                    <a:pt x="274393" y="131739"/>
                    <a:pt x="222902" y="1455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7" name="Graphic 19">
              <a:extLst>
                <a:ext uri="{FF2B5EF4-FFF2-40B4-BE49-F238E27FC236}">
                  <a16:creationId xmlns:a16="http://schemas.microsoft.com/office/drawing/2014/main" id="{E5839E88-F07B-9C4A-9B91-58A07714ECE6}"/>
                </a:ext>
              </a:extLst>
            </p:cNvPr>
            <p:cNvSpPr/>
            <p:nvPr/>
          </p:nvSpPr>
          <p:spPr>
            <a:xfrm>
              <a:off x="6662611" y="4330155"/>
              <a:ext cx="152323" cy="220000"/>
            </a:xfrm>
            <a:custGeom>
              <a:avLst/>
              <a:gdLst>
                <a:gd name="connsiteX0" fmla="*/ 152096 w 152323"/>
                <a:gd name="connsiteY0" fmla="*/ 221 h 220000"/>
                <a:gd name="connsiteX1" fmla="*/ 89719 w 152323"/>
                <a:gd name="connsiteY1" fmla="*/ 207882 h 220000"/>
                <a:gd name="connsiteX2" fmla="*/ -228 w 152323"/>
                <a:gd name="connsiteY2" fmla="*/ 197627 h 220000"/>
                <a:gd name="connsiteX3" fmla="*/ 15285 w 152323"/>
                <a:gd name="connsiteY3" fmla="*/ 181897 h 220000"/>
                <a:gd name="connsiteX4" fmla="*/ 41834 w 152323"/>
                <a:gd name="connsiteY4" fmla="*/ 197583 h 220000"/>
                <a:gd name="connsiteX5" fmla="*/ 79182 w 152323"/>
                <a:gd name="connsiteY5" fmla="*/ 191891 h 220000"/>
                <a:gd name="connsiteX6" fmla="*/ 96954 w 152323"/>
                <a:gd name="connsiteY6" fmla="*/ 175140 h 220000"/>
                <a:gd name="connsiteX7" fmla="*/ 140624 w 152323"/>
                <a:gd name="connsiteY7" fmla="*/ -192 h 2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323" h="220000">
                  <a:moveTo>
                    <a:pt x="152096" y="221"/>
                  </a:moveTo>
                  <a:cubicBezTo>
                    <a:pt x="143557" y="188589"/>
                    <a:pt x="90762" y="205274"/>
                    <a:pt x="89719" y="207882"/>
                  </a:cubicBezTo>
                  <a:cubicBezTo>
                    <a:pt x="88611" y="208099"/>
                    <a:pt x="46440" y="240471"/>
                    <a:pt x="-228" y="197627"/>
                  </a:cubicBezTo>
                  <a:lnTo>
                    <a:pt x="15285" y="181897"/>
                  </a:lnTo>
                  <a:cubicBezTo>
                    <a:pt x="22713" y="189227"/>
                    <a:pt x="31831" y="194616"/>
                    <a:pt x="41834" y="197583"/>
                  </a:cubicBezTo>
                  <a:cubicBezTo>
                    <a:pt x="54536" y="200938"/>
                    <a:pt x="68058" y="198876"/>
                    <a:pt x="79182" y="191891"/>
                  </a:cubicBezTo>
                  <a:cubicBezTo>
                    <a:pt x="80333" y="190979"/>
                    <a:pt x="91414" y="184287"/>
                    <a:pt x="96954" y="175140"/>
                  </a:cubicBezTo>
                  <a:cubicBezTo>
                    <a:pt x="124025" y="138922"/>
                    <a:pt x="136952" y="44782"/>
                    <a:pt x="140624"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8" name="Graphic 19">
              <a:extLst>
                <a:ext uri="{FF2B5EF4-FFF2-40B4-BE49-F238E27FC236}">
                  <a16:creationId xmlns:a16="http://schemas.microsoft.com/office/drawing/2014/main" id="{E5839E88-F07B-9C4A-9B91-58A07714ECE6}"/>
                </a:ext>
              </a:extLst>
            </p:cNvPr>
            <p:cNvSpPr/>
            <p:nvPr/>
          </p:nvSpPr>
          <p:spPr>
            <a:xfrm>
              <a:off x="6949942" y="4032553"/>
              <a:ext cx="413276" cy="991956"/>
            </a:xfrm>
            <a:custGeom>
              <a:avLst/>
              <a:gdLst>
                <a:gd name="connsiteX0" fmla="*/ 413030 w 413276"/>
                <a:gd name="connsiteY0" fmla="*/ 160121 h 991956"/>
                <a:gd name="connsiteX1" fmla="*/ 387545 w 413276"/>
                <a:gd name="connsiteY1" fmla="*/ 322830 h 991956"/>
                <a:gd name="connsiteX2" fmla="*/ 328101 w 413276"/>
                <a:gd name="connsiteY2" fmla="*/ 639144 h 991956"/>
                <a:gd name="connsiteX3" fmla="*/ 295512 w 413276"/>
                <a:gd name="connsiteY3" fmla="*/ 989547 h 991956"/>
                <a:gd name="connsiteX4" fmla="*/ 53045 w 413276"/>
                <a:gd name="connsiteY4" fmla="*/ 960651 h 991956"/>
                <a:gd name="connsiteX5" fmla="*/ 69948 w 413276"/>
                <a:gd name="connsiteY5" fmla="*/ 336887 h 991956"/>
                <a:gd name="connsiteX6" fmla="*/ 26061 w 413276"/>
                <a:gd name="connsiteY6" fmla="*/ 32717 h 991956"/>
                <a:gd name="connsiteX7" fmla="*/ 282954 w 413276"/>
                <a:gd name="connsiteY7" fmla="*/ 29567 h 991956"/>
                <a:gd name="connsiteX8" fmla="*/ 413030 w 413276"/>
                <a:gd name="connsiteY8" fmla="*/ 160121 h 99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276" h="991956">
                  <a:moveTo>
                    <a:pt x="413030" y="160121"/>
                  </a:moveTo>
                  <a:cubicBezTo>
                    <a:pt x="413030" y="160121"/>
                    <a:pt x="390152" y="249873"/>
                    <a:pt x="387545" y="322830"/>
                  </a:cubicBezTo>
                  <a:cubicBezTo>
                    <a:pt x="384937" y="395787"/>
                    <a:pt x="334641" y="456642"/>
                    <a:pt x="328101" y="639144"/>
                  </a:cubicBezTo>
                  <a:cubicBezTo>
                    <a:pt x="321562" y="821645"/>
                    <a:pt x="295512" y="989547"/>
                    <a:pt x="295512" y="989547"/>
                  </a:cubicBezTo>
                  <a:cubicBezTo>
                    <a:pt x="295512" y="989547"/>
                    <a:pt x="92913" y="1003669"/>
                    <a:pt x="53045" y="960651"/>
                  </a:cubicBezTo>
                  <a:cubicBezTo>
                    <a:pt x="13177" y="917633"/>
                    <a:pt x="30385" y="526906"/>
                    <a:pt x="69948" y="336887"/>
                  </a:cubicBezTo>
                  <a:cubicBezTo>
                    <a:pt x="109512" y="146868"/>
                    <a:pt x="-64016" y="95050"/>
                    <a:pt x="26061" y="32717"/>
                  </a:cubicBezTo>
                  <a:cubicBezTo>
                    <a:pt x="116139" y="-29615"/>
                    <a:pt x="233331" y="12664"/>
                    <a:pt x="282954" y="29567"/>
                  </a:cubicBezTo>
                  <a:cubicBezTo>
                    <a:pt x="332577" y="46470"/>
                    <a:pt x="414485" y="119884"/>
                    <a:pt x="413030" y="16012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69" name="Graphic 19">
              <a:extLst>
                <a:ext uri="{FF2B5EF4-FFF2-40B4-BE49-F238E27FC236}">
                  <a16:creationId xmlns:a16="http://schemas.microsoft.com/office/drawing/2014/main" id="{E5839E88-F07B-9C4A-9B91-58A07714ECE6}"/>
                </a:ext>
              </a:extLst>
            </p:cNvPr>
            <p:cNvSpPr/>
            <p:nvPr/>
          </p:nvSpPr>
          <p:spPr>
            <a:xfrm>
              <a:off x="6786585" y="4118557"/>
              <a:ext cx="245386" cy="1011572"/>
            </a:xfrm>
            <a:custGeom>
              <a:avLst/>
              <a:gdLst>
                <a:gd name="connsiteX0" fmla="*/ 241866 w 245386"/>
                <a:gd name="connsiteY0" fmla="*/ 225071 h 1011572"/>
                <a:gd name="connsiteX1" fmla="*/ 235935 w 245386"/>
                <a:gd name="connsiteY1" fmla="*/ 518508 h 1011572"/>
                <a:gd name="connsiteX2" fmla="*/ 225289 w 245386"/>
                <a:gd name="connsiteY2" fmla="*/ 957381 h 1011572"/>
                <a:gd name="connsiteX3" fmla="*/ 30012 w 245386"/>
                <a:gd name="connsiteY3" fmla="*/ 979107 h 1011572"/>
                <a:gd name="connsiteX4" fmla="*/ -14 w 245386"/>
                <a:gd name="connsiteY4" fmla="*/ 698837 h 1011572"/>
                <a:gd name="connsiteX5" fmla="*/ 13326 w 245386"/>
                <a:gd name="connsiteY5" fmla="*/ 232741 h 1011572"/>
                <a:gd name="connsiteX6" fmla="*/ 30208 w 245386"/>
                <a:gd name="connsiteY6" fmla="*/ 177273 h 1011572"/>
                <a:gd name="connsiteX7" fmla="*/ 165215 w 245386"/>
                <a:gd name="connsiteY7" fmla="*/ 73 h 1011572"/>
                <a:gd name="connsiteX8" fmla="*/ 241866 w 245386"/>
                <a:gd name="connsiteY8" fmla="*/ 225071 h 101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86" h="1011572">
                  <a:moveTo>
                    <a:pt x="241866" y="225071"/>
                  </a:moveTo>
                  <a:cubicBezTo>
                    <a:pt x="241866" y="225071"/>
                    <a:pt x="217967" y="370855"/>
                    <a:pt x="235935" y="518508"/>
                  </a:cubicBezTo>
                  <a:cubicBezTo>
                    <a:pt x="253902" y="666160"/>
                    <a:pt x="225289" y="957381"/>
                    <a:pt x="225289" y="957381"/>
                  </a:cubicBezTo>
                  <a:cubicBezTo>
                    <a:pt x="225289" y="957381"/>
                    <a:pt x="74356" y="1062753"/>
                    <a:pt x="30012" y="979107"/>
                  </a:cubicBezTo>
                  <a:cubicBezTo>
                    <a:pt x="21691" y="963399"/>
                    <a:pt x="1768" y="776791"/>
                    <a:pt x="-14" y="698837"/>
                  </a:cubicBezTo>
                  <a:cubicBezTo>
                    <a:pt x="-1926" y="615972"/>
                    <a:pt x="9481" y="326534"/>
                    <a:pt x="13326" y="232741"/>
                  </a:cubicBezTo>
                  <a:cubicBezTo>
                    <a:pt x="14146" y="213118"/>
                    <a:pt x="19955" y="194027"/>
                    <a:pt x="30208" y="177273"/>
                  </a:cubicBezTo>
                  <a:cubicBezTo>
                    <a:pt x="63188" y="123414"/>
                    <a:pt x="138840" y="4180"/>
                    <a:pt x="165215" y="73"/>
                  </a:cubicBezTo>
                  <a:cubicBezTo>
                    <a:pt x="199565" y="-5228"/>
                    <a:pt x="259899" y="68989"/>
                    <a:pt x="241866" y="22507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0" name="Graphic 19">
              <a:extLst>
                <a:ext uri="{FF2B5EF4-FFF2-40B4-BE49-F238E27FC236}">
                  <a16:creationId xmlns:a16="http://schemas.microsoft.com/office/drawing/2014/main" id="{E5839E88-F07B-9C4A-9B91-58A07714ECE6}"/>
                </a:ext>
              </a:extLst>
            </p:cNvPr>
            <p:cNvSpPr/>
            <p:nvPr/>
          </p:nvSpPr>
          <p:spPr>
            <a:xfrm>
              <a:off x="6796163" y="4422144"/>
              <a:ext cx="223781" cy="189931"/>
            </a:xfrm>
            <a:custGeom>
              <a:avLst/>
              <a:gdLst>
                <a:gd name="connsiteX0" fmla="*/ -228 w 223781"/>
                <a:gd name="connsiteY0" fmla="*/ 29943 h 189931"/>
                <a:gd name="connsiteX1" fmla="*/ 223554 w 223781"/>
                <a:gd name="connsiteY1" fmla="*/ 189740 h 189931"/>
                <a:gd name="connsiteX2" fmla="*/ 221381 w 223781"/>
                <a:gd name="connsiteY2" fmla="*/ 165102 h 189931"/>
                <a:gd name="connsiteX3" fmla="*/ 772 w 223781"/>
                <a:gd name="connsiteY3" fmla="*/ -192 h 189931"/>
                <a:gd name="connsiteX4" fmla="*/ -228 w 223781"/>
                <a:gd name="connsiteY4" fmla="*/ 29943 h 18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81" h="189931">
                  <a:moveTo>
                    <a:pt x="-228" y="29943"/>
                  </a:moveTo>
                  <a:cubicBezTo>
                    <a:pt x="20999" y="50626"/>
                    <a:pt x="155898" y="180376"/>
                    <a:pt x="223554" y="189740"/>
                  </a:cubicBezTo>
                  <a:cubicBezTo>
                    <a:pt x="222743" y="181484"/>
                    <a:pt x="222018" y="173272"/>
                    <a:pt x="221381" y="165102"/>
                  </a:cubicBezTo>
                  <a:cubicBezTo>
                    <a:pt x="168434" y="156629"/>
                    <a:pt x="49134" y="46672"/>
                    <a:pt x="772" y="-192"/>
                  </a:cubicBezTo>
                  <a:cubicBezTo>
                    <a:pt x="554" y="9411"/>
                    <a:pt x="163" y="19492"/>
                    <a:pt x="-228" y="2994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1" name="Graphic 19">
              <a:extLst>
                <a:ext uri="{FF2B5EF4-FFF2-40B4-BE49-F238E27FC236}">
                  <a16:creationId xmlns:a16="http://schemas.microsoft.com/office/drawing/2014/main" id="{E5839E88-F07B-9C4A-9B91-58A07714ECE6}"/>
                </a:ext>
              </a:extLst>
            </p:cNvPr>
            <p:cNvSpPr/>
            <p:nvPr/>
          </p:nvSpPr>
          <p:spPr>
            <a:xfrm>
              <a:off x="6786669" y="4776762"/>
              <a:ext cx="241944" cy="34311"/>
            </a:xfrm>
            <a:custGeom>
              <a:avLst/>
              <a:gdLst>
                <a:gd name="connsiteX0" fmla="*/ 241413 w 241944"/>
                <a:gd name="connsiteY0" fmla="*/ 24011 h 34311"/>
                <a:gd name="connsiteX1" fmla="*/ 241717 w 241944"/>
                <a:gd name="connsiteY1" fmla="*/ -192 h 34311"/>
                <a:gd name="connsiteX2" fmla="*/ -228 w 241944"/>
                <a:gd name="connsiteY2" fmla="*/ -192 h 34311"/>
                <a:gd name="connsiteX3" fmla="*/ -228 w 241944"/>
                <a:gd name="connsiteY3" fmla="*/ 23012 h 34311"/>
                <a:gd name="connsiteX4" fmla="*/ 241413 w 241944"/>
                <a:gd name="connsiteY4" fmla="*/ 24011 h 3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944" h="34311">
                  <a:moveTo>
                    <a:pt x="241413" y="24011"/>
                  </a:moveTo>
                  <a:cubicBezTo>
                    <a:pt x="241565" y="15908"/>
                    <a:pt x="241674" y="7825"/>
                    <a:pt x="241717" y="-192"/>
                  </a:cubicBezTo>
                  <a:cubicBezTo>
                    <a:pt x="200806" y="17320"/>
                    <a:pt x="56847" y="6131"/>
                    <a:pt x="-228" y="-192"/>
                  </a:cubicBezTo>
                  <a:cubicBezTo>
                    <a:pt x="-228" y="8238"/>
                    <a:pt x="-228" y="16016"/>
                    <a:pt x="-228" y="23012"/>
                  </a:cubicBezTo>
                  <a:cubicBezTo>
                    <a:pt x="52002" y="28835"/>
                    <a:pt x="192615" y="44239"/>
                    <a:pt x="241413" y="2401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2" name="Graphic 19">
              <a:extLst>
                <a:ext uri="{FF2B5EF4-FFF2-40B4-BE49-F238E27FC236}">
                  <a16:creationId xmlns:a16="http://schemas.microsoft.com/office/drawing/2014/main" id="{E5839E88-F07B-9C4A-9B91-58A07714ECE6}"/>
                </a:ext>
              </a:extLst>
            </p:cNvPr>
            <p:cNvSpPr/>
            <p:nvPr/>
          </p:nvSpPr>
          <p:spPr>
            <a:xfrm>
              <a:off x="6800248" y="4925153"/>
              <a:ext cx="223195" cy="88332"/>
            </a:xfrm>
            <a:custGeom>
              <a:avLst/>
              <a:gdLst>
                <a:gd name="connsiteX0" fmla="*/ -228 w 223195"/>
                <a:gd name="connsiteY0" fmla="*/ 64118 h 88332"/>
                <a:gd name="connsiteX1" fmla="*/ 2314 w 223195"/>
                <a:gd name="connsiteY1" fmla="*/ 86431 h 88332"/>
                <a:gd name="connsiteX2" fmla="*/ 221359 w 223195"/>
                <a:gd name="connsiteY2" fmla="*/ 26445 h 88332"/>
                <a:gd name="connsiteX3" fmla="*/ 222967 w 223195"/>
                <a:gd name="connsiteY3" fmla="*/ -192 h 88332"/>
                <a:gd name="connsiteX4" fmla="*/ -228 w 223195"/>
                <a:gd name="connsiteY4" fmla="*/ 64118 h 8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95" h="88332">
                  <a:moveTo>
                    <a:pt x="-228" y="64118"/>
                  </a:moveTo>
                  <a:cubicBezTo>
                    <a:pt x="619" y="71744"/>
                    <a:pt x="1467" y="79218"/>
                    <a:pt x="2314" y="86431"/>
                  </a:cubicBezTo>
                  <a:cubicBezTo>
                    <a:pt x="59194" y="97838"/>
                    <a:pt x="168782" y="49257"/>
                    <a:pt x="221359" y="26445"/>
                  </a:cubicBezTo>
                  <a:cubicBezTo>
                    <a:pt x="221909" y="17754"/>
                    <a:pt x="222446" y="8868"/>
                    <a:pt x="222967" y="-192"/>
                  </a:cubicBezTo>
                  <a:cubicBezTo>
                    <a:pt x="174018" y="21057"/>
                    <a:pt x="49786" y="73526"/>
                    <a:pt x="-228" y="6411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3" name="Graphic 19">
              <a:extLst>
                <a:ext uri="{FF2B5EF4-FFF2-40B4-BE49-F238E27FC236}">
                  <a16:creationId xmlns:a16="http://schemas.microsoft.com/office/drawing/2014/main" id="{E5839E88-F07B-9C4A-9B91-58A07714ECE6}"/>
                </a:ext>
              </a:extLst>
            </p:cNvPr>
            <p:cNvSpPr/>
            <p:nvPr/>
          </p:nvSpPr>
          <p:spPr>
            <a:xfrm>
              <a:off x="6794403" y="4931236"/>
              <a:ext cx="222869" cy="106980"/>
            </a:xfrm>
            <a:custGeom>
              <a:avLst/>
              <a:gdLst>
                <a:gd name="connsiteX0" fmla="*/ 2314 w 222869"/>
                <a:gd name="connsiteY0" fmla="*/ 26401 h 106980"/>
                <a:gd name="connsiteX1" fmla="*/ 220860 w 222869"/>
                <a:gd name="connsiteY1" fmla="*/ 106789 h 106980"/>
                <a:gd name="connsiteX2" fmla="*/ 222641 w 222869"/>
                <a:gd name="connsiteY2" fmla="*/ 84672 h 106980"/>
                <a:gd name="connsiteX3" fmla="*/ -228 w 222869"/>
                <a:gd name="connsiteY3" fmla="*/ -192 h 106980"/>
                <a:gd name="connsiteX4" fmla="*/ 2314 w 222869"/>
                <a:gd name="connsiteY4" fmla="*/ 26401 h 106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69" h="106980">
                  <a:moveTo>
                    <a:pt x="2314" y="26401"/>
                  </a:moveTo>
                  <a:cubicBezTo>
                    <a:pt x="27604" y="37004"/>
                    <a:pt x="184924" y="104616"/>
                    <a:pt x="220860" y="106789"/>
                  </a:cubicBezTo>
                  <a:cubicBezTo>
                    <a:pt x="221403" y="100119"/>
                    <a:pt x="222011" y="92710"/>
                    <a:pt x="222641" y="84672"/>
                  </a:cubicBezTo>
                  <a:cubicBezTo>
                    <a:pt x="197330" y="82325"/>
                    <a:pt x="77552" y="32246"/>
                    <a:pt x="-228" y="-192"/>
                  </a:cubicBezTo>
                  <a:cubicBezTo>
                    <a:pt x="576" y="8694"/>
                    <a:pt x="1423" y="17580"/>
                    <a:pt x="2314" y="264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4" name="Graphic 19">
              <a:extLst>
                <a:ext uri="{FF2B5EF4-FFF2-40B4-BE49-F238E27FC236}">
                  <a16:creationId xmlns:a16="http://schemas.microsoft.com/office/drawing/2014/main" id="{E5839E88-F07B-9C4A-9B91-58A07714ECE6}"/>
                </a:ext>
              </a:extLst>
            </p:cNvPr>
            <p:cNvSpPr/>
            <p:nvPr/>
          </p:nvSpPr>
          <p:spPr>
            <a:xfrm rot="10800000">
              <a:off x="6917809" y="4661634"/>
              <a:ext cx="116453" cy="362091"/>
            </a:xfrm>
            <a:custGeom>
              <a:avLst/>
              <a:gdLst>
                <a:gd name="connsiteX0" fmla="*/ 83245 w 116453"/>
                <a:gd name="connsiteY0" fmla="*/ -192 h 362091"/>
                <a:gd name="connsiteX1" fmla="*/ 116225 w 116453"/>
                <a:gd name="connsiteY1" fmla="*/ 32789 h 362091"/>
                <a:gd name="connsiteX2" fmla="*/ 116225 w 116453"/>
                <a:gd name="connsiteY2" fmla="*/ 328920 h 362091"/>
                <a:gd name="connsiteX3" fmla="*/ 83245 w 116453"/>
                <a:gd name="connsiteY3" fmla="*/ 361900 h 362091"/>
                <a:gd name="connsiteX4" fmla="*/ 32753 w 116453"/>
                <a:gd name="connsiteY4" fmla="*/ 361900 h 362091"/>
                <a:gd name="connsiteX5" fmla="*/ -228 w 116453"/>
                <a:gd name="connsiteY5" fmla="*/ 328920 h 362091"/>
                <a:gd name="connsiteX6" fmla="*/ -228 w 116453"/>
                <a:gd name="connsiteY6" fmla="*/ 32789 h 362091"/>
                <a:gd name="connsiteX7" fmla="*/ 32753 w 116453"/>
                <a:gd name="connsiteY7" fmla="*/ -192 h 36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53" h="362091">
                  <a:moveTo>
                    <a:pt x="83245" y="-192"/>
                  </a:moveTo>
                  <a:cubicBezTo>
                    <a:pt x="101460" y="-192"/>
                    <a:pt x="116225" y="14574"/>
                    <a:pt x="116225" y="32789"/>
                  </a:cubicBezTo>
                  <a:lnTo>
                    <a:pt x="116225" y="328920"/>
                  </a:lnTo>
                  <a:cubicBezTo>
                    <a:pt x="116225" y="347134"/>
                    <a:pt x="101460" y="361900"/>
                    <a:pt x="83245" y="361900"/>
                  </a:cubicBezTo>
                  <a:lnTo>
                    <a:pt x="32753" y="361900"/>
                  </a:lnTo>
                  <a:cubicBezTo>
                    <a:pt x="14538" y="361900"/>
                    <a:pt x="-228" y="347134"/>
                    <a:pt x="-228" y="328920"/>
                  </a:cubicBezTo>
                  <a:lnTo>
                    <a:pt x="-228" y="32789"/>
                  </a:lnTo>
                  <a:cubicBezTo>
                    <a:pt x="-228" y="14574"/>
                    <a:pt x="14538" y="-192"/>
                    <a:pt x="32753"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5" name="Graphic 19">
              <a:extLst>
                <a:ext uri="{FF2B5EF4-FFF2-40B4-BE49-F238E27FC236}">
                  <a16:creationId xmlns:a16="http://schemas.microsoft.com/office/drawing/2014/main" id="{E5839E88-F07B-9C4A-9B91-58A07714ECE6}"/>
                </a:ext>
              </a:extLst>
            </p:cNvPr>
            <p:cNvSpPr/>
            <p:nvPr/>
          </p:nvSpPr>
          <p:spPr>
            <a:xfrm>
              <a:off x="6917831" y="4769440"/>
              <a:ext cx="116453" cy="24376"/>
            </a:xfrm>
            <a:custGeom>
              <a:avLst/>
              <a:gdLst>
                <a:gd name="connsiteX0" fmla="*/ 0 w 116453"/>
                <a:gd name="connsiteY0" fmla="*/ 0 h 24376"/>
                <a:gd name="connsiteX1" fmla="*/ 116453 w 116453"/>
                <a:gd name="connsiteY1" fmla="*/ 0 h 24376"/>
                <a:gd name="connsiteX2" fmla="*/ 116453 w 116453"/>
                <a:gd name="connsiteY2" fmla="*/ 24377 h 24376"/>
                <a:gd name="connsiteX3" fmla="*/ 0 w 116453"/>
                <a:gd name="connsiteY3" fmla="*/ 24377 h 24376"/>
              </a:gdLst>
              <a:ahLst/>
              <a:cxnLst>
                <a:cxn ang="0">
                  <a:pos x="connsiteX0" y="connsiteY0"/>
                </a:cxn>
                <a:cxn ang="0">
                  <a:pos x="connsiteX1" y="connsiteY1"/>
                </a:cxn>
                <a:cxn ang="0">
                  <a:pos x="connsiteX2" y="connsiteY2"/>
                </a:cxn>
                <a:cxn ang="0">
                  <a:pos x="connsiteX3" y="connsiteY3"/>
                </a:cxn>
              </a:cxnLst>
              <a:rect l="l" t="t" r="r" b="b"/>
              <a:pathLst>
                <a:path w="116453" h="24376">
                  <a:moveTo>
                    <a:pt x="0" y="0"/>
                  </a:moveTo>
                  <a:lnTo>
                    <a:pt x="116453" y="0"/>
                  </a:lnTo>
                  <a:lnTo>
                    <a:pt x="116453" y="24377"/>
                  </a:lnTo>
                  <a:lnTo>
                    <a:pt x="0" y="2437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6" name="Graphic 19">
              <a:extLst>
                <a:ext uri="{FF2B5EF4-FFF2-40B4-BE49-F238E27FC236}">
                  <a16:creationId xmlns:a16="http://schemas.microsoft.com/office/drawing/2014/main" id="{E5839E88-F07B-9C4A-9B91-58A07714ECE6}"/>
                </a:ext>
              </a:extLst>
            </p:cNvPr>
            <p:cNvSpPr/>
            <p:nvPr/>
          </p:nvSpPr>
          <p:spPr>
            <a:xfrm>
              <a:off x="6850957" y="6043040"/>
              <a:ext cx="142155" cy="130357"/>
            </a:xfrm>
            <a:custGeom>
              <a:avLst/>
              <a:gdLst>
                <a:gd name="connsiteX0" fmla="*/ 89893 w 142155"/>
                <a:gd name="connsiteY0" fmla="*/ -192 h 130357"/>
                <a:gd name="connsiteX1" fmla="*/ 35837 w 142155"/>
                <a:gd name="connsiteY1" fmla="*/ 49410 h 130357"/>
                <a:gd name="connsiteX2" fmla="*/ 2118 w 142155"/>
                <a:gd name="connsiteY2" fmla="*/ 73309 h 130357"/>
                <a:gd name="connsiteX3" fmla="*/ 108860 w 142155"/>
                <a:gd name="connsiteY3" fmla="*/ 120498 h 130357"/>
                <a:gd name="connsiteX4" fmla="*/ 112379 w 142155"/>
                <a:gd name="connsiteY4" fmla="*/ 83563 h 130357"/>
                <a:gd name="connsiteX5" fmla="*/ 141927 w 142155"/>
                <a:gd name="connsiteY5" fmla="*/ 52212 h 13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155" h="130357">
                  <a:moveTo>
                    <a:pt x="89893" y="-192"/>
                  </a:moveTo>
                  <a:lnTo>
                    <a:pt x="35837" y="49410"/>
                  </a:lnTo>
                  <a:cubicBezTo>
                    <a:pt x="28277" y="55015"/>
                    <a:pt x="8006" y="67247"/>
                    <a:pt x="2118" y="73309"/>
                  </a:cubicBezTo>
                  <a:cubicBezTo>
                    <a:pt x="-19978" y="96034"/>
                    <a:pt x="121613" y="152697"/>
                    <a:pt x="108860" y="120498"/>
                  </a:cubicBezTo>
                  <a:cubicBezTo>
                    <a:pt x="107708" y="117587"/>
                    <a:pt x="105536" y="91950"/>
                    <a:pt x="112379" y="83563"/>
                  </a:cubicBezTo>
                  <a:cubicBezTo>
                    <a:pt x="122938" y="70528"/>
                    <a:pt x="141927" y="52212"/>
                    <a:pt x="141927" y="5221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7" name="Graphic 19">
              <a:extLst>
                <a:ext uri="{FF2B5EF4-FFF2-40B4-BE49-F238E27FC236}">
                  <a16:creationId xmlns:a16="http://schemas.microsoft.com/office/drawing/2014/main" id="{E5839E88-F07B-9C4A-9B91-58A07714ECE6}"/>
                </a:ext>
              </a:extLst>
            </p:cNvPr>
            <p:cNvSpPr/>
            <p:nvPr/>
          </p:nvSpPr>
          <p:spPr>
            <a:xfrm>
              <a:off x="6816738" y="6091809"/>
              <a:ext cx="209303" cy="223124"/>
            </a:xfrm>
            <a:custGeom>
              <a:avLst/>
              <a:gdLst>
                <a:gd name="connsiteX0" fmla="*/ 143036 w 209303"/>
                <a:gd name="connsiteY0" fmla="*/ 71273 h 223124"/>
                <a:gd name="connsiteX1" fmla="*/ 98823 w 209303"/>
                <a:gd name="connsiteY1" fmla="*/ 44940 h 223124"/>
                <a:gd name="connsiteX2" fmla="*/ 70839 w 209303"/>
                <a:gd name="connsiteY2" fmla="*/ 97 h 223124"/>
                <a:gd name="connsiteX3" fmla="*/ -228 w 209303"/>
                <a:gd name="connsiteY3" fmla="*/ 53935 h 223124"/>
                <a:gd name="connsiteX4" fmla="*/ 170715 w 209303"/>
                <a:gd name="connsiteY4" fmla="*/ 216535 h 223124"/>
                <a:gd name="connsiteX5" fmla="*/ 204130 w 209303"/>
                <a:gd name="connsiteY5" fmla="*/ 222597 h 223124"/>
                <a:gd name="connsiteX6" fmla="*/ 143036 w 209303"/>
                <a:gd name="connsiteY6" fmla="*/ 71273 h 223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303" h="223124">
                  <a:moveTo>
                    <a:pt x="143036" y="71273"/>
                  </a:moveTo>
                  <a:cubicBezTo>
                    <a:pt x="143036" y="71273"/>
                    <a:pt x="112619" y="55065"/>
                    <a:pt x="98823" y="44940"/>
                  </a:cubicBezTo>
                  <a:cubicBezTo>
                    <a:pt x="85026" y="34816"/>
                    <a:pt x="83267" y="4529"/>
                    <a:pt x="70839" y="97"/>
                  </a:cubicBezTo>
                  <a:cubicBezTo>
                    <a:pt x="57173" y="-4791"/>
                    <a:pt x="-228" y="53935"/>
                    <a:pt x="-228" y="53935"/>
                  </a:cubicBezTo>
                  <a:cubicBezTo>
                    <a:pt x="-228" y="53935"/>
                    <a:pt x="111989" y="175907"/>
                    <a:pt x="170715" y="216535"/>
                  </a:cubicBezTo>
                  <a:cubicBezTo>
                    <a:pt x="183382" y="225226"/>
                    <a:pt x="198699" y="222510"/>
                    <a:pt x="204130" y="222597"/>
                  </a:cubicBezTo>
                  <a:cubicBezTo>
                    <a:pt x="224879" y="222966"/>
                    <a:pt x="175669" y="134822"/>
                    <a:pt x="143036" y="712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8" name="Graphic 19">
              <a:extLst>
                <a:ext uri="{FF2B5EF4-FFF2-40B4-BE49-F238E27FC236}">
                  <a16:creationId xmlns:a16="http://schemas.microsoft.com/office/drawing/2014/main" id="{E5839E88-F07B-9C4A-9B91-58A07714ECE6}"/>
                </a:ext>
              </a:extLst>
            </p:cNvPr>
            <p:cNvSpPr/>
            <p:nvPr/>
          </p:nvSpPr>
          <p:spPr>
            <a:xfrm>
              <a:off x="7620288" y="6118648"/>
              <a:ext cx="134467" cy="155240"/>
            </a:xfrm>
            <a:custGeom>
              <a:avLst/>
              <a:gdLst>
                <a:gd name="connsiteX0" fmla="*/ -228 w 134467"/>
                <a:gd name="connsiteY0" fmla="*/ 20231 h 155240"/>
                <a:gd name="connsiteX1" fmla="*/ 16545 w 134467"/>
                <a:gd name="connsiteY1" fmla="*/ 101466 h 155240"/>
                <a:gd name="connsiteX2" fmla="*/ 20173 w 134467"/>
                <a:gd name="connsiteY2" fmla="*/ 148069 h 155240"/>
                <a:gd name="connsiteX3" fmla="*/ 127415 w 134467"/>
                <a:gd name="connsiteY3" fmla="*/ 71396 h 155240"/>
                <a:gd name="connsiteX4" fmla="*/ 100648 w 134467"/>
                <a:gd name="connsiteY4" fmla="*/ 53212 h 155240"/>
                <a:gd name="connsiteX5" fmla="*/ 80464 w 134467"/>
                <a:gd name="connsiteY5" fmla="*/ -192 h 155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467" h="155240">
                  <a:moveTo>
                    <a:pt x="-228" y="20231"/>
                  </a:moveTo>
                  <a:cubicBezTo>
                    <a:pt x="-228" y="20231"/>
                    <a:pt x="16523" y="101292"/>
                    <a:pt x="16545" y="101466"/>
                  </a:cubicBezTo>
                  <a:cubicBezTo>
                    <a:pt x="17566" y="112047"/>
                    <a:pt x="17718" y="138857"/>
                    <a:pt x="20173" y="148069"/>
                  </a:cubicBezTo>
                  <a:cubicBezTo>
                    <a:pt x="29385" y="182701"/>
                    <a:pt x="165914" y="77523"/>
                    <a:pt x="127415" y="71396"/>
                  </a:cubicBezTo>
                  <a:cubicBezTo>
                    <a:pt x="123938" y="70853"/>
                    <a:pt x="106601" y="63901"/>
                    <a:pt x="100648" y="53212"/>
                  </a:cubicBezTo>
                  <a:cubicBezTo>
                    <a:pt x="90306" y="34614"/>
                    <a:pt x="80464" y="-192"/>
                    <a:pt x="80464"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79" name="Graphic 19">
              <a:extLst>
                <a:ext uri="{FF2B5EF4-FFF2-40B4-BE49-F238E27FC236}">
                  <a16:creationId xmlns:a16="http://schemas.microsoft.com/office/drawing/2014/main" id="{E5839E88-F07B-9C4A-9B91-58A07714ECE6}"/>
                </a:ext>
              </a:extLst>
            </p:cNvPr>
            <p:cNvSpPr/>
            <p:nvPr/>
          </p:nvSpPr>
          <p:spPr>
            <a:xfrm>
              <a:off x="7630667" y="6190019"/>
              <a:ext cx="297440" cy="127229"/>
            </a:xfrm>
            <a:custGeom>
              <a:avLst/>
              <a:gdLst>
                <a:gd name="connsiteX0" fmla="*/ 116580 w 297440"/>
                <a:gd name="connsiteY0" fmla="*/ -192 h 127229"/>
                <a:gd name="connsiteX1" fmla="*/ 65566 w 297440"/>
                <a:gd name="connsiteY1" fmla="*/ 27661 h 127229"/>
                <a:gd name="connsiteX2" fmla="*/ 3863 w 297440"/>
                <a:gd name="connsiteY2" fmla="*/ 23685 h 127229"/>
                <a:gd name="connsiteX3" fmla="*/ 11793 w 297440"/>
                <a:gd name="connsiteY3" fmla="*/ 127038 h 127229"/>
                <a:gd name="connsiteX4" fmla="*/ 295018 w 297440"/>
                <a:gd name="connsiteY4" fmla="*/ 32984 h 127229"/>
                <a:gd name="connsiteX5" fmla="*/ 116580 w 297440"/>
                <a:gd name="connsiteY5" fmla="*/ -192 h 1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440" h="127229">
                  <a:moveTo>
                    <a:pt x="116580" y="-192"/>
                  </a:moveTo>
                  <a:cubicBezTo>
                    <a:pt x="116580" y="-192"/>
                    <a:pt x="83338" y="20057"/>
                    <a:pt x="65566" y="27661"/>
                  </a:cubicBezTo>
                  <a:cubicBezTo>
                    <a:pt x="47794" y="35266"/>
                    <a:pt x="15313" y="14169"/>
                    <a:pt x="3863" y="23685"/>
                  </a:cubicBezTo>
                  <a:cubicBezTo>
                    <a:pt x="-8738" y="34179"/>
                    <a:pt x="11793" y="127038"/>
                    <a:pt x="11793" y="127038"/>
                  </a:cubicBezTo>
                  <a:cubicBezTo>
                    <a:pt x="11793" y="127038"/>
                    <a:pt x="245330" y="65118"/>
                    <a:pt x="295018" y="32984"/>
                  </a:cubicBezTo>
                  <a:cubicBezTo>
                    <a:pt x="314768" y="20253"/>
                    <a:pt x="196837" y="4697"/>
                    <a:pt x="11658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0" name="Graphic 19">
              <a:extLst>
                <a:ext uri="{FF2B5EF4-FFF2-40B4-BE49-F238E27FC236}">
                  <a16:creationId xmlns:a16="http://schemas.microsoft.com/office/drawing/2014/main" id="{E5839E88-F07B-9C4A-9B91-58A07714ECE6}"/>
                </a:ext>
              </a:extLst>
            </p:cNvPr>
            <p:cNvSpPr/>
            <p:nvPr/>
          </p:nvSpPr>
          <p:spPr>
            <a:xfrm>
              <a:off x="7410281" y="4401569"/>
              <a:ext cx="432446" cy="734466"/>
            </a:xfrm>
            <a:custGeom>
              <a:avLst/>
              <a:gdLst>
                <a:gd name="connsiteX0" fmla="*/ 373357 w 432446"/>
                <a:gd name="connsiteY0" fmla="*/ 568300 h 734466"/>
                <a:gd name="connsiteX1" fmla="*/ 329904 w 432446"/>
                <a:gd name="connsiteY1" fmla="*/ 556460 h 734466"/>
                <a:gd name="connsiteX2" fmla="*/ 283171 w 432446"/>
                <a:gd name="connsiteY2" fmla="*/ 483698 h 734466"/>
                <a:gd name="connsiteX3" fmla="*/ 154225 w 432446"/>
                <a:gd name="connsiteY3" fmla="*/ 266564 h 734466"/>
                <a:gd name="connsiteX4" fmla="*/ 129761 w 432446"/>
                <a:gd name="connsiteY4" fmla="*/ 18580 h 734466"/>
                <a:gd name="connsiteX5" fmla="*/ -228 w 432446"/>
                <a:gd name="connsiteY5" fmla="*/ -192 h 734466"/>
                <a:gd name="connsiteX6" fmla="*/ 38054 w 432446"/>
                <a:gd name="connsiteY6" fmla="*/ 282251 h 734466"/>
                <a:gd name="connsiteX7" fmla="*/ 258968 w 432446"/>
                <a:gd name="connsiteY7" fmla="*/ 577360 h 734466"/>
                <a:gd name="connsiteX8" fmla="*/ 274828 w 432446"/>
                <a:gd name="connsiteY8" fmla="*/ 634761 h 734466"/>
                <a:gd name="connsiteX9" fmla="*/ 300660 w 432446"/>
                <a:gd name="connsiteY9" fmla="*/ 680387 h 734466"/>
                <a:gd name="connsiteX10" fmla="*/ 331360 w 432446"/>
                <a:gd name="connsiteY10" fmla="*/ 720059 h 734466"/>
                <a:gd name="connsiteX11" fmla="*/ 340507 w 432446"/>
                <a:gd name="connsiteY11" fmla="*/ 713085 h 734466"/>
                <a:gd name="connsiteX12" fmla="*/ 318606 w 432446"/>
                <a:gd name="connsiteY12" fmla="*/ 674260 h 734466"/>
                <a:gd name="connsiteX13" fmla="*/ 352326 w 432446"/>
                <a:gd name="connsiteY13" fmla="*/ 713367 h 734466"/>
                <a:gd name="connsiteX14" fmla="*/ 366166 w 432446"/>
                <a:gd name="connsiteY14" fmla="*/ 727489 h 734466"/>
                <a:gd name="connsiteX15" fmla="*/ 378441 w 432446"/>
                <a:gd name="connsiteY15" fmla="*/ 721167 h 734466"/>
                <a:gd name="connsiteX16" fmla="*/ 363689 w 432446"/>
                <a:gd name="connsiteY16" fmla="*/ 703047 h 734466"/>
                <a:gd name="connsiteX17" fmla="*/ 350935 w 432446"/>
                <a:gd name="connsiteY17" fmla="*/ 685210 h 734466"/>
                <a:gd name="connsiteX18" fmla="*/ 337899 w 432446"/>
                <a:gd name="connsiteY18" fmla="*/ 666743 h 734466"/>
                <a:gd name="connsiteX19" fmla="*/ 343961 w 432446"/>
                <a:gd name="connsiteY19" fmla="*/ 668437 h 734466"/>
                <a:gd name="connsiteX20" fmla="*/ 370533 w 432446"/>
                <a:gd name="connsiteY20" fmla="*/ 698550 h 734466"/>
                <a:gd name="connsiteX21" fmla="*/ 387349 w 432446"/>
                <a:gd name="connsiteY21" fmla="*/ 713628 h 734466"/>
                <a:gd name="connsiteX22" fmla="*/ 408575 w 432446"/>
                <a:gd name="connsiteY22" fmla="*/ 725295 h 734466"/>
                <a:gd name="connsiteX23" fmla="*/ 395388 w 432446"/>
                <a:gd name="connsiteY23" fmla="*/ 702548 h 734466"/>
                <a:gd name="connsiteX24" fmla="*/ 379723 w 432446"/>
                <a:gd name="connsiteY24" fmla="*/ 685731 h 734466"/>
                <a:gd name="connsiteX25" fmla="*/ 364406 w 432446"/>
                <a:gd name="connsiteY25" fmla="*/ 655836 h 734466"/>
                <a:gd name="connsiteX26" fmla="*/ 396148 w 432446"/>
                <a:gd name="connsiteY26" fmla="*/ 682407 h 734466"/>
                <a:gd name="connsiteX27" fmla="*/ 431214 w 432446"/>
                <a:gd name="connsiteY27" fmla="*/ 700940 h 734466"/>
                <a:gd name="connsiteX28" fmla="*/ 421068 w 432446"/>
                <a:gd name="connsiteY28" fmla="*/ 681669 h 734466"/>
                <a:gd name="connsiteX29" fmla="*/ 406425 w 432446"/>
                <a:gd name="connsiteY29" fmla="*/ 668307 h 734466"/>
                <a:gd name="connsiteX30" fmla="*/ 391216 w 432446"/>
                <a:gd name="connsiteY30" fmla="*/ 650774 h 734466"/>
                <a:gd name="connsiteX31" fmla="*/ 358844 w 432446"/>
                <a:gd name="connsiteY31" fmla="*/ 599912 h 734466"/>
                <a:gd name="connsiteX32" fmla="*/ 378810 w 432446"/>
                <a:gd name="connsiteY32" fmla="*/ 597457 h 734466"/>
                <a:gd name="connsiteX33" fmla="*/ 389348 w 432446"/>
                <a:gd name="connsiteY33" fmla="*/ 609102 h 734466"/>
                <a:gd name="connsiteX34" fmla="*/ 402383 w 432446"/>
                <a:gd name="connsiteY34" fmla="*/ 607408 h 734466"/>
                <a:gd name="connsiteX35" fmla="*/ 393845 w 432446"/>
                <a:gd name="connsiteY35" fmla="*/ 586659 h 734466"/>
                <a:gd name="connsiteX36" fmla="*/ 373357 w 432446"/>
                <a:gd name="connsiteY36" fmla="*/ 568300 h 7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32446" h="734466">
                  <a:moveTo>
                    <a:pt x="373357" y="568300"/>
                  </a:moveTo>
                  <a:cubicBezTo>
                    <a:pt x="336096" y="551875"/>
                    <a:pt x="334532" y="558676"/>
                    <a:pt x="329904" y="556460"/>
                  </a:cubicBezTo>
                  <a:cubicBezTo>
                    <a:pt x="324321" y="553809"/>
                    <a:pt x="283171" y="483698"/>
                    <a:pt x="283171" y="483698"/>
                  </a:cubicBezTo>
                  <a:cubicBezTo>
                    <a:pt x="283171" y="483698"/>
                    <a:pt x="160439" y="277906"/>
                    <a:pt x="154225" y="266564"/>
                  </a:cubicBezTo>
                  <a:lnTo>
                    <a:pt x="129761" y="18580"/>
                  </a:lnTo>
                  <a:lnTo>
                    <a:pt x="-228" y="-192"/>
                  </a:lnTo>
                  <a:cubicBezTo>
                    <a:pt x="-228" y="-192"/>
                    <a:pt x="33752" y="268650"/>
                    <a:pt x="38054" y="282251"/>
                  </a:cubicBezTo>
                  <a:cubicBezTo>
                    <a:pt x="42356" y="295852"/>
                    <a:pt x="242151" y="554048"/>
                    <a:pt x="258968" y="577360"/>
                  </a:cubicBezTo>
                  <a:cubicBezTo>
                    <a:pt x="258968" y="577360"/>
                    <a:pt x="268245" y="612752"/>
                    <a:pt x="274828" y="634761"/>
                  </a:cubicBezTo>
                  <a:cubicBezTo>
                    <a:pt x="281411" y="656770"/>
                    <a:pt x="297814" y="674455"/>
                    <a:pt x="300660" y="680387"/>
                  </a:cubicBezTo>
                  <a:cubicBezTo>
                    <a:pt x="309156" y="694878"/>
                    <a:pt x="319454" y="708218"/>
                    <a:pt x="331360" y="720059"/>
                  </a:cubicBezTo>
                  <a:cubicBezTo>
                    <a:pt x="348263" y="737114"/>
                    <a:pt x="340507" y="713085"/>
                    <a:pt x="340507" y="713085"/>
                  </a:cubicBezTo>
                  <a:cubicBezTo>
                    <a:pt x="340507" y="713085"/>
                    <a:pt x="315174" y="675802"/>
                    <a:pt x="318606" y="674260"/>
                  </a:cubicBezTo>
                  <a:cubicBezTo>
                    <a:pt x="321236" y="673065"/>
                    <a:pt x="333815" y="694270"/>
                    <a:pt x="352326" y="713367"/>
                  </a:cubicBezTo>
                  <a:cubicBezTo>
                    <a:pt x="357084" y="718277"/>
                    <a:pt x="361799" y="723079"/>
                    <a:pt x="366166" y="727489"/>
                  </a:cubicBezTo>
                  <a:cubicBezTo>
                    <a:pt x="377637" y="739005"/>
                    <a:pt x="388413" y="735181"/>
                    <a:pt x="378441" y="721167"/>
                  </a:cubicBezTo>
                  <a:cubicBezTo>
                    <a:pt x="373987" y="714780"/>
                    <a:pt x="369055" y="708718"/>
                    <a:pt x="363689" y="703047"/>
                  </a:cubicBezTo>
                  <a:cubicBezTo>
                    <a:pt x="358105" y="697507"/>
                    <a:pt x="354868" y="690598"/>
                    <a:pt x="350935" y="685210"/>
                  </a:cubicBezTo>
                  <a:cubicBezTo>
                    <a:pt x="343114" y="674521"/>
                    <a:pt x="337248" y="666829"/>
                    <a:pt x="337899" y="666743"/>
                  </a:cubicBezTo>
                  <a:cubicBezTo>
                    <a:pt x="338551" y="666656"/>
                    <a:pt x="338747" y="663397"/>
                    <a:pt x="343961" y="668437"/>
                  </a:cubicBezTo>
                  <a:cubicBezTo>
                    <a:pt x="350240" y="674499"/>
                    <a:pt x="360560" y="690359"/>
                    <a:pt x="370533" y="698550"/>
                  </a:cubicBezTo>
                  <a:cubicBezTo>
                    <a:pt x="376181" y="703199"/>
                    <a:pt x="387349" y="713628"/>
                    <a:pt x="387349" y="713628"/>
                  </a:cubicBezTo>
                  <a:cubicBezTo>
                    <a:pt x="387349" y="713628"/>
                    <a:pt x="407380" y="726208"/>
                    <a:pt x="408575" y="725295"/>
                  </a:cubicBezTo>
                  <a:cubicBezTo>
                    <a:pt x="415093" y="720298"/>
                    <a:pt x="403948" y="707914"/>
                    <a:pt x="395388" y="702548"/>
                  </a:cubicBezTo>
                  <a:cubicBezTo>
                    <a:pt x="391825" y="696377"/>
                    <a:pt x="379723" y="685731"/>
                    <a:pt x="379723" y="685731"/>
                  </a:cubicBezTo>
                  <a:cubicBezTo>
                    <a:pt x="379723" y="685731"/>
                    <a:pt x="360430" y="658682"/>
                    <a:pt x="364406" y="655836"/>
                  </a:cubicBezTo>
                  <a:cubicBezTo>
                    <a:pt x="366100" y="654597"/>
                    <a:pt x="380027" y="669741"/>
                    <a:pt x="396148" y="682407"/>
                  </a:cubicBezTo>
                  <a:cubicBezTo>
                    <a:pt x="411096" y="694161"/>
                    <a:pt x="428281" y="703569"/>
                    <a:pt x="431214" y="700940"/>
                  </a:cubicBezTo>
                  <a:cubicBezTo>
                    <a:pt x="436190" y="696595"/>
                    <a:pt x="421068" y="681669"/>
                    <a:pt x="421068" y="681669"/>
                  </a:cubicBezTo>
                  <a:cubicBezTo>
                    <a:pt x="421068" y="681669"/>
                    <a:pt x="409879" y="671848"/>
                    <a:pt x="406425" y="668307"/>
                  </a:cubicBezTo>
                  <a:cubicBezTo>
                    <a:pt x="402383" y="664157"/>
                    <a:pt x="391216" y="650774"/>
                    <a:pt x="391216" y="650774"/>
                  </a:cubicBezTo>
                  <a:cubicBezTo>
                    <a:pt x="391216" y="650774"/>
                    <a:pt x="354868" y="602324"/>
                    <a:pt x="358844" y="599912"/>
                  </a:cubicBezTo>
                  <a:cubicBezTo>
                    <a:pt x="362820" y="597501"/>
                    <a:pt x="375464" y="595263"/>
                    <a:pt x="378810" y="597457"/>
                  </a:cubicBezTo>
                  <a:cubicBezTo>
                    <a:pt x="382156" y="599652"/>
                    <a:pt x="386002" y="606908"/>
                    <a:pt x="389348" y="609102"/>
                  </a:cubicBezTo>
                  <a:cubicBezTo>
                    <a:pt x="393562" y="611666"/>
                    <a:pt x="398972" y="610949"/>
                    <a:pt x="402383" y="607408"/>
                  </a:cubicBezTo>
                  <a:cubicBezTo>
                    <a:pt x="405621" y="603497"/>
                    <a:pt x="393845" y="586659"/>
                    <a:pt x="393845" y="586659"/>
                  </a:cubicBezTo>
                  <a:cubicBezTo>
                    <a:pt x="393845" y="586659"/>
                    <a:pt x="384112" y="573037"/>
                    <a:pt x="373357" y="5683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1" name="Graphic 19">
              <a:extLst>
                <a:ext uri="{FF2B5EF4-FFF2-40B4-BE49-F238E27FC236}">
                  <a16:creationId xmlns:a16="http://schemas.microsoft.com/office/drawing/2014/main" id="{E5839E88-F07B-9C4A-9B91-58A07714ECE6}"/>
                </a:ext>
              </a:extLst>
            </p:cNvPr>
            <p:cNvSpPr/>
            <p:nvPr/>
          </p:nvSpPr>
          <p:spPr>
            <a:xfrm>
              <a:off x="7404849" y="4188955"/>
              <a:ext cx="148130" cy="315618"/>
            </a:xfrm>
            <a:custGeom>
              <a:avLst/>
              <a:gdLst>
                <a:gd name="connsiteX0" fmla="*/ 15828 w 148130"/>
                <a:gd name="connsiteY0" fmla="*/ 4327 h 315618"/>
                <a:gd name="connsiteX1" fmla="*/ 147902 w 148130"/>
                <a:gd name="connsiteY1" fmla="*/ 281903 h 315618"/>
                <a:gd name="connsiteX2" fmla="*/ 40726 w 148130"/>
                <a:gd name="connsiteY2" fmla="*/ 315427 h 315618"/>
                <a:gd name="connsiteX3" fmla="*/ -228 w 148130"/>
                <a:gd name="connsiteY3" fmla="*/ -192 h 315618"/>
                <a:gd name="connsiteX4" fmla="*/ 15828 w 148130"/>
                <a:gd name="connsiteY4" fmla="*/ 4327 h 31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30" h="315618">
                  <a:moveTo>
                    <a:pt x="15828" y="4327"/>
                  </a:moveTo>
                  <a:cubicBezTo>
                    <a:pt x="116464" y="28226"/>
                    <a:pt x="141841" y="252899"/>
                    <a:pt x="147902" y="281903"/>
                  </a:cubicBezTo>
                  <a:cubicBezTo>
                    <a:pt x="114553" y="293614"/>
                    <a:pt x="74967" y="305433"/>
                    <a:pt x="40726" y="315427"/>
                  </a:cubicBezTo>
                  <a:lnTo>
                    <a:pt x="-228" y="-192"/>
                  </a:lnTo>
                  <a:cubicBezTo>
                    <a:pt x="5041" y="1594"/>
                    <a:pt x="10396" y="3104"/>
                    <a:pt x="15828" y="43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2" name="Graphic 19">
              <a:extLst>
                <a:ext uri="{FF2B5EF4-FFF2-40B4-BE49-F238E27FC236}">
                  <a16:creationId xmlns:a16="http://schemas.microsoft.com/office/drawing/2014/main" id="{E5839E88-F07B-9C4A-9B91-58A07714ECE6}"/>
                </a:ext>
              </a:extLst>
            </p:cNvPr>
            <p:cNvSpPr/>
            <p:nvPr/>
          </p:nvSpPr>
          <p:spPr>
            <a:xfrm>
              <a:off x="7366915" y="5026724"/>
              <a:ext cx="363895" cy="1154104"/>
            </a:xfrm>
            <a:custGeom>
              <a:avLst/>
              <a:gdLst>
                <a:gd name="connsiteX0" fmla="*/ 127458 w 363895"/>
                <a:gd name="connsiteY0" fmla="*/ -192 h 1154104"/>
                <a:gd name="connsiteX1" fmla="*/ 272177 w 363895"/>
                <a:gd name="connsiteY1" fmla="*/ 578316 h 1154104"/>
                <a:gd name="connsiteX2" fmla="*/ 363667 w 363895"/>
                <a:gd name="connsiteY2" fmla="*/ 1138574 h 1154104"/>
                <a:gd name="connsiteX3" fmla="*/ 249734 w 363895"/>
                <a:gd name="connsiteY3" fmla="*/ 1153913 h 1154104"/>
                <a:gd name="connsiteX4" fmla="*/ 84787 w 363895"/>
                <a:gd name="connsiteY4" fmla="*/ 676172 h 1154104"/>
                <a:gd name="connsiteX5" fmla="*/ -228 w 363895"/>
                <a:gd name="connsiteY5" fmla="*/ 396358 h 1154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3895" h="1154104">
                  <a:moveTo>
                    <a:pt x="127458" y="-192"/>
                  </a:moveTo>
                  <a:lnTo>
                    <a:pt x="272177" y="578316"/>
                  </a:lnTo>
                  <a:lnTo>
                    <a:pt x="363667" y="1138574"/>
                  </a:lnTo>
                  <a:lnTo>
                    <a:pt x="249734" y="1153913"/>
                  </a:lnTo>
                  <a:cubicBezTo>
                    <a:pt x="249734" y="1153913"/>
                    <a:pt x="89263" y="725491"/>
                    <a:pt x="84787" y="676172"/>
                  </a:cubicBezTo>
                  <a:cubicBezTo>
                    <a:pt x="80312" y="626853"/>
                    <a:pt x="-228" y="396358"/>
                    <a:pt x="-228" y="39635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3" name="Graphic 19">
              <a:extLst>
                <a:ext uri="{FF2B5EF4-FFF2-40B4-BE49-F238E27FC236}">
                  <a16:creationId xmlns:a16="http://schemas.microsoft.com/office/drawing/2014/main" id="{E5839E88-F07B-9C4A-9B91-58A07714ECE6}"/>
                </a:ext>
              </a:extLst>
            </p:cNvPr>
            <p:cNvSpPr/>
            <p:nvPr/>
          </p:nvSpPr>
          <p:spPr>
            <a:xfrm>
              <a:off x="6907315" y="4959763"/>
              <a:ext cx="586155" cy="1186237"/>
            </a:xfrm>
            <a:custGeom>
              <a:avLst/>
              <a:gdLst>
                <a:gd name="connsiteX0" fmla="*/ 249278 w 586155"/>
                <a:gd name="connsiteY0" fmla="*/ -192 h 1186237"/>
                <a:gd name="connsiteX1" fmla="*/ 251168 w 586155"/>
                <a:gd name="connsiteY1" fmla="*/ 605974 h 1186237"/>
                <a:gd name="connsiteX2" fmla="*/ -228 w 586155"/>
                <a:gd name="connsiteY2" fmla="*/ 1097316 h 1186237"/>
                <a:gd name="connsiteX3" fmla="*/ 81398 w 586155"/>
                <a:gd name="connsiteY3" fmla="*/ 1186046 h 1186237"/>
                <a:gd name="connsiteX4" fmla="*/ 443620 w 586155"/>
                <a:gd name="connsiteY4" fmla="*/ 748325 h 1186237"/>
                <a:gd name="connsiteX5" fmla="*/ 585928 w 586155"/>
                <a:gd name="connsiteY5" fmla="*/ 65574 h 11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6155" h="1186237">
                  <a:moveTo>
                    <a:pt x="249278" y="-192"/>
                  </a:moveTo>
                  <a:cubicBezTo>
                    <a:pt x="249278" y="-192"/>
                    <a:pt x="260141" y="554483"/>
                    <a:pt x="251168" y="605974"/>
                  </a:cubicBezTo>
                  <a:cubicBezTo>
                    <a:pt x="242195" y="657465"/>
                    <a:pt x="-228" y="1097316"/>
                    <a:pt x="-228" y="1097316"/>
                  </a:cubicBezTo>
                  <a:lnTo>
                    <a:pt x="81398" y="1186046"/>
                  </a:lnTo>
                  <a:cubicBezTo>
                    <a:pt x="81398" y="1186046"/>
                    <a:pt x="428325" y="783804"/>
                    <a:pt x="443620" y="748325"/>
                  </a:cubicBezTo>
                  <a:cubicBezTo>
                    <a:pt x="467519" y="692684"/>
                    <a:pt x="585928" y="65574"/>
                    <a:pt x="585928" y="655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4" name="Graphic 19">
              <a:extLst>
                <a:ext uri="{FF2B5EF4-FFF2-40B4-BE49-F238E27FC236}">
                  <a16:creationId xmlns:a16="http://schemas.microsoft.com/office/drawing/2014/main" id="{E5839E88-F07B-9C4A-9B91-58A07714ECE6}"/>
                </a:ext>
              </a:extLst>
            </p:cNvPr>
            <p:cNvSpPr/>
            <p:nvPr/>
          </p:nvSpPr>
          <p:spPr>
            <a:xfrm>
              <a:off x="7129728" y="4188955"/>
              <a:ext cx="406886" cy="896334"/>
            </a:xfrm>
            <a:custGeom>
              <a:avLst/>
              <a:gdLst>
                <a:gd name="connsiteX0" fmla="*/ 159808 w 406886"/>
                <a:gd name="connsiteY0" fmla="*/ 3002 h 896334"/>
                <a:gd name="connsiteX1" fmla="*/ 73772 w 406886"/>
                <a:gd name="connsiteY1" fmla="*/ 55645 h 896334"/>
                <a:gd name="connsiteX2" fmla="*/ 35729 w 406886"/>
                <a:gd name="connsiteY2" fmla="*/ 528541 h 896334"/>
                <a:gd name="connsiteX3" fmla="*/ -228 w 406886"/>
                <a:gd name="connsiteY3" fmla="*/ 849135 h 896334"/>
                <a:gd name="connsiteX4" fmla="*/ 366340 w 406886"/>
                <a:gd name="connsiteY4" fmla="*/ 840097 h 896334"/>
                <a:gd name="connsiteX5" fmla="*/ 402079 w 406886"/>
                <a:gd name="connsiteY5" fmla="*/ 230455 h 896334"/>
                <a:gd name="connsiteX6" fmla="*/ 274806 w 406886"/>
                <a:gd name="connsiteY6" fmla="*/ -192 h 896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886" h="896334">
                  <a:moveTo>
                    <a:pt x="159808" y="3002"/>
                  </a:moveTo>
                  <a:cubicBezTo>
                    <a:pt x="159808" y="3002"/>
                    <a:pt x="98345" y="-2625"/>
                    <a:pt x="73772" y="55645"/>
                  </a:cubicBezTo>
                  <a:cubicBezTo>
                    <a:pt x="49200" y="113915"/>
                    <a:pt x="24627" y="394077"/>
                    <a:pt x="35729" y="528541"/>
                  </a:cubicBezTo>
                  <a:cubicBezTo>
                    <a:pt x="46831" y="663006"/>
                    <a:pt x="-228" y="849135"/>
                    <a:pt x="-228" y="849135"/>
                  </a:cubicBezTo>
                  <a:cubicBezTo>
                    <a:pt x="214038" y="959940"/>
                    <a:pt x="366340" y="840097"/>
                    <a:pt x="366340" y="840097"/>
                  </a:cubicBezTo>
                  <a:cubicBezTo>
                    <a:pt x="366340" y="840097"/>
                    <a:pt x="422828" y="325487"/>
                    <a:pt x="402079" y="230455"/>
                  </a:cubicBezTo>
                  <a:cubicBezTo>
                    <a:pt x="358518" y="31833"/>
                    <a:pt x="274806" y="-192"/>
                    <a:pt x="27480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5" name="Graphic 19">
              <a:extLst>
                <a:ext uri="{FF2B5EF4-FFF2-40B4-BE49-F238E27FC236}">
                  <a16:creationId xmlns:a16="http://schemas.microsoft.com/office/drawing/2014/main" id="{E5839E88-F07B-9C4A-9B91-58A07714ECE6}"/>
                </a:ext>
              </a:extLst>
            </p:cNvPr>
            <p:cNvSpPr/>
            <p:nvPr/>
          </p:nvSpPr>
          <p:spPr>
            <a:xfrm>
              <a:off x="6988407" y="4364352"/>
              <a:ext cx="229421" cy="921698"/>
            </a:xfrm>
            <a:custGeom>
              <a:avLst/>
              <a:gdLst>
                <a:gd name="connsiteX0" fmla="*/ 130904 w 229421"/>
                <a:gd name="connsiteY0" fmla="*/ 754343 h 921698"/>
                <a:gd name="connsiteX1" fmla="*/ 99639 w 229421"/>
                <a:gd name="connsiteY1" fmla="*/ 716952 h 921698"/>
                <a:gd name="connsiteX2" fmla="*/ 100009 w 229421"/>
                <a:gd name="connsiteY2" fmla="*/ 621052 h 921698"/>
                <a:gd name="connsiteX3" fmla="*/ 110307 w 229421"/>
                <a:gd name="connsiteY3" fmla="*/ 341195 h 921698"/>
                <a:gd name="connsiteX4" fmla="*/ 229194 w 229421"/>
                <a:gd name="connsiteY4" fmla="*/ 96056 h 921698"/>
                <a:gd name="connsiteX5" fmla="*/ 126450 w 229421"/>
                <a:gd name="connsiteY5" fmla="*/ -192 h 921698"/>
                <a:gd name="connsiteX6" fmla="*/ 154 w 229421"/>
                <a:gd name="connsiteY6" fmla="*/ 285401 h 921698"/>
                <a:gd name="connsiteX7" fmla="*/ 25965 w 229421"/>
                <a:gd name="connsiteY7" fmla="*/ 693422 h 921698"/>
                <a:gd name="connsiteX8" fmla="*/ 7346 w 229421"/>
                <a:gd name="connsiteY8" fmla="*/ 756429 h 921698"/>
                <a:gd name="connsiteX9" fmla="*/ 4109 w 229421"/>
                <a:gd name="connsiteY9" fmla="*/ 814417 h 921698"/>
                <a:gd name="connsiteX10" fmla="*/ 8454 w 229421"/>
                <a:gd name="connsiteY10" fmla="*/ 869862 h 921698"/>
                <a:gd name="connsiteX11" fmla="*/ 20360 w 229421"/>
                <a:gd name="connsiteY11" fmla="*/ 868950 h 921698"/>
                <a:gd name="connsiteX12" fmla="*/ 23228 w 229421"/>
                <a:gd name="connsiteY12" fmla="*/ 819588 h 921698"/>
                <a:gd name="connsiteX13" fmla="*/ 30528 w 229421"/>
                <a:gd name="connsiteY13" fmla="*/ 876337 h 921698"/>
                <a:gd name="connsiteX14" fmla="*/ 34634 w 229421"/>
                <a:gd name="connsiteY14" fmla="*/ 897824 h 921698"/>
                <a:gd name="connsiteX15" fmla="*/ 48908 w 229421"/>
                <a:gd name="connsiteY15" fmla="*/ 899410 h 921698"/>
                <a:gd name="connsiteX16" fmla="*/ 46301 w 229421"/>
                <a:gd name="connsiteY16" fmla="*/ 873621 h 921698"/>
                <a:gd name="connsiteX17" fmla="*/ 45237 w 229421"/>
                <a:gd name="connsiteY17" fmla="*/ 849331 h 921698"/>
                <a:gd name="connsiteX18" fmla="*/ 44324 w 229421"/>
                <a:gd name="connsiteY18" fmla="*/ 824281 h 921698"/>
                <a:gd name="connsiteX19" fmla="*/ 48669 w 229421"/>
                <a:gd name="connsiteY19" fmla="*/ 829516 h 921698"/>
                <a:gd name="connsiteX20" fmla="*/ 54818 w 229421"/>
                <a:gd name="connsiteY20" fmla="*/ 873599 h 921698"/>
                <a:gd name="connsiteX21" fmla="*/ 60967 w 229421"/>
                <a:gd name="connsiteY21" fmla="*/ 897802 h 921698"/>
                <a:gd name="connsiteX22" fmla="*/ 72873 w 229421"/>
                <a:gd name="connsiteY22" fmla="*/ 921506 h 921698"/>
                <a:gd name="connsiteX23" fmla="*/ 74241 w 229421"/>
                <a:gd name="connsiteY23" fmla="*/ 892393 h 921698"/>
                <a:gd name="connsiteX24" fmla="*/ 70092 w 229421"/>
                <a:gd name="connsiteY24" fmla="*/ 867277 h 921698"/>
                <a:gd name="connsiteX25" fmla="*/ 73611 w 229421"/>
                <a:gd name="connsiteY25" fmla="*/ 830212 h 921698"/>
                <a:gd name="connsiteX26" fmla="*/ 86278 w 229421"/>
                <a:gd name="connsiteY26" fmla="*/ 874121 h 921698"/>
                <a:gd name="connsiteX27" fmla="*/ 106375 w 229421"/>
                <a:gd name="connsiteY27" fmla="*/ 912620 h 921698"/>
                <a:gd name="connsiteX28" fmla="*/ 108417 w 229421"/>
                <a:gd name="connsiteY28" fmla="*/ 888569 h 921698"/>
                <a:gd name="connsiteX29" fmla="*/ 103224 w 229421"/>
                <a:gd name="connsiteY29" fmla="*/ 867277 h 921698"/>
                <a:gd name="connsiteX30" fmla="*/ 99922 w 229421"/>
                <a:gd name="connsiteY30" fmla="*/ 841792 h 921698"/>
                <a:gd name="connsiteX31" fmla="*/ 100443 w 229421"/>
                <a:gd name="connsiteY31" fmla="*/ 774962 h 921698"/>
                <a:gd name="connsiteX32" fmla="*/ 119237 w 229421"/>
                <a:gd name="connsiteY32" fmla="*/ 784760 h 921698"/>
                <a:gd name="connsiteX33" fmla="*/ 121844 w 229421"/>
                <a:gd name="connsiteY33" fmla="*/ 801989 h 921698"/>
                <a:gd name="connsiteX34" fmla="*/ 134141 w 229421"/>
                <a:gd name="connsiteY34" fmla="*/ 808268 h 921698"/>
                <a:gd name="connsiteX35" fmla="*/ 138486 w 229421"/>
                <a:gd name="connsiteY35" fmla="*/ 783826 h 921698"/>
                <a:gd name="connsiteX36" fmla="*/ 130904 w 229421"/>
                <a:gd name="connsiteY36" fmla="*/ 754343 h 921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9421" h="921698">
                  <a:moveTo>
                    <a:pt x="130904" y="754343"/>
                  </a:moveTo>
                  <a:cubicBezTo>
                    <a:pt x="107700" y="716496"/>
                    <a:pt x="102486" y="721754"/>
                    <a:pt x="99639" y="716952"/>
                  </a:cubicBezTo>
                  <a:cubicBezTo>
                    <a:pt x="96272" y="711108"/>
                    <a:pt x="100009" y="621052"/>
                    <a:pt x="100009" y="621052"/>
                  </a:cubicBezTo>
                  <a:cubicBezTo>
                    <a:pt x="100009" y="621052"/>
                    <a:pt x="109308" y="355512"/>
                    <a:pt x="110307" y="341195"/>
                  </a:cubicBezTo>
                  <a:lnTo>
                    <a:pt x="229194" y="96056"/>
                  </a:lnTo>
                  <a:lnTo>
                    <a:pt x="126450" y="-192"/>
                  </a:lnTo>
                  <a:cubicBezTo>
                    <a:pt x="126450" y="-192"/>
                    <a:pt x="4130" y="270106"/>
                    <a:pt x="154" y="285401"/>
                  </a:cubicBezTo>
                  <a:cubicBezTo>
                    <a:pt x="-3822" y="300697"/>
                    <a:pt x="24488" y="661593"/>
                    <a:pt x="25965" y="693422"/>
                  </a:cubicBezTo>
                  <a:cubicBezTo>
                    <a:pt x="25965" y="693422"/>
                    <a:pt x="14059" y="731943"/>
                    <a:pt x="7346" y="756429"/>
                  </a:cubicBezTo>
                  <a:cubicBezTo>
                    <a:pt x="632" y="780915"/>
                    <a:pt x="4956" y="807225"/>
                    <a:pt x="4109" y="814417"/>
                  </a:cubicBezTo>
                  <a:cubicBezTo>
                    <a:pt x="3324" y="833014"/>
                    <a:pt x="4782" y="851612"/>
                    <a:pt x="8454" y="869862"/>
                  </a:cubicBezTo>
                  <a:cubicBezTo>
                    <a:pt x="13560" y="895934"/>
                    <a:pt x="20360" y="868950"/>
                    <a:pt x="20360" y="868950"/>
                  </a:cubicBezTo>
                  <a:cubicBezTo>
                    <a:pt x="20360" y="868950"/>
                    <a:pt x="19360" y="818979"/>
                    <a:pt x="23228" y="819588"/>
                  </a:cubicBezTo>
                  <a:cubicBezTo>
                    <a:pt x="26204" y="820087"/>
                    <a:pt x="25183" y="847397"/>
                    <a:pt x="30528" y="876337"/>
                  </a:cubicBezTo>
                  <a:cubicBezTo>
                    <a:pt x="31918" y="883767"/>
                    <a:pt x="33309" y="891111"/>
                    <a:pt x="34634" y="897824"/>
                  </a:cubicBezTo>
                  <a:cubicBezTo>
                    <a:pt x="38110" y="915488"/>
                    <a:pt x="49669" y="918464"/>
                    <a:pt x="48908" y="899410"/>
                  </a:cubicBezTo>
                  <a:cubicBezTo>
                    <a:pt x="48637" y="890763"/>
                    <a:pt x="47766" y="882138"/>
                    <a:pt x="46301" y="873621"/>
                  </a:cubicBezTo>
                  <a:cubicBezTo>
                    <a:pt x="44563" y="865104"/>
                    <a:pt x="45649" y="856718"/>
                    <a:pt x="45237" y="849331"/>
                  </a:cubicBezTo>
                  <a:cubicBezTo>
                    <a:pt x="44454" y="834666"/>
                    <a:pt x="43694" y="823976"/>
                    <a:pt x="44324" y="824281"/>
                  </a:cubicBezTo>
                  <a:cubicBezTo>
                    <a:pt x="44954" y="824584"/>
                    <a:pt x="46953" y="821673"/>
                    <a:pt x="48669" y="829516"/>
                  </a:cubicBezTo>
                  <a:cubicBezTo>
                    <a:pt x="50842" y="838967"/>
                    <a:pt x="50842" y="859933"/>
                    <a:pt x="54818" y="873599"/>
                  </a:cubicBezTo>
                  <a:cubicBezTo>
                    <a:pt x="57121" y="881334"/>
                    <a:pt x="60967" y="897802"/>
                    <a:pt x="60967" y="897802"/>
                  </a:cubicBezTo>
                  <a:cubicBezTo>
                    <a:pt x="60967" y="897802"/>
                    <a:pt x="71308" y="921701"/>
                    <a:pt x="72873" y="921506"/>
                  </a:cubicBezTo>
                  <a:cubicBezTo>
                    <a:pt x="81324" y="920767"/>
                    <a:pt x="78717" y="902495"/>
                    <a:pt x="74241" y="892393"/>
                  </a:cubicBezTo>
                  <a:cubicBezTo>
                    <a:pt x="74611" y="884484"/>
                    <a:pt x="70092" y="867277"/>
                    <a:pt x="70092" y="867277"/>
                  </a:cubicBezTo>
                  <a:cubicBezTo>
                    <a:pt x="70092" y="867277"/>
                    <a:pt x="68527" y="830342"/>
                    <a:pt x="73611" y="830212"/>
                  </a:cubicBezTo>
                  <a:cubicBezTo>
                    <a:pt x="75784" y="830103"/>
                    <a:pt x="79369" y="852590"/>
                    <a:pt x="86278" y="874121"/>
                  </a:cubicBezTo>
                  <a:cubicBezTo>
                    <a:pt x="92687" y="894109"/>
                    <a:pt x="102333" y="913228"/>
                    <a:pt x="106375" y="912620"/>
                  </a:cubicBezTo>
                  <a:cubicBezTo>
                    <a:pt x="113240" y="911512"/>
                    <a:pt x="108417" y="888569"/>
                    <a:pt x="108417" y="888569"/>
                  </a:cubicBezTo>
                  <a:cubicBezTo>
                    <a:pt x="108417" y="888569"/>
                    <a:pt x="104224" y="872665"/>
                    <a:pt x="103224" y="867277"/>
                  </a:cubicBezTo>
                  <a:cubicBezTo>
                    <a:pt x="102029" y="860955"/>
                    <a:pt x="99922" y="841792"/>
                    <a:pt x="99922" y="841792"/>
                  </a:cubicBezTo>
                  <a:cubicBezTo>
                    <a:pt x="99922" y="841792"/>
                    <a:pt x="95577" y="774766"/>
                    <a:pt x="100443" y="774962"/>
                  </a:cubicBezTo>
                  <a:cubicBezTo>
                    <a:pt x="105310" y="775157"/>
                    <a:pt x="117564" y="780697"/>
                    <a:pt x="119237" y="784760"/>
                  </a:cubicBezTo>
                  <a:cubicBezTo>
                    <a:pt x="120910" y="788823"/>
                    <a:pt x="120171" y="797796"/>
                    <a:pt x="121844" y="801989"/>
                  </a:cubicBezTo>
                  <a:cubicBezTo>
                    <a:pt x="123517" y="806182"/>
                    <a:pt x="129100" y="809941"/>
                    <a:pt x="134141" y="808268"/>
                  </a:cubicBezTo>
                  <a:cubicBezTo>
                    <a:pt x="139181" y="806595"/>
                    <a:pt x="138486" y="783826"/>
                    <a:pt x="138486" y="783826"/>
                  </a:cubicBezTo>
                  <a:cubicBezTo>
                    <a:pt x="138486" y="783826"/>
                    <a:pt x="137595" y="765250"/>
                    <a:pt x="130904" y="75434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6" name="Graphic 19">
              <a:extLst>
                <a:ext uri="{FF2B5EF4-FFF2-40B4-BE49-F238E27FC236}">
                  <a16:creationId xmlns:a16="http://schemas.microsoft.com/office/drawing/2014/main" id="{E5839E88-F07B-9C4A-9B91-58A07714ECE6}"/>
                </a:ext>
              </a:extLst>
            </p:cNvPr>
            <p:cNvSpPr/>
            <p:nvPr/>
          </p:nvSpPr>
          <p:spPr>
            <a:xfrm>
              <a:off x="7064440" y="4198586"/>
              <a:ext cx="235291" cy="342010"/>
            </a:xfrm>
            <a:custGeom>
              <a:avLst/>
              <a:gdLst>
                <a:gd name="connsiteX0" fmla="*/ -228 w 235291"/>
                <a:gd name="connsiteY0" fmla="*/ 237336 h 342010"/>
                <a:gd name="connsiteX1" fmla="*/ 134476 w 235291"/>
                <a:gd name="connsiteY1" fmla="*/ 341819 h 342010"/>
                <a:gd name="connsiteX2" fmla="*/ 223814 w 235291"/>
                <a:gd name="connsiteY2" fmla="*/ 222324 h 342010"/>
                <a:gd name="connsiteX3" fmla="*/ 185033 w 235291"/>
                <a:gd name="connsiteY3" fmla="*/ 128 h 342010"/>
                <a:gd name="connsiteX4" fmla="*/ -228 w 235291"/>
                <a:gd name="connsiteY4" fmla="*/ 237336 h 3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291" h="342010">
                  <a:moveTo>
                    <a:pt x="-228" y="237336"/>
                  </a:moveTo>
                  <a:lnTo>
                    <a:pt x="134476" y="341819"/>
                  </a:lnTo>
                  <a:cubicBezTo>
                    <a:pt x="134476" y="341819"/>
                    <a:pt x="193941" y="285113"/>
                    <a:pt x="223814" y="222324"/>
                  </a:cubicBezTo>
                  <a:cubicBezTo>
                    <a:pt x="254036" y="158839"/>
                    <a:pt x="217297" y="-8476"/>
                    <a:pt x="185033" y="128"/>
                  </a:cubicBezTo>
                  <a:cubicBezTo>
                    <a:pt x="113053" y="19465"/>
                    <a:pt x="-228" y="237336"/>
                    <a:pt x="-228" y="23733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7" name="Graphic 19">
              <a:extLst>
                <a:ext uri="{FF2B5EF4-FFF2-40B4-BE49-F238E27FC236}">
                  <a16:creationId xmlns:a16="http://schemas.microsoft.com/office/drawing/2014/main" id="{E5839E88-F07B-9C4A-9B91-58A07714ECE6}"/>
                </a:ext>
              </a:extLst>
            </p:cNvPr>
            <p:cNvSpPr/>
            <p:nvPr/>
          </p:nvSpPr>
          <p:spPr>
            <a:xfrm>
              <a:off x="7295435" y="4059849"/>
              <a:ext cx="138656" cy="285989"/>
            </a:xfrm>
            <a:custGeom>
              <a:avLst/>
              <a:gdLst>
                <a:gd name="connsiteX0" fmla="*/ 19934 w 138656"/>
                <a:gd name="connsiteY0" fmla="*/ 7681 h 285989"/>
                <a:gd name="connsiteX1" fmla="*/ -228 w 138656"/>
                <a:gd name="connsiteY1" fmla="*/ 140516 h 285989"/>
                <a:gd name="connsiteX2" fmla="*/ 117312 w 138656"/>
                <a:gd name="connsiteY2" fmla="*/ 284953 h 285989"/>
                <a:gd name="connsiteX3" fmla="*/ 131499 w 138656"/>
                <a:gd name="connsiteY3" fmla="*/ 133520 h 285989"/>
                <a:gd name="connsiteX4" fmla="*/ 117442 w 138656"/>
                <a:gd name="connsiteY4" fmla="*/ 20738 h 285989"/>
                <a:gd name="connsiteX5" fmla="*/ 19934 w 138656"/>
                <a:gd name="connsiteY5" fmla="*/ 7681 h 2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656" h="285989">
                  <a:moveTo>
                    <a:pt x="19934" y="7681"/>
                  </a:moveTo>
                  <a:lnTo>
                    <a:pt x="-228" y="140516"/>
                  </a:lnTo>
                  <a:cubicBezTo>
                    <a:pt x="-228" y="140516"/>
                    <a:pt x="73381" y="298684"/>
                    <a:pt x="117312" y="284953"/>
                  </a:cubicBezTo>
                  <a:cubicBezTo>
                    <a:pt x="154247" y="273460"/>
                    <a:pt x="131499" y="133520"/>
                    <a:pt x="131499" y="133520"/>
                  </a:cubicBezTo>
                  <a:cubicBezTo>
                    <a:pt x="131499" y="133520"/>
                    <a:pt x="111402" y="58347"/>
                    <a:pt x="117442" y="20738"/>
                  </a:cubicBezTo>
                  <a:cubicBezTo>
                    <a:pt x="123482" y="-16870"/>
                    <a:pt x="19934" y="7681"/>
                    <a:pt x="19934" y="768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8" name="Graphic 19">
              <a:extLst>
                <a:ext uri="{FF2B5EF4-FFF2-40B4-BE49-F238E27FC236}">
                  <a16:creationId xmlns:a16="http://schemas.microsoft.com/office/drawing/2014/main" id="{E5839E88-F07B-9C4A-9B91-58A07714ECE6}"/>
                </a:ext>
              </a:extLst>
            </p:cNvPr>
            <p:cNvSpPr/>
            <p:nvPr/>
          </p:nvSpPr>
          <p:spPr>
            <a:xfrm>
              <a:off x="7313816" y="4059858"/>
              <a:ext cx="101722" cy="78365"/>
            </a:xfrm>
            <a:custGeom>
              <a:avLst/>
              <a:gdLst>
                <a:gd name="connsiteX0" fmla="*/ 98953 w 101722"/>
                <a:gd name="connsiteY0" fmla="*/ 20730 h 78365"/>
                <a:gd name="connsiteX1" fmla="*/ 1445 w 101722"/>
                <a:gd name="connsiteY1" fmla="*/ 7694 h 78365"/>
                <a:gd name="connsiteX2" fmla="*/ -228 w 101722"/>
                <a:gd name="connsiteY2" fmla="*/ 18709 h 78365"/>
                <a:gd name="connsiteX3" fmla="*/ 11005 w 101722"/>
                <a:gd name="connsiteY3" fmla="*/ 37220 h 78365"/>
                <a:gd name="connsiteX4" fmla="*/ 101495 w 101722"/>
                <a:gd name="connsiteY4" fmla="*/ 78174 h 78365"/>
                <a:gd name="connsiteX5" fmla="*/ 98953 w 101722"/>
                <a:gd name="connsiteY5" fmla="*/ 20730 h 7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722" h="78365">
                  <a:moveTo>
                    <a:pt x="98953" y="20730"/>
                  </a:moveTo>
                  <a:cubicBezTo>
                    <a:pt x="104971" y="-16879"/>
                    <a:pt x="1445" y="7694"/>
                    <a:pt x="1445" y="7694"/>
                  </a:cubicBezTo>
                  <a:lnTo>
                    <a:pt x="-228" y="18709"/>
                  </a:lnTo>
                  <a:cubicBezTo>
                    <a:pt x="2388" y="25496"/>
                    <a:pt x="6192" y="31764"/>
                    <a:pt x="11005" y="37220"/>
                  </a:cubicBezTo>
                  <a:cubicBezTo>
                    <a:pt x="34143" y="62162"/>
                    <a:pt x="70274" y="77044"/>
                    <a:pt x="101495" y="78174"/>
                  </a:cubicBezTo>
                  <a:cubicBezTo>
                    <a:pt x="98388" y="57817"/>
                    <a:pt x="96476" y="36090"/>
                    <a:pt x="98953" y="207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89" name="Graphic 19">
              <a:extLst>
                <a:ext uri="{FF2B5EF4-FFF2-40B4-BE49-F238E27FC236}">
                  <a16:creationId xmlns:a16="http://schemas.microsoft.com/office/drawing/2014/main" id="{E5839E88-F07B-9C4A-9B91-58A07714ECE6}"/>
                </a:ext>
              </a:extLst>
            </p:cNvPr>
            <p:cNvSpPr/>
            <p:nvPr/>
          </p:nvSpPr>
          <p:spPr>
            <a:xfrm>
              <a:off x="7290500" y="3838381"/>
              <a:ext cx="184780" cy="275655"/>
            </a:xfrm>
            <a:custGeom>
              <a:avLst/>
              <a:gdLst>
                <a:gd name="connsiteX0" fmla="*/ 7770 w 184780"/>
                <a:gd name="connsiteY0" fmla="*/ 41238 h 275655"/>
                <a:gd name="connsiteX1" fmla="*/ 23283 w 184780"/>
                <a:gd name="connsiteY1" fmla="*/ 234428 h 275655"/>
                <a:gd name="connsiteX2" fmla="*/ 165352 w 184780"/>
                <a:gd name="connsiteY2" fmla="*/ 257067 h 275655"/>
                <a:gd name="connsiteX3" fmla="*/ 133392 w 184780"/>
                <a:gd name="connsiteY3" fmla="*/ 13732 h 275655"/>
                <a:gd name="connsiteX4" fmla="*/ 7770 w 184780"/>
                <a:gd name="connsiteY4" fmla="*/ 41238 h 2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80" h="275655">
                  <a:moveTo>
                    <a:pt x="7770" y="41238"/>
                  </a:moveTo>
                  <a:cubicBezTo>
                    <a:pt x="4859" y="40173"/>
                    <a:pt x="-15672" y="192518"/>
                    <a:pt x="23283" y="234428"/>
                  </a:cubicBezTo>
                  <a:cubicBezTo>
                    <a:pt x="62238" y="276339"/>
                    <a:pt x="138128" y="290070"/>
                    <a:pt x="165352" y="257067"/>
                  </a:cubicBezTo>
                  <a:cubicBezTo>
                    <a:pt x="195464" y="220545"/>
                    <a:pt x="193943" y="56794"/>
                    <a:pt x="133392" y="13732"/>
                  </a:cubicBezTo>
                  <a:cubicBezTo>
                    <a:pt x="72841" y="-29330"/>
                    <a:pt x="7770" y="41238"/>
                    <a:pt x="7770" y="412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0" name="Graphic 19">
              <a:extLst>
                <a:ext uri="{FF2B5EF4-FFF2-40B4-BE49-F238E27FC236}">
                  <a16:creationId xmlns:a16="http://schemas.microsoft.com/office/drawing/2014/main" id="{E5839E88-F07B-9C4A-9B91-58A07714ECE6}"/>
                </a:ext>
              </a:extLst>
            </p:cNvPr>
            <p:cNvSpPr/>
            <p:nvPr/>
          </p:nvSpPr>
          <p:spPr>
            <a:xfrm>
              <a:off x="7215592" y="3769823"/>
              <a:ext cx="238082" cy="347130"/>
            </a:xfrm>
            <a:custGeom>
              <a:avLst/>
              <a:gdLst>
                <a:gd name="connsiteX0" fmla="*/ 185249 w 238082"/>
                <a:gd name="connsiteY0" fmla="*/ 751 h 347130"/>
                <a:gd name="connsiteX1" fmla="*/ 96953 w 238082"/>
                <a:gd name="connsiteY1" fmla="*/ 51091 h 347130"/>
                <a:gd name="connsiteX2" fmla="*/ 16978 w 238082"/>
                <a:gd name="connsiteY2" fmla="*/ 114749 h 347130"/>
                <a:gd name="connsiteX3" fmla="*/ 50089 w 238082"/>
                <a:gd name="connsiteY3" fmla="*/ 275785 h 347130"/>
                <a:gd name="connsiteX4" fmla="*/ 92195 w 238082"/>
                <a:gd name="connsiteY4" fmla="*/ 346939 h 347130"/>
                <a:gd name="connsiteX5" fmla="*/ 98952 w 238082"/>
                <a:gd name="connsiteY5" fmla="*/ 327211 h 347130"/>
                <a:gd name="connsiteX6" fmla="*/ 104297 w 238082"/>
                <a:gd name="connsiteY6" fmla="*/ 280760 h 347130"/>
                <a:gd name="connsiteX7" fmla="*/ 97388 w 238082"/>
                <a:gd name="connsiteY7" fmla="*/ 252820 h 347130"/>
                <a:gd name="connsiteX8" fmla="*/ 128521 w 238082"/>
                <a:gd name="connsiteY8" fmla="*/ 197765 h 347130"/>
                <a:gd name="connsiteX9" fmla="*/ 146837 w 238082"/>
                <a:gd name="connsiteY9" fmla="*/ 127980 h 347130"/>
                <a:gd name="connsiteX10" fmla="*/ 159981 w 238082"/>
                <a:gd name="connsiteY10" fmla="*/ 110165 h 347130"/>
                <a:gd name="connsiteX11" fmla="*/ 219924 w 238082"/>
                <a:gd name="connsiteY11" fmla="*/ 93240 h 347130"/>
                <a:gd name="connsiteX12" fmla="*/ 185249 w 238082"/>
                <a:gd name="connsiteY12" fmla="*/ 751 h 34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8082" h="347130">
                  <a:moveTo>
                    <a:pt x="185249" y="751"/>
                  </a:moveTo>
                  <a:cubicBezTo>
                    <a:pt x="138429" y="10289"/>
                    <a:pt x="108099" y="38902"/>
                    <a:pt x="96953" y="51091"/>
                  </a:cubicBezTo>
                  <a:cubicBezTo>
                    <a:pt x="75705" y="53589"/>
                    <a:pt x="46809" y="65343"/>
                    <a:pt x="16978" y="114749"/>
                  </a:cubicBezTo>
                  <a:cubicBezTo>
                    <a:pt x="-19696" y="175474"/>
                    <a:pt x="7397" y="242783"/>
                    <a:pt x="50089" y="275785"/>
                  </a:cubicBezTo>
                  <a:cubicBezTo>
                    <a:pt x="92782" y="308787"/>
                    <a:pt x="92195" y="346939"/>
                    <a:pt x="92195" y="346939"/>
                  </a:cubicBezTo>
                  <a:lnTo>
                    <a:pt x="98952" y="327211"/>
                  </a:lnTo>
                  <a:cubicBezTo>
                    <a:pt x="104034" y="312287"/>
                    <a:pt x="105856" y="296449"/>
                    <a:pt x="104297" y="280760"/>
                  </a:cubicBezTo>
                  <a:cubicBezTo>
                    <a:pt x="103490" y="271140"/>
                    <a:pt x="101159" y="261708"/>
                    <a:pt x="97388" y="252820"/>
                  </a:cubicBezTo>
                  <a:cubicBezTo>
                    <a:pt x="87111" y="230768"/>
                    <a:pt x="119462" y="216124"/>
                    <a:pt x="128521" y="197765"/>
                  </a:cubicBezTo>
                  <a:cubicBezTo>
                    <a:pt x="135496" y="183643"/>
                    <a:pt x="135843" y="151336"/>
                    <a:pt x="146837" y="127980"/>
                  </a:cubicBezTo>
                  <a:lnTo>
                    <a:pt x="159981" y="110165"/>
                  </a:lnTo>
                  <a:cubicBezTo>
                    <a:pt x="159981" y="110165"/>
                    <a:pt x="190268" y="86592"/>
                    <a:pt x="219924" y="93240"/>
                  </a:cubicBezTo>
                  <a:cubicBezTo>
                    <a:pt x="249581" y="99888"/>
                    <a:pt x="245344" y="-11503"/>
                    <a:pt x="185249" y="75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1" name="Graphic 19">
              <a:extLst>
                <a:ext uri="{FF2B5EF4-FFF2-40B4-BE49-F238E27FC236}">
                  <a16:creationId xmlns:a16="http://schemas.microsoft.com/office/drawing/2014/main" id="{E5839E88-F07B-9C4A-9B91-58A07714ECE6}"/>
                </a:ext>
              </a:extLst>
            </p:cNvPr>
            <p:cNvSpPr/>
            <p:nvPr/>
          </p:nvSpPr>
          <p:spPr>
            <a:xfrm>
              <a:off x="7303465" y="3961565"/>
              <a:ext cx="38886" cy="67333"/>
            </a:xfrm>
            <a:custGeom>
              <a:avLst/>
              <a:gdLst>
                <a:gd name="connsiteX0" fmla="*/ 38650 w 38886"/>
                <a:gd name="connsiteY0" fmla="*/ 33138 h 67333"/>
                <a:gd name="connsiteX1" fmla="*/ 19791 w 38886"/>
                <a:gd name="connsiteY1" fmla="*/ 67140 h 67333"/>
                <a:gd name="connsiteX2" fmla="*/ -219 w 38886"/>
                <a:gd name="connsiteY2" fmla="*/ 33812 h 67333"/>
                <a:gd name="connsiteX3" fmla="*/ 18661 w 38886"/>
                <a:gd name="connsiteY3" fmla="*/ -190 h 67333"/>
                <a:gd name="connsiteX4" fmla="*/ 38650 w 38886"/>
                <a:gd name="connsiteY4" fmla="*/ 33138 h 67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86" h="67333">
                  <a:moveTo>
                    <a:pt x="38650" y="33138"/>
                  </a:moveTo>
                  <a:cubicBezTo>
                    <a:pt x="38976" y="51736"/>
                    <a:pt x="30524" y="66945"/>
                    <a:pt x="19791" y="67140"/>
                  </a:cubicBezTo>
                  <a:cubicBezTo>
                    <a:pt x="9058" y="67336"/>
                    <a:pt x="107" y="52388"/>
                    <a:pt x="-219" y="33812"/>
                  </a:cubicBezTo>
                  <a:cubicBezTo>
                    <a:pt x="-545" y="15236"/>
                    <a:pt x="7929" y="6"/>
                    <a:pt x="18661" y="-190"/>
                  </a:cubicBezTo>
                  <a:cubicBezTo>
                    <a:pt x="29394" y="-385"/>
                    <a:pt x="38345" y="14562"/>
                    <a:pt x="38650" y="331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2" name="Graphic 19">
              <a:extLst>
                <a:ext uri="{FF2B5EF4-FFF2-40B4-BE49-F238E27FC236}">
                  <a16:creationId xmlns:a16="http://schemas.microsoft.com/office/drawing/2014/main" id="{E5839E88-F07B-9C4A-9B91-58A07714ECE6}"/>
                </a:ext>
              </a:extLst>
            </p:cNvPr>
            <p:cNvSpPr/>
            <p:nvPr/>
          </p:nvSpPr>
          <p:spPr>
            <a:xfrm>
              <a:off x="7113281" y="4147357"/>
              <a:ext cx="253805" cy="579341"/>
            </a:xfrm>
            <a:custGeom>
              <a:avLst/>
              <a:gdLst>
                <a:gd name="connsiteX0" fmla="*/ 253123 w 253805"/>
                <a:gd name="connsiteY0" fmla="*/ 326239 h 579341"/>
                <a:gd name="connsiteX1" fmla="*/ 138365 w 253805"/>
                <a:gd name="connsiteY1" fmla="*/ 6296 h 579341"/>
                <a:gd name="connsiteX2" fmla="*/ 14242 w 253805"/>
                <a:gd name="connsiteY2" fmla="*/ 21961 h 579341"/>
                <a:gd name="connsiteX3" fmla="*/ 14242 w 253805"/>
                <a:gd name="connsiteY3" fmla="*/ 21961 h 579341"/>
                <a:gd name="connsiteX4" fmla="*/ 123178 w 253805"/>
                <a:gd name="connsiteY4" fmla="*/ 45186 h 579341"/>
                <a:gd name="connsiteX5" fmla="*/ 210083 w 253805"/>
                <a:gd name="connsiteY5" fmla="*/ 325239 h 579341"/>
                <a:gd name="connsiteX6" fmla="*/ 4378 w 253805"/>
                <a:gd name="connsiteY6" fmla="*/ 555647 h 579341"/>
                <a:gd name="connsiteX7" fmla="*/ -228 w 253805"/>
                <a:gd name="connsiteY7" fmla="*/ 572811 h 579341"/>
                <a:gd name="connsiteX8" fmla="*/ 168608 w 253805"/>
                <a:gd name="connsiteY8" fmla="*/ 550455 h 579341"/>
                <a:gd name="connsiteX9" fmla="*/ 253123 w 253805"/>
                <a:gd name="connsiteY9" fmla="*/ 326239 h 5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805" h="579341">
                  <a:moveTo>
                    <a:pt x="253123" y="326239"/>
                  </a:moveTo>
                  <a:cubicBezTo>
                    <a:pt x="255948" y="210502"/>
                    <a:pt x="248778" y="51444"/>
                    <a:pt x="138365" y="6296"/>
                  </a:cubicBezTo>
                  <a:cubicBezTo>
                    <a:pt x="98931" y="-10238"/>
                    <a:pt x="50764" y="8469"/>
                    <a:pt x="14242" y="21961"/>
                  </a:cubicBezTo>
                  <a:lnTo>
                    <a:pt x="14242" y="21961"/>
                  </a:lnTo>
                  <a:cubicBezTo>
                    <a:pt x="59063" y="15682"/>
                    <a:pt x="101343" y="32954"/>
                    <a:pt x="123178" y="45186"/>
                  </a:cubicBezTo>
                  <a:cubicBezTo>
                    <a:pt x="214038" y="91138"/>
                    <a:pt x="213321" y="222734"/>
                    <a:pt x="210083" y="325239"/>
                  </a:cubicBezTo>
                  <a:cubicBezTo>
                    <a:pt x="201762" y="583001"/>
                    <a:pt x="4378" y="555647"/>
                    <a:pt x="4378" y="555647"/>
                  </a:cubicBezTo>
                  <a:lnTo>
                    <a:pt x="-228" y="572811"/>
                  </a:lnTo>
                  <a:cubicBezTo>
                    <a:pt x="-228" y="572811"/>
                    <a:pt x="73968" y="597145"/>
                    <a:pt x="168608" y="550455"/>
                  </a:cubicBezTo>
                  <a:cubicBezTo>
                    <a:pt x="243955" y="513216"/>
                    <a:pt x="253123" y="326239"/>
                    <a:pt x="253123" y="32623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3" name="Graphic 19">
              <a:extLst>
                <a:ext uri="{FF2B5EF4-FFF2-40B4-BE49-F238E27FC236}">
                  <a16:creationId xmlns:a16="http://schemas.microsoft.com/office/drawing/2014/main" id="{E5839E88-F07B-9C4A-9B91-58A07714ECE6}"/>
                </a:ext>
              </a:extLst>
            </p:cNvPr>
            <p:cNvSpPr/>
            <p:nvPr/>
          </p:nvSpPr>
          <p:spPr>
            <a:xfrm>
              <a:off x="10959209" y="5295049"/>
              <a:ext cx="314255" cy="428068"/>
            </a:xfrm>
            <a:custGeom>
              <a:avLst/>
              <a:gdLst>
                <a:gd name="connsiteX0" fmla="*/ 40214 w 314255"/>
                <a:gd name="connsiteY0" fmla="*/ 26722 h 428068"/>
                <a:gd name="connsiteX1" fmla="*/ 7038 w 314255"/>
                <a:gd name="connsiteY1" fmla="*/ 354312 h 428068"/>
                <a:gd name="connsiteX2" fmla="*/ 223694 w 314255"/>
                <a:gd name="connsiteY2" fmla="*/ 426009 h 428068"/>
                <a:gd name="connsiteX3" fmla="*/ 310599 w 314255"/>
                <a:gd name="connsiteY3" fmla="*/ 36608 h 428068"/>
                <a:gd name="connsiteX4" fmla="*/ 40214 w 314255"/>
                <a:gd name="connsiteY4" fmla="*/ 26722 h 428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255" h="428068">
                  <a:moveTo>
                    <a:pt x="40214" y="26722"/>
                  </a:moveTo>
                  <a:cubicBezTo>
                    <a:pt x="40214" y="26722"/>
                    <a:pt x="-20772" y="326546"/>
                    <a:pt x="7038" y="354312"/>
                  </a:cubicBezTo>
                  <a:cubicBezTo>
                    <a:pt x="34848" y="382079"/>
                    <a:pt x="188757" y="438872"/>
                    <a:pt x="223694" y="426009"/>
                  </a:cubicBezTo>
                  <a:cubicBezTo>
                    <a:pt x="258629" y="413147"/>
                    <a:pt x="330522" y="70566"/>
                    <a:pt x="310599" y="36608"/>
                  </a:cubicBezTo>
                  <a:cubicBezTo>
                    <a:pt x="290676" y="2649"/>
                    <a:pt x="56400" y="-20989"/>
                    <a:pt x="40214" y="2672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4" name="Graphic 19">
              <a:extLst>
                <a:ext uri="{FF2B5EF4-FFF2-40B4-BE49-F238E27FC236}">
                  <a16:creationId xmlns:a16="http://schemas.microsoft.com/office/drawing/2014/main" id="{E5839E88-F07B-9C4A-9B91-58A07714ECE6}"/>
                </a:ext>
              </a:extLst>
            </p:cNvPr>
            <p:cNvSpPr/>
            <p:nvPr/>
          </p:nvSpPr>
          <p:spPr>
            <a:xfrm>
              <a:off x="11024398" y="6196906"/>
              <a:ext cx="105267" cy="99571"/>
            </a:xfrm>
            <a:custGeom>
              <a:avLst/>
              <a:gdLst>
                <a:gd name="connsiteX0" fmla="*/ -228 w 105267"/>
                <a:gd name="connsiteY0" fmla="*/ 14864 h 99571"/>
                <a:gd name="connsiteX1" fmla="*/ 3748 w 105267"/>
                <a:gd name="connsiteY1" fmla="*/ 55123 h 99571"/>
                <a:gd name="connsiteX2" fmla="*/ 3748 w 105267"/>
                <a:gd name="connsiteY2" fmla="*/ 60968 h 99571"/>
                <a:gd name="connsiteX3" fmla="*/ 902 w 105267"/>
                <a:gd name="connsiteY3" fmla="*/ 66899 h 99571"/>
                <a:gd name="connsiteX4" fmla="*/ -228 w 105267"/>
                <a:gd name="connsiteY4" fmla="*/ 69267 h 99571"/>
                <a:gd name="connsiteX5" fmla="*/ 20347 w 105267"/>
                <a:gd name="connsiteY5" fmla="*/ 98142 h 99571"/>
                <a:gd name="connsiteX6" fmla="*/ 104862 w 105267"/>
                <a:gd name="connsiteY6" fmla="*/ 99380 h 99571"/>
                <a:gd name="connsiteX7" fmla="*/ 93804 w 105267"/>
                <a:gd name="connsiteY7" fmla="*/ 79392 h 99571"/>
                <a:gd name="connsiteX8" fmla="*/ 61540 w 105267"/>
                <a:gd name="connsiteY8" fmla="*/ 44369 h 99571"/>
                <a:gd name="connsiteX9" fmla="*/ 65711 w 105267"/>
                <a:gd name="connsiteY9" fmla="*/ -192 h 9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67" h="99571">
                  <a:moveTo>
                    <a:pt x="-228" y="14864"/>
                  </a:moveTo>
                  <a:cubicBezTo>
                    <a:pt x="-228" y="14864"/>
                    <a:pt x="3748" y="49279"/>
                    <a:pt x="3748" y="55123"/>
                  </a:cubicBezTo>
                  <a:lnTo>
                    <a:pt x="3748" y="60968"/>
                  </a:lnTo>
                  <a:lnTo>
                    <a:pt x="902" y="66899"/>
                  </a:lnTo>
                  <a:lnTo>
                    <a:pt x="-228" y="69267"/>
                  </a:lnTo>
                  <a:lnTo>
                    <a:pt x="20347" y="98142"/>
                  </a:lnTo>
                  <a:cubicBezTo>
                    <a:pt x="20347" y="98142"/>
                    <a:pt x="103038" y="99380"/>
                    <a:pt x="104862" y="99380"/>
                  </a:cubicBezTo>
                  <a:cubicBezTo>
                    <a:pt x="106687" y="99380"/>
                    <a:pt x="93804" y="79392"/>
                    <a:pt x="93804" y="79392"/>
                  </a:cubicBezTo>
                  <a:cubicBezTo>
                    <a:pt x="93804" y="79392"/>
                    <a:pt x="66450" y="58817"/>
                    <a:pt x="61540" y="44369"/>
                  </a:cubicBezTo>
                  <a:cubicBezTo>
                    <a:pt x="56630" y="29921"/>
                    <a:pt x="65711" y="-192"/>
                    <a:pt x="65711"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5" name="Graphic 19">
              <a:extLst>
                <a:ext uri="{FF2B5EF4-FFF2-40B4-BE49-F238E27FC236}">
                  <a16:creationId xmlns:a16="http://schemas.microsoft.com/office/drawing/2014/main" id="{E5839E88-F07B-9C4A-9B91-58A07714ECE6}"/>
                </a:ext>
              </a:extLst>
            </p:cNvPr>
            <p:cNvSpPr/>
            <p:nvPr/>
          </p:nvSpPr>
          <p:spPr>
            <a:xfrm>
              <a:off x="10494283" y="5943968"/>
              <a:ext cx="131588" cy="97681"/>
            </a:xfrm>
            <a:custGeom>
              <a:avLst/>
              <a:gdLst>
                <a:gd name="connsiteX0" fmla="*/ 131360 w 131588"/>
                <a:gd name="connsiteY0" fmla="*/ 61837 h 97681"/>
                <a:gd name="connsiteX1" fmla="*/ 97358 w 131588"/>
                <a:gd name="connsiteY1" fmla="*/ 83737 h 97681"/>
                <a:gd name="connsiteX2" fmla="*/ 92774 w 131588"/>
                <a:gd name="connsiteY2" fmla="*/ 87366 h 97681"/>
                <a:gd name="connsiteX3" fmla="*/ 89906 w 131588"/>
                <a:gd name="connsiteY3" fmla="*/ 93297 h 97681"/>
                <a:gd name="connsiteX4" fmla="*/ 88754 w 131588"/>
                <a:gd name="connsiteY4" fmla="*/ 95643 h 97681"/>
                <a:gd name="connsiteX5" fmla="*/ 53340 w 131588"/>
                <a:gd name="connsiteY5" fmla="*/ 97490 h 97681"/>
                <a:gd name="connsiteX6" fmla="*/ -171 w 131588"/>
                <a:gd name="connsiteY6" fmla="*/ 32050 h 97681"/>
                <a:gd name="connsiteX7" fmla="*/ 14885 w 131588"/>
                <a:gd name="connsiteY7" fmla="*/ 34223 h 97681"/>
                <a:gd name="connsiteX8" fmla="*/ 62314 w 131588"/>
                <a:gd name="connsiteY8" fmla="*/ 33571 h 97681"/>
                <a:gd name="connsiteX9" fmla="*/ 105766 w 131588"/>
                <a:gd name="connsiteY9" fmla="*/ -192 h 9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1588" h="97681">
                  <a:moveTo>
                    <a:pt x="131360" y="61837"/>
                  </a:moveTo>
                  <a:cubicBezTo>
                    <a:pt x="131360" y="61837"/>
                    <a:pt x="101921" y="80109"/>
                    <a:pt x="97358" y="83737"/>
                  </a:cubicBezTo>
                  <a:lnTo>
                    <a:pt x="92774" y="87366"/>
                  </a:lnTo>
                  <a:lnTo>
                    <a:pt x="89906" y="93297"/>
                  </a:lnTo>
                  <a:lnTo>
                    <a:pt x="88754" y="95643"/>
                  </a:lnTo>
                  <a:lnTo>
                    <a:pt x="53340" y="97490"/>
                  </a:lnTo>
                  <a:cubicBezTo>
                    <a:pt x="53340" y="97490"/>
                    <a:pt x="958" y="33506"/>
                    <a:pt x="-171" y="32050"/>
                  </a:cubicBezTo>
                  <a:cubicBezTo>
                    <a:pt x="-1301" y="30595"/>
                    <a:pt x="14885" y="34223"/>
                    <a:pt x="14885" y="34223"/>
                  </a:cubicBezTo>
                  <a:cubicBezTo>
                    <a:pt x="14885" y="34223"/>
                    <a:pt x="47931" y="38698"/>
                    <a:pt x="62314" y="33571"/>
                  </a:cubicBezTo>
                  <a:cubicBezTo>
                    <a:pt x="76696" y="28444"/>
                    <a:pt x="105766" y="-192"/>
                    <a:pt x="10576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6" name="Graphic 19">
              <a:extLst>
                <a:ext uri="{FF2B5EF4-FFF2-40B4-BE49-F238E27FC236}">
                  <a16:creationId xmlns:a16="http://schemas.microsoft.com/office/drawing/2014/main" id="{E5839E88-F07B-9C4A-9B91-58A07714ECE6}"/>
                </a:ext>
              </a:extLst>
            </p:cNvPr>
            <p:cNvSpPr/>
            <p:nvPr/>
          </p:nvSpPr>
          <p:spPr>
            <a:xfrm>
              <a:off x="10576270" y="5683034"/>
              <a:ext cx="566297" cy="538509"/>
            </a:xfrm>
            <a:custGeom>
              <a:avLst/>
              <a:gdLst>
                <a:gd name="connsiteX0" fmla="*/ 316977 w 566297"/>
                <a:gd name="connsiteY0" fmla="*/ -192 h 538509"/>
                <a:gd name="connsiteX1" fmla="*/ -228 w 566297"/>
                <a:gd name="connsiteY1" fmla="*/ 269954 h 538509"/>
                <a:gd name="connsiteX2" fmla="*/ 48635 w 566297"/>
                <a:gd name="connsiteY2" fmla="*/ 339109 h 538509"/>
                <a:gd name="connsiteX3" fmla="*/ 376942 w 566297"/>
                <a:gd name="connsiteY3" fmla="*/ 141203 h 538509"/>
                <a:gd name="connsiteX4" fmla="*/ 424001 w 566297"/>
                <a:gd name="connsiteY4" fmla="*/ 157368 h 538509"/>
                <a:gd name="connsiteX5" fmla="*/ 437168 w 566297"/>
                <a:gd name="connsiteY5" fmla="*/ 538318 h 538509"/>
                <a:gd name="connsiteX6" fmla="*/ 521900 w 566297"/>
                <a:gd name="connsiteY6" fmla="*/ 538318 h 538509"/>
                <a:gd name="connsiteX7" fmla="*/ 566070 w 566297"/>
                <a:gd name="connsiteY7" fmla="*/ 68116 h 5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297" h="538509">
                  <a:moveTo>
                    <a:pt x="316977" y="-192"/>
                  </a:moveTo>
                  <a:lnTo>
                    <a:pt x="-228" y="269954"/>
                  </a:lnTo>
                  <a:lnTo>
                    <a:pt x="48635" y="339109"/>
                  </a:lnTo>
                  <a:cubicBezTo>
                    <a:pt x="48635" y="339109"/>
                    <a:pt x="359887" y="143571"/>
                    <a:pt x="376942" y="141203"/>
                  </a:cubicBezTo>
                  <a:cubicBezTo>
                    <a:pt x="393997" y="138835"/>
                    <a:pt x="420786" y="144918"/>
                    <a:pt x="424001" y="157368"/>
                  </a:cubicBezTo>
                  <a:cubicBezTo>
                    <a:pt x="427217" y="169817"/>
                    <a:pt x="437168" y="538318"/>
                    <a:pt x="437168" y="538318"/>
                  </a:cubicBezTo>
                  <a:lnTo>
                    <a:pt x="521900" y="538318"/>
                  </a:lnTo>
                  <a:lnTo>
                    <a:pt x="566070" y="6811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7" name="Graphic 19">
              <a:extLst>
                <a:ext uri="{FF2B5EF4-FFF2-40B4-BE49-F238E27FC236}">
                  <a16:creationId xmlns:a16="http://schemas.microsoft.com/office/drawing/2014/main" id="{E5839E88-F07B-9C4A-9B91-58A07714ECE6}"/>
                </a:ext>
              </a:extLst>
            </p:cNvPr>
            <p:cNvSpPr/>
            <p:nvPr/>
          </p:nvSpPr>
          <p:spPr>
            <a:xfrm>
              <a:off x="11190843" y="5130131"/>
              <a:ext cx="379131" cy="331098"/>
            </a:xfrm>
            <a:custGeom>
              <a:avLst/>
              <a:gdLst>
                <a:gd name="connsiteX0" fmla="*/ 159353 w 379131"/>
                <a:gd name="connsiteY0" fmla="*/ 167394 h 331098"/>
                <a:gd name="connsiteX1" fmla="*/ 256600 w 379131"/>
                <a:gd name="connsiteY1" fmla="*/ 72732 h 331098"/>
                <a:gd name="connsiteX2" fmla="*/ 273611 w 379131"/>
                <a:gd name="connsiteY2" fmla="*/ 39295 h 331098"/>
                <a:gd name="connsiteX3" fmla="*/ 299205 w 379131"/>
                <a:gd name="connsiteY3" fmla="*/ 6923 h 331098"/>
                <a:gd name="connsiteX4" fmla="*/ 296794 w 379131"/>
                <a:gd name="connsiteY4" fmla="*/ 37340 h 331098"/>
                <a:gd name="connsiteX5" fmla="*/ 350219 w 379131"/>
                <a:gd name="connsiteY5" fmla="*/ 601 h 331098"/>
                <a:gd name="connsiteX6" fmla="*/ 323778 w 379131"/>
                <a:gd name="connsiteY6" fmla="*/ 47117 h 331098"/>
                <a:gd name="connsiteX7" fmla="*/ 372075 w 379131"/>
                <a:gd name="connsiteY7" fmla="*/ 17743 h 331098"/>
                <a:gd name="connsiteX8" fmla="*/ 334489 w 379131"/>
                <a:gd name="connsiteY8" fmla="*/ 66366 h 331098"/>
                <a:gd name="connsiteX9" fmla="*/ 378224 w 379131"/>
                <a:gd name="connsiteY9" fmla="*/ 58393 h 331098"/>
                <a:gd name="connsiteX10" fmla="*/ 337552 w 379131"/>
                <a:gd name="connsiteY10" fmla="*/ 85963 h 331098"/>
                <a:gd name="connsiteX11" fmla="*/ 371945 w 379131"/>
                <a:gd name="connsiteY11" fmla="*/ 91004 h 331098"/>
                <a:gd name="connsiteX12" fmla="*/ 286712 w 379131"/>
                <a:gd name="connsiteY12" fmla="*/ 118988 h 331098"/>
                <a:gd name="connsiteX13" fmla="*/ 286712 w 379131"/>
                <a:gd name="connsiteY13" fmla="*/ 118988 h 331098"/>
                <a:gd name="connsiteX14" fmla="*/ 195462 w 379131"/>
                <a:gd name="connsiteY14" fmla="*/ 233942 h 331098"/>
                <a:gd name="connsiteX15" fmla="*/ 50156 w 379131"/>
                <a:gd name="connsiteY15" fmla="*/ 330907 h 331098"/>
                <a:gd name="connsiteX16" fmla="*/ -228 w 379131"/>
                <a:gd name="connsiteY16" fmla="*/ 265728 h 331098"/>
                <a:gd name="connsiteX17" fmla="*/ 159353 w 379131"/>
                <a:gd name="connsiteY17" fmla="*/ 167394 h 33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9131" h="331098">
                  <a:moveTo>
                    <a:pt x="159353" y="167394"/>
                  </a:moveTo>
                  <a:cubicBezTo>
                    <a:pt x="182817" y="152012"/>
                    <a:pt x="237937" y="92873"/>
                    <a:pt x="256600" y="72732"/>
                  </a:cubicBezTo>
                  <a:cubicBezTo>
                    <a:pt x="256817" y="70364"/>
                    <a:pt x="258599" y="56676"/>
                    <a:pt x="273611" y="39295"/>
                  </a:cubicBezTo>
                  <a:cubicBezTo>
                    <a:pt x="284214" y="27020"/>
                    <a:pt x="292253" y="-1007"/>
                    <a:pt x="299205" y="6923"/>
                  </a:cubicBezTo>
                  <a:cubicBezTo>
                    <a:pt x="306157" y="14853"/>
                    <a:pt x="288885" y="37144"/>
                    <a:pt x="296794" y="37340"/>
                  </a:cubicBezTo>
                  <a:cubicBezTo>
                    <a:pt x="304702" y="37536"/>
                    <a:pt x="343918" y="-6591"/>
                    <a:pt x="350219" y="601"/>
                  </a:cubicBezTo>
                  <a:cubicBezTo>
                    <a:pt x="356520" y="7792"/>
                    <a:pt x="316695" y="46986"/>
                    <a:pt x="323778" y="47117"/>
                  </a:cubicBezTo>
                  <a:cubicBezTo>
                    <a:pt x="330861" y="47247"/>
                    <a:pt x="363167" y="7575"/>
                    <a:pt x="372075" y="17743"/>
                  </a:cubicBezTo>
                  <a:cubicBezTo>
                    <a:pt x="380983" y="27911"/>
                    <a:pt x="329709" y="60913"/>
                    <a:pt x="334489" y="66366"/>
                  </a:cubicBezTo>
                  <a:cubicBezTo>
                    <a:pt x="339268" y="71820"/>
                    <a:pt x="371054" y="50202"/>
                    <a:pt x="378224" y="58393"/>
                  </a:cubicBezTo>
                  <a:cubicBezTo>
                    <a:pt x="385393" y="66584"/>
                    <a:pt x="333402" y="85877"/>
                    <a:pt x="337552" y="85963"/>
                  </a:cubicBezTo>
                  <a:cubicBezTo>
                    <a:pt x="341702" y="86050"/>
                    <a:pt x="371706" y="85225"/>
                    <a:pt x="371945" y="91004"/>
                  </a:cubicBezTo>
                  <a:cubicBezTo>
                    <a:pt x="372184" y="97522"/>
                    <a:pt x="296033" y="107690"/>
                    <a:pt x="286712" y="118988"/>
                  </a:cubicBezTo>
                  <a:lnTo>
                    <a:pt x="286712" y="118988"/>
                  </a:lnTo>
                  <a:cubicBezTo>
                    <a:pt x="266811" y="150686"/>
                    <a:pt x="231375" y="208544"/>
                    <a:pt x="195462" y="233942"/>
                  </a:cubicBezTo>
                  <a:cubicBezTo>
                    <a:pt x="151574" y="265010"/>
                    <a:pt x="50156" y="330907"/>
                    <a:pt x="50156" y="330907"/>
                  </a:cubicBezTo>
                  <a:lnTo>
                    <a:pt x="-228" y="265728"/>
                  </a:lnTo>
                  <a:cubicBezTo>
                    <a:pt x="-228" y="265728"/>
                    <a:pt x="131521" y="185644"/>
                    <a:pt x="159353" y="1673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8" name="Graphic 19">
              <a:extLst>
                <a:ext uri="{FF2B5EF4-FFF2-40B4-BE49-F238E27FC236}">
                  <a16:creationId xmlns:a16="http://schemas.microsoft.com/office/drawing/2014/main" id="{E5839E88-F07B-9C4A-9B91-58A07714ECE6}"/>
                </a:ext>
              </a:extLst>
            </p:cNvPr>
            <p:cNvSpPr/>
            <p:nvPr/>
          </p:nvSpPr>
          <p:spPr>
            <a:xfrm>
              <a:off x="11481021" y="5181611"/>
              <a:ext cx="9981" cy="36869"/>
            </a:xfrm>
            <a:custGeom>
              <a:avLst/>
              <a:gdLst>
                <a:gd name="connsiteX0" fmla="*/ 6616 w 9981"/>
                <a:gd name="connsiteY0" fmla="*/ -192 h 36869"/>
                <a:gd name="connsiteX1" fmla="*/ 9679 w 9981"/>
                <a:gd name="connsiteY1" fmla="*/ 12040 h 36869"/>
                <a:gd name="connsiteX2" fmla="*/ -228 w 9981"/>
                <a:gd name="connsiteY2" fmla="*/ 36678 h 36869"/>
                <a:gd name="connsiteX3" fmla="*/ 6616 w 9981"/>
                <a:gd name="connsiteY3" fmla="*/ -192 h 36869"/>
              </a:gdLst>
              <a:ahLst/>
              <a:cxnLst>
                <a:cxn ang="0">
                  <a:pos x="connsiteX0" y="connsiteY0"/>
                </a:cxn>
                <a:cxn ang="0">
                  <a:pos x="connsiteX1" y="connsiteY1"/>
                </a:cxn>
                <a:cxn ang="0">
                  <a:pos x="connsiteX2" y="connsiteY2"/>
                </a:cxn>
                <a:cxn ang="0">
                  <a:pos x="connsiteX3" y="connsiteY3"/>
                </a:cxn>
              </a:cxnLst>
              <a:rect l="l" t="t" r="r" b="b"/>
              <a:pathLst>
                <a:path w="9981" h="36869">
                  <a:moveTo>
                    <a:pt x="6616" y="-192"/>
                  </a:moveTo>
                  <a:cubicBezTo>
                    <a:pt x="8463" y="3632"/>
                    <a:pt x="9505" y="7804"/>
                    <a:pt x="9679" y="12040"/>
                  </a:cubicBezTo>
                  <a:cubicBezTo>
                    <a:pt x="10331" y="21339"/>
                    <a:pt x="6681" y="30421"/>
                    <a:pt x="-228" y="36678"/>
                  </a:cubicBezTo>
                  <a:cubicBezTo>
                    <a:pt x="4291" y="28270"/>
                    <a:pt x="9288" y="18906"/>
                    <a:pt x="661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099" name="Graphic 19">
              <a:extLst>
                <a:ext uri="{FF2B5EF4-FFF2-40B4-BE49-F238E27FC236}">
                  <a16:creationId xmlns:a16="http://schemas.microsoft.com/office/drawing/2014/main" id="{E5839E88-F07B-9C4A-9B91-58A07714ECE6}"/>
                </a:ext>
              </a:extLst>
            </p:cNvPr>
            <p:cNvSpPr/>
            <p:nvPr/>
          </p:nvSpPr>
          <p:spPr>
            <a:xfrm>
              <a:off x="10700201" y="5015161"/>
              <a:ext cx="313486" cy="397553"/>
            </a:xfrm>
            <a:custGeom>
              <a:avLst/>
              <a:gdLst>
                <a:gd name="connsiteX0" fmla="*/ 185007 w 313486"/>
                <a:gd name="connsiteY0" fmla="*/ 211167 h 397553"/>
                <a:gd name="connsiteX1" fmla="*/ 115896 w 313486"/>
                <a:gd name="connsiteY1" fmla="*/ 94344 h 397553"/>
                <a:gd name="connsiteX2" fmla="*/ 108226 w 313486"/>
                <a:gd name="connsiteY2" fmla="*/ 57626 h 397553"/>
                <a:gd name="connsiteX3" fmla="*/ 91997 w 313486"/>
                <a:gd name="connsiteY3" fmla="*/ 19714 h 397553"/>
                <a:gd name="connsiteX4" fmla="*/ 86369 w 313486"/>
                <a:gd name="connsiteY4" fmla="*/ 49631 h 397553"/>
                <a:gd name="connsiteX5" fmla="*/ 44416 w 313486"/>
                <a:gd name="connsiteY5" fmla="*/ 182 h 397553"/>
                <a:gd name="connsiteX6" fmla="*/ 57778 w 313486"/>
                <a:gd name="connsiteY6" fmla="*/ 51999 h 397553"/>
                <a:gd name="connsiteX7" fmla="*/ 18822 w 313486"/>
                <a:gd name="connsiteY7" fmla="*/ 11023 h 397553"/>
                <a:gd name="connsiteX8" fmla="*/ 42395 w 313486"/>
                <a:gd name="connsiteY8" fmla="*/ 67773 h 397553"/>
                <a:gd name="connsiteX9" fmla="*/ 2267 w 313486"/>
                <a:gd name="connsiteY9" fmla="*/ 48631 h 397553"/>
                <a:gd name="connsiteX10" fmla="*/ 34313 w 313486"/>
                <a:gd name="connsiteY10" fmla="*/ 85870 h 397553"/>
                <a:gd name="connsiteX11" fmla="*/ -188 w 313486"/>
                <a:gd name="connsiteY11" fmla="*/ 81742 h 397553"/>
                <a:gd name="connsiteX12" fmla="*/ 74768 w 313486"/>
                <a:gd name="connsiteY12" fmla="*/ 131061 h 397553"/>
                <a:gd name="connsiteX13" fmla="*/ 74768 w 313486"/>
                <a:gd name="connsiteY13" fmla="*/ 131061 h 397553"/>
                <a:gd name="connsiteX14" fmla="*/ 132712 w 313486"/>
                <a:gd name="connsiteY14" fmla="*/ 265765 h 397553"/>
                <a:gd name="connsiteX15" fmla="*/ 247622 w 313486"/>
                <a:gd name="connsiteY15" fmla="*/ 397361 h 397553"/>
                <a:gd name="connsiteX16" fmla="*/ 313258 w 313486"/>
                <a:gd name="connsiteY16" fmla="*/ 347695 h 397553"/>
                <a:gd name="connsiteX17" fmla="*/ 185007 w 313486"/>
                <a:gd name="connsiteY17" fmla="*/ 211167 h 39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486" h="397553">
                  <a:moveTo>
                    <a:pt x="185007" y="211167"/>
                  </a:moveTo>
                  <a:cubicBezTo>
                    <a:pt x="166388" y="190179"/>
                    <a:pt x="128649" y="118677"/>
                    <a:pt x="115896" y="94344"/>
                  </a:cubicBezTo>
                  <a:cubicBezTo>
                    <a:pt x="116308" y="91997"/>
                    <a:pt x="118068" y="78332"/>
                    <a:pt x="108226" y="57626"/>
                  </a:cubicBezTo>
                  <a:cubicBezTo>
                    <a:pt x="101209" y="43004"/>
                    <a:pt x="100774" y="13848"/>
                    <a:pt x="91997" y="19714"/>
                  </a:cubicBezTo>
                  <a:cubicBezTo>
                    <a:pt x="83219" y="25580"/>
                    <a:pt x="94039" y="51543"/>
                    <a:pt x="86369" y="49631"/>
                  </a:cubicBezTo>
                  <a:cubicBezTo>
                    <a:pt x="78700" y="47719"/>
                    <a:pt x="52368" y="-5120"/>
                    <a:pt x="44416" y="182"/>
                  </a:cubicBezTo>
                  <a:cubicBezTo>
                    <a:pt x="36464" y="5483"/>
                    <a:pt x="64643" y="53737"/>
                    <a:pt x="57778" y="51999"/>
                  </a:cubicBezTo>
                  <a:cubicBezTo>
                    <a:pt x="50912" y="50261"/>
                    <a:pt x="30098" y="3527"/>
                    <a:pt x="18822" y="11023"/>
                  </a:cubicBezTo>
                  <a:cubicBezTo>
                    <a:pt x="7546" y="18519"/>
                    <a:pt x="48457" y="63753"/>
                    <a:pt x="42395" y="67773"/>
                  </a:cubicBezTo>
                  <a:cubicBezTo>
                    <a:pt x="36333" y="71792"/>
                    <a:pt x="11348" y="42613"/>
                    <a:pt x="2267" y="48631"/>
                  </a:cubicBezTo>
                  <a:cubicBezTo>
                    <a:pt x="-6815" y="54650"/>
                    <a:pt x="38354" y="86892"/>
                    <a:pt x="34313" y="85870"/>
                  </a:cubicBezTo>
                  <a:cubicBezTo>
                    <a:pt x="30272" y="84849"/>
                    <a:pt x="1528" y="76246"/>
                    <a:pt x="-188" y="81742"/>
                  </a:cubicBezTo>
                  <a:cubicBezTo>
                    <a:pt x="-2144" y="87978"/>
                    <a:pt x="68706" y="117721"/>
                    <a:pt x="74768" y="131061"/>
                  </a:cubicBezTo>
                  <a:lnTo>
                    <a:pt x="74768" y="131061"/>
                  </a:lnTo>
                  <a:cubicBezTo>
                    <a:pt x="85631" y="166845"/>
                    <a:pt x="104728" y="231980"/>
                    <a:pt x="132712" y="265765"/>
                  </a:cubicBezTo>
                  <a:cubicBezTo>
                    <a:pt x="166953" y="307219"/>
                    <a:pt x="247622" y="397361"/>
                    <a:pt x="247622" y="397361"/>
                  </a:cubicBezTo>
                  <a:lnTo>
                    <a:pt x="313258" y="347695"/>
                  </a:lnTo>
                  <a:cubicBezTo>
                    <a:pt x="313258" y="347695"/>
                    <a:pt x="207103" y="236043"/>
                    <a:pt x="185007" y="21116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0" name="Graphic 19">
              <a:extLst>
                <a:ext uri="{FF2B5EF4-FFF2-40B4-BE49-F238E27FC236}">
                  <a16:creationId xmlns:a16="http://schemas.microsoft.com/office/drawing/2014/main" id="{E5839E88-F07B-9C4A-9B91-58A07714ECE6}"/>
                </a:ext>
              </a:extLst>
            </p:cNvPr>
            <p:cNvSpPr/>
            <p:nvPr/>
          </p:nvSpPr>
          <p:spPr>
            <a:xfrm>
              <a:off x="10775307" y="5078498"/>
              <a:ext cx="7819" cy="37369"/>
            </a:xfrm>
            <a:custGeom>
              <a:avLst/>
              <a:gdLst>
                <a:gd name="connsiteX0" fmla="*/ 7591 w 7819"/>
                <a:gd name="connsiteY0" fmla="*/ -192 h 37369"/>
                <a:gd name="connsiteX1" fmla="*/ 1443 w 7819"/>
                <a:gd name="connsiteY1" fmla="*/ 10823 h 37369"/>
                <a:gd name="connsiteX2" fmla="*/ 4572 w 7819"/>
                <a:gd name="connsiteY2" fmla="*/ 37177 h 37369"/>
                <a:gd name="connsiteX3" fmla="*/ 7591 w 7819"/>
                <a:gd name="connsiteY3" fmla="*/ -192 h 37369"/>
              </a:gdLst>
              <a:ahLst/>
              <a:cxnLst>
                <a:cxn ang="0">
                  <a:pos x="connsiteX0" y="connsiteY0"/>
                </a:cxn>
                <a:cxn ang="0">
                  <a:pos x="connsiteX1" y="connsiteY1"/>
                </a:cxn>
                <a:cxn ang="0">
                  <a:pos x="connsiteX2" y="connsiteY2"/>
                </a:cxn>
                <a:cxn ang="0">
                  <a:pos x="connsiteX3" y="connsiteY3"/>
                </a:cxn>
              </a:cxnLst>
              <a:rect l="l" t="t" r="r" b="b"/>
              <a:pathLst>
                <a:path w="7819" h="37369">
                  <a:moveTo>
                    <a:pt x="7591" y="-192"/>
                  </a:moveTo>
                  <a:cubicBezTo>
                    <a:pt x="4810" y="3024"/>
                    <a:pt x="2725" y="6761"/>
                    <a:pt x="1443" y="10823"/>
                  </a:cubicBezTo>
                  <a:cubicBezTo>
                    <a:pt x="-1599" y="19623"/>
                    <a:pt x="-447" y="29334"/>
                    <a:pt x="4572" y="37177"/>
                  </a:cubicBezTo>
                  <a:cubicBezTo>
                    <a:pt x="2399" y="27879"/>
                    <a:pt x="31" y="17558"/>
                    <a:pt x="7591"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1" name="Graphic 19">
              <a:extLst>
                <a:ext uri="{FF2B5EF4-FFF2-40B4-BE49-F238E27FC236}">
                  <a16:creationId xmlns:a16="http://schemas.microsoft.com/office/drawing/2014/main" id="{E5839E88-F07B-9C4A-9B91-58A07714ECE6}"/>
                </a:ext>
              </a:extLst>
            </p:cNvPr>
            <p:cNvSpPr/>
            <p:nvPr/>
          </p:nvSpPr>
          <p:spPr>
            <a:xfrm>
              <a:off x="10863514" y="5274578"/>
              <a:ext cx="469767" cy="502020"/>
            </a:xfrm>
            <a:custGeom>
              <a:avLst/>
              <a:gdLst>
                <a:gd name="connsiteX0" fmla="*/ 74902 w 469767"/>
                <a:gd name="connsiteY0" fmla="*/ -192 h 502020"/>
                <a:gd name="connsiteX1" fmla="*/ 15698 w 469767"/>
                <a:gd name="connsiteY1" fmla="*/ 77154 h 502020"/>
                <a:gd name="connsiteX2" fmla="*/ 89198 w 469767"/>
                <a:gd name="connsiteY2" fmla="*/ 186503 h 502020"/>
                <a:gd name="connsiteX3" fmla="*/ 71665 w 469767"/>
                <a:gd name="connsiteY3" fmla="*/ 293114 h 502020"/>
                <a:gd name="connsiteX4" fmla="*/ -228 w 469767"/>
                <a:gd name="connsiteY4" fmla="*/ 422603 h 502020"/>
                <a:gd name="connsiteX5" fmla="*/ 294360 w 469767"/>
                <a:gd name="connsiteY5" fmla="*/ 500492 h 502020"/>
                <a:gd name="connsiteX6" fmla="*/ 346916 w 469767"/>
                <a:gd name="connsiteY6" fmla="*/ 269085 h 502020"/>
                <a:gd name="connsiteX7" fmla="*/ 469540 w 469767"/>
                <a:gd name="connsiteY7" fmla="*/ 148286 h 502020"/>
                <a:gd name="connsiteX8" fmla="*/ 415615 w 469767"/>
                <a:gd name="connsiteY8" fmla="*/ 61163 h 502020"/>
                <a:gd name="connsiteX9" fmla="*/ 322474 w 469767"/>
                <a:gd name="connsiteY9" fmla="*/ 112785 h 502020"/>
                <a:gd name="connsiteX10" fmla="*/ 144078 w 469767"/>
                <a:gd name="connsiteY10" fmla="*/ 77089 h 502020"/>
                <a:gd name="connsiteX11" fmla="*/ 74902 w 469767"/>
                <a:gd name="connsiteY11" fmla="*/ -192 h 50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767" h="502020">
                  <a:moveTo>
                    <a:pt x="74902" y="-192"/>
                  </a:moveTo>
                  <a:lnTo>
                    <a:pt x="15698" y="77154"/>
                  </a:lnTo>
                  <a:lnTo>
                    <a:pt x="89198" y="186503"/>
                  </a:lnTo>
                  <a:cubicBezTo>
                    <a:pt x="89198" y="186503"/>
                    <a:pt x="82267" y="267759"/>
                    <a:pt x="71665" y="293114"/>
                  </a:cubicBezTo>
                  <a:cubicBezTo>
                    <a:pt x="61062" y="318469"/>
                    <a:pt x="-228" y="422603"/>
                    <a:pt x="-228" y="422603"/>
                  </a:cubicBezTo>
                  <a:cubicBezTo>
                    <a:pt x="-228" y="422603"/>
                    <a:pt x="148685" y="513854"/>
                    <a:pt x="294360" y="500492"/>
                  </a:cubicBezTo>
                  <a:cubicBezTo>
                    <a:pt x="294360" y="500492"/>
                    <a:pt x="335401" y="289356"/>
                    <a:pt x="346916" y="269085"/>
                  </a:cubicBezTo>
                  <a:cubicBezTo>
                    <a:pt x="358431" y="248814"/>
                    <a:pt x="469540" y="148286"/>
                    <a:pt x="469540" y="148286"/>
                  </a:cubicBezTo>
                  <a:lnTo>
                    <a:pt x="415615" y="61163"/>
                  </a:lnTo>
                  <a:lnTo>
                    <a:pt x="322474" y="112785"/>
                  </a:lnTo>
                  <a:cubicBezTo>
                    <a:pt x="322474" y="112785"/>
                    <a:pt x="152269" y="85280"/>
                    <a:pt x="144078" y="77089"/>
                  </a:cubicBezTo>
                  <a:cubicBezTo>
                    <a:pt x="135888" y="68898"/>
                    <a:pt x="74902" y="-192"/>
                    <a:pt x="7490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2" name="Graphic 19">
              <a:extLst>
                <a:ext uri="{FF2B5EF4-FFF2-40B4-BE49-F238E27FC236}">
                  <a16:creationId xmlns:a16="http://schemas.microsoft.com/office/drawing/2014/main" id="{E5839E88-F07B-9C4A-9B91-58A07714ECE6}"/>
                </a:ext>
              </a:extLst>
            </p:cNvPr>
            <p:cNvSpPr/>
            <p:nvPr/>
          </p:nvSpPr>
          <p:spPr>
            <a:xfrm>
              <a:off x="10980925" y="5107505"/>
              <a:ext cx="259564" cy="256090"/>
            </a:xfrm>
            <a:custGeom>
              <a:avLst/>
              <a:gdLst>
                <a:gd name="connsiteX0" fmla="*/ 149595 w 259564"/>
                <a:gd name="connsiteY0" fmla="*/ 8909 h 256090"/>
                <a:gd name="connsiteX1" fmla="*/ 72467 w 259564"/>
                <a:gd name="connsiteY1" fmla="*/ 28875 h 256090"/>
                <a:gd name="connsiteX2" fmla="*/ 29731 w 259564"/>
                <a:gd name="connsiteY2" fmla="*/ 77129 h 256090"/>
                <a:gd name="connsiteX3" fmla="*/ 10677 w 259564"/>
                <a:gd name="connsiteY3" fmla="*/ 170553 h 256090"/>
                <a:gd name="connsiteX4" fmla="*/ 70316 w 259564"/>
                <a:gd name="connsiteY4" fmla="*/ 237905 h 256090"/>
                <a:gd name="connsiteX5" fmla="*/ 115181 w 259564"/>
                <a:gd name="connsiteY5" fmla="*/ 255112 h 256090"/>
                <a:gd name="connsiteX6" fmla="*/ 157590 w 259564"/>
                <a:gd name="connsiteY6" fmla="*/ 240968 h 256090"/>
                <a:gd name="connsiteX7" fmla="*/ 235654 w 259564"/>
                <a:gd name="connsiteY7" fmla="*/ 204403 h 256090"/>
                <a:gd name="connsiteX8" fmla="*/ 249167 w 259564"/>
                <a:gd name="connsiteY8" fmla="*/ 141700 h 256090"/>
                <a:gd name="connsiteX9" fmla="*/ 221814 w 259564"/>
                <a:gd name="connsiteY9" fmla="*/ 52622 h 256090"/>
                <a:gd name="connsiteX10" fmla="*/ 149595 w 259564"/>
                <a:gd name="connsiteY10" fmla="*/ 8909 h 25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564" h="256090">
                  <a:moveTo>
                    <a:pt x="149595" y="8909"/>
                  </a:moveTo>
                  <a:cubicBezTo>
                    <a:pt x="149595" y="8909"/>
                    <a:pt x="92129" y="-21508"/>
                    <a:pt x="72467" y="28875"/>
                  </a:cubicBezTo>
                  <a:cubicBezTo>
                    <a:pt x="72467" y="28875"/>
                    <a:pt x="20823" y="23661"/>
                    <a:pt x="29731" y="77129"/>
                  </a:cubicBezTo>
                  <a:cubicBezTo>
                    <a:pt x="29731" y="77129"/>
                    <a:pt x="-22195" y="103201"/>
                    <a:pt x="10677" y="170553"/>
                  </a:cubicBezTo>
                  <a:cubicBezTo>
                    <a:pt x="10677" y="170553"/>
                    <a:pt x="-3771" y="233864"/>
                    <a:pt x="70316" y="237905"/>
                  </a:cubicBezTo>
                  <a:cubicBezTo>
                    <a:pt x="70316" y="237905"/>
                    <a:pt x="81375" y="260326"/>
                    <a:pt x="115181" y="255112"/>
                  </a:cubicBezTo>
                  <a:cubicBezTo>
                    <a:pt x="148987" y="249898"/>
                    <a:pt x="157590" y="240968"/>
                    <a:pt x="157590" y="240968"/>
                  </a:cubicBezTo>
                  <a:cubicBezTo>
                    <a:pt x="157590" y="240968"/>
                    <a:pt x="217512" y="258480"/>
                    <a:pt x="235654" y="204403"/>
                  </a:cubicBezTo>
                  <a:cubicBezTo>
                    <a:pt x="235654" y="204403"/>
                    <a:pt x="276934" y="194561"/>
                    <a:pt x="249167" y="141700"/>
                  </a:cubicBezTo>
                  <a:cubicBezTo>
                    <a:pt x="249167" y="141700"/>
                    <a:pt x="285124" y="73154"/>
                    <a:pt x="221814" y="52622"/>
                  </a:cubicBezTo>
                  <a:cubicBezTo>
                    <a:pt x="221792" y="52557"/>
                    <a:pt x="214427" y="-17532"/>
                    <a:pt x="149595" y="890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3" name="Graphic 19">
              <a:extLst>
                <a:ext uri="{FF2B5EF4-FFF2-40B4-BE49-F238E27FC236}">
                  <a16:creationId xmlns:a16="http://schemas.microsoft.com/office/drawing/2014/main" id="{E5839E88-F07B-9C4A-9B91-58A07714ECE6}"/>
                </a:ext>
              </a:extLst>
            </p:cNvPr>
            <p:cNvSpPr/>
            <p:nvPr/>
          </p:nvSpPr>
          <p:spPr>
            <a:xfrm>
              <a:off x="11151843" y="5246424"/>
              <a:ext cx="36108" cy="48617"/>
            </a:xfrm>
            <a:custGeom>
              <a:avLst/>
              <a:gdLst>
                <a:gd name="connsiteX0" fmla="*/ 1881 w 36108"/>
                <a:gd name="connsiteY0" fmla="*/ 18403 h 48617"/>
                <a:gd name="connsiteX1" fmla="*/ 9356 w 36108"/>
                <a:gd name="connsiteY1" fmla="*/ 47712 h 48617"/>
                <a:gd name="connsiteX2" fmla="*/ 33776 w 36108"/>
                <a:gd name="connsiteY2" fmla="*/ 29831 h 48617"/>
                <a:gd name="connsiteX3" fmla="*/ 26280 w 36108"/>
                <a:gd name="connsiteY3" fmla="*/ 522 h 48617"/>
                <a:gd name="connsiteX4" fmla="*/ 1881 w 36108"/>
                <a:gd name="connsiteY4" fmla="*/ 18403 h 48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08" h="48617">
                  <a:moveTo>
                    <a:pt x="1881" y="18403"/>
                  </a:moveTo>
                  <a:cubicBezTo>
                    <a:pt x="-2790" y="31439"/>
                    <a:pt x="556" y="44475"/>
                    <a:pt x="9356" y="47712"/>
                  </a:cubicBezTo>
                  <a:cubicBezTo>
                    <a:pt x="18154" y="50949"/>
                    <a:pt x="29105" y="42867"/>
                    <a:pt x="33776" y="29831"/>
                  </a:cubicBezTo>
                  <a:cubicBezTo>
                    <a:pt x="38447" y="16795"/>
                    <a:pt x="35079" y="3760"/>
                    <a:pt x="26280" y="522"/>
                  </a:cubicBezTo>
                  <a:cubicBezTo>
                    <a:pt x="17481" y="-2715"/>
                    <a:pt x="6553" y="5367"/>
                    <a:pt x="1881" y="1840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4" name="Graphic 19">
              <a:extLst>
                <a:ext uri="{FF2B5EF4-FFF2-40B4-BE49-F238E27FC236}">
                  <a16:creationId xmlns:a16="http://schemas.microsoft.com/office/drawing/2014/main" id="{E5839E88-F07B-9C4A-9B91-58A07714ECE6}"/>
                </a:ext>
              </a:extLst>
            </p:cNvPr>
            <p:cNvSpPr/>
            <p:nvPr/>
          </p:nvSpPr>
          <p:spPr>
            <a:xfrm>
              <a:off x="10998890" y="5208843"/>
              <a:ext cx="33921" cy="50082"/>
            </a:xfrm>
            <a:custGeom>
              <a:avLst/>
              <a:gdLst>
                <a:gd name="connsiteX0" fmla="*/ -183 w 33921"/>
                <a:gd name="connsiteY0" fmla="*/ 24046 h 50082"/>
                <a:gd name="connsiteX1" fmla="*/ 15546 w 33921"/>
                <a:gd name="connsiteY1" fmla="*/ 49878 h 50082"/>
                <a:gd name="connsiteX2" fmla="*/ 33644 w 33921"/>
                <a:gd name="connsiteY2" fmla="*/ 25654 h 50082"/>
                <a:gd name="connsiteX3" fmla="*/ 17914 w 33921"/>
                <a:gd name="connsiteY3" fmla="*/ -179 h 50082"/>
                <a:gd name="connsiteX4" fmla="*/ -183 w 33921"/>
                <a:gd name="connsiteY4" fmla="*/ 24046 h 50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21" h="50082">
                  <a:moveTo>
                    <a:pt x="-183" y="24046"/>
                  </a:moveTo>
                  <a:cubicBezTo>
                    <a:pt x="-857" y="37885"/>
                    <a:pt x="6204" y="49444"/>
                    <a:pt x="15546" y="49878"/>
                  </a:cubicBezTo>
                  <a:cubicBezTo>
                    <a:pt x="24889" y="50313"/>
                    <a:pt x="32927" y="39471"/>
                    <a:pt x="33644" y="25654"/>
                  </a:cubicBezTo>
                  <a:cubicBezTo>
                    <a:pt x="34361" y="11836"/>
                    <a:pt x="27257" y="255"/>
                    <a:pt x="17914" y="-179"/>
                  </a:cubicBezTo>
                  <a:cubicBezTo>
                    <a:pt x="8572" y="-614"/>
                    <a:pt x="468" y="10228"/>
                    <a:pt x="-183" y="2404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5" name="Graphic 19">
              <a:extLst>
                <a:ext uri="{FF2B5EF4-FFF2-40B4-BE49-F238E27FC236}">
                  <a16:creationId xmlns:a16="http://schemas.microsoft.com/office/drawing/2014/main" id="{E5839E88-F07B-9C4A-9B91-58A07714ECE6}"/>
                </a:ext>
              </a:extLst>
            </p:cNvPr>
            <p:cNvSpPr/>
            <p:nvPr/>
          </p:nvSpPr>
          <p:spPr>
            <a:xfrm>
              <a:off x="11052870" y="5304408"/>
              <a:ext cx="79275" cy="94902"/>
            </a:xfrm>
            <a:custGeom>
              <a:avLst/>
              <a:gdLst>
                <a:gd name="connsiteX0" fmla="*/ 11559 w 79275"/>
                <a:gd name="connsiteY0" fmla="*/ 20079 h 94902"/>
                <a:gd name="connsiteX1" fmla="*/ 131 w 79275"/>
                <a:gd name="connsiteY1" fmla="*/ 70049 h 94902"/>
                <a:gd name="connsiteX2" fmla="*/ 7757 w 79275"/>
                <a:gd name="connsiteY2" fmla="*/ 85540 h 94902"/>
                <a:gd name="connsiteX3" fmla="*/ 76108 w 79275"/>
                <a:gd name="connsiteY3" fmla="*/ 83368 h 94902"/>
                <a:gd name="connsiteX4" fmla="*/ 79041 w 79275"/>
                <a:gd name="connsiteY4" fmla="*/ 76394 h 94902"/>
                <a:gd name="connsiteX5" fmla="*/ 76390 w 79275"/>
                <a:gd name="connsiteY5" fmla="*/ -192 h 9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75" h="94902">
                  <a:moveTo>
                    <a:pt x="11559" y="20079"/>
                  </a:moveTo>
                  <a:cubicBezTo>
                    <a:pt x="11559" y="20970"/>
                    <a:pt x="4085" y="53060"/>
                    <a:pt x="131" y="70049"/>
                  </a:cubicBezTo>
                  <a:cubicBezTo>
                    <a:pt x="-1347" y="76372"/>
                    <a:pt x="1847" y="82868"/>
                    <a:pt x="7757" y="85540"/>
                  </a:cubicBezTo>
                  <a:cubicBezTo>
                    <a:pt x="23574" y="92775"/>
                    <a:pt x="54642" y="102921"/>
                    <a:pt x="76108" y="83368"/>
                  </a:cubicBezTo>
                  <a:cubicBezTo>
                    <a:pt x="78063" y="81586"/>
                    <a:pt x="79149" y="79044"/>
                    <a:pt x="79041" y="76394"/>
                  </a:cubicBezTo>
                  <a:lnTo>
                    <a:pt x="76390"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6" name="Graphic 19">
              <a:extLst>
                <a:ext uri="{FF2B5EF4-FFF2-40B4-BE49-F238E27FC236}">
                  <a16:creationId xmlns:a16="http://schemas.microsoft.com/office/drawing/2014/main" id="{E5839E88-F07B-9C4A-9B91-58A07714ECE6}"/>
                </a:ext>
              </a:extLst>
            </p:cNvPr>
            <p:cNvSpPr/>
            <p:nvPr/>
          </p:nvSpPr>
          <p:spPr>
            <a:xfrm>
              <a:off x="11060659" y="5304387"/>
              <a:ext cx="69785" cy="44130"/>
            </a:xfrm>
            <a:custGeom>
              <a:avLst/>
              <a:gdLst>
                <a:gd name="connsiteX0" fmla="*/ -228 w 69785"/>
                <a:gd name="connsiteY0" fmla="*/ 38068 h 44130"/>
                <a:gd name="connsiteX1" fmla="*/ 61106 w 69785"/>
                <a:gd name="connsiteY1" fmla="*/ 32832 h 44130"/>
                <a:gd name="connsiteX2" fmla="*/ 69557 w 69785"/>
                <a:gd name="connsiteY2" fmla="*/ 27249 h 44130"/>
                <a:gd name="connsiteX3" fmla="*/ 68601 w 69785"/>
                <a:gd name="connsiteY3" fmla="*/ -192 h 44130"/>
                <a:gd name="connsiteX4" fmla="*/ 3770 w 69785"/>
                <a:gd name="connsiteY4" fmla="*/ 20101 h 44130"/>
                <a:gd name="connsiteX5" fmla="*/ -228 w 69785"/>
                <a:gd name="connsiteY5" fmla="*/ 38068 h 44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85" h="44130">
                  <a:moveTo>
                    <a:pt x="-228" y="38068"/>
                  </a:moveTo>
                  <a:cubicBezTo>
                    <a:pt x="16480" y="46498"/>
                    <a:pt x="37533" y="46759"/>
                    <a:pt x="61106" y="32832"/>
                  </a:cubicBezTo>
                  <a:cubicBezTo>
                    <a:pt x="64017" y="31138"/>
                    <a:pt x="66842" y="29269"/>
                    <a:pt x="69557" y="27249"/>
                  </a:cubicBezTo>
                  <a:lnTo>
                    <a:pt x="68601" y="-192"/>
                  </a:lnTo>
                  <a:lnTo>
                    <a:pt x="3770" y="20101"/>
                  </a:lnTo>
                  <a:cubicBezTo>
                    <a:pt x="3770" y="20535"/>
                    <a:pt x="2010" y="28270"/>
                    <a:pt x="-228" y="3806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7" name="Graphic 19">
              <a:extLst>
                <a:ext uri="{FF2B5EF4-FFF2-40B4-BE49-F238E27FC236}">
                  <a16:creationId xmlns:a16="http://schemas.microsoft.com/office/drawing/2014/main" id="{E5839E88-F07B-9C4A-9B91-58A07714ECE6}"/>
                </a:ext>
              </a:extLst>
            </p:cNvPr>
            <p:cNvSpPr/>
            <p:nvPr/>
          </p:nvSpPr>
          <p:spPr>
            <a:xfrm>
              <a:off x="11020509" y="5146943"/>
              <a:ext cx="147550" cy="188942"/>
            </a:xfrm>
            <a:custGeom>
              <a:avLst/>
              <a:gdLst>
                <a:gd name="connsiteX0" fmla="*/ 89893 w 147550"/>
                <a:gd name="connsiteY0" fmla="*/ 713 h 188942"/>
                <a:gd name="connsiteX1" fmla="*/ 134823 w 147550"/>
                <a:gd name="connsiteY1" fmla="*/ 35715 h 188942"/>
                <a:gd name="connsiteX2" fmla="*/ 101256 w 147550"/>
                <a:gd name="connsiteY2" fmla="*/ 177675 h 188942"/>
                <a:gd name="connsiteX3" fmla="*/ -206 w 147550"/>
                <a:gd name="connsiteY3" fmla="*/ 107564 h 188942"/>
                <a:gd name="connsiteX4" fmla="*/ 89893 w 147550"/>
                <a:gd name="connsiteY4" fmla="*/ 713 h 188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550" h="188942">
                  <a:moveTo>
                    <a:pt x="89893" y="713"/>
                  </a:moveTo>
                  <a:cubicBezTo>
                    <a:pt x="108556" y="6667"/>
                    <a:pt x="124503" y="19072"/>
                    <a:pt x="134823" y="35715"/>
                  </a:cubicBezTo>
                  <a:cubicBezTo>
                    <a:pt x="151466" y="63264"/>
                    <a:pt x="160656" y="142847"/>
                    <a:pt x="101256" y="177675"/>
                  </a:cubicBezTo>
                  <a:cubicBezTo>
                    <a:pt x="41856" y="212502"/>
                    <a:pt x="-1336" y="158577"/>
                    <a:pt x="-206" y="107564"/>
                  </a:cubicBezTo>
                  <a:cubicBezTo>
                    <a:pt x="924" y="56550"/>
                    <a:pt x="23584" y="-8650"/>
                    <a:pt x="89893" y="7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8" name="Graphic 19">
              <a:extLst>
                <a:ext uri="{FF2B5EF4-FFF2-40B4-BE49-F238E27FC236}">
                  <a16:creationId xmlns:a16="http://schemas.microsoft.com/office/drawing/2014/main" id="{E5839E88-F07B-9C4A-9B91-58A07714ECE6}"/>
                </a:ext>
              </a:extLst>
            </p:cNvPr>
            <p:cNvSpPr/>
            <p:nvPr/>
          </p:nvSpPr>
          <p:spPr>
            <a:xfrm>
              <a:off x="11005474" y="6263997"/>
              <a:ext cx="169736" cy="55711"/>
            </a:xfrm>
            <a:custGeom>
              <a:avLst/>
              <a:gdLst>
                <a:gd name="connsiteX0" fmla="*/ 3639 w 169736"/>
                <a:gd name="connsiteY0" fmla="*/ 52190 h 55711"/>
                <a:gd name="connsiteX1" fmla="*/ 19825 w 169736"/>
                <a:gd name="connsiteY1" fmla="*/ -192 h 55711"/>
                <a:gd name="connsiteX2" fmla="*/ 112727 w 169736"/>
                <a:gd name="connsiteY2" fmla="*/ 12301 h 55711"/>
                <a:gd name="connsiteX3" fmla="*/ 168064 w 169736"/>
                <a:gd name="connsiteY3" fmla="*/ 43652 h 55711"/>
                <a:gd name="connsiteX4" fmla="*/ 159982 w 169736"/>
                <a:gd name="connsiteY4" fmla="*/ 52190 h 55711"/>
                <a:gd name="connsiteX5" fmla="*/ 3639 w 169736"/>
                <a:gd name="connsiteY5" fmla="*/ 52190 h 5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36" h="55711">
                  <a:moveTo>
                    <a:pt x="3639" y="52190"/>
                  </a:moveTo>
                  <a:cubicBezTo>
                    <a:pt x="-9006" y="50604"/>
                    <a:pt x="12808" y="6826"/>
                    <a:pt x="19825" y="-192"/>
                  </a:cubicBezTo>
                  <a:lnTo>
                    <a:pt x="112727" y="12301"/>
                  </a:lnTo>
                  <a:cubicBezTo>
                    <a:pt x="112727" y="12301"/>
                    <a:pt x="157440" y="33049"/>
                    <a:pt x="168064" y="43652"/>
                  </a:cubicBezTo>
                  <a:cubicBezTo>
                    <a:pt x="170563" y="46172"/>
                    <a:pt x="170911" y="50583"/>
                    <a:pt x="159982" y="52190"/>
                  </a:cubicBezTo>
                  <a:cubicBezTo>
                    <a:pt x="124916" y="57426"/>
                    <a:pt x="31623" y="55754"/>
                    <a:pt x="3639" y="5219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09" name="Graphic 19">
              <a:extLst>
                <a:ext uri="{FF2B5EF4-FFF2-40B4-BE49-F238E27FC236}">
                  <a16:creationId xmlns:a16="http://schemas.microsoft.com/office/drawing/2014/main" id="{E5839E88-F07B-9C4A-9B91-58A07714ECE6}"/>
                </a:ext>
              </a:extLst>
            </p:cNvPr>
            <p:cNvSpPr/>
            <p:nvPr/>
          </p:nvSpPr>
          <p:spPr>
            <a:xfrm>
              <a:off x="10439052" y="5969302"/>
              <a:ext cx="145365" cy="114779"/>
            </a:xfrm>
            <a:custGeom>
              <a:avLst/>
              <a:gdLst>
                <a:gd name="connsiteX0" fmla="*/ 113265 w 145365"/>
                <a:gd name="connsiteY0" fmla="*/ 113913 h 114779"/>
                <a:gd name="connsiteX1" fmla="*/ 145137 w 145365"/>
                <a:gd name="connsiteY1" fmla="*/ 67962 h 114779"/>
                <a:gd name="connsiteX2" fmla="*/ 70094 w 145365"/>
                <a:gd name="connsiteY2" fmla="*/ 8888 h 114779"/>
                <a:gd name="connsiteX3" fmla="*/ 570 w 145365"/>
                <a:gd name="connsiteY3" fmla="*/ 3978 h 114779"/>
                <a:gd name="connsiteX4" fmla="*/ 113265 w 145365"/>
                <a:gd name="connsiteY4" fmla="*/ 113913 h 11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65" h="114779">
                  <a:moveTo>
                    <a:pt x="113265" y="113913"/>
                  </a:moveTo>
                  <a:cubicBezTo>
                    <a:pt x="124128" y="120431"/>
                    <a:pt x="144007" y="77826"/>
                    <a:pt x="145137" y="67962"/>
                  </a:cubicBezTo>
                  <a:lnTo>
                    <a:pt x="70094" y="8888"/>
                  </a:lnTo>
                  <a:cubicBezTo>
                    <a:pt x="70094" y="8888"/>
                    <a:pt x="12215" y="-7711"/>
                    <a:pt x="570" y="3978"/>
                  </a:cubicBezTo>
                  <a:cubicBezTo>
                    <a:pt x="-10054" y="14667"/>
                    <a:pt x="88496" y="99031"/>
                    <a:pt x="113265" y="1139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0" name="Graphic 19">
              <a:extLst>
                <a:ext uri="{FF2B5EF4-FFF2-40B4-BE49-F238E27FC236}">
                  <a16:creationId xmlns:a16="http://schemas.microsoft.com/office/drawing/2014/main" id="{E5839E88-F07B-9C4A-9B91-58A07714ECE6}"/>
                </a:ext>
              </a:extLst>
            </p:cNvPr>
            <p:cNvSpPr/>
            <p:nvPr/>
          </p:nvSpPr>
          <p:spPr>
            <a:xfrm>
              <a:off x="11135740" y="5368219"/>
              <a:ext cx="64423" cy="321680"/>
            </a:xfrm>
            <a:custGeom>
              <a:avLst/>
              <a:gdLst>
                <a:gd name="connsiteX0" fmla="*/ 45728 w 64423"/>
                <a:gd name="connsiteY0" fmla="*/ 321489 h 321680"/>
                <a:gd name="connsiteX1" fmla="*/ 8793 w 64423"/>
                <a:gd name="connsiteY1" fmla="*/ -192 h 321680"/>
                <a:gd name="connsiteX2" fmla="*/ 34496 w 64423"/>
                <a:gd name="connsiteY2" fmla="*/ 3415 h 321680"/>
                <a:gd name="connsiteX3" fmla="*/ 64196 w 64423"/>
                <a:gd name="connsiteY3" fmla="*/ 303130 h 321680"/>
              </a:gdLst>
              <a:ahLst/>
              <a:cxnLst>
                <a:cxn ang="0">
                  <a:pos x="connsiteX0" y="connsiteY0"/>
                </a:cxn>
                <a:cxn ang="0">
                  <a:pos x="connsiteX1" y="connsiteY1"/>
                </a:cxn>
                <a:cxn ang="0">
                  <a:pos x="connsiteX2" y="connsiteY2"/>
                </a:cxn>
                <a:cxn ang="0">
                  <a:pos x="connsiteX3" y="connsiteY3"/>
                </a:cxn>
              </a:cxnLst>
              <a:rect l="l" t="t" r="r" b="b"/>
              <a:pathLst>
                <a:path w="64423" h="321680">
                  <a:moveTo>
                    <a:pt x="45728" y="321489"/>
                  </a:moveTo>
                  <a:cubicBezTo>
                    <a:pt x="-14150" y="261589"/>
                    <a:pt x="-2265" y="77545"/>
                    <a:pt x="8793" y="-192"/>
                  </a:cubicBezTo>
                  <a:lnTo>
                    <a:pt x="34496" y="3415"/>
                  </a:lnTo>
                  <a:cubicBezTo>
                    <a:pt x="25240" y="69267"/>
                    <a:pt x="12552" y="251486"/>
                    <a:pt x="64196" y="3031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1" name="Graphic 19">
              <a:extLst>
                <a:ext uri="{FF2B5EF4-FFF2-40B4-BE49-F238E27FC236}">
                  <a16:creationId xmlns:a16="http://schemas.microsoft.com/office/drawing/2014/main" id="{E5839E88-F07B-9C4A-9B91-58A07714ECE6}"/>
                </a:ext>
              </a:extLst>
            </p:cNvPr>
            <p:cNvSpPr/>
            <p:nvPr/>
          </p:nvSpPr>
          <p:spPr>
            <a:xfrm>
              <a:off x="10923174" y="5345971"/>
              <a:ext cx="112803" cy="240814"/>
            </a:xfrm>
            <a:custGeom>
              <a:avLst/>
              <a:gdLst>
                <a:gd name="connsiteX0" fmla="*/ 2684 w 112803"/>
                <a:gd name="connsiteY0" fmla="*/ 240623 h 240814"/>
                <a:gd name="connsiteX1" fmla="*/ -228 w 112803"/>
                <a:gd name="connsiteY1" fmla="*/ 217289 h 240814"/>
                <a:gd name="connsiteX2" fmla="*/ 89393 w 112803"/>
                <a:gd name="connsiteY2" fmla="*/ -192 h 240814"/>
                <a:gd name="connsiteX3" fmla="*/ 112575 w 112803"/>
                <a:gd name="connsiteY3" fmla="*/ 11497 h 240814"/>
                <a:gd name="connsiteX4" fmla="*/ 2684 w 112803"/>
                <a:gd name="connsiteY4" fmla="*/ 240623 h 240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03" h="240814">
                  <a:moveTo>
                    <a:pt x="2684" y="240623"/>
                  </a:moveTo>
                  <a:lnTo>
                    <a:pt x="-228" y="217289"/>
                  </a:lnTo>
                  <a:cubicBezTo>
                    <a:pt x="46332" y="85627"/>
                    <a:pt x="88981" y="656"/>
                    <a:pt x="89393" y="-192"/>
                  </a:cubicBezTo>
                  <a:lnTo>
                    <a:pt x="112575" y="11497"/>
                  </a:lnTo>
                  <a:cubicBezTo>
                    <a:pt x="112163" y="12279"/>
                    <a:pt x="63040" y="128363"/>
                    <a:pt x="2684" y="2406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2" name="Graphic 19">
              <a:extLst>
                <a:ext uri="{FF2B5EF4-FFF2-40B4-BE49-F238E27FC236}">
                  <a16:creationId xmlns:a16="http://schemas.microsoft.com/office/drawing/2014/main" id="{E5839E88-F07B-9C4A-9B91-58A07714ECE6}"/>
                </a:ext>
              </a:extLst>
            </p:cNvPr>
            <p:cNvSpPr/>
            <p:nvPr/>
          </p:nvSpPr>
          <p:spPr>
            <a:xfrm>
              <a:off x="9836009" y="5355552"/>
              <a:ext cx="309082" cy="445202"/>
            </a:xfrm>
            <a:custGeom>
              <a:avLst/>
              <a:gdLst>
                <a:gd name="connsiteX0" fmla="*/ 196895 w 309082"/>
                <a:gd name="connsiteY0" fmla="*/ 8281 h 445202"/>
                <a:gd name="connsiteX1" fmla="*/ 57456 w 309082"/>
                <a:gd name="connsiteY1" fmla="*/ 13995 h 445202"/>
                <a:gd name="connsiteX2" fmla="*/ -228 w 309082"/>
                <a:gd name="connsiteY2" fmla="*/ 262849 h 445202"/>
                <a:gd name="connsiteX3" fmla="*/ 32883 w 309082"/>
                <a:gd name="connsiteY3" fmla="*/ 272909 h 445202"/>
                <a:gd name="connsiteX4" fmla="*/ 53458 w 309082"/>
                <a:gd name="connsiteY4" fmla="*/ 442917 h 445202"/>
                <a:gd name="connsiteX5" fmla="*/ 296989 w 309082"/>
                <a:gd name="connsiteY5" fmla="*/ 379172 h 445202"/>
                <a:gd name="connsiteX6" fmla="*/ 261249 w 309082"/>
                <a:gd name="connsiteY6" fmla="*/ -192 h 44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082" h="445202">
                  <a:moveTo>
                    <a:pt x="196895" y="8281"/>
                  </a:moveTo>
                  <a:cubicBezTo>
                    <a:pt x="196895" y="8281"/>
                    <a:pt x="94781" y="-5276"/>
                    <a:pt x="57456" y="13995"/>
                  </a:cubicBezTo>
                  <a:cubicBezTo>
                    <a:pt x="20129" y="33267"/>
                    <a:pt x="-228" y="262849"/>
                    <a:pt x="-228" y="262849"/>
                  </a:cubicBezTo>
                  <a:lnTo>
                    <a:pt x="32883" y="272909"/>
                  </a:lnTo>
                  <a:cubicBezTo>
                    <a:pt x="32883" y="272909"/>
                    <a:pt x="28168" y="431880"/>
                    <a:pt x="53458" y="442917"/>
                  </a:cubicBezTo>
                  <a:cubicBezTo>
                    <a:pt x="78747" y="453954"/>
                    <a:pt x="256469" y="419692"/>
                    <a:pt x="296989" y="379172"/>
                  </a:cubicBezTo>
                  <a:cubicBezTo>
                    <a:pt x="337508" y="338653"/>
                    <a:pt x="261249" y="-192"/>
                    <a:pt x="261249"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3" name="Graphic 19">
              <a:extLst>
                <a:ext uri="{FF2B5EF4-FFF2-40B4-BE49-F238E27FC236}">
                  <a16:creationId xmlns:a16="http://schemas.microsoft.com/office/drawing/2014/main" id="{E5839E88-F07B-9C4A-9B91-58A07714ECE6}"/>
                </a:ext>
              </a:extLst>
            </p:cNvPr>
            <p:cNvSpPr/>
            <p:nvPr/>
          </p:nvSpPr>
          <p:spPr>
            <a:xfrm>
              <a:off x="10150259" y="4947956"/>
              <a:ext cx="227959" cy="458936"/>
            </a:xfrm>
            <a:custGeom>
              <a:avLst/>
              <a:gdLst>
                <a:gd name="connsiteX0" fmla="*/ 84331 w 227959"/>
                <a:gd name="connsiteY0" fmla="*/ 253865 h 458936"/>
                <a:gd name="connsiteX1" fmla="*/ 116226 w 227959"/>
                <a:gd name="connsiteY1" fmla="*/ 115989 h 458936"/>
                <a:gd name="connsiteX2" fmla="*/ 112271 w 227959"/>
                <a:gd name="connsiteY2" fmla="*/ 77099 h 458936"/>
                <a:gd name="connsiteX3" fmla="*/ 116464 w 227959"/>
                <a:gd name="connsiteY3" fmla="*/ 34276 h 458936"/>
                <a:gd name="connsiteX4" fmla="*/ 131478 w 227959"/>
                <a:gd name="connsiteY4" fmla="*/ 62238 h 458936"/>
                <a:gd name="connsiteX5" fmla="*/ 157549 w 227959"/>
                <a:gd name="connsiteY5" fmla="*/ -95 h 458936"/>
                <a:gd name="connsiteX6" fmla="*/ 160569 w 227959"/>
                <a:gd name="connsiteY6" fmla="*/ 55611 h 458936"/>
                <a:gd name="connsiteX7" fmla="*/ 186358 w 227959"/>
                <a:gd name="connsiteY7" fmla="*/ 2599 h 458936"/>
                <a:gd name="connsiteX8" fmla="*/ 180818 w 227959"/>
                <a:gd name="connsiteY8" fmla="*/ 66453 h 458936"/>
                <a:gd name="connsiteX9" fmla="*/ 214668 w 227959"/>
                <a:gd name="connsiteY9" fmla="*/ 34776 h 458936"/>
                <a:gd name="connsiteX10" fmla="*/ 194571 w 227959"/>
                <a:gd name="connsiteY10" fmla="*/ 81879 h 458936"/>
                <a:gd name="connsiteX11" fmla="*/ 227552 w 227959"/>
                <a:gd name="connsiteY11" fmla="*/ 66909 h 458936"/>
                <a:gd name="connsiteX12" fmla="*/ 168608 w 227959"/>
                <a:gd name="connsiteY12" fmla="*/ 139540 h 458936"/>
                <a:gd name="connsiteX13" fmla="*/ 168608 w 227959"/>
                <a:gd name="connsiteY13" fmla="*/ 139540 h 458936"/>
                <a:gd name="connsiteX14" fmla="*/ 153399 w 227959"/>
                <a:gd name="connsiteY14" fmla="*/ 291755 h 458936"/>
                <a:gd name="connsiteX15" fmla="*/ 80659 w 227959"/>
                <a:gd name="connsiteY15" fmla="*/ 458744 h 458936"/>
                <a:gd name="connsiteX16" fmla="*/ -228 w 227959"/>
                <a:gd name="connsiteY16" fmla="*/ 430087 h 458936"/>
                <a:gd name="connsiteX17" fmla="*/ 84331 w 227959"/>
                <a:gd name="connsiteY17" fmla="*/ 253865 h 458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7959" h="458936">
                  <a:moveTo>
                    <a:pt x="84331" y="253865"/>
                  </a:moveTo>
                  <a:cubicBezTo>
                    <a:pt x="96237" y="227141"/>
                    <a:pt x="111207" y="144190"/>
                    <a:pt x="116226" y="115989"/>
                  </a:cubicBezTo>
                  <a:cubicBezTo>
                    <a:pt x="115074" y="113816"/>
                    <a:pt x="108925" y="100781"/>
                    <a:pt x="112271" y="77099"/>
                  </a:cubicBezTo>
                  <a:cubicBezTo>
                    <a:pt x="114640" y="60348"/>
                    <a:pt x="105884" y="31235"/>
                    <a:pt x="116464" y="34276"/>
                  </a:cubicBezTo>
                  <a:cubicBezTo>
                    <a:pt x="127045" y="37318"/>
                    <a:pt x="124460" y="66583"/>
                    <a:pt x="131478" y="62238"/>
                  </a:cubicBezTo>
                  <a:cubicBezTo>
                    <a:pt x="138495" y="57893"/>
                    <a:pt x="148011" y="-2941"/>
                    <a:pt x="157549" y="-95"/>
                  </a:cubicBezTo>
                  <a:cubicBezTo>
                    <a:pt x="167087" y="2751"/>
                    <a:pt x="154312" y="59479"/>
                    <a:pt x="160569" y="55611"/>
                  </a:cubicBezTo>
                  <a:cubicBezTo>
                    <a:pt x="166826" y="51744"/>
                    <a:pt x="172801" y="-1290"/>
                    <a:pt x="186358" y="2599"/>
                  </a:cubicBezTo>
                  <a:cubicBezTo>
                    <a:pt x="199916" y="6488"/>
                    <a:pt x="173561" y="64345"/>
                    <a:pt x="180818" y="66453"/>
                  </a:cubicBezTo>
                  <a:cubicBezTo>
                    <a:pt x="188074" y="68560"/>
                    <a:pt x="203761" y="31691"/>
                    <a:pt x="214668" y="34776"/>
                  </a:cubicBezTo>
                  <a:cubicBezTo>
                    <a:pt x="225574" y="37861"/>
                    <a:pt x="190769" y="84160"/>
                    <a:pt x="194571" y="81879"/>
                  </a:cubicBezTo>
                  <a:cubicBezTo>
                    <a:pt x="198373" y="79597"/>
                    <a:pt x="224097" y="61977"/>
                    <a:pt x="227552" y="66909"/>
                  </a:cubicBezTo>
                  <a:cubicBezTo>
                    <a:pt x="231462" y="72493"/>
                    <a:pt x="170411" y="124354"/>
                    <a:pt x="168608" y="139540"/>
                  </a:cubicBezTo>
                  <a:lnTo>
                    <a:pt x="168608" y="139540"/>
                  </a:lnTo>
                  <a:cubicBezTo>
                    <a:pt x="169043" y="178648"/>
                    <a:pt x="170607" y="249259"/>
                    <a:pt x="153399" y="291755"/>
                  </a:cubicBezTo>
                  <a:cubicBezTo>
                    <a:pt x="132433" y="343747"/>
                    <a:pt x="80659" y="458744"/>
                    <a:pt x="80659" y="458744"/>
                  </a:cubicBezTo>
                  <a:lnTo>
                    <a:pt x="-228" y="430087"/>
                  </a:lnTo>
                  <a:cubicBezTo>
                    <a:pt x="-228" y="430087"/>
                    <a:pt x="70231" y="285455"/>
                    <a:pt x="84331" y="2538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4" name="Graphic 19">
              <a:extLst>
                <a:ext uri="{FF2B5EF4-FFF2-40B4-BE49-F238E27FC236}">
                  <a16:creationId xmlns:a16="http://schemas.microsoft.com/office/drawing/2014/main" id="{E5839E88-F07B-9C4A-9B91-58A07714ECE6}"/>
                </a:ext>
              </a:extLst>
            </p:cNvPr>
            <p:cNvSpPr/>
            <p:nvPr/>
          </p:nvSpPr>
          <p:spPr>
            <a:xfrm>
              <a:off x="10289938" y="5022574"/>
              <a:ext cx="15869" cy="36174"/>
            </a:xfrm>
            <a:custGeom>
              <a:avLst/>
              <a:gdLst>
                <a:gd name="connsiteX0" fmla="*/ -228 w 15869"/>
                <a:gd name="connsiteY0" fmla="*/ -192 h 36174"/>
                <a:gd name="connsiteX1" fmla="*/ 9353 w 15869"/>
                <a:gd name="connsiteY1" fmla="*/ 8803 h 36174"/>
                <a:gd name="connsiteX2" fmla="*/ 14568 w 15869"/>
                <a:gd name="connsiteY2" fmla="*/ 35983 h 36174"/>
                <a:gd name="connsiteX3" fmla="*/ -228 w 15869"/>
                <a:gd name="connsiteY3" fmla="*/ -192 h 36174"/>
              </a:gdLst>
              <a:ahLst/>
              <a:cxnLst>
                <a:cxn ang="0">
                  <a:pos x="connsiteX0" y="connsiteY0"/>
                </a:cxn>
                <a:cxn ang="0">
                  <a:pos x="connsiteX1" y="connsiteY1"/>
                </a:cxn>
                <a:cxn ang="0">
                  <a:pos x="connsiteX2" y="connsiteY2"/>
                </a:cxn>
                <a:cxn ang="0">
                  <a:pos x="connsiteX3" y="connsiteY3"/>
                </a:cxn>
              </a:cxnLst>
              <a:rect l="l" t="t" r="r" b="b"/>
              <a:pathLst>
                <a:path w="15869" h="36174">
                  <a:moveTo>
                    <a:pt x="-228" y="-192"/>
                  </a:moveTo>
                  <a:cubicBezTo>
                    <a:pt x="3552" y="2133"/>
                    <a:pt x="6811" y="5175"/>
                    <a:pt x="9353" y="8803"/>
                  </a:cubicBezTo>
                  <a:cubicBezTo>
                    <a:pt x="15155" y="16581"/>
                    <a:pt x="17066" y="26597"/>
                    <a:pt x="14568" y="35983"/>
                  </a:cubicBezTo>
                  <a:cubicBezTo>
                    <a:pt x="13720" y="26054"/>
                    <a:pt x="12808" y="15060"/>
                    <a:pt x="-228"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5" name="Graphic 19">
              <a:extLst>
                <a:ext uri="{FF2B5EF4-FFF2-40B4-BE49-F238E27FC236}">
                  <a16:creationId xmlns:a16="http://schemas.microsoft.com/office/drawing/2014/main" id="{E5839E88-F07B-9C4A-9B91-58A07714ECE6}"/>
                </a:ext>
              </a:extLst>
            </p:cNvPr>
            <p:cNvSpPr/>
            <p:nvPr/>
          </p:nvSpPr>
          <p:spPr>
            <a:xfrm>
              <a:off x="9613780" y="5292565"/>
              <a:ext cx="340192" cy="261964"/>
            </a:xfrm>
            <a:custGeom>
              <a:avLst/>
              <a:gdLst>
                <a:gd name="connsiteX0" fmla="*/ 102918 w 340192"/>
                <a:gd name="connsiteY0" fmla="*/ 91866 h 261964"/>
                <a:gd name="connsiteX1" fmla="*/ 97595 w 340192"/>
                <a:gd name="connsiteY1" fmla="*/ 56930 h 261964"/>
                <a:gd name="connsiteX2" fmla="*/ 84559 w 340192"/>
                <a:gd name="connsiteY2" fmla="*/ 20734 h 261964"/>
                <a:gd name="connsiteX3" fmla="*/ 78367 w 340192"/>
                <a:gd name="connsiteY3" fmla="*/ 48348 h 261964"/>
                <a:gd name="connsiteX4" fmla="*/ 42845 w 340192"/>
                <a:gd name="connsiteY4" fmla="*/ 94 h 261964"/>
                <a:gd name="connsiteX5" fmla="*/ 52752 w 340192"/>
                <a:gd name="connsiteY5" fmla="*/ 49086 h 261964"/>
                <a:gd name="connsiteX6" fmla="*/ 19576 w 340192"/>
                <a:gd name="connsiteY6" fmla="*/ 8871 h 261964"/>
                <a:gd name="connsiteX7" fmla="*/ 38412 w 340192"/>
                <a:gd name="connsiteY7" fmla="*/ 62991 h 261964"/>
                <a:gd name="connsiteX8" fmla="*/ 3324 w 340192"/>
                <a:gd name="connsiteY8" fmla="*/ 43090 h 261964"/>
                <a:gd name="connsiteX9" fmla="*/ 30482 w 340192"/>
                <a:gd name="connsiteY9" fmla="*/ 79460 h 261964"/>
                <a:gd name="connsiteX10" fmla="*/ -174 w 340192"/>
                <a:gd name="connsiteY10" fmla="*/ 73833 h 261964"/>
                <a:gd name="connsiteX11" fmla="*/ 55294 w 340192"/>
                <a:gd name="connsiteY11" fmla="*/ 115308 h 261964"/>
                <a:gd name="connsiteX12" fmla="*/ 167467 w 340192"/>
                <a:gd name="connsiteY12" fmla="*/ 261679 h 261964"/>
                <a:gd name="connsiteX13" fmla="*/ 334500 w 340192"/>
                <a:gd name="connsiteY13" fmla="*/ 170819 h 261964"/>
                <a:gd name="connsiteX14" fmla="*/ 321116 w 340192"/>
                <a:gd name="connsiteY14" fmla="*/ 110637 h 261964"/>
                <a:gd name="connsiteX15" fmla="*/ 178070 w 340192"/>
                <a:gd name="connsiteY15" fmla="*/ 171884 h 261964"/>
                <a:gd name="connsiteX16" fmla="*/ 102918 w 340192"/>
                <a:gd name="connsiteY16" fmla="*/ 91866 h 261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92" h="261964">
                  <a:moveTo>
                    <a:pt x="102918" y="91866"/>
                  </a:moveTo>
                  <a:cubicBezTo>
                    <a:pt x="102918" y="91866"/>
                    <a:pt x="106481" y="78830"/>
                    <a:pt x="97595" y="56930"/>
                  </a:cubicBezTo>
                  <a:cubicBezTo>
                    <a:pt x="91903" y="42938"/>
                    <a:pt x="92663" y="15650"/>
                    <a:pt x="84559" y="20734"/>
                  </a:cubicBezTo>
                  <a:cubicBezTo>
                    <a:pt x="76455" y="25818"/>
                    <a:pt x="85146" y="50521"/>
                    <a:pt x="78367" y="48348"/>
                  </a:cubicBezTo>
                  <a:cubicBezTo>
                    <a:pt x="71588" y="46175"/>
                    <a:pt x="50123" y="-4426"/>
                    <a:pt x="42845" y="94"/>
                  </a:cubicBezTo>
                  <a:cubicBezTo>
                    <a:pt x="35566" y="4613"/>
                    <a:pt x="58813" y="51042"/>
                    <a:pt x="52752" y="49086"/>
                  </a:cubicBezTo>
                  <a:cubicBezTo>
                    <a:pt x="46690" y="47131"/>
                    <a:pt x="29917" y="2462"/>
                    <a:pt x="19576" y="8871"/>
                  </a:cubicBezTo>
                  <a:cubicBezTo>
                    <a:pt x="9234" y="15280"/>
                    <a:pt x="43953" y="59559"/>
                    <a:pt x="38412" y="62991"/>
                  </a:cubicBezTo>
                  <a:cubicBezTo>
                    <a:pt x="32872" y="66424"/>
                    <a:pt x="11645" y="37941"/>
                    <a:pt x="3324" y="43090"/>
                  </a:cubicBezTo>
                  <a:cubicBezTo>
                    <a:pt x="-4997" y="48239"/>
                    <a:pt x="34045" y="80611"/>
                    <a:pt x="30482" y="79460"/>
                  </a:cubicBezTo>
                  <a:cubicBezTo>
                    <a:pt x="26919" y="78309"/>
                    <a:pt x="1586" y="68771"/>
                    <a:pt x="-174" y="73833"/>
                  </a:cubicBezTo>
                  <a:cubicBezTo>
                    <a:pt x="-2151" y="79547"/>
                    <a:pt x="50405" y="102555"/>
                    <a:pt x="55294" y="115308"/>
                  </a:cubicBezTo>
                  <a:cubicBezTo>
                    <a:pt x="60182" y="128062"/>
                    <a:pt x="140743" y="258702"/>
                    <a:pt x="167467" y="261679"/>
                  </a:cubicBezTo>
                  <a:cubicBezTo>
                    <a:pt x="194191" y="264655"/>
                    <a:pt x="322941" y="196304"/>
                    <a:pt x="334500" y="170819"/>
                  </a:cubicBezTo>
                  <a:cubicBezTo>
                    <a:pt x="346058" y="145334"/>
                    <a:pt x="338193" y="116178"/>
                    <a:pt x="321116" y="110637"/>
                  </a:cubicBezTo>
                  <a:cubicBezTo>
                    <a:pt x="304039" y="105097"/>
                    <a:pt x="183436" y="173644"/>
                    <a:pt x="178070" y="171884"/>
                  </a:cubicBezTo>
                  <a:cubicBezTo>
                    <a:pt x="172703" y="170124"/>
                    <a:pt x="102918" y="91866"/>
                    <a:pt x="102918" y="9186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6" name="Graphic 19">
              <a:extLst>
                <a:ext uri="{FF2B5EF4-FFF2-40B4-BE49-F238E27FC236}">
                  <a16:creationId xmlns:a16="http://schemas.microsoft.com/office/drawing/2014/main" id="{E5839E88-F07B-9C4A-9B91-58A07714ECE6}"/>
                </a:ext>
              </a:extLst>
            </p:cNvPr>
            <p:cNvSpPr/>
            <p:nvPr/>
          </p:nvSpPr>
          <p:spPr>
            <a:xfrm>
              <a:off x="9685239" y="5350273"/>
              <a:ext cx="8310" cy="38955"/>
            </a:xfrm>
            <a:custGeom>
              <a:avLst/>
              <a:gdLst>
                <a:gd name="connsiteX0" fmla="*/ 8082 w 8310"/>
                <a:gd name="connsiteY0" fmla="*/ -192 h 38955"/>
                <a:gd name="connsiteX1" fmla="*/ 1564 w 8310"/>
                <a:gd name="connsiteY1" fmla="*/ 11258 h 38955"/>
                <a:gd name="connsiteX2" fmla="*/ 4693 w 8310"/>
                <a:gd name="connsiteY2" fmla="*/ 38764 h 38955"/>
                <a:gd name="connsiteX3" fmla="*/ 8082 w 8310"/>
                <a:gd name="connsiteY3" fmla="*/ -192 h 38955"/>
              </a:gdLst>
              <a:ahLst/>
              <a:cxnLst>
                <a:cxn ang="0">
                  <a:pos x="connsiteX0" y="connsiteY0"/>
                </a:cxn>
                <a:cxn ang="0">
                  <a:pos x="connsiteX1" y="connsiteY1"/>
                </a:cxn>
                <a:cxn ang="0">
                  <a:pos x="connsiteX2" y="connsiteY2"/>
                </a:cxn>
                <a:cxn ang="0">
                  <a:pos x="connsiteX3" y="connsiteY3"/>
                </a:cxn>
              </a:cxnLst>
              <a:rect l="l" t="t" r="r" b="b"/>
              <a:pathLst>
                <a:path w="8310" h="38955">
                  <a:moveTo>
                    <a:pt x="8082" y="-192"/>
                  </a:moveTo>
                  <a:cubicBezTo>
                    <a:pt x="5149" y="3132"/>
                    <a:pt x="2933" y="7043"/>
                    <a:pt x="1564" y="11258"/>
                  </a:cubicBezTo>
                  <a:cubicBezTo>
                    <a:pt x="-1651" y="20427"/>
                    <a:pt x="-500" y="30551"/>
                    <a:pt x="4693" y="38764"/>
                  </a:cubicBezTo>
                  <a:cubicBezTo>
                    <a:pt x="2520" y="29052"/>
                    <a:pt x="109" y="18276"/>
                    <a:pt x="808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7" name="Graphic 19">
              <a:extLst>
                <a:ext uri="{FF2B5EF4-FFF2-40B4-BE49-F238E27FC236}">
                  <a16:creationId xmlns:a16="http://schemas.microsoft.com/office/drawing/2014/main" id="{E5839E88-F07B-9C4A-9B91-58A07714ECE6}"/>
                </a:ext>
              </a:extLst>
            </p:cNvPr>
            <p:cNvSpPr/>
            <p:nvPr/>
          </p:nvSpPr>
          <p:spPr>
            <a:xfrm>
              <a:off x="9688769" y="5964021"/>
              <a:ext cx="237724" cy="126730"/>
            </a:xfrm>
            <a:custGeom>
              <a:avLst/>
              <a:gdLst>
                <a:gd name="connsiteX0" fmla="*/ 137300 w 237724"/>
                <a:gd name="connsiteY0" fmla="*/ 29921 h 126730"/>
                <a:gd name="connsiteX1" fmla="*/ 98431 w 237724"/>
                <a:gd name="connsiteY1" fmla="*/ -192 h 126730"/>
                <a:gd name="connsiteX2" fmla="*/ -228 w 237724"/>
                <a:gd name="connsiteY2" fmla="*/ 101922 h 126730"/>
                <a:gd name="connsiteX3" fmla="*/ 22823 w 237724"/>
                <a:gd name="connsiteY3" fmla="*/ 105681 h 126730"/>
                <a:gd name="connsiteX4" fmla="*/ 104993 w 237724"/>
                <a:gd name="connsiteY4" fmla="*/ 86888 h 126730"/>
                <a:gd name="connsiteX5" fmla="*/ 235872 w 237724"/>
                <a:gd name="connsiteY5" fmla="*/ 126538 h 126730"/>
                <a:gd name="connsiteX6" fmla="*/ 233048 w 237724"/>
                <a:gd name="connsiteY6" fmla="*/ 43609 h 126730"/>
                <a:gd name="connsiteX7" fmla="*/ 137300 w 237724"/>
                <a:gd name="connsiteY7" fmla="*/ 29921 h 12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724" h="126730">
                  <a:moveTo>
                    <a:pt x="137300" y="29921"/>
                  </a:moveTo>
                  <a:cubicBezTo>
                    <a:pt x="123460" y="25119"/>
                    <a:pt x="98431" y="-192"/>
                    <a:pt x="98431" y="-192"/>
                  </a:cubicBezTo>
                  <a:cubicBezTo>
                    <a:pt x="66341" y="24620"/>
                    <a:pt x="-228" y="101922"/>
                    <a:pt x="-228" y="101922"/>
                  </a:cubicBezTo>
                  <a:cubicBezTo>
                    <a:pt x="-228" y="101922"/>
                    <a:pt x="12199" y="110613"/>
                    <a:pt x="22823" y="105681"/>
                  </a:cubicBezTo>
                  <a:cubicBezTo>
                    <a:pt x="33448" y="100749"/>
                    <a:pt x="82289" y="79001"/>
                    <a:pt x="104993" y="86888"/>
                  </a:cubicBezTo>
                  <a:cubicBezTo>
                    <a:pt x="110902" y="88930"/>
                    <a:pt x="177146" y="111395"/>
                    <a:pt x="235872" y="126538"/>
                  </a:cubicBezTo>
                  <a:cubicBezTo>
                    <a:pt x="243107" y="105485"/>
                    <a:pt x="223249" y="63380"/>
                    <a:pt x="233048" y="43609"/>
                  </a:cubicBezTo>
                  <a:cubicBezTo>
                    <a:pt x="201697" y="33506"/>
                    <a:pt x="141884" y="31507"/>
                    <a:pt x="137300" y="2992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8" name="Graphic 19">
              <a:extLst>
                <a:ext uri="{FF2B5EF4-FFF2-40B4-BE49-F238E27FC236}">
                  <a16:creationId xmlns:a16="http://schemas.microsoft.com/office/drawing/2014/main" id="{E5839E88-F07B-9C4A-9B91-58A07714ECE6}"/>
                </a:ext>
              </a:extLst>
            </p:cNvPr>
            <p:cNvSpPr/>
            <p:nvPr/>
          </p:nvSpPr>
          <p:spPr>
            <a:xfrm>
              <a:off x="9667305" y="5947951"/>
              <a:ext cx="142957" cy="134937"/>
            </a:xfrm>
            <a:custGeom>
              <a:avLst/>
              <a:gdLst>
                <a:gd name="connsiteX0" fmla="*/ 142730 w 142957"/>
                <a:gd name="connsiteY0" fmla="*/ 36192 h 134937"/>
                <a:gd name="connsiteX1" fmla="*/ 79528 w 142957"/>
                <a:gd name="connsiteY1" fmla="*/ 105521 h 134937"/>
                <a:gd name="connsiteX2" fmla="*/ -121 w 142957"/>
                <a:gd name="connsiteY2" fmla="*/ 132331 h 134937"/>
                <a:gd name="connsiteX3" fmla="*/ 98908 w 142957"/>
                <a:gd name="connsiteY3" fmla="*/ 126 h 134937"/>
                <a:gd name="connsiteX4" fmla="*/ 142730 w 142957"/>
                <a:gd name="connsiteY4" fmla="*/ 36192 h 134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57" h="134937">
                  <a:moveTo>
                    <a:pt x="142730" y="36192"/>
                  </a:moveTo>
                  <a:cubicBezTo>
                    <a:pt x="142730" y="36192"/>
                    <a:pt x="85133" y="95071"/>
                    <a:pt x="79528" y="105521"/>
                  </a:cubicBezTo>
                  <a:cubicBezTo>
                    <a:pt x="74944" y="114038"/>
                    <a:pt x="3486" y="143259"/>
                    <a:pt x="-121" y="132331"/>
                  </a:cubicBezTo>
                  <a:cubicBezTo>
                    <a:pt x="-3727" y="121403"/>
                    <a:pt x="84916" y="4406"/>
                    <a:pt x="98908" y="126"/>
                  </a:cubicBezTo>
                  <a:cubicBezTo>
                    <a:pt x="112900" y="-4154"/>
                    <a:pt x="142730" y="36192"/>
                    <a:pt x="142730" y="36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19" name="Graphic 19">
              <a:extLst>
                <a:ext uri="{FF2B5EF4-FFF2-40B4-BE49-F238E27FC236}">
                  <a16:creationId xmlns:a16="http://schemas.microsoft.com/office/drawing/2014/main" id="{E5839E88-F07B-9C4A-9B91-58A07714ECE6}"/>
                </a:ext>
              </a:extLst>
            </p:cNvPr>
            <p:cNvSpPr/>
            <p:nvPr/>
          </p:nvSpPr>
          <p:spPr>
            <a:xfrm>
              <a:off x="10152692" y="6080409"/>
              <a:ext cx="118995" cy="216698"/>
            </a:xfrm>
            <a:custGeom>
              <a:avLst/>
              <a:gdLst>
                <a:gd name="connsiteX0" fmla="*/ 30558 w 118995"/>
                <a:gd name="connsiteY0" fmla="*/ 84671 h 216698"/>
                <a:gd name="connsiteX1" fmla="*/ -228 w 118995"/>
                <a:gd name="connsiteY1" fmla="*/ 122497 h 216698"/>
                <a:gd name="connsiteX2" fmla="*/ 106840 w 118995"/>
                <a:gd name="connsiteY2" fmla="*/ 216507 h 216698"/>
                <a:gd name="connsiteX3" fmla="*/ 110468 w 118995"/>
                <a:gd name="connsiteY3" fmla="*/ 194237 h 216698"/>
                <a:gd name="connsiteX4" fmla="*/ 87372 w 118995"/>
                <a:gd name="connsiteY4" fmla="*/ 98641 h 216698"/>
                <a:gd name="connsiteX5" fmla="*/ 118767 w 118995"/>
                <a:gd name="connsiteY5" fmla="*/ 26162 h 216698"/>
                <a:gd name="connsiteX6" fmla="*/ 54761 w 118995"/>
                <a:gd name="connsiteY6" fmla="*/ -192 h 216698"/>
                <a:gd name="connsiteX7" fmla="*/ 30558 w 118995"/>
                <a:gd name="connsiteY7" fmla="*/ 84671 h 21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995" h="216698">
                  <a:moveTo>
                    <a:pt x="30558" y="84671"/>
                  </a:moveTo>
                  <a:cubicBezTo>
                    <a:pt x="25713" y="98077"/>
                    <a:pt x="-228" y="122497"/>
                    <a:pt x="-228" y="122497"/>
                  </a:cubicBezTo>
                  <a:cubicBezTo>
                    <a:pt x="25844" y="153175"/>
                    <a:pt x="106840" y="216507"/>
                    <a:pt x="106840" y="216507"/>
                  </a:cubicBezTo>
                  <a:cubicBezTo>
                    <a:pt x="106840" y="216507"/>
                    <a:pt x="115530" y="204427"/>
                    <a:pt x="110468" y="194237"/>
                  </a:cubicBezTo>
                  <a:cubicBezTo>
                    <a:pt x="105405" y="184048"/>
                    <a:pt x="79464" y="120693"/>
                    <a:pt x="87372" y="98641"/>
                  </a:cubicBezTo>
                  <a:cubicBezTo>
                    <a:pt x="89545" y="92906"/>
                    <a:pt x="104558" y="50257"/>
                    <a:pt x="118767" y="26162"/>
                  </a:cubicBezTo>
                  <a:cubicBezTo>
                    <a:pt x="96867" y="19427"/>
                    <a:pt x="75315" y="9042"/>
                    <a:pt x="54761" y="-192"/>
                  </a:cubicBezTo>
                  <a:cubicBezTo>
                    <a:pt x="44441" y="30225"/>
                    <a:pt x="32035" y="80239"/>
                    <a:pt x="30558" y="8467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0" name="Graphic 19">
              <a:extLst>
                <a:ext uri="{FF2B5EF4-FFF2-40B4-BE49-F238E27FC236}">
                  <a16:creationId xmlns:a16="http://schemas.microsoft.com/office/drawing/2014/main" id="{E5839E88-F07B-9C4A-9B91-58A07714ECE6}"/>
                </a:ext>
              </a:extLst>
            </p:cNvPr>
            <p:cNvSpPr/>
            <p:nvPr/>
          </p:nvSpPr>
          <p:spPr>
            <a:xfrm>
              <a:off x="10038259" y="5708867"/>
              <a:ext cx="302441" cy="417232"/>
            </a:xfrm>
            <a:custGeom>
              <a:avLst/>
              <a:gdLst>
                <a:gd name="connsiteX0" fmla="*/ 135823 w 302441"/>
                <a:gd name="connsiteY0" fmla="*/ -192 h 417232"/>
                <a:gd name="connsiteX1" fmla="*/ 300943 w 302441"/>
                <a:gd name="connsiteY1" fmla="*/ 176357 h 417232"/>
                <a:gd name="connsiteX2" fmla="*/ 243173 w 302441"/>
                <a:gd name="connsiteY2" fmla="*/ 417041 h 417232"/>
                <a:gd name="connsiteX3" fmla="*/ 150923 w 302441"/>
                <a:gd name="connsiteY3" fmla="*/ 385864 h 417232"/>
                <a:gd name="connsiteX4" fmla="*/ 178189 w 302441"/>
                <a:gd name="connsiteY4" fmla="*/ 225936 h 417232"/>
                <a:gd name="connsiteX5" fmla="*/ -228 w 302441"/>
                <a:gd name="connsiteY5" fmla="*/ 119672 h 417232"/>
                <a:gd name="connsiteX6" fmla="*/ 21042 w 302441"/>
                <a:gd name="connsiteY6" fmla="*/ 28987 h 417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441" h="417232">
                  <a:moveTo>
                    <a:pt x="135823" y="-192"/>
                  </a:moveTo>
                  <a:cubicBezTo>
                    <a:pt x="135823" y="-192"/>
                    <a:pt x="285735" y="147808"/>
                    <a:pt x="300943" y="176357"/>
                  </a:cubicBezTo>
                  <a:cubicBezTo>
                    <a:pt x="312350" y="197692"/>
                    <a:pt x="243173" y="417041"/>
                    <a:pt x="243173" y="417041"/>
                  </a:cubicBezTo>
                  <a:cubicBezTo>
                    <a:pt x="243173" y="417041"/>
                    <a:pt x="178124" y="412088"/>
                    <a:pt x="150923" y="385864"/>
                  </a:cubicBezTo>
                  <a:cubicBezTo>
                    <a:pt x="150923" y="385864"/>
                    <a:pt x="185337" y="232824"/>
                    <a:pt x="178189" y="225936"/>
                  </a:cubicBezTo>
                  <a:cubicBezTo>
                    <a:pt x="171041" y="219049"/>
                    <a:pt x="-228" y="119672"/>
                    <a:pt x="-228" y="119672"/>
                  </a:cubicBezTo>
                  <a:lnTo>
                    <a:pt x="21042" y="2898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1" name="Graphic 19">
              <a:extLst>
                <a:ext uri="{FF2B5EF4-FFF2-40B4-BE49-F238E27FC236}">
                  <a16:creationId xmlns:a16="http://schemas.microsoft.com/office/drawing/2014/main" id="{E5839E88-F07B-9C4A-9B91-58A07714ECE6}"/>
                </a:ext>
              </a:extLst>
            </p:cNvPr>
            <p:cNvSpPr/>
            <p:nvPr/>
          </p:nvSpPr>
          <p:spPr>
            <a:xfrm>
              <a:off x="9871249" y="5680427"/>
              <a:ext cx="270015" cy="420483"/>
            </a:xfrm>
            <a:custGeom>
              <a:avLst/>
              <a:gdLst>
                <a:gd name="connsiteX0" fmla="*/ 269788 w 270015"/>
                <a:gd name="connsiteY0" fmla="*/ 24359 h 420483"/>
                <a:gd name="connsiteX1" fmla="*/ 230680 w 270015"/>
                <a:gd name="connsiteY1" fmla="*/ 150633 h 420483"/>
                <a:gd name="connsiteX2" fmla="*/ 185380 w 270015"/>
                <a:gd name="connsiteY2" fmla="*/ 416151 h 420483"/>
                <a:gd name="connsiteX3" fmla="*/ -228 w 270015"/>
                <a:gd name="connsiteY3" fmla="*/ 410502 h 420483"/>
                <a:gd name="connsiteX4" fmla="*/ 13633 w 270015"/>
                <a:gd name="connsiteY4" fmla="*/ 312060 h 420483"/>
                <a:gd name="connsiteX5" fmla="*/ 92934 w 270015"/>
                <a:gd name="connsiteY5" fmla="*/ 316709 h 420483"/>
                <a:gd name="connsiteX6" fmla="*/ 48070 w 270015"/>
                <a:gd name="connsiteY6" fmla="*/ 90342 h 420483"/>
                <a:gd name="connsiteX7" fmla="*/ 173930 w 270015"/>
                <a:gd name="connsiteY7" fmla="*/ -192 h 420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015" h="420483">
                  <a:moveTo>
                    <a:pt x="269788" y="24359"/>
                  </a:moveTo>
                  <a:cubicBezTo>
                    <a:pt x="269788" y="24359"/>
                    <a:pt x="230680" y="115197"/>
                    <a:pt x="230680" y="150633"/>
                  </a:cubicBezTo>
                  <a:cubicBezTo>
                    <a:pt x="230680" y="177769"/>
                    <a:pt x="242673" y="395185"/>
                    <a:pt x="185380" y="416151"/>
                  </a:cubicBezTo>
                  <a:cubicBezTo>
                    <a:pt x="152791" y="428057"/>
                    <a:pt x="-228" y="410502"/>
                    <a:pt x="-228" y="410502"/>
                  </a:cubicBezTo>
                  <a:lnTo>
                    <a:pt x="13633" y="312060"/>
                  </a:lnTo>
                  <a:cubicBezTo>
                    <a:pt x="13633" y="312060"/>
                    <a:pt x="86525" y="322923"/>
                    <a:pt x="92934" y="316709"/>
                  </a:cubicBezTo>
                  <a:cubicBezTo>
                    <a:pt x="99344" y="310495"/>
                    <a:pt x="34556" y="146592"/>
                    <a:pt x="48070" y="90342"/>
                  </a:cubicBezTo>
                  <a:cubicBezTo>
                    <a:pt x="61583" y="34092"/>
                    <a:pt x="173930" y="-192"/>
                    <a:pt x="17393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2" name="Graphic 19">
              <a:extLst>
                <a:ext uri="{FF2B5EF4-FFF2-40B4-BE49-F238E27FC236}">
                  <a16:creationId xmlns:a16="http://schemas.microsoft.com/office/drawing/2014/main" id="{E5839E88-F07B-9C4A-9B91-58A07714ECE6}"/>
                </a:ext>
              </a:extLst>
            </p:cNvPr>
            <p:cNvSpPr/>
            <p:nvPr/>
          </p:nvSpPr>
          <p:spPr>
            <a:xfrm>
              <a:off x="10119016" y="5282834"/>
              <a:ext cx="145327" cy="224694"/>
            </a:xfrm>
            <a:custGeom>
              <a:avLst/>
              <a:gdLst>
                <a:gd name="connsiteX0" fmla="*/ 70578 w 145327"/>
                <a:gd name="connsiteY0" fmla="*/ -192 h 224694"/>
                <a:gd name="connsiteX1" fmla="*/ 145100 w 145327"/>
                <a:gd name="connsiteY1" fmla="*/ 81739 h 224694"/>
                <a:gd name="connsiteX2" fmla="*/ 54783 w 145327"/>
                <a:gd name="connsiteY2" fmla="*/ 224502 h 224694"/>
                <a:gd name="connsiteX3" fmla="*/ -228 w 145327"/>
                <a:gd name="connsiteY3" fmla="*/ 91820 h 224694"/>
              </a:gdLst>
              <a:ahLst/>
              <a:cxnLst>
                <a:cxn ang="0">
                  <a:pos x="connsiteX0" y="connsiteY0"/>
                </a:cxn>
                <a:cxn ang="0">
                  <a:pos x="connsiteX1" y="connsiteY1"/>
                </a:cxn>
                <a:cxn ang="0">
                  <a:pos x="connsiteX2" y="connsiteY2"/>
                </a:cxn>
                <a:cxn ang="0">
                  <a:pos x="connsiteX3" y="connsiteY3"/>
                </a:cxn>
              </a:cxnLst>
              <a:rect l="l" t="t" r="r" b="b"/>
              <a:pathLst>
                <a:path w="145327" h="224694">
                  <a:moveTo>
                    <a:pt x="70578" y="-192"/>
                  </a:moveTo>
                  <a:cubicBezTo>
                    <a:pt x="70578" y="-192"/>
                    <a:pt x="88850" y="5283"/>
                    <a:pt x="145100" y="81739"/>
                  </a:cubicBezTo>
                  <a:lnTo>
                    <a:pt x="54783" y="224502"/>
                  </a:lnTo>
                  <a:lnTo>
                    <a:pt x="-228" y="9182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3" name="Graphic 19">
              <a:extLst>
                <a:ext uri="{FF2B5EF4-FFF2-40B4-BE49-F238E27FC236}">
                  <a16:creationId xmlns:a16="http://schemas.microsoft.com/office/drawing/2014/main" id="{E5839E88-F07B-9C4A-9B91-58A07714ECE6}"/>
                </a:ext>
              </a:extLst>
            </p:cNvPr>
            <p:cNvSpPr/>
            <p:nvPr/>
          </p:nvSpPr>
          <p:spPr>
            <a:xfrm>
              <a:off x="9836009" y="5363944"/>
              <a:ext cx="393237" cy="458898"/>
            </a:xfrm>
            <a:custGeom>
              <a:avLst/>
              <a:gdLst>
                <a:gd name="connsiteX0" fmla="*/ 221946 w 393237"/>
                <a:gd name="connsiteY0" fmla="*/ 12034 h 458898"/>
                <a:gd name="connsiteX1" fmla="*/ 289754 w 393237"/>
                <a:gd name="connsiteY1" fmla="*/ -111 h 458898"/>
                <a:gd name="connsiteX2" fmla="*/ 384329 w 393237"/>
                <a:gd name="connsiteY2" fmla="*/ 390964 h 458898"/>
                <a:gd name="connsiteX3" fmla="*/ 74663 w 393237"/>
                <a:gd name="connsiteY3" fmla="*/ 458707 h 458898"/>
                <a:gd name="connsiteX4" fmla="*/ 82832 w 393237"/>
                <a:gd name="connsiteY4" fmla="*/ 398112 h 458898"/>
                <a:gd name="connsiteX5" fmla="*/ 115422 w 393237"/>
                <a:gd name="connsiteY5" fmla="*/ 152778 h 458898"/>
                <a:gd name="connsiteX6" fmla="*/ 33839 w 393237"/>
                <a:gd name="connsiteY6" fmla="*/ 191624 h 458898"/>
                <a:gd name="connsiteX7" fmla="*/ -228 w 393237"/>
                <a:gd name="connsiteY7" fmla="*/ 68175 h 458898"/>
                <a:gd name="connsiteX8" fmla="*/ 140407 w 393237"/>
                <a:gd name="connsiteY8" fmla="*/ 18835 h 458898"/>
                <a:gd name="connsiteX9" fmla="*/ 221946 w 393237"/>
                <a:gd name="connsiteY9" fmla="*/ 12034 h 458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237" h="458898">
                  <a:moveTo>
                    <a:pt x="221946" y="12034"/>
                  </a:moveTo>
                  <a:cubicBezTo>
                    <a:pt x="221946" y="12034"/>
                    <a:pt x="271917" y="6407"/>
                    <a:pt x="289754" y="-111"/>
                  </a:cubicBezTo>
                  <a:cubicBezTo>
                    <a:pt x="307591" y="-6629"/>
                    <a:pt x="425544" y="382273"/>
                    <a:pt x="384329" y="390964"/>
                  </a:cubicBezTo>
                  <a:cubicBezTo>
                    <a:pt x="298249" y="409453"/>
                    <a:pt x="74663" y="458707"/>
                    <a:pt x="74663" y="458707"/>
                  </a:cubicBezTo>
                  <a:cubicBezTo>
                    <a:pt x="74663" y="458707"/>
                    <a:pt x="70774" y="436481"/>
                    <a:pt x="82832" y="398112"/>
                  </a:cubicBezTo>
                  <a:cubicBezTo>
                    <a:pt x="103711" y="331651"/>
                    <a:pt x="115422" y="179588"/>
                    <a:pt x="115422" y="152778"/>
                  </a:cubicBezTo>
                  <a:cubicBezTo>
                    <a:pt x="115422" y="137026"/>
                    <a:pt x="33839" y="191624"/>
                    <a:pt x="33839" y="191624"/>
                  </a:cubicBezTo>
                  <a:lnTo>
                    <a:pt x="-228" y="68175"/>
                  </a:lnTo>
                  <a:cubicBezTo>
                    <a:pt x="-228" y="68175"/>
                    <a:pt x="103928" y="26352"/>
                    <a:pt x="140407" y="18835"/>
                  </a:cubicBezTo>
                  <a:cubicBezTo>
                    <a:pt x="150596" y="16727"/>
                    <a:pt x="221946" y="12034"/>
                    <a:pt x="221946" y="120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4" name="Graphic 19">
              <a:extLst>
                <a:ext uri="{FF2B5EF4-FFF2-40B4-BE49-F238E27FC236}">
                  <a16:creationId xmlns:a16="http://schemas.microsoft.com/office/drawing/2014/main" id="{E5839E88-F07B-9C4A-9B91-58A07714ECE6}"/>
                </a:ext>
              </a:extLst>
            </p:cNvPr>
            <p:cNvSpPr/>
            <p:nvPr/>
          </p:nvSpPr>
          <p:spPr>
            <a:xfrm>
              <a:off x="10087882" y="5357812"/>
              <a:ext cx="131010" cy="267973"/>
            </a:xfrm>
            <a:custGeom>
              <a:avLst/>
              <a:gdLst>
                <a:gd name="connsiteX0" fmla="*/ 125372 w 131010"/>
                <a:gd name="connsiteY0" fmla="*/ 267781 h 267973"/>
                <a:gd name="connsiteX1" fmla="*/ -228 w 131010"/>
                <a:gd name="connsiteY1" fmla="*/ 12062 h 267973"/>
                <a:gd name="connsiteX2" fmla="*/ 22650 w 131010"/>
                <a:gd name="connsiteY2" fmla="*/ -192 h 267973"/>
                <a:gd name="connsiteX3" fmla="*/ 130782 w 131010"/>
                <a:gd name="connsiteY3" fmla="*/ 235431 h 267973"/>
              </a:gdLst>
              <a:ahLst/>
              <a:cxnLst>
                <a:cxn ang="0">
                  <a:pos x="connsiteX0" y="connsiteY0"/>
                </a:cxn>
                <a:cxn ang="0">
                  <a:pos x="connsiteX1" y="connsiteY1"/>
                </a:cxn>
                <a:cxn ang="0">
                  <a:pos x="connsiteX2" y="connsiteY2"/>
                </a:cxn>
                <a:cxn ang="0">
                  <a:pos x="connsiteX3" y="connsiteY3"/>
                </a:cxn>
              </a:cxnLst>
              <a:rect l="l" t="t" r="r" b="b"/>
              <a:pathLst>
                <a:path w="131010" h="267973">
                  <a:moveTo>
                    <a:pt x="125372" y="267781"/>
                  </a:moveTo>
                  <a:cubicBezTo>
                    <a:pt x="112337" y="204319"/>
                    <a:pt x="728" y="13865"/>
                    <a:pt x="-228" y="12062"/>
                  </a:cubicBezTo>
                  <a:lnTo>
                    <a:pt x="22650" y="-192"/>
                  </a:lnTo>
                  <a:cubicBezTo>
                    <a:pt x="26669" y="7304"/>
                    <a:pt x="116920" y="168296"/>
                    <a:pt x="130782" y="2354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5" name="Graphic 19">
              <a:extLst>
                <a:ext uri="{FF2B5EF4-FFF2-40B4-BE49-F238E27FC236}">
                  <a16:creationId xmlns:a16="http://schemas.microsoft.com/office/drawing/2014/main" id="{E5839E88-F07B-9C4A-9B91-58A07714ECE6}"/>
                </a:ext>
              </a:extLst>
            </p:cNvPr>
            <p:cNvSpPr/>
            <p:nvPr/>
          </p:nvSpPr>
          <p:spPr>
            <a:xfrm>
              <a:off x="10132595" y="6179547"/>
              <a:ext cx="141685" cy="143802"/>
            </a:xfrm>
            <a:custGeom>
              <a:avLst/>
              <a:gdLst>
                <a:gd name="connsiteX0" fmla="*/ 41596 w 141685"/>
                <a:gd name="connsiteY0" fmla="*/ -192 h 143802"/>
                <a:gd name="connsiteX1" fmla="*/ 118333 w 141685"/>
                <a:gd name="connsiteY1" fmla="*/ 64813 h 143802"/>
                <a:gd name="connsiteX2" fmla="*/ 137887 w 141685"/>
                <a:gd name="connsiteY2" fmla="*/ 143485 h 143802"/>
                <a:gd name="connsiteX3" fmla="*/ 142 w 141685"/>
                <a:gd name="connsiteY3" fmla="*/ 45912 h 143802"/>
                <a:gd name="connsiteX4" fmla="*/ 41596 w 141685"/>
                <a:gd name="connsiteY4" fmla="*/ -192 h 143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85" h="143802">
                  <a:moveTo>
                    <a:pt x="41596" y="-192"/>
                  </a:moveTo>
                  <a:cubicBezTo>
                    <a:pt x="41596" y="-192"/>
                    <a:pt x="106580" y="59078"/>
                    <a:pt x="118333" y="64813"/>
                  </a:cubicBezTo>
                  <a:cubicBezTo>
                    <a:pt x="127915" y="69463"/>
                    <a:pt x="150076" y="139596"/>
                    <a:pt x="137887" y="143485"/>
                  </a:cubicBezTo>
                  <a:cubicBezTo>
                    <a:pt x="125699" y="147374"/>
                    <a:pt x="5096" y="60425"/>
                    <a:pt x="142" y="45912"/>
                  </a:cubicBezTo>
                  <a:cubicBezTo>
                    <a:pt x="-4811" y="31398"/>
                    <a:pt x="41596" y="-192"/>
                    <a:pt x="4159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6" name="Graphic 19">
              <a:extLst>
                <a:ext uri="{FF2B5EF4-FFF2-40B4-BE49-F238E27FC236}">
                  <a16:creationId xmlns:a16="http://schemas.microsoft.com/office/drawing/2014/main" id="{E5839E88-F07B-9C4A-9B91-58A07714ECE6}"/>
                </a:ext>
              </a:extLst>
            </p:cNvPr>
            <p:cNvSpPr/>
            <p:nvPr/>
          </p:nvSpPr>
          <p:spPr>
            <a:xfrm>
              <a:off x="9906489" y="5366959"/>
              <a:ext cx="134243" cy="342212"/>
            </a:xfrm>
            <a:custGeom>
              <a:avLst/>
              <a:gdLst>
                <a:gd name="connsiteX0" fmla="*/ 11461 w 134243"/>
                <a:gd name="connsiteY0" fmla="*/ 342020 h 342212"/>
                <a:gd name="connsiteX1" fmla="*/ -228 w 134243"/>
                <a:gd name="connsiteY1" fmla="*/ 323422 h 342212"/>
                <a:gd name="connsiteX2" fmla="*/ 110577 w 134243"/>
                <a:gd name="connsiteY2" fmla="*/ 179463 h 342212"/>
                <a:gd name="connsiteX3" fmla="*/ 63995 w 134243"/>
                <a:gd name="connsiteY3" fmla="*/ 12170 h 342212"/>
                <a:gd name="connsiteX4" fmla="*/ 82137 w 134243"/>
                <a:gd name="connsiteY4" fmla="*/ -192 h 342212"/>
                <a:gd name="connsiteX5" fmla="*/ 132325 w 134243"/>
                <a:gd name="connsiteY5" fmla="*/ 182549 h 342212"/>
                <a:gd name="connsiteX6" fmla="*/ 11461 w 134243"/>
                <a:gd name="connsiteY6" fmla="*/ 342020 h 34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43" h="342212">
                  <a:moveTo>
                    <a:pt x="11461" y="342020"/>
                  </a:moveTo>
                  <a:lnTo>
                    <a:pt x="-228" y="323422"/>
                  </a:lnTo>
                  <a:cubicBezTo>
                    <a:pt x="750" y="322814"/>
                    <a:pt x="99431" y="259829"/>
                    <a:pt x="110577" y="179463"/>
                  </a:cubicBezTo>
                  <a:cubicBezTo>
                    <a:pt x="121809" y="98250"/>
                    <a:pt x="64582" y="12931"/>
                    <a:pt x="63995" y="12170"/>
                  </a:cubicBezTo>
                  <a:lnTo>
                    <a:pt x="82137" y="-192"/>
                  </a:lnTo>
                  <a:cubicBezTo>
                    <a:pt x="84701" y="3567"/>
                    <a:pt x="144752" y="92862"/>
                    <a:pt x="132325" y="182549"/>
                  </a:cubicBezTo>
                  <a:cubicBezTo>
                    <a:pt x="119767" y="273039"/>
                    <a:pt x="15871" y="339261"/>
                    <a:pt x="11461" y="34202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7" name="Graphic 19">
              <a:extLst>
                <a:ext uri="{FF2B5EF4-FFF2-40B4-BE49-F238E27FC236}">
                  <a16:creationId xmlns:a16="http://schemas.microsoft.com/office/drawing/2014/main" id="{E5839E88-F07B-9C4A-9B91-58A07714ECE6}"/>
                </a:ext>
              </a:extLst>
            </p:cNvPr>
            <p:cNvSpPr/>
            <p:nvPr/>
          </p:nvSpPr>
          <p:spPr>
            <a:xfrm>
              <a:off x="9883312" y="5110427"/>
              <a:ext cx="310138" cy="278099"/>
            </a:xfrm>
            <a:custGeom>
              <a:avLst/>
              <a:gdLst>
                <a:gd name="connsiteX0" fmla="*/ 176098 w 310138"/>
                <a:gd name="connsiteY0" fmla="*/ 5574 h 278099"/>
                <a:gd name="connsiteX1" fmla="*/ 241016 w 310138"/>
                <a:gd name="connsiteY1" fmla="*/ 31233 h 278099"/>
                <a:gd name="connsiteX2" fmla="*/ 265132 w 310138"/>
                <a:gd name="connsiteY2" fmla="*/ 87374 h 278099"/>
                <a:gd name="connsiteX3" fmla="*/ 309911 w 310138"/>
                <a:gd name="connsiteY3" fmla="*/ 134238 h 278099"/>
                <a:gd name="connsiteX4" fmla="*/ 295462 w 310138"/>
                <a:gd name="connsiteY4" fmla="*/ 170064 h 278099"/>
                <a:gd name="connsiteX5" fmla="*/ 294072 w 310138"/>
                <a:gd name="connsiteY5" fmla="*/ 218971 h 278099"/>
                <a:gd name="connsiteX6" fmla="*/ 213337 w 310138"/>
                <a:gd name="connsiteY6" fmla="*/ 261685 h 278099"/>
                <a:gd name="connsiteX7" fmla="*/ 122521 w 310138"/>
                <a:gd name="connsiteY7" fmla="*/ 274720 h 278099"/>
                <a:gd name="connsiteX8" fmla="*/ 74310 w 310138"/>
                <a:gd name="connsiteY8" fmla="*/ 262966 h 278099"/>
                <a:gd name="connsiteX9" fmla="*/ 13671 w 310138"/>
                <a:gd name="connsiteY9" fmla="*/ 200286 h 278099"/>
                <a:gd name="connsiteX10" fmla="*/ 12759 w 310138"/>
                <a:gd name="connsiteY10" fmla="*/ 134151 h 278099"/>
                <a:gd name="connsiteX11" fmla="*/ 65337 w 310138"/>
                <a:gd name="connsiteY11" fmla="*/ 34210 h 278099"/>
                <a:gd name="connsiteX12" fmla="*/ 176098 w 310138"/>
                <a:gd name="connsiteY12" fmla="*/ 5574 h 278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138" h="278099">
                  <a:moveTo>
                    <a:pt x="176098" y="5574"/>
                  </a:moveTo>
                  <a:cubicBezTo>
                    <a:pt x="176098" y="5574"/>
                    <a:pt x="215531" y="-8722"/>
                    <a:pt x="241016" y="31233"/>
                  </a:cubicBezTo>
                  <a:cubicBezTo>
                    <a:pt x="266501" y="71188"/>
                    <a:pt x="252749" y="67407"/>
                    <a:pt x="265132" y="87374"/>
                  </a:cubicBezTo>
                  <a:cubicBezTo>
                    <a:pt x="277516" y="107340"/>
                    <a:pt x="309911" y="103234"/>
                    <a:pt x="309911" y="134238"/>
                  </a:cubicBezTo>
                  <a:cubicBezTo>
                    <a:pt x="309911" y="165241"/>
                    <a:pt x="295462" y="170064"/>
                    <a:pt x="295462" y="170064"/>
                  </a:cubicBezTo>
                  <a:cubicBezTo>
                    <a:pt x="295462" y="170064"/>
                    <a:pt x="308498" y="194159"/>
                    <a:pt x="294072" y="218971"/>
                  </a:cubicBezTo>
                  <a:cubicBezTo>
                    <a:pt x="279646" y="243782"/>
                    <a:pt x="243537" y="265139"/>
                    <a:pt x="213337" y="261685"/>
                  </a:cubicBezTo>
                  <a:cubicBezTo>
                    <a:pt x="213337" y="261685"/>
                    <a:pt x="167994" y="286539"/>
                    <a:pt x="122521" y="274720"/>
                  </a:cubicBezTo>
                  <a:cubicBezTo>
                    <a:pt x="77047" y="262901"/>
                    <a:pt x="92907" y="262966"/>
                    <a:pt x="74310" y="262966"/>
                  </a:cubicBezTo>
                  <a:cubicBezTo>
                    <a:pt x="55712" y="262966"/>
                    <a:pt x="5415" y="237481"/>
                    <a:pt x="13671" y="200286"/>
                  </a:cubicBezTo>
                  <a:cubicBezTo>
                    <a:pt x="13671" y="200286"/>
                    <a:pt x="-16985" y="163873"/>
                    <a:pt x="12759" y="134151"/>
                  </a:cubicBezTo>
                  <a:cubicBezTo>
                    <a:pt x="42502" y="104429"/>
                    <a:pt x="48130" y="74208"/>
                    <a:pt x="65337" y="34210"/>
                  </a:cubicBezTo>
                  <a:cubicBezTo>
                    <a:pt x="82544" y="-5789"/>
                    <a:pt x="155349" y="-4072"/>
                    <a:pt x="176098" y="55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8" name="Graphic 19">
              <a:extLst>
                <a:ext uri="{FF2B5EF4-FFF2-40B4-BE49-F238E27FC236}">
                  <a16:creationId xmlns:a16="http://schemas.microsoft.com/office/drawing/2014/main" id="{E5839E88-F07B-9C4A-9B91-58A07714ECE6}"/>
                </a:ext>
              </a:extLst>
            </p:cNvPr>
            <p:cNvSpPr/>
            <p:nvPr/>
          </p:nvSpPr>
          <p:spPr>
            <a:xfrm>
              <a:off x="10014165" y="5305473"/>
              <a:ext cx="83315" cy="117101"/>
            </a:xfrm>
            <a:custGeom>
              <a:avLst/>
              <a:gdLst>
                <a:gd name="connsiteX0" fmla="*/ 71534 w 83315"/>
                <a:gd name="connsiteY0" fmla="*/ 23229 h 117101"/>
                <a:gd name="connsiteX1" fmla="*/ 75032 w 83315"/>
                <a:gd name="connsiteY1" fmla="*/ 83259 h 117101"/>
                <a:gd name="connsiteX2" fmla="*/ 79790 w 83315"/>
                <a:gd name="connsiteY2" fmla="*/ 110048 h 117101"/>
                <a:gd name="connsiteX3" fmla="*/ 23997 w 83315"/>
                <a:gd name="connsiteY3" fmla="*/ 107288 h 117101"/>
                <a:gd name="connsiteX4" fmla="*/ -228 w 83315"/>
                <a:gd name="connsiteY4" fmla="*/ 86714 h 117101"/>
                <a:gd name="connsiteX5" fmla="*/ 7463 w 83315"/>
                <a:gd name="connsiteY5" fmla="*/ -192 h 11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315" h="117101">
                  <a:moveTo>
                    <a:pt x="71534" y="23229"/>
                  </a:moveTo>
                  <a:cubicBezTo>
                    <a:pt x="71534" y="23229"/>
                    <a:pt x="69861" y="78110"/>
                    <a:pt x="75032" y="83259"/>
                  </a:cubicBezTo>
                  <a:cubicBezTo>
                    <a:pt x="80203" y="88408"/>
                    <a:pt x="87372" y="96947"/>
                    <a:pt x="79790" y="110048"/>
                  </a:cubicBezTo>
                  <a:cubicBezTo>
                    <a:pt x="72207" y="123149"/>
                    <a:pt x="39314" y="114784"/>
                    <a:pt x="23997" y="107288"/>
                  </a:cubicBezTo>
                  <a:cubicBezTo>
                    <a:pt x="14503" y="102292"/>
                    <a:pt x="6225" y="95274"/>
                    <a:pt x="-228" y="86714"/>
                  </a:cubicBezTo>
                  <a:lnTo>
                    <a:pt x="7463"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29" name="Graphic 19">
              <a:extLst>
                <a:ext uri="{FF2B5EF4-FFF2-40B4-BE49-F238E27FC236}">
                  <a16:creationId xmlns:a16="http://schemas.microsoft.com/office/drawing/2014/main" id="{E5839E88-F07B-9C4A-9B91-58A07714ECE6}"/>
                </a:ext>
              </a:extLst>
            </p:cNvPr>
            <p:cNvSpPr/>
            <p:nvPr/>
          </p:nvSpPr>
          <p:spPr>
            <a:xfrm>
              <a:off x="10020705" y="5305473"/>
              <a:ext cx="65157" cy="50991"/>
            </a:xfrm>
            <a:custGeom>
              <a:avLst/>
              <a:gdLst>
                <a:gd name="connsiteX0" fmla="*/ 43051 w 65157"/>
                <a:gd name="connsiteY0" fmla="*/ 45977 h 50991"/>
                <a:gd name="connsiteX1" fmla="*/ -228 w 65157"/>
                <a:gd name="connsiteY1" fmla="*/ 11975 h 50991"/>
                <a:gd name="connsiteX2" fmla="*/ 858 w 65157"/>
                <a:gd name="connsiteY2" fmla="*/ -192 h 50991"/>
                <a:gd name="connsiteX3" fmla="*/ 64929 w 65157"/>
                <a:gd name="connsiteY3" fmla="*/ 23229 h 50991"/>
                <a:gd name="connsiteX4" fmla="*/ 64734 w 65157"/>
                <a:gd name="connsiteY4" fmla="*/ 50800 h 50991"/>
                <a:gd name="connsiteX5" fmla="*/ 43051 w 65157"/>
                <a:gd name="connsiteY5" fmla="*/ 45977 h 5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57" h="50991">
                  <a:moveTo>
                    <a:pt x="43051" y="45977"/>
                  </a:moveTo>
                  <a:cubicBezTo>
                    <a:pt x="24931" y="40350"/>
                    <a:pt x="9527" y="28248"/>
                    <a:pt x="-228" y="11975"/>
                  </a:cubicBezTo>
                  <a:lnTo>
                    <a:pt x="858" y="-192"/>
                  </a:lnTo>
                  <a:lnTo>
                    <a:pt x="64929" y="23229"/>
                  </a:lnTo>
                  <a:cubicBezTo>
                    <a:pt x="64929" y="23229"/>
                    <a:pt x="64516" y="36613"/>
                    <a:pt x="64734" y="50800"/>
                  </a:cubicBezTo>
                  <a:cubicBezTo>
                    <a:pt x="57303" y="50279"/>
                    <a:pt x="50003" y="48649"/>
                    <a:pt x="43051" y="4597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0" name="Graphic 19">
              <a:extLst>
                <a:ext uri="{FF2B5EF4-FFF2-40B4-BE49-F238E27FC236}">
                  <a16:creationId xmlns:a16="http://schemas.microsoft.com/office/drawing/2014/main" id="{E5839E88-F07B-9C4A-9B91-58A07714ECE6}"/>
                </a:ext>
              </a:extLst>
            </p:cNvPr>
            <p:cNvSpPr/>
            <p:nvPr/>
          </p:nvSpPr>
          <p:spPr>
            <a:xfrm>
              <a:off x="9979788" y="5216566"/>
              <a:ext cx="32155" cy="54161"/>
            </a:xfrm>
            <a:custGeom>
              <a:avLst/>
              <a:gdLst>
                <a:gd name="connsiteX0" fmla="*/ 30542 w 32155"/>
                <a:gd name="connsiteY0" fmla="*/ 26665 h 54161"/>
                <a:gd name="connsiteX1" fmla="*/ 9185 w 32155"/>
                <a:gd name="connsiteY1" fmla="*/ 593 h 54161"/>
                <a:gd name="connsiteX2" fmla="*/ 20896 w 32155"/>
                <a:gd name="connsiteY2" fmla="*/ 53931 h 54161"/>
                <a:gd name="connsiteX3" fmla="*/ 30542 w 32155"/>
                <a:gd name="connsiteY3" fmla="*/ 26665 h 54161"/>
              </a:gdLst>
              <a:ahLst/>
              <a:cxnLst>
                <a:cxn ang="0">
                  <a:pos x="connsiteX0" y="connsiteY0"/>
                </a:cxn>
                <a:cxn ang="0">
                  <a:pos x="connsiteX1" y="connsiteY1"/>
                </a:cxn>
                <a:cxn ang="0">
                  <a:pos x="connsiteX2" y="connsiteY2"/>
                </a:cxn>
                <a:cxn ang="0">
                  <a:pos x="connsiteX3" y="connsiteY3"/>
                </a:cxn>
              </a:cxnLst>
              <a:rect l="l" t="t" r="r" b="b"/>
              <a:pathLst>
                <a:path w="32155" h="54161">
                  <a:moveTo>
                    <a:pt x="30542" y="26665"/>
                  </a:moveTo>
                  <a:cubicBezTo>
                    <a:pt x="30542" y="26665"/>
                    <a:pt x="28978" y="-5577"/>
                    <a:pt x="9185" y="593"/>
                  </a:cubicBezTo>
                  <a:cubicBezTo>
                    <a:pt x="-10608" y="6763"/>
                    <a:pt x="4470" y="55539"/>
                    <a:pt x="20896" y="53931"/>
                  </a:cubicBezTo>
                  <a:cubicBezTo>
                    <a:pt x="37321" y="52323"/>
                    <a:pt x="30542" y="26665"/>
                    <a:pt x="30542" y="266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1" name="Graphic 19">
              <a:extLst>
                <a:ext uri="{FF2B5EF4-FFF2-40B4-BE49-F238E27FC236}">
                  <a16:creationId xmlns:a16="http://schemas.microsoft.com/office/drawing/2014/main" id="{E5839E88-F07B-9C4A-9B91-58A07714ECE6}"/>
                </a:ext>
              </a:extLst>
            </p:cNvPr>
            <p:cNvSpPr/>
            <p:nvPr/>
          </p:nvSpPr>
          <p:spPr>
            <a:xfrm>
              <a:off x="9993207" y="5137464"/>
              <a:ext cx="146865" cy="200443"/>
            </a:xfrm>
            <a:custGeom>
              <a:avLst/>
              <a:gdLst>
                <a:gd name="connsiteX0" fmla="*/ 79391 w 146865"/>
                <a:gd name="connsiteY0" fmla="*/ 415 h 200443"/>
                <a:gd name="connsiteX1" fmla="*/ 126233 w 146865"/>
                <a:gd name="connsiteY1" fmla="*/ 23837 h 200443"/>
                <a:gd name="connsiteX2" fmla="*/ 133142 w 146865"/>
                <a:gd name="connsiteY2" fmla="*/ 164385 h 200443"/>
                <a:gd name="connsiteX3" fmla="*/ 59750 w 146865"/>
                <a:gd name="connsiteY3" fmla="*/ 195388 h 200443"/>
                <a:gd name="connsiteX4" fmla="*/ 4978 w 146865"/>
                <a:gd name="connsiteY4" fmla="*/ 135445 h 200443"/>
                <a:gd name="connsiteX5" fmla="*/ 79391 w 146865"/>
                <a:gd name="connsiteY5" fmla="*/ 415 h 200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865" h="200443">
                  <a:moveTo>
                    <a:pt x="79391" y="415"/>
                  </a:moveTo>
                  <a:cubicBezTo>
                    <a:pt x="79391" y="415"/>
                    <a:pt x="110395" y="-280"/>
                    <a:pt x="126233" y="23837"/>
                  </a:cubicBezTo>
                  <a:cubicBezTo>
                    <a:pt x="142071" y="47953"/>
                    <a:pt x="159322" y="116847"/>
                    <a:pt x="133142" y="164385"/>
                  </a:cubicBezTo>
                  <a:cubicBezTo>
                    <a:pt x="106962" y="211922"/>
                    <a:pt x="73546" y="200211"/>
                    <a:pt x="59750" y="195388"/>
                  </a:cubicBezTo>
                  <a:cubicBezTo>
                    <a:pt x="45954" y="190565"/>
                    <a:pt x="18774" y="179875"/>
                    <a:pt x="4978" y="135445"/>
                  </a:cubicBezTo>
                  <a:cubicBezTo>
                    <a:pt x="-8818" y="91015"/>
                    <a:pt x="1198" y="-8883"/>
                    <a:pt x="79391" y="41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2" name="Graphic 19">
              <a:extLst>
                <a:ext uri="{FF2B5EF4-FFF2-40B4-BE49-F238E27FC236}">
                  <a16:creationId xmlns:a16="http://schemas.microsoft.com/office/drawing/2014/main" id="{E5839E88-F07B-9C4A-9B91-58A07714ECE6}"/>
                </a:ext>
              </a:extLst>
            </p:cNvPr>
            <p:cNvSpPr/>
            <p:nvPr/>
          </p:nvSpPr>
          <p:spPr>
            <a:xfrm>
              <a:off x="9873487" y="3815718"/>
              <a:ext cx="174267" cy="80604"/>
            </a:xfrm>
            <a:custGeom>
              <a:avLst/>
              <a:gdLst>
                <a:gd name="connsiteX0" fmla="*/ 154866 w 174267"/>
                <a:gd name="connsiteY0" fmla="*/ 0 h 80604"/>
                <a:gd name="connsiteX1" fmla="*/ 137159 w 174267"/>
                <a:gd name="connsiteY1" fmla="*/ 32698 h 80604"/>
                <a:gd name="connsiteX2" fmla="*/ 81409 w 174267"/>
                <a:gd name="connsiteY2" fmla="*/ 10038 h 80604"/>
                <a:gd name="connsiteX3" fmla="*/ 49623 w 174267"/>
                <a:gd name="connsiteY3" fmla="*/ 54663 h 80604"/>
                <a:gd name="connsiteX4" fmla="*/ 5127 w 174267"/>
                <a:gd name="connsiteY4" fmla="*/ 44517 h 80604"/>
                <a:gd name="connsiteX5" fmla="*/ 0 w 174267"/>
                <a:gd name="connsiteY5" fmla="*/ 67048 h 80604"/>
                <a:gd name="connsiteX6" fmla="*/ 59509 w 174267"/>
                <a:gd name="connsiteY6" fmla="*/ 80605 h 80604"/>
                <a:gd name="connsiteX7" fmla="*/ 89621 w 174267"/>
                <a:gd name="connsiteY7" fmla="*/ 38325 h 80604"/>
                <a:gd name="connsiteX8" fmla="*/ 147631 w 174267"/>
                <a:gd name="connsiteY8" fmla="*/ 61898 h 80604"/>
                <a:gd name="connsiteX9" fmla="*/ 174267 w 174267"/>
                <a:gd name="connsiteY9" fmla="*/ 12688 h 80604"/>
                <a:gd name="connsiteX10" fmla="*/ 154866 w 174267"/>
                <a:gd name="connsiteY10" fmla="*/ 0 h 8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267" h="80604">
                  <a:moveTo>
                    <a:pt x="154866" y="0"/>
                  </a:moveTo>
                  <a:lnTo>
                    <a:pt x="137159" y="32698"/>
                  </a:lnTo>
                  <a:lnTo>
                    <a:pt x="81409" y="10038"/>
                  </a:lnTo>
                  <a:lnTo>
                    <a:pt x="49623" y="54663"/>
                  </a:lnTo>
                  <a:lnTo>
                    <a:pt x="5127" y="44517"/>
                  </a:lnTo>
                  <a:lnTo>
                    <a:pt x="0" y="67048"/>
                  </a:lnTo>
                  <a:lnTo>
                    <a:pt x="59509" y="80605"/>
                  </a:lnTo>
                  <a:lnTo>
                    <a:pt x="89621" y="38325"/>
                  </a:lnTo>
                  <a:lnTo>
                    <a:pt x="147631" y="61898"/>
                  </a:lnTo>
                  <a:lnTo>
                    <a:pt x="174267" y="12688"/>
                  </a:lnTo>
                  <a:lnTo>
                    <a:pt x="154866"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3" name="Graphic 19">
              <a:extLst>
                <a:ext uri="{FF2B5EF4-FFF2-40B4-BE49-F238E27FC236}">
                  <a16:creationId xmlns:a16="http://schemas.microsoft.com/office/drawing/2014/main" id="{E5839E88-F07B-9C4A-9B91-58A07714ECE6}"/>
                </a:ext>
              </a:extLst>
            </p:cNvPr>
            <p:cNvSpPr/>
            <p:nvPr/>
          </p:nvSpPr>
          <p:spPr>
            <a:xfrm>
              <a:off x="10997753" y="4711056"/>
              <a:ext cx="138200" cy="134515"/>
            </a:xfrm>
            <a:custGeom>
              <a:avLst/>
              <a:gdLst>
                <a:gd name="connsiteX0" fmla="*/ 136961 w 138200"/>
                <a:gd name="connsiteY0" fmla="*/ 49524 h 134515"/>
                <a:gd name="connsiteX1" fmla="*/ 108130 w 138200"/>
                <a:gd name="connsiteY1" fmla="*/ 81678 h 134515"/>
                <a:gd name="connsiteX2" fmla="*/ 118254 w 138200"/>
                <a:gd name="connsiteY2" fmla="*/ 123654 h 134515"/>
                <a:gd name="connsiteX3" fmla="*/ 115169 w 138200"/>
                <a:gd name="connsiteY3" fmla="*/ 128716 h 134515"/>
                <a:gd name="connsiteX4" fmla="*/ 112475 w 138200"/>
                <a:gd name="connsiteY4" fmla="*/ 128477 h 134515"/>
                <a:gd name="connsiteX5" fmla="*/ 72977 w 138200"/>
                <a:gd name="connsiteY5" fmla="*/ 111096 h 134515"/>
                <a:gd name="connsiteX6" fmla="*/ 36194 w 138200"/>
                <a:gd name="connsiteY6" fmla="*/ 133692 h 134515"/>
                <a:gd name="connsiteX7" fmla="*/ 30414 w 138200"/>
                <a:gd name="connsiteY7" fmla="*/ 132345 h 134515"/>
                <a:gd name="connsiteX8" fmla="*/ 29807 w 138200"/>
                <a:gd name="connsiteY8" fmla="*/ 129672 h 134515"/>
                <a:gd name="connsiteX9" fmla="*/ 34152 w 138200"/>
                <a:gd name="connsiteY9" fmla="*/ 86719 h 134515"/>
                <a:gd name="connsiteX10" fmla="*/ 1280 w 138200"/>
                <a:gd name="connsiteY10" fmla="*/ 58736 h 134515"/>
                <a:gd name="connsiteX11" fmla="*/ 758 w 138200"/>
                <a:gd name="connsiteY11" fmla="*/ 52826 h 134515"/>
                <a:gd name="connsiteX12" fmla="*/ 3105 w 138200"/>
                <a:gd name="connsiteY12" fmla="*/ 51414 h 134515"/>
                <a:gd name="connsiteX13" fmla="*/ 45341 w 138200"/>
                <a:gd name="connsiteY13" fmla="*/ 42354 h 134515"/>
                <a:gd name="connsiteX14" fmla="*/ 61809 w 138200"/>
                <a:gd name="connsiteY14" fmla="*/ 2421 h 134515"/>
                <a:gd name="connsiteX15" fmla="*/ 67285 w 138200"/>
                <a:gd name="connsiteY15" fmla="*/ 118 h 134515"/>
                <a:gd name="connsiteX16" fmla="*/ 69327 w 138200"/>
                <a:gd name="connsiteY16" fmla="*/ 1921 h 134515"/>
                <a:gd name="connsiteX17" fmla="*/ 91053 w 138200"/>
                <a:gd name="connsiteY17" fmla="*/ 39269 h 134515"/>
                <a:gd name="connsiteX18" fmla="*/ 134093 w 138200"/>
                <a:gd name="connsiteY18" fmla="*/ 42593 h 134515"/>
                <a:gd name="connsiteX19" fmla="*/ 137960 w 138200"/>
                <a:gd name="connsiteY19" fmla="*/ 47134 h 134515"/>
                <a:gd name="connsiteX20" fmla="*/ 136961 w 138200"/>
                <a:gd name="connsiteY20" fmla="*/ 49524 h 13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8200" h="134515">
                  <a:moveTo>
                    <a:pt x="136961" y="49524"/>
                  </a:moveTo>
                  <a:lnTo>
                    <a:pt x="108130" y="81678"/>
                  </a:lnTo>
                  <a:lnTo>
                    <a:pt x="118254" y="123654"/>
                  </a:lnTo>
                  <a:cubicBezTo>
                    <a:pt x="118798" y="125913"/>
                    <a:pt x="117429" y="128173"/>
                    <a:pt x="115169" y="128716"/>
                  </a:cubicBezTo>
                  <a:cubicBezTo>
                    <a:pt x="114278" y="128933"/>
                    <a:pt x="113323" y="128847"/>
                    <a:pt x="112475" y="128477"/>
                  </a:cubicBezTo>
                  <a:lnTo>
                    <a:pt x="72977" y="111096"/>
                  </a:lnTo>
                  <a:lnTo>
                    <a:pt x="36194" y="133692"/>
                  </a:lnTo>
                  <a:cubicBezTo>
                    <a:pt x="34238" y="134908"/>
                    <a:pt x="31653" y="134321"/>
                    <a:pt x="30414" y="132345"/>
                  </a:cubicBezTo>
                  <a:cubicBezTo>
                    <a:pt x="29915" y="131562"/>
                    <a:pt x="29698" y="130606"/>
                    <a:pt x="29807" y="129672"/>
                  </a:cubicBezTo>
                  <a:lnTo>
                    <a:pt x="34152" y="86719"/>
                  </a:lnTo>
                  <a:lnTo>
                    <a:pt x="1280" y="58736"/>
                  </a:lnTo>
                  <a:cubicBezTo>
                    <a:pt x="-502" y="57258"/>
                    <a:pt x="-741" y="54608"/>
                    <a:pt x="758" y="52826"/>
                  </a:cubicBezTo>
                  <a:cubicBezTo>
                    <a:pt x="1345" y="52109"/>
                    <a:pt x="2192" y="51609"/>
                    <a:pt x="3105" y="51414"/>
                  </a:cubicBezTo>
                  <a:lnTo>
                    <a:pt x="45341" y="42354"/>
                  </a:lnTo>
                  <a:lnTo>
                    <a:pt x="61809" y="2421"/>
                  </a:lnTo>
                  <a:cubicBezTo>
                    <a:pt x="62678" y="270"/>
                    <a:pt x="65134" y="-751"/>
                    <a:pt x="67285" y="118"/>
                  </a:cubicBezTo>
                  <a:cubicBezTo>
                    <a:pt x="68132" y="487"/>
                    <a:pt x="68870" y="1117"/>
                    <a:pt x="69327" y="1921"/>
                  </a:cubicBezTo>
                  <a:lnTo>
                    <a:pt x="91053" y="39269"/>
                  </a:lnTo>
                  <a:lnTo>
                    <a:pt x="134093" y="42593"/>
                  </a:lnTo>
                  <a:cubicBezTo>
                    <a:pt x="136417" y="42788"/>
                    <a:pt x="138134" y="44809"/>
                    <a:pt x="137960" y="47134"/>
                  </a:cubicBezTo>
                  <a:cubicBezTo>
                    <a:pt x="137873" y="48024"/>
                    <a:pt x="137526" y="48850"/>
                    <a:pt x="136961" y="495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4" name="Graphic 19">
              <a:extLst>
                <a:ext uri="{FF2B5EF4-FFF2-40B4-BE49-F238E27FC236}">
                  <a16:creationId xmlns:a16="http://schemas.microsoft.com/office/drawing/2014/main" id="{E5839E88-F07B-9C4A-9B91-58A07714ECE6}"/>
                </a:ext>
              </a:extLst>
            </p:cNvPr>
            <p:cNvSpPr/>
            <p:nvPr/>
          </p:nvSpPr>
          <p:spPr>
            <a:xfrm>
              <a:off x="10007305" y="4632546"/>
              <a:ext cx="138149" cy="134506"/>
            </a:xfrm>
            <a:custGeom>
              <a:avLst/>
              <a:gdLst>
                <a:gd name="connsiteX0" fmla="*/ 136838 w 138149"/>
                <a:gd name="connsiteY0" fmla="*/ 49601 h 134506"/>
                <a:gd name="connsiteX1" fmla="*/ 108007 w 138149"/>
                <a:gd name="connsiteY1" fmla="*/ 81734 h 134506"/>
                <a:gd name="connsiteX2" fmla="*/ 118153 w 138149"/>
                <a:gd name="connsiteY2" fmla="*/ 123710 h 134506"/>
                <a:gd name="connsiteX3" fmla="*/ 115046 w 138149"/>
                <a:gd name="connsiteY3" fmla="*/ 128794 h 134506"/>
                <a:gd name="connsiteX4" fmla="*/ 112352 w 138149"/>
                <a:gd name="connsiteY4" fmla="*/ 128555 h 134506"/>
                <a:gd name="connsiteX5" fmla="*/ 72875 w 138149"/>
                <a:gd name="connsiteY5" fmla="*/ 111065 h 134506"/>
                <a:gd name="connsiteX6" fmla="*/ 36092 w 138149"/>
                <a:gd name="connsiteY6" fmla="*/ 133682 h 134506"/>
                <a:gd name="connsiteX7" fmla="*/ 30313 w 138149"/>
                <a:gd name="connsiteY7" fmla="*/ 132335 h 134506"/>
                <a:gd name="connsiteX8" fmla="*/ 29705 w 138149"/>
                <a:gd name="connsiteY8" fmla="*/ 129663 h 134506"/>
                <a:gd name="connsiteX9" fmla="*/ 34050 w 138149"/>
                <a:gd name="connsiteY9" fmla="*/ 86710 h 134506"/>
                <a:gd name="connsiteX10" fmla="*/ 1244 w 138149"/>
                <a:gd name="connsiteY10" fmla="*/ 58704 h 134506"/>
                <a:gd name="connsiteX11" fmla="*/ 787 w 138149"/>
                <a:gd name="connsiteY11" fmla="*/ 52751 h 134506"/>
                <a:gd name="connsiteX12" fmla="*/ 3090 w 138149"/>
                <a:gd name="connsiteY12" fmla="*/ 51383 h 134506"/>
                <a:gd name="connsiteX13" fmla="*/ 45305 w 138149"/>
                <a:gd name="connsiteY13" fmla="*/ 42323 h 134506"/>
                <a:gd name="connsiteX14" fmla="*/ 61773 w 138149"/>
                <a:gd name="connsiteY14" fmla="*/ 2411 h 134506"/>
                <a:gd name="connsiteX15" fmla="*/ 67292 w 138149"/>
                <a:gd name="connsiteY15" fmla="*/ 130 h 134506"/>
                <a:gd name="connsiteX16" fmla="*/ 69312 w 138149"/>
                <a:gd name="connsiteY16" fmla="*/ 1912 h 134506"/>
                <a:gd name="connsiteX17" fmla="*/ 91038 w 138149"/>
                <a:gd name="connsiteY17" fmla="*/ 39259 h 134506"/>
                <a:gd name="connsiteX18" fmla="*/ 134100 w 138149"/>
                <a:gd name="connsiteY18" fmla="*/ 42583 h 134506"/>
                <a:gd name="connsiteX19" fmla="*/ 137902 w 138149"/>
                <a:gd name="connsiteY19" fmla="*/ 47168 h 134506"/>
                <a:gd name="connsiteX20" fmla="*/ 136838 w 138149"/>
                <a:gd name="connsiteY20" fmla="*/ 49601 h 13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8149" h="134506">
                  <a:moveTo>
                    <a:pt x="136838" y="49601"/>
                  </a:moveTo>
                  <a:lnTo>
                    <a:pt x="108007" y="81734"/>
                  </a:lnTo>
                  <a:lnTo>
                    <a:pt x="118153" y="123710"/>
                  </a:lnTo>
                  <a:cubicBezTo>
                    <a:pt x="118696" y="125969"/>
                    <a:pt x="117306" y="128251"/>
                    <a:pt x="115046" y="128794"/>
                  </a:cubicBezTo>
                  <a:cubicBezTo>
                    <a:pt x="114156" y="129011"/>
                    <a:pt x="113200" y="128924"/>
                    <a:pt x="112352" y="128555"/>
                  </a:cubicBezTo>
                  <a:lnTo>
                    <a:pt x="72875" y="111065"/>
                  </a:lnTo>
                  <a:lnTo>
                    <a:pt x="36092" y="133682"/>
                  </a:lnTo>
                  <a:cubicBezTo>
                    <a:pt x="34137" y="134899"/>
                    <a:pt x="31552" y="134312"/>
                    <a:pt x="30313" y="132335"/>
                  </a:cubicBezTo>
                  <a:cubicBezTo>
                    <a:pt x="29814" y="131553"/>
                    <a:pt x="29596" y="130597"/>
                    <a:pt x="29705" y="129663"/>
                  </a:cubicBezTo>
                  <a:lnTo>
                    <a:pt x="34050" y="86710"/>
                  </a:lnTo>
                  <a:lnTo>
                    <a:pt x="1244" y="58704"/>
                  </a:lnTo>
                  <a:cubicBezTo>
                    <a:pt x="-516" y="57184"/>
                    <a:pt x="-734" y="54533"/>
                    <a:pt x="787" y="52751"/>
                  </a:cubicBezTo>
                  <a:cubicBezTo>
                    <a:pt x="1374" y="52056"/>
                    <a:pt x="2199" y="51578"/>
                    <a:pt x="3090" y="51383"/>
                  </a:cubicBezTo>
                  <a:lnTo>
                    <a:pt x="45305" y="42323"/>
                  </a:lnTo>
                  <a:lnTo>
                    <a:pt x="61773" y="2411"/>
                  </a:lnTo>
                  <a:cubicBezTo>
                    <a:pt x="62664" y="260"/>
                    <a:pt x="65141" y="-761"/>
                    <a:pt x="67292" y="130"/>
                  </a:cubicBezTo>
                  <a:cubicBezTo>
                    <a:pt x="68139" y="478"/>
                    <a:pt x="68856" y="1108"/>
                    <a:pt x="69312" y="1912"/>
                  </a:cubicBezTo>
                  <a:lnTo>
                    <a:pt x="91038" y="39259"/>
                  </a:lnTo>
                  <a:lnTo>
                    <a:pt x="134100" y="42583"/>
                  </a:lnTo>
                  <a:cubicBezTo>
                    <a:pt x="136425" y="42801"/>
                    <a:pt x="138120" y="44865"/>
                    <a:pt x="137902" y="47168"/>
                  </a:cubicBezTo>
                  <a:cubicBezTo>
                    <a:pt x="137815" y="48080"/>
                    <a:pt x="137446" y="48928"/>
                    <a:pt x="136838" y="496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5" name="Graphic 19">
              <a:extLst>
                <a:ext uri="{FF2B5EF4-FFF2-40B4-BE49-F238E27FC236}">
                  <a16:creationId xmlns:a16="http://schemas.microsoft.com/office/drawing/2014/main" id="{E5839E88-F07B-9C4A-9B91-58A07714ECE6}"/>
                </a:ext>
              </a:extLst>
            </p:cNvPr>
            <p:cNvSpPr/>
            <p:nvPr/>
          </p:nvSpPr>
          <p:spPr>
            <a:xfrm>
              <a:off x="7673278" y="3274688"/>
              <a:ext cx="169465" cy="29830"/>
            </a:xfrm>
            <a:custGeom>
              <a:avLst/>
              <a:gdLst>
                <a:gd name="connsiteX0" fmla="*/ 169238 w 169465"/>
                <a:gd name="connsiteY0" fmla="*/ 14734 h 29830"/>
                <a:gd name="connsiteX1" fmla="*/ 84505 w 169465"/>
                <a:gd name="connsiteY1" fmla="*/ 29639 h 29830"/>
                <a:gd name="connsiteX2" fmla="*/ -228 w 169465"/>
                <a:gd name="connsiteY2" fmla="*/ 14734 h 29830"/>
                <a:gd name="connsiteX3" fmla="*/ 84505 w 169465"/>
                <a:gd name="connsiteY3" fmla="*/ -192 h 29830"/>
                <a:gd name="connsiteX4" fmla="*/ 169238 w 169465"/>
                <a:gd name="connsiteY4" fmla="*/ 14734 h 29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65" h="29830">
                  <a:moveTo>
                    <a:pt x="169238" y="14734"/>
                  </a:moveTo>
                  <a:cubicBezTo>
                    <a:pt x="169238" y="22969"/>
                    <a:pt x="131282" y="29639"/>
                    <a:pt x="84505" y="29639"/>
                  </a:cubicBezTo>
                  <a:cubicBezTo>
                    <a:pt x="37728" y="29639"/>
                    <a:pt x="-228" y="22969"/>
                    <a:pt x="-228" y="14734"/>
                  </a:cubicBezTo>
                  <a:cubicBezTo>
                    <a:pt x="-228" y="6500"/>
                    <a:pt x="37728" y="-192"/>
                    <a:pt x="84505" y="-192"/>
                  </a:cubicBezTo>
                  <a:cubicBezTo>
                    <a:pt x="131282" y="-192"/>
                    <a:pt x="169238" y="6522"/>
                    <a:pt x="169238" y="147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6" name="Graphic 19">
              <a:extLst>
                <a:ext uri="{FF2B5EF4-FFF2-40B4-BE49-F238E27FC236}">
                  <a16:creationId xmlns:a16="http://schemas.microsoft.com/office/drawing/2014/main" id="{E5839E88-F07B-9C4A-9B91-58A07714ECE6}"/>
                </a:ext>
              </a:extLst>
            </p:cNvPr>
            <p:cNvSpPr/>
            <p:nvPr/>
          </p:nvSpPr>
          <p:spPr>
            <a:xfrm>
              <a:off x="7688096" y="3024378"/>
              <a:ext cx="139700" cy="265235"/>
            </a:xfrm>
            <a:custGeom>
              <a:avLst/>
              <a:gdLst>
                <a:gd name="connsiteX0" fmla="*/ 69622 w 139700"/>
                <a:gd name="connsiteY0" fmla="*/ -192 h 265235"/>
                <a:gd name="connsiteX1" fmla="*/ -228 w 139700"/>
                <a:gd name="connsiteY1" fmla="*/ 62141 h 265235"/>
                <a:gd name="connsiteX2" fmla="*/ 69622 w 139700"/>
                <a:gd name="connsiteY2" fmla="*/ 265044 h 265235"/>
                <a:gd name="connsiteX3" fmla="*/ 139473 w 139700"/>
                <a:gd name="connsiteY3" fmla="*/ 62141 h 265235"/>
                <a:gd name="connsiteX4" fmla="*/ 69622 w 139700"/>
                <a:gd name="connsiteY4" fmla="*/ -192 h 265235"/>
                <a:gd name="connsiteX5" fmla="*/ 69622 w 139700"/>
                <a:gd name="connsiteY5" fmla="*/ 98359 h 265235"/>
                <a:gd name="connsiteX6" fmla="*/ 39988 w 139700"/>
                <a:gd name="connsiteY6" fmla="*/ 68724 h 265235"/>
                <a:gd name="connsiteX7" fmla="*/ 69622 w 139700"/>
                <a:gd name="connsiteY7" fmla="*/ 39089 h 265235"/>
                <a:gd name="connsiteX8" fmla="*/ 99257 w 139700"/>
                <a:gd name="connsiteY8" fmla="*/ 68724 h 265235"/>
                <a:gd name="connsiteX9" fmla="*/ 69622 w 139700"/>
                <a:gd name="connsiteY9" fmla="*/ 98359 h 26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700" h="265235">
                  <a:moveTo>
                    <a:pt x="69622" y="-192"/>
                  </a:moveTo>
                  <a:cubicBezTo>
                    <a:pt x="31036" y="-192"/>
                    <a:pt x="-228" y="27705"/>
                    <a:pt x="-228" y="62141"/>
                  </a:cubicBezTo>
                  <a:cubicBezTo>
                    <a:pt x="-228" y="96577"/>
                    <a:pt x="69622" y="265044"/>
                    <a:pt x="69622" y="265044"/>
                  </a:cubicBezTo>
                  <a:cubicBezTo>
                    <a:pt x="69622" y="265044"/>
                    <a:pt x="139473" y="96556"/>
                    <a:pt x="139473" y="62141"/>
                  </a:cubicBezTo>
                  <a:cubicBezTo>
                    <a:pt x="139473" y="27727"/>
                    <a:pt x="108208" y="-192"/>
                    <a:pt x="69622" y="-192"/>
                  </a:cubicBezTo>
                  <a:close/>
                  <a:moveTo>
                    <a:pt x="69622" y="98359"/>
                  </a:moveTo>
                  <a:cubicBezTo>
                    <a:pt x="53262" y="98359"/>
                    <a:pt x="39988" y="85091"/>
                    <a:pt x="39988" y="68724"/>
                  </a:cubicBezTo>
                  <a:cubicBezTo>
                    <a:pt x="39988" y="52358"/>
                    <a:pt x="53262" y="39089"/>
                    <a:pt x="69622" y="39089"/>
                  </a:cubicBezTo>
                  <a:cubicBezTo>
                    <a:pt x="85982" y="39089"/>
                    <a:pt x="99257" y="52358"/>
                    <a:pt x="99257" y="68724"/>
                  </a:cubicBezTo>
                  <a:cubicBezTo>
                    <a:pt x="99257" y="85091"/>
                    <a:pt x="85982" y="98359"/>
                    <a:pt x="69622" y="9835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7" name="Graphic 19">
              <a:extLst>
                <a:ext uri="{FF2B5EF4-FFF2-40B4-BE49-F238E27FC236}">
                  <a16:creationId xmlns:a16="http://schemas.microsoft.com/office/drawing/2014/main" id="{E5839E88-F07B-9C4A-9B91-58A07714ECE6}"/>
                </a:ext>
              </a:extLst>
            </p:cNvPr>
            <p:cNvSpPr/>
            <p:nvPr/>
          </p:nvSpPr>
          <p:spPr>
            <a:xfrm>
              <a:off x="8633736" y="4605167"/>
              <a:ext cx="499585" cy="551321"/>
            </a:xfrm>
            <a:custGeom>
              <a:avLst/>
              <a:gdLst>
                <a:gd name="connsiteX0" fmla="*/ 477644 w 499585"/>
                <a:gd name="connsiteY0" fmla="*/ 539230 h 551321"/>
                <a:gd name="connsiteX1" fmla="*/ 457264 w 499585"/>
                <a:gd name="connsiteY1" fmla="*/ 490194 h 551321"/>
                <a:gd name="connsiteX2" fmla="*/ 476536 w 499585"/>
                <a:gd name="connsiteY2" fmla="*/ 490716 h 551321"/>
                <a:gd name="connsiteX3" fmla="*/ 488855 w 499585"/>
                <a:gd name="connsiteY3" fmla="*/ 495061 h 551321"/>
                <a:gd name="connsiteX4" fmla="*/ 499109 w 499585"/>
                <a:gd name="connsiteY4" fmla="*/ 490303 h 551321"/>
                <a:gd name="connsiteX5" fmla="*/ 499131 w 499585"/>
                <a:gd name="connsiteY5" fmla="*/ 490238 h 551321"/>
                <a:gd name="connsiteX6" fmla="*/ 481750 w 499585"/>
                <a:gd name="connsiteY6" fmla="*/ 474204 h 551321"/>
                <a:gd name="connsiteX7" fmla="*/ 410053 w 499585"/>
                <a:gd name="connsiteY7" fmla="*/ 457018 h 551321"/>
                <a:gd name="connsiteX8" fmla="*/ 307005 w 499585"/>
                <a:gd name="connsiteY8" fmla="*/ 342346 h 551321"/>
                <a:gd name="connsiteX9" fmla="*/ 307005 w 499585"/>
                <a:gd name="connsiteY9" fmla="*/ 342346 h 551321"/>
                <a:gd name="connsiteX10" fmla="*/ 219773 w 499585"/>
                <a:gd name="connsiteY10" fmla="*/ 241492 h 551321"/>
                <a:gd name="connsiteX11" fmla="*/ 104711 w 499585"/>
                <a:gd name="connsiteY11" fmla="*/ -192 h 551321"/>
                <a:gd name="connsiteX12" fmla="*/ -228 w 499585"/>
                <a:gd name="connsiteY12" fmla="*/ 7499 h 551321"/>
                <a:gd name="connsiteX13" fmla="*/ 131347 w 499585"/>
                <a:gd name="connsiteY13" fmla="*/ 290203 h 551321"/>
                <a:gd name="connsiteX14" fmla="*/ 240674 w 499585"/>
                <a:gd name="connsiteY14" fmla="*/ 395945 h 551321"/>
                <a:gd name="connsiteX15" fmla="*/ 353651 w 499585"/>
                <a:gd name="connsiteY15" fmla="*/ 489977 h 551321"/>
                <a:gd name="connsiteX16" fmla="*/ 375378 w 499585"/>
                <a:gd name="connsiteY16" fmla="*/ 546357 h 551321"/>
                <a:gd name="connsiteX17" fmla="*/ 477644 w 499585"/>
                <a:gd name="connsiteY17" fmla="*/ 539230 h 55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9585" h="551321">
                  <a:moveTo>
                    <a:pt x="477644" y="539230"/>
                  </a:moveTo>
                  <a:cubicBezTo>
                    <a:pt x="464608" y="527998"/>
                    <a:pt x="454722" y="492736"/>
                    <a:pt x="457264" y="490194"/>
                  </a:cubicBezTo>
                  <a:cubicBezTo>
                    <a:pt x="460545" y="486870"/>
                    <a:pt x="472690" y="489238"/>
                    <a:pt x="476536" y="490716"/>
                  </a:cubicBezTo>
                  <a:cubicBezTo>
                    <a:pt x="480381" y="492193"/>
                    <a:pt x="485009" y="493518"/>
                    <a:pt x="488855" y="495061"/>
                  </a:cubicBezTo>
                  <a:cubicBezTo>
                    <a:pt x="493004" y="496582"/>
                    <a:pt x="497588" y="494452"/>
                    <a:pt x="499109" y="490303"/>
                  </a:cubicBezTo>
                  <a:cubicBezTo>
                    <a:pt x="499109" y="490281"/>
                    <a:pt x="499131" y="490259"/>
                    <a:pt x="499131" y="490238"/>
                  </a:cubicBezTo>
                  <a:cubicBezTo>
                    <a:pt x="501304" y="485566"/>
                    <a:pt x="487225" y="476398"/>
                    <a:pt x="481750" y="474204"/>
                  </a:cubicBezTo>
                  <a:cubicBezTo>
                    <a:pt x="464608" y="467338"/>
                    <a:pt x="415180" y="458213"/>
                    <a:pt x="410053" y="457018"/>
                  </a:cubicBezTo>
                  <a:cubicBezTo>
                    <a:pt x="403904" y="455606"/>
                    <a:pt x="333489" y="369808"/>
                    <a:pt x="307005" y="342346"/>
                  </a:cubicBezTo>
                  <a:lnTo>
                    <a:pt x="307005" y="342346"/>
                  </a:lnTo>
                  <a:cubicBezTo>
                    <a:pt x="265030" y="296091"/>
                    <a:pt x="224184" y="246424"/>
                    <a:pt x="219773" y="241492"/>
                  </a:cubicBezTo>
                  <a:lnTo>
                    <a:pt x="104711" y="-192"/>
                  </a:lnTo>
                  <a:lnTo>
                    <a:pt x="-228" y="7499"/>
                  </a:lnTo>
                  <a:cubicBezTo>
                    <a:pt x="-228" y="7499"/>
                    <a:pt x="123612" y="277406"/>
                    <a:pt x="131347" y="290203"/>
                  </a:cubicBezTo>
                  <a:cubicBezTo>
                    <a:pt x="135040" y="296286"/>
                    <a:pt x="240631" y="395967"/>
                    <a:pt x="240674" y="395945"/>
                  </a:cubicBezTo>
                  <a:cubicBezTo>
                    <a:pt x="295772" y="441744"/>
                    <a:pt x="344439" y="481981"/>
                    <a:pt x="353651" y="489977"/>
                  </a:cubicBezTo>
                  <a:cubicBezTo>
                    <a:pt x="353651" y="489977"/>
                    <a:pt x="363385" y="525673"/>
                    <a:pt x="375378" y="546357"/>
                  </a:cubicBezTo>
                  <a:cubicBezTo>
                    <a:pt x="383199" y="559719"/>
                    <a:pt x="475276" y="540969"/>
                    <a:pt x="477644" y="5392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8" name="Graphic 19">
              <a:extLst>
                <a:ext uri="{FF2B5EF4-FFF2-40B4-BE49-F238E27FC236}">
                  <a16:creationId xmlns:a16="http://schemas.microsoft.com/office/drawing/2014/main" id="{E5839E88-F07B-9C4A-9B91-58A07714ECE6}"/>
                </a:ext>
              </a:extLst>
            </p:cNvPr>
            <p:cNvSpPr/>
            <p:nvPr/>
          </p:nvSpPr>
          <p:spPr>
            <a:xfrm>
              <a:off x="8614834" y="4418079"/>
              <a:ext cx="194646" cy="318467"/>
            </a:xfrm>
            <a:custGeom>
              <a:avLst/>
              <a:gdLst>
                <a:gd name="connsiteX0" fmla="*/ 73294 w 194646"/>
                <a:gd name="connsiteY0" fmla="*/ -81 h 318467"/>
                <a:gd name="connsiteX1" fmla="*/ 194419 w 194646"/>
                <a:gd name="connsiteY1" fmla="*/ 279929 h 318467"/>
                <a:gd name="connsiteX2" fmla="*/ 56891 w 194646"/>
                <a:gd name="connsiteY2" fmla="*/ 318276 h 318467"/>
                <a:gd name="connsiteX3" fmla="*/ -228 w 194646"/>
                <a:gd name="connsiteY3" fmla="*/ 162780 h 318467"/>
              </a:gdLst>
              <a:ahLst/>
              <a:cxnLst>
                <a:cxn ang="0">
                  <a:pos x="connsiteX0" y="connsiteY0"/>
                </a:cxn>
                <a:cxn ang="0">
                  <a:pos x="connsiteX1" y="connsiteY1"/>
                </a:cxn>
                <a:cxn ang="0">
                  <a:pos x="connsiteX2" y="connsiteY2"/>
                </a:cxn>
                <a:cxn ang="0">
                  <a:pos x="connsiteX3" y="connsiteY3"/>
                </a:cxn>
              </a:cxnLst>
              <a:rect l="l" t="t" r="r" b="b"/>
              <a:pathLst>
                <a:path w="194646" h="318467">
                  <a:moveTo>
                    <a:pt x="73294" y="-81"/>
                  </a:moveTo>
                  <a:cubicBezTo>
                    <a:pt x="73294" y="-81"/>
                    <a:pt x="154203" y="-14333"/>
                    <a:pt x="194419" y="279929"/>
                  </a:cubicBezTo>
                  <a:lnTo>
                    <a:pt x="56891" y="318276"/>
                  </a:lnTo>
                  <a:lnTo>
                    <a:pt x="-228" y="16278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39" name="Graphic 19">
              <a:extLst>
                <a:ext uri="{FF2B5EF4-FFF2-40B4-BE49-F238E27FC236}">
                  <a16:creationId xmlns:a16="http://schemas.microsoft.com/office/drawing/2014/main" id="{E5839E88-F07B-9C4A-9B91-58A07714ECE6}"/>
                </a:ext>
              </a:extLst>
            </p:cNvPr>
            <p:cNvSpPr/>
            <p:nvPr/>
          </p:nvSpPr>
          <p:spPr>
            <a:xfrm>
              <a:off x="8849175" y="5377996"/>
              <a:ext cx="441284" cy="206052"/>
            </a:xfrm>
            <a:custGeom>
              <a:avLst/>
              <a:gdLst>
                <a:gd name="connsiteX0" fmla="*/ -228 w 441284"/>
                <a:gd name="connsiteY0" fmla="*/ -192 h 206052"/>
                <a:gd name="connsiteX1" fmla="*/ -228 w 441284"/>
                <a:gd name="connsiteY1" fmla="*/ 152414 h 206052"/>
                <a:gd name="connsiteX2" fmla="*/ 53219 w 441284"/>
                <a:gd name="connsiteY2" fmla="*/ 205861 h 206052"/>
                <a:gd name="connsiteX3" fmla="*/ 387588 w 441284"/>
                <a:gd name="connsiteY3" fmla="*/ 205861 h 206052"/>
                <a:gd name="connsiteX4" fmla="*/ 441056 w 441284"/>
                <a:gd name="connsiteY4" fmla="*/ 152414 h 206052"/>
                <a:gd name="connsiteX5" fmla="*/ 441056 w 441284"/>
                <a:gd name="connsiteY5" fmla="*/ -192 h 20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1284" h="206052">
                  <a:moveTo>
                    <a:pt x="-228" y="-192"/>
                  </a:moveTo>
                  <a:lnTo>
                    <a:pt x="-228" y="152414"/>
                  </a:lnTo>
                  <a:cubicBezTo>
                    <a:pt x="-206" y="181919"/>
                    <a:pt x="23715" y="205839"/>
                    <a:pt x="53219" y="205861"/>
                  </a:cubicBezTo>
                  <a:lnTo>
                    <a:pt x="387588" y="205861"/>
                  </a:lnTo>
                  <a:cubicBezTo>
                    <a:pt x="417114" y="205861"/>
                    <a:pt x="441035" y="181940"/>
                    <a:pt x="441056" y="152414"/>
                  </a:cubicBezTo>
                  <a:lnTo>
                    <a:pt x="441056"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0" name="Graphic 19">
              <a:extLst>
                <a:ext uri="{FF2B5EF4-FFF2-40B4-BE49-F238E27FC236}">
                  <a16:creationId xmlns:a16="http://schemas.microsoft.com/office/drawing/2014/main" id="{E5839E88-F07B-9C4A-9B91-58A07714ECE6}"/>
                </a:ext>
              </a:extLst>
            </p:cNvPr>
            <p:cNvSpPr/>
            <p:nvPr/>
          </p:nvSpPr>
          <p:spPr>
            <a:xfrm>
              <a:off x="8849131" y="5378061"/>
              <a:ext cx="441306" cy="206270"/>
            </a:xfrm>
            <a:custGeom>
              <a:avLst/>
              <a:gdLst>
                <a:gd name="connsiteX0" fmla="*/ 422828 w 441306"/>
                <a:gd name="connsiteY0" fmla="*/ 167145 h 206270"/>
                <a:gd name="connsiteX1" fmla="*/ 441078 w 441306"/>
                <a:gd name="connsiteY1" fmla="*/ 152762 h 206270"/>
                <a:gd name="connsiteX2" fmla="*/ 441078 w 441306"/>
                <a:gd name="connsiteY2" fmla="*/ 152414 h 206270"/>
                <a:gd name="connsiteX3" fmla="*/ 441078 w 441306"/>
                <a:gd name="connsiteY3" fmla="*/ 142855 h 206270"/>
                <a:gd name="connsiteX4" fmla="*/ 416484 w 441306"/>
                <a:gd name="connsiteY4" fmla="*/ 162213 h 206270"/>
                <a:gd name="connsiteX5" fmla="*/ 390239 w 441306"/>
                <a:gd name="connsiteY5" fmla="*/ 141725 h 206270"/>
                <a:gd name="connsiteX6" fmla="*/ 416310 w 441306"/>
                <a:gd name="connsiteY6" fmla="*/ 121106 h 206270"/>
                <a:gd name="connsiteX7" fmla="*/ 440991 w 441306"/>
                <a:gd name="connsiteY7" fmla="*/ 140356 h 206270"/>
                <a:gd name="connsiteX8" fmla="*/ 440991 w 441306"/>
                <a:gd name="connsiteY8" fmla="*/ 130492 h 206270"/>
                <a:gd name="connsiteX9" fmla="*/ 422589 w 441306"/>
                <a:gd name="connsiteY9" fmla="*/ 116153 h 206270"/>
                <a:gd name="connsiteX10" fmla="*/ 440991 w 441306"/>
                <a:gd name="connsiteY10" fmla="*/ 101661 h 206270"/>
                <a:gd name="connsiteX11" fmla="*/ 440991 w 441306"/>
                <a:gd name="connsiteY11" fmla="*/ 91754 h 206270"/>
                <a:gd name="connsiteX12" fmla="*/ 416289 w 441306"/>
                <a:gd name="connsiteY12" fmla="*/ 111308 h 206270"/>
                <a:gd name="connsiteX13" fmla="*/ 390021 w 441306"/>
                <a:gd name="connsiteY13" fmla="*/ 90820 h 206270"/>
                <a:gd name="connsiteX14" fmla="*/ 416093 w 441306"/>
                <a:gd name="connsiteY14" fmla="*/ 70202 h 206270"/>
                <a:gd name="connsiteX15" fmla="*/ 440904 w 441306"/>
                <a:gd name="connsiteY15" fmla="*/ 89560 h 206270"/>
                <a:gd name="connsiteX16" fmla="*/ 440904 w 441306"/>
                <a:gd name="connsiteY16" fmla="*/ 79696 h 206270"/>
                <a:gd name="connsiteX17" fmla="*/ 422394 w 441306"/>
                <a:gd name="connsiteY17" fmla="*/ 65248 h 206270"/>
                <a:gd name="connsiteX18" fmla="*/ 440904 w 441306"/>
                <a:gd name="connsiteY18" fmla="*/ 50648 h 206270"/>
                <a:gd name="connsiteX19" fmla="*/ 440904 w 441306"/>
                <a:gd name="connsiteY19" fmla="*/ 40741 h 206270"/>
                <a:gd name="connsiteX20" fmla="*/ 416071 w 441306"/>
                <a:gd name="connsiteY20" fmla="*/ 60294 h 206270"/>
                <a:gd name="connsiteX21" fmla="*/ 389804 w 441306"/>
                <a:gd name="connsiteY21" fmla="*/ 39806 h 206270"/>
                <a:gd name="connsiteX22" fmla="*/ 415876 w 441306"/>
                <a:gd name="connsiteY22" fmla="*/ 19188 h 206270"/>
                <a:gd name="connsiteX23" fmla="*/ 440817 w 441306"/>
                <a:gd name="connsiteY23" fmla="*/ 38633 h 206270"/>
                <a:gd name="connsiteX24" fmla="*/ 440817 w 441306"/>
                <a:gd name="connsiteY24" fmla="*/ 28769 h 206270"/>
                <a:gd name="connsiteX25" fmla="*/ 422176 w 441306"/>
                <a:gd name="connsiteY25" fmla="*/ 14213 h 206270"/>
                <a:gd name="connsiteX26" fmla="*/ 440383 w 441306"/>
                <a:gd name="connsiteY26" fmla="*/ -127 h 206270"/>
                <a:gd name="connsiteX27" fmla="*/ 428129 w 441306"/>
                <a:gd name="connsiteY27" fmla="*/ -127 h 206270"/>
                <a:gd name="connsiteX28" fmla="*/ 416158 w 441306"/>
                <a:gd name="connsiteY28" fmla="*/ 9303 h 206270"/>
                <a:gd name="connsiteX29" fmla="*/ 404078 w 441306"/>
                <a:gd name="connsiteY29" fmla="*/ -127 h 206270"/>
                <a:gd name="connsiteX30" fmla="*/ 391433 w 441306"/>
                <a:gd name="connsiteY30" fmla="*/ -127 h 206270"/>
                <a:gd name="connsiteX31" fmla="*/ 409879 w 441306"/>
                <a:gd name="connsiteY31" fmla="*/ 14256 h 206270"/>
                <a:gd name="connsiteX32" fmla="*/ 383807 w 441306"/>
                <a:gd name="connsiteY32" fmla="*/ 34875 h 206270"/>
                <a:gd name="connsiteX33" fmla="*/ 357540 w 441306"/>
                <a:gd name="connsiteY33" fmla="*/ 14387 h 206270"/>
                <a:gd name="connsiteX34" fmla="*/ 375964 w 441306"/>
                <a:gd name="connsiteY34" fmla="*/ -127 h 206270"/>
                <a:gd name="connsiteX35" fmla="*/ 363385 w 441306"/>
                <a:gd name="connsiteY35" fmla="*/ -127 h 206270"/>
                <a:gd name="connsiteX36" fmla="*/ 351218 w 441306"/>
                <a:gd name="connsiteY36" fmla="*/ 9455 h 206270"/>
                <a:gd name="connsiteX37" fmla="*/ 338942 w 441306"/>
                <a:gd name="connsiteY37" fmla="*/ -127 h 206270"/>
                <a:gd name="connsiteX38" fmla="*/ 326298 w 441306"/>
                <a:gd name="connsiteY38" fmla="*/ -127 h 206270"/>
                <a:gd name="connsiteX39" fmla="*/ 344939 w 441306"/>
                <a:gd name="connsiteY39" fmla="*/ 14408 h 206270"/>
                <a:gd name="connsiteX40" fmla="*/ 318867 w 441306"/>
                <a:gd name="connsiteY40" fmla="*/ 35027 h 206270"/>
                <a:gd name="connsiteX41" fmla="*/ 292600 w 441306"/>
                <a:gd name="connsiteY41" fmla="*/ 14539 h 206270"/>
                <a:gd name="connsiteX42" fmla="*/ 311220 w 441306"/>
                <a:gd name="connsiteY42" fmla="*/ -127 h 206270"/>
                <a:gd name="connsiteX43" fmla="*/ 298662 w 441306"/>
                <a:gd name="connsiteY43" fmla="*/ -127 h 206270"/>
                <a:gd name="connsiteX44" fmla="*/ 286299 w 441306"/>
                <a:gd name="connsiteY44" fmla="*/ 9607 h 206270"/>
                <a:gd name="connsiteX45" fmla="*/ 273807 w 441306"/>
                <a:gd name="connsiteY45" fmla="*/ -127 h 206270"/>
                <a:gd name="connsiteX46" fmla="*/ 261162 w 441306"/>
                <a:gd name="connsiteY46" fmla="*/ -127 h 206270"/>
                <a:gd name="connsiteX47" fmla="*/ 279999 w 441306"/>
                <a:gd name="connsiteY47" fmla="*/ 14560 h 206270"/>
                <a:gd name="connsiteX48" fmla="*/ 253927 w 441306"/>
                <a:gd name="connsiteY48" fmla="*/ 35200 h 206270"/>
                <a:gd name="connsiteX49" fmla="*/ 227660 w 441306"/>
                <a:gd name="connsiteY49" fmla="*/ 14691 h 206270"/>
                <a:gd name="connsiteX50" fmla="*/ 246475 w 441306"/>
                <a:gd name="connsiteY50" fmla="*/ -127 h 206270"/>
                <a:gd name="connsiteX51" fmla="*/ 233917 w 441306"/>
                <a:gd name="connsiteY51" fmla="*/ -127 h 206270"/>
                <a:gd name="connsiteX52" fmla="*/ 221359 w 441306"/>
                <a:gd name="connsiteY52" fmla="*/ 9781 h 206270"/>
                <a:gd name="connsiteX53" fmla="*/ 208649 w 441306"/>
                <a:gd name="connsiteY53" fmla="*/ -127 h 206270"/>
                <a:gd name="connsiteX54" fmla="*/ 195657 w 441306"/>
                <a:gd name="connsiteY54" fmla="*/ -127 h 206270"/>
                <a:gd name="connsiteX55" fmla="*/ 214689 w 441306"/>
                <a:gd name="connsiteY55" fmla="*/ 14734 h 206270"/>
                <a:gd name="connsiteX56" fmla="*/ 188618 w 441306"/>
                <a:gd name="connsiteY56" fmla="*/ 35353 h 206270"/>
                <a:gd name="connsiteX57" fmla="*/ 162351 w 441306"/>
                <a:gd name="connsiteY57" fmla="*/ 14864 h 206270"/>
                <a:gd name="connsiteX58" fmla="*/ 181383 w 441306"/>
                <a:gd name="connsiteY58" fmla="*/ -127 h 206270"/>
                <a:gd name="connsiteX59" fmla="*/ 168825 w 441306"/>
                <a:gd name="connsiteY59" fmla="*/ -127 h 206270"/>
                <a:gd name="connsiteX60" fmla="*/ 156050 w 441306"/>
                <a:gd name="connsiteY60" fmla="*/ 9933 h 206270"/>
                <a:gd name="connsiteX61" fmla="*/ 143144 w 441306"/>
                <a:gd name="connsiteY61" fmla="*/ -127 h 206270"/>
                <a:gd name="connsiteX62" fmla="*/ 130478 w 441306"/>
                <a:gd name="connsiteY62" fmla="*/ -127 h 206270"/>
                <a:gd name="connsiteX63" fmla="*/ 149728 w 441306"/>
                <a:gd name="connsiteY63" fmla="*/ 14886 h 206270"/>
                <a:gd name="connsiteX64" fmla="*/ 123656 w 441306"/>
                <a:gd name="connsiteY64" fmla="*/ 35504 h 206270"/>
                <a:gd name="connsiteX65" fmla="*/ 97411 w 441306"/>
                <a:gd name="connsiteY65" fmla="*/ 15017 h 206270"/>
                <a:gd name="connsiteX66" fmla="*/ 116617 w 441306"/>
                <a:gd name="connsiteY66" fmla="*/ -192 h 206270"/>
                <a:gd name="connsiteX67" fmla="*/ 104059 w 441306"/>
                <a:gd name="connsiteY67" fmla="*/ -192 h 206270"/>
                <a:gd name="connsiteX68" fmla="*/ 91023 w 441306"/>
                <a:gd name="connsiteY68" fmla="*/ 10019 h 206270"/>
                <a:gd name="connsiteX69" fmla="*/ 77987 w 441306"/>
                <a:gd name="connsiteY69" fmla="*/ -192 h 206270"/>
                <a:gd name="connsiteX70" fmla="*/ 65299 w 441306"/>
                <a:gd name="connsiteY70" fmla="*/ -192 h 206270"/>
                <a:gd name="connsiteX71" fmla="*/ 84853 w 441306"/>
                <a:gd name="connsiteY71" fmla="*/ 15017 h 206270"/>
                <a:gd name="connsiteX72" fmla="*/ 58781 w 441306"/>
                <a:gd name="connsiteY72" fmla="*/ 35657 h 206270"/>
                <a:gd name="connsiteX73" fmla="*/ 32514 w 441306"/>
                <a:gd name="connsiteY73" fmla="*/ 15147 h 206270"/>
                <a:gd name="connsiteX74" fmla="*/ 51937 w 441306"/>
                <a:gd name="connsiteY74" fmla="*/ -62 h 206270"/>
                <a:gd name="connsiteX75" fmla="*/ 39227 w 441306"/>
                <a:gd name="connsiteY75" fmla="*/ -62 h 206270"/>
                <a:gd name="connsiteX76" fmla="*/ 26039 w 441306"/>
                <a:gd name="connsiteY76" fmla="*/ 10324 h 206270"/>
                <a:gd name="connsiteX77" fmla="*/ 12743 w 441306"/>
                <a:gd name="connsiteY77" fmla="*/ -62 h 206270"/>
                <a:gd name="connsiteX78" fmla="*/ 120 w 441306"/>
                <a:gd name="connsiteY78" fmla="*/ -62 h 206270"/>
                <a:gd name="connsiteX79" fmla="*/ 19673 w 441306"/>
                <a:gd name="connsiteY79" fmla="*/ 15277 h 206270"/>
                <a:gd name="connsiteX80" fmla="*/ -228 w 441306"/>
                <a:gd name="connsiteY80" fmla="*/ 30964 h 206270"/>
                <a:gd name="connsiteX81" fmla="*/ -228 w 441306"/>
                <a:gd name="connsiteY81" fmla="*/ 50648 h 206270"/>
                <a:gd name="connsiteX82" fmla="*/ 19804 w 441306"/>
                <a:gd name="connsiteY82" fmla="*/ 66269 h 206270"/>
                <a:gd name="connsiteX83" fmla="*/ -228 w 441306"/>
                <a:gd name="connsiteY83" fmla="*/ 82042 h 206270"/>
                <a:gd name="connsiteX84" fmla="*/ -228 w 441306"/>
                <a:gd name="connsiteY84" fmla="*/ 101596 h 206270"/>
                <a:gd name="connsiteX85" fmla="*/ 19912 w 441306"/>
                <a:gd name="connsiteY85" fmla="*/ 117326 h 206270"/>
                <a:gd name="connsiteX86" fmla="*/ -228 w 441306"/>
                <a:gd name="connsiteY86" fmla="*/ 133208 h 206270"/>
                <a:gd name="connsiteX87" fmla="*/ -228 w 441306"/>
                <a:gd name="connsiteY87" fmla="*/ 152501 h 206270"/>
                <a:gd name="connsiteX88" fmla="*/ 20043 w 441306"/>
                <a:gd name="connsiteY88" fmla="*/ 168318 h 206270"/>
                <a:gd name="connsiteX89" fmla="*/ 6681 w 441306"/>
                <a:gd name="connsiteY89" fmla="*/ 178855 h 206270"/>
                <a:gd name="connsiteX90" fmla="*/ 11026 w 441306"/>
                <a:gd name="connsiteY90" fmla="*/ 185373 h 206270"/>
                <a:gd name="connsiteX91" fmla="*/ 26387 w 441306"/>
                <a:gd name="connsiteY91" fmla="*/ 173271 h 206270"/>
                <a:gd name="connsiteX92" fmla="*/ 52632 w 441306"/>
                <a:gd name="connsiteY92" fmla="*/ 193760 h 206270"/>
                <a:gd name="connsiteX93" fmla="*/ 39358 w 441306"/>
                <a:gd name="connsiteY93" fmla="*/ 204253 h 206270"/>
                <a:gd name="connsiteX94" fmla="*/ 49743 w 441306"/>
                <a:gd name="connsiteY94" fmla="*/ 205948 h 206270"/>
                <a:gd name="connsiteX95" fmla="*/ 58955 w 441306"/>
                <a:gd name="connsiteY95" fmla="*/ 198691 h 206270"/>
                <a:gd name="connsiteX96" fmla="*/ 68427 w 441306"/>
                <a:gd name="connsiteY96" fmla="*/ 206078 h 206270"/>
                <a:gd name="connsiteX97" fmla="*/ 81072 w 441306"/>
                <a:gd name="connsiteY97" fmla="*/ 206078 h 206270"/>
                <a:gd name="connsiteX98" fmla="*/ 65234 w 441306"/>
                <a:gd name="connsiteY98" fmla="*/ 193738 h 206270"/>
                <a:gd name="connsiteX99" fmla="*/ 91305 w 441306"/>
                <a:gd name="connsiteY99" fmla="*/ 173119 h 206270"/>
                <a:gd name="connsiteX100" fmla="*/ 117573 w 441306"/>
                <a:gd name="connsiteY100" fmla="*/ 193607 h 206270"/>
                <a:gd name="connsiteX101" fmla="*/ 101756 w 441306"/>
                <a:gd name="connsiteY101" fmla="*/ 206078 h 206270"/>
                <a:gd name="connsiteX102" fmla="*/ 114314 w 441306"/>
                <a:gd name="connsiteY102" fmla="*/ 206078 h 206270"/>
                <a:gd name="connsiteX103" fmla="*/ 123895 w 441306"/>
                <a:gd name="connsiteY103" fmla="*/ 198539 h 206270"/>
                <a:gd name="connsiteX104" fmla="*/ 133563 w 441306"/>
                <a:gd name="connsiteY104" fmla="*/ 206078 h 206270"/>
                <a:gd name="connsiteX105" fmla="*/ 146208 w 441306"/>
                <a:gd name="connsiteY105" fmla="*/ 206078 h 206270"/>
                <a:gd name="connsiteX106" fmla="*/ 130174 w 441306"/>
                <a:gd name="connsiteY106" fmla="*/ 193586 h 206270"/>
                <a:gd name="connsiteX107" fmla="*/ 156245 w 441306"/>
                <a:gd name="connsiteY107" fmla="*/ 172946 h 206270"/>
                <a:gd name="connsiteX108" fmla="*/ 182513 w 441306"/>
                <a:gd name="connsiteY108" fmla="*/ 193455 h 206270"/>
                <a:gd name="connsiteX109" fmla="*/ 166478 w 441306"/>
                <a:gd name="connsiteY109" fmla="*/ 206078 h 206270"/>
                <a:gd name="connsiteX110" fmla="*/ 179036 w 441306"/>
                <a:gd name="connsiteY110" fmla="*/ 206078 h 206270"/>
                <a:gd name="connsiteX111" fmla="*/ 188835 w 441306"/>
                <a:gd name="connsiteY111" fmla="*/ 198366 h 206270"/>
                <a:gd name="connsiteX112" fmla="*/ 198699 w 441306"/>
                <a:gd name="connsiteY112" fmla="*/ 206078 h 206270"/>
                <a:gd name="connsiteX113" fmla="*/ 211344 w 441306"/>
                <a:gd name="connsiteY113" fmla="*/ 206078 h 206270"/>
                <a:gd name="connsiteX114" fmla="*/ 195114 w 441306"/>
                <a:gd name="connsiteY114" fmla="*/ 193412 h 206270"/>
                <a:gd name="connsiteX115" fmla="*/ 221186 w 441306"/>
                <a:gd name="connsiteY115" fmla="*/ 172794 h 206270"/>
                <a:gd name="connsiteX116" fmla="*/ 247800 w 441306"/>
                <a:gd name="connsiteY116" fmla="*/ 193108 h 206270"/>
                <a:gd name="connsiteX117" fmla="*/ 231571 w 441306"/>
                <a:gd name="connsiteY117" fmla="*/ 205905 h 206270"/>
                <a:gd name="connsiteX118" fmla="*/ 244129 w 441306"/>
                <a:gd name="connsiteY118" fmla="*/ 205905 h 206270"/>
                <a:gd name="connsiteX119" fmla="*/ 254101 w 441306"/>
                <a:gd name="connsiteY119" fmla="*/ 198040 h 206270"/>
                <a:gd name="connsiteX120" fmla="*/ 264182 w 441306"/>
                <a:gd name="connsiteY120" fmla="*/ 205905 h 206270"/>
                <a:gd name="connsiteX121" fmla="*/ 276827 w 441306"/>
                <a:gd name="connsiteY121" fmla="*/ 205905 h 206270"/>
                <a:gd name="connsiteX122" fmla="*/ 260402 w 441306"/>
                <a:gd name="connsiteY122" fmla="*/ 193086 h 206270"/>
                <a:gd name="connsiteX123" fmla="*/ 286473 w 441306"/>
                <a:gd name="connsiteY123" fmla="*/ 172468 h 206270"/>
                <a:gd name="connsiteX124" fmla="*/ 312741 w 441306"/>
                <a:gd name="connsiteY124" fmla="*/ 192956 h 206270"/>
                <a:gd name="connsiteX125" fmla="*/ 296294 w 441306"/>
                <a:gd name="connsiteY125" fmla="*/ 205991 h 206270"/>
                <a:gd name="connsiteX126" fmla="*/ 308873 w 441306"/>
                <a:gd name="connsiteY126" fmla="*/ 205991 h 206270"/>
                <a:gd name="connsiteX127" fmla="*/ 319041 w 441306"/>
                <a:gd name="connsiteY127" fmla="*/ 197974 h 206270"/>
                <a:gd name="connsiteX128" fmla="*/ 329340 w 441306"/>
                <a:gd name="connsiteY128" fmla="*/ 205991 h 206270"/>
                <a:gd name="connsiteX129" fmla="*/ 341962 w 441306"/>
                <a:gd name="connsiteY129" fmla="*/ 205991 h 206270"/>
                <a:gd name="connsiteX130" fmla="*/ 325342 w 441306"/>
                <a:gd name="connsiteY130" fmla="*/ 192956 h 206270"/>
                <a:gd name="connsiteX131" fmla="*/ 351413 w 441306"/>
                <a:gd name="connsiteY131" fmla="*/ 172316 h 206270"/>
                <a:gd name="connsiteX132" fmla="*/ 377681 w 441306"/>
                <a:gd name="connsiteY132" fmla="*/ 192825 h 206270"/>
                <a:gd name="connsiteX133" fmla="*/ 361038 w 441306"/>
                <a:gd name="connsiteY133" fmla="*/ 205861 h 206270"/>
                <a:gd name="connsiteX134" fmla="*/ 373813 w 441306"/>
                <a:gd name="connsiteY134" fmla="*/ 205861 h 206270"/>
                <a:gd name="connsiteX135" fmla="*/ 384199 w 441306"/>
                <a:gd name="connsiteY135" fmla="*/ 197670 h 206270"/>
                <a:gd name="connsiteX136" fmla="*/ 394171 w 441306"/>
                <a:gd name="connsiteY136" fmla="*/ 205470 h 206270"/>
                <a:gd name="connsiteX137" fmla="*/ 404057 w 441306"/>
                <a:gd name="connsiteY137" fmla="*/ 203297 h 206270"/>
                <a:gd name="connsiteX138" fmla="*/ 390478 w 441306"/>
                <a:gd name="connsiteY138" fmla="*/ 192695 h 206270"/>
                <a:gd name="connsiteX139" fmla="*/ 416658 w 441306"/>
                <a:gd name="connsiteY139" fmla="*/ 172076 h 206270"/>
                <a:gd name="connsiteX140" fmla="*/ 431236 w 441306"/>
                <a:gd name="connsiteY140" fmla="*/ 183461 h 206270"/>
                <a:gd name="connsiteX141" fmla="*/ 435299 w 441306"/>
                <a:gd name="connsiteY141" fmla="*/ 176769 h 206270"/>
                <a:gd name="connsiteX142" fmla="*/ 410096 w 441306"/>
                <a:gd name="connsiteY142" fmla="*/ 116175 h 206270"/>
                <a:gd name="connsiteX143" fmla="*/ 384025 w 441306"/>
                <a:gd name="connsiteY143" fmla="*/ 136793 h 206270"/>
                <a:gd name="connsiteX144" fmla="*/ 357758 w 441306"/>
                <a:gd name="connsiteY144" fmla="*/ 116305 h 206270"/>
                <a:gd name="connsiteX145" fmla="*/ 383829 w 441306"/>
                <a:gd name="connsiteY145" fmla="*/ 95687 h 206270"/>
                <a:gd name="connsiteX146" fmla="*/ 65016 w 441306"/>
                <a:gd name="connsiteY146" fmla="*/ 91537 h 206270"/>
                <a:gd name="connsiteX147" fmla="*/ 91088 w 441306"/>
                <a:gd name="connsiteY147" fmla="*/ 70897 h 206270"/>
                <a:gd name="connsiteX148" fmla="*/ 117355 w 441306"/>
                <a:gd name="connsiteY148" fmla="*/ 91406 h 206270"/>
                <a:gd name="connsiteX149" fmla="*/ 91284 w 441306"/>
                <a:gd name="connsiteY149" fmla="*/ 112025 h 206270"/>
                <a:gd name="connsiteX150" fmla="*/ 84983 w 441306"/>
                <a:gd name="connsiteY150" fmla="*/ 116978 h 206270"/>
                <a:gd name="connsiteX151" fmla="*/ 58911 w 441306"/>
                <a:gd name="connsiteY151" fmla="*/ 137597 h 206270"/>
                <a:gd name="connsiteX152" fmla="*/ 32644 w 441306"/>
                <a:gd name="connsiteY152" fmla="*/ 117109 h 206270"/>
                <a:gd name="connsiteX153" fmla="*/ 58716 w 441306"/>
                <a:gd name="connsiteY153" fmla="*/ 96491 h 206270"/>
                <a:gd name="connsiteX154" fmla="*/ 123743 w 441306"/>
                <a:gd name="connsiteY154" fmla="*/ 96317 h 206270"/>
                <a:gd name="connsiteX155" fmla="*/ 150010 w 441306"/>
                <a:gd name="connsiteY155" fmla="*/ 116826 h 206270"/>
                <a:gd name="connsiteX156" fmla="*/ 123938 w 441306"/>
                <a:gd name="connsiteY156" fmla="*/ 137445 h 206270"/>
                <a:gd name="connsiteX157" fmla="*/ 97671 w 441306"/>
                <a:gd name="connsiteY157" fmla="*/ 116935 h 206270"/>
                <a:gd name="connsiteX158" fmla="*/ 130044 w 441306"/>
                <a:gd name="connsiteY158" fmla="*/ 91363 h 206270"/>
                <a:gd name="connsiteX159" fmla="*/ 156115 w 441306"/>
                <a:gd name="connsiteY159" fmla="*/ 70745 h 206270"/>
                <a:gd name="connsiteX160" fmla="*/ 182382 w 441306"/>
                <a:gd name="connsiteY160" fmla="*/ 91233 h 206270"/>
                <a:gd name="connsiteX161" fmla="*/ 156311 w 441306"/>
                <a:gd name="connsiteY161" fmla="*/ 111851 h 206270"/>
                <a:gd name="connsiteX162" fmla="*/ 188705 w 441306"/>
                <a:gd name="connsiteY162" fmla="*/ 96165 h 206270"/>
                <a:gd name="connsiteX163" fmla="*/ 214972 w 441306"/>
                <a:gd name="connsiteY163" fmla="*/ 116653 h 206270"/>
                <a:gd name="connsiteX164" fmla="*/ 188900 w 441306"/>
                <a:gd name="connsiteY164" fmla="*/ 137271 h 206270"/>
                <a:gd name="connsiteX165" fmla="*/ 162633 w 441306"/>
                <a:gd name="connsiteY165" fmla="*/ 116783 h 206270"/>
                <a:gd name="connsiteX166" fmla="*/ 194983 w 441306"/>
                <a:gd name="connsiteY166" fmla="*/ 91211 h 206270"/>
                <a:gd name="connsiteX167" fmla="*/ 221055 w 441306"/>
                <a:gd name="connsiteY167" fmla="*/ 70593 h 206270"/>
                <a:gd name="connsiteX168" fmla="*/ 247301 w 441306"/>
                <a:gd name="connsiteY168" fmla="*/ 91081 h 206270"/>
                <a:gd name="connsiteX169" fmla="*/ 221229 w 441306"/>
                <a:gd name="connsiteY169" fmla="*/ 111699 h 206270"/>
                <a:gd name="connsiteX170" fmla="*/ 253645 w 441306"/>
                <a:gd name="connsiteY170" fmla="*/ 96013 h 206270"/>
                <a:gd name="connsiteX171" fmla="*/ 279912 w 441306"/>
                <a:gd name="connsiteY171" fmla="*/ 116500 h 206270"/>
                <a:gd name="connsiteX172" fmla="*/ 253840 w 441306"/>
                <a:gd name="connsiteY172" fmla="*/ 137119 h 206270"/>
                <a:gd name="connsiteX173" fmla="*/ 227595 w 441306"/>
                <a:gd name="connsiteY173" fmla="*/ 116631 h 206270"/>
                <a:gd name="connsiteX174" fmla="*/ 259924 w 441306"/>
                <a:gd name="connsiteY174" fmla="*/ 91059 h 206270"/>
                <a:gd name="connsiteX175" fmla="*/ 285995 w 441306"/>
                <a:gd name="connsiteY175" fmla="*/ 70419 h 206270"/>
                <a:gd name="connsiteX176" fmla="*/ 312241 w 441306"/>
                <a:gd name="connsiteY176" fmla="*/ 90928 h 206270"/>
                <a:gd name="connsiteX177" fmla="*/ 286169 w 441306"/>
                <a:gd name="connsiteY177" fmla="*/ 111547 h 206270"/>
                <a:gd name="connsiteX178" fmla="*/ 318585 w 441306"/>
                <a:gd name="connsiteY178" fmla="*/ 95839 h 206270"/>
                <a:gd name="connsiteX179" fmla="*/ 344830 w 441306"/>
                <a:gd name="connsiteY179" fmla="*/ 116348 h 206270"/>
                <a:gd name="connsiteX180" fmla="*/ 318759 w 441306"/>
                <a:gd name="connsiteY180" fmla="*/ 136967 h 206270"/>
                <a:gd name="connsiteX181" fmla="*/ 292513 w 441306"/>
                <a:gd name="connsiteY181" fmla="*/ 116457 h 206270"/>
                <a:gd name="connsiteX182" fmla="*/ 324864 w 441306"/>
                <a:gd name="connsiteY182" fmla="*/ 90885 h 206270"/>
                <a:gd name="connsiteX183" fmla="*/ 350935 w 441306"/>
                <a:gd name="connsiteY183" fmla="*/ 70267 h 206270"/>
                <a:gd name="connsiteX184" fmla="*/ 377203 w 441306"/>
                <a:gd name="connsiteY184" fmla="*/ 90755 h 206270"/>
                <a:gd name="connsiteX185" fmla="*/ 351131 w 441306"/>
                <a:gd name="connsiteY185" fmla="*/ 111373 h 206270"/>
                <a:gd name="connsiteX186" fmla="*/ 383525 w 441306"/>
                <a:gd name="connsiteY186" fmla="*/ 44695 h 206270"/>
                <a:gd name="connsiteX187" fmla="*/ 409792 w 441306"/>
                <a:gd name="connsiteY187" fmla="*/ 65183 h 206270"/>
                <a:gd name="connsiteX188" fmla="*/ 383612 w 441306"/>
                <a:gd name="connsiteY188" fmla="*/ 85801 h 206270"/>
                <a:gd name="connsiteX189" fmla="*/ 357367 w 441306"/>
                <a:gd name="connsiteY189" fmla="*/ 65313 h 206270"/>
                <a:gd name="connsiteX190" fmla="*/ 350935 w 441306"/>
                <a:gd name="connsiteY190" fmla="*/ 19275 h 206270"/>
                <a:gd name="connsiteX191" fmla="*/ 377181 w 441306"/>
                <a:gd name="connsiteY191" fmla="*/ 39763 h 206270"/>
                <a:gd name="connsiteX192" fmla="*/ 351109 w 441306"/>
                <a:gd name="connsiteY192" fmla="*/ 60381 h 206270"/>
                <a:gd name="connsiteX193" fmla="*/ 324842 w 441306"/>
                <a:gd name="connsiteY193" fmla="*/ 39893 h 206270"/>
                <a:gd name="connsiteX194" fmla="*/ 318476 w 441306"/>
                <a:gd name="connsiteY194" fmla="*/ 44847 h 206270"/>
                <a:gd name="connsiteX195" fmla="*/ 344743 w 441306"/>
                <a:gd name="connsiteY195" fmla="*/ 65335 h 206270"/>
                <a:gd name="connsiteX196" fmla="*/ 318672 w 441306"/>
                <a:gd name="connsiteY196" fmla="*/ 85975 h 206270"/>
                <a:gd name="connsiteX197" fmla="*/ 292405 w 441306"/>
                <a:gd name="connsiteY197" fmla="*/ 65465 h 206270"/>
                <a:gd name="connsiteX198" fmla="*/ 285887 w 441306"/>
                <a:gd name="connsiteY198" fmla="*/ 19427 h 206270"/>
                <a:gd name="connsiteX199" fmla="*/ 312132 w 441306"/>
                <a:gd name="connsiteY199" fmla="*/ 39937 h 206270"/>
                <a:gd name="connsiteX200" fmla="*/ 286061 w 441306"/>
                <a:gd name="connsiteY200" fmla="*/ 60555 h 206270"/>
                <a:gd name="connsiteX201" fmla="*/ 259815 w 441306"/>
                <a:gd name="connsiteY201" fmla="*/ 40045 h 206270"/>
                <a:gd name="connsiteX202" fmla="*/ 253427 w 441306"/>
                <a:gd name="connsiteY202" fmla="*/ 44999 h 206270"/>
                <a:gd name="connsiteX203" fmla="*/ 279695 w 441306"/>
                <a:gd name="connsiteY203" fmla="*/ 65509 h 206270"/>
                <a:gd name="connsiteX204" fmla="*/ 253623 w 441306"/>
                <a:gd name="connsiteY204" fmla="*/ 86127 h 206270"/>
                <a:gd name="connsiteX205" fmla="*/ 227356 w 441306"/>
                <a:gd name="connsiteY205" fmla="*/ 65639 h 206270"/>
                <a:gd name="connsiteX206" fmla="*/ 220838 w 441306"/>
                <a:gd name="connsiteY206" fmla="*/ 19601 h 206270"/>
                <a:gd name="connsiteX207" fmla="*/ 247105 w 441306"/>
                <a:gd name="connsiteY207" fmla="*/ 40089 h 206270"/>
                <a:gd name="connsiteX208" fmla="*/ 221034 w 441306"/>
                <a:gd name="connsiteY208" fmla="*/ 60707 h 206270"/>
                <a:gd name="connsiteX209" fmla="*/ 194766 w 441306"/>
                <a:gd name="connsiteY209" fmla="*/ 40219 h 206270"/>
                <a:gd name="connsiteX210" fmla="*/ 188379 w 441306"/>
                <a:gd name="connsiteY210" fmla="*/ 45173 h 206270"/>
                <a:gd name="connsiteX211" fmla="*/ 214646 w 441306"/>
                <a:gd name="connsiteY211" fmla="*/ 65661 h 206270"/>
                <a:gd name="connsiteX212" fmla="*/ 188574 w 441306"/>
                <a:gd name="connsiteY212" fmla="*/ 86279 h 206270"/>
                <a:gd name="connsiteX213" fmla="*/ 162307 w 441306"/>
                <a:gd name="connsiteY213" fmla="*/ 65791 h 206270"/>
                <a:gd name="connsiteX214" fmla="*/ 155789 w 441306"/>
                <a:gd name="connsiteY214" fmla="*/ 19753 h 206270"/>
                <a:gd name="connsiteX215" fmla="*/ 182056 w 441306"/>
                <a:gd name="connsiteY215" fmla="*/ 40241 h 206270"/>
                <a:gd name="connsiteX216" fmla="*/ 155985 w 441306"/>
                <a:gd name="connsiteY216" fmla="*/ 60859 h 206270"/>
                <a:gd name="connsiteX217" fmla="*/ 129718 w 441306"/>
                <a:gd name="connsiteY217" fmla="*/ 40371 h 206270"/>
                <a:gd name="connsiteX218" fmla="*/ 123634 w 441306"/>
                <a:gd name="connsiteY218" fmla="*/ 45368 h 206270"/>
                <a:gd name="connsiteX219" fmla="*/ 149880 w 441306"/>
                <a:gd name="connsiteY219" fmla="*/ 65856 h 206270"/>
                <a:gd name="connsiteX220" fmla="*/ 123808 w 441306"/>
                <a:gd name="connsiteY220" fmla="*/ 86475 h 206270"/>
                <a:gd name="connsiteX221" fmla="*/ 97541 w 441306"/>
                <a:gd name="connsiteY221" fmla="*/ 65987 h 206270"/>
                <a:gd name="connsiteX222" fmla="*/ 91045 w 441306"/>
                <a:gd name="connsiteY222" fmla="*/ 19949 h 206270"/>
                <a:gd name="connsiteX223" fmla="*/ 117312 w 441306"/>
                <a:gd name="connsiteY223" fmla="*/ 40436 h 206270"/>
                <a:gd name="connsiteX224" fmla="*/ 91240 w 441306"/>
                <a:gd name="connsiteY224" fmla="*/ 61076 h 206270"/>
                <a:gd name="connsiteX225" fmla="*/ 64973 w 441306"/>
                <a:gd name="connsiteY225" fmla="*/ 40567 h 206270"/>
                <a:gd name="connsiteX226" fmla="*/ 58607 w 441306"/>
                <a:gd name="connsiteY226" fmla="*/ 45520 h 206270"/>
                <a:gd name="connsiteX227" fmla="*/ 84853 w 441306"/>
                <a:gd name="connsiteY227" fmla="*/ 66030 h 206270"/>
                <a:gd name="connsiteX228" fmla="*/ 58781 w 441306"/>
                <a:gd name="connsiteY228" fmla="*/ 86648 h 206270"/>
                <a:gd name="connsiteX229" fmla="*/ 32536 w 441306"/>
                <a:gd name="connsiteY229" fmla="*/ 66160 h 206270"/>
                <a:gd name="connsiteX230" fmla="*/ -54 w 441306"/>
                <a:gd name="connsiteY230" fmla="*/ 40741 h 206270"/>
                <a:gd name="connsiteX231" fmla="*/ 26018 w 441306"/>
                <a:gd name="connsiteY231" fmla="*/ 20122 h 206270"/>
                <a:gd name="connsiteX232" fmla="*/ 52285 w 441306"/>
                <a:gd name="connsiteY232" fmla="*/ 40610 h 206270"/>
                <a:gd name="connsiteX233" fmla="*/ 26213 w 441306"/>
                <a:gd name="connsiteY233" fmla="*/ 61229 h 206270"/>
                <a:gd name="connsiteX234" fmla="*/ 76 w 441306"/>
                <a:gd name="connsiteY234" fmla="*/ 91732 h 206270"/>
                <a:gd name="connsiteX235" fmla="*/ 26148 w 441306"/>
                <a:gd name="connsiteY235" fmla="*/ 71114 h 206270"/>
                <a:gd name="connsiteX236" fmla="*/ 52415 w 441306"/>
                <a:gd name="connsiteY236" fmla="*/ 91602 h 206270"/>
                <a:gd name="connsiteX237" fmla="*/ 26343 w 441306"/>
                <a:gd name="connsiteY237" fmla="*/ 112220 h 206270"/>
                <a:gd name="connsiteX238" fmla="*/ 26452 w 441306"/>
                <a:gd name="connsiteY238" fmla="*/ 163212 h 206270"/>
                <a:gd name="connsiteX239" fmla="*/ 207 w 441306"/>
                <a:gd name="connsiteY239" fmla="*/ 142724 h 206270"/>
                <a:gd name="connsiteX240" fmla="*/ 26278 w 441306"/>
                <a:gd name="connsiteY240" fmla="*/ 122106 h 206270"/>
                <a:gd name="connsiteX241" fmla="*/ 52546 w 441306"/>
                <a:gd name="connsiteY241" fmla="*/ 142594 h 206270"/>
                <a:gd name="connsiteX242" fmla="*/ 59042 w 441306"/>
                <a:gd name="connsiteY242" fmla="*/ 188632 h 206270"/>
                <a:gd name="connsiteX243" fmla="*/ 32775 w 441306"/>
                <a:gd name="connsiteY243" fmla="*/ 168144 h 206270"/>
                <a:gd name="connsiteX244" fmla="*/ 58846 w 441306"/>
                <a:gd name="connsiteY244" fmla="*/ 147526 h 206270"/>
                <a:gd name="connsiteX245" fmla="*/ 85113 w 441306"/>
                <a:gd name="connsiteY245" fmla="*/ 168014 h 206270"/>
                <a:gd name="connsiteX246" fmla="*/ 91479 w 441306"/>
                <a:gd name="connsiteY246" fmla="*/ 163060 h 206270"/>
                <a:gd name="connsiteX247" fmla="*/ 65234 w 441306"/>
                <a:gd name="connsiteY247" fmla="*/ 142572 h 206270"/>
                <a:gd name="connsiteX248" fmla="*/ 91305 w 441306"/>
                <a:gd name="connsiteY248" fmla="*/ 121954 h 206270"/>
                <a:gd name="connsiteX249" fmla="*/ 117551 w 441306"/>
                <a:gd name="connsiteY249" fmla="*/ 142442 h 206270"/>
                <a:gd name="connsiteX250" fmla="*/ 124069 w 441306"/>
                <a:gd name="connsiteY250" fmla="*/ 188480 h 206270"/>
                <a:gd name="connsiteX251" fmla="*/ 97801 w 441306"/>
                <a:gd name="connsiteY251" fmla="*/ 167992 h 206270"/>
                <a:gd name="connsiteX252" fmla="*/ 123873 w 441306"/>
                <a:gd name="connsiteY252" fmla="*/ 147352 h 206270"/>
                <a:gd name="connsiteX253" fmla="*/ 150140 w 441306"/>
                <a:gd name="connsiteY253" fmla="*/ 167862 h 206270"/>
                <a:gd name="connsiteX254" fmla="*/ 156506 w 441306"/>
                <a:gd name="connsiteY254" fmla="*/ 162908 h 206270"/>
                <a:gd name="connsiteX255" fmla="*/ 130239 w 441306"/>
                <a:gd name="connsiteY255" fmla="*/ 142398 h 206270"/>
                <a:gd name="connsiteX256" fmla="*/ 156419 w 441306"/>
                <a:gd name="connsiteY256" fmla="*/ 121780 h 206270"/>
                <a:gd name="connsiteX257" fmla="*/ 182665 w 441306"/>
                <a:gd name="connsiteY257" fmla="*/ 142268 h 206270"/>
                <a:gd name="connsiteX258" fmla="*/ 189096 w 441306"/>
                <a:gd name="connsiteY258" fmla="*/ 188328 h 206270"/>
                <a:gd name="connsiteX259" fmla="*/ 162850 w 441306"/>
                <a:gd name="connsiteY259" fmla="*/ 167818 h 206270"/>
                <a:gd name="connsiteX260" fmla="*/ 188922 w 441306"/>
                <a:gd name="connsiteY260" fmla="*/ 147200 h 206270"/>
                <a:gd name="connsiteX261" fmla="*/ 215189 w 441306"/>
                <a:gd name="connsiteY261" fmla="*/ 167688 h 206270"/>
                <a:gd name="connsiteX262" fmla="*/ 221555 w 441306"/>
                <a:gd name="connsiteY262" fmla="*/ 162734 h 206270"/>
                <a:gd name="connsiteX263" fmla="*/ 195288 w 441306"/>
                <a:gd name="connsiteY263" fmla="*/ 142246 h 206270"/>
                <a:gd name="connsiteX264" fmla="*/ 221359 w 441306"/>
                <a:gd name="connsiteY264" fmla="*/ 121628 h 206270"/>
                <a:gd name="connsiteX265" fmla="*/ 247627 w 441306"/>
                <a:gd name="connsiteY265" fmla="*/ 142116 h 206270"/>
                <a:gd name="connsiteX266" fmla="*/ 254145 w 441306"/>
                <a:gd name="connsiteY266" fmla="*/ 188154 h 206270"/>
                <a:gd name="connsiteX267" fmla="*/ 227877 w 441306"/>
                <a:gd name="connsiteY267" fmla="*/ 167666 h 206270"/>
                <a:gd name="connsiteX268" fmla="*/ 253949 w 441306"/>
                <a:gd name="connsiteY268" fmla="*/ 147048 h 206270"/>
                <a:gd name="connsiteX269" fmla="*/ 280195 w 441306"/>
                <a:gd name="connsiteY269" fmla="*/ 167536 h 206270"/>
                <a:gd name="connsiteX270" fmla="*/ 286604 w 441306"/>
                <a:gd name="connsiteY270" fmla="*/ 162582 h 206270"/>
                <a:gd name="connsiteX271" fmla="*/ 260337 w 441306"/>
                <a:gd name="connsiteY271" fmla="*/ 142094 h 206270"/>
                <a:gd name="connsiteX272" fmla="*/ 286408 w 441306"/>
                <a:gd name="connsiteY272" fmla="*/ 121476 h 206270"/>
                <a:gd name="connsiteX273" fmla="*/ 312675 w 441306"/>
                <a:gd name="connsiteY273" fmla="*/ 141964 h 206270"/>
                <a:gd name="connsiteX274" fmla="*/ 319193 w 441306"/>
                <a:gd name="connsiteY274" fmla="*/ 188002 h 206270"/>
                <a:gd name="connsiteX275" fmla="*/ 292926 w 441306"/>
                <a:gd name="connsiteY275" fmla="*/ 167514 h 206270"/>
                <a:gd name="connsiteX276" fmla="*/ 318998 w 441306"/>
                <a:gd name="connsiteY276" fmla="*/ 146896 h 206270"/>
                <a:gd name="connsiteX277" fmla="*/ 345265 w 441306"/>
                <a:gd name="connsiteY277" fmla="*/ 167384 h 206270"/>
                <a:gd name="connsiteX278" fmla="*/ 351653 w 441306"/>
                <a:gd name="connsiteY278" fmla="*/ 162430 h 206270"/>
                <a:gd name="connsiteX279" fmla="*/ 325385 w 441306"/>
                <a:gd name="connsiteY279" fmla="*/ 141920 h 206270"/>
                <a:gd name="connsiteX280" fmla="*/ 351457 w 441306"/>
                <a:gd name="connsiteY280" fmla="*/ 121302 h 206270"/>
                <a:gd name="connsiteX281" fmla="*/ 377724 w 441306"/>
                <a:gd name="connsiteY281" fmla="*/ 141812 h 206270"/>
                <a:gd name="connsiteX282" fmla="*/ 384242 w 441306"/>
                <a:gd name="connsiteY282" fmla="*/ 187850 h 206270"/>
                <a:gd name="connsiteX283" fmla="*/ 357975 w 441306"/>
                <a:gd name="connsiteY283" fmla="*/ 167340 h 206270"/>
                <a:gd name="connsiteX284" fmla="*/ 384046 w 441306"/>
                <a:gd name="connsiteY284" fmla="*/ 146722 h 206270"/>
                <a:gd name="connsiteX285" fmla="*/ 410314 w 441306"/>
                <a:gd name="connsiteY285" fmla="*/ 167210 h 20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Lst>
              <a:rect l="l" t="t" r="r" b="b"/>
              <a:pathLst>
                <a:path w="441306" h="206270">
                  <a:moveTo>
                    <a:pt x="422828" y="167145"/>
                  </a:moveTo>
                  <a:lnTo>
                    <a:pt x="441078" y="152762"/>
                  </a:lnTo>
                  <a:cubicBezTo>
                    <a:pt x="441078" y="152631"/>
                    <a:pt x="441078" y="152523"/>
                    <a:pt x="441078" y="152414"/>
                  </a:cubicBezTo>
                  <a:lnTo>
                    <a:pt x="441078" y="142855"/>
                  </a:lnTo>
                  <a:lnTo>
                    <a:pt x="416484" y="162213"/>
                  </a:lnTo>
                  <a:lnTo>
                    <a:pt x="390239" y="141725"/>
                  </a:lnTo>
                  <a:lnTo>
                    <a:pt x="416310" y="121106"/>
                  </a:lnTo>
                  <a:lnTo>
                    <a:pt x="440991" y="140356"/>
                  </a:lnTo>
                  <a:lnTo>
                    <a:pt x="440991" y="130492"/>
                  </a:lnTo>
                  <a:lnTo>
                    <a:pt x="422589" y="116153"/>
                  </a:lnTo>
                  <a:lnTo>
                    <a:pt x="440991" y="101661"/>
                  </a:lnTo>
                  <a:lnTo>
                    <a:pt x="440991" y="91754"/>
                  </a:lnTo>
                  <a:lnTo>
                    <a:pt x="416289" y="111308"/>
                  </a:lnTo>
                  <a:lnTo>
                    <a:pt x="390021" y="90820"/>
                  </a:lnTo>
                  <a:lnTo>
                    <a:pt x="416093" y="70202"/>
                  </a:lnTo>
                  <a:lnTo>
                    <a:pt x="440904" y="89560"/>
                  </a:lnTo>
                  <a:lnTo>
                    <a:pt x="440904" y="79696"/>
                  </a:lnTo>
                  <a:lnTo>
                    <a:pt x="422394" y="65248"/>
                  </a:lnTo>
                  <a:lnTo>
                    <a:pt x="440904" y="50648"/>
                  </a:lnTo>
                  <a:lnTo>
                    <a:pt x="440904" y="40741"/>
                  </a:lnTo>
                  <a:lnTo>
                    <a:pt x="416071" y="60294"/>
                  </a:lnTo>
                  <a:lnTo>
                    <a:pt x="389804" y="39806"/>
                  </a:lnTo>
                  <a:lnTo>
                    <a:pt x="415876" y="19188"/>
                  </a:lnTo>
                  <a:lnTo>
                    <a:pt x="440817" y="38633"/>
                  </a:lnTo>
                  <a:lnTo>
                    <a:pt x="440817" y="28769"/>
                  </a:lnTo>
                  <a:lnTo>
                    <a:pt x="422176" y="14213"/>
                  </a:lnTo>
                  <a:lnTo>
                    <a:pt x="440383" y="-127"/>
                  </a:lnTo>
                  <a:lnTo>
                    <a:pt x="428129" y="-127"/>
                  </a:lnTo>
                  <a:lnTo>
                    <a:pt x="416158" y="9303"/>
                  </a:lnTo>
                  <a:lnTo>
                    <a:pt x="404078" y="-127"/>
                  </a:lnTo>
                  <a:lnTo>
                    <a:pt x="391433" y="-127"/>
                  </a:lnTo>
                  <a:lnTo>
                    <a:pt x="409879" y="14256"/>
                  </a:lnTo>
                  <a:lnTo>
                    <a:pt x="383807" y="34875"/>
                  </a:lnTo>
                  <a:lnTo>
                    <a:pt x="357540" y="14387"/>
                  </a:lnTo>
                  <a:lnTo>
                    <a:pt x="375964" y="-127"/>
                  </a:lnTo>
                  <a:lnTo>
                    <a:pt x="363385" y="-127"/>
                  </a:lnTo>
                  <a:lnTo>
                    <a:pt x="351218" y="9455"/>
                  </a:lnTo>
                  <a:lnTo>
                    <a:pt x="338942" y="-127"/>
                  </a:lnTo>
                  <a:lnTo>
                    <a:pt x="326298" y="-127"/>
                  </a:lnTo>
                  <a:lnTo>
                    <a:pt x="344939" y="14408"/>
                  </a:lnTo>
                  <a:lnTo>
                    <a:pt x="318867" y="35027"/>
                  </a:lnTo>
                  <a:lnTo>
                    <a:pt x="292600" y="14539"/>
                  </a:lnTo>
                  <a:lnTo>
                    <a:pt x="311220" y="-127"/>
                  </a:lnTo>
                  <a:lnTo>
                    <a:pt x="298662" y="-127"/>
                  </a:lnTo>
                  <a:lnTo>
                    <a:pt x="286299" y="9607"/>
                  </a:lnTo>
                  <a:lnTo>
                    <a:pt x="273807" y="-127"/>
                  </a:lnTo>
                  <a:lnTo>
                    <a:pt x="261162" y="-127"/>
                  </a:lnTo>
                  <a:lnTo>
                    <a:pt x="279999" y="14560"/>
                  </a:lnTo>
                  <a:lnTo>
                    <a:pt x="253927" y="35200"/>
                  </a:lnTo>
                  <a:lnTo>
                    <a:pt x="227660" y="14691"/>
                  </a:lnTo>
                  <a:lnTo>
                    <a:pt x="246475" y="-127"/>
                  </a:lnTo>
                  <a:lnTo>
                    <a:pt x="233917" y="-127"/>
                  </a:lnTo>
                  <a:lnTo>
                    <a:pt x="221359" y="9781"/>
                  </a:lnTo>
                  <a:lnTo>
                    <a:pt x="208649" y="-127"/>
                  </a:lnTo>
                  <a:lnTo>
                    <a:pt x="195657" y="-127"/>
                  </a:lnTo>
                  <a:lnTo>
                    <a:pt x="214689" y="14734"/>
                  </a:lnTo>
                  <a:lnTo>
                    <a:pt x="188618" y="35353"/>
                  </a:lnTo>
                  <a:lnTo>
                    <a:pt x="162351" y="14864"/>
                  </a:lnTo>
                  <a:lnTo>
                    <a:pt x="181383" y="-127"/>
                  </a:lnTo>
                  <a:lnTo>
                    <a:pt x="168825" y="-127"/>
                  </a:lnTo>
                  <a:lnTo>
                    <a:pt x="156050" y="9933"/>
                  </a:lnTo>
                  <a:lnTo>
                    <a:pt x="143144" y="-127"/>
                  </a:lnTo>
                  <a:lnTo>
                    <a:pt x="130478" y="-127"/>
                  </a:lnTo>
                  <a:lnTo>
                    <a:pt x="149728" y="14886"/>
                  </a:lnTo>
                  <a:lnTo>
                    <a:pt x="123656" y="35504"/>
                  </a:lnTo>
                  <a:lnTo>
                    <a:pt x="97411" y="15017"/>
                  </a:lnTo>
                  <a:lnTo>
                    <a:pt x="116617" y="-192"/>
                  </a:lnTo>
                  <a:lnTo>
                    <a:pt x="104059" y="-192"/>
                  </a:lnTo>
                  <a:lnTo>
                    <a:pt x="91023" y="10019"/>
                  </a:lnTo>
                  <a:lnTo>
                    <a:pt x="77987" y="-192"/>
                  </a:lnTo>
                  <a:lnTo>
                    <a:pt x="65299" y="-192"/>
                  </a:lnTo>
                  <a:lnTo>
                    <a:pt x="84853" y="15017"/>
                  </a:lnTo>
                  <a:lnTo>
                    <a:pt x="58781" y="35657"/>
                  </a:lnTo>
                  <a:lnTo>
                    <a:pt x="32514" y="15147"/>
                  </a:lnTo>
                  <a:lnTo>
                    <a:pt x="51937" y="-62"/>
                  </a:lnTo>
                  <a:lnTo>
                    <a:pt x="39227" y="-62"/>
                  </a:lnTo>
                  <a:lnTo>
                    <a:pt x="26039" y="10324"/>
                  </a:lnTo>
                  <a:lnTo>
                    <a:pt x="12743" y="-62"/>
                  </a:lnTo>
                  <a:lnTo>
                    <a:pt x="120" y="-62"/>
                  </a:lnTo>
                  <a:lnTo>
                    <a:pt x="19673" y="15277"/>
                  </a:lnTo>
                  <a:lnTo>
                    <a:pt x="-228" y="30964"/>
                  </a:lnTo>
                  <a:lnTo>
                    <a:pt x="-228" y="50648"/>
                  </a:lnTo>
                  <a:lnTo>
                    <a:pt x="19804" y="66269"/>
                  </a:lnTo>
                  <a:lnTo>
                    <a:pt x="-228" y="82042"/>
                  </a:lnTo>
                  <a:lnTo>
                    <a:pt x="-228" y="101596"/>
                  </a:lnTo>
                  <a:lnTo>
                    <a:pt x="19912" y="117326"/>
                  </a:lnTo>
                  <a:lnTo>
                    <a:pt x="-228" y="133208"/>
                  </a:lnTo>
                  <a:lnTo>
                    <a:pt x="-228" y="152501"/>
                  </a:lnTo>
                  <a:lnTo>
                    <a:pt x="20043" y="168318"/>
                  </a:lnTo>
                  <a:lnTo>
                    <a:pt x="6681" y="178855"/>
                  </a:lnTo>
                  <a:cubicBezTo>
                    <a:pt x="7963" y="181136"/>
                    <a:pt x="9419" y="183309"/>
                    <a:pt x="11026" y="185373"/>
                  </a:cubicBezTo>
                  <a:lnTo>
                    <a:pt x="26387" y="173271"/>
                  </a:lnTo>
                  <a:lnTo>
                    <a:pt x="52632" y="193760"/>
                  </a:lnTo>
                  <a:lnTo>
                    <a:pt x="39358" y="204253"/>
                  </a:lnTo>
                  <a:cubicBezTo>
                    <a:pt x="42747" y="205166"/>
                    <a:pt x="46223" y="205731"/>
                    <a:pt x="49743" y="205948"/>
                  </a:cubicBezTo>
                  <a:lnTo>
                    <a:pt x="58955" y="198691"/>
                  </a:lnTo>
                  <a:lnTo>
                    <a:pt x="68427" y="206078"/>
                  </a:lnTo>
                  <a:lnTo>
                    <a:pt x="81072" y="206078"/>
                  </a:lnTo>
                  <a:lnTo>
                    <a:pt x="65234" y="193738"/>
                  </a:lnTo>
                  <a:lnTo>
                    <a:pt x="91305" y="173119"/>
                  </a:lnTo>
                  <a:lnTo>
                    <a:pt x="117573" y="193607"/>
                  </a:lnTo>
                  <a:lnTo>
                    <a:pt x="101756" y="206078"/>
                  </a:lnTo>
                  <a:lnTo>
                    <a:pt x="114314" y="206078"/>
                  </a:lnTo>
                  <a:lnTo>
                    <a:pt x="123895" y="198539"/>
                  </a:lnTo>
                  <a:lnTo>
                    <a:pt x="133563" y="206078"/>
                  </a:lnTo>
                  <a:lnTo>
                    <a:pt x="146208" y="206078"/>
                  </a:lnTo>
                  <a:lnTo>
                    <a:pt x="130174" y="193586"/>
                  </a:lnTo>
                  <a:lnTo>
                    <a:pt x="156245" y="172946"/>
                  </a:lnTo>
                  <a:lnTo>
                    <a:pt x="182513" y="193455"/>
                  </a:lnTo>
                  <a:lnTo>
                    <a:pt x="166478" y="206078"/>
                  </a:lnTo>
                  <a:lnTo>
                    <a:pt x="179036" y="206078"/>
                  </a:lnTo>
                  <a:lnTo>
                    <a:pt x="188835" y="198366"/>
                  </a:lnTo>
                  <a:lnTo>
                    <a:pt x="198699" y="206078"/>
                  </a:lnTo>
                  <a:lnTo>
                    <a:pt x="211344" y="206078"/>
                  </a:lnTo>
                  <a:lnTo>
                    <a:pt x="195114" y="193412"/>
                  </a:lnTo>
                  <a:lnTo>
                    <a:pt x="221186" y="172794"/>
                  </a:lnTo>
                  <a:lnTo>
                    <a:pt x="247800" y="193108"/>
                  </a:lnTo>
                  <a:lnTo>
                    <a:pt x="231571" y="205905"/>
                  </a:lnTo>
                  <a:lnTo>
                    <a:pt x="244129" y="205905"/>
                  </a:lnTo>
                  <a:lnTo>
                    <a:pt x="254101" y="198040"/>
                  </a:lnTo>
                  <a:lnTo>
                    <a:pt x="264182" y="205905"/>
                  </a:lnTo>
                  <a:lnTo>
                    <a:pt x="276827" y="205905"/>
                  </a:lnTo>
                  <a:lnTo>
                    <a:pt x="260402" y="193086"/>
                  </a:lnTo>
                  <a:lnTo>
                    <a:pt x="286473" y="172468"/>
                  </a:lnTo>
                  <a:lnTo>
                    <a:pt x="312741" y="192956"/>
                  </a:lnTo>
                  <a:lnTo>
                    <a:pt x="296294" y="205991"/>
                  </a:lnTo>
                  <a:lnTo>
                    <a:pt x="308873" y="205991"/>
                  </a:lnTo>
                  <a:lnTo>
                    <a:pt x="319041" y="197974"/>
                  </a:lnTo>
                  <a:lnTo>
                    <a:pt x="329340" y="205991"/>
                  </a:lnTo>
                  <a:lnTo>
                    <a:pt x="341962" y="205991"/>
                  </a:lnTo>
                  <a:lnTo>
                    <a:pt x="325342" y="192956"/>
                  </a:lnTo>
                  <a:lnTo>
                    <a:pt x="351413" y="172316"/>
                  </a:lnTo>
                  <a:lnTo>
                    <a:pt x="377681" y="192825"/>
                  </a:lnTo>
                  <a:lnTo>
                    <a:pt x="361038" y="205861"/>
                  </a:lnTo>
                  <a:lnTo>
                    <a:pt x="373813" y="205861"/>
                  </a:lnTo>
                  <a:lnTo>
                    <a:pt x="384199" y="197670"/>
                  </a:lnTo>
                  <a:lnTo>
                    <a:pt x="394171" y="205470"/>
                  </a:lnTo>
                  <a:cubicBezTo>
                    <a:pt x="397539" y="205057"/>
                    <a:pt x="400841" y="204340"/>
                    <a:pt x="404057" y="203297"/>
                  </a:cubicBezTo>
                  <a:lnTo>
                    <a:pt x="390478" y="192695"/>
                  </a:lnTo>
                  <a:lnTo>
                    <a:pt x="416658" y="172076"/>
                  </a:lnTo>
                  <a:lnTo>
                    <a:pt x="431236" y="183461"/>
                  </a:lnTo>
                  <a:cubicBezTo>
                    <a:pt x="432757" y="181332"/>
                    <a:pt x="434104" y="179094"/>
                    <a:pt x="435299" y="176769"/>
                  </a:cubicBezTo>
                  <a:close/>
                  <a:moveTo>
                    <a:pt x="410096" y="116175"/>
                  </a:moveTo>
                  <a:lnTo>
                    <a:pt x="384025" y="136793"/>
                  </a:lnTo>
                  <a:lnTo>
                    <a:pt x="357758" y="116305"/>
                  </a:lnTo>
                  <a:lnTo>
                    <a:pt x="383829" y="95687"/>
                  </a:lnTo>
                  <a:close/>
                  <a:moveTo>
                    <a:pt x="65016" y="91537"/>
                  </a:moveTo>
                  <a:lnTo>
                    <a:pt x="91088" y="70897"/>
                  </a:lnTo>
                  <a:lnTo>
                    <a:pt x="117355" y="91406"/>
                  </a:lnTo>
                  <a:lnTo>
                    <a:pt x="91284" y="112025"/>
                  </a:lnTo>
                  <a:close/>
                  <a:moveTo>
                    <a:pt x="84983" y="116978"/>
                  </a:moveTo>
                  <a:lnTo>
                    <a:pt x="58911" y="137597"/>
                  </a:lnTo>
                  <a:lnTo>
                    <a:pt x="32644" y="117109"/>
                  </a:lnTo>
                  <a:lnTo>
                    <a:pt x="58716" y="96491"/>
                  </a:lnTo>
                  <a:close/>
                  <a:moveTo>
                    <a:pt x="123743" y="96317"/>
                  </a:moveTo>
                  <a:lnTo>
                    <a:pt x="150010" y="116826"/>
                  </a:lnTo>
                  <a:lnTo>
                    <a:pt x="123938" y="137445"/>
                  </a:lnTo>
                  <a:lnTo>
                    <a:pt x="97671" y="116935"/>
                  </a:lnTo>
                  <a:close/>
                  <a:moveTo>
                    <a:pt x="130044" y="91363"/>
                  </a:moveTo>
                  <a:lnTo>
                    <a:pt x="156115" y="70745"/>
                  </a:lnTo>
                  <a:lnTo>
                    <a:pt x="182382" y="91233"/>
                  </a:lnTo>
                  <a:lnTo>
                    <a:pt x="156311" y="111851"/>
                  </a:lnTo>
                  <a:close/>
                  <a:moveTo>
                    <a:pt x="188705" y="96165"/>
                  </a:moveTo>
                  <a:lnTo>
                    <a:pt x="214972" y="116653"/>
                  </a:lnTo>
                  <a:lnTo>
                    <a:pt x="188900" y="137271"/>
                  </a:lnTo>
                  <a:lnTo>
                    <a:pt x="162633" y="116783"/>
                  </a:lnTo>
                  <a:close/>
                  <a:moveTo>
                    <a:pt x="194983" y="91211"/>
                  </a:moveTo>
                  <a:lnTo>
                    <a:pt x="221055" y="70593"/>
                  </a:lnTo>
                  <a:lnTo>
                    <a:pt x="247301" y="91081"/>
                  </a:lnTo>
                  <a:lnTo>
                    <a:pt x="221229" y="111699"/>
                  </a:lnTo>
                  <a:close/>
                  <a:moveTo>
                    <a:pt x="253645" y="96013"/>
                  </a:moveTo>
                  <a:lnTo>
                    <a:pt x="279912" y="116500"/>
                  </a:lnTo>
                  <a:lnTo>
                    <a:pt x="253840" y="137119"/>
                  </a:lnTo>
                  <a:lnTo>
                    <a:pt x="227595" y="116631"/>
                  </a:lnTo>
                  <a:close/>
                  <a:moveTo>
                    <a:pt x="259924" y="91059"/>
                  </a:moveTo>
                  <a:lnTo>
                    <a:pt x="285995" y="70419"/>
                  </a:lnTo>
                  <a:lnTo>
                    <a:pt x="312241" y="90928"/>
                  </a:lnTo>
                  <a:lnTo>
                    <a:pt x="286169" y="111547"/>
                  </a:lnTo>
                  <a:close/>
                  <a:moveTo>
                    <a:pt x="318585" y="95839"/>
                  </a:moveTo>
                  <a:lnTo>
                    <a:pt x="344830" y="116348"/>
                  </a:lnTo>
                  <a:lnTo>
                    <a:pt x="318759" y="136967"/>
                  </a:lnTo>
                  <a:lnTo>
                    <a:pt x="292513" y="116457"/>
                  </a:lnTo>
                  <a:close/>
                  <a:moveTo>
                    <a:pt x="324864" y="90885"/>
                  </a:moveTo>
                  <a:lnTo>
                    <a:pt x="350935" y="70267"/>
                  </a:lnTo>
                  <a:lnTo>
                    <a:pt x="377203" y="90755"/>
                  </a:lnTo>
                  <a:lnTo>
                    <a:pt x="351131" y="111373"/>
                  </a:lnTo>
                  <a:close/>
                  <a:moveTo>
                    <a:pt x="383525" y="44695"/>
                  </a:moveTo>
                  <a:lnTo>
                    <a:pt x="409792" y="65183"/>
                  </a:lnTo>
                  <a:lnTo>
                    <a:pt x="383612" y="85801"/>
                  </a:lnTo>
                  <a:lnTo>
                    <a:pt x="357367" y="65313"/>
                  </a:lnTo>
                  <a:close/>
                  <a:moveTo>
                    <a:pt x="350935" y="19275"/>
                  </a:moveTo>
                  <a:lnTo>
                    <a:pt x="377181" y="39763"/>
                  </a:lnTo>
                  <a:lnTo>
                    <a:pt x="351109" y="60381"/>
                  </a:lnTo>
                  <a:lnTo>
                    <a:pt x="324842" y="39893"/>
                  </a:lnTo>
                  <a:close/>
                  <a:moveTo>
                    <a:pt x="318476" y="44847"/>
                  </a:moveTo>
                  <a:lnTo>
                    <a:pt x="344743" y="65335"/>
                  </a:lnTo>
                  <a:lnTo>
                    <a:pt x="318672" y="85975"/>
                  </a:lnTo>
                  <a:lnTo>
                    <a:pt x="292405" y="65465"/>
                  </a:lnTo>
                  <a:close/>
                  <a:moveTo>
                    <a:pt x="285887" y="19427"/>
                  </a:moveTo>
                  <a:lnTo>
                    <a:pt x="312132" y="39937"/>
                  </a:lnTo>
                  <a:lnTo>
                    <a:pt x="286061" y="60555"/>
                  </a:lnTo>
                  <a:lnTo>
                    <a:pt x="259815" y="40045"/>
                  </a:lnTo>
                  <a:close/>
                  <a:moveTo>
                    <a:pt x="253427" y="44999"/>
                  </a:moveTo>
                  <a:lnTo>
                    <a:pt x="279695" y="65509"/>
                  </a:lnTo>
                  <a:lnTo>
                    <a:pt x="253623" y="86127"/>
                  </a:lnTo>
                  <a:lnTo>
                    <a:pt x="227356" y="65639"/>
                  </a:lnTo>
                  <a:close/>
                  <a:moveTo>
                    <a:pt x="220838" y="19601"/>
                  </a:moveTo>
                  <a:lnTo>
                    <a:pt x="247105" y="40089"/>
                  </a:lnTo>
                  <a:lnTo>
                    <a:pt x="221034" y="60707"/>
                  </a:lnTo>
                  <a:lnTo>
                    <a:pt x="194766" y="40219"/>
                  </a:lnTo>
                  <a:close/>
                  <a:moveTo>
                    <a:pt x="188379" y="45173"/>
                  </a:moveTo>
                  <a:lnTo>
                    <a:pt x="214646" y="65661"/>
                  </a:lnTo>
                  <a:lnTo>
                    <a:pt x="188574" y="86279"/>
                  </a:lnTo>
                  <a:lnTo>
                    <a:pt x="162307" y="65791"/>
                  </a:lnTo>
                  <a:close/>
                  <a:moveTo>
                    <a:pt x="155789" y="19753"/>
                  </a:moveTo>
                  <a:lnTo>
                    <a:pt x="182056" y="40241"/>
                  </a:lnTo>
                  <a:lnTo>
                    <a:pt x="155985" y="60859"/>
                  </a:lnTo>
                  <a:lnTo>
                    <a:pt x="129718" y="40371"/>
                  </a:lnTo>
                  <a:close/>
                  <a:moveTo>
                    <a:pt x="123634" y="45368"/>
                  </a:moveTo>
                  <a:lnTo>
                    <a:pt x="149880" y="65856"/>
                  </a:lnTo>
                  <a:lnTo>
                    <a:pt x="123808" y="86475"/>
                  </a:lnTo>
                  <a:lnTo>
                    <a:pt x="97541" y="65987"/>
                  </a:lnTo>
                  <a:close/>
                  <a:moveTo>
                    <a:pt x="91045" y="19949"/>
                  </a:moveTo>
                  <a:lnTo>
                    <a:pt x="117312" y="40436"/>
                  </a:lnTo>
                  <a:lnTo>
                    <a:pt x="91240" y="61076"/>
                  </a:lnTo>
                  <a:lnTo>
                    <a:pt x="64973" y="40567"/>
                  </a:lnTo>
                  <a:close/>
                  <a:moveTo>
                    <a:pt x="58607" y="45520"/>
                  </a:moveTo>
                  <a:lnTo>
                    <a:pt x="84853" y="66030"/>
                  </a:lnTo>
                  <a:lnTo>
                    <a:pt x="58781" y="86648"/>
                  </a:lnTo>
                  <a:lnTo>
                    <a:pt x="32536" y="66160"/>
                  </a:lnTo>
                  <a:close/>
                  <a:moveTo>
                    <a:pt x="-54" y="40741"/>
                  </a:moveTo>
                  <a:lnTo>
                    <a:pt x="26018" y="20122"/>
                  </a:lnTo>
                  <a:lnTo>
                    <a:pt x="52285" y="40610"/>
                  </a:lnTo>
                  <a:lnTo>
                    <a:pt x="26213" y="61229"/>
                  </a:lnTo>
                  <a:close/>
                  <a:moveTo>
                    <a:pt x="76" y="91732"/>
                  </a:moveTo>
                  <a:lnTo>
                    <a:pt x="26148" y="71114"/>
                  </a:lnTo>
                  <a:lnTo>
                    <a:pt x="52415" y="91602"/>
                  </a:lnTo>
                  <a:lnTo>
                    <a:pt x="26343" y="112220"/>
                  </a:lnTo>
                  <a:close/>
                  <a:moveTo>
                    <a:pt x="26452" y="163212"/>
                  </a:moveTo>
                  <a:lnTo>
                    <a:pt x="207" y="142724"/>
                  </a:lnTo>
                  <a:lnTo>
                    <a:pt x="26278" y="122106"/>
                  </a:lnTo>
                  <a:lnTo>
                    <a:pt x="52546" y="142594"/>
                  </a:lnTo>
                  <a:close/>
                  <a:moveTo>
                    <a:pt x="59042" y="188632"/>
                  </a:moveTo>
                  <a:lnTo>
                    <a:pt x="32775" y="168144"/>
                  </a:lnTo>
                  <a:lnTo>
                    <a:pt x="58846" y="147526"/>
                  </a:lnTo>
                  <a:lnTo>
                    <a:pt x="85113" y="168014"/>
                  </a:lnTo>
                  <a:close/>
                  <a:moveTo>
                    <a:pt x="91479" y="163060"/>
                  </a:moveTo>
                  <a:lnTo>
                    <a:pt x="65234" y="142572"/>
                  </a:lnTo>
                  <a:lnTo>
                    <a:pt x="91305" y="121954"/>
                  </a:lnTo>
                  <a:lnTo>
                    <a:pt x="117551" y="142442"/>
                  </a:lnTo>
                  <a:close/>
                  <a:moveTo>
                    <a:pt x="124069" y="188480"/>
                  </a:moveTo>
                  <a:lnTo>
                    <a:pt x="97801" y="167992"/>
                  </a:lnTo>
                  <a:lnTo>
                    <a:pt x="123873" y="147352"/>
                  </a:lnTo>
                  <a:lnTo>
                    <a:pt x="150140" y="167862"/>
                  </a:lnTo>
                  <a:close/>
                  <a:moveTo>
                    <a:pt x="156506" y="162908"/>
                  </a:moveTo>
                  <a:lnTo>
                    <a:pt x="130239" y="142398"/>
                  </a:lnTo>
                  <a:lnTo>
                    <a:pt x="156419" y="121780"/>
                  </a:lnTo>
                  <a:lnTo>
                    <a:pt x="182665" y="142268"/>
                  </a:lnTo>
                  <a:close/>
                  <a:moveTo>
                    <a:pt x="189096" y="188328"/>
                  </a:moveTo>
                  <a:lnTo>
                    <a:pt x="162850" y="167818"/>
                  </a:lnTo>
                  <a:lnTo>
                    <a:pt x="188922" y="147200"/>
                  </a:lnTo>
                  <a:lnTo>
                    <a:pt x="215189" y="167688"/>
                  </a:lnTo>
                  <a:close/>
                  <a:moveTo>
                    <a:pt x="221555" y="162734"/>
                  </a:moveTo>
                  <a:lnTo>
                    <a:pt x="195288" y="142246"/>
                  </a:lnTo>
                  <a:lnTo>
                    <a:pt x="221359" y="121628"/>
                  </a:lnTo>
                  <a:lnTo>
                    <a:pt x="247627" y="142116"/>
                  </a:lnTo>
                  <a:close/>
                  <a:moveTo>
                    <a:pt x="254145" y="188154"/>
                  </a:moveTo>
                  <a:lnTo>
                    <a:pt x="227877" y="167666"/>
                  </a:lnTo>
                  <a:lnTo>
                    <a:pt x="253949" y="147048"/>
                  </a:lnTo>
                  <a:lnTo>
                    <a:pt x="280195" y="167536"/>
                  </a:lnTo>
                  <a:close/>
                  <a:moveTo>
                    <a:pt x="286604" y="162582"/>
                  </a:moveTo>
                  <a:lnTo>
                    <a:pt x="260337" y="142094"/>
                  </a:lnTo>
                  <a:lnTo>
                    <a:pt x="286408" y="121476"/>
                  </a:lnTo>
                  <a:lnTo>
                    <a:pt x="312675" y="141964"/>
                  </a:lnTo>
                  <a:close/>
                  <a:moveTo>
                    <a:pt x="319193" y="188002"/>
                  </a:moveTo>
                  <a:lnTo>
                    <a:pt x="292926" y="167514"/>
                  </a:lnTo>
                  <a:lnTo>
                    <a:pt x="318998" y="146896"/>
                  </a:lnTo>
                  <a:lnTo>
                    <a:pt x="345265" y="167384"/>
                  </a:lnTo>
                  <a:close/>
                  <a:moveTo>
                    <a:pt x="351653" y="162430"/>
                  </a:moveTo>
                  <a:lnTo>
                    <a:pt x="325385" y="141920"/>
                  </a:lnTo>
                  <a:lnTo>
                    <a:pt x="351457" y="121302"/>
                  </a:lnTo>
                  <a:lnTo>
                    <a:pt x="377724" y="141812"/>
                  </a:lnTo>
                  <a:close/>
                  <a:moveTo>
                    <a:pt x="384242" y="187850"/>
                  </a:moveTo>
                  <a:lnTo>
                    <a:pt x="357975" y="167340"/>
                  </a:lnTo>
                  <a:lnTo>
                    <a:pt x="384046" y="146722"/>
                  </a:lnTo>
                  <a:lnTo>
                    <a:pt x="410314" y="16721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1" name="Graphic 19">
              <a:extLst>
                <a:ext uri="{FF2B5EF4-FFF2-40B4-BE49-F238E27FC236}">
                  <a16:creationId xmlns:a16="http://schemas.microsoft.com/office/drawing/2014/main" id="{E5839E88-F07B-9C4A-9B91-58A07714ECE6}"/>
                </a:ext>
              </a:extLst>
            </p:cNvPr>
            <p:cNvSpPr/>
            <p:nvPr/>
          </p:nvSpPr>
          <p:spPr>
            <a:xfrm>
              <a:off x="8817433" y="5312621"/>
              <a:ext cx="491819" cy="65439"/>
            </a:xfrm>
            <a:custGeom>
              <a:avLst/>
              <a:gdLst>
                <a:gd name="connsiteX0" fmla="*/ 480913 w 491819"/>
                <a:gd name="connsiteY0" fmla="*/ 0 h 65439"/>
                <a:gd name="connsiteX1" fmla="*/ 491820 w 491819"/>
                <a:gd name="connsiteY1" fmla="*/ 10907 h 65439"/>
                <a:gd name="connsiteX2" fmla="*/ 491820 w 491819"/>
                <a:gd name="connsiteY2" fmla="*/ 54533 h 65439"/>
                <a:gd name="connsiteX3" fmla="*/ 480913 w 491819"/>
                <a:gd name="connsiteY3" fmla="*/ 65440 h 65439"/>
                <a:gd name="connsiteX4" fmla="*/ 10907 w 491819"/>
                <a:gd name="connsiteY4" fmla="*/ 65440 h 65439"/>
                <a:gd name="connsiteX5" fmla="*/ 0 w 491819"/>
                <a:gd name="connsiteY5" fmla="*/ 54533 h 65439"/>
                <a:gd name="connsiteX6" fmla="*/ 0 w 491819"/>
                <a:gd name="connsiteY6" fmla="*/ 10907 h 65439"/>
                <a:gd name="connsiteX7" fmla="*/ 10907 w 491819"/>
                <a:gd name="connsiteY7" fmla="*/ 0 h 65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1819" h="65439">
                  <a:moveTo>
                    <a:pt x="480913" y="0"/>
                  </a:moveTo>
                  <a:cubicBezTo>
                    <a:pt x="486937" y="0"/>
                    <a:pt x="491820" y="4883"/>
                    <a:pt x="491820" y="10907"/>
                  </a:cubicBezTo>
                  <a:lnTo>
                    <a:pt x="491820" y="54533"/>
                  </a:lnTo>
                  <a:cubicBezTo>
                    <a:pt x="491820" y="60557"/>
                    <a:pt x="486937" y="65440"/>
                    <a:pt x="480913" y="65440"/>
                  </a:cubicBezTo>
                  <a:lnTo>
                    <a:pt x="10907" y="65440"/>
                  </a:lnTo>
                  <a:cubicBezTo>
                    <a:pt x="4883" y="65440"/>
                    <a:pt x="0" y="60557"/>
                    <a:pt x="0" y="54533"/>
                  </a:cubicBezTo>
                  <a:lnTo>
                    <a:pt x="0" y="10907"/>
                  </a:lnTo>
                  <a:cubicBezTo>
                    <a:pt x="0" y="4883"/>
                    <a:pt x="4883" y="0"/>
                    <a:pt x="10907"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2" name="Graphic 19">
              <a:extLst>
                <a:ext uri="{FF2B5EF4-FFF2-40B4-BE49-F238E27FC236}">
                  <a16:creationId xmlns:a16="http://schemas.microsoft.com/office/drawing/2014/main" id="{E5839E88-F07B-9C4A-9B91-58A07714ECE6}"/>
                </a:ext>
              </a:extLst>
            </p:cNvPr>
            <p:cNvSpPr/>
            <p:nvPr/>
          </p:nvSpPr>
          <p:spPr>
            <a:xfrm>
              <a:off x="8974167" y="5312621"/>
              <a:ext cx="183327" cy="105611"/>
            </a:xfrm>
            <a:custGeom>
              <a:avLst/>
              <a:gdLst>
                <a:gd name="connsiteX0" fmla="*/ 0 w 183327"/>
                <a:gd name="connsiteY0" fmla="*/ 0 h 105611"/>
                <a:gd name="connsiteX1" fmla="*/ 101158 w 183327"/>
                <a:gd name="connsiteY1" fmla="*/ 105612 h 105611"/>
                <a:gd name="connsiteX2" fmla="*/ 183327 w 183327"/>
                <a:gd name="connsiteY2" fmla="*/ 0 h 105611"/>
                <a:gd name="connsiteX3" fmla="*/ 0 w 183327"/>
                <a:gd name="connsiteY3" fmla="*/ 0 h 105611"/>
              </a:gdLst>
              <a:ahLst/>
              <a:cxnLst>
                <a:cxn ang="0">
                  <a:pos x="connsiteX0" y="connsiteY0"/>
                </a:cxn>
                <a:cxn ang="0">
                  <a:pos x="connsiteX1" y="connsiteY1"/>
                </a:cxn>
                <a:cxn ang="0">
                  <a:pos x="connsiteX2" y="connsiteY2"/>
                </a:cxn>
                <a:cxn ang="0">
                  <a:pos x="connsiteX3" y="connsiteY3"/>
                </a:cxn>
              </a:cxnLst>
              <a:rect l="l" t="t" r="r" b="b"/>
              <a:pathLst>
                <a:path w="183327" h="105611">
                  <a:moveTo>
                    <a:pt x="0" y="0"/>
                  </a:moveTo>
                  <a:lnTo>
                    <a:pt x="101158" y="105612"/>
                  </a:lnTo>
                  <a:lnTo>
                    <a:pt x="183327" y="0"/>
                  </a:lnTo>
                  <a:lnTo>
                    <a:pt x="0"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3" name="Graphic 19">
              <a:extLst>
                <a:ext uri="{FF2B5EF4-FFF2-40B4-BE49-F238E27FC236}">
                  <a16:creationId xmlns:a16="http://schemas.microsoft.com/office/drawing/2014/main" id="{E5839E88-F07B-9C4A-9B91-58A07714ECE6}"/>
                </a:ext>
              </a:extLst>
            </p:cNvPr>
            <p:cNvSpPr/>
            <p:nvPr/>
          </p:nvSpPr>
          <p:spPr>
            <a:xfrm>
              <a:off x="8908271" y="5120147"/>
              <a:ext cx="298151" cy="241271"/>
            </a:xfrm>
            <a:custGeom>
              <a:avLst/>
              <a:gdLst>
                <a:gd name="connsiteX0" fmla="*/ 281411 w 298151"/>
                <a:gd name="connsiteY0" fmla="*/ 241080 h 241271"/>
                <a:gd name="connsiteX1" fmla="*/ 281411 w 298151"/>
                <a:gd name="connsiteY1" fmla="*/ 241080 h 241271"/>
                <a:gd name="connsiteX2" fmla="*/ 264899 w 298151"/>
                <a:gd name="connsiteY2" fmla="*/ 224568 h 241271"/>
                <a:gd name="connsiteX3" fmla="*/ 264899 w 298151"/>
                <a:gd name="connsiteY3" fmla="*/ 150350 h 241271"/>
                <a:gd name="connsiteX4" fmla="*/ 157332 w 298151"/>
                <a:gd name="connsiteY4" fmla="*/ 20383 h 241271"/>
                <a:gd name="connsiteX5" fmla="*/ 134345 w 298151"/>
                <a:gd name="connsiteY5" fmla="*/ 19905 h 241271"/>
                <a:gd name="connsiteX6" fmla="*/ 32796 w 298151"/>
                <a:gd name="connsiteY6" fmla="*/ 150263 h 241271"/>
                <a:gd name="connsiteX7" fmla="*/ 32796 w 298151"/>
                <a:gd name="connsiteY7" fmla="*/ 224481 h 241271"/>
                <a:gd name="connsiteX8" fmla="*/ 16284 w 298151"/>
                <a:gd name="connsiteY8" fmla="*/ 240993 h 241271"/>
                <a:gd name="connsiteX9" fmla="*/ 16284 w 298151"/>
                <a:gd name="connsiteY9" fmla="*/ 240993 h 241271"/>
                <a:gd name="connsiteX10" fmla="*/ -228 w 298151"/>
                <a:gd name="connsiteY10" fmla="*/ 224481 h 241271"/>
                <a:gd name="connsiteX11" fmla="*/ -228 w 298151"/>
                <a:gd name="connsiteY11" fmla="*/ 150263 h 241271"/>
                <a:gd name="connsiteX12" fmla="*/ 142992 w 298151"/>
                <a:gd name="connsiteY12" fmla="*/ -192 h 241271"/>
                <a:gd name="connsiteX13" fmla="*/ 154681 w 298151"/>
                <a:gd name="connsiteY13" fmla="*/ -192 h 241271"/>
                <a:gd name="connsiteX14" fmla="*/ 297923 w 298151"/>
                <a:gd name="connsiteY14" fmla="*/ 150263 h 241271"/>
                <a:gd name="connsiteX15" fmla="*/ 297923 w 298151"/>
                <a:gd name="connsiteY15" fmla="*/ 224481 h 241271"/>
                <a:gd name="connsiteX16" fmla="*/ 281498 w 298151"/>
                <a:gd name="connsiteY16" fmla="*/ 241080 h 241271"/>
                <a:gd name="connsiteX17" fmla="*/ 281411 w 298151"/>
                <a:gd name="connsiteY17" fmla="*/ 241080 h 24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151" h="241271">
                  <a:moveTo>
                    <a:pt x="281411" y="241080"/>
                  </a:moveTo>
                  <a:lnTo>
                    <a:pt x="281411" y="241080"/>
                  </a:lnTo>
                  <a:cubicBezTo>
                    <a:pt x="272286" y="241080"/>
                    <a:pt x="264899" y="233693"/>
                    <a:pt x="264899" y="224568"/>
                  </a:cubicBezTo>
                  <a:lnTo>
                    <a:pt x="264899" y="150350"/>
                  </a:lnTo>
                  <a:cubicBezTo>
                    <a:pt x="264899" y="85606"/>
                    <a:pt x="218100" y="20383"/>
                    <a:pt x="157332" y="20383"/>
                  </a:cubicBezTo>
                  <a:lnTo>
                    <a:pt x="134345" y="19905"/>
                  </a:lnTo>
                  <a:cubicBezTo>
                    <a:pt x="73511" y="19905"/>
                    <a:pt x="32796" y="85606"/>
                    <a:pt x="32796" y="150263"/>
                  </a:cubicBezTo>
                  <a:lnTo>
                    <a:pt x="32796" y="224481"/>
                  </a:lnTo>
                  <a:cubicBezTo>
                    <a:pt x="32796" y="233606"/>
                    <a:pt x="25409" y="240993"/>
                    <a:pt x="16284" y="240993"/>
                  </a:cubicBezTo>
                  <a:lnTo>
                    <a:pt x="16284" y="240993"/>
                  </a:lnTo>
                  <a:cubicBezTo>
                    <a:pt x="7159" y="240993"/>
                    <a:pt x="-228" y="233606"/>
                    <a:pt x="-228" y="224481"/>
                  </a:cubicBezTo>
                  <a:lnTo>
                    <a:pt x="-228" y="150263"/>
                  </a:lnTo>
                  <a:cubicBezTo>
                    <a:pt x="-228" y="67312"/>
                    <a:pt x="64017" y="-192"/>
                    <a:pt x="142992" y="-192"/>
                  </a:cubicBezTo>
                  <a:lnTo>
                    <a:pt x="154681" y="-192"/>
                  </a:lnTo>
                  <a:cubicBezTo>
                    <a:pt x="233656" y="-192"/>
                    <a:pt x="297923" y="67312"/>
                    <a:pt x="297923" y="150263"/>
                  </a:cubicBezTo>
                  <a:lnTo>
                    <a:pt x="297923" y="224481"/>
                  </a:lnTo>
                  <a:cubicBezTo>
                    <a:pt x="297967" y="233606"/>
                    <a:pt x="290623" y="241036"/>
                    <a:pt x="281498" y="241080"/>
                  </a:cubicBezTo>
                  <a:cubicBezTo>
                    <a:pt x="281476" y="241080"/>
                    <a:pt x="281433" y="241080"/>
                    <a:pt x="281411" y="2410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4" name="Graphic 19">
              <a:extLst>
                <a:ext uri="{FF2B5EF4-FFF2-40B4-BE49-F238E27FC236}">
                  <a16:creationId xmlns:a16="http://schemas.microsoft.com/office/drawing/2014/main" id="{E5839E88-F07B-9C4A-9B91-58A07714ECE6}"/>
                </a:ext>
              </a:extLst>
            </p:cNvPr>
            <p:cNvSpPr/>
            <p:nvPr/>
          </p:nvSpPr>
          <p:spPr>
            <a:xfrm>
              <a:off x="9181067" y="5335999"/>
              <a:ext cx="18815" cy="18814"/>
            </a:xfrm>
            <a:custGeom>
              <a:avLst/>
              <a:gdLst>
                <a:gd name="connsiteX0" fmla="*/ 18587 w 18815"/>
                <a:gd name="connsiteY0" fmla="*/ 9216 h 18814"/>
                <a:gd name="connsiteX1" fmla="*/ 9179 w 18815"/>
                <a:gd name="connsiteY1" fmla="*/ 18623 h 18814"/>
                <a:gd name="connsiteX2" fmla="*/ -228 w 18815"/>
                <a:gd name="connsiteY2" fmla="*/ 9216 h 18814"/>
                <a:gd name="connsiteX3" fmla="*/ 9179 w 18815"/>
                <a:gd name="connsiteY3" fmla="*/ -192 h 18814"/>
                <a:gd name="connsiteX4" fmla="*/ 18587 w 18815"/>
                <a:gd name="connsiteY4" fmla="*/ 9216 h 18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8814">
                  <a:moveTo>
                    <a:pt x="18587" y="9216"/>
                  </a:moveTo>
                  <a:cubicBezTo>
                    <a:pt x="18587" y="14408"/>
                    <a:pt x="14372" y="18623"/>
                    <a:pt x="9179" y="18623"/>
                  </a:cubicBezTo>
                  <a:cubicBezTo>
                    <a:pt x="3987" y="18623"/>
                    <a:pt x="-228" y="14408"/>
                    <a:pt x="-228" y="9216"/>
                  </a:cubicBezTo>
                  <a:cubicBezTo>
                    <a:pt x="-228" y="4023"/>
                    <a:pt x="3987" y="-192"/>
                    <a:pt x="9179" y="-192"/>
                  </a:cubicBezTo>
                  <a:cubicBezTo>
                    <a:pt x="14372" y="-192"/>
                    <a:pt x="18587" y="4023"/>
                    <a:pt x="18587" y="92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5" name="Graphic 19">
              <a:extLst>
                <a:ext uri="{FF2B5EF4-FFF2-40B4-BE49-F238E27FC236}">
                  <a16:creationId xmlns:a16="http://schemas.microsoft.com/office/drawing/2014/main" id="{E5839E88-F07B-9C4A-9B91-58A07714ECE6}"/>
                </a:ext>
              </a:extLst>
            </p:cNvPr>
            <p:cNvSpPr/>
            <p:nvPr/>
          </p:nvSpPr>
          <p:spPr>
            <a:xfrm>
              <a:off x="8916309" y="5328155"/>
              <a:ext cx="18771" cy="18771"/>
            </a:xfrm>
            <a:custGeom>
              <a:avLst/>
              <a:gdLst>
                <a:gd name="connsiteX0" fmla="*/ 18544 w 18771"/>
                <a:gd name="connsiteY0" fmla="*/ 9216 h 18771"/>
                <a:gd name="connsiteX1" fmla="*/ 9136 w 18771"/>
                <a:gd name="connsiteY1" fmla="*/ 18580 h 18771"/>
                <a:gd name="connsiteX2" fmla="*/ -228 w 18771"/>
                <a:gd name="connsiteY2" fmla="*/ 9172 h 18771"/>
                <a:gd name="connsiteX3" fmla="*/ 9158 w 18771"/>
                <a:gd name="connsiteY3" fmla="*/ -192 h 18771"/>
                <a:gd name="connsiteX4" fmla="*/ 18544 w 18771"/>
                <a:gd name="connsiteY4" fmla="*/ 9150 h 18771"/>
                <a:gd name="connsiteX5" fmla="*/ 18544 w 18771"/>
                <a:gd name="connsiteY5" fmla="*/ 9216 h 18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71" h="18771">
                  <a:moveTo>
                    <a:pt x="18544" y="9216"/>
                  </a:moveTo>
                  <a:cubicBezTo>
                    <a:pt x="18522" y="14408"/>
                    <a:pt x="14329" y="18601"/>
                    <a:pt x="9136" y="18580"/>
                  </a:cubicBezTo>
                  <a:cubicBezTo>
                    <a:pt x="3944" y="18558"/>
                    <a:pt x="-250" y="14365"/>
                    <a:pt x="-228" y="9172"/>
                  </a:cubicBezTo>
                  <a:cubicBezTo>
                    <a:pt x="-206" y="4001"/>
                    <a:pt x="3987" y="-192"/>
                    <a:pt x="9158" y="-192"/>
                  </a:cubicBezTo>
                  <a:cubicBezTo>
                    <a:pt x="14329" y="-213"/>
                    <a:pt x="18522" y="3980"/>
                    <a:pt x="18544" y="9150"/>
                  </a:cubicBezTo>
                  <a:cubicBezTo>
                    <a:pt x="18544" y="9172"/>
                    <a:pt x="18544" y="9194"/>
                    <a:pt x="18544" y="92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6" name="Graphic 19">
              <a:extLst>
                <a:ext uri="{FF2B5EF4-FFF2-40B4-BE49-F238E27FC236}">
                  <a16:creationId xmlns:a16="http://schemas.microsoft.com/office/drawing/2014/main" id="{E5839E88-F07B-9C4A-9B91-58A07714ECE6}"/>
                </a:ext>
              </a:extLst>
            </p:cNvPr>
            <p:cNvSpPr/>
            <p:nvPr/>
          </p:nvSpPr>
          <p:spPr>
            <a:xfrm>
              <a:off x="9003267" y="5103437"/>
              <a:ext cx="96915" cy="70429"/>
            </a:xfrm>
            <a:custGeom>
              <a:avLst/>
              <a:gdLst>
                <a:gd name="connsiteX0" fmla="*/ 1133 w 96915"/>
                <a:gd name="connsiteY0" fmla="*/ 9305 h 70429"/>
                <a:gd name="connsiteX1" fmla="*/ 18101 w 96915"/>
                <a:gd name="connsiteY1" fmla="*/ 69226 h 70429"/>
                <a:gd name="connsiteX2" fmla="*/ 96316 w 96915"/>
                <a:gd name="connsiteY2" fmla="*/ 43502 h 70429"/>
                <a:gd name="connsiteX3" fmla="*/ 28964 w 96915"/>
                <a:gd name="connsiteY3" fmla="*/ 832 h 70429"/>
                <a:gd name="connsiteX4" fmla="*/ 1133 w 96915"/>
                <a:gd name="connsiteY4" fmla="*/ 9305 h 70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15" h="70429">
                  <a:moveTo>
                    <a:pt x="1133" y="9305"/>
                  </a:moveTo>
                  <a:cubicBezTo>
                    <a:pt x="1133" y="9305"/>
                    <a:pt x="-7362" y="63230"/>
                    <a:pt x="18101" y="69226"/>
                  </a:cubicBezTo>
                  <a:cubicBezTo>
                    <a:pt x="43564" y="75223"/>
                    <a:pt x="101878" y="52997"/>
                    <a:pt x="96316" y="43502"/>
                  </a:cubicBezTo>
                  <a:cubicBezTo>
                    <a:pt x="90754" y="34008"/>
                    <a:pt x="37003" y="-7163"/>
                    <a:pt x="28964" y="832"/>
                  </a:cubicBezTo>
                  <a:cubicBezTo>
                    <a:pt x="20925" y="8827"/>
                    <a:pt x="12104" y="2331"/>
                    <a:pt x="1133" y="930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7" name="Graphic 19">
              <a:extLst>
                <a:ext uri="{FF2B5EF4-FFF2-40B4-BE49-F238E27FC236}">
                  <a16:creationId xmlns:a16="http://schemas.microsoft.com/office/drawing/2014/main" id="{E5839E88-F07B-9C4A-9B91-58A07714ECE6}"/>
                </a:ext>
              </a:extLst>
            </p:cNvPr>
            <p:cNvSpPr/>
            <p:nvPr/>
          </p:nvSpPr>
          <p:spPr>
            <a:xfrm>
              <a:off x="8146826" y="4024462"/>
              <a:ext cx="633576" cy="741945"/>
            </a:xfrm>
            <a:custGeom>
              <a:avLst/>
              <a:gdLst>
                <a:gd name="connsiteX0" fmla="*/ 628251 w 633576"/>
                <a:gd name="connsiteY0" fmla="*/ 141011 h 741945"/>
                <a:gd name="connsiteX1" fmla="*/ 424501 w 633576"/>
                <a:gd name="connsiteY1" fmla="*/ 15584 h 741945"/>
                <a:gd name="connsiteX2" fmla="*/ 358648 w 633576"/>
                <a:gd name="connsiteY2" fmla="*/ 68379 h 741945"/>
                <a:gd name="connsiteX3" fmla="*/ 264052 w 633576"/>
                <a:gd name="connsiteY3" fmla="*/ 237172 h 741945"/>
                <a:gd name="connsiteX4" fmla="*/ 79378 w 633576"/>
                <a:gd name="connsiteY4" fmla="*/ 306283 h 741945"/>
                <a:gd name="connsiteX5" fmla="*/ -228 w 633576"/>
                <a:gd name="connsiteY5" fmla="*/ 472316 h 741945"/>
                <a:gd name="connsiteX6" fmla="*/ 80464 w 633576"/>
                <a:gd name="connsiteY6" fmla="*/ 689580 h 741945"/>
                <a:gd name="connsiteX7" fmla="*/ 309482 w 633576"/>
                <a:gd name="connsiteY7" fmla="*/ 731664 h 741945"/>
                <a:gd name="connsiteX8" fmla="*/ 501869 w 633576"/>
                <a:gd name="connsiteY8" fmla="*/ 592289 h 741945"/>
                <a:gd name="connsiteX9" fmla="*/ 607698 w 633576"/>
                <a:gd name="connsiteY9" fmla="*/ 379371 h 741945"/>
                <a:gd name="connsiteX10" fmla="*/ 628251 w 633576"/>
                <a:gd name="connsiteY10" fmla="*/ 141011 h 74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3576" h="741945">
                  <a:moveTo>
                    <a:pt x="628251" y="141011"/>
                  </a:moveTo>
                  <a:cubicBezTo>
                    <a:pt x="612652" y="39353"/>
                    <a:pt x="520684" y="-33734"/>
                    <a:pt x="424501" y="15584"/>
                  </a:cubicBezTo>
                  <a:cubicBezTo>
                    <a:pt x="402775" y="26687"/>
                    <a:pt x="373574" y="49195"/>
                    <a:pt x="358648" y="68379"/>
                  </a:cubicBezTo>
                  <a:cubicBezTo>
                    <a:pt x="317564" y="121109"/>
                    <a:pt x="307591" y="186462"/>
                    <a:pt x="264052" y="237172"/>
                  </a:cubicBezTo>
                  <a:cubicBezTo>
                    <a:pt x="226487" y="280885"/>
                    <a:pt x="126263" y="272651"/>
                    <a:pt x="79378" y="306283"/>
                  </a:cubicBezTo>
                  <a:cubicBezTo>
                    <a:pt x="32492" y="339916"/>
                    <a:pt x="-228" y="400185"/>
                    <a:pt x="-228" y="472316"/>
                  </a:cubicBezTo>
                  <a:cubicBezTo>
                    <a:pt x="-228" y="552964"/>
                    <a:pt x="17979" y="638588"/>
                    <a:pt x="80464" y="689580"/>
                  </a:cubicBezTo>
                  <a:cubicBezTo>
                    <a:pt x="142949" y="740571"/>
                    <a:pt x="231788" y="753282"/>
                    <a:pt x="309482" y="731664"/>
                  </a:cubicBezTo>
                  <a:cubicBezTo>
                    <a:pt x="387175" y="710046"/>
                    <a:pt x="453875" y="657099"/>
                    <a:pt x="501869" y="592289"/>
                  </a:cubicBezTo>
                  <a:cubicBezTo>
                    <a:pt x="549862" y="527479"/>
                    <a:pt x="583777" y="456391"/>
                    <a:pt x="607698" y="379371"/>
                  </a:cubicBezTo>
                  <a:cubicBezTo>
                    <a:pt x="634443" y="293313"/>
                    <a:pt x="638332" y="206646"/>
                    <a:pt x="628251" y="14101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8" name="Graphic 19">
              <a:extLst>
                <a:ext uri="{FF2B5EF4-FFF2-40B4-BE49-F238E27FC236}">
                  <a16:creationId xmlns:a16="http://schemas.microsoft.com/office/drawing/2014/main" id="{E5839E88-F07B-9C4A-9B91-58A07714ECE6}"/>
                </a:ext>
              </a:extLst>
            </p:cNvPr>
            <p:cNvSpPr/>
            <p:nvPr/>
          </p:nvSpPr>
          <p:spPr>
            <a:xfrm>
              <a:off x="8294735" y="4359568"/>
              <a:ext cx="487599" cy="707484"/>
            </a:xfrm>
            <a:custGeom>
              <a:avLst/>
              <a:gdLst>
                <a:gd name="connsiteX0" fmla="*/ 445471 w 487599"/>
                <a:gd name="connsiteY0" fmla="*/ 99493 h 707484"/>
                <a:gd name="connsiteX1" fmla="*/ 121487 w 487599"/>
                <a:gd name="connsiteY1" fmla="*/ 35792 h 707484"/>
                <a:gd name="connsiteX2" fmla="*/ 64369 w 487599"/>
                <a:gd name="connsiteY2" fmla="*/ 72336 h 707484"/>
                <a:gd name="connsiteX3" fmla="*/ 95090 w 487599"/>
                <a:gd name="connsiteY3" fmla="*/ 690668 h 707484"/>
                <a:gd name="connsiteX4" fmla="*/ 441104 w 487599"/>
                <a:gd name="connsiteY4" fmla="*/ 626727 h 707484"/>
                <a:gd name="connsiteX5" fmla="*/ 445471 w 487599"/>
                <a:gd name="connsiteY5" fmla="*/ 99493 h 70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599" h="707484">
                  <a:moveTo>
                    <a:pt x="445471" y="99493"/>
                  </a:moveTo>
                  <a:cubicBezTo>
                    <a:pt x="395327" y="-12245"/>
                    <a:pt x="227925" y="-24825"/>
                    <a:pt x="121487" y="35792"/>
                  </a:cubicBezTo>
                  <a:cubicBezTo>
                    <a:pt x="89854" y="53825"/>
                    <a:pt x="84227" y="52499"/>
                    <a:pt x="64369" y="72336"/>
                  </a:cubicBezTo>
                  <a:cubicBezTo>
                    <a:pt x="12226" y="124479"/>
                    <a:pt x="-63665" y="657101"/>
                    <a:pt x="95090" y="690668"/>
                  </a:cubicBezTo>
                  <a:cubicBezTo>
                    <a:pt x="253845" y="724235"/>
                    <a:pt x="388765" y="708940"/>
                    <a:pt x="441104" y="626727"/>
                  </a:cubicBezTo>
                  <a:cubicBezTo>
                    <a:pt x="476171" y="571673"/>
                    <a:pt x="522643" y="271436"/>
                    <a:pt x="445471" y="994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49" name="Graphic 19">
              <a:extLst>
                <a:ext uri="{FF2B5EF4-FFF2-40B4-BE49-F238E27FC236}">
                  <a16:creationId xmlns:a16="http://schemas.microsoft.com/office/drawing/2014/main" id="{E5839E88-F07B-9C4A-9B91-58A07714ECE6}"/>
                </a:ext>
              </a:extLst>
            </p:cNvPr>
            <p:cNvSpPr/>
            <p:nvPr/>
          </p:nvSpPr>
          <p:spPr>
            <a:xfrm>
              <a:off x="8746467" y="6115649"/>
              <a:ext cx="217454" cy="197449"/>
            </a:xfrm>
            <a:custGeom>
              <a:avLst/>
              <a:gdLst>
                <a:gd name="connsiteX0" fmla="*/ 2300 w 217454"/>
                <a:gd name="connsiteY0" fmla="*/ -192 h 197449"/>
                <a:gd name="connsiteX1" fmla="*/ 5081 w 217454"/>
                <a:gd name="connsiteY1" fmla="*/ 116935 h 197449"/>
                <a:gd name="connsiteX2" fmla="*/ 975 w 217454"/>
                <a:gd name="connsiteY2" fmla="*/ 131057 h 197449"/>
                <a:gd name="connsiteX3" fmla="*/ 10491 w 217454"/>
                <a:gd name="connsiteY3" fmla="*/ 196497 h 197449"/>
                <a:gd name="connsiteX4" fmla="*/ 211764 w 217454"/>
                <a:gd name="connsiteY4" fmla="*/ 197257 h 197449"/>
                <a:gd name="connsiteX5" fmla="*/ 206485 w 217454"/>
                <a:gd name="connsiteY5" fmla="*/ 183961 h 197449"/>
                <a:gd name="connsiteX6" fmla="*/ 133636 w 217454"/>
                <a:gd name="connsiteY6" fmla="*/ 144853 h 197449"/>
                <a:gd name="connsiteX7" fmla="*/ 115560 w 217454"/>
                <a:gd name="connsiteY7" fmla="*/ 134251 h 197449"/>
                <a:gd name="connsiteX8" fmla="*/ 86446 w 217454"/>
                <a:gd name="connsiteY8" fmla="*/ 109222 h 197449"/>
                <a:gd name="connsiteX9" fmla="*/ 69587 w 217454"/>
                <a:gd name="connsiteY9" fmla="*/ 15516 h 19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54" h="197449">
                  <a:moveTo>
                    <a:pt x="2300" y="-192"/>
                  </a:moveTo>
                  <a:cubicBezTo>
                    <a:pt x="2300" y="-192"/>
                    <a:pt x="10404" y="88126"/>
                    <a:pt x="5081" y="116935"/>
                  </a:cubicBezTo>
                  <a:cubicBezTo>
                    <a:pt x="4017" y="121737"/>
                    <a:pt x="2648" y="126451"/>
                    <a:pt x="975" y="131057"/>
                  </a:cubicBezTo>
                  <a:cubicBezTo>
                    <a:pt x="-4500" y="147200"/>
                    <a:pt x="10491" y="196497"/>
                    <a:pt x="10491" y="196497"/>
                  </a:cubicBezTo>
                  <a:lnTo>
                    <a:pt x="211764" y="197257"/>
                  </a:lnTo>
                  <a:cubicBezTo>
                    <a:pt x="222627" y="197257"/>
                    <a:pt x="215392" y="190348"/>
                    <a:pt x="206485" y="183961"/>
                  </a:cubicBezTo>
                  <a:cubicBezTo>
                    <a:pt x="191885" y="173532"/>
                    <a:pt x="180109" y="166580"/>
                    <a:pt x="133636" y="144853"/>
                  </a:cubicBezTo>
                  <a:cubicBezTo>
                    <a:pt x="130595" y="143441"/>
                    <a:pt x="119536" y="136619"/>
                    <a:pt x="115560" y="134251"/>
                  </a:cubicBezTo>
                  <a:cubicBezTo>
                    <a:pt x="105435" y="128254"/>
                    <a:pt x="95246" y="118760"/>
                    <a:pt x="86446" y="109222"/>
                  </a:cubicBezTo>
                  <a:cubicBezTo>
                    <a:pt x="71803" y="93362"/>
                    <a:pt x="69587" y="15516"/>
                    <a:pt x="69587" y="155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0" name="Graphic 19">
              <a:extLst>
                <a:ext uri="{FF2B5EF4-FFF2-40B4-BE49-F238E27FC236}">
                  <a16:creationId xmlns:a16="http://schemas.microsoft.com/office/drawing/2014/main" id="{E5839E88-F07B-9C4A-9B91-58A07714ECE6}"/>
                </a:ext>
              </a:extLst>
            </p:cNvPr>
            <p:cNvSpPr/>
            <p:nvPr/>
          </p:nvSpPr>
          <p:spPr>
            <a:xfrm>
              <a:off x="8736083" y="6247072"/>
              <a:ext cx="243478" cy="78257"/>
            </a:xfrm>
            <a:custGeom>
              <a:avLst/>
              <a:gdLst>
                <a:gd name="connsiteX0" fmla="*/ 125900 w 243478"/>
                <a:gd name="connsiteY0" fmla="*/ 2872 h 78257"/>
                <a:gd name="connsiteX1" fmla="*/ 11293 w 243478"/>
                <a:gd name="connsiteY1" fmla="*/ -192 h 78257"/>
                <a:gd name="connsiteX2" fmla="*/ 1669 w 243478"/>
                <a:gd name="connsiteY2" fmla="*/ 70441 h 78257"/>
                <a:gd name="connsiteX3" fmla="*/ 239442 w 243478"/>
                <a:gd name="connsiteY3" fmla="*/ 77719 h 78257"/>
                <a:gd name="connsiteX4" fmla="*/ 240615 w 243478"/>
                <a:gd name="connsiteY4" fmla="*/ 55993 h 78257"/>
                <a:gd name="connsiteX5" fmla="*/ 125900 w 243478"/>
                <a:gd name="connsiteY5" fmla="*/ 2872 h 7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478" h="78257">
                  <a:moveTo>
                    <a:pt x="125900" y="2872"/>
                  </a:moveTo>
                  <a:cubicBezTo>
                    <a:pt x="72866" y="17168"/>
                    <a:pt x="33411" y="8390"/>
                    <a:pt x="11293" y="-192"/>
                  </a:cubicBezTo>
                  <a:cubicBezTo>
                    <a:pt x="5818" y="15929"/>
                    <a:pt x="-4480" y="70441"/>
                    <a:pt x="1669" y="70441"/>
                  </a:cubicBezTo>
                  <a:cubicBezTo>
                    <a:pt x="52139" y="70441"/>
                    <a:pt x="94853" y="79979"/>
                    <a:pt x="239442" y="77719"/>
                  </a:cubicBezTo>
                  <a:cubicBezTo>
                    <a:pt x="244635" y="77719"/>
                    <a:pt x="244005" y="59838"/>
                    <a:pt x="240615" y="55993"/>
                  </a:cubicBezTo>
                  <a:cubicBezTo>
                    <a:pt x="231295" y="45064"/>
                    <a:pt x="129898" y="5240"/>
                    <a:pt x="125900" y="287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1" name="Graphic 19">
              <a:extLst>
                <a:ext uri="{FF2B5EF4-FFF2-40B4-BE49-F238E27FC236}">
                  <a16:creationId xmlns:a16="http://schemas.microsoft.com/office/drawing/2014/main" id="{E5839E88-F07B-9C4A-9B91-58A07714ECE6}"/>
                </a:ext>
              </a:extLst>
            </p:cNvPr>
            <p:cNvSpPr/>
            <p:nvPr/>
          </p:nvSpPr>
          <p:spPr>
            <a:xfrm>
              <a:off x="8496578" y="4897756"/>
              <a:ext cx="445738" cy="1281703"/>
            </a:xfrm>
            <a:custGeom>
              <a:avLst/>
              <a:gdLst>
                <a:gd name="connsiteX0" fmla="*/ -228 w 445738"/>
                <a:gd name="connsiteY0" fmla="*/ 169361 h 1281703"/>
                <a:gd name="connsiteX1" fmla="*/ 38880 w 445738"/>
                <a:gd name="connsiteY1" fmla="*/ 376153 h 1281703"/>
                <a:gd name="connsiteX2" fmla="*/ 287256 w 445738"/>
                <a:gd name="connsiteY2" fmla="*/ 761926 h 1281703"/>
                <a:gd name="connsiteX3" fmla="*/ 238132 w 445738"/>
                <a:gd name="connsiteY3" fmla="*/ 986272 h 1281703"/>
                <a:gd name="connsiteX4" fmla="*/ 236568 w 445738"/>
                <a:gd name="connsiteY4" fmla="*/ 1278644 h 1281703"/>
                <a:gd name="connsiteX5" fmla="*/ 326950 w 445738"/>
                <a:gd name="connsiteY5" fmla="*/ 1281512 h 1281703"/>
                <a:gd name="connsiteX6" fmla="*/ 445510 w 445738"/>
                <a:gd name="connsiteY6" fmla="*/ 734007 h 1281703"/>
                <a:gd name="connsiteX7" fmla="*/ 266854 w 445738"/>
                <a:gd name="connsiteY7" fmla="*/ 143202 h 1281703"/>
                <a:gd name="connsiteX8" fmla="*/ 185772 w 445738"/>
                <a:gd name="connsiteY8" fmla="*/ -192 h 128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5738" h="1281703">
                  <a:moveTo>
                    <a:pt x="-228" y="169361"/>
                  </a:moveTo>
                  <a:cubicBezTo>
                    <a:pt x="-228" y="169361"/>
                    <a:pt x="2640" y="295374"/>
                    <a:pt x="38880" y="376153"/>
                  </a:cubicBezTo>
                  <a:cubicBezTo>
                    <a:pt x="74076" y="454802"/>
                    <a:pt x="242478" y="648732"/>
                    <a:pt x="287256" y="761926"/>
                  </a:cubicBezTo>
                  <a:cubicBezTo>
                    <a:pt x="273416" y="825758"/>
                    <a:pt x="235373" y="915488"/>
                    <a:pt x="238132" y="986272"/>
                  </a:cubicBezTo>
                  <a:cubicBezTo>
                    <a:pt x="241239" y="1066464"/>
                    <a:pt x="236568" y="1278644"/>
                    <a:pt x="236568" y="1278644"/>
                  </a:cubicBezTo>
                  <a:lnTo>
                    <a:pt x="326950" y="1281512"/>
                  </a:lnTo>
                  <a:lnTo>
                    <a:pt x="445510" y="734007"/>
                  </a:lnTo>
                  <a:lnTo>
                    <a:pt x="266854" y="143202"/>
                  </a:lnTo>
                  <a:lnTo>
                    <a:pt x="185772"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2" name="Graphic 19">
              <a:extLst>
                <a:ext uri="{FF2B5EF4-FFF2-40B4-BE49-F238E27FC236}">
                  <a16:creationId xmlns:a16="http://schemas.microsoft.com/office/drawing/2014/main" id="{E5839E88-F07B-9C4A-9B91-58A07714ECE6}"/>
                </a:ext>
              </a:extLst>
            </p:cNvPr>
            <p:cNvSpPr/>
            <p:nvPr/>
          </p:nvSpPr>
          <p:spPr>
            <a:xfrm>
              <a:off x="7977971" y="5990071"/>
              <a:ext cx="175134" cy="307483"/>
            </a:xfrm>
            <a:custGeom>
              <a:avLst/>
              <a:gdLst>
                <a:gd name="connsiteX0" fmla="*/ 132258 w 175134"/>
                <a:gd name="connsiteY0" fmla="*/ -192 h 307483"/>
                <a:gd name="connsiteX1" fmla="*/ 52261 w 175134"/>
                <a:gd name="connsiteY1" fmla="*/ 95404 h 307483"/>
                <a:gd name="connsiteX2" fmla="*/ -165 w 175134"/>
                <a:gd name="connsiteY2" fmla="*/ 136684 h 307483"/>
                <a:gd name="connsiteX3" fmla="*/ 160936 w 175134"/>
                <a:gd name="connsiteY3" fmla="*/ 304673 h 307483"/>
                <a:gd name="connsiteX4" fmla="*/ 166042 w 175134"/>
                <a:gd name="connsiteY4" fmla="*/ 290355 h 307483"/>
                <a:gd name="connsiteX5" fmla="*/ 135278 w 175134"/>
                <a:gd name="connsiteY5" fmla="*/ 208055 h 307483"/>
                <a:gd name="connsiteX6" fmla="*/ 128282 w 175134"/>
                <a:gd name="connsiteY6" fmla="*/ 186894 h 307483"/>
                <a:gd name="connsiteX7" fmla="*/ 122611 w 175134"/>
                <a:gd name="connsiteY7" fmla="*/ 146483 h 307483"/>
                <a:gd name="connsiteX8" fmla="*/ 174906 w 175134"/>
                <a:gd name="connsiteY8" fmla="*/ 59795 h 30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5134" h="307483">
                  <a:moveTo>
                    <a:pt x="132258" y="-192"/>
                  </a:moveTo>
                  <a:cubicBezTo>
                    <a:pt x="132258" y="-192"/>
                    <a:pt x="76725" y="76024"/>
                    <a:pt x="52261" y="95404"/>
                  </a:cubicBezTo>
                  <a:cubicBezTo>
                    <a:pt x="39225" y="105724"/>
                    <a:pt x="3594" y="119564"/>
                    <a:pt x="-165" y="136684"/>
                  </a:cubicBezTo>
                  <a:cubicBezTo>
                    <a:pt x="-3923" y="153805"/>
                    <a:pt x="160936" y="304673"/>
                    <a:pt x="160936" y="304673"/>
                  </a:cubicBezTo>
                  <a:cubicBezTo>
                    <a:pt x="169627" y="312385"/>
                    <a:pt x="168693" y="301696"/>
                    <a:pt x="166042" y="290355"/>
                  </a:cubicBezTo>
                  <a:cubicBezTo>
                    <a:pt x="161697" y="271779"/>
                    <a:pt x="157156" y="258026"/>
                    <a:pt x="135278" y="208055"/>
                  </a:cubicBezTo>
                  <a:cubicBezTo>
                    <a:pt x="133865" y="204796"/>
                    <a:pt x="129824" y="191565"/>
                    <a:pt x="128282" y="186894"/>
                  </a:cubicBezTo>
                  <a:cubicBezTo>
                    <a:pt x="124414" y="175010"/>
                    <a:pt x="122959" y="160257"/>
                    <a:pt x="122611" y="146483"/>
                  </a:cubicBezTo>
                  <a:cubicBezTo>
                    <a:pt x="122068" y="123518"/>
                    <a:pt x="174906" y="59795"/>
                    <a:pt x="174906" y="597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3" name="Graphic 19">
              <a:extLst>
                <a:ext uri="{FF2B5EF4-FFF2-40B4-BE49-F238E27FC236}">
                  <a16:creationId xmlns:a16="http://schemas.microsoft.com/office/drawing/2014/main" id="{E5839E88-F07B-9C4A-9B91-58A07714ECE6}"/>
                </a:ext>
              </a:extLst>
            </p:cNvPr>
            <p:cNvSpPr/>
            <p:nvPr/>
          </p:nvSpPr>
          <p:spPr>
            <a:xfrm>
              <a:off x="7962661" y="6094053"/>
              <a:ext cx="198158" cy="228673"/>
            </a:xfrm>
            <a:custGeom>
              <a:avLst/>
              <a:gdLst>
                <a:gd name="connsiteX0" fmla="*/ 143549 w 198158"/>
                <a:gd name="connsiteY0" fmla="*/ 82694 h 228673"/>
                <a:gd name="connsiteX1" fmla="*/ 54166 w 198158"/>
                <a:gd name="connsiteY1" fmla="*/ -192 h 228673"/>
                <a:gd name="connsiteX2" fmla="*/ 3 w 198158"/>
                <a:gd name="connsiteY2" fmla="*/ 33462 h 228673"/>
                <a:gd name="connsiteX3" fmla="*/ 176486 w 198158"/>
                <a:gd name="connsiteY3" fmla="*/ 228066 h 228673"/>
                <a:gd name="connsiteX4" fmla="*/ 197930 w 198158"/>
                <a:gd name="connsiteY4" fmla="*/ 205579 h 228673"/>
                <a:gd name="connsiteX5" fmla="*/ 143549 w 198158"/>
                <a:gd name="connsiteY5" fmla="*/ 82694 h 22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58" h="228673">
                  <a:moveTo>
                    <a:pt x="143549" y="82694"/>
                  </a:moveTo>
                  <a:cubicBezTo>
                    <a:pt x="91166" y="56883"/>
                    <a:pt x="65812" y="22186"/>
                    <a:pt x="54166" y="-192"/>
                  </a:cubicBezTo>
                  <a:cubicBezTo>
                    <a:pt x="38480" y="8825"/>
                    <a:pt x="-3713" y="28052"/>
                    <a:pt x="3" y="33462"/>
                  </a:cubicBezTo>
                  <a:cubicBezTo>
                    <a:pt x="29159" y="75786"/>
                    <a:pt x="59402" y="128385"/>
                    <a:pt x="176486" y="228066"/>
                  </a:cubicBezTo>
                  <a:cubicBezTo>
                    <a:pt x="180679" y="231650"/>
                    <a:pt x="197865" y="211075"/>
                    <a:pt x="197930" y="205579"/>
                  </a:cubicBezTo>
                  <a:cubicBezTo>
                    <a:pt x="198125" y="190370"/>
                    <a:pt x="145113" y="87387"/>
                    <a:pt x="143549" y="826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4" name="Graphic 19">
              <a:extLst>
                <a:ext uri="{FF2B5EF4-FFF2-40B4-BE49-F238E27FC236}">
                  <a16:creationId xmlns:a16="http://schemas.microsoft.com/office/drawing/2014/main" id="{E5839E88-F07B-9C4A-9B91-58A07714ECE6}"/>
                </a:ext>
              </a:extLst>
            </p:cNvPr>
            <p:cNvSpPr/>
            <p:nvPr/>
          </p:nvSpPr>
          <p:spPr>
            <a:xfrm>
              <a:off x="8029685" y="3648592"/>
              <a:ext cx="393674" cy="695554"/>
            </a:xfrm>
            <a:custGeom>
              <a:avLst/>
              <a:gdLst>
                <a:gd name="connsiteX0" fmla="*/ 393447 w 393674"/>
                <a:gd name="connsiteY0" fmla="*/ 654691 h 695554"/>
                <a:gd name="connsiteX1" fmla="*/ 246642 w 393674"/>
                <a:gd name="connsiteY1" fmla="*/ 399145 h 695554"/>
                <a:gd name="connsiteX2" fmla="*/ 140400 w 393674"/>
                <a:gd name="connsiteY2" fmla="*/ 169259 h 695554"/>
                <a:gd name="connsiteX3" fmla="*/ 179833 w 393674"/>
                <a:gd name="connsiteY3" fmla="*/ 75118 h 695554"/>
                <a:gd name="connsiteX4" fmla="*/ 141443 w 393674"/>
                <a:gd name="connsiteY4" fmla="*/ 113878 h 695554"/>
                <a:gd name="connsiteX5" fmla="*/ 83455 w 393674"/>
                <a:gd name="connsiteY5" fmla="*/ 10 h 695554"/>
                <a:gd name="connsiteX6" fmla="*/ 96491 w 393674"/>
                <a:gd name="connsiteY6" fmla="*/ 74445 h 695554"/>
                <a:gd name="connsiteX7" fmla="*/ 52516 w 393674"/>
                <a:gd name="connsiteY7" fmla="*/ 10395 h 695554"/>
                <a:gd name="connsiteX8" fmla="*/ 75894 w 393674"/>
                <a:gd name="connsiteY8" fmla="*/ 79920 h 695554"/>
                <a:gd name="connsiteX9" fmla="*/ 20600 w 393674"/>
                <a:gd name="connsiteY9" fmla="*/ 39444 h 695554"/>
                <a:gd name="connsiteX10" fmla="*/ 52017 w 393674"/>
                <a:gd name="connsiteY10" fmla="*/ 94563 h 695554"/>
                <a:gd name="connsiteX11" fmla="*/ 69 w 393674"/>
                <a:gd name="connsiteY11" fmla="*/ 78399 h 695554"/>
                <a:gd name="connsiteX12" fmla="*/ 48541 w 393674"/>
                <a:gd name="connsiteY12" fmla="*/ 120092 h 695554"/>
                <a:gd name="connsiteX13" fmla="*/ 89821 w 393674"/>
                <a:gd name="connsiteY13" fmla="*/ 192962 h 695554"/>
                <a:gd name="connsiteX14" fmla="*/ 155000 w 393674"/>
                <a:gd name="connsiteY14" fmla="*/ 456959 h 695554"/>
                <a:gd name="connsiteX15" fmla="*/ 295374 w 393674"/>
                <a:gd name="connsiteY15" fmla="*/ 695363 h 6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3674" h="695554">
                  <a:moveTo>
                    <a:pt x="393447" y="654691"/>
                  </a:moveTo>
                  <a:cubicBezTo>
                    <a:pt x="393447" y="654691"/>
                    <a:pt x="275364" y="443945"/>
                    <a:pt x="246642" y="399145"/>
                  </a:cubicBezTo>
                  <a:cubicBezTo>
                    <a:pt x="217919" y="354345"/>
                    <a:pt x="143072" y="176320"/>
                    <a:pt x="140400" y="169259"/>
                  </a:cubicBezTo>
                  <a:cubicBezTo>
                    <a:pt x="137727" y="162197"/>
                    <a:pt x="191935" y="78008"/>
                    <a:pt x="179833" y="75118"/>
                  </a:cubicBezTo>
                  <a:cubicBezTo>
                    <a:pt x="167731" y="72229"/>
                    <a:pt x="154348" y="119549"/>
                    <a:pt x="141443" y="113878"/>
                  </a:cubicBezTo>
                  <a:cubicBezTo>
                    <a:pt x="128537" y="108208"/>
                    <a:pt x="90820" y="-5617"/>
                    <a:pt x="83455" y="10"/>
                  </a:cubicBezTo>
                  <a:cubicBezTo>
                    <a:pt x="69702" y="10591"/>
                    <a:pt x="103791" y="70643"/>
                    <a:pt x="96491" y="74445"/>
                  </a:cubicBezTo>
                  <a:cubicBezTo>
                    <a:pt x="89190" y="78247"/>
                    <a:pt x="66921" y="8353"/>
                    <a:pt x="52516" y="10395"/>
                  </a:cubicBezTo>
                  <a:cubicBezTo>
                    <a:pt x="38112" y="12438"/>
                    <a:pt x="79914" y="74445"/>
                    <a:pt x="75894" y="79920"/>
                  </a:cubicBezTo>
                  <a:cubicBezTo>
                    <a:pt x="71875" y="85395"/>
                    <a:pt x="28444" y="26994"/>
                    <a:pt x="20600" y="39444"/>
                  </a:cubicBezTo>
                  <a:cubicBezTo>
                    <a:pt x="16255" y="46200"/>
                    <a:pt x="60512" y="90435"/>
                    <a:pt x="52017" y="94563"/>
                  </a:cubicBezTo>
                  <a:cubicBezTo>
                    <a:pt x="43522" y="98691"/>
                    <a:pt x="4219" y="70165"/>
                    <a:pt x="69" y="78399"/>
                  </a:cubicBezTo>
                  <a:cubicBezTo>
                    <a:pt x="-4081" y="86633"/>
                    <a:pt x="36417" y="97953"/>
                    <a:pt x="48541" y="120092"/>
                  </a:cubicBezTo>
                  <a:cubicBezTo>
                    <a:pt x="60664" y="142231"/>
                    <a:pt x="81282" y="151877"/>
                    <a:pt x="89821" y="192962"/>
                  </a:cubicBezTo>
                  <a:cubicBezTo>
                    <a:pt x="98359" y="234047"/>
                    <a:pt x="111199" y="382764"/>
                    <a:pt x="155000" y="456959"/>
                  </a:cubicBezTo>
                  <a:cubicBezTo>
                    <a:pt x="198800" y="531155"/>
                    <a:pt x="295374" y="695363"/>
                    <a:pt x="295374" y="6953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5" name="Graphic 19">
              <a:extLst>
                <a:ext uri="{FF2B5EF4-FFF2-40B4-BE49-F238E27FC236}">
                  <a16:creationId xmlns:a16="http://schemas.microsoft.com/office/drawing/2014/main" id="{E5839E88-F07B-9C4A-9B91-58A07714ECE6}"/>
                </a:ext>
              </a:extLst>
            </p:cNvPr>
            <p:cNvSpPr/>
            <p:nvPr/>
          </p:nvSpPr>
          <p:spPr>
            <a:xfrm>
              <a:off x="8061507" y="4986487"/>
              <a:ext cx="706715" cy="1098876"/>
            </a:xfrm>
            <a:custGeom>
              <a:avLst/>
              <a:gdLst>
                <a:gd name="connsiteX0" fmla="*/ 441230 w 706715"/>
                <a:gd name="connsiteY0" fmla="*/ -192 h 1098876"/>
                <a:gd name="connsiteX1" fmla="*/ 354694 w 706715"/>
                <a:gd name="connsiteY1" fmla="*/ 191652 h 1098876"/>
                <a:gd name="connsiteX2" fmla="*/ 337313 w 706715"/>
                <a:gd name="connsiteY2" fmla="*/ 650078 h 1098876"/>
                <a:gd name="connsiteX3" fmla="*/ 168543 w 706715"/>
                <a:gd name="connsiteY3" fmla="*/ 805813 h 1098876"/>
                <a:gd name="connsiteX4" fmla="*/ -228 w 706715"/>
                <a:gd name="connsiteY4" fmla="*/ 1044564 h 1098876"/>
                <a:gd name="connsiteX5" fmla="*/ 72208 w 706715"/>
                <a:gd name="connsiteY5" fmla="*/ 1098684 h 1098876"/>
                <a:gd name="connsiteX6" fmla="*/ 483075 w 706715"/>
                <a:gd name="connsiteY6" fmla="*/ 717821 h 1098876"/>
                <a:gd name="connsiteX7" fmla="*/ 649412 w 706715"/>
                <a:gd name="connsiteY7" fmla="*/ 209685 h 1098876"/>
                <a:gd name="connsiteX8" fmla="*/ 706488 w 706715"/>
                <a:gd name="connsiteY8" fmla="*/ 61098 h 1098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6715" h="1098876">
                  <a:moveTo>
                    <a:pt x="441230" y="-192"/>
                  </a:moveTo>
                  <a:cubicBezTo>
                    <a:pt x="441230" y="-192"/>
                    <a:pt x="371337" y="104768"/>
                    <a:pt x="354694" y="191652"/>
                  </a:cubicBezTo>
                  <a:cubicBezTo>
                    <a:pt x="338508" y="276255"/>
                    <a:pt x="365427" y="531691"/>
                    <a:pt x="337313" y="650078"/>
                  </a:cubicBezTo>
                  <a:cubicBezTo>
                    <a:pt x="289406" y="694465"/>
                    <a:pt x="206825" y="746239"/>
                    <a:pt x="168543" y="805813"/>
                  </a:cubicBezTo>
                  <a:cubicBezTo>
                    <a:pt x="125090" y="873317"/>
                    <a:pt x="-228" y="1044564"/>
                    <a:pt x="-228" y="1044564"/>
                  </a:cubicBezTo>
                  <a:lnTo>
                    <a:pt x="72208" y="1098684"/>
                  </a:lnTo>
                  <a:lnTo>
                    <a:pt x="483075" y="717821"/>
                  </a:lnTo>
                  <a:lnTo>
                    <a:pt x="649412" y="209685"/>
                  </a:lnTo>
                  <a:lnTo>
                    <a:pt x="706488" y="6109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6" name="Graphic 19">
              <a:extLst>
                <a:ext uri="{FF2B5EF4-FFF2-40B4-BE49-F238E27FC236}">
                  <a16:creationId xmlns:a16="http://schemas.microsoft.com/office/drawing/2014/main" id="{E5839E88-F07B-9C4A-9B91-58A07714ECE6}"/>
                </a:ext>
              </a:extLst>
            </p:cNvPr>
            <p:cNvSpPr/>
            <p:nvPr/>
          </p:nvSpPr>
          <p:spPr>
            <a:xfrm>
              <a:off x="8423361" y="4388943"/>
              <a:ext cx="357049" cy="678056"/>
            </a:xfrm>
            <a:custGeom>
              <a:avLst/>
              <a:gdLst>
                <a:gd name="connsiteX0" fmla="*/ 135930 w 357049"/>
                <a:gd name="connsiteY0" fmla="*/ 115 h 678056"/>
                <a:gd name="connsiteX1" fmla="*/ 6810 w 357049"/>
                <a:gd name="connsiteY1" fmla="*/ 34030 h 678056"/>
                <a:gd name="connsiteX2" fmla="*/ 94672 w 357049"/>
                <a:gd name="connsiteY2" fmla="*/ 439509 h 678056"/>
                <a:gd name="connsiteX3" fmla="*/ 40051 w 357049"/>
                <a:gd name="connsiteY3" fmla="*/ 591224 h 678056"/>
                <a:gd name="connsiteX4" fmla="*/ 356822 w 357049"/>
                <a:gd name="connsiteY4" fmla="*/ 669266 h 678056"/>
                <a:gd name="connsiteX5" fmla="*/ 340201 w 357049"/>
                <a:gd name="connsiteY5" fmla="*/ 226938 h 678056"/>
                <a:gd name="connsiteX6" fmla="*/ 264767 w 357049"/>
                <a:gd name="connsiteY6" fmla="*/ 29055 h 678056"/>
                <a:gd name="connsiteX7" fmla="*/ 135930 w 357049"/>
                <a:gd name="connsiteY7" fmla="*/ 115 h 67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49" h="678056">
                  <a:moveTo>
                    <a:pt x="135930" y="115"/>
                  </a:moveTo>
                  <a:cubicBezTo>
                    <a:pt x="135930" y="115"/>
                    <a:pt x="43419" y="-5773"/>
                    <a:pt x="6810" y="34030"/>
                  </a:cubicBezTo>
                  <a:cubicBezTo>
                    <a:pt x="-29799" y="73833"/>
                    <a:pt x="88001" y="388821"/>
                    <a:pt x="94672" y="439509"/>
                  </a:cubicBezTo>
                  <a:cubicBezTo>
                    <a:pt x="101342" y="490197"/>
                    <a:pt x="40051" y="591224"/>
                    <a:pt x="40051" y="591224"/>
                  </a:cubicBezTo>
                  <a:cubicBezTo>
                    <a:pt x="40051" y="591224"/>
                    <a:pt x="294684" y="710285"/>
                    <a:pt x="356822" y="669266"/>
                  </a:cubicBezTo>
                  <a:cubicBezTo>
                    <a:pt x="356822" y="669266"/>
                    <a:pt x="346850" y="263135"/>
                    <a:pt x="340201" y="226938"/>
                  </a:cubicBezTo>
                  <a:cubicBezTo>
                    <a:pt x="333553" y="190742"/>
                    <a:pt x="278086" y="43546"/>
                    <a:pt x="264767" y="29055"/>
                  </a:cubicBezTo>
                  <a:cubicBezTo>
                    <a:pt x="251449" y="14563"/>
                    <a:pt x="135930" y="115"/>
                    <a:pt x="135930" y="11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7" name="Graphic 19">
              <a:extLst>
                <a:ext uri="{FF2B5EF4-FFF2-40B4-BE49-F238E27FC236}">
                  <a16:creationId xmlns:a16="http://schemas.microsoft.com/office/drawing/2014/main" id="{E5839E88-F07B-9C4A-9B91-58A07714ECE6}"/>
                </a:ext>
              </a:extLst>
            </p:cNvPr>
            <p:cNvSpPr/>
            <p:nvPr/>
          </p:nvSpPr>
          <p:spPr>
            <a:xfrm>
              <a:off x="8556367" y="4263824"/>
              <a:ext cx="116737" cy="219240"/>
            </a:xfrm>
            <a:custGeom>
              <a:avLst/>
              <a:gdLst>
                <a:gd name="connsiteX0" fmla="*/ 33732 w 116737"/>
                <a:gd name="connsiteY0" fmla="*/ 1850 h 219240"/>
                <a:gd name="connsiteX1" fmla="*/ 32385 w 116737"/>
                <a:gd name="connsiteY1" fmla="*/ 9194 h 219240"/>
                <a:gd name="connsiteX2" fmla="*/ 1642 w 116737"/>
                <a:gd name="connsiteY2" fmla="*/ 125278 h 219240"/>
                <a:gd name="connsiteX3" fmla="*/ 101258 w 116737"/>
                <a:gd name="connsiteY3" fmla="*/ 218245 h 219240"/>
                <a:gd name="connsiteX4" fmla="*/ 88830 w 116737"/>
                <a:gd name="connsiteY4" fmla="*/ 139270 h 219240"/>
                <a:gd name="connsiteX5" fmla="*/ 99281 w 116737"/>
                <a:gd name="connsiteY5" fmla="*/ 86714 h 219240"/>
                <a:gd name="connsiteX6" fmla="*/ 105799 w 116737"/>
                <a:gd name="connsiteY6" fmla="*/ 54124 h 219240"/>
                <a:gd name="connsiteX7" fmla="*/ 116510 w 116737"/>
                <a:gd name="connsiteY7" fmla="*/ -192 h 21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737" h="219240">
                  <a:moveTo>
                    <a:pt x="33732" y="1850"/>
                  </a:moveTo>
                  <a:cubicBezTo>
                    <a:pt x="33732" y="1850"/>
                    <a:pt x="33254" y="4566"/>
                    <a:pt x="32385" y="9194"/>
                  </a:cubicBezTo>
                  <a:cubicBezTo>
                    <a:pt x="28257" y="31377"/>
                    <a:pt x="12375" y="105029"/>
                    <a:pt x="1642" y="125278"/>
                  </a:cubicBezTo>
                  <a:cubicBezTo>
                    <a:pt x="-11393" y="149742"/>
                    <a:pt x="46051" y="227783"/>
                    <a:pt x="101258" y="218245"/>
                  </a:cubicBezTo>
                  <a:cubicBezTo>
                    <a:pt x="117705" y="215421"/>
                    <a:pt x="87375" y="146548"/>
                    <a:pt x="88830" y="139270"/>
                  </a:cubicBezTo>
                  <a:cubicBezTo>
                    <a:pt x="91611" y="125300"/>
                    <a:pt x="95348" y="106246"/>
                    <a:pt x="99281" y="86714"/>
                  </a:cubicBezTo>
                  <a:cubicBezTo>
                    <a:pt x="101454" y="75698"/>
                    <a:pt x="103626" y="64531"/>
                    <a:pt x="105799" y="54124"/>
                  </a:cubicBezTo>
                  <a:cubicBezTo>
                    <a:pt x="111708" y="24294"/>
                    <a:pt x="116510" y="-192"/>
                    <a:pt x="11651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8" name="Graphic 19">
              <a:extLst>
                <a:ext uri="{FF2B5EF4-FFF2-40B4-BE49-F238E27FC236}">
                  <a16:creationId xmlns:a16="http://schemas.microsoft.com/office/drawing/2014/main" id="{E5839E88-F07B-9C4A-9B91-58A07714ECE6}"/>
                </a:ext>
              </a:extLst>
            </p:cNvPr>
            <p:cNvSpPr/>
            <p:nvPr/>
          </p:nvSpPr>
          <p:spPr>
            <a:xfrm>
              <a:off x="8586590" y="4263694"/>
              <a:ext cx="86471" cy="86905"/>
            </a:xfrm>
            <a:custGeom>
              <a:avLst/>
              <a:gdLst>
                <a:gd name="connsiteX0" fmla="*/ 2162 w 86471"/>
                <a:gd name="connsiteY0" fmla="*/ 9324 h 86905"/>
                <a:gd name="connsiteX1" fmla="*/ 3509 w 86471"/>
                <a:gd name="connsiteY1" fmla="*/ 1981 h 86905"/>
                <a:gd name="connsiteX2" fmla="*/ 86243 w 86471"/>
                <a:gd name="connsiteY2" fmla="*/ -192 h 86905"/>
                <a:gd name="connsiteX3" fmla="*/ 75532 w 86471"/>
                <a:gd name="connsiteY3" fmla="*/ 54124 h 86905"/>
                <a:gd name="connsiteX4" fmla="*/ 69014 w 86471"/>
                <a:gd name="connsiteY4" fmla="*/ 86714 h 86905"/>
                <a:gd name="connsiteX5" fmla="*/ 29515 w 86471"/>
                <a:gd name="connsiteY5" fmla="*/ 66943 h 86905"/>
                <a:gd name="connsiteX6" fmla="*/ -228 w 86471"/>
                <a:gd name="connsiteY6" fmla="*/ 22469 h 86905"/>
                <a:gd name="connsiteX7" fmla="*/ 2162 w 86471"/>
                <a:gd name="connsiteY7" fmla="*/ 9324 h 8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471" h="86905">
                  <a:moveTo>
                    <a:pt x="2162" y="9324"/>
                  </a:moveTo>
                  <a:cubicBezTo>
                    <a:pt x="3031" y="4697"/>
                    <a:pt x="3509" y="1981"/>
                    <a:pt x="3509" y="1981"/>
                  </a:cubicBezTo>
                  <a:lnTo>
                    <a:pt x="86243" y="-192"/>
                  </a:lnTo>
                  <a:cubicBezTo>
                    <a:pt x="86243" y="-192"/>
                    <a:pt x="81441" y="24207"/>
                    <a:pt x="75532" y="54124"/>
                  </a:cubicBezTo>
                  <a:cubicBezTo>
                    <a:pt x="73468" y="64575"/>
                    <a:pt x="71187" y="75677"/>
                    <a:pt x="69014" y="86714"/>
                  </a:cubicBezTo>
                  <a:cubicBezTo>
                    <a:pt x="56261" y="84824"/>
                    <a:pt x="42942" y="78632"/>
                    <a:pt x="29515" y="66943"/>
                  </a:cubicBezTo>
                  <a:cubicBezTo>
                    <a:pt x="15893" y="54956"/>
                    <a:pt x="5660" y="39628"/>
                    <a:pt x="-228" y="22469"/>
                  </a:cubicBezTo>
                  <a:cubicBezTo>
                    <a:pt x="685" y="17255"/>
                    <a:pt x="1532" y="12757"/>
                    <a:pt x="2162" y="93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59" name="Graphic 19">
              <a:extLst>
                <a:ext uri="{FF2B5EF4-FFF2-40B4-BE49-F238E27FC236}">
                  <a16:creationId xmlns:a16="http://schemas.microsoft.com/office/drawing/2014/main" id="{E5839E88-F07B-9C4A-9B91-58A07714ECE6}"/>
                </a:ext>
              </a:extLst>
            </p:cNvPr>
            <p:cNvSpPr/>
            <p:nvPr/>
          </p:nvSpPr>
          <p:spPr>
            <a:xfrm>
              <a:off x="8555310" y="4077951"/>
              <a:ext cx="171123" cy="229840"/>
            </a:xfrm>
            <a:custGeom>
              <a:avLst/>
              <a:gdLst>
                <a:gd name="connsiteX0" fmla="*/ 90474 w 171123"/>
                <a:gd name="connsiteY0" fmla="*/ 30 h 229840"/>
                <a:gd name="connsiteX1" fmla="*/ 27033 w 171123"/>
                <a:gd name="connsiteY1" fmla="*/ 27079 h 229840"/>
                <a:gd name="connsiteX2" fmla="*/ 36962 w 171123"/>
                <a:gd name="connsiteY2" fmla="*/ 209255 h 229840"/>
                <a:gd name="connsiteX3" fmla="*/ 166582 w 171123"/>
                <a:gd name="connsiteY3" fmla="*/ 138600 h 229840"/>
                <a:gd name="connsiteX4" fmla="*/ 90474 w 171123"/>
                <a:gd name="connsiteY4" fmla="*/ 30 h 229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23" h="229840">
                  <a:moveTo>
                    <a:pt x="90474" y="30"/>
                  </a:moveTo>
                  <a:cubicBezTo>
                    <a:pt x="90474" y="30"/>
                    <a:pt x="51475" y="-4468"/>
                    <a:pt x="27033" y="27079"/>
                  </a:cubicBezTo>
                  <a:cubicBezTo>
                    <a:pt x="2591" y="58626"/>
                    <a:pt x="-23763" y="156199"/>
                    <a:pt x="36962" y="209255"/>
                  </a:cubicBezTo>
                  <a:cubicBezTo>
                    <a:pt x="97687" y="262310"/>
                    <a:pt x="157696" y="202259"/>
                    <a:pt x="166582" y="138600"/>
                  </a:cubicBezTo>
                  <a:cubicBezTo>
                    <a:pt x="175468" y="74942"/>
                    <a:pt x="178944" y="-2273"/>
                    <a:pt x="90474" y="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0" name="Graphic 19">
              <a:extLst>
                <a:ext uri="{FF2B5EF4-FFF2-40B4-BE49-F238E27FC236}">
                  <a16:creationId xmlns:a16="http://schemas.microsoft.com/office/drawing/2014/main" id="{E5839E88-F07B-9C4A-9B91-58A07714ECE6}"/>
                </a:ext>
              </a:extLst>
            </p:cNvPr>
            <p:cNvSpPr/>
            <p:nvPr/>
          </p:nvSpPr>
          <p:spPr>
            <a:xfrm>
              <a:off x="8706802" y="4181033"/>
              <a:ext cx="38485" cy="53398"/>
            </a:xfrm>
            <a:custGeom>
              <a:avLst/>
              <a:gdLst>
                <a:gd name="connsiteX0" fmla="*/ 33057 w 38485"/>
                <a:gd name="connsiteY0" fmla="*/ 34562 h 53398"/>
                <a:gd name="connsiteX1" fmla="*/ 5877 w 38485"/>
                <a:gd name="connsiteY1" fmla="*/ 51943 h 53398"/>
                <a:gd name="connsiteX2" fmla="*/ 4964 w 38485"/>
                <a:gd name="connsiteY2" fmla="*/ 18398 h 53398"/>
                <a:gd name="connsiteX3" fmla="*/ 32144 w 38485"/>
                <a:gd name="connsiteY3" fmla="*/ 1017 h 53398"/>
                <a:gd name="connsiteX4" fmla="*/ 33057 w 38485"/>
                <a:gd name="connsiteY4" fmla="*/ 34562 h 53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85" h="53398">
                  <a:moveTo>
                    <a:pt x="33057" y="34562"/>
                  </a:moveTo>
                  <a:cubicBezTo>
                    <a:pt x="25822" y="48619"/>
                    <a:pt x="13655" y="56419"/>
                    <a:pt x="5877" y="51943"/>
                  </a:cubicBezTo>
                  <a:cubicBezTo>
                    <a:pt x="-1901" y="47468"/>
                    <a:pt x="-2292" y="32390"/>
                    <a:pt x="4964" y="18398"/>
                  </a:cubicBezTo>
                  <a:cubicBezTo>
                    <a:pt x="12221" y="4406"/>
                    <a:pt x="24366" y="-3328"/>
                    <a:pt x="32144" y="1017"/>
                  </a:cubicBezTo>
                  <a:cubicBezTo>
                    <a:pt x="39922" y="5362"/>
                    <a:pt x="40335" y="20505"/>
                    <a:pt x="33057" y="3456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1" name="Graphic 19">
              <a:extLst>
                <a:ext uri="{FF2B5EF4-FFF2-40B4-BE49-F238E27FC236}">
                  <a16:creationId xmlns:a16="http://schemas.microsoft.com/office/drawing/2014/main" id="{E5839E88-F07B-9C4A-9B91-58A07714ECE6}"/>
                </a:ext>
              </a:extLst>
            </p:cNvPr>
            <p:cNvSpPr/>
            <p:nvPr/>
          </p:nvSpPr>
          <p:spPr>
            <a:xfrm>
              <a:off x="8518826" y="4066733"/>
              <a:ext cx="131553" cy="151660"/>
            </a:xfrm>
            <a:custGeom>
              <a:avLst/>
              <a:gdLst>
                <a:gd name="connsiteX0" fmla="*/ 131325 w 131553"/>
                <a:gd name="connsiteY0" fmla="*/ 797 h 151660"/>
                <a:gd name="connsiteX1" fmla="*/ 41943 w 131553"/>
                <a:gd name="connsiteY1" fmla="*/ 97892 h 151660"/>
                <a:gd name="connsiteX2" fmla="*/ -228 w 131553"/>
                <a:gd name="connsiteY2" fmla="*/ 151469 h 151660"/>
                <a:gd name="connsiteX3" fmla="*/ 50003 w 131553"/>
                <a:gd name="connsiteY3" fmla="*/ 15962 h 151660"/>
                <a:gd name="connsiteX4" fmla="*/ 131325 w 131553"/>
                <a:gd name="connsiteY4" fmla="*/ 797 h 151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553" h="151660">
                  <a:moveTo>
                    <a:pt x="131325" y="797"/>
                  </a:moveTo>
                  <a:cubicBezTo>
                    <a:pt x="131325" y="797"/>
                    <a:pt x="79182" y="93590"/>
                    <a:pt x="41943" y="97892"/>
                  </a:cubicBezTo>
                  <a:cubicBezTo>
                    <a:pt x="4704" y="102194"/>
                    <a:pt x="-228" y="151469"/>
                    <a:pt x="-228" y="151469"/>
                  </a:cubicBezTo>
                  <a:cubicBezTo>
                    <a:pt x="-228" y="151469"/>
                    <a:pt x="13221" y="37905"/>
                    <a:pt x="50003" y="15962"/>
                  </a:cubicBezTo>
                  <a:cubicBezTo>
                    <a:pt x="86786" y="-5982"/>
                    <a:pt x="131325" y="797"/>
                    <a:pt x="131325" y="79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2" name="Graphic 19">
              <a:extLst>
                <a:ext uri="{FF2B5EF4-FFF2-40B4-BE49-F238E27FC236}">
                  <a16:creationId xmlns:a16="http://schemas.microsoft.com/office/drawing/2014/main" id="{E5839E88-F07B-9C4A-9B91-58A07714ECE6}"/>
                </a:ext>
              </a:extLst>
            </p:cNvPr>
            <p:cNvSpPr/>
            <p:nvPr/>
          </p:nvSpPr>
          <p:spPr>
            <a:xfrm>
              <a:off x="8531775" y="4161953"/>
              <a:ext cx="39780" cy="60174"/>
            </a:xfrm>
            <a:custGeom>
              <a:avLst/>
              <a:gdLst>
                <a:gd name="connsiteX0" fmla="*/ 38770 w 39780"/>
                <a:gd name="connsiteY0" fmla="*/ 25985 h 60174"/>
                <a:gd name="connsiteX1" fmla="*/ 25148 w 39780"/>
                <a:gd name="connsiteY1" fmla="*/ 59726 h 60174"/>
                <a:gd name="connsiteX2" fmla="*/ 554 w 39780"/>
                <a:gd name="connsiteY2" fmla="*/ 33806 h 60174"/>
                <a:gd name="connsiteX3" fmla="*/ 14176 w 39780"/>
                <a:gd name="connsiteY3" fmla="*/ 65 h 60174"/>
                <a:gd name="connsiteX4" fmla="*/ 38770 w 39780"/>
                <a:gd name="connsiteY4" fmla="*/ 25985 h 6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780" h="60174">
                  <a:moveTo>
                    <a:pt x="38770" y="25985"/>
                  </a:moveTo>
                  <a:cubicBezTo>
                    <a:pt x="41812" y="42453"/>
                    <a:pt x="35707" y="57575"/>
                    <a:pt x="25148" y="59726"/>
                  </a:cubicBezTo>
                  <a:cubicBezTo>
                    <a:pt x="14589" y="61877"/>
                    <a:pt x="3596" y="50297"/>
                    <a:pt x="554" y="33806"/>
                  </a:cubicBezTo>
                  <a:cubicBezTo>
                    <a:pt x="-2488" y="17316"/>
                    <a:pt x="3617" y="2216"/>
                    <a:pt x="14176" y="65"/>
                  </a:cubicBezTo>
                  <a:cubicBezTo>
                    <a:pt x="24735" y="-2086"/>
                    <a:pt x="35750" y="9495"/>
                    <a:pt x="38770" y="2598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3" name="Graphic 19">
              <a:extLst>
                <a:ext uri="{FF2B5EF4-FFF2-40B4-BE49-F238E27FC236}">
                  <a16:creationId xmlns:a16="http://schemas.microsoft.com/office/drawing/2014/main" id="{E5839E88-F07B-9C4A-9B91-58A07714ECE6}"/>
                </a:ext>
              </a:extLst>
            </p:cNvPr>
            <p:cNvSpPr/>
            <p:nvPr/>
          </p:nvSpPr>
          <p:spPr>
            <a:xfrm>
              <a:off x="8297999" y="4235189"/>
              <a:ext cx="247822" cy="337512"/>
            </a:xfrm>
            <a:custGeom>
              <a:avLst/>
              <a:gdLst>
                <a:gd name="connsiteX0" fmla="*/ 92457 w 247822"/>
                <a:gd name="connsiteY0" fmla="*/ -192 h 337512"/>
                <a:gd name="connsiteX1" fmla="*/ 242477 w 247822"/>
                <a:gd name="connsiteY1" fmla="*/ 196454 h 337512"/>
                <a:gd name="connsiteX2" fmla="*/ 170607 w 247822"/>
                <a:gd name="connsiteY2" fmla="*/ 337284 h 337512"/>
                <a:gd name="connsiteX3" fmla="*/ -228 w 247822"/>
                <a:gd name="connsiteY3" fmla="*/ 88495 h 337512"/>
              </a:gdLst>
              <a:ahLst/>
              <a:cxnLst>
                <a:cxn ang="0">
                  <a:pos x="connsiteX0" y="connsiteY0"/>
                </a:cxn>
                <a:cxn ang="0">
                  <a:pos x="connsiteX1" y="connsiteY1"/>
                </a:cxn>
                <a:cxn ang="0">
                  <a:pos x="connsiteX2" y="connsiteY2"/>
                </a:cxn>
                <a:cxn ang="0">
                  <a:pos x="connsiteX3" y="connsiteY3"/>
                </a:cxn>
              </a:cxnLst>
              <a:rect l="l" t="t" r="r" b="b"/>
              <a:pathLst>
                <a:path w="247822" h="337512">
                  <a:moveTo>
                    <a:pt x="92457" y="-192"/>
                  </a:moveTo>
                  <a:cubicBezTo>
                    <a:pt x="92457" y="-192"/>
                    <a:pt x="223076" y="139965"/>
                    <a:pt x="242477" y="196454"/>
                  </a:cubicBezTo>
                  <a:cubicBezTo>
                    <a:pt x="261879" y="252942"/>
                    <a:pt x="223554" y="333764"/>
                    <a:pt x="170607" y="337284"/>
                  </a:cubicBezTo>
                  <a:cubicBezTo>
                    <a:pt x="117659" y="340804"/>
                    <a:pt x="-228" y="88495"/>
                    <a:pt x="-228" y="884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4" name="Graphic 19">
              <a:extLst>
                <a:ext uri="{FF2B5EF4-FFF2-40B4-BE49-F238E27FC236}">
                  <a16:creationId xmlns:a16="http://schemas.microsoft.com/office/drawing/2014/main" id="{E5839E88-F07B-9C4A-9B91-58A07714ECE6}"/>
                </a:ext>
              </a:extLst>
            </p:cNvPr>
            <p:cNvSpPr/>
            <p:nvPr/>
          </p:nvSpPr>
          <p:spPr>
            <a:xfrm>
              <a:off x="8432050" y="4364960"/>
              <a:ext cx="174298" cy="526973"/>
            </a:xfrm>
            <a:custGeom>
              <a:avLst/>
              <a:gdLst>
                <a:gd name="connsiteX0" fmla="*/ 110620 w 174298"/>
                <a:gd name="connsiteY0" fmla="*/ -192 h 526973"/>
                <a:gd name="connsiteX1" fmla="*/ 155659 w 174298"/>
                <a:gd name="connsiteY1" fmla="*/ 317013 h 526973"/>
                <a:gd name="connsiteX2" fmla="*/ 87112 w 174298"/>
                <a:gd name="connsiteY2" fmla="*/ 455345 h 526973"/>
                <a:gd name="connsiteX3" fmla="*/ 12569 w 174298"/>
                <a:gd name="connsiteY3" fmla="*/ 526651 h 526973"/>
                <a:gd name="connsiteX4" fmla="*/ -228 w 174298"/>
                <a:gd name="connsiteY4" fmla="*/ 501796 h 526973"/>
                <a:gd name="connsiteX5" fmla="*/ 37728 w 174298"/>
                <a:gd name="connsiteY5" fmla="*/ 471379 h 526973"/>
                <a:gd name="connsiteX6" fmla="*/ 117703 w 174298"/>
                <a:gd name="connsiteY6" fmla="*/ 341021 h 526973"/>
                <a:gd name="connsiteX7" fmla="*/ 85743 w 174298"/>
                <a:gd name="connsiteY7" fmla="*/ 25011 h 526973"/>
                <a:gd name="connsiteX8" fmla="*/ 83810 w 174298"/>
                <a:gd name="connsiteY8" fmla="*/ 20166 h 52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298" h="526973">
                  <a:moveTo>
                    <a:pt x="110620" y="-192"/>
                  </a:moveTo>
                  <a:cubicBezTo>
                    <a:pt x="168238" y="76893"/>
                    <a:pt x="194527" y="199213"/>
                    <a:pt x="155659" y="317013"/>
                  </a:cubicBezTo>
                  <a:cubicBezTo>
                    <a:pt x="139646" y="363616"/>
                    <a:pt x="121548" y="408764"/>
                    <a:pt x="87112" y="455345"/>
                  </a:cubicBezTo>
                  <a:cubicBezTo>
                    <a:pt x="43659" y="513224"/>
                    <a:pt x="9571" y="528389"/>
                    <a:pt x="12569" y="526651"/>
                  </a:cubicBezTo>
                  <a:lnTo>
                    <a:pt x="-228" y="501796"/>
                  </a:lnTo>
                  <a:cubicBezTo>
                    <a:pt x="-32" y="501644"/>
                    <a:pt x="16827" y="492693"/>
                    <a:pt x="37728" y="471379"/>
                  </a:cubicBezTo>
                  <a:cubicBezTo>
                    <a:pt x="38923" y="469858"/>
                    <a:pt x="85743" y="426623"/>
                    <a:pt x="117703" y="341021"/>
                  </a:cubicBezTo>
                  <a:cubicBezTo>
                    <a:pt x="192681" y="150502"/>
                    <a:pt x="87525" y="29530"/>
                    <a:pt x="85743" y="25011"/>
                  </a:cubicBezTo>
                  <a:cubicBezTo>
                    <a:pt x="85026" y="24033"/>
                    <a:pt x="84309" y="20666"/>
                    <a:pt x="83810" y="2016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5" name="Graphic 19">
              <a:extLst>
                <a:ext uri="{FF2B5EF4-FFF2-40B4-BE49-F238E27FC236}">
                  <a16:creationId xmlns:a16="http://schemas.microsoft.com/office/drawing/2014/main" id="{E5839E88-F07B-9C4A-9B91-58A07714ECE6}"/>
                </a:ext>
              </a:extLst>
            </p:cNvPr>
            <p:cNvSpPr/>
            <p:nvPr/>
          </p:nvSpPr>
          <p:spPr>
            <a:xfrm>
              <a:off x="8660025" y="4403872"/>
              <a:ext cx="129141" cy="431616"/>
            </a:xfrm>
            <a:custGeom>
              <a:avLst/>
              <a:gdLst>
                <a:gd name="connsiteX0" fmla="*/ 113857 w 129141"/>
                <a:gd name="connsiteY0" fmla="*/ 431424 h 431616"/>
                <a:gd name="connsiteX1" fmla="*/ -228 w 129141"/>
                <a:gd name="connsiteY1" fmla="*/ 1981 h 431616"/>
                <a:gd name="connsiteX2" fmla="*/ 25844 w 129141"/>
                <a:gd name="connsiteY2" fmla="*/ -192 h 431616"/>
                <a:gd name="connsiteX3" fmla="*/ 81724 w 129141"/>
                <a:gd name="connsiteY3" fmla="*/ 80435 h 431616"/>
                <a:gd name="connsiteX4" fmla="*/ 128913 w 129141"/>
                <a:gd name="connsiteY4" fmla="*/ 321815 h 431616"/>
                <a:gd name="connsiteX5" fmla="*/ 113857 w 129141"/>
                <a:gd name="connsiteY5" fmla="*/ 431424 h 4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141" h="431616">
                  <a:moveTo>
                    <a:pt x="113857" y="431424"/>
                  </a:moveTo>
                  <a:cubicBezTo>
                    <a:pt x="96476" y="200777"/>
                    <a:pt x="880" y="3284"/>
                    <a:pt x="-228" y="1981"/>
                  </a:cubicBezTo>
                  <a:lnTo>
                    <a:pt x="25844" y="-192"/>
                  </a:lnTo>
                  <a:cubicBezTo>
                    <a:pt x="27039" y="1264"/>
                    <a:pt x="55087" y="16581"/>
                    <a:pt x="81724" y="80435"/>
                  </a:cubicBezTo>
                  <a:cubicBezTo>
                    <a:pt x="103711" y="133165"/>
                    <a:pt x="128523" y="215986"/>
                    <a:pt x="128913" y="321815"/>
                  </a:cubicBezTo>
                  <a:cubicBezTo>
                    <a:pt x="128979" y="343867"/>
                    <a:pt x="113857" y="431424"/>
                    <a:pt x="113857" y="4314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6" name="Graphic 19">
              <a:extLst>
                <a:ext uri="{FF2B5EF4-FFF2-40B4-BE49-F238E27FC236}">
                  <a16:creationId xmlns:a16="http://schemas.microsoft.com/office/drawing/2014/main" id="{E5839E88-F07B-9C4A-9B91-58A07714ECE6}"/>
                </a:ext>
              </a:extLst>
            </p:cNvPr>
            <p:cNvSpPr/>
            <p:nvPr/>
          </p:nvSpPr>
          <p:spPr>
            <a:xfrm>
              <a:off x="8335933" y="2871381"/>
              <a:ext cx="89295" cy="67764"/>
            </a:xfrm>
            <a:custGeom>
              <a:avLst/>
              <a:gdLst>
                <a:gd name="connsiteX0" fmla="*/ 43692 w 89295"/>
                <a:gd name="connsiteY0" fmla="*/ 67765 h 67764"/>
                <a:gd name="connsiteX1" fmla="*/ 0 w 89295"/>
                <a:gd name="connsiteY1" fmla="*/ 24203 h 67764"/>
                <a:gd name="connsiteX2" fmla="*/ 14101 w 89295"/>
                <a:gd name="connsiteY2" fmla="*/ 10059 h 67764"/>
                <a:gd name="connsiteX3" fmla="*/ 42280 w 89295"/>
                <a:gd name="connsiteY3" fmla="*/ 38173 h 67764"/>
                <a:gd name="connsiteX4" fmla="*/ 73913 w 89295"/>
                <a:gd name="connsiteY4" fmla="*/ 0 h 67764"/>
                <a:gd name="connsiteX5" fmla="*/ 89296 w 89295"/>
                <a:gd name="connsiteY5" fmla="*/ 12753 h 67764"/>
                <a:gd name="connsiteX6" fmla="*/ 43692 w 89295"/>
                <a:gd name="connsiteY6" fmla="*/ 67765 h 6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95" h="67764">
                  <a:moveTo>
                    <a:pt x="43692" y="67765"/>
                  </a:moveTo>
                  <a:lnTo>
                    <a:pt x="0" y="24203"/>
                  </a:lnTo>
                  <a:lnTo>
                    <a:pt x="14101" y="10059"/>
                  </a:lnTo>
                  <a:lnTo>
                    <a:pt x="42280" y="38173"/>
                  </a:lnTo>
                  <a:lnTo>
                    <a:pt x="73913" y="0"/>
                  </a:lnTo>
                  <a:lnTo>
                    <a:pt x="89296" y="12753"/>
                  </a:lnTo>
                  <a:lnTo>
                    <a:pt x="43692" y="67765"/>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7" name="Graphic 19">
              <a:extLst>
                <a:ext uri="{FF2B5EF4-FFF2-40B4-BE49-F238E27FC236}">
                  <a16:creationId xmlns:a16="http://schemas.microsoft.com/office/drawing/2014/main" id="{E5839E88-F07B-9C4A-9B91-58A07714ECE6}"/>
                </a:ext>
              </a:extLst>
            </p:cNvPr>
            <p:cNvSpPr/>
            <p:nvPr/>
          </p:nvSpPr>
          <p:spPr>
            <a:xfrm>
              <a:off x="9352362" y="3336466"/>
              <a:ext cx="443494" cy="443365"/>
            </a:xfrm>
            <a:custGeom>
              <a:avLst/>
              <a:gdLst>
                <a:gd name="connsiteX0" fmla="*/ 67880 w 443494"/>
                <a:gd name="connsiteY0" fmla="*/ 340033 h 443365"/>
                <a:gd name="connsiteX1" fmla="*/ 102686 w 443494"/>
                <a:gd name="connsiteY1" fmla="*/ 67932 h 443365"/>
                <a:gd name="connsiteX2" fmla="*/ 374787 w 443494"/>
                <a:gd name="connsiteY2" fmla="*/ 102739 h 443365"/>
                <a:gd name="connsiteX3" fmla="*/ 339982 w 443494"/>
                <a:gd name="connsiteY3" fmla="*/ 374840 h 443365"/>
                <a:gd name="connsiteX4" fmla="*/ 339873 w 443494"/>
                <a:gd name="connsiteY4" fmla="*/ 374925 h 443365"/>
                <a:gd name="connsiteX5" fmla="*/ 67880 w 443494"/>
                <a:gd name="connsiteY5" fmla="*/ 340033 h 443365"/>
                <a:gd name="connsiteX6" fmla="*/ 396774 w 443494"/>
                <a:gd name="connsiteY6" fmla="*/ 85964 h 443365"/>
                <a:gd name="connsiteX7" fmla="*/ 85935 w 443494"/>
                <a:gd name="connsiteY7" fmla="*/ 46042 h 443365"/>
                <a:gd name="connsiteX8" fmla="*/ 46002 w 443494"/>
                <a:gd name="connsiteY8" fmla="*/ 356892 h 443365"/>
                <a:gd name="connsiteX9" fmla="*/ 193176 w 443494"/>
                <a:gd name="connsiteY9" fmla="*/ 441234 h 443365"/>
                <a:gd name="connsiteX10" fmla="*/ 396774 w 443494"/>
                <a:gd name="connsiteY10" fmla="*/ 85964 h 44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3494" h="443365">
                  <a:moveTo>
                    <a:pt x="67880" y="340033"/>
                  </a:moveTo>
                  <a:cubicBezTo>
                    <a:pt x="2354" y="255282"/>
                    <a:pt x="17931" y="133458"/>
                    <a:pt x="102686" y="67932"/>
                  </a:cubicBezTo>
                  <a:cubicBezTo>
                    <a:pt x="187441" y="2403"/>
                    <a:pt x="309260" y="17987"/>
                    <a:pt x="374787" y="102739"/>
                  </a:cubicBezTo>
                  <a:cubicBezTo>
                    <a:pt x="440314" y="187490"/>
                    <a:pt x="424736" y="309314"/>
                    <a:pt x="339982" y="374840"/>
                  </a:cubicBezTo>
                  <a:cubicBezTo>
                    <a:pt x="339938" y="374869"/>
                    <a:pt x="339916" y="374897"/>
                    <a:pt x="339873" y="374925"/>
                  </a:cubicBezTo>
                  <a:cubicBezTo>
                    <a:pt x="255075" y="440235"/>
                    <a:pt x="133429" y="424629"/>
                    <a:pt x="67880" y="340033"/>
                  </a:cubicBezTo>
                  <a:close/>
                  <a:moveTo>
                    <a:pt x="396774" y="85964"/>
                  </a:moveTo>
                  <a:cubicBezTo>
                    <a:pt x="321970" y="-10898"/>
                    <a:pt x="182791" y="-28773"/>
                    <a:pt x="85935" y="46042"/>
                  </a:cubicBezTo>
                  <a:cubicBezTo>
                    <a:pt x="-10943" y="120857"/>
                    <a:pt x="-28802" y="260030"/>
                    <a:pt x="46002" y="356892"/>
                  </a:cubicBezTo>
                  <a:cubicBezTo>
                    <a:pt x="81937" y="403413"/>
                    <a:pt x="134885" y="433751"/>
                    <a:pt x="193176" y="441234"/>
                  </a:cubicBezTo>
                  <a:cubicBezTo>
                    <a:pt x="388822" y="466393"/>
                    <a:pt x="516704" y="241264"/>
                    <a:pt x="396774" y="859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68" name="Graphic 19">
              <a:extLst>
                <a:ext uri="{FF2B5EF4-FFF2-40B4-BE49-F238E27FC236}">
                  <a16:creationId xmlns:a16="http://schemas.microsoft.com/office/drawing/2014/main" id="{E5839E88-F07B-9C4A-9B91-58A07714ECE6}"/>
                </a:ext>
              </a:extLst>
            </p:cNvPr>
            <p:cNvSpPr/>
            <p:nvPr/>
          </p:nvSpPr>
          <p:spPr>
            <a:xfrm>
              <a:off x="9379941" y="3364061"/>
              <a:ext cx="387965" cy="387878"/>
            </a:xfrm>
            <a:custGeom>
              <a:avLst/>
              <a:gdLst>
                <a:gd name="connsiteX0" fmla="*/ 40301 w 387965"/>
                <a:gd name="connsiteY0" fmla="*/ 312438 h 387878"/>
                <a:gd name="connsiteX1" fmla="*/ 75107 w 387965"/>
                <a:gd name="connsiteY1" fmla="*/ 40337 h 387878"/>
                <a:gd name="connsiteX2" fmla="*/ 347208 w 387965"/>
                <a:gd name="connsiteY2" fmla="*/ 75145 h 387878"/>
                <a:gd name="connsiteX3" fmla="*/ 312403 w 387965"/>
                <a:gd name="connsiteY3" fmla="*/ 347246 h 387878"/>
                <a:gd name="connsiteX4" fmla="*/ 312294 w 387965"/>
                <a:gd name="connsiteY4" fmla="*/ 347331 h 387878"/>
                <a:gd name="connsiteX5" fmla="*/ 40301 w 387965"/>
                <a:gd name="connsiteY5" fmla="*/ 312438 h 387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965" h="387878">
                  <a:moveTo>
                    <a:pt x="40301" y="312438"/>
                  </a:moveTo>
                  <a:cubicBezTo>
                    <a:pt x="-25225" y="227688"/>
                    <a:pt x="-9648" y="105864"/>
                    <a:pt x="75107" y="40337"/>
                  </a:cubicBezTo>
                  <a:cubicBezTo>
                    <a:pt x="159862" y="-25192"/>
                    <a:pt x="281681" y="-9608"/>
                    <a:pt x="347208" y="75145"/>
                  </a:cubicBezTo>
                  <a:cubicBezTo>
                    <a:pt x="412735" y="159895"/>
                    <a:pt x="397157" y="281719"/>
                    <a:pt x="312403" y="347246"/>
                  </a:cubicBezTo>
                  <a:cubicBezTo>
                    <a:pt x="312359" y="347274"/>
                    <a:pt x="312337" y="347302"/>
                    <a:pt x="312294" y="347331"/>
                  </a:cubicBezTo>
                  <a:cubicBezTo>
                    <a:pt x="227496" y="412640"/>
                    <a:pt x="105850" y="397034"/>
                    <a:pt x="40301" y="3124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1" name="Graphic 19">
              <a:extLst>
                <a:ext uri="{FF2B5EF4-FFF2-40B4-BE49-F238E27FC236}">
                  <a16:creationId xmlns:a16="http://schemas.microsoft.com/office/drawing/2014/main" id="{E5839E88-F07B-9C4A-9B91-58A07714ECE6}"/>
                </a:ext>
              </a:extLst>
            </p:cNvPr>
            <p:cNvSpPr/>
            <p:nvPr/>
          </p:nvSpPr>
          <p:spPr>
            <a:xfrm>
              <a:off x="9579867" y="3641743"/>
              <a:ext cx="11220" cy="46896"/>
            </a:xfrm>
            <a:custGeom>
              <a:avLst/>
              <a:gdLst>
                <a:gd name="connsiteX0" fmla="*/ 5214 w 11220"/>
                <a:gd name="connsiteY0" fmla="*/ 10009 h 46896"/>
                <a:gd name="connsiteX1" fmla="*/ -218 w 11220"/>
                <a:gd name="connsiteY1" fmla="*/ 5247 h 46896"/>
                <a:gd name="connsiteX2" fmla="*/ 4540 w 11220"/>
                <a:gd name="connsiteY2" fmla="*/ -180 h 46896"/>
                <a:gd name="connsiteX3" fmla="*/ 5214 w 11220"/>
                <a:gd name="connsiteY3" fmla="*/ -180 h 46896"/>
                <a:gd name="connsiteX4" fmla="*/ 10645 w 11220"/>
                <a:gd name="connsiteY4" fmla="*/ 4582 h 46896"/>
                <a:gd name="connsiteX5" fmla="*/ 5887 w 11220"/>
                <a:gd name="connsiteY5" fmla="*/ 10009 h 46896"/>
                <a:gd name="connsiteX6" fmla="*/ 5214 w 11220"/>
                <a:gd name="connsiteY6" fmla="*/ 10009 h 46896"/>
                <a:gd name="connsiteX7" fmla="*/ 868 w 11220"/>
                <a:gd name="connsiteY7" fmla="*/ 46705 h 46896"/>
                <a:gd name="connsiteX8" fmla="*/ 282 w 11220"/>
                <a:gd name="connsiteY8" fmla="*/ 14116 h 46896"/>
                <a:gd name="connsiteX9" fmla="*/ 10428 w 11220"/>
                <a:gd name="connsiteY9" fmla="*/ 13942 h 46896"/>
                <a:gd name="connsiteX10" fmla="*/ 10993 w 11220"/>
                <a:gd name="connsiteY10" fmla="*/ 46531 h 4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20" h="46896">
                  <a:moveTo>
                    <a:pt x="5214" y="10009"/>
                  </a:moveTo>
                  <a:cubicBezTo>
                    <a:pt x="2389" y="10194"/>
                    <a:pt x="-23" y="8060"/>
                    <a:pt x="-218" y="5247"/>
                  </a:cubicBezTo>
                  <a:cubicBezTo>
                    <a:pt x="-392" y="2433"/>
                    <a:pt x="1737" y="4"/>
                    <a:pt x="4540" y="-180"/>
                  </a:cubicBezTo>
                  <a:cubicBezTo>
                    <a:pt x="4779" y="-196"/>
                    <a:pt x="4996" y="-196"/>
                    <a:pt x="5214" y="-180"/>
                  </a:cubicBezTo>
                  <a:cubicBezTo>
                    <a:pt x="8038" y="-365"/>
                    <a:pt x="10449" y="1768"/>
                    <a:pt x="10645" y="4582"/>
                  </a:cubicBezTo>
                  <a:cubicBezTo>
                    <a:pt x="10819" y="7396"/>
                    <a:pt x="8690" y="9825"/>
                    <a:pt x="5887" y="10009"/>
                  </a:cubicBezTo>
                  <a:cubicBezTo>
                    <a:pt x="5648" y="10024"/>
                    <a:pt x="5431" y="10024"/>
                    <a:pt x="5214" y="10009"/>
                  </a:cubicBezTo>
                  <a:close/>
                  <a:moveTo>
                    <a:pt x="868" y="46705"/>
                  </a:moveTo>
                  <a:lnTo>
                    <a:pt x="282" y="14116"/>
                  </a:lnTo>
                  <a:lnTo>
                    <a:pt x="10428" y="13942"/>
                  </a:lnTo>
                  <a:lnTo>
                    <a:pt x="10993" y="46531"/>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2" name="Graphic 19">
              <a:extLst>
                <a:ext uri="{FF2B5EF4-FFF2-40B4-BE49-F238E27FC236}">
                  <a16:creationId xmlns:a16="http://schemas.microsoft.com/office/drawing/2014/main" id="{E5839E88-F07B-9C4A-9B91-58A07714ECE6}"/>
                </a:ext>
              </a:extLst>
            </p:cNvPr>
            <p:cNvSpPr/>
            <p:nvPr/>
          </p:nvSpPr>
          <p:spPr>
            <a:xfrm>
              <a:off x="9598387" y="3654586"/>
              <a:ext cx="31655" cy="33837"/>
            </a:xfrm>
            <a:custGeom>
              <a:avLst/>
              <a:gdLst>
                <a:gd name="connsiteX0" fmla="*/ -228 w 31655"/>
                <a:gd name="connsiteY0" fmla="*/ 947 h 33837"/>
                <a:gd name="connsiteX1" fmla="*/ 8463 w 31655"/>
                <a:gd name="connsiteY1" fmla="*/ 774 h 33837"/>
                <a:gd name="connsiteX2" fmla="*/ 9006 w 31655"/>
                <a:gd name="connsiteY2" fmla="*/ 5249 h 33837"/>
                <a:gd name="connsiteX3" fmla="*/ 9201 w 31655"/>
                <a:gd name="connsiteY3" fmla="*/ 5249 h 33837"/>
                <a:gd name="connsiteX4" fmla="*/ 31080 w 31655"/>
                <a:gd name="connsiteY4" fmla="*/ 13679 h 33837"/>
                <a:gd name="connsiteX5" fmla="*/ 31428 w 31655"/>
                <a:gd name="connsiteY5" fmla="*/ 33015 h 33837"/>
                <a:gd name="connsiteX6" fmla="*/ 21303 w 31655"/>
                <a:gd name="connsiteY6" fmla="*/ 33189 h 33837"/>
                <a:gd name="connsiteX7" fmla="*/ 20977 w 31655"/>
                <a:gd name="connsiteY7" fmla="*/ 15113 h 33837"/>
                <a:gd name="connsiteX8" fmla="*/ 15719 w 31655"/>
                <a:gd name="connsiteY8" fmla="*/ 8139 h 33837"/>
                <a:gd name="connsiteX9" fmla="*/ 10244 w 31655"/>
                <a:gd name="connsiteY9" fmla="*/ 14255 h 33837"/>
                <a:gd name="connsiteX10" fmla="*/ 10288 w 31655"/>
                <a:gd name="connsiteY10" fmla="*/ 14657 h 33837"/>
                <a:gd name="connsiteX11" fmla="*/ 10635 w 31655"/>
                <a:gd name="connsiteY11" fmla="*/ 33472 h 33837"/>
                <a:gd name="connsiteX12" fmla="*/ 489 w 31655"/>
                <a:gd name="connsiteY12" fmla="*/ 33646 h 33837"/>
                <a:gd name="connsiteX13" fmla="*/ -228 w 31655"/>
                <a:gd name="connsiteY13" fmla="*/ 947 h 3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55" h="33837">
                  <a:moveTo>
                    <a:pt x="-228" y="947"/>
                  </a:moveTo>
                  <a:lnTo>
                    <a:pt x="8463" y="774"/>
                  </a:lnTo>
                  <a:lnTo>
                    <a:pt x="9006" y="5249"/>
                  </a:lnTo>
                  <a:lnTo>
                    <a:pt x="9201" y="5249"/>
                  </a:lnTo>
                  <a:cubicBezTo>
                    <a:pt x="14177" y="-2768"/>
                    <a:pt x="30776" y="-3441"/>
                    <a:pt x="31080" y="13679"/>
                  </a:cubicBezTo>
                  <a:lnTo>
                    <a:pt x="31428" y="33015"/>
                  </a:lnTo>
                  <a:lnTo>
                    <a:pt x="21303" y="33189"/>
                  </a:lnTo>
                  <a:lnTo>
                    <a:pt x="20977" y="15113"/>
                  </a:lnTo>
                  <a:cubicBezTo>
                    <a:pt x="20977" y="10920"/>
                    <a:pt x="19391" y="8074"/>
                    <a:pt x="15719" y="8139"/>
                  </a:cubicBezTo>
                  <a:cubicBezTo>
                    <a:pt x="12525" y="8317"/>
                    <a:pt x="10070" y="11057"/>
                    <a:pt x="10244" y="14255"/>
                  </a:cubicBezTo>
                  <a:cubicBezTo>
                    <a:pt x="10266" y="14389"/>
                    <a:pt x="10266" y="14522"/>
                    <a:pt x="10288" y="14657"/>
                  </a:cubicBezTo>
                  <a:lnTo>
                    <a:pt x="10635" y="33472"/>
                  </a:lnTo>
                  <a:lnTo>
                    <a:pt x="489" y="33646"/>
                  </a:lnTo>
                  <a:cubicBezTo>
                    <a:pt x="142" y="12766"/>
                    <a:pt x="424" y="10855"/>
                    <a:pt x="-228" y="9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3" name="Graphic 19">
              <a:extLst>
                <a:ext uri="{FF2B5EF4-FFF2-40B4-BE49-F238E27FC236}">
                  <a16:creationId xmlns:a16="http://schemas.microsoft.com/office/drawing/2014/main" id="{E5839E88-F07B-9C4A-9B91-58A07714ECE6}"/>
                </a:ext>
              </a:extLst>
            </p:cNvPr>
            <p:cNvSpPr/>
            <p:nvPr/>
          </p:nvSpPr>
          <p:spPr>
            <a:xfrm>
              <a:off x="9626646" y="4014303"/>
              <a:ext cx="443212" cy="443317"/>
            </a:xfrm>
            <a:custGeom>
              <a:avLst/>
              <a:gdLst>
                <a:gd name="connsiteX0" fmla="*/ 27437 w 443212"/>
                <a:gd name="connsiteY0" fmla="*/ 218260 h 443317"/>
                <a:gd name="connsiteX1" fmla="*/ 224561 w 443212"/>
                <a:gd name="connsiteY1" fmla="*/ 27490 h 443317"/>
                <a:gd name="connsiteX2" fmla="*/ 415340 w 443212"/>
                <a:gd name="connsiteY2" fmla="*/ 224613 h 443317"/>
                <a:gd name="connsiteX3" fmla="*/ 218217 w 443212"/>
                <a:gd name="connsiteY3" fmla="*/ 415383 h 443317"/>
                <a:gd name="connsiteX4" fmla="*/ 218195 w 443212"/>
                <a:gd name="connsiteY4" fmla="*/ 415383 h 443317"/>
                <a:gd name="connsiteX5" fmla="*/ 27437 w 443212"/>
                <a:gd name="connsiteY5" fmla="*/ 218260 h 443317"/>
                <a:gd name="connsiteX6" fmla="*/ 442954 w 443212"/>
                <a:gd name="connsiteY6" fmla="*/ 225039 h 443317"/>
                <a:gd name="connsiteX7" fmla="*/ 224996 w 443212"/>
                <a:gd name="connsiteY7" fmla="*/ -162 h 443317"/>
                <a:gd name="connsiteX8" fmla="*/ -199 w 443212"/>
                <a:gd name="connsiteY8" fmla="*/ 217797 h 443317"/>
                <a:gd name="connsiteX9" fmla="*/ 62113 w 443212"/>
                <a:gd name="connsiteY9" fmla="*/ 375516 h 443317"/>
                <a:gd name="connsiteX10" fmla="*/ 442954 w 443212"/>
                <a:gd name="connsiteY10" fmla="*/ 225039 h 4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3212" h="443317">
                  <a:moveTo>
                    <a:pt x="27437" y="218260"/>
                  </a:moveTo>
                  <a:cubicBezTo>
                    <a:pt x="29197" y="111147"/>
                    <a:pt x="117450" y="25736"/>
                    <a:pt x="224561" y="27490"/>
                  </a:cubicBezTo>
                  <a:cubicBezTo>
                    <a:pt x="331672" y="29245"/>
                    <a:pt x="417078" y="117500"/>
                    <a:pt x="415340" y="224613"/>
                  </a:cubicBezTo>
                  <a:cubicBezTo>
                    <a:pt x="413580" y="331728"/>
                    <a:pt x="325328" y="417139"/>
                    <a:pt x="218217" y="415383"/>
                  </a:cubicBezTo>
                  <a:cubicBezTo>
                    <a:pt x="218195" y="415383"/>
                    <a:pt x="218195" y="415383"/>
                    <a:pt x="218195" y="415383"/>
                  </a:cubicBezTo>
                  <a:cubicBezTo>
                    <a:pt x="111149" y="413491"/>
                    <a:pt x="25808" y="325317"/>
                    <a:pt x="27437" y="218260"/>
                  </a:cubicBezTo>
                  <a:close/>
                  <a:moveTo>
                    <a:pt x="442954" y="225039"/>
                  </a:moveTo>
                  <a:cubicBezTo>
                    <a:pt x="444953" y="102663"/>
                    <a:pt x="347380" y="1837"/>
                    <a:pt x="224996" y="-162"/>
                  </a:cubicBezTo>
                  <a:cubicBezTo>
                    <a:pt x="102611" y="-2160"/>
                    <a:pt x="1800" y="95421"/>
                    <a:pt x="-199" y="217797"/>
                  </a:cubicBezTo>
                  <a:cubicBezTo>
                    <a:pt x="-1154" y="276552"/>
                    <a:pt x="21245" y="333284"/>
                    <a:pt x="62113" y="375516"/>
                  </a:cubicBezTo>
                  <a:cubicBezTo>
                    <a:pt x="199293" y="517302"/>
                    <a:pt x="439739" y="421228"/>
                    <a:pt x="442954" y="22503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4" name="Graphic 19">
              <a:extLst>
                <a:ext uri="{FF2B5EF4-FFF2-40B4-BE49-F238E27FC236}">
                  <a16:creationId xmlns:a16="http://schemas.microsoft.com/office/drawing/2014/main" id="{E5839E88-F07B-9C4A-9B91-58A07714ECE6}"/>
                </a:ext>
              </a:extLst>
            </p:cNvPr>
            <p:cNvSpPr/>
            <p:nvPr/>
          </p:nvSpPr>
          <p:spPr>
            <a:xfrm>
              <a:off x="9654288" y="4041958"/>
              <a:ext cx="387951" cy="387947"/>
            </a:xfrm>
            <a:custGeom>
              <a:avLst/>
              <a:gdLst>
                <a:gd name="connsiteX0" fmla="*/ -205 w 387951"/>
                <a:gd name="connsiteY0" fmla="*/ 190605 h 387947"/>
                <a:gd name="connsiteX1" fmla="*/ 196918 w 387951"/>
                <a:gd name="connsiteY1" fmla="*/ -165 h 387947"/>
                <a:gd name="connsiteX2" fmla="*/ 387698 w 387951"/>
                <a:gd name="connsiteY2" fmla="*/ 196958 h 387947"/>
                <a:gd name="connsiteX3" fmla="*/ 190574 w 387951"/>
                <a:gd name="connsiteY3" fmla="*/ 387729 h 387947"/>
                <a:gd name="connsiteX4" fmla="*/ 190553 w 387951"/>
                <a:gd name="connsiteY4" fmla="*/ 387729 h 387947"/>
                <a:gd name="connsiteX5" fmla="*/ -205 w 387951"/>
                <a:gd name="connsiteY5" fmla="*/ 190605 h 38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951" h="387947">
                  <a:moveTo>
                    <a:pt x="-205" y="190605"/>
                  </a:moveTo>
                  <a:cubicBezTo>
                    <a:pt x="1555" y="83492"/>
                    <a:pt x="89808" y="-1918"/>
                    <a:pt x="196918" y="-165"/>
                  </a:cubicBezTo>
                  <a:cubicBezTo>
                    <a:pt x="304029" y="1590"/>
                    <a:pt x="389436" y="89845"/>
                    <a:pt x="387698" y="196958"/>
                  </a:cubicBezTo>
                  <a:cubicBezTo>
                    <a:pt x="385938" y="304074"/>
                    <a:pt x="297686" y="389484"/>
                    <a:pt x="190574" y="387729"/>
                  </a:cubicBezTo>
                  <a:cubicBezTo>
                    <a:pt x="190553" y="387729"/>
                    <a:pt x="190553" y="387729"/>
                    <a:pt x="190553" y="387729"/>
                  </a:cubicBezTo>
                  <a:cubicBezTo>
                    <a:pt x="83507" y="385836"/>
                    <a:pt x="-1834" y="297662"/>
                    <a:pt x="-205" y="19060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5" name="Graphic 19">
              <a:extLst>
                <a:ext uri="{FF2B5EF4-FFF2-40B4-BE49-F238E27FC236}">
                  <a16:creationId xmlns:a16="http://schemas.microsoft.com/office/drawing/2014/main" id="{E5839E88-F07B-9C4A-9B91-58A07714ECE6}"/>
                </a:ext>
              </a:extLst>
            </p:cNvPr>
            <p:cNvSpPr/>
            <p:nvPr/>
          </p:nvSpPr>
          <p:spPr>
            <a:xfrm>
              <a:off x="9846720" y="4084212"/>
              <a:ext cx="18641" cy="303538"/>
            </a:xfrm>
            <a:custGeom>
              <a:avLst/>
              <a:gdLst>
                <a:gd name="connsiteX0" fmla="*/ 9093 w 18641"/>
                <a:gd name="connsiteY0" fmla="*/ 303347 h 303538"/>
                <a:gd name="connsiteX1" fmla="*/ 9093 w 18641"/>
                <a:gd name="connsiteY1" fmla="*/ 303347 h 303538"/>
                <a:gd name="connsiteX2" fmla="*/ -228 w 18641"/>
                <a:gd name="connsiteY2" fmla="*/ 294027 h 303538"/>
                <a:gd name="connsiteX3" fmla="*/ -228 w 18641"/>
                <a:gd name="connsiteY3" fmla="*/ 9129 h 303538"/>
                <a:gd name="connsiteX4" fmla="*/ 9093 w 18641"/>
                <a:gd name="connsiteY4" fmla="*/ -192 h 303538"/>
                <a:gd name="connsiteX5" fmla="*/ 9093 w 18641"/>
                <a:gd name="connsiteY5" fmla="*/ -192 h 303538"/>
                <a:gd name="connsiteX6" fmla="*/ 18413 w 18641"/>
                <a:gd name="connsiteY6" fmla="*/ 9129 h 303538"/>
                <a:gd name="connsiteX7" fmla="*/ 18413 w 18641"/>
                <a:gd name="connsiteY7" fmla="*/ 294027 h 303538"/>
                <a:gd name="connsiteX8" fmla="*/ 9093 w 18641"/>
                <a:gd name="connsiteY8" fmla="*/ 303347 h 303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 h="303538">
                  <a:moveTo>
                    <a:pt x="9093" y="303347"/>
                  </a:moveTo>
                  <a:lnTo>
                    <a:pt x="9093" y="303347"/>
                  </a:lnTo>
                  <a:cubicBezTo>
                    <a:pt x="3943" y="303347"/>
                    <a:pt x="-228" y="299174"/>
                    <a:pt x="-228" y="294027"/>
                  </a:cubicBezTo>
                  <a:lnTo>
                    <a:pt x="-228" y="9129"/>
                  </a:lnTo>
                  <a:cubicBezTo>
                    <a:pt x="-228" y="3982"/>
                    <a:pt x="3943" y="-192"/>
                    <a:pt x="9093" y="-192"/>
                  </a:cubicBezTo>
                  <a:lnTo>
                    <a:pt x="9093" y="-192"/>
                  </a:lnTo>
                  <a:cubicBezTo>
                    <a:pt x="14242" y="-192"/>
                    <a:pt x="18413" y="3982"/>
                    <a:pt x="18413" y="9129"/>
                  </a:cubicBezTo>
                  <a:lnTo>
                    <a:pt x="18413" y="294027"/>
                  </a:lnTo>
                  <a:cubicBezTo>
                    <a:pt x="18413" y="299174"/>
                    <a:pt x="14242" y="303347"/>
                    <a:pt x="9093" y="3033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6" name="Graphic 19">
              <a:extLst>
                <a:ext uri="{FF2B5EF4-FFF2-40B4-BE49-F238E27FC236}">
                  <a16:creationId xmlns:a16="http://schemas.microsoft.com/office/drawing/2014/main" id="{E5839E88-F07B-9C4A-9B91-58A07714ECE6}"/>
                </a:ext>
              </a:extLst>
            </p:cNvPr>
            <p:cNvSpPr/>
            <p:nvPr/>
          </p:nvSpPr>
          <p:spPr>
            <a:xfrm>
              <a:off x="9719556" y="4118496"/>
              <a:ext cx="190083" cy="74890"/>
            </a:xfrm>
            <a:custGeom>
              <a:avLst/>
              <a:gdLst>
                <a:gd name="connsiteX0" fmla="*/ 183859 w 190083"/>
                <a:gd name="connsiteY0" fmla="*/ 74699 h 74890"/>
                <a:gd name="connsiteX1" fmla="*/ 45093 w 190083"/>
                <a:gd name="connsiteY1" fmla="*/ 74699 h 74890"/>
                <a:gd name="connsiteX2" fmla="*/ 41464 w 190083"/>
                <a:gd name="connsiteY2" fmla="*/ 73482 h 74890"/>
                <a:gd name="connsiteX3" fmla="*/ 2140 w 190083"/>
                <a:gd name="connsiteY3" fmla="*/ 43782 h 74890"/>
                <a:gd name="connsiteX4" fmla="*/ 988 w 190083"/>
                <a:gd name="connsiteY4" fmla="*/ 35381 h 74890"/>
                <a:gd name="connsiteX5" fmla="*/ 1900 w 190083"/>
                <a:gd name="connsiteY5" fmla="*/ 34418 h 74890"/>
                <a:gd name="connsiteX6" fmla="*/ 41399 w 190083"/>
                <a:gd name="connsiteY6" fmla="*/ 1220 h 74890"/>
                <a:gd name="connsiteX7" fmla="*/ 45266 w 190083"/>
                <a:gd name="connsiteY7" fmla="*/ -192 h 74890"/>
                <a:gd name="connsiteX8" fmla="*/ 183859 w 190083"/>
                <a:gd name="connsiteY8" fmla="*/ -192 h 74890"/>
                <a:gd name="connsiteX9" fmla="*/ 189855 w 190083"/>
                <a:gd name="connsiteY9" fmla="*/ 5805 h 74890"/>
                <a:gd name="connsiteX10" fmla="*/ 189855 w 190083"/>
                <a:gd name="connsiteY10" fmla="*/ 68811 h 74890"/>
                <a:gd name="connsiteX11" fmla="*/ 183859 w 190083"/>
                <a:gd name="connsiteY11" fmla="*/ 74699 h 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083" h="74890">
                  <a:moveTo>
                    <a:pt x="183859" y="74699"/>
                  </a:moveTo>
                  <a:lnTo>
                    <a:pt x="45093" y="74699"/>
                  </a:lnTo>
                  <a:cubicBezTo>
                    <a:pt x="43789" y="74695"/>
                    <a:pt x="42507" y="74267"/>
                    <a:pt x="41464" y="73482"/>
                  </a:cubicBezTo>
                  <a:lnTo>
                    <a:pt x="2140" y="43782"/>
                  </a:lnTo>
                  <a:cubicBezTo>
                    <a:pt x="-489" y="41781"/>
                    <a:pt x="-1011" y="38021"/>
                    <a:pt x="988" y="35381"/>
                  </a:cubicBezTo>
                  <a:cubicBezTo>
                    <a:pt x="1248" y="35027"/>
                    <a:pt x="1553" y="34705"/>
                    <a:pt x="1900" y="34418"/>
                  </a:cubicBezTo>
                  <a:lnTo>
                    <a:pt x="41399" y="1220"/>
                  </a:lnTo>
                  <a:cubicBezTo>
                    <a:pt x="42485" y="310"/>
                    <a:pt x="43854" y="-190"/>
                    <a:pt x="45266" y="-192"/>
                  </a:cubicBezTo>
                  <a:lnTo>
                    <a:pt x="183859" y="-192"/>
                  </a:lnTo>
                  <a:cubicBezTo>
                    <a:pt x="187161" y="-181"/>
                    <a:pt x="189833" y="2498"/>
                    <a:pt x="189855" y="5805"/>
                  </a:cubicBezTo>
                  <a:lnTo>
                    <a:pt x="189855" y="68811"/>
                  </a:lnTo>
                  <a:cubicBezTo>
                    <a:pt x="189790" y="72075"/>
                    <a:pt x="187118" y="74688"/>
                    <a:pt x="183859" y="7469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7" name="Graphic 19">
              <a:extLst>
                <a:ext uri="{FF2B5EF4-FFF2-40B4-BE49-F238E27FC236}">
                  <a16:creationId xmlns:a16="http://schemas.microsoft.com/office/drawing/2014/main" id="{E5839E88-F07B-9C4A-9B91-58A07714ECE6}"/>
                </a:ext>
              </a:extLst>
            </p:cNvPr>
            <p:cNvSpPr/>
            <p:nvPr/>
          </p:nvSpPr>
          <p:spPr>
            <a:xfrm>
              <a:off x="9808612" y="4205358"/>
              <a:ext cx="190061" cy="74890"/>
            </a:xfrm>
            <a:custGeom>
              <a:avLst/>
              <a:gdLst>
                <a:gd name="connsiteX0" fmla="*/ 5747 w 190061"/>
                <a:gd name="connsiteY0" fmla="*/ 74699 h 74890"/>
                <a:gd name="connsiteX1" fmla="*/ 144535 w 190061"/>
                <a:gd name="connsiteY1" fmla="*/ 74699 h 74890"/>
                <a:gd name="connsiteX2" fmla="*/ 148142 w 190061"/>
                <a:gd name="connsiteY2" fmla="*/ 73482 h 74890"/>
                <a:gd name="connsiteX3" fmla="*/ 187467 w 190061"/>
                <a:gd name="connsiteY3" fmla="*/ 43782 h 74890"/>
                <a:gd name="connsiteX4" fmla="*/ 188618 w 190061"/>
                <a:gd name="connsiteY4" fmla="*/ 35381 h 74890"/>
                <a:gd name="connsiteX5" fmla="*/ 187705 w 190061"/>
                <a:gd name="connsiteY5" fmla="*/ 34418 h 74890"/>
                <a:gd name="connsiteX6" fmla="*/ 148207 w 190061"/>
                <a:gd name="connsiteY6" fmla="*/ 1220 h 74890"/>
                <a:gd name="connsiteX7" fmla="*/ 144361 w 190061"/>
                <a:gd name="connsiteY7" fmla="*/ -192 h 74890"/>
                <a:gd name="connsiteX8" fmla="*/ 5747 w 190061"/>
                <a:gd name="connsiteY8" fmla="*/ -192 h 74890"/>
                <a:gd name="connsiteX9" fmla="*/ -228 w 190061"/>
                <a:gd name="connsiteY9" fmla="*/ 5805 h 74890"/>
                <a:gd name="connsiteX10" fmla="*/ -228 w 190061"/>
                <a:gd name="connsiteY10" fmla="*/ 68811 h 74890"/>
                <a:gd name="connsiteX11" fmla="*/ 5747 w 190061"/>
                <a:gd name="connsiteY11" fmla="*/ 74699 h 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061" h="74890">
                  <a:moveTo>
                    <a:pt x="5747" y="74699"/>
                  </a:moveTo>
                  <a:lnTo>
                    <a:pt x="144535" y="74699"/>
                  </a:lnTo>
                  <a:cubicBezTo>
                    <a:pt x="145838" y="74695"/>
                    <a:pt x="147099" y="74267"/>
                    <a:pt x="148142" y="73482"/>
                  </a:cubicBezTo>
                  <a:lnTo>
                    <a:pt x="187467" y="43782"/>
                  </a:lnTo>
                  <a:cubicBezTo>
                    <a:pt x="190095" y="41781"/>
                    <a:pt x="190617" y="38020"/>
                    <a:pt x="188618" y="35381"/>
                  </a:cubicBezTo>
                  <a:cubicBezTo>
                    <a:pt x="188357" y="35027"/>
                    <a:pt x="188053" y="34705"/>
                    <a:pt x="187705" y="34418"/>
                  </a:cubicBezTo>
                  <a:lnTo>
                    <a:pt x="148207" y="1220"/>
                  </a:lnTo>
                  <a:cubicBezTo>
                    <a:pt x="147120" y="312"/>
                    <a:pt x="145773" y="-188"/>
                    <a:pt x="144361" y="-192"/>
                  </a:cubicBezTo>
                  <a:lnTo>
                    <a:pt x="5747" y="-192"/>
                  </a:lnTo>
                  <a:cubicBezTo>
                    <a:pt x="2444" y="-179"/>
                    <a:pt x="-228" y="2502"/>
                    <a:pt x="-228" y="5805"/>
                  </a:cubicBezTo>
                  <a:lnTo>
                    <a:pt x="-228" y="68811"/>
                  </a:lnTo>
                  <a:cubicBezTo>
                    <a:pt x="-184" y="72077"/>
                    <a:pt x="2488" y="74699"/>
                    <a:pt x="5747" y="7469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78" name="Graphic 19">
              <a:extLst>
                <a:ext uri="{FF2B5EF4-FFF2-40B4-BE49-F238E27FC236}">
                  <a16:creationId xmlns:a16="http://schemas.microsoft.com/office/drawing/2014/main" id="{E5839E88-F07B-9C4A-9B91-58A07714ECE6}"/>
                </a:ext>
              </a:extLst>
            </p:cNvPr>
            <p:cNvSpPr/>
            <p:nvPr/>
          </p:nvSpPr>
          <p:spPr>
            <a:xfrm>
              <a:off x="9818584" y="4215353"/>
              <a:ext cx="167706" cy="54924"/>
            </a:xfrm>
            <a:custGeom>
              <a:avLst/>
              <a:gdLst>
                <a:gd name="connsiteX0" fmla="*/ 0 w 167706"/>
                <a:gd name="connsiteY0" fmla="*/ 54924 h 54924"/>
                <a:gd name="connsiteX1" fmla="*/ 0 w 167706"/>
                <a:gd name="connsiteY1" fmla="*/ 0 h 54924"/>
                <a:gd name="connsiteX2" fmla="*/ 133161 w 167706"/>
                <a:gd name="connsiteY2" fmla="*/ 0 h 54924"/>
                <a:gd name="connsiteX3" fmla="*/ 167706 w 167706"/>
                <a:gd name="connsiteY3" fmla="*/ 29048 h 54924"/>
                <a:gd name="connsiteX4" fmla="*/ 133443 w 167706"/>
                <a:gd name="connsiteY4" fmla="*/ 54924 h 54924"/>
                <a:gd name="connsiteX5" fmla="*/ 0 w 167706"/>
                <a:gd name="connsiteY5" fmla="*/ 54924 h 54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706" h="54924">
                  <a:moveTo>
                    <a:pt x="0" y="54924"/>
                  </a:moveTo>
                  <a:lnTo>
                    <a:pt x="0" y="0"/>
                  </a:lnTo>
                  <a:lnTo>
                    <a:pt x="133161" y="0"/>
                  </a:lnTo>
                  <a:lnTo>
                    <a:pt x="167706" y="29048"/>
                  </a:lnTo>
                  <a:lnTo>
                    <a:pt x="133443" y="54924"/>
                  </a:lnTo>
                  <a:lnTo>
                    <a:pt x="0" y="54924"/>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85" name="Graphic 19">
              <a:extLst>
                <a:ext uri="{FF2B5EF4-FFF2-40B4-BE49-F238E27FC236}">
                  <a16:creationId xmlns:a16="http://schemas.microsoft.com/office/drawing/2014/main" id="{E5839E88-F07B-9C4A-9B91-58A07714ECE6}"/>
                </a:ext>
              </a:extLst>
            </p:cNvPr>
            <p:cNvSpPr/>
            <p:nvPr/>
          </p:nvSpPr>
          <p:spPr>
            <a:xfrm>
              <a:off x="8714640" y="2980181"/>
              <a:ext cx="442889" cy="443268"/>
            </a:xfrm>
            <a:custGeom>
              <a:avLst/>
              <a:gdLst>
                <a:gd name="connsiteX0" fmla="*/ 177129 w 442889"/>
                <a:gd name="connsiteY0" fmla="*/ 410312 h 443268"/>
                <a:gd name="connsiteX1" fmla="*/ 32541 w 442889"/>
                <a:gd name="connsiteY1" fmla="*/ 177185 h 443268"/>
                <a:gd name="connsiteX2" fmla="*/ 265686 w 442889"/>
                <a:gd name="connsiteY2" fmla="*/ 32605 h 443268"/>
                <a:gd name="connsiteX3" fmla="*/ 410254 w 442889"/>
                <a:gd name="connsiteY3" fmla="*/ 265733 h 443268"/>
                <a:gd name="connsiteX4" fmla="*/ 410254 w 442889"/>
                <a:gd name="connsiteY4" fmla="*/ 265744 h 443268"/>
                <a:gd name="connsiteX5" fmla="*/ 177129 w 442889"/>
                <a:gd name="connsiteY5" fmla="*/ 410312 h 443268"/>
                <a:gd name="connsiteX6" fmla="*/ 271987 w 442889"/>
                <a:gd name="connsiteY6" fmla="*/ 5701 h 443268"/>
                <a:gd name="connsiteX7" fmla="*/ 5665 w 442889"/>
                <a:gd name="connsiteY7" fmla="*/ 170913 h 443268"/>
                <a:gd name="connsiteX8" fmla="*/ 170872 w 442889"/>
                <a:gd name="connsiteY8" fmla="*/ 437233 h 443268"/>
                <a:gd name="connsiteX9" fmla="*/ 338209 w 442889"/>
                <a:gd name="connsiteY9" fmla="*/ 409812 h 443268"/>
                <a:gd name="connsiteX10" fmla="*/ 271987 w 442889"/>
                <a:gd name="connsiteY10" fmla="*/ 5701 h 443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889" h="443268">
                  <a:moveTo>
                    <a:pt x="177129" y="410312"/>
                  </a:moveTo>
                  <a:cubicBezTo>
                    <a:pt x="72821" y="385861"/>
                    <a:pt x="8098" y="281485"/>
                    <a:pt x="32541" y="177185"/>
                  </a:cubicBezTo>
                  <a:cubicBezTo>
                    <a:pt x="57004" y="72884"/>
                    <a:pt x="161378" y="8154"/>
                    <a:pt x="265686" y="32605"/>
                  </a:cubicBezTo>
                  <a:cubicBezTo>
                    <a:pt x="369973" y="57058"/>
                    <a:pt x="434717" y="161432"/>
                    <a:pt x="410254" y="265733"/>
                  </a:cubicBezTo>
                  <a:cubicBezTo>
                    <a:pt x="410254" y="265736"/>
                    <a:pt x="410254" y="265740"/>
                    <a:pt x="410254" y="265744"/>
                  </a:cubicBezTo>
                  <a:cubicBezTo>
                    <a:pt x="385703" y="369970"/>
                    <a:pt x="281416" y="434647"/>
                    <a:pt x="177129" y="410312"/>
                  </a:cubicBezTo>
                  <a:close/>
                  <a:moveTo>
                    <a:pt x="271987" y="5701"/>
                  </a:moveTo>
                  <a:cubicBezTo>
                    <a:pt x="152818" y="-22219"/>
                    <a:pt x="33583" y="51748"/>
                    <a:pt x="5665" y="170913"/>
                  </a:cubicBezTo>
                  <a:cubicBezTo>
                    <a:pt x="-22253" y="290076"/>
                    <a:pt x="51703" y="409312"/>
                    <a:pt x="170872" y="437233"/>
                  </a:cubicBezTo>
                  <a:cubicBezTo>
                    <a:pt x="228078" y="450636"/>
                    <a:pt x="288282" y="440774"/>
                    <a:pt x="338209" y="409812"/>
                  </a:cubicBezTo>
                  <a:cubicBezTo>
                    <a:pt x="505828" y="305829"/>
                    <a:pt x="462983" y="50479"/>
                    <a:pt x="271987" y="57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86" name="Graphic 19">
              <a:extLst>
                <a:ext uri="{FF2B5EF4-FFF2-40B4-BE49-F238E27FC236}">
                  <a16:creationId xmlns:a16="http://schemas.microsoft.com/office/drawing/2014/main" id="{E5839E88-F07B-9C4A-9B91-58A07714ECE6}"/>
                </a:ext>
              </a:extLst>
            </p:cNvPr>
            <p:cNvSpPr/>
            <p:nvPr/>
          </p:nvSpPr>
          <p:spPr>
            <a:xfrm rot="-2700000">
              <a:off x="8742333" y="3007881"/>
              <a:ext cx="387902" cy="387902"/>
            </a:xfrm>
            <a:custGeom>
              <a:avLst/>
              <a:gdLst>
                <a:gd name="connsiteX0" fmla="*/ 387675 w 387902"/>
                <a:gd name="connsiteY0" fmla="*/ 193760 h 387902"/>
                <a:gd name="connsiteX1" fmla="*/ 193723 w 387902"/>
                <a:gd name="connsiteY1" fmla="*/ 387711 h 387902"/>
                <a:gd name="connsiteX2" fmla="*/ -228 w 387902"/>
                <a:gd name="connsiteY2" fmla="*/ 193760 h 387902"/>
                <a:gd name="connsiteX3" fmla="*/ 193723 w 387902"/>
                <a:gd name="connsiteY3" fmla="*/ -192 h 387902"/>
                <a:gd name="connsiteX4" fmla="*/ 387675 w 387902"/>
                <a:gd name="connsiteY4" fmla="*/ 193760 h 387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902" h="387902">
                  <a:moveTo>
                    <a:pt x="387675" y="193760"/>
                  </a:moveTo>
                  <a:cubicBezTo>
                    <a:pt x="387675" y="300876"/>
                    <a:pt x="300840" y="387711"/>
                    <a:pt x="193723" y="387711"/>
                  </a:cubicBezTo>
                  <a:cubicBezTo>
                    <a:pt x="86607" y="387711"/>
                    <a:pt x="-228" y="300876"/>
                    <a:pt x="-228" y="193760"/>
                  </a:cubicBezTo>
                  <a:cubicBezTo>
                    <a:pt x="-228" y="86643"/>
                    <a:pt x="86607" y="-192"/>
                    <a:pt x="193723" y="-192"/>
                  </a:cubicBezTo>
                  <a:cubicBezTo>
                    <a:pt x="300840" y="-192"/>
                    <a:pt x="387675" y="86643"/>
                    <a:pt x="387675" y="19376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1187" name="Graphic 19">
              <a:extLst>
                <a:ext uri="{FF2B5EF4-FFF2-40B4-BE49-F238E27FC236}">
                  <a16:creationId xmlns:a16="http://schemas.microsoft.com/office/drawing/2014/main" id="{E5839E88-F07B-9C4A-9B91-58A07714ECE6}"/>
                </a:ext>
              </a:extLst>
            </p:cNvPr>
            <p:cNvSpPr/>
            <p:nvPr/>
          </p:nvSpPr>
          <p:spPr>
            <a:xfrm>
              <a:off x="8866056" y="3285160"/>
              <a:ext cx="23334" cy="49427"/>
            </a:xfrm>
            <a:custGeom>
              <a:avLst/>
              <a:gdLst>
                <a:gd name="connsiteX0" fmla="*/ 11287 w 23334"/>
                <a:gd name="connsiteY0" fmla="*/ 10302 h 49427"/>
                <a:gd name="connsiteX1" fmla="*/ 11135 w 23334"/>
                <a:gd name="connsiteY1" fmla="*/ 10302 h 49427"/>
                <a:gd name="connsiteX2" fmla="*/ 1814 w 23334"/>
                <a:gd name="connsiteY2" fmla="*/ 14951 h 49427"/>
                <a:gd name="connsiteX3" fmla="*/ -228 w 23334"/>
                <a:gd name="connsiteY3" fmla="*/ 6261 h 49427"/>
                <a:gd name="connsiteX4" fmla="*/ 12699 w 23334"/>
                <a:gd name="connsiteY4" fmla="*/ -40 h 49427"/>
                <a:gd name="connsiteX5" fmla="*/ 22237 w 23334"/>
                <a:gd name="connsiteY5" fmla="*/ -192 h 49427"/>
                <a:gd name="connsiteX6" fmla="*/ 23106 w 23334"/>
                <a:gd name="connsiteY6" fmla="*/ 49040 h 49427"/>
                <a:gd name="connsiteX7" fmla="*/ 11982 w 23334"/>
                <a:gd name="connsiteY7" fmla="*/ 49236 h 4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34" h="49427">
                  <a:moveTo>
                    <a:pt x="11287" y="10302"/>
                  </a:moveTo>
                  <a:lnTo>
                    <a:pt x="11135" y="10302"/>
                  </a:lnTo>
                  <a:lnTo>
                    <a:pt x="1814" y="14951"/>
                  </a:lnTo>
                  <a:lnTo>
                    <a:pt x="-228" y="6261"/>
                  </a:lnTo>
                  <a:lnTo>
                    <a:pt x="12699" y="-40"/>
                  </a:lnTo>
                  <a:lnTo>
                    <a:pt x="22237" y="-192"/>
                  </a:lnTo>
                  <a:lnTo>
                    <a:pt x="23106" y="49040"/>
                  </a:lnTo>
                  <a:lnTo>
                    <a:pt x="11982" y="4923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92" name="Graphic 19">
              <a:extLst>
                <a:ext uri="{FF2B5EF4-FFF2-40B4-BE49-F238E27FC236}">
                  <a16:creationId xmlns:a16="http://schemas.microsoft.com/office/drawing/2014/main" id="{E5839E88-F07B-9C4A-9B91-58A07714ECE6}"/>
                </a:ext>
              </a:extLst>
            </p:cNvPr>
            <p:cNvSpPr/>
            <p:nvPr/>
          </p:nvSpPr>
          <p:spPr>
            <a:xfrm>
              <a:off x="8903967" y="3047473"/>
              <a:ext cx="25825" cy="78106"/>
            </a:xfrm>
            <a:custGeom>
              <a:avLst/>
              <a:gdLst>
                <a:gd name="connsiteX0" fmla="*/ 18437 w 25825"/>
                <a:gd name="connsiteY0" fmla="*/ -192 h 78106"/>
                <a:gd name="connsiteX1" fmla="*/ 7270 w 25825"/>
                <a:gd name="connsiteY1" fmla="*/ 32181 h 78106"/>
                <a:gd name="connsiteX2" fmla="*/ 25563 w 25825"/>
                <a:gd name="connsiteY2" fmla="*/ 64314 h 78106"/>
                <a:gd name="connsiteX3" fmla="*/ 20002 w 25825"/>
                <a:gd name="connsiteY3" fmla="*/ 77915 h 78106"/>
                <a:gd name="connsiteX4" fmla="*/ 21631 w 25825"/>
                <a:gd name="connsiteY4" fmla="*/ 72592 h 78106"/>
                <a:gd name="connsiteX5" fmla="*/ 17633 w 25825"/>
                <a:gd name="connsiteY5" fmla="*/ 57948 h 78106"/>
                <a:gd name="connsiteX6" fmla="*/ 5488 w 25825"/>
                <a:gd name="connsiteY6" fmla="*/ 47585 h 78106"/>
                <a:gd name="connsiteX7" fmla="*/ 6531 w 25825"/>
                <a:gd name="connsiteY7" fmla="*/ 17450 h 78106"/>
                <a:gd name="connsiteX8" fmla="*/ 17872 w 25825"/>
                <a:gd name="connsiteY8" fmla="*/ 2589 h 78106"/>
                <a:gd name="connsiteX9" fmla="*/ 18437 w 25825"/>
                <a:gd name="connsiteY9" fmla="*/ -192 h 7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825" h="78106">
                  <a:moveTo>
                    <a:pt x="18437" y="-192"/>
                  </a:moveTo>
                  <a:cubicBezTo>
                    <a:pt x="22391" y="15712"/>
                    <a:pt x="5966" y="20818"/>
                    <a:pt x="7270" y="32181"/>
                  </a:cubicBezTo>
                  <a:cubicBezTo>
                    <a:pt x="8291" y="48736"/>
                    <a:pt x="24434" y="45890"/>
                    <a:pt x="25563" y="64314"/>
                  </a:cubicBezTo>
                  <a:cubicBezTo>
                    <a:pt x="25889" y="69461"/>
                    <a:pt x="23847" y="74477"/>
                    <a:pt x="20002" y="77915"/>
                  </a:cubicBezTo>
                  <a:cubicBezTo>
                    <a:pt x="20762" y="76216"/>
                    <a:pt x="21305" y="74427"/>
                    <a:pt x="21631" y="72592"/>
                  </a:cubicBezTo>
                  <a:cubicBezTo>
                    <a:pt x="22435" y="67364"/>
                    <a:pt x="20979" y="62041"/>
                    <a:pt x="17633" y="57948"/>
                  </a:cubicBezTo>
                  <a:cubicBezTo>
                    <a:pt x="14157" y="53885"/>
                    <a:pt x="8943" y="51691"/>
                    <a:pt x="5488" y="47585"/>
                  </a:cubicBezTo>
                  <a:cubicBezTo>
                    <a:pt x="-2529" y="38968"/>
                    <a:pt x="-2051" y="25493"/>
                    <a:pt x="6531" y="17450"/>
                  </a:cubicBezTo>
                  <a:cubicBezTo>
                    <a:pt x="11898" y="11975"/>
                    <a:pt x="15526" y="10324"/>
                    <a:pt x="17872" y="2589"/>
                  </a:cubicBezTo>
                  <a:cubicBezTo>
                    <a:pt x="18068" y="1698"/>
                    <a:pt x="18220" y="764"/>
                    <a:pt x="18437"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93" name="Graphic 19">
              <a:extLst>
                <a:ext uri="{FF2B5EF4-FFF2-40B4-BE49-F238E27FC236}">
                  <a16:creationId xmlns:a16="http://schemas.microsoft.com/office/drawing/2014/main" id="{E5839E88-F07B-9C4A-9B91-58A07714ECE6}"/>
                </a:ext>
              </a:extLst>
            </p:cNvPr>
            <p:cNvSpPr/>
            <p:nvPr/>
          </p:nvSpPr>
          <p:spPr>
            <a:xfrm>
              <a:off x="8943205" y="3047473"/>
              <a:ext cx="25842" cy="78106"/>
            </a:xfrm>
            <a:custGeom>
              <a:avLst/>
              <a:gdLst>
                <a:gd name="connsiteX0" fmla="*/ 18437 w 25842"/>
                <a:gd name="connsiteY0" fmla="*/ -192 h 78106"/>
                <a:gd name="connsiteX1" fmla="*/ 7292 w 25842"/>
                <a:gd name="connsiteY1" fmla="*/ 32181 h 78106"/>
                <a:gd name="connsiteX2" fmla="*/ 25585 w 25842"/>
                <a:gd name="connsiteY2" fmla="*/ 64314 h 78106"/>
                <a:gd name="connsiteX3" fmla="*/ 20023 w 25842"/>
                <a:gd name="connsiteY3" fmla="*/ 77915 h 78106"/>
                <a:gd name="connsiteX4" fmla="*/ 21631 w 25842"/>
                <a:gd name="connsiteY4" fmla="*/ 72592 h 78106"/>
                <a:gd name="connsiteX5" fmla="*/ 17655 w 25842"/>
                <a:gd name="connsiteY5" fmla="*/ 57948 h 78106"/>
                <a:gd name="connsiteX6" fmla="*/ 5488 w 25842"/>
                <a:gd name="connsiteY6" fmla="*/ 47585 h 78106"/>
                <a:gd name="connsiteX7" fmla="*/ 6531 w 25842"/>
                <a:gd name="connsiteY7" fmla="*/ 17450 h 78106"/>
                <a:gd name="connsiteX8" fmla="*/ 17894 w 25842"/>
                <a:gd name="connsiteY8" fmla="*/ 2589 h 78106"/>
                <a:gd name="connsiteX9" fmla="*/ 18437 w 25842"/>
                <a:gd name="connsiteY9" fmla="*/ -192 h 7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842" h="78106">
                  <a:moveTo>
                    <a:pt x="18437" y="-192"/>
                  </a:moveTo>
                  <a:cubicBezTo>
                    <a:pt x="22392" y="15712"/>
                    <a:pt x="5966" y="20818"/>
                    <a:pt x="7292" y="32181"/>
                  </a:cubicBezTo>
                  <a:cubicBezTo>
                    <a:pt x="8313" y="48736"/>
                    <a:pt x="24434" y="45890"/>
                    <a:pt x="25585" y="64314"/>
                  </a:cubicBezTo>
                  <a:cubicBezTo>
                    <a:pt x="25889" y="69459"/>
                    <a:pt x="23847" y="74464"/>
                    <a:pt x="20023" y="77915"/>
                  </a:cubicBezTo>
                  <a:cubicBezTo>
                    <a:pt x="20784" y="76213"/>
                    <a:pt x="21327" y="74425"/>
                    <a:pt x="21631" y="72592"/>
                  </a:cubicBezTo>
                  <a:cubicBezTo>
                    <a:pt x="22435" y="67366"/>
                    <a:pt x="21001" y="62043"/>
                    <a:pt x="17655" y="57948"/>
                  </a:cubicBezTo>
                  <a:cubicBezTo>
                    <a:pt x="14157" y="53885"/>
                    <a:pt x="8964" y="51691"/>
                    <a:pt x="5488" y="47585"/>
                  </a:cubicBezTo>
                  <a:cubicBezTo>
                    <a:pt x="-2529" y="38968"/>
                    <a:pt x="-2051" y="25493"/>
                    <a:pt x="6531" y="17450"/>
                  </a:cubicBezTo>
                  <a:cubicBezTo>
                    <a:pt x="11898" y="11975"/>
                    <a:pt x="15526" y="10324"/>
                    <a:pt x="17894" y="2589"/>
                  </a:cubicBezTo>
                  <a:cubicBezTo>
                    <a:pt x="18068" y="1698"/>
                    <a:pt x="18220" y="764"/>
                    <a:pt x="18437"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94" name="Graphic 19">
              <a:extLst>
                <a:ext uri="{FF2B5EF4-FFF2-40B4-BE49-F238E27FC236}">
                  <a16:creationId xmlns:a16="http://schemas.microsoft.com/office/drawing/2014/main" id="{E5839E88-F07B-9C4A-9B91-58A07714ECE6}"/>
                </a:ext>
              </a:extLst>
            </p:cNvPr>
            <p:cNvSpPr/>
            <p:nvPr/>
          </p:nvSpPr>
          <p:spPr>
            <a:xfrm>
              <a:off x="7978279" y="2942683"/>
              <a:ext cx="443453" cy="443540"/>
            </a:xfrm>
            <a:custGeom>
              <a:avLst/>
              <a:gdLst>
                <a:gd name="connsiteX0" fmla="*/ 332006 w 443453"/>
                <a:gd name="connsiteY0" fmla="*/ 381023 h 443540"/>
                <a:gd name="connsiteX1" fmla="*/ 62077 w 443453"/>
                <a:gd name="connsiteY1" fmla="*/ 332313 h 443540"/>
                <a:gd name="connsiteX2" fmla="*/ 110788 w 443453"/>
                <a:gd name="connsiteY2" fmla="*/ 62384 h 443540"/>
                <a:gd name="connsiteX3" fmla="*/ 380716 w 443453"/>
                <a:gd name="connsiteY3" fmla="*/ 111095 h 443540"/>
                <a:gd name="connsiteX4" fmla="*/ 332006 w 443453"/>
                <a:gd name="connsiteY4" fmla="*/ 381023 h 443540"/>
                <a:gd name="connsiteX5" fmla="*/ 95014 w 443453"/>
                <a:gd name="connsiteY5" fmla="*/ 39680 h 443540"/>
                <a:gd name="connsiteX6" fmla="*/ 39351 w 443453"/>
                <a:gd name="connsiteY6" fmla="*/ 348101 h 443540"/>
                <a:gd name="connsiteX7" fmla="*/ 347779 w 443453"/>
                <a:gd name="connsiteY7" fmla="*/ 403760 h 443540"/>
                <a:gd name="connsiteX8" fmla="*/ 439486 w 443453"/>
                <a:gd name="connsiteY8" fmla="*/ 261050 h 443540"/>
                <a:gd name="connsiteX9" fmla="*/ 95014 w 443453"/>
                <a:gd name="connsiteY9" fmla="*/ 39680 h 4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3453" h="443540">
                  <a:moveTo>
                    <a:pt x="332006" y="381023"/>
                  </a:moveTo>
                  <a:cubicBezTo>
                    <a:pt x="244014" y="442111"/>
                    <a:pt x="123172" y="420302"/>
                    <a:pt x="62077" y="332313"/>
                  </a:cubicBezTo>
                  <a:cubicBezTo>
                    <a:pt x="983" y="244323"/>
                    <a:pt x="22796" y="123472"/>
                    <a:pt x="110788" y="62384"/>
                  </a:cubicBezTo>
                  <a:cubicBezTo>
                    <a:pt x="198780" y="1296"/>
                    <a:pt x="319622" y="23105"/>
                    <a:pt x="380716" y="111095"/>
                  </a:cubicBezTo>
                  <a:cubicBezTo>
                    <a:pt x="441659" y="199115"/>
                    <a:pt x="419867" y="319859"/>
                    <a:pt x="332006" y="381023"/>
                  </a:cubicBezTo>
                  <a:close/>
                  <a:moveTo>
                    <a:pt x="95014" y="39680"/>
                  </a:moveTo>
                  <a:cubicBezTo>
                    <a:pt x="-5514" y="109478"/>
                    <a:pt x="-30434" y="247563"/>
                    <a:pt x="39351" y="348101"/>
                  </a:cubicBezTo>
                  <a:cubicBezTo>
                    <a:pt x="109158" y="448638"/>
                    <a:pt x="247230" y="473558"/>
                    <a:pt x="347779" y="403760"/>
                  </a:cubicBezTo>
                  <a:cubicBezTo>
                    <a:pt x="396055" y="370236"/>
                    <a:pt x="429057" y="318901"/>
                    <a:pt x="439486" y="261050"/>
                  </a:cubicBezTo>
                  <a:cubicBezTo>
                    <a:pt x="474509" y="66947"/>
                    <a:pt x="256116" y="-72102"/>
                    <a:pt x="95014" y="396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1195" name="Graphic 19">
              <a:extLst>
                <a:ext uri="{FF2B5EF4-FFF2-40B4-BE49-F238E27FC236}">
                  <a16:creationId xmlns:a16="http://schemas.microsoft.com/office/drawing/2014/main" id="{E5839E88-F07B-9C4A-9B91-58A07714ECE6}"/>
                </a:ext>
              </a:extLst>
            </p:cNvPr>
            <p:cNvSpPr/>
            <p:nvPr/>
          </p:nvSpPr>
          <p:spPr>
            <a:xfrm rot="-634799">
              <a:off x="8005945" y="2970613"/>
              <a:ext cx="387902" cy="387902"/>
            </a:xfrm>
            <a:custGeom>
              <a:avLst/>
              <a:gdLst>
                <a:gd name="connsiteX0" fmla="*/ 387675 w 387902"/>
                <a:gd name="connsiteY0" fmla="*/ 193760 h 387902"/>
                <a:gd name="connsiteX1" fmla="*/ 193724 w 387902"/>
                <a:gd name="connsiteY1" fmla="*/ 387711 h 387902"/>
                <a:gd name="connsiteX2" fmla="*/ -228 w 387902"/>
                <a:gd name="connsiteY2" fmla="*/ 193760 h 387902"/>
                <a:gd name="connsiteX3" fmla="*/ 193724 w 387902"/>
                <a:gd name="connsiteY3" fmla="*/ -192 h 387902"/>
                <a:gd name="connsiteX4" fmla="*/ 387675 w 387902"/>
                <a:gd name="connsiteY4" fmla="*/ 193760 h 387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902" h="387902">
                  <a:moveTo>
                    <a:pt x="387675" y="193760"/>
                  </a:moveTo>
                  <a:cubicBezTo>
                    <a:pt x="387675" y="300876"/>
                    <a:pt x="300840" y="387711"/>
                    <a:pt x="193724" y="387711"/>
                  </a:cubicBezTo>
                  <a:cubicBezTo>
                    <a:pt x="86607" y="387711"/>
                    <a:pt x="-228" y="300876"/>
                    <a:pt x="-228" y="193760"/>
                  </a:cubicBezTo>
                  <a:cubicBezTo>
                    <a:pt x="-228" y="86643"/>
                    <a:pt x="86607" y="-192"/>
                    <a:pt x="193724" y="-192"/>
                  </a:cubicBezTo>
                  <a:cubicBezTo>
                    <a:pt x="300840" y="-192"/>
                    <a:pt x="387675" y="86643"/>
                    <a:pt x="387675" y="19376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1197" name="Graphic 19">
              <a:extLst>
                <a:ext uri="{FF2B5EF4-FFF2-40B4-BE49-F238E27FC236}">
                  <a16:creationId xmlns:a16="http://schemas.microsoft.com/office/drawing/2014/main" id="{E5839E88-F07B-9C4A-9B91-58A07714ECE6}"/>
                </a:ext>
              </a:extLst>
            </p:cNvPr>
            <p:cNvSpPr/>
            <p:nvPr/>
          </p:nvSpPr>
          <p:spPr>
            <a:xfrm>
              <a:off x="8217741" y="3067440"/>
              <a:ext cx="72870" cy="154235"/>
            </a:xfrm>
            <a:custGeom>
              <a:avLst/>
              <a:gdLst>
                <a:gd name="connsiteX0" fmla="*/ 72642 w 72870"/>
                <a:gd name="connsiteY0" fmla="*/ -192 h 154235"/>
                <a:gd name="connsiteX1" fmla="*/ 58325 w 72870"/>
                <a:gd name="connsiteY1" fmla="*/ 40132 h 154235"/>
                <a:gd name="connsiteX2" fmla="*/ 50264 w 72870"/>
                <a:gd name="connsiteY2" fmla="*/ 59947 h 154235"/>
                <a:gd name="connsiteX3" fmla="*/ 41704 w 72870"/>
                <a:gd name="connsiteY3" fmla="*/ 79501 h 154235"/>
                <a:gd name="connsiteX4" fmla="*/ 22845 w 72870"/>
                <a:gd name="connsiteY4" fmla="*/ 117935 h 154235"/>
                <a:gd name="connsiteX5" fmla="*/ 12178 w 72870"/>
                <a:gd name="connsiteY5" fmla="*/ 136532 h 154235"/>
                <a:gd name="connsiteX6" fmla="*/ 9310 w 72870"/>
                <a:gd name="connsiteY6" fmla="*/ 141073 h 154235"/>
                <a:gd name="connsiteX7" fmla="*/ 6290 w 72870"/>
                <a:gd name="connsiteY7" fmla="*/ 145527 h 154235"/>
                <a:gd name="connsiteX8" fmla="*/ -228 w 72870"/>
                <a:gd name="connsiteY8" fmla="*/ 154044 h 154235"/>
                <a:gd name="connsiteX9" fmla="*/ 2314 w 72870"/>
                <a:gd name="connsiteY9" fmla="*/ 149329 h 154235"/>
                <a:gd name="connsiteX10" fmla="*/ 3574 w 72870"/>
                <a:gd name="connsiteY10" fmla="*/ 147004 h 154235"/>
                <a:gd name="connsiteX11" fmla="*/ 4747 w 72870"/>
                <a:gd name="connsiteY11" fmla="*/ 144593 h 154235"/>
                <a:gd name="connsiteX12" fmla="*/ 7116 w 72870"/>
                <a:gd name="connsiteY12" fmla="*/ 139835 h 154235"/>
                <a:gd name="connsiteX13" fmla="*/ 9288 w 72870"/>
                <a:gd name="connsiteY13" fmla="*/ 135011 h 154235"/>
                <a:gd name="connsiteX14" fmla="*/ 13764 w 72870"/>
                <a:gd name="connsiteY14" fmla="*/ 125365 h 154235"/>
                <a:gd name="connsiteX15" fmla="*/ 18109 w 72870"/>
                <a:gd name="connsiteY15" fmla="*/ 115675 h 154235"/>
                <a:gd name="connsiteX16" fmla="*/ 35490 w 72870"/>
                <a:gd name="connsiteY16" fmla="*/ 76828 h 154235"/>
                <a:gd name="connsiteX17" fmla="*/ 44355 w 72870"/>
                <a:gd name="connsiteY17" fmla="*/ 57448 h 154235"/>
                <a:gd name="connsiteX18" fmla="*/ 53393 w 72870"/>
                <a:gd name="connsiteY18" fmla="*/ 38112 h 154235"/>
                <a:gd name="connsiteX19" fmla="*/ 72642 w 72870"/>
                <a:gd name="connsiteY19" fmla="*/ -192 h 15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870" h="154235">
                  <a:moveTo>
                    <a:pt x="72642" y="-192"/>
                  </a:moveTo>
                  <a:cubicBezTo>
                    <a:pt x="68427" y="13474"/>
                    <a:pt x="63517" y="26879"/>
                    <a:pt x="58325" y="40132"/>
                  </a:cubicBezTo>
                  <a:cubicBezTo>
                    <a:pt x="55783" y="46802"/>
                    <a:pt x="52958" y="53342"/>
                    <a:pt x="50264" y="59947"/>
                  </a:cubicBezTo>
                  <a:cubicBezTo>
                    <a:pt x="47570" y="66552"/>
                    <a:pt x="44594" y="72983"/>
                    <a:pt x="41704" y="79501"/>
                  </a:cubicBezTo>
                  <a:cubicBezTo>
                    <a:pt x="35816" y="92536"/>
                    <a:pt x="29602" y="105333"/>
                    <a:pt x="22845" y="117935"/>
                  </a:cubicBezTo>
                  <a:cubicBezTo>
                    <a:pt x="19456" y="124213"/>
                    <a:pt x="15958" y="130449"/>
                    <a:pt x="12178" y="136532"/>
                  </a:cubicBezTo>
                  <a:cubicBezTo>
                    <a:pt x="11222" y="138053"/>
                    <a:pt x="10309" y="139596"/>
                    <a:pt x="9310" y="141073"/>
                  </a:cubicBezTo>
                  <a:cubicBezTo>
                    <a:pt x="8311" y="142550"/>
                    <a:pt x="7333" y="144050"/>
                    <a:pt x="6290" y="145527"/>
                  </a:cubicBezTo>
                  <a:cubicBezTo>
                    <a:pt x="4270" y="148475"/>
                    <a:pt x="2097" y="151319"/>
                    <a:pt x="-228" y="154044"/>
                  </a:cubicBezTo>
                  <a:cubicBezTo>
                    <a:pt x="598" y="152458"/>
                    <a:pt x="1467" y="150893"/>
                    <a:pt x="2314" y="149329"/>
                  </a:cubicBezTo>
                  <a:cubicBezTo>
                    <a:pt x="2727" y="148547"/>
                    <a:pt x="3205" y="147808"/>
                    <a:pt x="3574" y="147004"/>
                  </a:cubicBezTo>
                  <a:lnTo>
                    <a:pt x="4747" y="144593"/>
                  </a:lnTo>
                  <a:cubicBezTo>
                    <a:pt x="5508" y="142985"/>
                    <a:pt x="6333" y="141421"/>
                    <a:pt x="7116" y="139835"/>
                  </a:cubicBezTo>
                  <a:cubicBezTo>
                    <a:pt x="7898" y="138249"/>
                    <a:pt x="8615" y="136619"/>
                    <a:pt x="9288" y="135011"/>
                  </a:cubicBezTo>
                  <a:cubicBezTo>
                    <a:pt x="10809" y="131796"/>
                    <a:pt x="12352" y="128624"/>
                    <a:pt x="13764" y="125365"/>
                  </a:cubicBezTo>
                  <a:cubicBezTo>
                    <a:pt x="15176" y="122106"/>
                    <a:pt x="16784" y="118847"/>
                    <a:pt x="18109" y="115675"/>
                  </a:cubicBezTo>
                  <a:lnTo>
                    <a:pt x="35490" y="76828"/>
                  </a:lnTo>
                  <a:lnTo>
                    <a:pt x="44355" y="57448"/>
                  </a:lnTo>
                  <a:cubicBezTo>
                    <a:pt x="47375" y="50930"/>
                    <a:pt x="50308" y="44521"/>
                    <a:pt x="53393" y="38112"/>
                  </a:cubicBezTo>
                  <a:cubicBezTo>
                    <a:pt x="59737" y="25272"/>
                    <a:pt x="65951" y="12453"/>
                    <a:pt x="7264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98" name="Graphic 19">
              <a:extLst>
                <a:ext uri="{FF2B5EF4-FFF2-40B4-BE49-F238E27FC236}">
                  <a16:creationId xmlns:a16="http://schemas.microsoft.com/office/drawing/2014/main" id="{E5839E88-F07B-9C4A-9B91-58A07714ECE6}"/>
                </a:ext>
              </a:extLst>
            </p:cNvPr>
            <p:cNvSpPr/>
            <p:nvPr/>
          </p:nvSpPr>
          <p:spPr>
            <a:xfrm>
              <a:off x="8033823" y="3200808"/>
              <a:ext cx="17494" cy="20715"/>
            </a:xfrm>
            <a:custGeom>
              <a:avLst/>
              <a:gdLst>
                <a:gd name="connsiteX0" fmla="*/ 10075 w 17494"/>
                <a:gd name="connsiteY0" fmla="*/ 20524 h 20715"/>
                <a:gd name="connsiteX1" fmla="*/ 17267 w 17494"/>
                <a:gd name="connsiteY1" fmla="*/ 20524 h 20715"/>
                <a:gd name="connsiteX2" fmla="*/ 16789 w 17494"/>
                <a:gd name="connsiteY2" fmla="*/ 18981 h 20715"/>
                <a:gd name="connsiteX3" fmla="*/ 5709 w 17494"/>
                <a:gd name="connsiteY3" fmla="*/ 1209 h 20715"/>
                <a:gd name="connsiteX4" fmla="*/ 1168 w 17494"/>
                <a:gd name="connsiteY4" fmla="*/ 390 h 20715"/>
                <a:gd name="connsiteX5" fmla="*/ 190 w 17494"/>
                <a:gd name="connsiteY5" fmla="*/ 4664 h 2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94" h="20715">
                  <a:moveTo>
                    <a:pt x="10075" y="20524"/>
                  </a:moveTo>
                  <a:lnTo>
                    <a:pt x="17267" y="20524"/>
                  </a:lnTo>
                  <a:cubicBezTo>
                    <a:pt x="17245" y="19976"/>
                    <a:pt x="17071" y="19444"/>
                    <a:pt x="16789" y="18981"/>
                  </a:cubicBezTo>
                  <a:lnTo>
                    <a:pt x="5709" y="1209"/>
                  </a:lnTo>
                  <a:cubicBezTo>
                    <a:pt x="4687" y="-270"/>
                    <a:pt x="2645" y="-635"/>
                    <a:pt x="1168" y="390"/>
                  </a:cubicBezTo>
                  <a:cubicBezTo>
                    <a:pt x="-201" y="1348"/>
                    <a:pt x="-636" y="3199"/>
                    <a:pt x="190" y="46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199" name="Graphic 19">
              <a:extLst>
                <a:ext uri="{FF2B5EF4-FFF2-40B4-BE49-F238E27FC236}">
                  <a16:creationId xmlns:a16="http://schemas.microsoft.com/office/drawing/2014/main" id="{E5839E88-F07B-9C4A-9B91-58A07714ECE6}"/>
                </a:ext>
              </a:extLst>
            </p:cNvPr>
            <p:cNvSpPr/>
            <p:nvPr/>
          </p:nvSpPr>
          <p:spPr>
            <a:xfrm>
              <a:off x="8359376" y="3200808"/>
              <a:ext cx="17494" cy="20715"/>
            </a:xfrm>
            <a:custGeom>
              <a:avLst/>
              <a:gdLst>
                <a:gd name="connsiteX0" fmla="*/ 6942 w 17494"/>
                <a:gd name="connsiteY0" fmla="*/ 20524 h 20715"/>
                <a:gd name="connsiteX1" fmla="*/ -228 w 17494"/>
                <a:gd name="connsiteY1" fmla="*/ 20524 h 20715"/>
                <a:gd name="connsiteX2" fmla="*/ 250 w 17494"/>
                <a:gd name="connsiteY2" fmla="*/ 18981 h 20715"/>
                <a:gd name="connsiteX3" fmla="*/ 11330 w 17494"/>
                <a:gd name="connsiteY3" fmla="*/ 1209 h 20715"/>
                <a:gd name="connsiteX4" fmla="*/ 15871 w 17494"/>
                <a:gd name="connsiteY4" fmla="*/ 390 h 20715"/>
                <a:gd name="connsiteX5" fmla="*/ 16849 w 17494"/>
                <a:gd name="connsiteY5" fmla="*/ 4664 h 2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94" h="20715">
                  <a:moveTo>
                    <a:pt x="6942" y="20524"/>
                  </a:moveTo>
                  <a:lnTo>
                    <a:pt x="-228" y="20524"/>
                  </a:lnTo>
                  <a:cubicBezTo>
                    <a:pt x="-206" y="19976"/>
                    <a:pt x="-32" y="19444"/>
                    <a:pt x="250" y="18981"/>
                  </a:cubicBezTo>
                  <a:lnTo>
                    <a:pt x="11330" y="1209"/>
                  </a:lnTo>
                  <a:cubicBezTo>
                    <a:pt x="12351" y="-270"/>
                    <a:pt x="14394" y="-635"/>
                    <a:pt x="15871" y="390"/>
                  </a:cubicBezTo>
                  <a:cubicBezTo>
                    <a:pt x="17240" y="1348"/>
                    <a:pt x="17675" y="3199"/>
                    <a:pt x="16849" y="46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1200" name="Graphic 19">
              <a:extLst>
                <a:ext uri="{FF2B5EF4-FFF2-40B4-BE49-F238E27FC236}">
                  <a16:creationId xmlns:a16="http://schemas.microsoft.com/office/drawing/2014/main" id="{E5839E88-F07B-9C4A-9B91-58A07714ECE6}"/>
                </a:ext>
              </a:extLst>
            </p:cNvPr>
            <p:cNvSpPr/>
            <p:nvPr/>
          </p:nvSpPr>
          <p:spPr>
            <a:xfrm>
              <a:off x="8563777" y="2852936"/>
              <a:ext cx="220305" cy="135355"/>
            </a:xfrm>
            <a:custGeom>
              <a:avLst/>
              <a:gdLst>
                <a:gd name="connsiteX0" fmla="*/ 107241 w 220305"/>
                <a:gd name="connsiteY0" fmla="*/ 117996 h 135355"/>
                <a:gd name="connsiteX1" fmla="*/ 38412 w 220305"/>
                <a:gd name="connsiteY1" fmla="*/ 87840 h 135355"/>
                <a:gd name="connsiteX2" fmla="*/ 22769 w 220305"/>
                <a:gd name="connsiteY2" fmla="*/ 135355 h 135355"/>
                <a:gd name="connsiteX3" fmla="*/ 0 w 220305"/>
                <a:gd name="connsiteY3" fmla="*/ 127860 h 135355"/>
                <a:gd name="connsiteX4" fmla="*/ 23877 w 220305"/>
                <a:gd name="connsiteY4" fmla="*/ 55315 h 135355"/>
                <a:gd name="connsiteX5" fmla="*/ 92294 w 220305"/>
                <a:gd name="connsiteY5" fmla="*/ 85276 h 135355"/>
                <a:gd name="connsiteX6" fmla="*/ 109740 w 220305"/>
                <a:gd name="connsiteY6" fmla="*/ 29070 h 135355"/>
                <a:gd name="connsiteX7" fmla="*/ 172703 w 220305"/>
                <a:gd name="connsiteY7" fmla="*/ 55294 h 135355"/>
                <a:gd name="connsiteX8" fmla="*/ 198579 w 220305"/>
                <a:gd name="connsiteY8" fmla="*/ 0 h 135355"/>
                <a:gd name="connsiteX9" fmla="*/ 220305 w 220305"/>
                <a:gd name="connsiteY9" fmla="*/ 10168 h 135355"/>
                <a:gd name="connsiteX10" fmla="*/ 184696 w 220305"/>
                <a:gd name="connsiteY10" fmla="*/ 86254 h 135355"/>
                <a:gd name="connsiteX11" fmla="*/ 124840 w 220305"/>
                <a:gd name="connsiteY11" fmla="*/ 61312 h 135355"/>
                <a:gd name="connsiteX12" fmla="*/ 107241 w 220305"/>
                <a:gd name="connsiteY12" fmla="*/ 117996 h 135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305" h="135355">
                  <a:moveTo>
                    <a:pt x="107241" y="117996"/>
                  </a:moveTo>
                  <a:lnTo>
                    <a:pt x="38412" y="87840"/>
                  </a:lnTo>
                  <a:lnTo>
                    <a:pt x="22769" y="135355"/>
                  </a:lnTo>
                  <a:lnTo>
                    <a:pt x="0" y="127860"/>
                  </a:lnTo>
                  <a:lnTo>
                    <a:pt x="23877" y="55315"/>
                  </a:lnTo>
                  <a:lnTo>
                    <a:pt x="92294" y="85276"/>
                  </a:lnTo>
                  <a:lnTo>
                    <a:pt x="109740" y="29070"/>
                  </a:lnTo>
                  <a:lnTo>
                    <a:pt x="172703" y="55294"/>
                  </a:lnTo>
                  <a:lnTo>
                    <a:pt x="198579" y="0"/>
                  </a:lnTo>
                  <a:lnTo>
                    <a:pt x="220305" y="10168"/>
                  </a:lnTo>
                  <a:lnTo>
                    <a:pt x="184696" y="86254"/>
                  </a:lnTo>
                  <a:lnTo>
                    <a:pt x="124840" y="61312"/>
                  </a:lnTo>
                  <a:lnTo>
                    <a:pt x="107241" y="11799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grpSp>
      <p:grpSp>
        <p:nvGrpSpPr>
          <p:cNvPr id="441" name="Group 440">
            <a:extLst>
              <a:ext uri="{FF2B5EF4-FFF2-40B4-BE49-F238E27FC236}">
                <a16:creationId xmlns:a16="http://schemas.microsoft.com/office/drawing/2014/main" id="{B5B8BC1C-D366-9C4C-AF5C-F482426DA712}"/>
              </a:ext>
            </a:extLst>
          </p:cNvPr>
          <p:cNvGrpSpPr/>
          <p:nvPr/>
        </p:nvGrpSpPr>
        <p:grpSpPr>
          <a:xfrm>
            <a:off x="309226" y="260648"/>
            <a:ext cx="3266494" cy="400110"/>
            <a:chOff x="237218" y="260648"/>
            <a:chExt cx="3266494" cy="400110"/>
          </a:xfrm>
        </p:grpSpPr>
        <p:sp>
          <p:nvSpPr>
            <p:cNvPr id="442" name="TextBox 441">
              <a:extLst>
                <a:ext uri="{FF2B5EF4-FFF2-40B4-BE49-F238E27FC236}">
                  <a16:creationId xmlns:a16="http://schemas.microsoft.com/office/drawing/2014/main" id="{EDB99F43-8F20-BA41-8F44-79CC52C74448}"/>
                </a:ext>
              </a:extLst>
            </p:cNvPr>
            <p:cNvSpPr txBox="1"/>
            <p:nvPr/>
          </p:nvSpPr>
          <p:spPr>
            <a:xfrm>
              <a:off x="237218" y="260648"/>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State &amp; Props</a:t>
              </a:r>
            </a:p>
          </p:txBody>
        </p:sp>
        <p:sp>
          <p:nvSpPr>
            <p:cNvPr id="443" name="TextBox 442">
              <a:extLst>
                <a:ext uri="{FF2B5EF4-FFF2-40B4-BE49-F238E27FC236}">
                  <a16:creationId xmlns:a16="http://schemas.microsoft.com/office/drawing/2014/main" id="{90B2F50A-F381-8843-948C-1DF3A5A8D6E1}"/>
                </a:ext>
              </a:extLst>
            </p:cNvPr>
            <p:cNvSpPr txBox="1"/>
            <p:nvPr/>
          </p:nvSpPr>
          <p:spPr>
            <a:xfrm>
              <a:off x="3226334" y="260648"/>
              <a:ext cx="277378" cy="400110"/>
            </a:xfrm>
            <a:prstGeom prst="rect">
              <a:avLst/>
            </a:prstGeom>
            <a:noFill/>
          </p:spPr>
          <p:txBody>
            <a:bodyPr wrap="square" rtlCol="0">
              <a:spAutoFit/>
            </a:bodyPr>
            <a:lstStyle/>
            <a:p>
              <a:r>
                <a:rPr lang="en-VN" sz="2000" b="1" dirty="0">
                  <a:solidFill>
                    <a:srgbClr val="5B6B54"/>
                  </a:solidFill>
                  <a:latin typeface="Century Gothic" panose="020B0502020202020204" pitchFamily="34" charset="0"/>
                </a:rPr>
                <a:t>      </a:t>
              </a:r>
            </a:p>
          </p:txBody>
        </p:sp>
        <p:cxnSp>
          <p:nvCxnSpPr>
            <p:cNvPr id="444" name="Straight Connector 443">
              <a:extLst>
                <a:ext uri="{FF2B5EF4-FFF2-40B4-BE49-F238E27FC236}">
                  <a16:creationId xmlns:a16="http://schemas.microsoft.com/office/drawing/2014/main" id="{9794D4F3-3C90-E740-BFD7-A051540F619C}"/>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pic>
        <p:nvPicPr>
          <p:cNvPr id="1026" name="Picture 2" descr="Truyền dữ liệu giữa React Components">
            <a:extLst>
              <a:ext uri="{FF2B5EF4-FFF2-40B4-BE49-F238E27FC236}">
                <a16:creationId xmlns:a16="http://schemas.microsoft.com/office/drawing/2014/main" id="{C3EBCEBF-E4F6-436E-BE00-BD54FFB3E06E}"/>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7477274" y="4436528"/>
            <a:ext cx="3263279" cy="221436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Redux - A predictable state container for JavaScript apps. | Redux">
            <a:extLst>
              <a:ext uri="{FF2B5EF4-FFF2-40B4-BE49-F238E27FC236}">
                <a16:creationId xmlns:a16="http://schemas.microsoft.com/office/drawing/2014/main" id="{D43A8FF4-308F-4680-88D9-DE8D4AF29F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47133" y="2136213"/>
            <a:ext cx="339357" cy="33935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descr="Recoil on Twitter: &amp;quot;The next release of Recoil will require react @experimental.&amp;quot;">
            <a:extLst>
              <a:ext uri="{FF2B5EF4-FFF2-40B4-BE49-F238E27FC236}">
                <a16:creationId xmlns:a16="http://schemas.microsoft.com/office/drawing/2014/main" id="{4CE369AC-390B-44E1-B374-EA8CF89ED8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98718" y="2180576"/>
            <a:ext cx="326363" cy="32636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8" descr="Hookstate: supercharged React.useState hook | Hookstate">
            <a:extLst>
              <a:ext uri="{FF2B5EF4-FFF2-40B4-BE49-F238E27FC236}">
                <a16:creationId xmlns:a16="http://schemas.microsoft.com/office/drawing/2014/main" id="{0807C781-490C-4736-AEA0-2B1B15952C4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963484" y="2596458"/>
            <a:ext cx="380793" cy="3807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10" descr="README · MobX">
            <a:extLst>
              <a:ext uri="{FF2B5EF4-FFF2-40B4-BE49-F238E27FC236}">
                <a16:creationId xmlns:a16="http://schemas.microsoft.com/office/drawing/2014/main" id="{7CD1DE6B-C5C4-4C2B-949A-E67B29F79FF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29605" y="3463735"/>
            <a:ext cx="392632" cy="392632"/>
          </a:xfrm>
          <a:prstGeom prst="rect">
            <a:avLst/>
          </a:prstGeom>
          <a:noFill/>
          <a:extLst>
            <a:ext uri="{909E8E84-426E-40DD-AFC4-6F175D3DCCD1}">
              <a14:hiddenFill xmlns:a14="http://schemas.microsoft.com/office/drawing/2010/main">
                <a:solidFill>
                  <a:srgbClr val="FFFFFF"/>
                </a:solidFill>
              </a14:hiddenFill>
            </a:ext>
          </a:extLst>
        </p:spPr>
      </p:pic>
      <p:sp>
        <p:nvSpPr>
          <p:cNvPr id="339" name="Rectangle 338">
            <a:extLst>
              <a:ext uri="{FF2B5EF4-FFF2-40B4-BE49-F238E27FC236}">
                <a16:creationId xmlns:a16="http://schemas.microsoft.com/office/drawing/2014/main" id="{D6ED3127-FA4F-4553-AF12-323EF6C1E36F}"/>
              </a:ext>
            </a:extLst>
          </p:cNvPr>
          <p:cNvSpPr/>
          <p:nvPr/>
        </p:nvSpPr>
        <p:spPr>
          <a:xfrm>
            <a:off x="6945720" y="957725"/>
            <a:ext cx="4140336" cy="584775"/>
          </a:xfrm>
          <a:prstGeom prst="rect">
            <a:avLst/>
          </a:prstGeom>
        </p:spPr>
        <p:txBody>
          <a:bodyPr wrap="square">
            <a:spAutoFit/>
          </a:bodyPr>
          <a:lstStyle/>
          <a:p>
            <a:pPr algn="ctr"/>
            <a:r>
              <a:rPr lang="en-US" sz="3200" b="1" dirty="0">
                <a:solidFill>
                  <a:schemeClr val="accent6">
                    <a:lumMod val="75000"/>
                  </a:schemeClr>
                </a:solidFill>
                <a:latin typeface="Century Gothic" panose="020B0502020202020204" pitchFamily="34" charset="0"/>
              </a:rPr>
              <a:t>What is </a:t>
            </a:r>
            <a:r>
              <a:rPr lang="vi-VN" sz="3200" b="1" dirty="0">
                <a:solidFill>
                  <a:schemeClr val="accent6">
                    <a:lumMod val="75000"/>
                  </a:schemeClr>
                </a:solidFill>
                <a:latin typeface="Century Gothic" panose="020B0502020202020204" pitchFamily="34" charset="0"/>
              </a:rPr>
              <a:t>props</a:t>
            </a:r>
            <a:r>
              <a:rPr lang="en-US" sz="3200" b="1" dirty="0">
                <a:solidFill>
                  <a:schemeClr val="accent6">
                    <a:lumMod val="75000"/>
                  </a:schemeClr>
                </a:solidFill>
                <a:latin typeface="Century Gothic" panose="020B0502020202020204" pitchFamily="34" charset="0"/>
              </a:rPr>
              <a:t>?</a:t>
            </a:r>
          </a:p>
        </p:txBody>
      </p:sp>
      <p:grpSp>
        <p:nvGrpSpPr>
          <p:cNvPr id="340" name="Group 339">
            <a:extLst>
              <a:ext uri="{FF2B5EF4-FFF2-40B4-BE49-F238E27FC236}">
                <a16:creationId xmlns:a16="http://schemas.microsoft.com/office/drawing/2014/main" id="{A2976B03-8619-4ED4-A96A-31A1B39548F7}"/>
              </a:ext>
            </a:extLst>
          </p:cNvPr>
          <p:cNvGrpSpPr/>
          <p:nvPr/>
        </p:nvGrpSpPr>
        <p:grpSpPr>
          <a:xfrm>
            <a:off x="6892322" y="1953371"/>
            <a:ext cx="4751883" cy="4337649"/>
            <a:chOff x="7392144" y="3789041"/>
            <a:chExt cx="3767264" cy="2520279"/>
          </a:xfrm>
          <a:solidFill>
            <a:schemeClr val="accent6">
              <a:lumMod val="60000"/>
              <a:lumOff val="40000"/>
            </a:schemeClr>
          </a:solidFill>
        </p:grpSpPr>
        <p:sp>
          <p:nvSpPr>
            <p:cNvPr id="341" name="Rounded Rectangle 9">
              <a:extLst>
                <a:ext uri="{FF2B5EF4-FFF2-40B4-BE49-F238E27FC236}">
                  <a16:creationId xmlns:a16="http://schemas.microsoft.com/office/drawing/2014/main" id="{B80FB300-C88E-48E6-8600-21CC8D7C50DC}"/>
                </a:ext>
              </a:extLst>
            </p:cNvPr>
            <p:cNvSpPr/>
            <p:nvPr/>
          </p:nvSpPr>
          <p:spPr>
            <a:xfrm>
              <a:off x="7392144" y="3789041"/>
              <a:ext cx="3767264" cy="252027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42" name="Rectangle 341">
              <a:extLst>
                <a:ext uri="{FF2B5EF4-FFF2-40B4-BE49-F238E27FC236}">
                  <a16:creationId xmlns:a16="http://schemas.microsoft.com/office/drawing/2014/main" id="{D04C2177-6449-4898-A1DC-9DA0E7A0092D}"/>
                </a:ext>
              </a:extLst>
            </p:cNvPr>
            <p:cNvSpPr/>
            <p:nvPr/>
          </p:nvSpPr>
          <p:spPr>
            <a:xfrm>
              <a:off x="7757586" y="3924855"/>
              <a:ext cx="3023456" cy="768950"/>
            </a:xfrm>
            <a:prstGeom prst="rect">
              <a:avLst/>
            </a:prstGeom>
            <a:grpFill/>
          </p:spPr>
          <p:txBody>
            <a:bodyPr wrap="square">
              <a:spAutoFit/>
            </a:bodyPr>
            <a:lstStyle/>
            <a:p>
              <a:r>
                <a:rPr lang="en-US" sz="1600" b="1" dirty="0">
                  <a:solidFill>
                    <a:schemeClr val="bg1"/>
                  </a:solidFill>
                  <a:latin typeface="Century Gothic" panose="020B0502020202020204" pitchFamily="34" charset="0"/>
                </a:rPr>
                <a:t>React allows us to pass information to a Component using something called props (stands for properties). Props are </a:t>
              </a:r>
              <a:r>
                <a:rPr lang="en-US" sz="1600" b="1" dirty="0">
                  <a:latin typeface="Century Gothic" panose="020B0502020202020204" pitchFamily="34" charset="0"/>
                </a:rPr>
                <a:t>basically kind of global variable or object.</a:t>
              </a:r>
            </a:p>
          </p:txBody>
        </p:sp>
      </p:grpSp>
      <p:pic>
        <p:nvPicPr>
          <p:cNvPr id="11" name="Picture 16">
            <a:extLst>
              <a:ext uri="{FF2B5EF4-FFF2-40B4-BE49-F238E27FC236}">
                <a16:creationId xmlns:a16="http://schemas.microsoft.com/office/drawing/2014/main" id="{4C5479C9-6E43-4F58-814E-2EBC355A92D9}"/>
              </a:ext>
            </a:extLst>
          </p:cNvPr>
          <p:cNvPicPr>
            <a:picLocks noChangeAspect="1" noChangeArrowheads="1" noCrop="1"/>
          </p:cNvPicPr>
          <p:nvPr/>
        </p:nvPicPr>
        <p:blipFill>
          <a:blip r:embed="rId10">
            <a:extLst>
              <a:ext uri="{28A0092B-C50C-407E-A947-70E740481C1C}">
                <a14:useLocalDpi xmlns:a14="http://schemas.microsoft.com/office/drawing/2010/main" val="0"/>
              </a:ext>
            </a:extLst>
          </a:blip>
          <a:srcRect/>
          <a:stretch>
            <a:fillRect/>
          </a:stretch>
        </p:blipFill>
        <p:spPr bwMode="auto">
          <a:xfrm>
            <a:off x="7740020" y="3183369"/>
            <a:ext cx="4382315" cy="3784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077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2"/>
                                        </p:tgtEl>
                                      </p:cBhvr>
                                    </p:animEffect>
                                    <p:set>
                                      <p:cBhvr>
                                        <p:cTn id="10" dur="1" fill="hold">
                                          <p:stCondLst>
                                            <p:cond delay="499"/>
                                          </p:stCondLst>
                                        </p:cTn>
                                        <p:tgtEl>
                                          <p:spTgt spid="2"/>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3"/>
                                        </p:tgtEl>
                                      </p:cBhvr>
                                    </p:animEffect>
                                    <p:set>
                                      <p:cBhvr>
                                        <p:cTn id="13" dur="1" fill="hold">
                                          <p:stCondLst>
                                            <p:cond delay="499"/>
                                          </p:stCondLst>
                                        </p:cTn>
                                        <p:tgtEl>
                                          <p:spTgt spid="3"/>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5"/>
                                        </p:tgtEl>
                                      </p:cBhvr>
                                    </p:animEffect>
                                    <p:set>
                                      <p:cBhvr>
                                        <p:cTn id="19" dur="1" fill="hold">
                                          <p:stCondLst>
                                            <p:cond delay="499"/>
                                          </p:stCondLst>
                                        </p:cTn>
                                        <p:tgtEl>
                                          <p:spTgt spid="5"/>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1202"/>
                                        </p:tgtEl>
                                      </p:cBhvr>
                                    </p:animEffect>
                                    <p:set>
                                      <p:cBhvr>
                                        <p:cTn id="22" dur="1" fill="hold">
                                          <p:stCondLst>
                                            <p:cond delay="499"/>
                                          </p:stCondLst>
                                        </p:cTn>
                                        <p:tgtEl>
                                          <p:spTgt spid="1202"/>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1026"/>
                                        </p:tgtEl>
                                      </p:cBhvr>
                                    </p:animEffect>
                                    <p:set>
                                      <p:cBhvr>
                                        <p:cTn id="25" dur="1" fill="hold">
                                          <p:stCondLst>
                                            <p:cond delay="499"/>
                                          </p:stCondLst>
                                        </p:cTn>
                                        <p:tgtEl>
                                          <p:spTgt spid="1026"/>
                                        </p:tgtEl>
                                        <p:attrNameLst>
                                          <p:attrName>style.visibility</p:attrName>
                                        </p:attrNameLst>
                                      </p:cBhvr>
                                      <p:to>
                                        <p:strVal val="hidden"/>
                                      </p:to>
                                    </p:se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339"/>
                                        </p:tgtEl>
                                        <p:attrNameLst>
                                          <p:attrName>style.visibility</p:attrName>
                                        </p:attrNameLst>
                                      </p:cBhvr>
                                      <p:to>
                                        <p:strVal val="visible"/>
                                      </p:to>
                                    </p:set>
                                    <p:animEffect transition="in" filter="fade">
                                      <p:cBhvr>
                                        <p:cTn id="29" dur="500"/>
                                        <p:tgtEl>
                                          <p:spTgt spid="339"/>
                                        </p:tgtEl>
                                      </p:cBhvr>
                                    </p:animEffect>
                                  </p:childTnLst>
                                </p:cTn>
                              </p:par>
                              <p:par>
                                <p:cTn id="30" presetID="10" presetClass="entr" presetSubtype="0" fill="hold" nodeType="withEffect">
                                  <p:stCondLst>
                                    <p:cond delay="0"/>
                                  </p:stCondLst>
                                  <p:childTnLst>
                                    <p:set>
                                      <p:cBhvr>
                                        <p:cTn id="31" dur="1" fill="hold">
                                          <p:stCondLst>
                                            <p:cond delay="0"/>
                                          </p:stCondLst>
                                        </p:cTn>
                                        <p:tgtEl>
                                          <p:spTgt spid="340"/>
                                        </p:tgtEl>
                                        <p:attrNameLst>
                                          <p:attrName>style.visibility</p:attrName>
                                        </p:attrNameLst>
                                      </p:cBhvr>
                                      <p:to>
                                        <p:strVal val="visible"/>
                                      </p:to>
                                    </p:set>
                                    <p:animEffect transition="in" filter="fade">
                                      <p:cBhvr>
                                        <p:cTn id="32" dur="500"/>
                                        <p:tgtEl>
                                          <p:spTgt spid="340"/>
                                        </p:tgtEl>
                                      </p:cBhvr>
                                    </p:animEffect>
                                  </p:childTnLst>
                                </p:cTn>
                              </p:par>
                              <p:par>
                                <p:cTn id="33" presetID="10" presetClass="entr" presetSubtype="0" fill="hold"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3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Background">
            <a:extLst>
              <a:ext uri="{FF2B5EF4-FFF2-40B4-BE49-F238E27FC236}">
                <a16:creationId xmlns:a16="http://schemas.microsoft.com/office/drawing/2014/main" id="{18E7DBEF-C53B-7D4B-BEC2-84AFC2F0EC59}"/>
              </a:ext>
            </a:extLst>
          </p:cNvPr>
          <p:cNvSpPr/>
          <p:nvPr/>
        </p:nvSpPr>
        <p:spPr>
          <a:xfrm>
            <a:off x="311371" y="336408"/>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3</a:t>
            </a:r>
            <a:endParaRPr lang="en-VN" dirty="0">
              <a:solidFill>
                <a:schemeClr val="tx2">
                  <a:lumMod val="75000"/>
                  <a:lumOff val="25000"/>
                </a:schemeClr>
              </a:solidFill>
              <a:latin typeface="Century Gothic" panose="020B0502020202020204" pitchFamily="34" charset="0"/>
            </a:endParaRPr>
          </a:p>
        </p:txBody>
      </p:sp>
      <p:grpSp>
        <p:nvGrpSpPr>
          <p:cNvPr id="251" name="Group 250">
            <a:extLst>
              <a:ext uri="{FF2B5EF4-FFF2-40B4-BE49-F238E27FC236}">
                <a16:creationId xmlns:a16="http://schemas.microsoft.com/office/drawing/2014/main" id="{248045CF-32BC-1941-AAC2-6D604D44685B}"/>
              </a:ext>
            </a:extLst>
          </p:cNvPr>
          <p:cNvGrpSpPr/>
          <p:nvPr/>
        </p:nvGrpSpPr>
        <p:grpSpPr>
          <a:xfrm>
            <a:off x="10576339" y="1124744"/>
            <a:ext cx="1850529" cy="1436220"/>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72264" y="2915652"/>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Step 2</a:t>
            </a:r>
            <a:endParaRPr lang="en-VN" dirty="0">
              <a:solidFill>
                <a:schemeClr val="accent1">
                  <a:lumMod val="40000"/>
                  <a:lumOff val="60000"/>
                </a:schemeClr>
              </a:solidFill>
              <a:latin typeface="Century Gothic" panose="020B0502020202020204" pitchFamily="34" charset="0"/>
            </a:endParaRPr>
          </a:p>
        </p:txBody>
      </p:sp>
      <p:grpSp>
        <p:nvGrpSpPr>
          <p:cNvPr id="250" name="Group 249">
            <a:extLst>
              <a:ext uri="{FF2B5EF4-FFF2-40B4-BE49-F238E27FC236}">
                <a16:creationId xmlns:a16="http://schemas.microsoft.com/office/drawing/2014/main" id="{B563E80B-64F0-5D48-933C-84D140D552C0}"/>
              </a:ext>
            </a:extLst>
          </p:cNvPr>
          <p:cNvGrpSpPr/>
          <p:nvPr/>
        </p:nvGrpSpPr>
        <p:grpSpPr>
          <a:xfrm>
            <a:off x="8105758" y="1124744"/>
            <a:ext cx="2070641" cy="1607055"/>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en-US" sz="2400" b="1" dirty="0">
                <a:solidFill>
                  <a:schemeClr val="accent1">
                    <a:lumMod val="40000"/>
                    <a:lumOff val="60000"/>
                  </a:schemeClr>
                </a:solidFill>
                <a:latin typeface="Century Gothic" panose="020B0502020202020204" pitchFamily="34" charset="0"/>
              </a:rPr>
              <a:t> </a:t>
            </a:r>
            <a:r>
              <a:rPr lang="en-US" sz="2400" b="1" dirty="0">
                <a:solidFill>
                  <a:schemeClr val="bg1"/>
                </a:solidFill>
                <a:latin typeface="Century Gothic" panose="020B0502020202020204" pitchFamily="34" charset="0"/>
              </a:rPr>
              <a:t>1</a:t>
            </a:r>
            <a:endParaRPr lang="en-VN" sz="2400" b="1" dirty="0">
              <a:solidFill>
                <a:schemeClr val="bg1"/>
              </a:solidFill>
              <a:latin typeface="Century Gothic" panose="020B0502020202020204" pitchFamily="34" charset="0"/>
            </a:endParaRPr>
          </a:p>
        </p:txBody>
      </p:sp>
      <p:grpSp>
        <p:nvGrpSpPr>
          <p:cNvPr id="356" name="Group 355">
            <a:extLst>
              <a:ext uri="{FF2B5EF4-FFF2-40B4-BE49-F238E27FC236}">
                <a16:creationId xmlns:a16="http://schemas.microsoft.com/office/drawing/2014/main" id="{8248878B-DC2C-244F-982E-287F4E3F5615}"/>
              </a:ext>
            </a:extLst>
          </p:cNvPr>
          <p:cNvGrpSpPr/>
          <p:nvPr/>
        </p:nvGrpSpPr>
        <p:grpSpPr>
          <a:xfrm>
            <a:off x="4480349" y="1124744"/>
            <a:ext cx="3225468" cy="2488581"/>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49" name="Group 248">
            <a:extLst>
              <a:ext uri="{FF2B5EF4-FFF2-40B4-BE49-F238E27FC236}">
                <a16:creationId xmlns:a16="http://schemas.microsoft.com/office/drawing/2014/main" id="{E873C127-D8F1-EA4E-8A0A-B2B00C5F58A4}"/>
              </a:ext>
            </a:extLst>
          </p:cNvPr>
          <p:cNvGrpSpPr/>
          <p:nvPr/>
        </p:nvGrpSpPr>
        <p:grpSpPr>
          <a:xfrm>
            <a:off x="2009765" y="1124744"/>
            <a:ext cx="2070643" cy="1607054"/>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14129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4</a:t>
            </a:r>
            <a:endParaRPr lang="en-VN" dirty="0">
              <a:solidFill>
                <a:schemeClr val="tx2">
                  <a:lumMod val="75000"/>
                  <a:lumOff val="25000"/>
                </a:schemeClr>
              </a:solidFill>
              <a:latin typeface="Century Gothic" panose="020B0502020202020204" pitchFamily="34" charset="0"/>
            </a:endParaRPr>
          </a:p>
        </p:txBody>
      </p:sp>
      <p:grpSp>
        <p:nvGrpSpPr>
          <p:cNvPr id="248" name="Group 247">
            <a:extLst>
              <a:ext uri="{FF2B5EF4-FFF2-40B4-BE49-F238E27FC236}">
                <a16:creationId xmlns:a16="http://schemas.microsoft.com/office/drawing/2014/main" id="{B6FDC363-4FC9-5443-A8F7-B6DC22259615}"/>
              </a:ext>
            </a:extLst>
          </p:cNvPr>
          <p:cNvGrpSpPr/>
          <p:nvPr/>
        </p:nvGrpSpPr>
        <p:grpSpPr>
          <a:xfrm>
            <a:off x="-240704" y="1124744"/>
            <a:ext cx="1850528" cy="143622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7" name="TextBox 246">
            <a:extLst>
              <a:ext uri="{FF2B5EF4-FFF2-40B4-BE49-F238E27FC236}">
                <a16:creationId xmlns:a16="http://schemas.microsoft.com/office/drawing/2014/main" id="{9E081351-E281-FE4F-90AA-908E79B88254}"/>
              </a:ext>
            </a:extLst>
          </p:cNvPr>
          <p:cNvSpPr txBox="1"/>
          <p:nvPr/>
        </p:nvSpPr>
        <p:spPr>
          <a:xfrm>
            <a:off x="1703512" y="4509120"/>
            <a:ext cx="9114211" cy="1815882"/>
          </a:xfrm>
          <a:prstGeom prst="rect">
            <a:avLst/>
          </a:prstGeom>
          <a:noFill/>
        </p:spPr>
        <p:txBody>
          <a:bodyPr wrap="square" rtlCol="0">
            <a:spAutoFit/>
          </a:bodyPr>
          <a:lstStyle/>
          <a:p>
            <a:r>
              <a:rPr lang="en-US" sz="2800" dirty="0">
                <a:solidFill>
                  <a:schemeClr val="bg1"/>
                </a:solidFill>
                <a:latin typeface="Arial" panose="020B0604020202020204" pitchFamily="34" charset="0"/>
                <a:cs typeface="Arial" panose="020B0604020202020204" pitchFamily="34" charset="0"/>
              </a:rPr>
              <a:t>Props are immutable i.e. once set the props cannot be changed, while State is an observable object that is to be used to hold data that may change over time and to control the behavior after each change.</a:t>
            </a:r>
            <a:endParaRPr lang="en-VN" sz="2800" dirty="0">
              <a:solidFill>
                <a:schemeClr val="bg1"/>
              </a:solidFill>
              <a:latin typeface="Arial" panose="020B0604020202020204" pitchFamily="34" charset="0"/>
              <a:cs typeface="Arial" panose="020B0604020202020204" pitchFamily="34" charset="0"/>
            </a:endParaRPr>
          </a:p>
        </p:txBody>
      </p:sp>
      <p:grpSp>
        <p:nvGrpSpPr>
          <p:cNvPr id="252" name="Group 251">
            <a:extLst>
              <a:ext uri="{FF2B5EF4-FFF2-40B4-BE49-F238E27FC236}">
                <a16:creationId xmlns:a16="http://schemas.microsoft.com/office/drawing/2014/main" id="{60D79956-25A3-EA48-86C9-4BEA09E66158}"/>
              </a:ext>
            </a:extLst>
          </p:cNvPr>
          <p:cNvGrpSpPr/>
          <p:nvPr/>
        </p:nvGrpSpPr>
        <p:grpSpPr>
          <a:xfrm>
            <a:off x="-2530061" y="1124744"/>
            <a:ext cx="1850529" cy="1436220"/>
            <a:chOff x="10576339" y="1124744"/>
            <a:chExt cx="1850529" cy="1436220"/>
          </a:xfrm>
        </p:grpSpPr>
        <p:sp>
          <p:nvSpPr>
            <p:cNvPr id="253" name="Rounded Rectangle 252">
              <a:extLst>
                <a:ext uri="{FF2B5EF4-FFF2-40B4-BE49-F238E27FC236}">
                  <a16:creationId xmlns:a16="http://schemas.microsoft.com/office/drawing/2014/main" id="{043AA68B-EE57-4743-9AE6-C7DBF4DBB0D4}"/>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54" name="Group 253">
              <a:extLst>
                <a:ext uri="{FF2B5EF4-FFF2-40B4-BE49-F238E27FC236}">
                  <a16:creationId xmlns:a16="http://schemas.microsoft.com/office/drawing/2014/main" id="{E4FB664A-DCB8-8D44-AA33-76E032CC3EC5}"/>
                </a:ext>
              </a:extLst>
            </p:cNvPr>
            <p:cNvGrpSpPr/>
            <p:nvPr/>
          </p:nvGrpSpPr>
          <p:grpSpPr>
            <a:xfrm>
              <a:off x="10866143" y="1373528"/>
              <a:ext cx="1560725" cy="1187433"/>
              <a:chOff x="12607841" y="4138293"/>
              <a:chExt cx="2191010" cy="1666967"/>
            </a:xfrm>
          </p:grpSpPr>
          <p:grpSp>
            <p:nvGrpSpPr>
              <p:cNvPr id="255" name="Graphic 2">
                <a:extLst>
                  <a:ext uri="{FF2B5EF4-FFF2-40B4-BE49-F238E27FC236}">
                    <a16:creationId xmlns:a16="http://schemas.microsoft.com/office/drawing/2014/main" id="{265B7E41-7C1A-3B40-B317-05B45FA198F9}"/>
                  </a:ext>
                </a:extLst>
              </p:cNvPr>
              <p:cNvGrpSpPr/>
              <p:nvPr/>
            </p:nvGrpSpPr>
            <p:grpSpPr>
              <a:xfrm>
                <a:off x="12607841" y="4138293"/>
                <a:ext cx="2191010" cy="1666967"/>
                <a:chOff x="4280565" y="2151364"/>
                <a:chExt cx="1287302" cy="979407"/>
              </a:xfrm>
            </p:grpSpPr>
            <p:sp>
              <p:nvSpPr>
                <p:cNvPr id="257" name="Freeform 256">
                  <a:extLst>
                    <a:ext uri="{FF2B5EF4-FFF2-40B4-BE49-F238E27FC236}">
                      <a16:creationId xmlns:a16="http://schemas.microsoft.com/office/drawing/2014/main" id="{2F029DD7-BAD6-494B-8E00-9601BA532D22}"/>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258" name="Graphic 2">
                  <a:extLst>
                    <a:ext uri="{FF2B5EF4-FFF2-40B4-BE49-F238E27FC236}">
                      <a16:creationId xmlns:a16="http://schemas.microsoft.com/office/drawing/2014/main" id="{4FDAA3C2-0BAE-6649-AA3A-05FC78E0AACF}"/>
                    </a:ext>
                  </a:extLst>
                </p:cNvPr>
                <p:cNvGrpSpPr/>
                <p:nvPr/>
              </p:nvGrpSpPr>
              <p:grpSpPr>
                <a:xfrm>
                  <a:off x="4280737" y="2151364"/>
                  <a:ext cx="1084599" cy="754810"/>
                  <a:chOff x="4280737" y="2151364"/>
                  <a:chExt cx="1084599" cy="754810"/>
                </a:xfrm>
              </p:grpSpPr>
              <p:sp>
                <p:nvSpPr>
                  <p:cNvPr id="259" name="Freeform 258">
                    <a:extLst>
                      <a:ext uri="{FF2B5EF4-FFF2-40B4-BE49-F238E27FC236}">
                        <a16:creationId xmlns:a16="http://schemas.microsoft.com/office/drawing/2014/main" id="{9F362CB9-207E-B540-B997-A78BF69DD495}"/>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260" name="Freeform 259">
                    <a:extLst>
                      <a:ext uri="{FF2B5EF4-FFF2-40B4-BE49-F238E27FC236}">
                        <a16:creationId xmlns:a16="http://schemas.microsoft.com/office/drawing/2014/main" id="{6846A9D8-3EFF-7246-A584-8D624C315CA6}"/>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261" name="Freeform 260">
                    <a:extLst>
                      <a:ext uri="{FF2B5EF4-FFF2-40B4-BE49-F238E27FC236}">
                        <a16:creationId xmlns:a16="http://schemas.microsoft.com/office/drawing/2014/main" id="{75E19192-BEBE-3646-9702-F571EE73665D}"/>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262" name="Freeform 261">
                    <a:extLst>
                      <a:ext uri="{FF2B5EF4-FFF2-40B4-BE49-F238E27FC236}">
                        <a16:creationId xmlns:a16="http://schemas.microsoft.com/office/drawing/2014/main" id="{3892CB61-D0F1-6043-BF41-DE83A3E97894}"/>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263" name="Freeform 262">
                    <a:extLst>
                      <a:ext uri="{FF2B5EF4-FFF2-40B4-BE49-F238E27FC236}">
                        <a16:creationId xmlns:a16="http://schemas.microsoft.com/office/drawing/2014/main" id="{C407D957-963A-F549-86F7-2E47F720E038}"/>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264" name="Freeform 263">
                    <a:extLst>
                      <a:ext uri="{FF2B5EF4-FFF2-40B4-BE49-F238E27FC236}">
                        <a16:creationId xmlns:a16="http://schemas.microsoft.com/office/drawing/2014/main" id="{80D69384-E46E-3743-9D34-1DD32D72FAA5}"/>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265" name="Freeform 264">
                    <a:extLst>
                      <a:ext uri="{FF2B5EF4-FFF2-40B4-BE49-F238E27FC236}">
                        <a16:creationId xmlns:a16="http://schemas.microsoft.com/office/drawing/2014/main" id="{A8109089-A751-254A-8332-F6BDE9C174A8}"/>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266" name="Freeform 265">
                    <a:extLst>
                      <a:ext uri="{FF2B5EF4-FFF2-40B4-BE49-F238E27FC236}">
                        <a16:creationId xmlns:a16="http://schemas.microsoft.com/office/drawing/2014/main" id="{39E0C123-638C-2D44-BAB6-1C6EA757C748}"/>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267" name="Freeform 266">
                    <a:extLst>
                      <a:ext uri="{FF2B5EF4-FFF2-40B4-BE49-F238E27FC236}">
                        <a16:creationId xmlns:a16="http://schemas.microsoft.com/office/drawing/2014/main" id="{4A794572-BD87-0F41-839F-9008DC9D7CC0}"/>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268" name="Freeform 267">
                    <a:extLst>
                      <a:ext uri="{FF2B5EF4-FFF2-40B4-BE49-F238E27FC236}">
                        <a16:creationId xmlns:a16="http://schemas.microsoft.com/office/drawing/2014/main" id="{1DB48A78-A5A2-D147-883F-79730D49BCAE}"/>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269" name="Freeform 268">
                    <a:extLst>
                      <a:ext uri="{FF2B5EF4-FFF2-40B4-BE49-F238E27FC236}">
                        <a16:creationId xmlns:a16="http://schemas.microsoft.com/office/drawing/2014/main" id="{160D2523-35EE-AC46-ADD5-66042DFC1EC0}"/>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70" name="Freeform 269">
                    <a:extLst>
                      <a:ext uri="{FF2B5EF4-FFF2-40B4-BE49-F238E27FC236}">
                        <a16:creationId xmlns:a16="http://schemas.microsoft.com/office/drawing/2014/main" id="{A6E84374-C67D-F146-AD50-D9844F014C4A}"/>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71" name="Freeform 270">
                    <a:extLst>
                      <a:ext uri="{FF2B5EF4-FFF2-40B4-BE49-F238E27FC236}">
                        <a16:creationId xmlns:a16="http://schemas.microsoft.com/office/drawing/2014/main" id="{9D28921D-961C-F848-B922-0424BF417BDE}"/>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72" name="Freeform 271">
                    <a:extLst>
                      <a:ext uri="{FF2B5EF4-FFF2-40B4-BE49-F238E27FC236}">
                        <a16:creationId xmlns:a16="http://schemas.microsoft.com/office/drawing/2014/main" id="{833E6086-DDFD-5D4D-AA5A-E133893191C5}"/>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73" name="Freeform 272">
                    <a:extLst>
                      <a:ext uri="{FF2B5EF4-FFF2-40B4-BE49-F238E27FC236}">
                        <a16:creationId xmlns:a16="http://schemas.microsoft.com/office/drawing/2014/main" id="{E8C27988-C4D2-1F4A-95A7-00A749DA513B}"/>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74" name="Freeform 273">
                    <a:extLst>
                      <a:ext uri="{FF2B5EF4-FFF2-40B4-BE49-F238E27FC236}">
                        <a16:creationId xmlns:a16="http://schemas.microsoft.com/office/drawing/2014/main" id="{DA781102-3E44-1344-8D98-66408D629BAB}"/>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75" name="Freeform 274">
                    <a:extLst>
                      <a:ext uri="{FF2B5EF4-FFF2-40B4-BE49-F238E27FC236}">
                        <a16:creationId xmlns:a16="http://schemas.microsoft.com/office/drawing/2014/main" id="{6D0C042A-03D6-934D-8B82-869B6DC39144}"/>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76" name="Freeform 275">
                    <a:extLst>
                      <a:ext uri="{FF2B5EF4-FFF2-40B4-BE49-F238E27FC236}">
                        <a16:creationId xmlns:a16="http://schemas.microsoft.com/office/drawing/2014/main" id="{C2BA48BC-71E7-F442-AE20-242CBD504944}"/>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7" name="Freeform 276">
                    <a:extLst>
                      <a:ext uri="{FF2B5EF4-FFF2-40B4-BE49-F238E27FC236}">
                        <a16:creationId xmlns:a16="http://schemas.microsoft.com/office/drawing/2014/main" id="{B2F20C89-03B8-7C4E-8129-8FBF97BDBA7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78" name="Freeform 277">
                    <a:extLst>
                      <a:ext uri="{FF2B5EF4-FFF2-40B4-BE49-F238E27FC236}">
                        <a16:creationId xmlns:a16="http://schemas.microsoft.com/office/drawing/2014/main" id="{218CE04B-2A7F-3A43-846D-9FB1DA71F107}"/>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79" name="Freeform 278">
                    <a:extLst>
                      <a:ext uri="{FF2B5EF4-FFF2-40B4-BE49-F238E27FC236}">
                        <a16:creationId xmlns:a16="http://schemas.microsoft.com/office/drawing/2014/main" id="{5B5833B5-F87A-784C-B1FA-5BDADAAF867A}"/>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280" name="Freeform 279">
                    <a:extLst>
                      <a:ext uri="{FF2B5EF4-FFF2-40B4-BE49-F238E27FC236}">
                        <a16:creationId xmlns:a16="http://schemas.microsoft.com/office/drawing/2014/main" id="{0172DABA-96A6-9C4E-9126-FFA711B5C790}"/>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281" name="Freeform 280">
                    <a:extLst>
                      <a:ext uri="{FF2B5EF4-FFF2-40B4-BE49-F238E27FC236}">
                        <a16:creationId xmlns:a16="http://schemas.microsoft.com/office/drawing/2014/main" id="{24D2FBDD-25F5-0245-84C3-841AB16F1F77}"/>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282" name="Freeform 281">
                    <a:extLst>
                      <a:ext uri="{FF2B5EF4-FFF2-40B4-BE49-F238E27FC236}">
                        <a16:creationId xmlns:a16="http://schemas.microsoft.com/office/drawing/2014/main" id="{596AD3FC-E488-B443-857C-5AFF88182079}"/>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283" name="Freeform 282">
                    <a:extLst>
                      <a:ext uri="{FF2B5EF4-FFF2-40B4-BE49-F238E27FC236}">
                        <a16:creationId xmlns:a16="http://schemas.microsoft.com/office/drawing/2014/main" id="{3BF4D948-0D58-AF40-94B3-36B4A887F476}"/>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84" name="Freeform 283">
                    <a:extLst>
                      <a:ext uri="{FF2B5EF4-FFF2-40B4-BE49-F238E27FC236}">
                        <a16:creationId xmlns:a16="http://schemas.microsoft.com/office/drawing/2014/main" id="{E5F97033-EB77-5448-9C2F-2C02289A8D4A}"/>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85" name="Freeform 284">
                    <a:extLst>
                      <a:ext uri="{FF2B5EF4-FFF2-40B4-BE49-F238E27FC236}">
                        <a16:creationId xmlns:a16="http://schemas.microsoft.com/office/drawing/2014/main" id="{580CFA45-B6D6-1649-8E56-A78EC375E5F3}"/>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6" name="Freeform 285">
                    <a:extLst>
                      <a:ext uri="{FF2B5EF4-FFF2-40B4-BE49-F238E27FC236}">
                        <a16:creationId xmlns:a16="http://schemas.microsoft.com/office/drawing/2014/main" id="{8DC5B9E6-82A9-7B4F-A90F-ADC2A5CE64A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287" name="Freeform 286">
                    <a:extLst>
                      <a:ext uri="{FF2B5EF4-FFF2-40B4-BE49-F238E27FC236}">
                        <a16:creationId xmlns:a16="http://schemas.microsoft.com/office/drawing/2014/main" id="{7EA92F00-C5FA-DC41-8425-2AA47C09A68D}"/>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288" name="Freeform 287">
                    <a:extLst>
                      <a:ext uri="{FF2B5EF4-FFF2-40B4-BE49-F238E27FC236}">
                        <a16:creationId xmlns:a16="http://schemas.microsoft.com/office/drawing/2014/main" id="{849C41AE-1538-D340-8CE2-757144567DE0}"/>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289" name="Freeform 288">
                    <a:extLst>
                      <a:ext uri="{FF2B5EF4-FFF2-40B4-BE49-F238E27FC236}">
                        <a16:creationId xmlns:a16="http://schemas.microsoft.com/office/drawing/2014/main" id="{317ACF69-E3FB-C949-8024-D8A49F86400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290" name="Freeform 289">
                    <a:extLst>
                      <a:ext uri="{FF2B5EF4-FFF2-40B4-BE49-F238E27FC236}">
                        <a16:creationId xmlns:a16="http://schemas.microsoft.com/office/drawing/2014/main" id="{F673DEC9-01B2-084F-8D80-1DB1C0EBCE68}"/>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291" name="Freeform 290">
                    <a:extLst>
                      <a:ext uri="{FF2B5EF4-FFF2-40B4-BE49-F238E27FC236}">
                        <a16:creationId xmlns:a16="http://schemas.microsoft.com/office/drawing/2014/main" id="{D8ED898E-74B1-8D48-B53A-B062AF158E4F}"/>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292" name="Freeform 291">
                    <a:extLst>
                      <a:ext uri="{FF2B5EF4-FFF2-40B4-BE49-F238E27FC236}">
                        <a16:creationId xmlns:a16="http://schemas.microsoft.com/office/drawing/2014/main" id="{B15D702D-C874-E145-A833-7A1A4EDE8A8A}"/>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293" name="Freeform 292">
                    <a:extLst>
                      <a:ext uri="{FF2B5EF4-FFF2-40B4-BE49-F238E27FC236}">
                        <a16:creationId xmlns:a16="http://schemas.microsoft.com/office/drawing/2014/main" id="{9782B26C-24E2-FF47-9CE9-7C79630F39C9}"/>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256" name="Rounded Rectangle 255">
                <a:extLst>
                  <a:ext uri="{FF2B5EF4-FFF2-40B4-BE49-F238E27FC236}">
                    <a16:creationId xmlns:a16="http://schemas.microsoft.com/office/drawing/2014/main" id="{0085334F-3A44-6644-9CD0-CF422711A9CA}"/>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94" name="Group 293">
            <a:extLst>
              <a:ext uri="{FF2B5EF4-FFF2-40B4-BE49-F238E27FC236}">
                <a16:creationId xmlns:a16="http://schemas.microsoft.com/office/drawing/2014/main" id="{59A18509-DE5A-7F46-97DE-9FC61B9BCBDC}"/>
              </a:ext>
            </a:extLst>
          </p:cNvPr>
          <p:cNvGrpSpPr/>
          <p:nvPr/>
        </p:nvGrpSpPr>
        <p:grpSpPr>
          <a:xfrm>
            <a:off x="12825056" y="1124744"/>
            <a:ext cx="1850528" cy="1436222"/>
            <a:chOff x="-240704" y="1124744"/>
            <a:chExt cx="1850528" cy="1436222"/>
          </a:xfrm>
        </p:grpSpPr>
        <p:sp>
          <p:nvSpPr>
            <p:cNvPr id="295" name="Rounded Rectangle 294">
              <a:extLst>
                <a:ext uri="{FF2B5EF4-FFF2-40B4-BE49-F238E27FC236}">
                  <a16:creationId xmlns:a16="http://schemas.microsoft.com/office/drawing/2014/main" id="{B6F5A981-D71A-A64A-A9D1-59EB1F5E13E3}"/>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96" name="Group 295">
              <a:extLst>
                <a:ext uri="{FF2B5EF4-FFF2-40B4-BE49-F238E27FC236}">
                  <a16:creationId xmlns:a16="http://schemas.microsoft.com/office/drawing/2014/main" id="{53A061ED-894A-C540-B4A0-4C00714A759F}"/>
                </a:ext>
              </a:extLst>
            </p:cNvPr>
            <p:cNvGrpSpPr/>
            <p:nvPr/>
          </p:nvGrpSpPr>
          <p:grpSpPr>
            <a:xfrm>
              <a:off x="55757" y="1374896"/>
              <a:ext cx="1554066" cy="1186070"/>
              <a:chOff x="1343471" y="4284230"/>
              <a:chExt cx="2181661" cy="1665054"/>
            </a:xfrm>
          </p:grpSpPr>
          <p:grpSp>
            <p:nvGrpSpPr>
              <p:cNvPr id="297" name="Graphic 2">
                <a:extLst>
                  <a:ext uri="{FF2B5EF4-FFF2-40B4-BE49-F238E27FC236}">
                    <a16:creationId xmlns:a16="http://schemas.microsoft.com/office/drawing/2014/main" id="{DF646CBE-4A8E-FE46-8340-A9657805C9B2}"/>
                  </a:ext>
                </a:extLst>
              </p:cNvPr>
              <p:cNvGrpSpPr/>
              <p:nvPr/>
            </p:nvGrpSpPr>
            <p:grpSpPr>
              <a:xfrm>
                <a:off x="1343471" y="4284230"/>
                <a:ext cx="2181661" cy="1665054"/>
                <a:chOff x="6104532" y="3912016"/>
                <a:chExt cx="1595163" cy="1217436"/>
              </a:xfrm>
            </p:grpSpPr>
            <p:sp>
              <p:nvSpPr>
                <p:cNvPr id="299" name="Freeform 298">
                  <a:extLst>
                    <a:ext uri="{FF2B5EF4-FFF2-40B4-BE49-F238E27FC236}">
                      <a16:creationId xmlns:a16="http://schemas.microsoft.com/office/drawing/2014/main" id="{3972501F-B1C9-6346-9CB6-BF79EDDF8089}"/>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300" name="Graphic 2">
                  <a:extLst>
                    <a:ext uri="{FF2B5EF4-FFF2-40B4-BE49-F238E27FC236}">
                      <a16:creationId xmlns:a16="http://schemas.microsoft.com/office/drawing/2014/main" id="{BAE50585-59DE-B84E-A65C-91FA9E022113}"/>
                    </a:ext>
                  </a:extLst>
                </p:cNvPr>
                <p:cNvGrpSpPr/>
                <p:nvPr/>
              </p:nvGrpSpPr>
              <p:grpSpPr>
                <a:xfrm>
                  <a:off x="6104532" y="3912016"/>
                  <a:ext cx="1095753" cy="917645"/>
                  <a:chOff x="6104532" y="3912016"/>
                  <a:chExt cx="1095753" cy="917645"/>
                </a:xfrm>
              </p:grpSpPr>
              <p:sp>
                <p:nvSpPr>
                  <p:cNvPr id="301" name="Freeform 300">
                    <a:extLst>
                      <a:ext uri="{FF2B5EF4-FFF2-40B4-BE49-F238E27FC236}">
                        <a16:creationId xmlns:a16="http://schemas.microsoft.com/office/drawing/2014/main" id="{8493B91D-7DE4-1342-A9BD-81A03641E11D}"/>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302" name="Freeform 301">
                    <a:extLst>
                      <a:ext uri="{FF2B5EF4-FFF2-40B4-BE49-F238E27FC236}">
                        <a16:creationId xmlns:a16="http://schemas.microsoft.com/office/drawing/2014/main" id="{4008E137-CFE0-0943-B953-2B0F1237286B}"/>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303" name="Freeform 302">
                    <a:extLst>
                      <a:ext uri="{FF2B5EF4-FFF2-40B4-BE49-F238E27FC236}">
                        <a16:creationId xmlns:a16="http://schemas.microsoft.com/office/drawing/2014/main" id="{71CFCA3C-693F-DE4F-A6EC-98B3D38EADD4}"/>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4" name="Freeform 303">
                    <a:extLst>
                      <a:ext uri="{FF2B5EF4-FFF2-40B4-BE49-F238E27FC236}">
                        <a16:creationId xmlns:a16="http://schemas.microsoft.com/office/drawing/2014/main" id="{0F0CE02F-A097-824F-B0E5-AD5BC1F669AA}"/>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5" name="Freeform 304">
                    <a:extLst>
                      <a:ext uri="{FF2B5EF4-FFF2-40B4-BE49-F238E27FC236}">
                        <a16:creationId xmlns:a16="http://schemas.microsoft.com/office/drawing/2014/main" id="{A819C4AF-F13B-4446-9013-5DF1B8D28DEE}"/>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6" name="Freeform 305">
                    <a:extLst>
                      <a:ext uri="{FF2B5EF4-FFF2-40B4-BE49-F238E27FC236}">
                        <a16:creationId xmlns:a16="http://schemas.microsoft.com/office/drawing/2014/main" id="{5746A5D9-5A98-4A4B-A0FE-CBAAFBB39135}"/>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7" name="Freeform 306">
                    <a:extLst>
                      <a:ext uri="{FF2B5EF4-FFF2-40B4-BE49-F238E27FC236}">
                        <a16:creationId xmlns:a16="http://schemas.microsoft.com/office/drawing/2014/main" id="{FC18CA6A-90F7-F549-8C15-A8512ACA3F3B}"/>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8" name="Freeform 307">
                    <a:extLst>
                      <a:ext uri="{FF2B5EF4-FFF2-40B4-BE49-F238E27FC236}">
                        <a16:creationId xmlns:a16="http://schemas.microsoft.com/office/drawing/2014/main" id="{3F1AF217-50A7-634A-96C4-DA3718A80937}"/>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9" name="Freeform 308">
                    <a:extLst>
                      <a:ext uri="{FF2B5EF4-FFF2-40B4-BE49-F238E27FC236}">
                        <a16:creationId xmlns:a16="http://schemas.microsoft.com/office/drawing/2014/main" id="{6CFE718F-D6B9-D049-BD0B-EFB6029B230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310" name="Freeform 309">
                    <a:extLst>
                      <a:ext uri="{FF2B5EF4-FFF2-40B4-BE49-F238E27FC236}">
                        <a16:creationId xmlns:a16="http://schemas.microsoft.com/office/drawing/2014/main" id="{CCC345AC-0B66-2047-9C2B-2797D42F8A0E}"/>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311" name="Freeform 310">
                    <a:extLst>
                      <a:ext uri="{FF2B5EF4-FFF2-40B4-BE49-F238E27FC236}">
                        <a16:creationId xmlns:a16="http://schemas.microsoft.com/office/drawing/2014/main" id="{B49641F7-D76E-4845-8F3D-08AC160962AB}"/>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312" name="Freeform 311">
                    <a:extLst>
                      <a:ext uri="{FF2B5EF4-FFF2-40B4-BE49-F238E27FC236}">
                        <a16:creationId xmlns:a16="http://schemas.microsoft.com/office/drawing/2014/main" id="{3E3F37C4-5E70-D042-AD19-71BC83B8CF4F}"/>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3" name="Freeform 312">
                    <a:extLst>
                      <a:ext uri="{FF2B5EF4-FFF2-40B4-BE49-F238E27FC236}">
                        <a16:creationId xmlns:a16="http://schemas.microsoft.com/office/drawing/2014/main" id="{EEA187C7-F929-6B4F-BAE0-D5CEA0804D1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314" name="Freeform 313">
                    <a:extLst>
                      <a:ext uri="{FF2B5EF4-FFF2-40B4-BE49-F238E27FC236}">
                        <a16:creationId xmlns:a16="http://schemas.microsoft.com/office/drawing/2014/main" id="{C98B6180-E558-9D43-A321-F374E578DED6}"/>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5" name="Freeform 314">
                    <a:extLst>
                      <a:ext uri="{FF2B5EF4-FFF2-40B4-BE49-F238E27FC236}">
                        <a16:creationId xmlns:a16="http://schemas.microsoft.com/office/drawing/2014/main" id="{A3B49C92-9007-3048-8DFD-812602B1204B}"/>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316" name="Freeform 315">
                    <a:extLst>
                      <a:ext uri="{FF2B5EF4-FFF2-40B4-BE49-F238E27FC236}">
                        <a16:creationId xmlns:a16="http://schemas.microsoft.com/office/drawing/2014/main" id="{75D078F3-8D9A-2947-B3EA-39CC764E2724}"/>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7" name="Freeform 316">
                    <a:extLst>
                      <a:ext uri="{FF2B5EF4-FFF2-40B4-BE49-F238E27FC236}">
                        <a16:creationId xmlns:a16="http://schemas.microsoft.com/office/drawing/2014/main" id="{E1AAF42F-8D5E-7A48-B1A7-249A6C21D863}"/>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8" name="Freeform 317">
                    <a:extLst>
                      <a:ext uri="{FF2B5EF4-FFF2-40B4-BE49-F238E27FC236}">
                        <a16:creationId xmlns:a16="http://schemas.microsoft.com/office/drawing/2014/main" id="{C1C6FC64-9949-0C4C-B184-D6D325439100}"/>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9" name="Freeform 318">
                    <a:extLst>
                      <a:ext uri="{FF2B5EF4-FFF2-40B4-BE49-F238E27FC236}">
                        <a16:creationId xmlns:a16="http://schemas.microsoft.com/office/drawing/2014/main" id="{198651EF-72FE-A84F-88C7-6A7199B8C20C}"/>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0" name="Freeform 319">
                    <a:extLst>
                      <a:ext uri="{FF2B5EF4-FFF2-40B4-BE49-F238E27FC236}">
                        <a16:creationId xmlns:a16="http://schemas.microsoft.com/office/drawing/2014/main" id="{7AB0734F-1F96-ED40-9412-431D98D350F3}"/>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1" name="Freeform 320">
                    <a:extLst>
                      <a:ext uri="{FF2B5EF4-FFF2-40B4-BE49-F238E27FC236}">
                        <a16:creationId xmlns:a16="http://schemas.microsoft.com/office/drawing/2014/main" id="{942F8D90-A956-A640-8911-04D9FF18F7B9}"/>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2" name="Freeform 321">
                    <a:extLst>
                      <a:ext uri="{FF2B5EF4-FFF2-40B4-BE49-F238E27FC236}">
                        <a16:creationId xmlns:a16="http://schemas.microsoft.com/office/drawing/2014/main" id="{13BD71B6-EFCC-3D49-B69A-A6AB9D8E940D}"/>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3" name="Freeform 322">
                    <a:extLst>
                      <a:ext uri="{FF2B5EF4-FFF2-40B4-BE49-F238E27FC236}">
                        <a16:creationId xmlns:a16="http://schemas.microsoft.com/office/drawing/2014/main" id="{0BC685B9-9457-5949-9DF4-63FBBA198083}"/>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4" name="Freeform 323">
                    <a:extLst>
                      <a:ext uri="{FF2B5EF4-FFF2-40B4-BE49-F238E27FC236}">
                        <a16:creationId xmlns:a16="http://schemas.microsoft.com/office/drawing/2014/main" id="{BF646E8B-10DE-454E-8983-80EBB6E09BBB}"/>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5" name="Freeform 324">
                    <a:extLst>
                      <a:ext uri="{FF2B5EF4-FFF2-40B4-BE49-F238E27FC236}">
                        <a16:creationId xmlns:a16="http://schemas.microsoft.com/office/drawing/2014/main" id="{F166F166-B4F2-3D49-8182-329484AC033D}"/>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6" name="Freeform 325">
                    <a:extLst>
                      <a:ext uri="{FF2B5EF4-FFF2-40B4-BE49-F238E27FC236}">
                        <a16:creationId xmlns:a16="http://schemas.microsoft.com/office/drawing/2014/main" id="{E7E439DE-2663-704F-AD3F-B4B14047FAC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7" name="Freeform 326">
                    <a:extLst>
                      <a:ext uri="{FF2B5EF4-FFF2-40B4-BE49-F238E27FC236}">
                        <a16:creationId xmlns:a16="http://schemas.microsoft.com/office/drawing/2014/main" id="{AF152CDA-C915-8A49-A3ED-93C9512D37C0}"/>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8" name="Freeform 327">
                    <a:extLst>
                      <a:ext uri="{FF2B5EF4-FFF2-40B4-BE49-F238E27FC236}">
                        <a16:creationId xmlns:a16="http://schemas.microsoft.com/office/drawing/2014/main" id="{1DBC69BA-FC0F-CE4B-B639-176C7DBCD9B5}"/>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9" name="Freeform 328">
                    <a:extLst>
                      <a:ext uri="{FF2B5EF4-FFF2-40B4-BE49-F238E27FC236}">
                        <a16:creationId xmlns:a16="http://schemas.microsoft.com/office/drawing/2014/main" id="{DE1A1526-82FB-3442-85CB-31B1E777EC12}"/>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0" name="Freeform 329">
                    <a:extLst>
                      <a:ext uri="{FF2B5EF4-FFF2-40B4-BE49-F238E27FC236}">
                        <a16:creationId xmlns:a16="http://schemas.microsoft.com/office/drawing/2014/main" id="{5E7F5B46-2BC9-774A-95FD-ABC7CB6ABA63}"/>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1" name="Freeform 330">
                    <a:extLst>
                      <a:ext uri="{FF2B5EF4-FFF2-40B4-BE49-F238E27FC236}">
                        <a16:creationId xmlns:a16="http://schemas.microsoft.com/office/drawing/2014/main" id="{F0A5F232-EA27-404E-8236-68299F5076D3}"/>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332" name="Freeform 331">
                    <a:extLst>
                      <a:ext uri="{FF2B5EF4-FFF2-40B4-BE49-F238E27FC236}">
                        <a16:creationId xmlns:a16="http://schemas.microsoft.com/office/drawing/2014/main" id="{B5263A48-BCD6-6B4B-A2B5-CD8AFAA1B2BB}"/>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333" name="Freeform 332">
                    <a:extLst>
                      <a:ext uri="{FF2B5EF4-FFF2-40B4-BE49-F238E27FC236}">
                        <a16:creationId xmlns:a16="http://schemas.microsoft.com/office/drawing/2014/main" id="{BFB84214-0C9A-1344-BD4B-C5FBD3ACC69C}"/>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4" name="Freeform 333">
                    <a:extLst>
                      <a:ext uri="{FF2B5EF4-FFF2-40B4-BE49-F238E27FC236}">
                        <a16:creationId xmlns:a16="http://schemas.microsoft.com/office/drawing/2014/main" id="{924640CD-8C5C-A147-A1F3-5C638CFCCC99}"/>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5" name="Freeform 334">
                    <a:extLst>
                      <a:ext uri="{FF2B5EF4-FFF2-40B4-BE49-F238E27FC236}">
                        <a16:creationId xmlns:a16="http://schemas.microsoft.com/office/drawing/2014/main" id="{6D4893B3-4331-134D-BC86-821A04CEAE52}"/>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6" name="Freeform 335">
                    <a:extLst>
                      <a:ext uri="{FF2B5EF4-FFF2-40B4-BE49-F238E27FC236}">
                        <a16:creationId xmlns:a16="http://schemas.microsoft.com/office/drawing/2014/main" id="{172B2DF1-74BB-BC4F-A689-D226BBB06D6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7" name="Freeform 336">
                    <a:extLst>
                      <a:ext uri="{FF2B5EF4-FFF2-40B4-BE49-F238E27FC236}">
                        <a16:creationId xmlns:a16="http://schemas.microsoft.com/office/drawing/2014/main" id="{1D538189-9F1B-B64B-AE29-BDE7A74A01F3}"/>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8" name="Freeform 337">
                    <a:extLst>
                      <a:ext uri="{FF2B5EF4-FFF2-40B4-BE49-F238E27FC236}">
                        <a16:creationId xmlns:a16="http://schemas.microsoft.com/office/drawing/2014/main" id="{9E5E1AED-D122-FB4F-9A08-74232A425F68}"/>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39" name="Freeform 338">
                    <a:extLst>
                      <a:ext uri="{FF2B5EF4-FFF2-40B4-BE49-F238E27FC236}">
                        <a16:creationId xmlns:a16="http://schemas.microsoft.com/office/drawing/2014/main" id="{F2A95038-95BE-7A46-9717-A74E48FCC273}"/>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40" name="Freeform 339">
                    <a:extLst>
                      <a:ext uri="{FF2B5EF4-FFF2-40B4-BE49-F238E27FC236}">
                        <a16:creationId xmlns:a16="http://schemas.microsoft.com/office/drawing/2014/main" id="{031C3862-0B53-6147-B093-5A851B4C1C2E}"/>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341" name="Freeform 340">
                    <a:extLst>
                      <a:ext uri="{FF2B5EF4-FFF2-40B4-BE49-F238E27FC236}">
                        <a16:creationId xmlns:a16="http://schemas.microsoft.com/office/drawing/2014/main" id="{716D9E5A-0294-C049-B54A-F28F00514950}"/>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2" name="Freeform 341">
                    <a:extLst>
                      <a:ext uri="{FF2B5EF4-FFF2-40B4-BE49-F238E27FC236}">
                        <a16:creationId xmlns:a16="http://schemas.microsoft.com/office/drawing/2014/main" id="{4223596B-598D-534E-A19B-9348FECACFE2}"/>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3" name="Freeform 342">
                    <a:extLst>
                      <a:ext uri="{FF2B5EF4-FFF2-40B4-BE49-F238E27FC236}">
                        <a16:creationId xmlns:a16="http://schemas.microsoft.com/office/drawing/2014/main" id="{9DC88EF4-A158-4F4C-B0FD-C3ADAB59A813}"/>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4" name="Freeform 343">
                    <a:extLst>
                      <a:ext uri="{FF2B5EF4-FFF2-40B4-BE49-F238E27FC236}">
                        <a16:creationId xmlns:a16="http://schemas.microsoft.com/office/drawing/2014/main" id="{A60DFF9E-0B67-FC44-91A0-A78DA71AB3C3}"/>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5" name="Freeform 344">
                    <a:extLst>
                      <a:ext uri="{FF2B5EF4-FFF2-40B4-BE49-F238E27FC236}">
                        <a16:creationId xmlns:a16="http://schemas.microsoft.com/office/drawing/2014/main" id="{4904AFF3-D0C5-9A44-99B1-6D2F27902331}"/>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346" name="Freeform 345">
                    <a:extLst>
                      <a:ext uri="{FF2B5EF4-FFF2-40B4-BE49-F238E27FC236}">
                        <a16:creationId xmlns:a16="http://schemas.microsoft.com/office/drawing/2014/main" id="{6691D86A-C8E0-4248-8DE9-2D17713176AE}"/>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7" name="Freeform 346">
                    <a:extLst>
                      <a:ext uri="{FF2B5EF4-FFF2-40B4-BE49-F238E27FC236}">
                        <a16:creationId xmlns:a16="http://schemas.microsoft.com/office/drawing/2014/main" id="{B6102265-F337-D74B-A9BD-82FCA8EC442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8" name="Freeform 347">
                    <a:extLst>
                      <a:ext uri="{FF2B5EF4-FFF2-40B4-BE49-F238E27FC236}">
                        <a16:creationId xmlns:a16="http://schemas.microsoft.com/office/drawing/2014/main" id="{54FC7565-83E8-EB44-AE8E-9E213323A7E7}"/>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9" name="Freeform 348">
                    <a:extLst>
                      <a:ext uri="{FF2B5EF4-FFF2-40B4-BE49-F238E27FC236}">
                        <a16:creationId xmlns:a16="http://schemas.microsoft.com/office/drawing/2014/main" id="{213BC13E-94F8-C347-AC1D-1220DBB5956E}"/>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0" name="Freeform 349">
                    <a:extLst>
                      <a:ext uri="{FF2B5EF4-FFF2-40B4-BE49-F238E27FC236}">
                        <a16:creationId xmlns:a16="http://schemas.microsoft.com/office/drawing/2014/main" id="{DA269029-5100-BE4E-9397-D6F967A78A72}"/>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1" name="Freeform 350">
                    <a:extLst>
                      <a:ext uri="{FF2B5EF4-FFF2-40B4-BE49-F238E27FC236}">
                        <a16:creationId xmlns:a16="http://schemas.microsoft.com/office/drawing/2014/main" id="{FEC82419-365A-7C45-A65A-24D3A9ED870F}"/>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2" name="Freeform 351">
                    <a:extLst>
                      <a:ext uri="{FF2B5EF4-FFF2-40B4-BE49-F238E27FC236}">
                        <a16:creationId xmlns:a16="http://schemas.microsoft.com/office/drawing/2014/main" id="{901BEDEB-BE3D-E64E-9413-E128BA51D997}"/>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353" name="Freeform 352">
                    <a:extLst>
                      <a:ext uri="{FF2B5EF4-FFF2-40B4-BE49-F238E27FC236}">
                        <a16:creationId xmlns:a16="http://schemas.microsoft.com/office/drawing/2014/main" id="{5485C32F-F97C-BD4C-84C2-12D8A3184142}"/>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298" name="Rounded Rectangle 297">
                <a:extLst>
                  <a:ext uri="{FF2B5EF4-FFF2-40B4-BE49-F238E27FC236}">
                    <a16:creationId xmlns:a16="http://schemas.microsoft.com/office/drawing/2014/main" id="{609D6B69-2A15-0747-8525-B1C3AE3A3527}"/>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54" name="TextBox 353">
            <a:extLst>
              <a:ext uri="{FF2B5EF4-FFF2-40B4-BE49-F238E27FC236}">
                <a16:creationId xmlns:a16="http://schemas.microsoft.com/office/drawing/2014/main" id="{FD8C3930-D207-7641-BB8D-6473B03CA68F}"/>
              </a:ext>
            </a:extLst>
          </p:cNvPr>
          <p:cNvSpPr txBox="1"/>
          <p:nvPr/>
        </p:nvSpPr>
        <p:spPr>
          <a:xfrm>
            <a:off x="-2369957"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3</a:t>
            </a:r>
          </a:p>
        </p:txBody>
      </p:sp>
      <p:sp>
        <p:nvSpPr>
          <p:cNvPr id="355" name="TextBox 354">
            <a:extLst>
              <a:ext uri="{FF2B5EF4-FFF2-40B4-BE49-F238E27FC236}">
                <a16:creationId xmlns:a16="http://schemas.microsoft.com/office/drawing/2014/main" id="{4394B34D-F019-E54D-B98A-D6F053FA54A3}"/>
              </a:ext>
            </a:extLst>
          </p:cNvPr>
          <p:cNvSpPr txBox="1"/>
          <p:nvPr/>
        </p:nvSpPr>
        <p:spPr>
          <a:xfrm>
            <a:off x="1296510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sp>
        <p:nvSpPr>
          <p:cNvPr id="359" name="TextBox 358">
            <a:extLst>
              <a:ext uri="{FF2B5EF4-FFF2-40B4-BE49-F238E27FC236}">
                <a16:creationId xmlns:a16="http://schemas.microsoft.com/office/drawing/2014/main" id="{D3BE1CFF-2D6D-46F3-88CE-128CC32526E5}"/>
              </a:ext>
            </a:extLst>
          </p:cNvPr>
          <p:cNvSpPr txBox="1"/>
          <p:nvPr/>
        </p:nvSpPr>
        <p:spPr>
          <a:xfrm>
            <a:off x="2207426" y="2897364"/>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58" name="TextBox 357">
            <a:extLst>
              <a:ext uri="{FF2B5EF4-FFF2-40B4-BE49-F238E27FC236}">
                <a16:creationId xmlns:a16="http://schemas.microsoft.com/office/drawing/2014/main" id="{E7D2F3EB-B6F6-4921-9CF4-322091F889E6}"/>
              </a:ext>
            </a:extLst>
          </p:cNvPr>
          <p:cNvSpPr txBox="1"/>
          <p:nvPr/>
        </p:nvSpPr>
        <p:spPr>
          <a:xfrm>
            <a:off x="309226" y="260648"/>
            <a:ext cx="2915572" cy="400110"/>
          </a:xfrm>
          <a:prstGeom prst="rect">
            <a:avLst/>
          </a:prstGeom>
          <a:noFill/>
        </p:spPr>
        <p:txBody>
          <a:bodyPr wrap="square" rtlCol="0">
            <a:spAutoFit/>
          </a:bodyPr>
          <a:lstStyle/>
          <a:p>
            <a:pPr algn="r"/>
            <a:r>
              <a:rPr lang="en-MY" sz="2000" b="1">
                <a:solidFill>
                  <a:schemeClr val="accent6">
                    <a:lumMod val="75000"/>
                  </a:schemeClr>
                </a:solidFill>
                <a:latin typeface="Century Gothic" panose="020B0502020202020204" pitchFamily="34" charset="0"/>
              </a:rPr>
              <a:t>State </a:t>
            </a:r>
            <a:r>
              <a:rPr lang="vi-VN" sz="2000" b="1" dirty="0">
                <a:solidFill>
                  <a:schemeClr val="accent6">
                    <a:lumMod val="75000"/>
                  </a:schemeClr>
                </a:solidFill>
                <a:latin typeface="Century Gothic" panose="020B0502020202020204" pitchFamily="34" charset="0"/>
              </a:rPr>
              <a:t>vs</a:t>
            </a:r>
            <a:r>
              <a:rPr lang="en-MY" sz="2000" b="1" dirty="0">
                <a:solidFill>
                  <a:schemeClr val="accent6">
                    <a:lumMod val="75000"/>
                  </a:schemeClr>
                </a:solidFill>
                <a:latin typeface="Century Gothic" panose="020B0502020202020204" pitchFamily="34" charset="0"/>
              </a:rPr>
              <a:t> Props</a:t>
            </a:r>
          </a:p>
        </p:txBody>
      </p:sp>
    </p:spTree>
    <p:extLst>
      <p:ext uri="{BB962C8B-B14F-4D97-AF65-F5344CB8AC3E}">
        <p14:creationId xmlns:p14="http://schemas.microsoft.com/office/powerpoint/2010/main" val="4103244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Background">
            <a:extLst>
              <a:ext uri="{FF2B5EF4-FFF2-40B4-BE49-F238E27FC236}">
                <a16:creationId xmlns:a16="http://schemas.microsoft.com/office/drawing/2014/main" id="{2F5C252B-DBDD-254E-A179-05C1B911113D}"/>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8129160" y="1141211"/>
            <a:ext cx="2070640" cy="1607051"/>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72264" y="2915652"/>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3</a:t>
            </a:r>
          </a:p>
        </p:txBody>
      </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en-US" sz="2400" b="1" dirty="0">
                <a:solidFill>
                  <a:schemeClr val="bg1"/>
                </a:solidFill>
                <a:latin typeface="Century Gothic" panose="020B0502020202020204" pitchFamily="34" charset="0"/>
              </a:rPr>
              <a:t>2</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2019811" y="1141211"/>
            <a:ext cx="2082912" cy="1607052"/>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414162" y="2915652"/>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 </a:t>
            </a:r>
            <a:r>
              <a:rPr lang="en-VN">
                <a:solidFill>
                  <a:schemeClr val="accent1">
                    <a:lumMod val="20000"/>
                    <a:lumOff val="80000"/>
                  </a:schemeClr>
                </a:solidFill>
                <a:latin typeface="Century Gothic" panose="020B0502020202020204" pitchFamily="34" charset="0"/>
              </a:rPr>
              <a:t>1</a:t>
            </a:r>
            <a:endParaRPr lang="en-VN" dirty="0">
              <a:solidFill>
                <a:schemeClr val="accent1">
                  <a:lumMod val="20000"/>
                  <a:lumOff val="80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4BB5C44B-8B17-134A-87B8-90BAAF99130E}"/>
              </a:ext>
            </a:extLst>
          </p:cNvPr>
          <p:cNvGrpSpPr/>
          <p:nvPr/>
        </p:nvGrpSpPr>
        <p:grpSpPr>
          <a:xfrm>
            <a:off x="-240704" y="1141211"/>
            <a:ext cx="1850528" cy="1436220"/>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 name="Group 1">
            <a:extLst>
              <a:ext uri="{FF2B5EF4-FFF2-40B4-BE49-F238E27FC236}">
                <a16:creationId xmlns:a16="http://schemas.microsoft.com/office/drawing/2014/main" id="{65E5232F-FD0A-7144-8B9C-A890C2D10B57}"/>
              </a:ext>
            </a:extLst>
          </p:cNvPr>
          <p:cNvGrpSpPr/>
          <p:nvPr/>
        </p:nvGrpSpPr>
        <p:grpSpPr>
          <a:xfrm>
            <a:off x="10609787" y="1141211"/>
            <a:ext cx="1850528" cy="143622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7" name="TextBox 246">
            <a:extLst>
              <a:ext uri="{FF2B5EF4-FFF2-40B4-BE49-F238E27FC236}">
                <a16:creationId xmlns:a16="http://schemas.microsoft.com/office/drawing/2014/main" id="{9E081351-E281-FE4F-90AA-908E79B88254}"/>
              </a:ext>
            </a:extLst>
          </p:cNvPr>
          <p:cNvSpPr txBox="1"/>
          <p:nvPr/>
        </p:nvSpPr>
        <p:spPr>
          <a:xfrm>
            <a:off x="1775521" y="4509120"/>
            <a:ext cx="8424278" cy="1815882"/>
          </a:xfrm>
          <a:prstGeom prst="rect">
            <a:avLst/>
          </a:prstGeom>
          <a:noFill/>
        </p:spPr>
        <p:txBody>
          <a:bodyPr wrap="square" rtlCol="0">
            <a:spAutoFit/>
          </a:bodyPr>
          <a:lstStyle/>
          <a:p>
            <a:r>
              <a:rPr lang="en-US" sz="2800" dirty="0">
                <a:solidFill>
                  <a:schemeClr val="bg1"/>
                </a:solidFill>
                <a:latin typeface="Arial" panose="020B0604020202020204" pitchFamily="34" charset="0"/>
                <a:cs typeface="Arial" panose="020B0604020202020204" pitchFamily="34" charset="0"/>
              </a:rPr>
              <a:t>States can be used in Class Components, Functional components with the use of React Hooks (</a:t>
            </a:r>
            <a:r>
              <a:rPr lang="en-US" sz="2800" dirty="0" err="1">
                <a:solidFill>
                  <a:schemeClr val="bg1"/>
                </a:solidFill>
                <a:latin typeface="Arial" panose="020B0604020202020204" pitchFamily="34" charset="0"/>
                <a:cs typeface="Arial" panose="020B0604020202020204" pitchFamily="34" charset="0"/>
              </a:rPr>
              <a:t>useState</a:t>
            </a:r>
            <a:r>
              <a:rPr lang="en-US" sz="2800" dirty="0">
                <a:solidFill>
                  <a:schemeClr val="bg1"/>
                </a:solidFill>
                <a:latin typeface="Arial" panose="020B0604020202020204" pitchFamily="34" charset="0"/>
                <a:cs typeface="Arial" panose="020B0604020202020204" pitchFamily="34" charset="0"/>
              </a:rPr>
              <a:t> and other methods) while Props don’t have this limitation.</a:t>
            </a:r>
            <a:endParaRPr lang="en-VN" sz="2800" dirty="0">
              <a:solidFill>
                <a:schemeClr val="bg1"/>
              </a:solidFill>
              <a:latin typeface="Arial" panose="020B0604020202020204" pitchFamily="34" charset="0"/>
              <a:cs typeface="Arial" panose="020B0604020202020204" pitchFamily="34" charset="0"/>
            </a:endParaRPr>
          </a:p>
        </p:txBody>
      </p:sp>
      <p:grpSp>
        <p:nvGrpSpPr>
          <p:cNvPr id="47" name="Group 46">
            <a:extLst>
              <a:ext uri="{FF2B5EF4-FFF2-40B4-BE49-F238E27FC236}">
                <a16:creationId xmlns:a16="http://schemas.microsoft.com/office/drawing/2014/main" id="{51BD9ADB-0B62-5A41-8C83-2088F89EE2D7}"/>
              </a:ext>
            </a:extLst>
          </p:cNvPr>
          <p:cNvGrpSpPr/>
          <p:nvPr/>
        </p:nvGrpSpPr>
        <p:grpSpPr>
          <a:xfrm>
            <a:off x="4512711" y="1141211"/>
            <a:ext cx="3206461" cy="2488582"/>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9" name="Group 478">
            <a:extLst>
              <a:ext uri="{FF2B5EF4-FFF2-40B4-BE49-F238E27FC236}">
                <a16:creationId xmlns:a16="http://schemas.microsoft.com/office/drawing/2014/main" id="{C9B55765-655A-E947-90F8-4893D0904376}"/>
              </a:ext>
            </a:extLst>
          </p:cNvPr>
          <p:cNvGrpSpPr/>
          <p:nvPr/>
        </p:nvGrpSpPr>
        <p:grpSpPr>
          <a:xfrm>
            <a:off x="12784416" y="1141211"/>
            <a:ext cx="1850528" cy="1436220"/>
            <a:chOff x="2009765" y="1124744"/>
            <a:chExt cx="2070643" cy="1607054"/>
          </a:xfrm>
        </p:grpSpPr>
        <p:sp>
          <p:nvSpPr>
            <p:cNvPr id="480" name="Rounded Rectangle 479">
              <a:extLst>
                <a:ext uri="{FF2B5EF4-FFF2-40B4-BE49-F238E27FC236}">
                  <a16:creationId xmlns:a16="http://schemas.microsoft.com/office/drawing/2014/main" id="{FA88D3CE-7C5C-0740-B7FA-F03DC20A3ACE}"/>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2" name="Group 481">
              <a:extLst>
                <a:ext uri="{FF2B5EF4-FFF2-40B4-BE49-F238E27FC236}">
                  <a16:creationId xmlns:a16="http://schemas.microsoft.com/office/drawing/2014/main" id="{255EBC99-8286-5042-A750-EB80418008AB}"/>
                </a:ext>
              </a:extLst>
            </p:cNvPr>
            <p:cNvGrpSpPr/>
            <p:nvPr/>
          </p:nvGrpSpPr>
          <p:grpSpPr>
            <a:xfrm>
              <a:off x="2566755" y="1263134"/>
              <a:ext cx="1513653" cy="1468664"/>
              <a:chOff x="4444521" y="3962660"/>
              <a:chExt cx="1899045" cy="1842601"/>
            </a:xfrm>
          </p:grpSpPr>
          <p:grpSp>
            <p:nvGrpSpPr>
              <p:cNvPr id="483" name="Graphic 2">
                <a:extLst>
                  <a:ext uri="{FF2B5EF4-FFF2-40B4-BE49-F238E27FC236}">
                    <a16:creationId xmlns:a16="http://schemas.microsoft.com/office/drawing/2014/main" id="{E3FC768B-564E-0141-95C9-005D5157D92A}"/>
                  </a:ext>
                </a:extLst>
              </p:cNvPr>
              <p:cNvGrpSpPr/>
              <p:nvPr/>
            </p:nvGrpSpPr>
            <p:grpSpPr>
              <a:xfrm>
                <a:off x="4444521" y="3962660"/>
                <a:ext cx="1899045" cy="1842601"/>
                <a:chOff x="8077436" y="5628226"/>
                <a:chExt cx="1210486" cy="1174508"/>
              </a:xfrm>
            </p:grpSpPr>
            <p:sp>
              <p:nvSpPr>
                <p:cNvPr id="485" name="Freeform 484">
                  <a:extLst>
                    <a:ext uri="{FF2B5EF4-FFF2-40B4-BE49-F238E27FC236}">
                      <a16:creationId xmlns:a16="http://schemas.microsoft.com/office/drawing/2014/main" id="{BFCBC648-B157-424B-83DD-E6253E2F6590}"/>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486" name="Graphic 2">
                  <a:extLst>
                    <a:ext uri="{FF2B5EF4-FFF2-40B4-BE49-F238E27FC236}">
                      <a16:creationId xmlns:a16="http://schemas.microsoft.com/office/drawing/2014/main" id="{084F7867-AC62-5144-A876-12672F407364}"/>
                    </a:ext>
                  </a:extLst>
                </p:cNvPr>
                <p:cNvGrpSpPr/>
                <p:nvPr/>
              </p:nvGrpSpPr>
              <p:grpSpPr>
                <a:xfrm>
                  <a:off x="8077608" y="5628226"/>
                  <a:ext cx="939780" cy="960885"/>
                  <a:chOff x="8077608" y="5628226"/>
                  <a:chExt cx="939780" cy="960885"/>
                </a:xfrm>
              </p:grpSpPr>
              <p:sp>
                <p:nvSpPr>
                  <p:cNvPr id="487" name="Freeform 486">
                    <a:extLst>
                      <a:ext uri="{FF2B5EF4-FFF2-40B4-BE49-F238E27FC236}">
                        <a16:creationId xmlns:a16="http://schemas.microsoft.com/office/drawing/2014/main" id="{36776D93-63F5-E748-8106-6EB434E7E93C}"/>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488" name="Freeform 487">
                    <a:extLst>
                      <a:ext uri="{FF2B5EF4-FFF2-40B4-BE49-F238E27FC236}">
                        <a16:creationId xmlns:a16="http://schemas.microsoft.com/office/drawing/2014/main" id="{C7253AB9-261E-364E-A935-D6AA72486E3E}"/>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489" name="Freeform 488">
                    <a:extLst>
                      <a:ext uri="{FF2B5EF4-FFF2-40B4-BE49-F238E27FC236}">
                        <a16:creationId xmlns:a16="http://schemas.microsoft.com/office/drawing/2014/main" id="{78245F49-7607-9745-A212-B808BFCD8BEE}"/>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0" name="Freeform 489">
                    <a:extLst>
                      <a:ext uri="{FF2B5EF4-FFF2-40B4-BE49-F238E27FC236}">
                        <a16:creationId xmlns:a16="http://schemas.microsoft.com/office/drawing/2014/main" id="{BC27EABF-57BC-7845-9429-332DDB412F6B}"/>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1" name="Freeform 490">
                    <a:extLst>
                      <a:ext uri="{FF2B5EF4-FFF2-40B4-BE49-F238E27FC236}">
                        <a16:creationId xmlns:a16="http://schemas.microsoft.com/office/drawing/2014/main" id="{2EE536BA-0AD5-2B4B-8310-0962D239E63E}"/>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2" name="Freeform 491">
                    <a:extLst>
                      <a:ext uri="{FF2B5EF4-FFF2-40B4-BE49-F238E27FC236}">
                        <a16:creationId xmlns:a16="http://schemas.microsoft.com/office/drawing/2014/main" id="{6525603A-ED2A-4A4C-B45B-CE8E5470CAF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3" name="Freeform 492">
                    <a:extLst>
                      <a:ext uri="{FF2B5EF4-FFF2-40B4-BE49-F238E27FC236}">
                        <a16:creationId xmlns:a16="http://schemas.microsoft.com/office/drawing/2014/main" id="{441BBF4D-E14B-A943-8D28-A2994BA3C3B1}"/>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4" name="Freeform 493">
                    <a:extLst>
                      <a:ext uri="{FF2B5EF4-FFF2-40B4-BE49-F238E27FC236}">
                        <a16:creationId xmlns:a16="http://schemas.microsoft.com/office/drawing/2014/main" id="{5FA553F8-F070-4E4A-9CC3-D625ED07577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5" name="Freeform 494">
                    <a:extLst>
                      <a:ext uri="{FF2B5EF4-FFF2-40B4-BE49-F238E27FC236}">
                        <a16:creationId xmlns:a16="http://schemas.microsoft.com/office/drawing/2014/main" id="{81216398-0E3C-3347-963C-37AB696DD896}"/>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496" name="Freeform 495">
                    <a:extLst>
                      <a:ext uri="{FF2B5EF4-FFF2-40B4-BE49-F238E27FC236}">
                        <a16:creationId xmlns:a16="http://schemas.microsoft.com/office/drawing/2014/main" id="{E534E3D4-0A2D-784A-9496-F57BC4F87BBE}"/>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497" name="Freeform 496">
                    <a:extLst>
                      <a:ext uri="{FF2B5EF4-FFF2-40B4-BE49-F238E27FC236}">
                        <a16:creationId xmlns:a16="http://schemas.microsoft.com/office/drawing/2014/main" id="{7A6E074A-A6DF-8247-BC7F-6EA1B7C556CB}"/>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498" name="Freeform 497">
                    <a:extLst>
                      <a:ext uri="{FF2B5EF4-FFF2-40B4-BE49-F238E27FC236}">
                        <a16:creationId xmlns:a16="http://schemas.microsoft.com/office/drawing/2014/main" id="{56020E08-A6A7-6642-9598-F5195A2D3370}"/>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499" name="Freeform 498">
                    <a:extLst>
                      <a:ext uri="{FF2B5EF4-FFF2-40B4-BE49-F238E27FC236}">
                        <a16:creationId xmlns:a16="http://schemas.microsoft.com/office/drawing/2014/main" id="{0DB156FA-2C71-3F49-AE75-AD33BF8E64F8}"/>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500" name="Freeform 499">
                    <a:extLst>
                      <a:ext uri="{FF2B5EF4-FFF2-40B4-BE49-F238E27FC236}">
                        <a16:creationId xmlns:a16="http://schemas.microsoft.com/office/drawing/2014/main" id="{A6087A36-39C3-6A45-8D16-A0CDEA04EDFF}"/>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501" name="Freeform 500">
                    <a:extLst>
                      <a:ext uri="{FF2B5EF4-FFF2-40B4-BE49-F238E27FC236}">
                        <a16:creationId xmlns:a16="http://schemas.microsoft.com/office/drawing/2014/main" id="{B812C453-727A-174C-AF17-1F171DC76AFE}"/>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502" name="Freeform 501">
                    <a:extLst>
                      <a:ext uri="{FF2B5EF4-FFF2-40B4-BE49-F238E27FC236}">
                        <a16:creationId xmlns:a16="http://schemas.microsoft.com/office/drawing/2014/main" id="{F32594D9-0418-6544-8C0A-F95B6B12B119}"/>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3" name="Freeform 502">
                    <a:extLst>
                      <a:ext uri="{FF2B5EF4-FFF2-40B4-BE49-F238E27FC236}">
                        <a16:creationId xmlns:a16="http://schemas.microsoft.com/office/drawing/2014/main" id="{D01F1F1C-C6E6-EE4F-82FC-41F5194391A9}"/>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4" name="Freeform 503">
                    <a:extLst>
                      <a:ext uri="{FF2B5EF4-FFF2-40B4-BE49-F238E27FC236}">
                        <a16:creationId xmlns:a16="http://schemas.microsoft.com/office/drawing/2014/main" id="{FD00322E-F58D-994D-A1D0-30B29EC37AA5}"/>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5" name="Freeform 504">
                    <a:extLst>
                      <a:ext uri="{FF2B5EF4-FFF2-40B4-BE49-F238E27FC236}">
                        <a16:creationId xmlns:a16="http://schemas.microsoft.com/office/drawing/2014/main" id="{AC383DB6-CAD1-3E45-A012-AF687676DF8F}"/>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6" name="Freeform 505">
                    <a:extLst>
                      <a:ext uri="{FF2B5EF4-FFF2-40B4-BE49-F238E27FC236}">
                        <a16:creationId xmlns:a16="http://schemas.microsoft.com/office/drawing/2014/main" id="{A66CEA17-FD43-BD4A-9053-2CB4691D857A}"/>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7" name="Freeform 506">
                    <a:extLst>
                      <a:ext uri="{FF2B5EF4-FFF2-40B4-BE49-F238E27FC236}">
                        <a16:creationId xmlns:a16="http://schemas.microsoft.com/office/drawing/2014/main" id="{50FA5AE0-C819-4B4F-B1BA-0A4D3C7E91B5}"/>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8" name="Freeform 507">
                    <a:extLst>
                      <a:ext uri="{FF2B5EF4-FFF2-40B4-BE49-F238E27FC236}">
                        <a16:creationId xmlns:a16="http://schemas.microsoft.com/office/drawing/2014/main" id="{B1C09CC7-4B33-9547-8333-029723B010AA}"/>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9" name="Freeform 508">
                    <a:extLst>
                      <a:ext uri="{FF2B5EF4-FFF2-40B4-BE49-F238E27FC236}">
                        <a16:creationId xmlns:a16="http://schemas.microsoft.com/office/drawing/2014/main" id="{2AC58507-660C-7A43-8579-33A69976422F}"/>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0" name="Freeform 509">
                    <a:extLst>
                      <a:ext uri="{FF2B5EF4-FFF2-40B4-BE49-F238E27FC236}">
                        <a16:creationId xmlns:a16="http://schemas.microsoft.com/office/drawing/2014/main" id="{13BBD9A8-10DD-134E-8F12-6730455B7897}"/>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1" name="Freeform 510">
                    <a:extLst>
                      <a:ext uri="{FF2B5EF4-FFF2-40B4-BE49-F238E27FC236}">
                        <a16:creationId xmlns:a16="http://schemas.microsoft.com/office/drawing/2014/main" id="{8DF35F2F-8D0F-044C-A089-F5A1E08D8BB7}"/>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2" name="Freeform 511">
                    <a:extLst>
                      <a:ext uri="{FF2B5EF4-FFF2-40B4-BE49-F238E27FC236}">
                        <a16:creationId xmlns:a16="http://schemas.microsoft.com/office/drawing/2014/main" id="{8D647081-1856-2243-BCAD-7FC046175A10}"/>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3" name="Freeform 512">
                    <a:extLst>
                      <a:ext uri="{FF2B5EF4-FFF2-40B4-BE49-F238E27FC236}">
                        <a16:creationId xmlns:a16="http://schemas.microsoft.com/office/drawing/2014/main" id="{F0966486-D841-D64F-8DF1-EC6A11612F2C}"/>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4" name="Freeform 513">
                    <a:extLst>
                      <a:ext uri="{FF2B5EF4-FFF2-40B4-BE49-F238E27FC236}">
                        <a16:creationId xmlns:a16="http://schemas.microsoft.com/office/drawing/2014/main" id="{0C4D31E5-0312-D544-A31D-CE0F64EE6EB0}"/>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5" name="Freeform 514">
                    <a:extLst>
                      <a:ext uri="{FF2B5EF4-FFF2-40B4-BE49-F238E27FC236}">
                        <a16:creationId xmlns:a16="http://schemas.microsoft.com/office/drawing/2014/main" id="{1AFA861A-32BD-1246-9648-C867A925FBC6}"/>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6" name="Freeform 515">
                    <a:extLst>
                      <a:ext uri="{FF2B5EF4-FFF2-40B4-BE49-F238E27FC236}">
                        <a16:creationId xmlns:a16="http://schemas.microsoft.com/office/drawing/2014/main" id="{10817C3A-92B8-1D4A-82B4-1E72183FC28C}"/>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7" name="Freeform 516">
                    <a:extLst>
                      <a:ext uri="{FF2B5EF4-FFF2-40B4-BE49-F238E27FC236}">
                        <a16:creationId xmlns:a16="http://schemas.microsoft.com/office/drawing/2014/main" id="{7DB90B39-6648-5A47-B853-841E9161E16C}"/>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518" name="Freeform 517">
                    <a:extLst>
                      <a:ext uri="{FF2B5EF4-FFF2-40B4-BE49-F238E27FC236}">
                        <a16:creationId xmlns:a16="http://schemas.microsoft.com/office/drawing/2014/main" id="{F67AED5C-F768-FC4C-B87A-7F33ACCDE391}"/>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519" name="Freeform 518">
                    <a:extLst>
                      <a:ext uri="{FF2B5EF4-FFF2-40B4-BE49-F238E27FC236}">
                        <a16:creationId xmlns:a16="http://schemas.microsoft.com/office/drawing/2014/main" id="{D8A9F5EE-FF3A-EC45-A29E-C4B50764B7B4}"/>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0" name="Freeform 519">
                    <a:extLst>
                      <a:ext uri="{FF2B5EF4-FFF2-40B4-BE49-F238E27FC236}">
                        <a16:creationId xmlns:a16="http://schemas.microsoft.com/office/drawing/2014/main" id="{EB0BB1C2-D9C3-2146-96CA-9F9A159C8D6A}"/>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1" name="Freeform 520">
                    <a:extLst>
                      <a:ext uri="{FF2B5EF4-FFF2-40B4-BE49-F238E27FC236}">
                        <a16:creationId xmlns:a16="http://schemas.microsoft.com/office/drawing/2014/main" id="{E5E5928A-886E-4743-95B6-E55C6FA31249}"/>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522" name="Freeform 521">
                    <a:extLst>
                      <a:ext uri="{FF2B5EF4-FFF2-40B4-BE49-F238E27FC236}">
                        <a16:creationId xmlns:a16="http://schemas.microsoft.com/office/drawing/2014/main" id="{61FA7B28-317B-BE4D-B724-5673F03E3D61}"/>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523" name="Freeform 522">
                    <a:extLst>
                      <a:ext uri="{FF2B5EF4-FFF2-40B4-BE49-F238E27FC236}">
                        <a16:creationId xmlns:a16="http://schemas.microsoft.com/office/drawing/2014/main" id="{8BC095AA-0072-E245-A8EE-A2425CA37B7B}"/>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4" name="Freeform 523">
                    <a:extLst>
                      <a:ext uri="{FF2B5EF4-FFF2-40B4-BE49-F238E27FC236}">
                        <a16:creationId xmlns:a16="http://schemas.microsoft.com/office/drawing/2014/main" id="{8626FD60-5B2B-F24C-B49E-DE7AC6B53A8E}"/>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525" name="Freeform 524">
                    <a:extLst>
                      <a:ext uri="{FF2B5EF4-FFF2-40B4-BE49-F238E27FC236}">
                        <a16:creationId xmlns:a16="http://schemas.microsoft.com/office/drawing/2014/main" id="{48024E9A-CED1-974B-82EA-3E619AF59E2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526" name="Freeform 525">
                    <a:extLst>
                      <a:ext uri="{FF2B5EF4-FFF2-40B4-BE49-F238E27FC236}">
                        <a16:creationId xmlns:a16="http://schemas.microsoft.com/office/drawing/2014/main" id="{8E31844A-FBD8-DF46-BAB2-4579FBCC3183}"/>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527" name="Freeform 526">
                    <a:extLst>
                      <a:ext uri="{FF2B5EF4-FFF2-40B4-BE49-F238E27FC236}">
                        <a16:creationId xmlns:a16="http://schemas.microsoft.com/office/drawing/2014/main" id="{4028AEA3-2A6C-C142-9CCB-869B775C2D6F}"/>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528" name="Freeform 527">
                    <a:extLst>
                      <a:ext uri="{FF2B5EF4-FFF2-40B4-BE49-F238E27FC236}">
                        <a16:creationId xmlns:a16="http://schemas.microsoft.com/office/drawing/2014/main" id="{730092B1-0513-3F4C-9DF8-DCFBDA107280}"/>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529" name="Freeform 528">
                    <a:extLst>
                      <a:ext uri="{FF2B5EF4-FFF2-40B4-BE49-F238E27FC236}">
                        <a16:creationId xmlns:a16="http://schemas.microsoft.com/office/drawing/2014/main" id="{550736B4-D9B5-D446-B02A-2021B48CEBB3}"/>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0" name="Freeform 529">
                    <a:extLst>
                      <a:ext uri="{FF2B5EF4-FFF2-40B4-BE49-F238E27FC236}">
                        <a16:creationId xmlns:a16="http://schemas.microsoft.com/office/drawing/2014/main" id="{3F923964-9976-7047-8FEC-9463EEA59720}"/>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1" name="Freeform 530">
                    <a:extLst>
                      <a:ext uri="{FF2B5EF4-FFF2-40B4-BE49-F238E27FC236}">
                        <a16:creationId xmlns:a16="http://schemas.microsoft.com/office/drawing/2014/main" id="{44D9429C-08C4-C24F-BF67-D60676E2994B}"/>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2" name="Freeform 531">
                    <a:extLst>
                      <a:ext uri="{FF2B5EF4-FFF2-40B4-BE49-F238E27FC236}">
                        <a16:creationId xmlns:a16="http://schemas.microsoft.com/office/drawing/2014/main" id="{3BDD7D38-4926-1B4D-BB0A-8DF9E6E436FB}"/>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3" name="Freeform 532">
                    <a:extLst>
                      <a:ext uri="{FF2B5EF4-FFF2-40B4-BE49-F238E27FC236}">
                        <a16:creationId xmlns:a16="http://schemas.microsoft.com/office/drawing/2014/main" id="{54A4357A-7147-904F-844A-6E75680BBF67}"/>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4" name="Freeform 533">
                    <a:extLst>
                      <a:ext uri="{FF2B5EF4-FFF2-40B4-BE49-F238E27FC236}">
                        <a16:creationId xmlns:a16="http://schemas.microsoft.com/office/drawing/2014/main" id="{17ADAA53-2518-7E4E-9724-6980029D3A95}"/>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5" name="Freeform 534">
                    <a:extLst>
                      <a:ext uri="{FF2B5EF4-FFF2-40B4-BE49-F238E27FC236}">
                        <a16:creationId xmlns:a16="http://schemas.microsoft.com/office/drawing/2014/main" id="{DE2F7AE0-2C3E-8C4D-A410-82A25EB2041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6" name="Freeform 535">
                    <a:extLst>
                      <a:ext uri="{FF2B5EF4-FFF2-40B4-BE49-F238E27FC236}">
                        <a16:creationId xmlns:a16="http://schemas.microsoft.com/office/drawing/2014/main" id="{811910F1-EE15-DA40-A0DB-2A3C7E602274}"/>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7" name="Freeform 536">
                    <a:extLst>
                      <a:ext uri="{FF2B5EF4-FFF2-40B4-BE49-F238E27FC236}">
                        <a16:creationId xmlns:a16="http://schemas.microsoft.com/office/drawing/2014/main" id="{C3869103-F6FA-8344-BB3C-D67FB506F174}"/>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8" name="Freeform 537">
                    <a:extLst>
                      <a:ext uri="{FF2B5EF4-FFF2-40B4-BE49-F238E27FC236}">
                        <a16:creationId xmlns:a16="http://schemas.microsoft.com/office/drawing/2014/main" id="{BA750D33-69D9-4649-B764-9A8C5A219C53}"/>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9" name="Freeform 538">
                    <a:extLst>
                      <a:ext uri="{FF2B5EF4-FFF2-40B4-BE49-F238E27FC236}">
                        <a16:creationId xmlns:a16="http://schemas.microsoft.com/office/drawing/2014/main" id="{198871C5-19D1-1E44-B887-B2B256BF322F}"/>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540" name="Freeform 539">
                    <a:extLst>
                      <a:ext uri="{FF2B5EF4-FFF2-40B4-BE49-F238E27FC236}">
                        <a16:creationId xmlns:a16="http://schemas.microsoft.com/office/drawing/2014/main" id="{C04CB904-65ED-9146-A644-1F1C8C7EB55D}"/>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541" name="Freeform 540">
                    <a:extLst>
                      <a:ext uri="{FF2B5EF4-FFF2-40B4-BE49-F238E27FC236}">
                        <a16:creationId xmlns:a16="http://schemas.microsoft.com/office/drawing/2014/main" id="{640F04A7-7C9E-B845-836B-B414E4F33B68}"/>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542" name="Freeform 541">
                    <a:extLst>
                      <a:ext uri="{FF2B5EF4-FFF2-40B4-BE49-F238E27FC236}">
                        <a16:creationId xmlns:a16="http://schemas.microsoft.com/office/drawing/2014/main" id="{211EA9D8-DD06-BB43-B8FB-094B4333F232}"/>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543" name="Freeform 542">
                    <a:extLst>
                      <a:ext uri="{FF2B5EF4-FFF2-40B4-BE49-F238E27FC236}">
                        <a16:creationId xmlns:a16="http://schemas.microsoft.com/office/drawing/2014/main" id="{0AA254BB-D5A6-7E49-B8FA-3783CD3C936F}"/>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544" name="Freeform 543">
                    <a:extLst>
                      <a:ext uri="{FF2B5EF4-FFF2-40B4-BE49-F238E27FC236}">
                        <a16:creationId xmlns:a16="http://schemas.microsoft.com/office/drawing/2014/main" id="{E78CE253-4AEF-DA4A-A982-5CF617F9F67D}"/>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545" name="Freeform 544">
                    <a:extLst>
                      <a:ext uri="{FF2B5EF4-FFF2-40B4-BE49-F238E27FC236}">
                        <a16:creationId xmlns:a16="http://schemas.microsoft.com/office/drawing/2014/main" id="{550982FA-268A-9045-BD1A-B3223AEA2C51}"/>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546" name="Freeform 545">
                    <a:extLst>
                      <a:ext uri="{FF2B5EF4-FFF2-40B4-BE49-F238E27FC236}">
                        <a16:creationId xmlns:a16="http://schemas.microsoft.com/office/drawing/2014/main" id="{F12FC1EF-1B2E-BC4B-9863-7B9A2F68DD83}"/>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484" name="Rounded Rectangle 483">
                <a:extLst>
                  <a:ext uri="{FF2B5EF4-FFF2-40B4-BE49-F238E27FC236}">
                    <a16:creationId xmlns:a16="http://schemas.microsoft.com/office/drawing/2014/main" id="{21C5D440-5349-3740-9DD6-5486ABF8975F}"/>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547" name="TextBox 546">
            <a:extLst>
              <a:ext uri="{FF2B5EF4-FFF2-40B4-BE49-F238E27FC236}">
                <a16:creationId xmlns:a16="http://schemas.microsoft.com/office/drawing/2014/main" id="{423BBA29-3115-7B45-BB70-C3F76F9C591D}"/>
              </a:ext>
            </a:extLst>
          </p:cNvPr>
          <p:cNvSpPr txBox="1"/>
          <p:nvPr/>
        </p:nvSpPr>
        <p:spPr>
          <a:xfrm>
            <a:off x="1288382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5</a:t>
            </a:r>
          </a:p>
        </p:txBody>
      </p:sp>
      <p:sp>
        <p:nvSpPr>
          <p:cNvPr id="548" name="TextBox 547">
            <a:extLst>
              <a:ext uri="{FF2B5EF4-FFF2-40B4-BE49-F238E27FC236}">
                <a16:creationId xmlns:a16="http://schemas.microsoft.com/office/drawing/2014/main" id="{09BAF3C1-AA95-4A43-8F4C-C5713C52CC17}"/>
              </a:ext>
            </a:extLst>
          </p:cNvPr>
          <p:cNvSpPr txBox="1"/>
          <p:nvPr/>
        </p:nvSpPr>
        <p:spPr>
          <a:xfrm>
            <a:off x="-2187077"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grpSp>
        <p:nvGrpSpPr>
          <p:cNvPr id="549" name="Group 548">
            <a:extLst>
              <a:ext uri="{FF2B5EF4-FFF2-40B4-BE49-F238E27FC236}">
                <a16:creationId xmlns:a16="http://schemas.microsoft.com/office/drawing/2014/main" id="{58CE4E15-613E-214C-84E9-7F1B9A4D62C3}"/>
              </a:ext>
            </a:extLst>
          </p:cNvPr>
          <p:cNvGrpSpPr/>
          <p:nvPr/>
        </p:nvGrpSpPr>
        <p:grpSpPr>
          <a:xfrm>
            <a:off x="-2395013" y="1141211"/>
            <a:ext cx="1850528" cy="1436222"/>
            <a:chOff x="-240704" y="1124744"/>
            <a:chExt cx="1850528" cy="1436222"/>
          </a:xfrm>
        </p:grpSpPr>
        <p:sp>
          <p:nvSpPr>
            <p:cNvPr id="550" name="Rounded Rectangle 549">
              <a:extLst>
                <a:ext uri="{FF2B5EF4-FFF2-40B4-BE49-F238E27FC236}">
                  <a16:creationId xmlns:a16="http://schemas.microsoft.com/office/drawing/2014/main" id="{D21A0AE7-4366-3845-9AF2-87247C9A8A3A}"/>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51" name="Group 550">
              <a:extLst>
                <a:ext uri="{FF2B5EF4-FFF2-40B4-BE49-F238E27FC236}">
                  <a16:creationId xmlns:a16="http://schemas.microsoft.com/office/drawing/2014/main" id="{92F12609-1BE0-AE4B-912E-98D35D78CCF1}"/>
                </a:ext>
              </a:extLst>
            </p:cNvPr>
            <p:cNvGrpSpPr/>
            <p:nvPr/>
          </p:nvGrpSpPr>
          <p:grpSpPr>
            <a:xfrm>
              <a:off x="55757" y="1374896"/>
              <a:ext cx="1554066" cy="1186070"/>
              <a:chOff x="1343471" y="4284230"/>
              <a:chExt cx="2181661" cy="1665054"/>
            </a:xfrm>
          </p:grpSpPr>
          <p:grpSp>
            <p:nvGrpSpPr>
              <p:cNvPr id="552" name="Graphic 2">
                <a:extLst>
                  <a:ext uri="{FF2B5EF4-FFF2-40B4-BE49-F238E27FC236}">
                    <a16:creationId xmlns:a16="http://schemas.microsoft.com/office/drawing/2014/main" id="{3588DD19-33C8-6C40-A282-E58EB3469537}"/>
                  </a:ext>
                </a:extLst>
              </p:cNvPr>
              <p:cNvGrpSpPr/>
              <p:nvPr/>
            </p:nvGrpSpPr>
            <p:grpSpPr>
              <a:xfrm>
                <a:off x="1343471" y="4284230"/>
                <a:ext cx="2181661" cy="1665054"/>
                <a:chOff x="6104532" y="3912016"/>
                <a:chExt cx="1595163" cy="1217436"/>
              </a:xfrm>
            </p:grpSpPr>
            <p:sp>
              <p:nvSpPr>
                <p:cNvPr id="554" name="Freeform 553">
                  <a:extLst>
                    <a:ext uri="{FF2B5EF4-FFF2-40B4-BE49-F238E27FC236}">
                      <a16:creationId xmlns:a16="http://schemas.microsoft.com/office/drawing/2014/main" id="{04B4C0B3-1881-7A41-AC81-53724A9D9C2A}"/>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555" name="Graphic 2">
                  <a:extLst>
                    <a:ext uri="{FF2B5EF4-FFF2-40B4-BE49-F238E27FC236}">
                      <a16:creationId xmlns:a16="http://schemas.microsoft.com/office/drawing/2014/main" id="{56A65E60-EA0A-774F-8E35-9C498E82B55F}"/>
                    </a:ext>
                  </a:extLst>
                </p:cNvPr>
                <p:cNvGrpSpPr/>
                <p:nvPr/>
              </p:nvGrpSpPr>
              <p:grpSpPr>
                <a:xfrm>
                  <a:off x="6104532" y="3912016"/>
                  <a:ext cx="1095753" cy="917645"/>
                  <a:chOff x="6104532" y="3912016"/>
                  <a:chExt cx="1095753" cy="917645"/>
                </a:xfrm>
              </p:grpSpPr>
              <p:sp>
                <p:nvSpPr>
                  <p:cNvPr id="556" name="Freeform 555">
                    <a:extLst>
                      <a:ext uri="{FF2B5EF4-FFF2-40B4-BE49-F238E27FC236}">
                        <a16:creationId xmlns:a16="http://schemas.microsoft.com/office/drawing/2014/main" id="{78DBAE8A-6389-3844-8371-3603859631E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557" name="Freeform 556">
                    <a:extLst>
                      <a:ext uri="{FF2B5EF4-FFF2-40B4-BE49-F238E27FC236}">
                        <a16:creationId xmlns:a16="http://schemas.microsoft.com/office/drawing/2014/main" id="{28B4A3C1-8EE5-8549-95BC-6A17E8D18309}"/>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558" name="Freeform 557">
                    <a:extLst>
                      <a:ext uri="{FF2B5EF4-FFF2-40B4-BE49-F238E27FC236}">
                        <a16:creationId xmlns:a16="http://schemas.microsoft.com/office/drawing/2014/main" id="{9599132A-3CC9-5D4C-A39C-32C6660EFF5B}"/>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559" name="Freeform 558">
                    <a:extLst>
                      <a:ext uri="{FF2B5EF4-FFF2-40B4-BE49-F238E27FC236}">
                        <a16:creationId xmlns:a16="http://schemas.microsoft.com/office/drawing/2014/main" id="{6AFBCCC6-D7BB-5144-B981-1DF9B2BD3EBE}"/>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560" name="Freeform 559">
                    <a:extLst>
                      <a:ext uri="{FF2B5EF4-FFF2-40B4-BE49-F238E27FC236}">
                        <a16:creationId xmlns:a16="http://schemas.microsoft.com/office/drawing/2014/main" id="{5BB6468C-5B4B-CC44-902A-AC1F3ABF0990}"/>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561" name="Freeform 560">
                    <a:extLst>
                      <a:ext uri="{FF2B5EF4-FFF2-40B4-BE49-F238E27FC236}">
                        <a16:creationId xmlns:a16="http://schemas.microsoft.com/office/drawing/2014/main" id="{80FB9A19-4BC0-4B48-BEE5-94A7226BD6AA}"/>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562" name="Freeform 561">
                    <a:extLst>
                      <a:ext uri="{FF2B5EF4-FFF2-40B4-BE49-F238E27FC236}">
                        <a16:creationId xmlns:a16="http://schemas.microsoft.com/office/drawing/2014/main" id="{6E8B7B9A-5513-594E-BB9B-C8ABA09413B9}"/>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563" name="Freeform 562">
                    <a:extLst>
                      <a:ext uri="{FF2B5EF4-FFF2-40B4-BE49-F238E27FC236}">
                        <a16:creationId xmlns:a16="http://schemas.microsoft.com/office/drawing/2014/main" id="{174BCBC1-EAD1-F844-8730-6D680EF02848}"/>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564" name="Freeform 563">
                    <a:extLst>
                      <a:ext uri="{FF2B5EF4-FFF2-40B4-BE49-F238E27FC236}">
                        <a16:creationId xmlns:a16="http://schemas.microsoft.com/office/drawing/2014/main" id="{A07FBC49-96CD-7F47-B96C-5D8A0CBD684A}"/>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565" name="Freeform 564">
                    <a:extLst>
                      <a:ext uri="{FF2B5EF4-FFF2-40B4-BE49-F238E27FC236}">
                        <a16:creationId xmlns:a16="http://schemas.microsoft.com/office/drawing/2014/main" id="{4A36390E-7647-B54F-A964-62466E6C934C}"/>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566" name="Freeform 565">
                    <a:extLst>
                      <a:ext uri="{FF2B5EF4-FFF2-40B4-BE49-F238E27FC236}">
                        <a16:creationId xmlns:a16="http://schemas.microsoft.com/office/drawing/2014/main" id="{309F3E84-E8EF-8C43-A231-CA5978CE4B25}"/>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567" name="Freeform 566">
                    <a:extLst>
                      <a:ext uri="{FF2B5EF4-FFF2-40B4-BE49-F238E27FC236}">
                        <a16:creationId xmlns:a16="http://schemas.microsoft.com/office/drawing/2014/main" id="{97D33CCD-8E48-9645-A63E-4571F1DC6A63}"/>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568" name="Freeform 567">
                    <a:extLst>
                      <a:ext uri="{FF2B5EF4-FFF2-40B4-BE49-F238E27FC236}">
                        <a16:creationId xmlns:a16="http://schemas.microsoft.com/office/drawing/2014/main" id="{0644B48B-E2A4-4C4C-8D3A-5C6756EC2AAE}"/>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569" name="Freeform 568">
                    <a:extLst>
                      <a:ext uri="{FF2B5EF4-FFF2-40B4-BE49-F238E27FC236}">
                        <a16:creationId xmlns:a16="http://schemas.microsoft.com/office/drawing/2014/main" id="{9CE4D3FF-8A37-194C-8B8A-B5B71535A5CD}"/>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570" name="Freeform 569">
                    <a:extLst>
                      <a:ext uri="{FF2B5EF4-FFF2-40B4-BE49-F238E27FC236}">
                        <a16:creationId xmlns:a16="http://schemas.microsoft.com/office/drawing/2014/main" id="{396C6589-D6F4-2F42-82A5-27B809281EAA}"/>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571" name="Freeform 570">
                    <a:extLst>
                      <a:ext uri="{FF2B5EF4-FFF2-40B4-BE49-F238E27FC236}">
                        <a16:creationId xmlns:a16="http://schemas.microsoft.com/office/drawing/2014/main" id="{E65E08DD-A668-9C41-AFDF-DBF33D05C3EF}"/>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2" name="Freeform 571">
                    <a:extLst>
                      <a:ext uri="{FF2B5EF4-FFF2-40B4-BE49-F238E27FC236}">
                        <a16:creationId xmlns:a16="http://schemas.microsoft.com/office/drawing/2014/main" id="{707B51C9-D470-6D4B-A674-48BBCD433659}"/>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3" name="Freeform 572">
                    <a:extLst>
                      <a:ext uri="{FF2B5EF4-FFF2-40B4-BE49-F238E27FC236}">
                        <a16:creationId xmlns:a16="http://schemas.microsoft.com/office/drawing/2014/main" id="{BB213D54-A2B5-6840-BA2C-7FB91F82899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4" name="Freeform 573">
                    <a:extLst>
                      <a:ext uri="{FF2B5EF4-FFF2-40B4-BE49-F238E27FC236}">
                        <a16:creationId xmlns:a16="http://schemas.microsoft.com/office/drawing/2014/main" id="{945E9E45-2B80-B341-B058-66E574DEDA94}"/>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5" name="Freeform 574">
                    <a:extLst>
                      <a:ext uri="{FF2B5EF4-FFF2-40B4-BE49-F238E27FC236}">
                        <a16:creationId xmlns:a16="http://schemas.microsoft.com/office/drawing/2014/main" id="{3644FA87-74CC-0C40-8088-C7887C4D7396}"/>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6" name="Freeform 575">
                    <a:extLst>
                      <a:ext uri="{FF2B5EF4-FFF2-40B4-BE49-F238E27FC236}">
                        <a16:creationId xmlns:a16="http://schemas.microsoft.com/office/drawing/2014/main" id="{BE4523F2-49E7-074D-8FCB-20B23C9DDC45}"/>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7" name="Freeform 576">
                    <a:extLst>
                      <a:ext uri="{FF2B5EF4-FFF2-40B4-BE49-F238E27FC236}">
                        <a16:creationId xmlns:a16="http://schemas.microsoft.com/office/drawing/2014/main" id="{6F3D861F-09F2-CE4E-876B-4AB7F9467362}"/>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8" name="Freeform 577">
                    <a:extLst>
                      <a:ext uri="{FF2B5EF4-FFF2-40B4-BE49-F238E27FC236}">
                        <a16:creationId xmlns:a16="http://schemas.microsoft.com/office/drawing/2014/main" id="{904FBA13-BCD2-DD4E-ABFC-397EF9D4C424}"/>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9" name="Freeform 578">
                    <a:extLst>
                      <a:ext uri="{FF2B5EF4-FFF2-40B4-BE49-F238E27FC236}">
                        <a16:creationId xmlns:a16="http://schemas.microsoft.com/office/drawing/2014/main" id="{BBB6E955-49EB-3B47-81A9-D5397DBC393A}"/>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0" name="Freeform 579">
                    <a:extLst>
                      <a:ext uri="{FF2B5EF4-FFF2-40B4-BE49-F238E27FC236}">
                        <a16:creationId xmlns:a16="http://schemas.microsoft.com/office/drawing/2014/main" id="{0CA906EE-AEC4-C64C-8BB0-3369924382D0}"/>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1" name="Freeform 580">
                    <a:extLst>
                      <a:ext uri="{FF2B5EF4-FFF2-40B4-BE49-F238E27FC236}">
                        <a16:creationId xmlns:a16="http://schemas.microsoft.com/office/drawing/2014/main" id="{21249CB0-66CA-1D41-A23D-65651E21E6AD}"/>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2" name="Freeform 581">
                    <a:extLst>
                      <a:ext uri="{FF2B5EF4-FFF2-40B4-BE49-F238E27FC236}">
                        <a16:creationId xmlns:a16="http://schemas.microsoft.com/office/drawing/2014/main" id="{6EF65DA7-1900-F045-8DF8-DC51E108B0F4}"/>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3" name="Freeform 582">
                    <a:extLst>
                      <a:ext uri="{FF2B5EF4-FFF2-40B4-BE49-F238E27FC236}">
                        <a16:creationId xmlns:a16="http://schemas.microsoft.com/office/drawing/2014/main" id="{27B7AFA2-DB2D-3848-AE24-E35060AA2E9F}"/>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4" name="Freeform 583">
                    <a:extLst>
                      <a:ext uri="{FF2B5EF4-FFF2-40B4-BE49-F238E27FC236}">
                        <a16:creationId xmlns:a16="http://schemas.microsoft.com/office/drawing/2014/main" id="{0039DD0A-0DA4-524B-B762-B6B257644614}"/>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5" name="Freeform 584">
                    <a:extLst>
                      <a:ext uri="{FF2B5EF4-FFF2-40B4-BE49-F238E27FC236}">
                        <a16:creationId xmlns:a16="http://schemas.microsoft.com/office/drawing/2014/main" id="{247F16DF-0304-7A4B-AA28-0EC0C74DA347}"/>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6" name="Freeform 585">
                    <a:extLst>
                      <a:ext uri="{FF2B5EF4-FFF2-40B4-BE49-F238E27FC236}">
                        <a16:creationId xmlns:a16="http://schemas.microsoft.com/office/drawing/2014/main" id="{6B98F5FD-722F-344E-8D90-1BE928D79D9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587" name="Freeform 586">
                    <a:extLst>
                      <a:ext uri="{FF2B5EF4-FFF2-40B4-BE49-F238E27FC236}">
                        <a16:creationId xmlns:a16="http://schemas.microsoft.com/office/drawing/2014/main" id="{9CFD0FE6-E665-BF4D-BB73-0E37773C7320}"/>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588" name="Freeform 587">
                    <a:extLst>
                      <a:ext uri="{FF2B5EF4-FFF2-40B4-BE49-F238E27FC236}">
                        <a16:creationId xmlns:a16="http://schemas.microsoft.com/office/drawing/2014/main" id="{C63B9D54-95F4-F04B-B868-09B3CFC9EAD2}"/>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89" name="Freeform 588">
                    <a:extLst>
                      <a:ext uri="{FF2B5EF4-FFF2-40B4-BE49-F238E27FC236}">
                        <a16:creationId xmlns:a16="http://schemas.microsoft.com/office/drawing/2014/main" id="{40BFF07C-5CA1-8D4E-B893-EDB15E2E61FA}"/>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90" name="Freeform 589">
                    <a:extLst>
                      <a:ext uri="{FF2B5EF4-FFF2-40B4-BE49-F238E27FC236}">
                        <a16:creationId xmlns:a16="http://schemas.microsoft.com/office/drawing/2014/main" id="{3E7599C9-FFEA-5146-AE40-E18AB59F40E1}"/>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591" name="Freeform 590">
                    <a:extLst>
                      <a:ext uri="{FF2B5EF4-FFF2-40B4-BE49-F238E27FC236}">
                        <a16:creationId xmlns:a16="http://schemas.microsoft.com/office/drawing/2014/main" id="{23959FD8-F602-984C-AE8F-F18EE91881E3}"/>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592" name="Freeform 591">
                    <a:extLst>
                      <a:ext uri="{FF2B5EF4-FFF2-40B4-BE49-F238E27FC236}">
                        <a16:creationId xmlns:a16="http://schemas.microsoft.com/office/drawing/2014/main" id="{15989E10-D975-134C-B3E6-847C7B852F83}"/>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93" name="Freeform 592">
                    <a:extLst>
                      <a:ext uri="{FF2B5EF4-FFF2-40B4-BE49-F238E27FC236}">
                        <a16:creationId xmlns:a16="http://schemas.microsoft.com/office/drawing/2014/main" id="{3885F431-AB96-114A-B668-41BD50FB9B23}"/>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594" name="Freeform 593">
                    <a:extLst>
                      <a:ext uri="{FF2B5EF4-FFF2-40B4-BE49-F238E27FC236}">
                        <a16:creationId xmlns:a16="http://schemas.microsoft.com/office/drawing/2014/main" id="{B9D88A0D-784A-7F4D-97DC-A1C120D0C7AC}"/>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595" name="Freeform 594">
                    <a:extLst>
                      <a:ext uri="{FF2B5EF4-FFF2-40B4-BE49-F238E27FC236}">
                        <a16:creationId xmlns:a16="http://schemas.microsoft.com/office/drawing/2014/main" id="{690F943E-2AC1-494A-B80A-8B4F447214EF}"/>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596" name="Freeform 595">
                    <a:extLst>
                      <a:ext uri="{FF2B5EF4-FFF2-40B4-BE49-F238E27FC236}">
                        <a16:creationId xmlns:a16="http://schemas.microsoft.com/office/drawing/2014/main" id="{BB409982-6608-6844-BD3E-E6C9AD6B709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7" name="Freeform 596">
                    <a:extLst>
                      <a:ext uri="{FF2B5EF4-FFF2-40B4-BE49-F238E27FC236}">
                        <a16:creationId xmlns:a16="http://schemas.microsoft.com/office/drawing/2014/main" id="{E23487A5-19B5-7048-8481-276C2BB4D799}"/>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8" name="Freeform 597">
                    <a:extLst>
                      <a:ext uri="{FF2B5EF4-FFF2-40B4-BE49-F238E27FC236}">
                        <a16:creationId xmlns:a16="http://schemas.microsoft.com/office/drawing/2014/main" id="{43D13AEA-BC29-C644-930D-FCBF792B6DCA}"/>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9" name="Freeform 598">
                    <a:extLst>
                      <a:ext uri="{FF2B5EF4-FFF2-40B4-BE49-F238E27FC236}">
                        <a16:creationId xmlns:a16="http://schemas.microsoft.com/office/drawing/2014/main" id="{45A0E92D-FD7D-BE4D-A39E-68EB2AAA29F1}"/>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600" name="Freeform 599">
                    <a:extLst>
                      <a:ext uri="{FF2B5EF4-FFF2-40B4-BE49-F238E27FC236}">
                        <a16:creationId xmlns:a16="http://schemas.microsoft.com/office/drawing/2014/main" id="{54BA1347-8DE1-4E4F-B67C-A5C6A5B0DBC5}"/>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601" name="Freeform 600">
                    <a:extLst>
                      <a:ext uri="{FF2B5EF4-FFF2-40B4-BE49-F238E27FC236}">
                        <a16:creationId xmlns:a16="http://schemas.microsoft.com/office/drawing/2014/main" id="{52D6A681-C3B0-FB4A-BAE0-06B128AA4F0A}"/>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602" name="Freeform 601">
                    <a:extLst>
                      <a:ext uri="{FF2B5EF4-FFF2-40B4-BE49-F238E27FC236}">
                        <a16:creationId xmlns:a16="http://schemas.microsoft.com/office/drawing/2014/main" id="{7D05533E-6301-B240-A2F7-F14444A2E106}"/>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3" name="Freeform 602">
                    <a:extLst>
                      <a:ext uri="{FF2B5EF4-FFF2-40B4-BE49-F238E27FC236}">
                        <a16:creationId xmlns:a16="http://schemas.microsoft.com/office/drawing/2014/main" id="{C5E3F383-29D2-9A42-90DB-27666A3844D7}"/>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4" name="Freeform 603">
                    <a:extLst>
                      <a:ext uri="{FF2B5EF4-FFF2-40B4-BE49-F238E27FC236}">
                        <a16:creationId xmlns:a16="http://schemas.microsoft.com/office/drawing/2014/main" id="{50444968-7173-2048-8EF4-3C875F11CE0A}"/>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5" name="Freeform 604">
                    <a:extLst>
                      <a:ext uri="{FF2B5EF4-FFF2-40B4-BE49-F238E27FC236}">
                        <a16:creationId xmlns:a16="http://schemas.microsoft.com/office/drawing/2014/main" id="{93C9E63E-A7A3-F848-B89E-86D0DBFC2FB4}"/>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6" name="Freeform 605">
                    <a:extLst>
                      <a:ext uri="{FF2B5EF4-FFF2-40B4-BE49-F238E27FC236}">
                        <a16:creationId xmlns:a16="http://schemas.microsoft.com/office/drawing/2014/main" id="{182F045E-8271-C147-A79E-D4E99F794847}"/>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7" name="Freeform 606">
                    <a:extLst>
                      <a:ext uri="{FF2B5EF4-FFF2-40B4-BE49-F238E27FC236}">
                        <a16:creationId xmlns:a16="http://schemas.microsoft.com/office/drawing/2014/main" id="{35B8E994-E9E2-4440-AA03-095F379B2603}"/>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608" name="Freeform 607">
                    <a:extLst>
                      <a:ext uri="{FF2B5EF4-FFF2-40B4-BE49-F238E27FC236}">
                        <a16:creationId xmlns:a16="http://schemas.microsoft.com/office/drawing/2014/main" id="{A91C8FB6-CAAF-A64A-A32C-EA6B19449F66}"/>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553" name="Rounded Rectangle 552">
                <a:extLst>
                  <a:ext uri="{FF2B5EF4-FFF2-40B4-BE49-F238E27FC236}">
                    <a16:creationId xmlns:a16="http://schemas.microsoft.com/office/drawing/2014/main" id="{353047DC-F5A1-1340-804F-89B54324638E}"/>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71" name="TextBox 370">
            <a:extLst>
              <a:ext uri="{FF2B5EF4-FFF2-40B4-BE49-F238E27FC236}">
                <a16:creationId xmlns:a16="http://schemas.microsoft.com/office/drawing/2014/main" id="{C521263F-9F54-4A59-A433-FDCB07BCC828}"/>
              </a:ext>
            </a:extLst>
          </p:cNvPr>
          <p:cNvSpPr txBox="1"/>
          <p:nvPr/>
        </p:nvSpPr>
        <p:spPr>
          <a:xfrm>
            <a:off x="80162" y="2832243"/>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72" name="TextBox 371">
            <a:extLst>
              <a:ext uri="{FF2B5EF4-FFF2-40B4-BE49-F238E27FC236}">
                <a16:creationId xmlns:a16="http://schemas.microsoft.com/office/drawing/2014/main" id="{87DCA29B-070D-4FE2-B3A7-0A291F7BA57F}"/>
              </a:ext>
            </a:extLst>
          </p:cNvPr>
          <p:cNvSpPr txBox="1"/>
          <p:nvPr/>
        </p:nvSpPr>
        <p:spPr>
          <a:xfrm>
            <a:off x="309226" y="260648"/>
            <a:ext cx="2915572" cy="400110"/>
          </a:xfrm>
          <a:prstGeom prst="rect">
            <a:avLst/>
          </a:prstGeom>
          <a:noFill/>
        </p:spPr>
        <p:txBody>
          <a:bodyPr wrap="square" rtlCol="0">
            <a:spAutoFit/>
          </a:bodyPr>
          <a:lstStyle/>
          <a:p>
            <a:pPr algn="r"/>
            <a:r>
              <a:rPr lang="en-MY" sz="2000" b="1">
                <a:solidFill>
                  <a:schemeClr val="accent6">
                    <a:lumMod val="75000"/>
                  </a:schemeClr>
                </a:solidFill>
                <a:latin typeface="Century Gothic" panose="020B0502020202020204" pitchFamily="34" charset="0"/>
              </a:rPr>
              <a:t>State </a:t>
            </a:r>
            <a:r>
              <a:rPr lang="vi-VN" sz="2000" b="1" dirty="0">
                <a:solidFill>
                  <a:schemeClr val="accent6">
                    <a:lumMod val="75000"/>
                  </a:schemeClr>
                </a:solidFill>
                <a:latin typeface="Century Gothic" panose="020B0502020202020204" pitchFamily="34" charset="0"/>
              </a:rPr>
              <a:t>vs</a:t>
            </a:r>
            <a:r>
              <a:rPr lang="en-MY" sz="2000" b="1" dirty="0">
                <a:solidFill>
                  <a:schemeClr val="accent6">
                    <a:lumMod val="75000"/>
                  </a:schemeClr>
                </a:solidFill>
                <a:latin typeface="Century Gothic" panose="020B0502020202020204" pitchFamily="34" charset="0"/>
              </a:rPr>
              <a:t> Props</a:t>
            </a:r>
          </a:p>
        </p:txBody>
      </p:sp>
    </p:spTree>
    <p:extLst>
      <p:ext uri="{BB962C8B-B14F-4D97-AF65-F5344CB8AC3E}">
        <p14:creationId xmlns:p14="http://schemas.microsoft.com/office/powerpoint/2010/main" val="11594564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Background">
            <a:extLst>
              <a:ext uri="{FF2B5EF4-FFF2-40B4-BE49-F238E27FC236}">
                <a16:creationId xmlns:a16="http://schemas.microsoft.com/office/drawing/2014/main" id="{7C5310C1-1F32-7A45-B86E-28B8FC6E4FE8}"/>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4475476" y="1169743"/>
            <a:ext cx="3206461" cy="2488577"/>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00256" y="2915652"/>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4</a:t>
            </a:r>
          </a:p>
        </p:txBody>
      </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en-US" sz="2400" b="1" dirty="0">
                <a:solidFill>
                  <a:schemeClr val="bg1"/>
                </a:solidFill>
                <a:latin typeface="Century Gothic" panose="020B0502020202020204" pitchFamily="34" charset="0"/>
              </a:rPr>
              <a:t> 3</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241218" y="1169743"/>
            <a:ext cx="1861495" cy="1436220"/>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351584" y="2915652"/>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grpSp>
        <p:nvGrpSpPr>
          <p:cNvPr id="3" name="Group 2">
            <a:extLst>
              <a:ext uri="{FF2B5EF4-FFF2-40B4-BE49-F238E27FC236}">
                <a16:creationId xmlns:a16="http://schemas.microsoft.com/office/drawing/2014/main" id="{4BB5C44B-8B17-134A-87B8-90BAAF99130E}"/>
              </a:ext>
            </a:extLst>
          </p:cNvPr>
          <p:cNvGrpSpPr/>
          <p:nvPr/>
        </p:nvGrpSpPr>
        <p:grpSpPr>
          <a:xfrm>
            <a:off x="10540983" y="1169743"/>
            <a:ext cx="1850528" cy="1436220"/>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94258"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grpSp>
        <p:nvGrpSpPr>
          <p:cNvPr id="2" name="Group 1">
            <a:extLst>
              <a:ext uri="{FF2B5EF4-FFF2-40B4-BE49-F238E27FC236}">
                <a16:creationId xmlns:a16="http://schemas.microsoft.com/office/drawing/2014/main" id="{65E5232F-FD0A-7144-8B9C-A890C2D10B57}"/>
              </a:ext>
            </a:extLst>
          </p:cNvPr>
          <p:cNvGrpSpPr/>
          <p:nvPr/>
        </p:nvGrpSpPr>
        <p:grpSpPr>
          <a:xfrm>
            <a:off x="8076140" y="1169743"/>
            <a:ext cx="2070639" cy="1607053"/>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7" name="TextBox 246">
            <a:extLst>
              <a:ext uri="{FF2B5EF4-FFF2-40B4-BE49-F238E27FC236}">
                <a16:creationId xmlns:a16="http://schemas.microsoft.com/office/drawing/2014/main" id="{9E081351-E281-FE4F-90AA-908E79B88254}"/>
              </a:ext>
            </a:extLst>
          </p:cNvPr>
          <p:cNvSpPr txBox="1"/>
          <p:nvPr/>
        </p:nvSpPr>
        <p:spPr>
          <a:xfrm>
            <a:off x="2216161" y="4281938"/>
            <a:ext cx="8227241" cy="954107"/>
          </a:xfrm>
          <a:prstGeom prst="rect">
            <a:avLst/>
          </a:prstGeom>
          <a:noFill/>
        </p:spPr>
        <p:txBody>
          <a:bodyPr wrap="square" rtlCol="0">
            <a:spAutoFit/>
          </a:bodyPr>
          <a:lstStyle/>
          <a:p>
            <a:r>
              <a:rPr lang="en-US" sz="2800" dirty="0">
                <a:solidFill>
                  <a:schemeClr val="bg1"/>
                </a:solidFill>
                <a:latin typeface="Arial" panose="020B0604020202020204" pitchFamily="34" charset="0"/>
                <a:cs typeface="Arial" panose="020B0604020202020204" pitchFamily="34" charset="0"/>
              </a:rPr>
              <a:t>While Props are set by the parent component, State is generally updated by event handlers.</a:t>
            </a:r>
            <a:endParaRPr lang="en-VN" sz="2800" dirty="0">
              <a:solidFill>
                <a:schemeClr val="bg1"/>
              </a:solidFill>
              <a:latin typeface="Arial" panose="020B0604020202020204" pitchFamily="34" charset="0"/>
              <a:cs typeface="Arial" panose="020B0604020202020204" pitchFamily="34" charset="0"/>
            </a:endParaRPr>
          </a:p>
        </p:txBody>
      </p:sp>
      <p:grpSp>
        <p:nvGrpSpPr>
          <p:cNvPr id="47" name="Group 46">
            <a:extLst>
              <a:ext uri="{FF2B5EF4-FFF2-40B4-BE49-F238E27FC236}">
                <a16:creationId xmlns:a16="http://schemas.microsoft.com/office/drawing/2014/main" id="{51BD9ADB-0B62-5A41-8C83-2088F89EE2D7}"/>
              </a:ext>
            </a:extLst>
          </p:cNvPr>
          <p:cNvGrpSpPr/>
          <p:nvPr/>
        </p:nvGrpSpPr>
        <p:grpSpPr>
          <a:xfrm>
            <a:off x="2014480" y="1169743"/>
            <a:ext cx="2066793" cy="1604069"/>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482" name="TextBox 481">
            <a:extLst>
              <a:ext uri="{FF2B5EF4-FFF2-40B4-BE49-F238E27FC236}">
                <a16:creationId xmlns:a16="http://schemas.microsoft.com/office/drawing/2014/main" id="{5F4C0C03-9C54-F343-83DE-D4F5F3D27661}"/>
              </a:ext>
            </a:extLst>
          </p:cNvPr>
          <p:cNvSpPr txBox="1"/>
          <p:nvPr/>
        </p:nvSpPr>
        <p:spPr>
          <a:xfrm>
            <a:off x="-2095389" y="2771636"/>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5</a:t>
            </a:r>
          </a:p>
        </p:txBody>
      </p:sp>
      <p:grpSp>
        <p:nvGrpSpPr>
          <p:cNvPr id="483" name="Group 482">
            <a:extLst>
              <a:ext uri="{FF2B5EF4-FFF2-40B4-BE49-F238E27FC236}">
                <a16:creationId xmlns:a16="http://schemas.microsoft.com/office/drawing/2014/main" id="{9FEBE752-0C6E-0C4F-9EF9-C81D7D1DDB92}"/>
              </a:ext>
            </a:extLst>
          </p:cNvPr>
          <p:cNvGrpSpPr/>
          <p:nvPr/>
        </p:nvGrpSpPr>
        <p:grpSpPr>
          <a:xfrm>
            <a:off x="-2372129" y="1169743"/>
            <a:ext cx="1850528" cy="1436220"/>
            <a:chOff x="2009765" y="1124744"/>
            <a:chExt cx="2070643" cy="1607054"/>
          </a:xfrm>
        </p:grpSpPr>
        <p:sp>
          <p:nvSpPr>
            <p:cNvPr id="484" name="Rounded Rectangle 483">
              <a:extLst>
                <a:ext uri="{FF2B5EF4-FFF2-40B4-BE49-F238E27FC236}">
                  <a16:creationId xmlns:a16="http://schemas.microsoft.com/office/drawing/2014/main" id="{82B6A949-8FEB-A04F-9290-3A9411BA760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5" name="Group 484">
              <a:extLst>
                <a:ext uri="{FF2B5EF4-FFF2-40B4-BE49-F238E27FC236}">
                  <a16:creationId xmlns:a16="http://schemas.microsoft.com/office/drawing/2014/main" id="{654AC7E7-3A04-1340-9759-C2EA97316600}"/>
                </a:ext>
              </a:extLst>
            </p:cNvPr>
            <p:cNvGrpSpPr/>
            <p:nvPr/>
          </p:nvGrpSpPr>
          <p:grpSpPr>
            <a:xfrm>
              <a:off x="2566755" y="1263134"/>
              <a:ext cx="1513653" cy="1468664"/>
              <a:chOff x="4444521" y="3962660"/>
              <a:chExt cx="1899045" cy="1842601"/>
            </a:xfrm>
          </p:grpSpPr>
          <p:grpSp>
            <p:nvGrpSpPr>
              <p:cNvPr id="486" name="Graphic 2">
                <a:extLst>
                  <a:ext uri="{FF2B5EF4-FFF2-40B4-BE49-F238E27FC236}">
                    <a16:creationId xmlns:a16="http://schemas.microsoft.com/office/drawing/2014/main" id="{7219F1C5-AB5D-1B42-B76F-8CE79168EE06}"/>
                  </a:ext>
                </a:extLst>
              </p:cNvPr>
              <p:cNvGrpSpPr/>
              <p:nvPr/>
            </p:nvGrpSpPr>
            <p:grpSpPr>
              <a:xfrm>
                <a:off x="4444521" y="3962660"/>
                <a:ext cx="1899045" cy="1842601"/>
                <a:chOff x="8077436" y="5628226"/>
                <a:chExt cx="1210486" cy="1174508"/>
              </a:xfrm>
            </p:grpSpPr>
            <p:sp>
              <p:nvSpPr>
                <p:cNvPr id="488" name="Freeform 487">
                  <a:extLst>
                    <a:ext uri="{FF2B5EF4-FFF2-40B4-BE49-F238E27FC236}">
                      <a16:creationId xmlns:a16="http://schemas.microsoft.com/office/drawing/2014/main" id="{05C82998-E685-724B-A441-E3A3E04BF68A}"/>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489" name="Graphic 2">
                  <a:extLst>
                    <a:ext uri="{FF2B5EF4-FFF2-40B4-BE49-F238E27FC236}">
                      <a16:creationId xmlns:a16="http://schemas.microsoft.com/office/drawing/2014/main" id="{A683BD3B-79C6-7E46-966E-FD9EC6904748}"/>
                    </a:ext>
                  </a:extLst>
                </p:cNvPr>
                <p:cNvGrpSpPr/>
                <p:nvPr/>
              </p:nvGrpSpPr>
              <p:grpSpPr>
                <a:xfrm>
                  <a:off x="8077608" y="5628226"/>
                  <a:ext cx="939780" cy="960885"/>
                  <a:chOff x="8077608" y="5628226"/>
                  <a:chExt cx="939780" cy="960885"/>
                </a:xfrm>
              </p:grpSpPr>
              <p:sp>
                <p:nvSpPr>
                  <p:cNvPr id="490" name="Freeform 489">
                    <a:extLst>
                      <a:ext uri="{FF2B5EF4-FFF2-40B4-BE49-F238E27FC236}">
                        <a16:creationId xmlns:a16="http://schemas.microsoft.com/office/drawing/2014/main" id="{5F09042B-AFDA-FA4A-A63F-4010EE10CD64}"/>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491" name="Freeform 490">
                    <a:extLst>
                      <a:ext uri="{FF2B5EF4-FFF2-40B4-BE49-F238E27FC236}">
                        <a16:creationId xmlns:a16="http://schemas.microsoft.com/office/drawing/2014/main" id="{7D99DCF9-A988-1144-AC52-3DD9117AE70F}"/>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492" name="Freeform 491">
                    <a:extLst>
                      <a:ext uri="{FF2B5EF4-FFF2-40B4-BE49-F238E27FC236}">
                        <a16:creationId xmlns:a16="http://schemas.microsoft.com/office/drawing/2014/main" id="{2F91924B-700C-2A40-A24E-A14D1318BD51}"/>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3" name="Freeform 492">
                    <a:extLst>
                      <a:ext uri="{FF2B5EF4-FFF2-40B4-BE49-F238E27FC236}">
                        <a16:creationId xmlns:a16="http://schemas.microsoft.com/office/drawing/2014/main" id="{7299F713-C5AC-DA44-A18E-C00781A8082E}"/>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4" name="Freeform 493">
                    <a:extLst>
                      <a:ext uri="{FF2B5EF4-FFF2-40B4-BE49-F238E27FC236}">
                        <a16:creationId xmlns:a16="http://schemas.microsoft.com/office/drawing/2014/main" id="{275966D0-62A0-F94E-84B8-1CE2832C9716}"/>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5" name="Freeform 494">
                    <a:extLst>
                      <a:ext uri="{FF2B5EF4-FFF2-40B4-BE49-F238E27FC236}">
                        <a16:creationId xmlns:a16="http://schemas.microsoft.com/office/drawing/2014/main" id="{A536D9A5-E33A-D547-A64D-1BB68ADAC8D0}"/>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6" name="Freeform 495">
                    <a:extLst>
                      <a:ext uri="{FF2B5EF4-FFF2-40B4-BE49-F238E27FC236}">
                        <a16:creationId xmlns:a16="http://schemas.microsoft.com/office/drawing/2014/main" id="{52DBC4B3-1EC8-5448-83E3-B99F64775C08}"/>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7" name="Freeform 496">
                    <a:extLst>
                      <a:ext uri="{FF2B5EF4-FFF2-40B4-BE49-F238E27FC236}">
                        <a16:creationId xmlns:a16="http://schemas.microsoft.com/office/drawing/2014/main" id="{6BE65792-D0AD-5C45-ACC0-F08BB2091C17}"/>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8" name="Freeform 497">
                    <a:extLst>
                      <a:ext uri="{FF2B5EF4-FFF2-40B4-BE49-F238E27FC236}">
                        <a16:creationId xmlns:a16="http://schemas.microsoft.com/office/drawing/2014/main" id="{7BFEFC5B-CA8F-A440-9535-11E73B3EC4B1}"/>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499" name="Freeform 498">
                    <a:extLst>
                      <a:ext uri="{FF2B5EF4-FFF2-40B4-BE49-F238E27FC236}">
                        <a16:creationId xmlns:a16="http://schemas.microsoft.com/office/drawing/2014/main" id="{8C393BC7-770F-5E47-8FC5-B502CCF7FEEA}"/>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500" name="Freeform 499">
                    <a:extLst>
                      <a:ext uri="{FF2B5EF4-FFF2-40B4-BE49-F238E27FC236}">
                        <a16:creationId xmlns:a16="http://schemas.microsoft.com/office/drawing/2014/main" id="{89DAC90C-FA93-D049-9F23-328479157CC8}"/>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501" name="Freeform 500">
                    <a:extLst>
                      <a:ext uri="{FF2B5EF4-FFF2-40B4-BE49-F238E27FC236}">
                        <a16:creationId xmlns:a16="http://schemas.microsoft.com/office/drawing/2014/main" id="{208B0DFD-382E-3449-AB27-CF0D8C1591F8}"/>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502" name="Freeform 501">
                    <a:extLst>
                      <a:ext uri="{FF2B5EF4-FFF2-40B4-BE49-F238E27FC236}">
                        <a16:creationId xmlns:a16="http://schemas.microsoft.com/office/drawing/2014/main" id="{BF6EC66D-F5FF-AF4E-B69F-BC3AECD6D578}"/>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503" name="Freeform 502">
                    <a:extLst>
                      <a:ext uri="{FF2B5EF4-FFF2-40B4-BE49-F238E27FC236}">
                        <a16:creationId xmlns:a16="http://schemas.microsoft.com/office/drawing/2014/main" id="{8DAAB092-15E8-594E-9E1A-DCBC42E18E7B}"/>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504" name="Freeform 503">
                    <a:extLst>
                      <a:ext uri="{FF2B5EF4-FFF2-40B4-BE49-F238E27FC236}">
                        <a16:creationId xmlns:a16="http://schemas.microsoft.com/office/drawing/2014/main" id="{9232CC1E-E8D6-3440-89AA-876030EA8E4F}"/>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505" name="Freeform 504">
                    <a:extLst>
                      <a:ext uri="{FF2B5EF4-FFF2-40B4-BE49-F238E27FC236}">
                        <a16:creationId xmlns:a16="http://schemas.microsoft.com/office/drawing/2014/main" id="{2774B64C-EC7E-A848-B446-B694DE5F59F9}"/>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6" name="Freeform 505">
                    <a:extLst>
                      <a:ext uri="{FF2B5EF4-FFF2-40B4-BE49-F238E27FC236}">
                        <a16:creationId xmlns:a16="http://schemas.microsoft.com/office/drawing/2014/main" id="{C25602D7-5F82-5545-ACE4-33CA1B1DC03B}"/>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7" name="Freeform 506">
                    <a:extLst>
                      <a:ext uri="{FF2B5EF4-FFF2-40B4-BE49-F238E27FC236}">
                        <a16:creationId xmlns:a16="http://schemas.microsoft.com/office/drawing/2014/main" id="{D0913100-B950-1F40-923D-E6391582F3FA}"/>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8" name="Freeform 507">
                    <a:extLst>
                      <a:ext uri="{FF2B5EF4-FFF2-40B4-BE49-F238E27FC236}">
                        <a16:creationId xmlns:a16="http://schemas.microsoft.com/office/drawing/2014/main" id="{2DD613F4-7086-2B4C-BFCE-111BBF241D88}"/>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9" name="Freeform 508">
                    <a:extLst>
                      <a:ext uri="{FF2B5EF4-FFF2-40B4-BE49-F238E27FC236}">
                        <a16:creationId xmlns:a16="http://schemas.microsoft.com/office/drawing/2014/main" id="{9B904114-0D72-DD47-88C5-42B19E9E6FC9}"/>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0" name="Freeform 509">
                    <a:extLst>
                      <a:ext uri="{FF2B5EF4-FFF2-40B4-BE49-F238E27FC236}">
                        <a16:creationId xmlns:a16="http://schemas.microsoft.com/office/drawing/2014/main" id="{61D5A167-E1D7-634B-8097-D4473EAC51F6}"/>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1" name="Freeform 510">
                    <a:extLst>
                      <a:ext uri="{FF2B5EF4-FFF2-40B4-BE49-F238E27FC236}">
                        <a16:creationId xmlns:a16="http://schemas.microsoft.com/office/drawing/2014/main" id="{5971CF8E-53DA-234E-A286-21F8120FAC6D}"/>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2" name="Freeform 511">
                    <a:extLst>
                      <a:ext uri="{FF2B5EF4-FFF2-40B4-BE49-F238E27FC236}">
                        <a16:creationId xmlns:a16="http://schemas.microsoft.com/office/drawing/2014/main" id="{B20B4C79-5D77-314A-9318-0C2E4B763139}"/>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3" name="Freeform 512">
                    <a:extLst>
                      <a:ext uri="{FF2B5EF4-FFF2-40B4-BE49-F238E27FC236}">
                        <a16:creationId xmlns:a16="http://schemas.microsoft.com/office/drawing/2014/main" id="{0FF40433-BD0E-904D-86B3-01951DD506A3}"/>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4" name="Freeform 513">
                    <a:extLst>
                      <a:ext uri="{FF2B5EF4-FFF2-40B4-BE49-F238E27FC236}">
                        <a16:creationId xmlns:a16="http://schemas.microsoft.com/office/drawing/2014/main" id="{6E9BA33F-B39A-EA47-BA7F-8C899D6A7633}"/>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5" name="Freeform 514">
                    <a:extLst>
                      <a:ext uri="{FF2B5EF4-FFF2-40B4-BE49-F238E27FC236}">
                        <a16:creationId xmlns:a16="http://schemas.microsoft.com/office/drawing/2014/main" id="{CB1BF8A7-7139-8742-94AF-2C3F075DFCC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6" name="Freeform 515">
                    <a:extLst>
                      <a:ext uri="{FF2B5EF4-FFF2-40B4-BE49-F238E27FC236}">
                        <a16:creationId xmlns:a16="http://schemas.microsoft.com/office/drawing/2014/main" id="{3F65A299-D57C-1447-BDD0-7479290C3656}"/>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7" name="Freeform 516">
                    <a:extLst>
                      <a:ext uri="{FF2B5EF4-FFF2-40B4-BE49-F238E27FC236}">
                        <a16:creationId xmlns:a16="http://schemas.microsoft.com/office/drawing/2014/main" id="{F7738D8D-24AE-784A-B8D3-980622A3A9E4}"/>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8" name="Freeform 517">
                    <a:extLst>
                      <a:ext uri="{FF2B5EF4-FFF2-40B4-BE49-F238E27FC236}">
                        <a16:creationId xmlns:a16="http://schemas.microsoft.com/office/drawing/2014/main" id="{7532C759-3108-D049-8192-F92879C6D40C}"/>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9" name="Freeform 518">
                    <a:extLst>
                      <a:ext uri="{FF2B5EF4-FFF2-40B4-BE49-F238E27FC236}">
                        <a16:creationId xmlns:a16="http://schemas.microsoft.com/office/drawing/2014/main" id="{7BF49B6D-6744-4C44-A427-9B63C3EA6A9B}"/>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20" name="Freeform 519">
                    <a:extLst>
                      <a:ext uri="{FF2B5EF4-FFF2-40B4-BE49-F238E27FC236}">
                        <a16:creationId xmlns:a16="http://schemas.microsoft.com/office/drawing/2014/main" id="{F81DACCC-C0FA-6947-A8B3-E8078FDB9740}"/>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521" name="Freeform 520">
                    <a:extLst>
                      <a:ext uri="{FF2B5EF4-FFF2-40B4-BE49-F238E27FC236}">
                        <a16:creationId xmlns:a16="http://schemas.microsoft.com/office/drawing/2014/main" id="{F91D9AAB-14C2-FF44-89DD-4574FED6C66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522" name="Freeform 521">
                    <a:extLst>
                      <a:ext uri="{FF2B5EF4-FFF2-40B4-BE49-F238E27FC236}">
                        <a16:creationId xmlns:a16="http://schemas.microsoft.com/office/drawing/2014/main" id="{D8DCC692-925D-3F4D-9D48-FDE3142F4E4E}"/>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3" name="Freeform 522">
                    <a:extLst>
                      <a:ext uri="{FF2B5EF4-FFF2-40B4-BE49-F238E27FC236}">
                        <a16:creationId xmlns:a16="http://schemas.microsoft.com/office/drawing/2014/main" id="{34E0D729-B760-2D46-9515-AA54435EA90F}"/>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4" name="Freeform 523">
                    <a:extLst>
                      <a:ext uri="{FF2B5EF4-FFF2-40B4-BE49-F238E27FC236}">
                        <a16:creationId xmlns:a16="http://schemas.microsoft.com/office/drawing/2014/main" id="{4AECF084-8EAB-CB4C-BDE4-E55A8BAA2862}"/>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525" name="Freeform 524">
                    <a:extLst>
                      <a:ext uri="{FF2B5EF4-FFF2-40B4-BE49-F238E27FC236}">
                        <a16:creationId xmlns:a16="http://schemas.microsoft.com/office/drawing/2014/main" id="{02F750F3-56AF-AA40-BAEF-3D1E4C0B9E83}"/>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526" name="Freeform 525">
                    <a:extLst>
                      <a:ext uri="{FF2B5EF4-FFF2-40B4-BE49-F238E27FC236}">
                        <a16:creationId xmlns:a16="http://schemas.microsoft.com/office/drawing/2014/main" id="{5A039E77-6E0C-1343-87EE-20AE7439CC00}"/>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7" name="Freeform 526">
                    <a:extLst>
                      <a:ext uri="{FF2B5EF4-FFF2-40B4-BE49-F238E27FC236}">
                        <a16:creationId xmlns:a16="http://schemas.microsoft.com/office/drawing/2014/main" id="{6D15ECA8-26E9-674A-B2B7-18639E34D31F}"/>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528" name="Freeform 527">
                    <a:extLst>
                      <a:ext uri="{FF2B5EF4-FFF2-40B4-BE49-F238E27FC236}">
                        <a16:creationId xmlns:a16="http://schemas.microsoft.com/office/drawing/2014/main" id="{34317117-ABAA-494A-A16E-4B3B1CA4DE38}"/>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529" name="Freeform 528">
                    <a:extLst>
                      <a:ext uri="{FF2B5EF4-FFF2-40B4-BE49-F238E27FC236}">
                        <a16:creationId xmlns:a16="http://schemas.microsoft.com/office/drawing/2014/main" id="{17EA5B5D-2488-FA4E-BE11-B3A9F55C47FF}"/>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530" name="Freeform 529">
                    <a:extLst>
                      <a:ext uri="{FF2B5EF4-FFF2-40B4-BE49-F238E27FC236}">
                        <a16:creationId xmlns:a16="http://schemas.microsoft.com/office/drawing/2014/main" id="{2381DC7C-47E3-3440-875D-CABF70CEFCEC}"/>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531" name="Freeform 530">
                    <a:extLst>
                      <a:ext uri="{FF2B5EF4-FFF2-40B4-BE49-F238E27FC236}">
                        <a16:creationId xmlns:a16="http://schemas.microsoft.com/office/drawing/2014/main" id="{5FD34B5B-629F-DF47-A787-54B45A5BB727}"/>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2" name="Freeform 531">
                    <a:extLst>
                      <a:ext uri="{FF2B5EF4-FFF2-40B4-BE49-F238E27FC236}">
                        <a16:creationId xmlns:a16="http://schemas.microsoft.com/office/drawing/2014/main" id="{15120567-DCB2-5A48-9226-4D5F212B1424}"/>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3" name="Freeform 532">
                    <a:extLst>
                      <a:ext uri="{FF2B5EF4-FFF2-40B4-BE49-F238E27FC236}">
                        <a16:creationId xmlns:a16="http://schemas.microsoft.com/office/drawing/2014/main" id="{9CE5FD56-5310-AC49-A21F-C86F52A0488E}"/>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4" name="Freeform 533">
                    <a:extLst>
                      <a:ext uri="{FF2B5EF4-FFF2-40B4-BE49-F238E27FC236}">
                        <a16:creationId xmlns:a16="http://schemas.microsoft.com/office/drawing/2014/main" id="{F8FEDA90-23C9-9A47-B3A9-54997A5C58A3}"/>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5" name="Freeform 534">
                    <a:extLst>
                      <a:ext uri="{FF2B5EF4-FFF2-40B4-BE49-F238E27FC236}">
                        <a16:creationId xmlns:a16="http://schemas.microsoft.com/office/drawing/2014/main" id="{3DE15044-7A82-8A47-A15A-5D142E10CA01}"/>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6" name="Freeform 535">
                    <a:extLst>
                      <a:ext uri="{FF2B5EF4-FFF2-40B4-BE49-F238E27FC236}">
                        <a16:creationId xmlns:a16="http://schemas.microsoft.com/office/drawing/2014/main" id="{669E1184-F18B-C74B-94DD-976B86553501}"/>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7" name="Freeform 536">
                    <a:extLst>
                      <a:ext uri="{FF2B5EF4-FFF2-40B4-BE49-F238E27FC236}">
                        <a16:creationId xmlns:a16="http://schemas.microsoft.com/office/drawing/2014/main" id="{C3E1C9B0-A7AE-3D45-8BDB-C99A1789746A}"/>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8" name="Freeform 537">
                    <a:extLst>
                      <a:ext uri="{FF2B5EF4-FFF2-40B4-BE49-F238E27FC236}">
                        <a16:creationId xmlns:a16="http://schemas.microsoft.com/office/drawing/2014/main" id="{A4CD6709-3853-214A-BA19-A07F1C4C7DFE}"/>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9" name="Freeform 538">
                    <a:extLst>
                      <a:ext uri="{FF2B5EF4-FFF2-40B4-BE49-F238E27FC236}">
                        <a16:creationId xmlns:a16="http://schemas.microsoft.com/office/drawing/2014/main" id="{72E80604-7277-3D40-90B9-0D7E6681C883}"/>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0" name="Freeform 539">
                    <a:extLst>
                      <a:ext uri="{FF2B5EF4-FFF2-40B4-BE49-F238E27FC236}">
                        <a16:creationId xmlns:a16="http://schemas.microsoft.com/office/drawing/2014/main" id="{0DEE7E8D-12CF-C944-82CC-D2FB27BE8A0D}"/>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1" name="Freeform 540">
                    <a:extLst>
                      <a:ext uri="{FF2B5EF4-FFF2-40B4-BE49-F238E27FC236}">
                        <a16:creationId xmlns:a16="http://schemas.microsoft.com/office/drawing/2014/main" id="{72B0C653-7EE2-7C42-BB2D-A5D033B35F9E}"/>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2" name="Freeform 541">
                    <a:extLst>
                      <a:ext uri="{FF2B5EF4-FFF2-40B4-BE49-F238E27FC236}">
                        <a16:creationId xmlns:a16="http://schemas.microsoft.com/office/drawing/2014/main" id="{94E9D7F2-B1D1-6E4E-A8BE-490F19571F36}"/>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543" name="Freeform 542">
                    <a:extLst>
                      <a:ext uri="{FF2B5EF4-FFF2-40B4-BE49-F238E27FC236}">
                        <a16:creationId xmlns:a16="http://schemas.microsoft.com/office/drawing/2014/main" id="{50876FFC-3439-3941-860E-9AB0A29F0C89}"/>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544" name="Freeform 543">
                    <a:extLst>
                      <a:ext uri="{FF2B5EF4-FFF2-40B4-BE49-F238E27FC236}">
                        <a16:creationId xmlns:a16="http://schemas.microsoft.com/office/drawing/2014/main" id="{7ED04C70-4EC6-734C-941B-2ABC3E2CEC69}"/>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545" name="Freeform 544">
                    <a:extLst>
                      <a:ext uri="{FF2B5EF4-FFF2-40B4-BE49-F238E27FC236}">
                        <a16:creationId xmlns:a16="http://schemas.microsoft.com/office/drawing/2014/main" id="{C89A9B4D-98AE-C84F-AC29-207EBDD8E603}"/>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546" name="Freeform 545">
                    <a:extLst>
                      <a:ext uri="{FF2B5EF4-FFF2-40B4-BE49-F238E27FC236}">
                        <a16:creationId xmlns:a16="http://schemas.microsoft.com/office/drawing/2014/main" id="{66452B3D-9171-2546-8466-E974CE9F8890}"/>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547" name="Freeform 546">
                    <a:extLst>
                      <a:ext uri="{FF2B5EF4-FFF2-40B4-BE49-F238E27FC236}">
                        <a16:creationId xmlns:a16="http://schemas.microsoft.com/office/drawing/2014/main" id="{4EDCF005-0E0D-4D49-8A2B-548544AA199A}"/>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548" name="Freeform 547">
                    <a:extLst>
                      <a:ext uri="{FF2B5EF4-FFF2-40B4-BE49-F238E27FC236}">
                        <a16:creationId xmlns:a16="http://schemas.microsoft.com/office/drawing/2014/main" id="{E4575DD3-1705-754F-A9D5-4AD86C827F49}"/>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549" name="Freeform 548">
                    <a:extLst>
                      <a:ext uri="{FF2B5EF4-FFF2-40B4-BE49-F238E27FC236}">
                        <a16:creationId xmlns:a16="http://schemas.microsoft.com/office/drawing/2014/main" id="{A5A0B8FB-285A-BB47-8124-A21C007E5DE5}"/>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487" name="Rounded Rectangle 486">
                <a:extLst>
                  <a:ext uri="{FF2B5EF4-FFF2-40B4-BE49-F238E27FC236}">
                    <a16:creationId xmlns:a16="http://schemas.microsoft.com/office/drawing/2014/main" id="{5276F0C1-A53C-0C45-9685-A6A32811866A}"/>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550" name="Group 549">
            <a:extLst>
              <a:ext uri="{FF2B5EF4-FFF2-40B4-BE49-F238E27FC236}">
                <a16:creationId xmlns:a16="http://schemas.microsoft.com/office/drawing/2014/main" id="{B32B4A61-A56C-C444-837E-414528FE37AB}"/>
              </a:ext>
            </a:extLst>
          </p:cNvPr>
          <p:cNvGrpSpPr/>
          <p:nvPr/>
        </p:nvGrpSpPr>
        <p:grpSpPr>
          <a:xfrm>
            <a:off x="12716499" y="1169743"/>
            <a:ext cx="1861495" cy="1436220"/>
            <a:chOff x="4480349" y="1124744"/>
            <a:chExt cx="3225468" cy="2488581"/>
          </a:xfrm>
        </p:grpSpPr>
        <p:sp>
          <p:nvSpPr>
            <p:cNvPr id="551" name="Rounded Rectangle 550">
              <a:extLst>
                <a:ext uri="{FF2B5EF4-FFF2-40B4-BE49-F238E27FC236}">
                  <a16:creationId xmlns:a16="http://schemas.microsoft.com/office/drawing/2014/main" id="{E745E0BE-EEFE-724B-9B98-99C941D2FA57}"/>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52" name="Group 551">
              <a:extLst>
                <a:ext uri="{FF2B5EF4-FFF2-40B4-BE49-F238E27FC236}">
                  <a16:creationId xmlns:a16="http://schemas.microsoft.com/office/drawing/2014/main" id="{B120B830-72DF-0F47-B425-3C0D02F465A2}"/>
                </a:ext>
              </a:extLst>
            </p:cNvPr>
            <p:cNvGrpSpPr/>
            <p:nvPr/>
          </p:nvGrpSpPr>
          <p:grpSpPr>
            <a:xfrm>
              <a:off x="5450880" y="1422951"/>
              <a:ext cx="2254937" cy="2190374"/>
              <a:chOff x="7350461" y="4030638"/>
              <a:chExt cx="1826930" cy="1774622"/>
            </a:xfrm>
          </p:grpSpPr>
          <p:grpSp>
            <p:nvGrpSpPr>
              <p:cNvPr id="553" name="Graphic 2">
                <a:extLst>
                  <a:ext uri="{FF2B5EF4-FFF2-40B4-BE49-F238E27FC236}">
                    <a16:creationId xmlns:a16="http://schemas.microsoft.com/office/drawing/2014/main" id="{AD0CD078-FE4B-B841-AC9A-79563BA6D33A}"/>
                  </a:ext>
                </a:extLst>
              </p:cNvPr>
              <p:cNvGrpSpPr/>
              <p:nvPr/>
            </p:nvGrpSpPr>
            <p:grpSpPr>
              <a:xfrm>
                <a:off x="7350461" y="4030638"/>
                <a:ext cx="1826930" cy="1774622"/>
                <a:chOff x="8094938" y="3820262"/>
                <a:chExt cx="1208884" cy="1174272"/>
              </a:xfrm>
            </p:grpSpPr>
            <p:sp>
              <p:nvSpPr>
                <p:cNvPr id="555" name="Freeform 554">
                  <a:extLst>
                    <a:ext uri="{FF2B5EF4-FFF2-40B4-BE49-F238E27FC236}">
                      <a16:creationId xmlns:a16="http://schemas.microsoft.com/office/drawing/2014/main" id="{1F12F982-5FCC-9543-A0BB-15D4CF5930D8}"/>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556" name="Graphic 2">
                  <a:extLst>
                    <a:ext uri="{FF2B5EF4-FFF2-40B4-BE49-F238E27FC236}">
                      <a16:creationId xmlns:a16="http://schemas.microsoft.com/office/drawing/2014/main" id="{7D671C42-D17E-7E48-8D30-BF1D83C346B7}"/>
                    </a:ext>
                  </a:extLst>
                </p:cNvPr>
                <p:cNvGrpSpPr/>
                <p:nvPr/>
              </p:nvGrpSpPr>
              <p:grpSpPr>
                <a:xfrm>
                  <a:off x="8094938" y="3820262"/>
                  <a:ext cx="781564" cy="944904"/>
                  <a:chOff x="8094938" y="3820262"/>
                  <a:chExt cx="781564" cy="944904"/>
                </a:xfrm>
              </p:grpSpPr>
              <p:sp>
                <p:nvSpPr>
                  <p:cNvPr id="557" name="Freeform 556">
                    <a:extLst>
                      <a:ext uri="{FF2B5EF4-FFF2-40B4-BE49-F238E27FC236}">
                        <a16:creationId xmlns:a16="http://schemas.microsoft.com/office/drawing/2014/main" id="{51277065-6D77-304D-B008-934383799AA9}"/>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558" name="Freeform 557">
                    <a:extLst>
                      <a:ext uri="{FF2B5EF4-FFF2-40B4-BE49-F238E27FC236}">
                        <a16:creationId xmlns:a16="http://schemas.microsoft.com/office/drawing/2014/main" id="{B8F3ED41-AFC7-CD41-A139-22B78CA49E04}"/>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559" name="Freeform 558">
                    <a:extLst>
                      <a:ext uri="{FF2B5EF4-FFF2-40B4-BE49-F238E27FC236}">
                        <a16:creationId xmlns:a16="http://schemas.microsoft.com/office/drawing/2014/main" id="{22B8D02A-7AE5-1F4D-AF07-60BA2A4CBD9B}"/>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560" name="Freeform 559">
                    <a:extLst>
                      <a:ext uri="{FF2B5EF4-FFF2-40B4-BE49-F238E27FC236}">
                        <a16:creationId xmlns:a16="http://schemas.microsoft.com/office/drawing/2014/main" id="{9CDC6633-5CEA-F64E-8E16-5815EC8BC46B}"/>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61" name="Freeform 560">
                    <a:extLst>
                      <a:ext uri="{FF2B5EF4-FFF2-40B4-BE49-F238E27FC236}">
                        <a16:creationId xmlns:a16="http://schemas.microsoft.com/office/drawing/2014/main" id="{96BE1A34-0138-9A4E-BFD8-F12B8CCB6190}"/>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62" name="Freeform 561">
                    <a:extLst>
                      <a:ext uri="{FF2B5EF4-FFF2-40B4-BE49-F238E27FC236}">
                        <a16:creationId xmlns:a16="http://schemas.microsoft.com/office/drawing/2014/main" id="{AC9EBACF-C9CF-7141-A978-0DB9DC810FE4}"/>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3" name="Freeform 562">
                    <a:extLst>
                      <a:ext uri="{FF2B5EF4-FFF2-40B4-BE49-F238E27FC236}">
                        <a16:creationId xmlns:a16="http://schemas.microsoft.com/office/drawing/2014/main" id="{EB13E9D0-2F2C-0649-A236-B612D9E9F146}"/>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4" name="Freeform 563">
                    <a:extLst>
                      <a:ext uri="{FF2B5EF4-FFF2-40B4-BE49-F238E27FC236}">
                        <a16:creationId xmlns:a16="http://schemas.microsoft.com/office/drawing/2014/main" id="{C90632C9-E1B8-AA49-A1AA-E043308D9E25}"/>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5" name="Freeform 564">
                    <a:extLst>
                      <a:ext uri="{FF2B5EF4-FFF2-40B4-BE49-F238E27FC236}">
                        <a16:creationId xmlns:a16="http://schemas.microsoft.com/office/drawing/2014/main" id="{B7D07648-CB23-A140-9909-5046D674363E}"/>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6" name="Freeform 565">
                    <a:extLst>
                      <a:ext uri="{FF2B5EF4-FFF2-40B4-BE49-F238E27FC236}">
                        <a16:creationId xmlns:a16="http://schemas.microsoft.com/office/drawing/2014/main" id="{39DAAE43-7536-C54B-8090-96097FCA72A8}"/>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7" name="Freeform 566">
                    <a:extLst>
                      <a:ext uri="{FF2B5EF4-FFF2-40B4-BE49-F238E27FC236}">
                        <a16:creationId xmlns:a16="http://schemas.microsoft.com/office/drawing/2014/main" id="{AAA0BE75-987E-F144-979C-E240592B460E}"/>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8" name="Freeform 567">
                    <a:extLst>
                      <a:ext uri="{FF2B5EF4-FFF2-40B4-BE49-F238E27FC236}">
                        <a16:creationId xmlns:a16="http://schemas.microsoft.com/office/drawing/2014/main" id="{BC01DBDD-D39A-644C-92A2-856A45B0B2AD}"/>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569" name="Freeform 568">
                    <a:extLst>
                      <a:ext uri="{FF2B5EF4-FFF2-40B4-BE49-F238E27FC236}">
                        <a16:creationId xmlns:a16="http://schemas.microsoft.com/office/drawing/2014/main" id="{75DCF30B-5F7A-974C-A630-251C898DE13B}"/>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570" name="Freeform 569">
                    <a:extLst>
                      <a:ext uri="{FF2B5EF4-FFF2-40B4-BE49-F238E27FC236}">
                        <a16:creationId xmlns:a16="http://schemas.microsoft.com/office/drawing/2014/main" id="{C9C984F0-F5EC-9F43-9A3D-6F40DA401D0A}"/>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571" name="Freeform 570">
                    <a:extLst>
                      <a:ext uri="{FF2B5EF4-FFF2-40B4-BE49-F238E27FC236}">
                        <a16:creationId xmlns:a16="http://schemas.microsoft.com/office/drawing/2014/main" id="{5B48F615-9124-CA4D-990E-F8C1B59C43BF}"/>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572" name="Freeform 571">
                    <a:extLst>
                      <a:ext uri="{FF2B5EF4-FFF2-40B4-BE49-F238E27FC236}">
                        <a16:creationId xmlns:a16="http://schemas.microsoft.com/office/drawing/2014/main" id="{099CBA64-DE27-F74D-A033-C77CAC112AEB}"/>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573" name="Freeform 572">
                    <a:extLst>
                      <a:ext uri="{FF2B5EF4-FFF2-40B4-BE49-F238E27FC236}">
                        <a16:creationId xmlns:a16="http://schemas.microsoft.com/office/drawing/2014/main" id="{495D3102-DAD8-6349-92CD-3EE9F76B7FF1}"/>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574" name="Freeform 573">
                    <a:extLst>
                      <a:ext uri="{FF2B5EF4-FFF2-40B4-BE49-F238E27FC236}">
                        <a16:creationId xmlns:a16="http://schemas.microsoft.com/office/drawing/2014/main" id="{65BA7573-F3BE-C242-91C9-D2D736920964}"/>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575" name="Freeform 574">
                    <a:extLst>
                      <a:ext uri="{FF2B5EF4-FFF2-40B4-BE49-F238E27FC236}">
                        <a16:creationId xmlns:a16="http://schemas.microsoft.com/office/drawing/2014/main" id="{510EEDA5-FA35-0D4E-A781-987368BE4EC9}"/>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576" name="Freeform 575">
                    <a:extLst>
                      <a:ext uri="{FF2B5EF4-FFF2-40B4-BE49-F238E27FC236}">
                        <a16:creationId xmlns:a16="http://schemas.microsoft.com/office/drawing/2014/main" id="{1D3F8186-9659-934C-B739-4ACB2393E4F5}"/>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577" name="Freeform 576">
                    <a:extLst>
                      <a:ext uri="{FF2B5EF4-FFF2-40B4-BE49-F238E27FC236}">
                        <a16:creationId xmlns:a16="http://schemas.microsoft.com/office/drawing/2014/main" id="{83E66741-D32B-124A-A31C-A78968E41A59}"/>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578" name="Freeform 577">
                    <a:extLst>
                      <a:ext uri="{FF2B5EF4-FFF2-40B4-BE49-F238E27FC236}">
                        <a16:creationId xmlns:a16="http://schemas.microsoft.com/office/drawing/2014/main" id="{C0F77961-DD58-1749-814C-904812BC6804}"/>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579" name="Freeform 578">
                    <a:extLst>
                      <a:ext uri="{FF2B5EF4-FFF2-40B4-BE49-F238E27FC236}">
                        <a16:creationId xmlns:a16="http://schemas.microsoft.com/office/drawing/2014/main" id="{3536F84B-7156-D843-8204-FC18B683506A}"/>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580" name="Freeform 579">
                    <a:extLst>
                      <a:ext uri="{FF2B5EF4-FFF2-40B4-BE49-F238E27FC236}">
                        <a16:creationId xmlns:a16="http://schemas.microsoft.com/office/drawing/2014/main" id="{D9E0EE37-6352-A449-9BE8-50C1F30909F5}"/>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581" name="Freeform 580">
                    <a:extLst>
                      <a:ext uri="{FF2B5EF4-FFF2-40B4-BE49-F238E27FC236}">
                        <a16:creationId xmlns:a16="http://schemas.microsoft.com/office/drawing/2014/main" id="{3B8AF167-0AA7-2A43-B67F-1C8628FF9585}"/>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582" name="Freeform 581">
                    <a:extLst>
                      <a:ext uri="{FF2B5EF4-FFF2-40B4-BE49-F238E27FC236}">
                        <a16:creationId xmlns:a16="http://schemas.microsoft.com/office/drawing/2014/main" id="{5A10FB9E-F5B7-D244-A0F4-89F39BB10ADB}"/>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554" name="Rounded Rectangle 553">
                <a:extLst>
                  <a:ext uri="{FF2B5EF4-FFF2-40B4-BE49-F238E27FC236}">
                    <a16:creationId xmlns:a16="http://schemas.microsoft.com/office/drawing/2014/main" id="{7B52723B-5EE4-8F4A-9B8E-CD59373EC693}"/>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583" name="TextBox 582">
            <a:extLst>
              <a:ext uri="{FF2B5EF4-FFF2-40B4-BE49-F238E27FC236}">
                <a16:creationId xmlns:a16="http://schemas.microsoft.com/office/drawing/2014/main" id="{89C15658-28C8-0141-8112-350E38920253}"/>
              </a:ext>
            </a:extLst>
          </p:cNvPr>
          <p:cNvSpPr txBox="1"/>
          <p:nvPr/>
        </p:nvSpPr>
        <p:spPr>
          <a:xfrm>
            <a:off x="12863459"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sp>
        <p:nvSpPr>
          <p:cNvPr id="344" name="TextBox 343">
            <a:extLst>
              <a:ext uri="{FF2B5EF4-FFF2-40B4-BE49-F238E27FC236}">
                <a16:creationId xmlns:a16="http://schemas.microsoft.com/office/drawing/2014/main" id="{C37FDD2D-67AE-4559-860C-C92DB39353BB}"/>
              </a:ext>
            </a:extLst>
          </p:cNvPr>
          <p:cNvSpPr txBox="1"/>
          <p:nvPr/>
        </p:nvSpPr>
        <p:spPr>
          <a:xfrm>
            <a:off x="10733417" y="2856189"/>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45" name="TextBox 344">
            <a:extLst>
              <a:ext uri="{FF2B5EF4-FFF2-40B4-BE49-F238E27FC236}">
                <a16:creationId xmlns:a16="http://schemas.microsoft.com/office/drawing/2014/main" id="{860F1AC4-EC9B-43E1-B7BC-F8E4F601356C}"/>
              </a:ext>
            </a:extLst>
          </p:cNvPr>
          <p:cNvSpPr txBox="1"/>
          <p:nvPr/>
        </p:nvSpPr>
        <p:spPr>
          <a:xfrm>
            <a:off x="-184792" y="350313"/>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State </a:t>
            </a:r>
            <a:r>
              <a:rPr lang="vi-VN" sz="2000" b="1" dirty="0">
                <a:solidFill>
                  <a:schemeClr val="accent6">
                    <a:lumMod val="75000"/>
                  </a:schemeClr>
                </a:solidFill>
                <a:latin typeface="Century Gothic" panose="020B0502020202020204" pitchFamily="34" charset="0"/>
              </a:rPr>
              <a:t>vs</a:t>
            </a:r>
            <a:r>
              <a:rPr lang="en-MY" sz="2000" b="1" dirty="0">
                <a:solidFill>
                  <a:schemeClr val="accent6">
                    <a:lumMod val="75000"/>
                  </a:schemeClr>
                </a:solidFill>
                <a:latin typeface="Century Gothic" panose="020B0502020202020204" pitchFamily="34" charset="0"/>
              </a:rPr>
              <a:t> Props</a:t>
            </a:r>
          </a:p>
        </p:txBody>
      </p:sp>
      <p:pic>
        <p:nvPicPr>
          <p:cNvPr id="3074" name="Picture 2">
            <a:extLst>
              <a:ext uri="{FF2B5EF4-FFF2-40B4-BE49-F238E27FC236}">
                <a16:creationId xmlns:a16="http://schemas.microsoft.com/office/drawing/2014/main" id="{D9B7C7CB-94E4-490E-A4C3-2992B71A85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3918" y="5153403"/>
            <a:ext cx="7429500" cy="2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62073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A7532A-0804-B942-A60D-54961DE649C8}"/>
              </a:ext>
            </a:extLst>
          </p:cNvPr>
          <p:cNvSpPr txBox="1"/>
          <p:nvPr/>
        </p:nvSpPr>
        <p:spPr>
          <a:xfrm>
            <a:off x="-8000642" y="-459432"/>
            <a:ext cx="2107105" cy="7725192"/>
          </a:xfrm>
          <a:prstGeom prst="rect">
            <a:avLst/>
          </a:prstGeom>
          <a:noFill/>
        </p:spPr>
        <p:txBody>
          <a:bodyPr wrap="square" rtlCol="0">
            <a:spAutoFit/>
          </a:bodyPr>
          <a:lstStyle/>
          <a:p>
            <a:r>
              <a:rPr lang="en-VN" sz="49600" b="1" dirty="0">
                <a:solidFill>
                  <a:srgbClr val="893837"/>
                </a:solidFill>
                <a:latin typeface="Arial" panose="020B0604020202020204" pitchFamily="34" charset="0"/>
                <a:cs typeface="Arial" panose="020B0604020202020204" pitchFamily="34" charset="0"/>
              </a:rPr>
              <a:t>5</a:t>
            </a:r>
          </a:p>
        </p:txBody>
      </p:sp>
      <p:sp>
        <p:nvSpPr>
          <p:cNvPr id="4" name="Oval 3">
            <a:extLst>
              <a:ext uri="{FF2B5EF4-FFF2-40B4-BE49-F238E27FC236}">
                <a16:creationId xmlns:a16="http://schemas.microsoft.com/office/drawing/2014/main" id="{52D587A2-4E6A-6641-ABE5-DE31F776B9E5}"/>
              </a:ext>
            </a:extLst>
          </p:cNvPr>
          <p:cNvSpPr/>
          <p:nvPr/>
        </p:nvSpPr>
        <p:spPr>
          <a:xfrm>
            <a:off x="-2816066" y="-320621"/>
            <a:ext cx="2899573" cy="3677613"/>
          </a:xfrm>
          <a:prstGeom prst="ellipse">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Oval 5">
            <a:extLst>
              <a:ext uri="{FF2B5EF4-FFF2-40B4-BE49-F238E27FC236}">
                <a16:creationId xmlns:a16="http://schemas.microsoft.com/office/drawing/2014/main" id="{616D542D-4512-BF4B-AC59-FCFE9809CBBB}"/>
              </a:ext>
            </a:extLst>
          </p:cNvPr>
          <p:cNvSpPr/>
          <p:nvPr/>
        </p:nvSpPr>
        <p:spPr>
          <a:xfrm rot="527701">
            <a:off x="-1629011" y="-2351898"/>
            <a:ext cx="17360044" cy="1294251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A86CA917-9E8F-0747-8FD6-C069ABC5DFF7}"/>
              </a:ext>
            </a:extLst>
          </p:cNvPr>
          <p:cNvSpPr txBox="1"/>
          <p:nvPr/>
        </p:nvSpPr>
        <p:spPr>
          <a:xfrm>
            <a:off x="-4542169" y="980728"/>
            <a:ext cx="3707532" cy="1200329"/>
          </a:xfrm>
          <a:prstGeom prst="rect">
            <a:avLst/>
          </a:prstGeom>
          <a:noFill/>
        </p:spPr>
        <p:txBody>
          <a:bodyPr wrap="square" rtlCol="0">
            <a:spAutoFit/>
          </a:bodyPr>
          <a:lstStyle/>
          <a:p>
            <a:r>
              <a:rPr lang="en-VN" sz="7200" b="1" dirty="0">
                <a:solidFill>
                  <a:srgbClr val="893837"/>
                </a:solidFill>
                <a:latin typeface="Century Gothic" panose="020B0502020202020204" pitchFamily="34" charset="0"/>
              </a:rPr>
              <a:t>Project</a:t>
            </a:r>
          </a:p>
        </p:txBody>
      </p:sp>
      <p:sp>
        <p:nvSpPr>
          <p:cNvPr id="10" name="Background">
            <a:extLst>
              <a:ext uri="{FF2B5EF4-FFF2-40B4-BE49-F238E27FC236}">
                <a16:creationId xmlns:a16="http://schemas.microsoft.com/office/drawing/2014/main" id="{D2A61001-D2E3-F441-98AD-0C3F8BAAE92E}"/>
              </a:ext>
            </a:extLst>
          </p:cNvPr>
          <p:cNvSpPr/>
          <p:nvPr/>
        </p:nvSpPr>
        <p:spPr>
          <a:xfrm>
            <a:off x="-3892224" y="2348880"/>
            <a:ext cx="7251920" cy="4014291"/>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DFBCAF">
              <a:alpha val="60000"/>
            </a:srgbClr>
          </a:solidFill>
          <a:ln w="2874" cap="flat">
            <a:noFill/>
            <a:prstDash val="solid"/>
            <a:miter/>
          </a:ln>
        </p:spPr>
        <p:txBody>
          <a:bodyPr rtlCol="0" anchor="ctr"/>
          <a:lstStyle/>
          <a:p>
            <a:endParaRPr lang="en-VN"/>
          </a:p>
        </p:txBody>
      </p:sp>
      <p:grpSp>
        <p:nvGrpSpPr>
          <p:cNvPr id="125" name="Leave fronttt">
            <a:extLst>
              <a:ext uri="{FF2B5EF4-FFF2-40B4-BE49-F238E27FC236}">
                <a16:creationId xmlns:a16="http://schemas.microsoft.com/office/drawing/2014/main" id="{8E98D5C2-244C-484C-8B03-3FDF9480F26A}"/>
              </a:ext>
            </a:extLst>
          </p:cNvPr>
          <p:cNvGrpSpPr/>
          <p:nvPr/>
        </p:nvGrpSpPr>
        <p:grpSpPr>
          <a:xfrm>
            <a:off x="-3243580" y="4319948"/>
            <a:ext cx="1474281" cy="1896656"/>
            <a:chOff x="3796278" y="4319948"/>
            <a:chExt cx="1474281" cy="1896656"/>
          </a:xfrm>
        </p:grpSpPr>
        <p:grpSp>
          <p:nvGrpSpPr>
            <p:cNvPr id="123" name="Leave front">
              <a:extLst>
                <a:ext uri="{FF2B5EF4-FFF2-40B4-BE49-F238E27FC236}">
                  <a16:creationId xmlns:a16="http://schemas.microsoft.com/office/drawing/2014/main" id="{17C742C1-1D88-F84E-BAFE-FCD681AF3D0B}"/>
                </a:ext>
              </a:extLst>
            </p:cNvPr>
            <p:cNvGrpSpPr/>
            <p:nvPr/>
          </p:nvGrpSpPr>
          <p:grpSpPr>
            <a:xfrm>
              <a:off x="3796278" y="4319948"/>
              <a:ext cx="1474281" cy="1896656"/>
              <a:chOff x="3796278" y="4319948"/>
              <a:chExt cx="1474281" cy="1896656"/>
            </a:xfrm>
          </p:grpSpPr>
          <p:grpSp>
            <p:nvGrpSpPr>
              <p:cNvPr id="112" name="Leave 1 left">
                <a:extLst>
                  <a:ext uri="{FF2B5EF4-FFF2-40B4-BE49-F238E27FC236}">
                    <a16:creationId xmlns:a16="http://schemas.microsoft.com/office/drawing/2014/main" id="{2328F515-9327-B84B-8ECF-94150AF38913}"/>
                  </a:ext>
                </a:extLst>
              </p:cNvPr>
              <p:cNvGrpSpPr/>
              <p:nvPr/>
            </p:nvGrpSpPr>
            <p:grpSpPr>
              <a:xfrm>
                <a:off x="4144827" y="5577766"/>
                <a:ext cx="956650" cy="638838"/>
                <a:chOff x="4144827" y="5577766"/>
                <a:chExt cx="956650" cy="638838"/>
              </a:xfrm>
            </p:grpSpPr>
            <p:sp>
              <p:nvSpPr>
                <p:cNvPr id="13" name="Graphic 8">
                  <a:extLst>
                    <a:ext uri="{FF2B5EF4-FFF2-40B4-BE49-F238E27FC236}">
                      <a16:creationId xmlns:a16="http://schemas.microsoft.com/office/drawing/2014/main" id="{D2A61001-D2E3-F441-98AD-0C3F8BAAE92E}"/>
                    </a:ext>
                  </a:extLst>
                </p:cNvPr>
                <p:cNvSpPr/>
                <p:nvPr/>
              </p:nvSpPr>
              <p:spPr>
                <a:xfrm>
                  <a:off x="4144827" y="5577766"/>
                  <a:ext cx="798472" cy="638838"/>
                </a:xfrm>
                <a:custGeom>
                  <a:avLst/>
                  <a:gdLst>
                    <a:gd name="connsiteX0" fmla="*/ 757661 w 798472"/>
                    <a:gd name="connsiteY0" fmla="*/ 235901 h 638838"/>
                    <a:gd name="connsiteX1" fmla="*/ 635475 w 798472"/>
                    <a:gd name="connsiteY1" fmla="*/ -221 h 638838"/>
                    <a:gd name="connsiteX2" fmla="*/ 458177 w 798472"/>
                    <a:gd name="connsiteY2" fmla="*/ 37921 h 638838"/>
                    <a:gd name="connsiteX3" fmla="*/ 622588 w 798472"/>
                    <a:gd name="connsiteY3" fmla="*/ 179047 h 638838"/>
                    <a:gd name="connsiteX4" fmla="*/ 423316 w 798472"/>
                    <a:gd name="connsiteY4" fmla="*/ 43957 h 638838"/>
                    <a:gd name="connsiteX5" fmla="*/ 178627 w 798472"/>
                    <a:gd name="connsiteY5" fmla="*/ 194942 h 638838"/>
                    <a:gd name="connsiteX6" fmla="*/ 385262 w 798472"/>
                    <a:gd name="connsiteY6" fmla="*/ 263925 h 638838"/>
                    <a:gd name="connsiteX7" fmla="*/ 107610 w 798472"/>
                    <a:gd name="connsiteY7" fmla="*/ 258722 h 638838"/>
                    <a:gd name="connsiteX8" fmla="*/ 17379 w 798472"/>
                    <a:gd name="connsiteY8" fmla="*/ 489785 h 638838"/>
                    <a:gd name="connsiteX9" fmla="*/ 191599 w 798472"/>
                    <a:gd name="connsiteY9" fmla="*/ 573656 h 638838"/>
                    <a:gd name="connsiteX10" fmla="*/ 355550 w 798472"/>
                    <a:gd name="connsiteY10" fmla="*/ 428822 h 638838"/>
                    <a:gd name="connsiteX11" fmla="*/ 252951 w 798472"/>
                    <a:gd name="connsiteY11" fmla="*/ 613149 h 638838"/>
                    <a:gd name="connsiteX12" fmla="*/ 514697 w 798472"/>
                    <a:gd name="connsiteY12" fmla="*/ 595041 h 638838"/>
                    <a:gd name="connsiteX13" fmla="*/ 585685 w 798472"/>
                    <a:gd name="connsiteY13" fmla="*/ 390163 h 638838"/>
                    <a:gd name="connsiteX14" fmla="*/ 660326 w 798472"/>
                    <a:gd name="connsiteY14" fmla="*/ 349204 h 638838"/>
                    <a:gd name="connsiteX15" fmla="*/ 571792 w 798472"/>
                    <a:gd name="connsiteY15" fmla="*/ 529191 h 638838"/>
                    <a:gd name="connsiteX16" fmla="*/ 643039 w 798472"/>
                    <a:gd name="connsiteY16" fmla="*/ 587079 h 638838"/>
                    <a:gd name="connsiteX17" fmla="*/ 791688 w 798472"/>
                    <a:gd name="connsiteY17" fmla="*/ 311149 h 638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8472" h="638838">
                      <a:moveTo>
                        <a:pt x="757661" y="235901"/>
                      </a:moveTo>
                      <a:cubicBezTo>
                        <a:pt x="757661" y="235901"/>
                        <a:pt x="800029" y="26079"/>
                        <a:pt x="635475" y="-221"/>
                      </a:cubicBezTo>
                      <a:cubicBezTo>
                        <a:pt x="635475" y="-221"/>
                        <a:pt x="523901" y="-4130"/>
                        <a:pt x="458177" y="37921"/>
                      </a:cubicBezTo>
                      <a:cubicBezTo>
                        <a:pt x="458177" y="37921"/>
                        <a:pt x="644794" y="145591"/>
                        <a:pt x="622588" y="179047"/>
                      </a:cubicBezTo>
                      <a:cubicBezTo>
                        <a:pt x="600383" y="212504"/>
                        <a:pt x="423316" y="43957"/>
                        <a:pt x="423316" y="43957"/>
                      </a:cubicBezTo>
                      <a:cubicBezTo>
                        <a:pt x="423316" y="43957"/>
                        <a:pt x="223267" y="131507"/>
                        <a:pt x="178627" y="194942"/>
                      </a:cubicBezTo>
                      <a:cubicBezTo>
                        <a:pt x="178627" y="194942"/>
                        <a:pt x="415004" y="237021"/>
                        <a:pt x="385262" y="263925"/>
                      </a:cubicBezTo>
                      <a:cubicBezTo>
                        <a:pt x="355521" y="290828"/>
                        <a:pt x="107610" y="258722"/>
                        <a:pt x="107610" y="258722"/>
                      </a:cubicBezTo>
                      <a:cubicBezTo>
                        <a:pt x="107610" y="258722"/>
                        <a:pt x="-52228" y="387375"/>
                        <a:pt x="17379" y="489785"/>
                      </a:cubicBezTo>
                      <a:cubicBezTo>
                        <a:pt x="86987" y="592196"/>
                        <a:pt x="166431" y="591448"/>
                        <a:pt x="191599" y="573656"/>
                      </a:cubicBezTo>
                      <a:cubicBezTo>
                        <a:pt x="216767" y="555865"/>
                        <a:pt x="339845" y="408817"/>
                        <a:pt x="355550" y="428822"/>
                      </a:cubicBezTo>
                      <a:cubicBezTo>
                        <a:pt x="371255" y="448827"/>
                        <a:pt x="317036" y="572966"/>
                        <a:pt x="252951" y="613149"/>
                      </a:cubicBezTo>
                      <a:cubicBezTo>
                        <a:pt x="252951" y="613149"/>
                        <a:pt x="454294" y="680867"/>
                        <a:pt x="514697" y="595041"/>
                      </a:cubicBezTo>
                      <a:cubicBezTo>
                        <a:pt x="575100" y="509215"/>
                        <a:pt x="547257" y="442532"/>
                        <a:pt x="585685" y="390163"/>
                      </a:cubicBezTo>
                      <a:cubicBezTo>
                        <a:pt x="624113" y="337794"/>
                        <a:pt x="668178" y="313305"/>
                        <a:pt x="660326" y="349204"/>
                      </a:cubicBezTo>
                      <a:cubicBezTo>
                        <a:pt x="652474" y="385104"/>
                        <a:pt x="572138" y="460582"/>
                        <a:pt x="571792" y="529191"/>
                      </a:cubicBezTo>
                      <a:cubicBezTo>
                        <a:pt x="571447" y="597800"/>
                        <a:pt x="564630" y="647755"/>
                        <a:pt x="643039" y="587079"/>
                      </a:cubicBezTo>
                      <a:cubicBezTo>
                        <a:pt x="721448" y="526403"/>
                        <a:pt x="825658" y="386081"/>
                        <a:pt x="791688" y="311149"/>
                      </a:cubicBezTo>
                      <a:close/>
                    </a:path>
                  </a:pathLst>
                </a:custGeom>
                <a:solidFill>
                  <a:srgbClr val="9D4950"/>
                </a:solidFill>
                <a:ln w="2874" cap="flat">
                  <a:noFill/>
                  <a:prstDash val="solid"/>
                  <a:miter/>
                </a:ln>
              </p:spPr>
              <p:txBody>
                <a:bodyPr rtlCol="0" anchor="ctr"/>
                <a:lstStyle/>
                <a:p>
                  <a:endParaRPr lang="en-VN"/>
                </a:p>
              </p:txBody>
            </p:sp>
            <p:sp>
              <p:nvSpPr>
                <p:cNvPr id="14" name="Graphic 8">
                  <a:extLst>
                    <a:ext uri="{FF2B5EF4-FFF2-40B4-BE49-F238E27FC236}">
                      <a16:creationId xmlns:a16="http://schemas.microsoft.com/office/drawing/2014/main" id="{D2A61001-D2E3-F441-98AD-0C3F8BAAE92E}"/>
                    </a:ext>
                  </a:extLst>
                </p:cNvPr>
                <p:cNvSpPr/>
                <p:nvPr/>
              </p:nvSpPr>
              <p:spPr>
                <a:xfrm>
                  <a:off x="4250745" y="5800417"/>
                  <a:ext cx="850732" cy="221778"/>
                </a:xfrm>
                <a:custGeom>
                  <a:avLst/>
                  <a:gdLst>
                    <a:gd name="connsiteX0" fmla="*/ -177 w 850732"/>
                    <a:gd name="connsiteY0" fmla="*/ 221462 h 221778"/>
                    <a:gd name="connsiteX1" fmla="*/ 651801 w 850732"/>
                    <a:gd name="connsiteY1" fmla="*/ 13135 h 221778"/>
                    <a:gd name="connsiteX2" fmla="*/ 822224 w 850732"/>
                    <a:gd name="connsiteY2" fmla="*/ 93614 h 221778"/>
                    <a:gd name="connsiteX3" fmla="*/ 850555 w 850732"/>
                    <a:gd name="connsiteY3" fmla="*/ 117959 h 221778"/>
                    <a:gd name="connsiteX4" fmla="*/ 685770 w 850732"/>
                    <a:gd name="connsiteY4" fmla="*/ 88095 h 221778"/>
                    <a:gd name="connsiteX5" fmla="*/ -177 w 850732"/>
                    <a:gd name="connsiteY5" fmla="*/ 221462 h 22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0732" h="221778">
                      <a:moveTo>
                        <a:pt x="-177" y="221462"/>
                      </a:moveTo>
                      <a:cubicBezTo>
                        <a:pt x="-177" y="221462"/>
                        <a:pt x="469211" y="-64816"/>
                        <a:pt x="651801" y="13135"/>
                      </a:cubicBezTo>
                      <a:cubicBezTo>
                        <a:pt x="651801" y="13135"/>
                        <a:pt x="714419" y="70160"/>
                        <a:pt x="822224" y="93614"/>
                      </a:cubicBezTo>
                      <a:lnTo>
                        <a:pt x="850555" y="117959"/>
                      </a:lnTo>
                      <a:cubicBezTo>
                        <a:pt x="850555" y="117959"/>
                        <a:pt x="718474" y="76771"/>
                        <a:pt x="685770" y="88095"/>
                      </a:cubicBezTo>
                      <a:cubicBezTo>
                        <a:pt x="685770" y="88354"/>
                        <a:pt x="637362" y="-107470"/>
                        <a:pt x="-177" y="221462"/>
                      </a:cubicBezTo>
                      <a:close/>
                    </a:path>
                  </a:pathLst>
                </a:custGeom>
                <a:solidFill>
                  <a:srgbClr val="7A4047"/>
                </a:solidFill>
                <a:ln w="2874" cap="flat">
                  <a:noFill/>
                  <a:prstDash val="solid"/>
                  <a:miter/>
                </a:ln>
              </p:spPr>
              <p:txBody>
                <a:bodyPr rtlCol="0" anchor="ctr"/>
                <a:lstStyle/>
                <a:p>
                  <a:endParaRPr lang="en-VN"/>
                </a:p>
              </p:txBody>
            </p:sp>
          </p:grpSp>
          <p:grpSp>
            <p:nvGrpSpPr>
              <p:cNvPr id="113" name="Leave 2 left">
                <a:extLst>
                  <a:ext uri="{FF2B5EF4-FFF2-40B4-BE49-F238E27FC236}">
                    <a16:creationId xmlns:a16="http://schemas.microsoft.com/office/drawing/2014/main" id="{6EBD4A30-AF40-C64F-8DA1-22A6E7FA4A23}"/>
                  </a:ext>
                </a:extLst>
              </p:cNvPr>
              <p:cNvGrpSpPr/>
              <p:nvPr/>
            </p:nvGrpSpPr>
            <p:grpSpPr>
              <a:xfrm>
                <a:off x="3796278" y="4319948"/>
                <a:ext cx="1474281" cy="1281598"/>
                <a:chOff x="3796278" y="4319948"/>
                <a:chExt cx="1474281" cy="1281598"/>
              </a:xfrm>
            </p:grpSpPr>
            <p:sp>
              <p:nvSpPr>
                <p:cNvPr id="16" name="Graphic 8">
                  <a:extLst>
                    <a:ext uri="{FF2B5EF4-FFF2-40B4-BE49-F238E27FC236}">
                      <a16:creationId xmlns:a16="http://schemas.microsoft.com/office/drawing/2014/main" id="{D2A61001-D2E3-F441-98AD-0C3F8BAAE92E}"/>
                    </a:ext>
                  </a:extLst>
                </p:cNvPr>
                <p:cNvSpPr/>
                <p:nvPr/>
              </p:nvSpPr>
              <p:spPr>
                <a:xfrm>
                  <a:off x="3796278" y="4319948"/>
                  <a:ext cx="1474281" cy="1156549"/>
                </a:xfrm>
                <a:custGeom>
                  <a:avLst/>
                  <a:gdLst>
                    <a:gd name="connsiteX0" fmla="*/ 1250027 w 1474281"/>
                    <a:gd name="connsiteY0" fmla="*/ 881642 h 1156549"/>
                    <a:gd name="connsiteX1" fmla="*/ 1431811 w 1474281"/>
                    <a:gd name="connsiteY1" fmla="*/ 432048 h 1156549"/>
                    <a:gd name="connsiteX2" fmla="*/ 1168224 w 1474281"/>
                    <a:gd name="connsiteY2" fmla="*/ 232229 h 1156549"/>
                    <a:gd name="connsiteX3" fmla="*/ 1168224 w 1474281"/>
                    <a:gd name="connsiteY3" fmla="*/ 627326 h 1156549"/>
                    <a:gd name="connsiteX4" fmla="*/ 1118234 w 1474281"/>
                    <a:gd name="connsiteY4" fmla="*/ 191356 h 1156549"/>
                    <a:gd name="connsiteX5" fmla="*/ 618327 w 1474281"/>
                    <a:gd name="connsiteY5" fmla="*/ 32409 h 1156549"/>
                    <a:gd name="connsiteX6" fmla="*/ 768299 w 1474281"/>
                    <a:gd name="connsiteY6" fmla="*/ 400316 h 1156549"/>
                    <a:gd name="connsiteX7" fmla="*/ 445632 w 1474281"/>
                    <a:gd name="connsiteY7" fmla="*/ 9760 h 1156549"/>
                    <a:gd name="connsiteX8" fmla="*/ 18439 w 1474281"/>
                    <a:gd name="connsiteY8" fmla="*/ 159625 h 1156549"/>
                    <a:gd name="connsiteX9" fmla="*/ 109331 w 1474281"/>
                    <a:gd name="connsiteY9" fmla="*/ 500226 h 1156549"/>
                    <a:gd name="connsiteX10" fmla="*/ 504712 w 1474281"/>
                    <a:gd name="connsiteY10" fmla="*/ 554837 h 1156549"/>
                    <a:gd name="connsiteX11" fmla="*/ 127510 w 1474281"/>
                    <a:gd name="connsiteY11" fmla="*/ 632040 h 1156549"/>
                    <a:gd name="connsiteX12" fmla="*/ 463810 w 1474281"/>
                    <a:gd name="connsiteY12" fmla="*/ 972642 h 1156549"/>
                    <a:gd name="connsiteX13" fmla="*/ 831981 w 1474281"/>
                    <a:gd name="connsiteY13" fmla="*/ 827318 h 1156549"/>
                    <a:gd name="connsiteX14" fmla="*/ 977408 w 1474281"/>
                    <a:gd name="connsiteY14" fmla="*/ 881929 h 1156549"/>
                    <a:gd name="connsiteX15" fmla="*/ 622929 w 1474281"/>
                    <a:gd name="connsiteY15" fmla="*/ 973418 h 1156549"/>
                    <a:gd name="connsiteX16" fmla="*/ 627474 w 1474281"/>
                    <a:gd name="connsiteY16" fmla="*/ 1140787 h 1156549"/>
                    <a:gd name="connsiteX17" fmla="*/ 1186460 w 1474281"/>
                    <a:gd name="connsiteY17" fmla="*/ 1018170 h 1156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4281" h="1156549">
                      <a:moveTo>
                        <a:pt x="1250027" y="881642"/>
                      </a:moveTo>
                      <a:cubicBezTo>
                        <a:pt x="1250027" y="881642"/>
                        <a:pt x="1590872" y="690905"/>
                        <a:pt x="1431811" y="432048"/>
                      </a:cubicBezTo>
                      <a:cubicBezTo>
                        <a:pt x="1431811" y="432048"/>
                        <a:pt x="1304562" y="273101"/>
                        <a:pt x="1168224" y="232229"/>
                      </a:cubicBezTo>
                      <a:cubicBezTo>
                        <a:pt x="1168224" y="232229"/>
                        <a:pt x="1240938" y="618244"/>
                        <a:pt x="1168224" y="627326"/>
                      </a:cubicBezTo>
                      <a:cubicBezTo>
                        <a:pt x="1095511" y="636409"/>
                        <a:pt x="1118234" y="191356"/>
                        <a:pt x="1118234" y="191356"/>
                      </a:cubicBezTo>
                      <a:cubicBezTo>
                        <a:pt x="1118234" y="191356"/>
                        <a:pt x="759210" y="18900"/>
                        <a:pt x="618327" y="32409"/>
                      </a:cubicBezTo>
                      <a:cubicBezTo>
                        <a:pt x="618327" y="32409"/>
                        <a:pt x="841013" y="409342"/>
                        <a:pt x="768299" y="400316"/>
                      </a:cubicBezTo>
                      <a:cubicBezTo>
                        <a:pt x="695585" y="391291"/>
                        <a:pt x="445632" y="9760"/>
                        <a:pt x="445632" y="9760"/>
                      </a:cubicBezTo>
                      <a:cubicBezTo>
                        <a:pt x="445632" y="9760"/>
                        <a:pt x="77461" y="-58360"/>
                        <a:pt x="18439" y="159625"/>
                      </a:cubicBezTo>
                      <a:cubicBezTo>
                        <a:pt x="-40583" y="377609"/>
                        <a:pt x="54796" y="486602"/>
                        <a:pt x="109331" y="500226"/>
                      </a:cubicBezTo>
                      <a:cubicBezTo>
                        <a:pt x="163867" y="513850"/>
                        <a:pt x="513801" y="509308"/>
                        <a:pt x="504712" y="554837"/>
                      </a:cubicBezTo>
                      <a:cubicBezTo>
                        <a:pt x="495623" y="600366"/>
                        <a:pt x="259303" y="672912"/>
                        <a:pt x="127510" y="632040"/>
                      </a:cubicBezTo>
                      <a:cubicBezTo>
                        <a:pt x="127510" y="632040"/>
                        <a:pt x="272937" y="990807"/>
                        <a:pt x="463810" y="972642"/>
                      </a:cubicBezTo>
                      <a:cubicBezTo>
                        <a:pt x="654684" y="954476"/>
                        <a:pt x="713764" y="836401"/>
                        <a:pt x="831981" y="827318"/>
                      </a:cubicBezTo>
                      <a:cubicBezTo>
                        <a:pt x="950198" y="818236"/>
                        <a:pt x="1036488" y="850025"/>
                        <a:pt x="977408" y="881929"/>
                      </a:cubicBezTo>
                      <a:cubicBezTo>
                        <a:pt x="918328" y="913834"/>
                        <a:pt x="718366" y="892334"/>
                        <a:pt x="622929" y="973418"/>
                      </a:cubicBezTo>
                      <a:cubicBezTo>
                        <a:pt x="527492" y="1054501"/>
                        <a:pt x="450349" y="1104456"/>
                        <a:pt x="627474" y="1140787"/>
                      </a:cubicBezTo>
                      <a:cubicBezTo>
                        <a:pt x="804598" y="1177117"/>
                        <a:pt x="1122836" y="1154411"/>
                        <a:pt x="1186460" y="1018170"/>
                      </a:cubicBezTo>
                      <a:close/>
                    </a:path>
                  </a:pathLst>
                </a:custGeom>
                <a:solidFill>
                  <a:srgbClr val="9D4950"/>
                </a:solidFill>
                <a:ln w="2874" cap="flat">
                  <a:noFill/>
                  <a:prstDash val="solid"/>
                  <a:miter/>
                </a:ln>
              </p:spPr>
              <p:txBody>
                <a:bodyPr rtlCol="0" anchor="ctr"/>
                <a:lstStyle/>
                <a:p>
                  <a:endParaRPr lang="en-VN"/>
                </a:p>
              </p:txBody>
            </p:sp>
            <p:sp>
              <p:nvSpPr>
                <p:cNvPr id="17" name="Graphic 8">
                  <a:extLst>
                    <a:ext uri="{FF2B5EF4-FFF2-40B4-BE49-F238E27FC236}">
                      <a16:creationId xmlns:a16="http://schemas.microsoft.com/office/drawing/2014/main" id="{D2A61001-D2E3-F441-98AD-0C3F8BAAE92E}"/>
                    </a:ext>
                  </a:extLst>
                </p:cNvPr>
                <p:cNvSpPr/>
                <p:nvPr/>
              </p:nvSpPr>
              <p:spPr>
                <a:xfrm>
                  <a:off x="3982958" y="4547953"/>
                  <a:ext cx="1154415" cy="1053593"/>
                </a:xfrm>
                <a:custGeom>
                  <a:avLst/>
                  <a:gdLst>
                    <a:gd name="connsiteX0" fmla="*/ -177 w 1154415"/>
                    <a:gd name="connsiteY0" fmla="*/ -317 h 1053593"/>
                    <a:gd name="connsiteX1" fmla="*/ 1063346 w 1154415"/>
                    <a:gd name="connsiteY1" fmla="*/ 653638 h 1053593"/>
                    <a:gd name="connsiteX2" fmla="*/ 1154238 w 1154415"/>
                    <a:gd name="connsiteY2" fmla="*/ 985156 h 1053593"/>
                    <a:gd name="connsiteX3" fmla="*/ 1154238 w 1154415"/>
                    <a:gd name="connsiteY3" fmla="*/ 1053277 h 1053593"/>
                    <a:gd name="connsiteX4" fmla="*/ 999722 w 1154415"/>
                    <a:gd name="connsiteY4" fmla="*/ 789878 h 1053593"/>
                    <a:gd name="connsiteX5" fmla="*/ -177 w 1154415"/>
                    <a:gd name="connsiteY5" fmla="*/ -317 h 105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4415" h="1053593">
                      <a:moveTo>
                        <a:pt x="-177" y="-317"/>
                      </a:moveTo>
                      <a:cubicBezTo>
                        <a:pt x="-177" y="-317"/>
                        <a:pt x="954190" y="308495"/>
                        <a:pt x="1063346" y="653638"/>
                      </a:cubicBezTo>
                      <a:cubicBezTo>
                        <a:pt x="1063346" y="653638"/>
                        <a:pt x="1058802" y="808044"/>
                        <a:pt x="1154238" y="985156"/>
                      </a:cubicBezTo>
                      <a:lnTo>
                        <a:pt x="1154238" y="1053277"/>
                      </a:lnTo>
                      <a:cubicBezTo>
                        <a:pt x="1154238" y="1053277"/>
                        <a:pt x="1054257" y="821668"/>
                        <a:pt x="999722" y="789878"/>
                      </a:cubicBezTo>
                      <a:cubicBezTo>
                        <a:pt x="999636" y="789850"/>
                        <a:pt x="1213232" y="490149"/>
                        <a:pt x="-177" y="-317"/>
                      </a:cubicBezTo>
                      <a:close/>
                    </a:path>
                  </a:pathLst>
                </a:custGeom>
                <a:solidFill>
                  <a:srgbClr val="7A4047"/>
                </a:solidFill>
                <a:ln w="2874" cap="flat">
                  <a:noFill/>
                  <a:prstDash val="solid"/>
                  <a:miter/>
                </a:ln>
              </p:spPr>
              <p:txBody>
                <a:bodyPr rtlCol="0" anchor="ctr"/>
                <a:lstStyle/>
                <a:p>
                  <a:endParaRPr lang="en-VN"/>
                </a:p>
              </p:txBody>
            </p:sp>
          </p:grpSp>
        </p:grpSp>
        <p:sp>
          <p:nvSpPr>
            <p:cNvPr id="18" name="Graphic 8">
              <a:extLst>
                <a:ext uri="{FF2B5EF4-FFF2-40B4-BE49-F238E27FC236}">
                  <a16:creationId xmlns:a16="http://schemas.microsoft.com/office/drawing/2014/main" id="{D2A61001-D2E3-F441-98AD-0C3F8BAAE92E}"/>
                </a:ext>
              </a:extLst>
            </p:cNvPr>
            <p:cNvSpPr/>
            <p:nvPr/>
          </p:nvSpPr>
          <p:spPr>
            <a:xfrm>
              <a:off x="5091654" y="5491162"/>
              <a:ext cx="134764" cy="537616"/>
            </a:xfrm>
            <a:custGeom>
              <a:avLst/>
              <a:gdLst>
                <a:gd name="connsiteX0" fmla="*/ 45457 w 134764"/>
                <a:gd name="connsiteY0" fmla="*/ 42091 h 537616"/>
                <a:gd name="connsiteX1" fmla="*/ 108736 w 134764"/>
                <a:gd name="connsiteY1" fmla="*/ 537300 h 537616"/>
                <a:gd name="connsiteX2" fmla="*/ 70855 w 134764"/>
                <a:gd name="connsiteY2" fmla="*/ 527125 h 537616"/>
                <a:gd name="connsiteX3" fmla="*/ 30586 w 134764"/>
                <a:gd name="connsiteY3" fmla="*/ 77071 h 537616"/>
                <a:gd name="connsiteX4" fmla="*/ 45457 w 134764"/>
                <a:gd name="connsiteY4" fmla="*/ 42091 h 537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64" h="537616">
                  <a:moveTo>
                    <a:pt x="45457" y="42091"/>
                  </a:moveTo>
                  <a:cubicBezTo>
                    <a:pt x="45457" y="42091"/>
                    <a:pt x="192638" y="265422"/>
                    <a:pt x="108736" y="537300"/>
                  </a:cubicBezTo>
                  <a:lnTo>
                    <a:pt x="70855" y="527125"/>
                  </a:lnTo>
                  <a:cubicBezTo>
                    <a:pt x="70855" y="527125"/>
                    <a:pt x="107614" y="227683"/>
                    <a:pt x="30586" y="77071"/>
                  </a:cubicBezTo>
                  <a:cubicBezTo>
                    <a:pt x="-46442" y="-73541"/>
                    <a:pt x="45457" y="42091"/>
                    <a:pt x="45457" y="42091"/>
                  </a:cubicBezTo>
                  <a:close/>
                </a:path>
              </a:pathLst>
            </a:custGeom>
            <a:solidFill>
              <a:srgbClr val="3F1217"/>
            </a:solidFill>
            <a:ln w="2874" cap="flat">
              <a:noFill/>
              <a:prstDash val="solid"/>
              <a:miter/>
            </a:ln>
          </p:spPr>
          <p:txBody>
            <a:bodyPr rtlCol="0" anchor="ctr"/>
            <a:lstStyle/>
            <a:p>
              <a:endParaRPr lang="en-VN"/>
            </a:p>
          </p:txBody>
        </p:sp>
      </p:grpSp>
      <p:grpSp>
        <p:nvGrpSpPr>
          <p:cNvPr id="124" name="Leave back">
            <a:extLst>
              <a:ext uri="{FF2B5EF4-FFF2-40B4-BE49-F238E27FC236}">
                <a16:creationId xmlns:a16="http://schemas.microsoft.com/office/drawing/2014/main" id="{034B7A7E-1A4F-7F45-B066-8E9E0B2D2FD9}"/>
              </a:ext>
            </a:extLst>
          </p:cNvPr>
          <p:cNvGrpSpPr/>
          <p:nvPr/>
        </p:nvGrpSpPr>
        <p:grpSpPr>
          <a:xfrm>
            <a:off x="-2374193" y="2674004"/>
            <a:ext cx="5010706" cy="2254962"/>
            <a:chOff x="4665665" y="2674004"/>
            <a:chExt cx="5010706" cy="2254962"/>
          </a:xfrm>
        </p:grpSpPr>
        <p:grpSp>
          <p:nvGrpSpPr>
            <p:cNvPr id="114" name="Leave mini 3 left">
              <a:extLst>
                <a:ext uri="{FF2B5EF4-FFF2-40B4-BE49-F238E27FC236}">
                  <a16:creationId xmlns:a16="http://schemas.microsoft.com/office/drawing/2014/main" id="{AE853585-7B91-F84F-BBFF-854A846B82A9}"/>
                </a:ext>
              </a:extLst>
            </p:cNvPr>
            <p:cNvGrpSpPr/>
            <p:nvPr/>
          </p:nvGrpSpPr>
          <p:grpSpPr>
            <a:xfrm>
              <a:off x="4665665" y="3891199"/>
              <a:ext cx="637730" cy="622004"/>
              <a:chOff x="4665665" y="3891199"/>
              <a:chExt cx="637730" cy="622004"/>
            </a:xfrm>
          </p:grpSpPr>
          <p:sp>
            <p:nvSpPr>
              <p:cNvPr id="11" name="Graphic 8">
                <a:extLst>
                  <a:ext uri="{FF2B5EF4-FFF2-40B4-BE49-F238E27FC236}">
                    <a16:creationId xmlns:a16="http://schemas.microsoft.com/office/drawing/2014/main" id="{D2A61001-D2E3-F441-98AD-0C3F8BAAE92E}"/>
                  </a:ext>
                </a:extLst>
              </p:cNvPr>
              <p:cNvSpPr/>
              <p:nvPr/>
            </p:nvSpPr>
            <p:spPr>
              <a:xfrm>
                <a:off x="4665665" y="3960165"/>
                <a:ext cx="637730" cy="553038"/>
              </a:xfrm>
              <a:custGeom>
                <a:avLst/>
                <a:gdLst>
                  <a:gd name="connsiteX0" fmla="*/ 637554 w 637730"/>
                  <a:gd name="connsiteY0" fmla="*/ 552721 h 553038"/>
                  <a:gd name="connsiteX1" fmla="*/ 24521 w 637730"/>
                  <a:gd name="connsiteY1" fmla="*/ 6954 h 553038"/>
                  <a:gd name="connsiteX2" fmla="*/ 637554 w 637730"/>
                  <a:gd name="connsiteY2" fmla="*/ 552721 h 553038"/>
                </a:gdLst>
                <a:ahLst/>
                <a:cxnLst>
                  <a:cxn ang="0">
                    <a:pos x="connsiteX0" y="connsiteY0"/>
                  </a:cxn>
                  <a:cxn ang="0">
                    <a:pos x="connsiteX1" y="connsiteY1"/>
                  </a:cxn>
                  <a:cxn ang="0">
                    <a:pos x="connsiteX2" y="connsiteY2"/>
                  </a:cxn>
                </a:cxnLst>
                <a:rect l="l" t="t" r="r" b="b"/>
                <a:pathLst>
                  <a:path w="637730" h="553038">
                    <a:moveTo>
                      <a:pt x="637554" y="552721"/>
                    </a:moveTo>
                    <a:cubicBezTo>
                      <a:pt x="637554" y="552721"/>
                      <a:pt x="196784" y="-74330"/>
                      <a:pt x="24521" y="6954"/>
                    </a:cubicBezTo>
                    <a:cubicBezTo>
                      <a:pt x="-147743" y="88239"/>
                      <a:pt x="637554" y="552721"/>
                      <a:pt x="637554" y="552721"/>
                    </a:cubicBezTo>
                    <a:close/>
                  </a:path>
                </a:pathLst>
              </a:custGeom>
              <a:solidFill>
                <a:srgbClr val="B5777C"/>
              </a:solidFill>
              <a:ln w="2874" cap="flat">
                <a:noFill/>
                <a:prstDash val="solid"/>
                <a:miter/>
              </a:ln>
            </p:spPr>
            <p:txBody>
              <a:bodyPr rtlCol="0" anchor="ctr"/>
              <a:lstStyle/>
              <a:p>
                <a:endParaRPr lang="en-VN"/>
              </a:p>
            </p:txBody>
          </p:sp>
          <p:sp>
            <p:nvSpPr>
              <p:cNvPr id="12" name="Graphic 8">
                <a:extLst>
                  <a:ext uri="{FF2B5EF4-FFF2-40B4-BE49-F238E27FC236}">
                    <a16:creationId xmlns:a16="http://schemas.microsoft.com/office/drawing/2014/main" id="{D2A61001-D2E3-F441-98AD-0C3F8BAAE92E}"/>
                  </a:ext>
                </a:extLst>
              </p:cNvPr>
              <p:cNvSpPr/>
              <p:nvPr/>
            </p:nvSpPr>
            <p:spPr>
              <a:xfrm>
                <a:off x="5077863" y="3891199"/>
                <a:ext cx="197517" cy="453455"/>
              </a:xfrm>
              <a:custGeom>
                <a:avLst/>
                <a:gdLst>
                  <a:gd name="connsiteX0" fmla="*/ 197340 w 197517"/>
                  <a:gd name="connsiteY0" fmla="*/ 453139 h 453455"/>
                  <a:gd name="connsiteX1" fmla="*/ 23869 w 197517"/>
                  <a:gd name="connsiteY1" fmla="*/ 211 h 453455"/>
                  <a:gd name="connsiteX2" fmla="*/ 197340 w 197517"/>
                  <a:gd name="connsiteY2" fmla="*/ 453139 h 453455"/>
                </a:gdLst>
                <a:ahLst/>
                <a:cxnLst>
                  <a:cxn ang="0">
                    <a:pos x="connsiteX0" y="connsiteY0"/>
                  </a:cxn>
                  <a:cxn ang="0">
                    <a:pos x="connsiteX1" y="connsiteY1"/>
                  </a:cxn>
                  <a:cxn ang="0">
                    <a:pos x="connsiteX2" y="connsiteY2"/>
                  </a:cxn>
                </a:cxnLst>
                <a:rect l="l" t="t" r="r" b="b"/>
                <a:pathLst>
                  <a:path w="197517" h="453455">
                    <a:moveTo>
                      <a:pt x="197340" y="453139"/>
                    </a:moveTo>
                    <a:cubicBezTo>
                      <a:pt x="197340" y="453139"/>
                      <a:pt x="130005" y="-18242"/>
                      <a:pt x="23869" y="211"/>
                    </a:cubicBezTo>
                    <a:cubicBezTo>
                      <a:pt x="-82268" y="18664"/>
                      <a:pt x="197340" y="453139"/>
                      <a:pt x="197340" y="453139"/>
                    </a:cubicBezTo>
                    <a:close/>
                  </a:path>
                </a:pathLst>
              </a:custGeom>
              <a:solidFill>
                <a:srgbClr val="CEA4A7"/>
              </a:solidFill>
              <a:ln w="2874" cap="flat">
                <a:noFill/>
                <a:prstDash val="solid"/>
                <a:miter/>
              </a:ln>
            </p:spPr>
            <p:txBody>
              <a:bodyPr rtlCol="0" anchor="ctr"/>
              <a:lstStyle/>
              <a:p>
                <a:endParaRPr lang="en-VN"/>
              </a:p>
            </p:txBody>
          </p:sp>
        </p:grpSp>
        <p:grpSp>
          <p:nvGrpSpPr>
            <p:cNvPr id="122" name="Leave 4 right">
              <a:extLst>
                <a:ext uri="{FF2B5EF4-FFF2-40B4-BE49-F238E27FC236}">
                  <a16:creationId xmlns:a16="http://schemas.microsoft.com/office/drawing/2014/main" id="{667851C9-52EE-6141-8FCE-77228DD227EF}"/>
                </a:ext>
              </a:extLst>
            </p:cNvPr>
            <p:cNvGrpSpPr/>
            <p:nvPr/>
          </p:nvGrpSpPr>
          <p:grpSpPr>
            <a:xfrm>
              <a:off x="8630710" y="3783137"/>
              <a:ext cx="1045661" cy="1145829"/>
              <a:chOff x="8630710" y="3783137"/>
              <a:chExt cx="1045661" cy="1145829"/>
            </a:xfrm>
          </p:grpSpPr>
          <p:grpSp>
            <p:nvGrpSpPr>
              <p:cNvPr id="115" name="L4">
                <a:extLst>
                  <a:ext uri="{FF2B5EF4-FFF2-40B4-BE49-F238E27FC236}">
                    <a16:creationId xmlns:a16="http://schemas.microsoft.com/office/drawing/2014/main" id="{AE480C11-8B53-D84D-8DCA-3DD1C7F356B0}"/>
                  </a:ext>
                </a:extLst>
              </p:cNvPr>
              <p:cNvGrpSpPr/>
              <p:nvPr/>
            </p:nvGrpSpPr>
            <p:grpSpPr>
              <a:xfrm>
                <a:off x="8639181" y="3783137"/>
                <a:ext cx="1037190" cy="851388"/>
                <a:chOff x="8639181" y="3783137"/>
                <a:chExt cx="1037190" cy="851388"/>
              </a:xfrm>
            </p:grpSpPr>
            <p:sp>
              <p:nvSpPr>
                <p:cNvPr id="20" name="Graphic 8">
                  <a:extLst>
                    <a:ext uri="{FF2B5EF4-FFF2-40B4-BE49-F238E27FC236}">
                      <a16:creationId xmlns:a16="http://schemas.microsoft.com/office/drawing/2014/main" id="{D2A61001-D2E3-F441-98AD-0C3F8BAAE92E}"/>
                    </a:ext>
                  </a:extLst>
                </p:cNvPr>
                <p:cNvSpPr/>
                <p:nvPr/>
              </p:nvSpPr>
              <p:spPr>
                <a:xfrm>
                  <a:off x="8639181" y="3783137"/>
                  <a:ext cx="1037190" cy="786996"/>
                </a:xfrm>
                <a:custGeom>
                  <a:avLst/>
                  <a:gdLst>
                    <a:gd name="connsiteX0" fmla="*/ 143479 w 1037190"/>
                    <a:gd name="connsiteY0" fmla="*/ 576808 h 786996"/>
                    <a:gd name="connsiteX1" fmla="*/ 35042 w 1037190"/>
                    <a:gd name="connsiteY1" fmla="*/ 256901 h 786996"/>
                    <a:gd name="connsiteX2" fmla="*/ 226318 w 1037190"/>
                    <a:gd name="connsiteY2" fmla="*/ 128479 h 786996"/>
                    <a:gd name="connsiteX3" fmla="*/ 210527 w 1037190"/>
                    <a:gd name="connsiteY3" fmla="*/ 403202 h 786996"/>
                    <a:gd name="connsiteX4" fmla="*/ 262703 w 1037190"/>
                    <a:gd name="connsiteY4" fmla="*/ 102064 h 786996"/>
                    <a:gd name="connsiteX5" fmla="*/ 616693 w 1037190"/>
                    <a:gd name="connsiteY5" fmla="*/ 11467 h 786996"/>
                    <a:gd name="connsiteX6" fmla="*/ 497699 w 1037190"/>
                    <a:gd name="connsiteY6" fmla="*/ 261270 h 786996"/>
                    <a:gd name="connsiteX7" fmla="*/ 737672 w 1037190"/>
                    <a:gd name="connsiteY7" fmla="*/ 2586 h 786996"/>
                    <a:gd name="connsiteX8" fmla="*/ 1028757 w 1037190"/>
                    <a:gd name="connsiteY8" fmla="*/ 123851 h 786996"/>
                    <a:gd name="connsiteX9" fmla="*/ 951930 w 1037190"/>
                    <a:gd name="connsiteY9" fmla="*/ 357070 h 786996"/>
                    <a:gd name="connsiteX10" fmla="*/ 674824 w 1037190"/>
                    <a:gd name="connsiteY10" fmla="*/ 379173 h 786996"/>
                    <a:gd name="connsiteX11" fmla="*/ 934039 w 1037190"/>
                    <a:gd name="connsiteY11" fmla="*/ 447926 h 786996"/>
                    <a:gd name="connsiteX12" fmla="*/ 686675 w 1037190"/>
                    <a:gd name="connsiteY12" fmla="*/ 671343 h 786996"/>
                    <a:gd name="connsiteX13" fmla="*/ 436434 w 1037190"/>
                    <a:gd name="connsiteY13" fmla="*/ 555596 h 786996"/>
                    <a:gd name="connsiteX14" fmla="*/ 333144 w 1037190"/>
                    <a:gd name="connsiteY14" fmla="*/ 587702 h 786996"/>
                    <a:gd name="connsiteX15" fmla="*/ 575965 w 1037190"/>
                    <a:gd name="connsiteY15" fmla="*/ 665307 h 786996"/>
                    <a:gd name="connsiteX16" fmla="*/ 566127 w 1037190"/>
                    <a:gd name="connsiteY16" fmla="*/ 781514 h 786996"/>
                    <a:gd name="connsiteX17" fmla="*/ 182338 w 1037190"/>
                    <a:gd name="connsiteY17" fmla="*/ 673959 h 78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37190" h="786996">
                      <a:moveTo>
                        <a:pt x="143479" y="576808"/>
                      </a:moveTo>
                      <a:cubicBezTo>
                        <a:pt x="143479" y="576808"/>
                        <a:pt x="-85908" y="430565"/>
                        <a:pt x="35042" y="256901"/>
                      </a:cubicBezTo>
                      <a:cubicBezTo>
                        <a:pt x="35042" y="256901"/>
                        <a:pt x="129960" y="151473"/>
                        <a:pt x="226318" y="128479"/>
                      </a:cubicBezTo>
                      <a:cubicBezTo>
                        <a:pt x="226318" y="128479"/>
                        <a:pt x="160335" y="394004"/>
                        <a:pt x="210527" y="403202"/>
                      </a:cubicBezTo>
                      <a:cubicBezTo>
                        <a:pt x="260718" y="412400"/>
                        <a:pt x="262703" y="102064"/>
                        <a:pt x="262703" y="102064"/>
                      </a:cubicBezTo>
                      <a:cubicBezTo>
                        <a:pt x="262703" y="102064"/>
                        <a:pt x="519272" y="-3623"/>
                        <a:pt x="616693" y="11467"/>
                      </a:cubicBezTo>
                      <a:cubicBezTo>
                        <a:pt x="616693" y="11467"/>
                        <a:pt x="446788" y="264691"/>
                        <a:pt x="497699" y="261270"/>
                      </a:cubicBezTo>
                      <a:cubicBezTo>
                        <a:pt x="548611" y="257850"/>
                        <a:pt x="737672" y="2586"/>
                        <a:pt x="737672" y="2586"/>
                      </a:cubicBezTo>
                      <a:cubicBezTo>
                        <a:pt x="737672" y="2586"/>
                        <a:pt x="996369" y="-30095"/>
                        <a:pt x="1028757" y="123851"/>
                      </a:cubicBezTo>
                      <a:cubicBezTo>
                        <a:pt x="1061144" y="277798"/>
                        <a:pt x="990415" y="349769"/>
                        <a:pt x="951930" y="357070"/>
                      </a:cubicBezTo>
                      <a:cubicBezTo>
                        <a:pt x="913444" y="364371"/>
                        <a:pt x="670308" y="347240"/>
                        <a:pt x="674824" y="379173"/>
                      </a:cubicBezTo>
                      <a:cubicBezTo>
                        <a:pt x="679340" y="411106"/>
                        <a:pt x="840759" y="471150"/>
                        <a:pt x="934039" y="447926"/>
                      </a:cubicBezTo>
                      <a:cubicBezTo>
                        <a:pt x="934039" y="447926"/>
                        <a:pt x="818583" y="691578"/>
                        <a:pt x="686675" y="671343"/>
                      </a:cubicBezTo>
                      <a:cubicBezTo>
                        <a:pt x="554766" y="651108"/>
                        <a:pt x="518294" y="566633"/>
                        <a:pt x="436434" y="555596"/>
                      </a:cubicBezTo>
                      <a:cubicBezTo>
                        <a:pt x="354573" y="544559"/>
                        <a:pt x="293308" y="563242"/>
                        <a:pt x="333144" y="587702"/>
                      </a:cubicBezTo>
                      <a:cubicBezTo>
                        <a:pt x="372982" y="612162"/>
                        <a:pt x="512857" y="605292"/>
                        <a:pt x="575965" y="665307"/>
                      </a:cubicBezTo>
                      <a:cubicBezTo>
                        <a:pt x="639071" y="725322"/>
                        <a:pt x="690816" y="763320"/>
                        <a:pt x="566127" y="781514"/>
                      </a:cubicBezTo>
                      <a:cubicBezTo>
                        <a:pt x="441439" y="799708"/>
                        <a:pt x="221111" y="771224"/>
                        <a:pt x="182338" y="673959"/>
                      </a:cubicBezTo>
                      <a:close/>
                    </a:path>
                  </a:pathLst>
                </a:custGeom>
                <a:solidFill>
                  <a:schemeClr val="accent6">
                    <a:lumMod val="40000"/>
                    <a:lumOff val="60000"/>
                  </a:schemeClr>
                </a:solidFill>
                <a:ln w="2874" cap="flat">
                  <a:noFill/>
                  <a:prstDash val="solid"/>
                  <a:miter/>
                </a:ln>
              </p:spPr>
              <p:txBody>
                <a:bodyPr rtlCol="0" anchor="ctr"/>
                <a:lstStyle/>
                <a:p>
                  <a:endParaRPr lang="en-VN"/>
                </a:p>
              </p:txBody>
            </p:sp>
            <p:sp>
              <p:nvSpPr>
                <p:cNvPr id="21" name="Graphic 8">
                  <a:extLst>
                    <a:ext uri="{FF2B5EF4-FFF2-40B4-BE49-F238E27FC236}">
                      <a16:creationId xmlns:a16="http://schemas.microsoft.com/office/drawing/2014/main" id="{D2A61001-D2E3-F441-98AD-0C3F8BAAE92E}"/>
                    </a:ext>
                  </a:extLst>
                </p:cNvPr>
                <p:cNvSpPr/>
                <p:nvPr/>
              </p:nvSpPr>
              <p:spPr>
                <a:xfrm>
                  <a:off x="8703566" y="3947919"/>
                  <a:ext cx="844778" cy="686606"/>
                </a:xfrm>
                <a:custGeom>
                  <a:avLst/>
                  <a:gdLst>
                    <a:gd name="connsiteX0" fmla="*/ 844601 w 844778"/>
                    <a:gd name="connsiteY0" fmla="*/ -317 h 686606"/>
                    <a:gd name="connsiteX1" fmla="*/ 78979 w 844778"/>
                    <a:gd name="connsiteY1" fmla="*/ 412026 h 686606"/>
                    <a:gd name="connsiteX2" fmla="*/ 2555 w 844778"/>
                    <a:gd name="connsiteY2" fmla="*/ 638921 h 686606"/>
                    <a:gd name="connsiteX3" fmla="*/ -177 w 844778"/>
                    <a:gd name="connsiteY3" fmla="*/ 686289 h 686606"/>
                    <a:gd name="connsiteX4" fmla="*/ 117752 w 844778"/>
                    <a:gd name="connsiteY4" fmla="*/ 509292 h 686606"/>
                    <a:gd name="connsiteX5" fmla="*/ 844601 w 844778"/>
                    <a:gd name="connsiteY5" fmla="*/ -317 h 686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778" h="686606">
                      <a:moveTo>
                        <a:pt x="844601" y="-317"/>
                      </a:moveTo>
                      <a:cubicBezTo>
                        <a:pt x="844601" y="-317"/>
                        <a:pt x="168663" y="176365"/>
                        <a:pt x="78979" y="412026"/>
                      </a:cubicBezTo>
                      <a:cubicBezTo>
                        <a:pt x="78979" y="412026"/>
                        <a:pt x="76103" y="519553"/>
                        <a:pt x="2555" y="638921"/>
                      </a:cubicBezTo>
                      <a:lnTo>
                        <a:pt x="-177" y="686289"/>
                      </a:lnTo>
                      <a:cubicBezTo>
                        <a:pt x="-177" y="686289"/>
                        <a:pt x="78606" y="529211"/>
                        <a:pt x="117752" y="509292"/>
                      </a:cubicBezTo>
                      <a:cubicBezTo>
                        <a:pt x="117810" y="509292"/>
                        <a:pt x="-18701" y="292342"/>
                        <a:pt x="844601" y="-317"/>
                      </a:cubicBezTo>
                      <a:close/>
                    </a:path>
                  </a:pathLst>
                </a:custGeom>
                <a:solidFill>
                  <a:schemeClr val="accent6">
                    <a:lumMod val="75000"/>
                  </a:schemeClr>
                </a:solidFill>
                <a:ln w="2874" cap="flat">
                  <a:solidFill>
                    <a:srgbClr val="00B0F0"/>
                  </a:solidFill>
                  <a:prstDash val="solid"/>
                  <a:miter/>
                </a:ln>
              </p:spPr>
              <p:txBody>
                <a:bodyPr rtlCol="0" anchor="ctr"/>
                <a:lstStyle/>
                <a:p>
                  <a:endParaRPr lang="en-VN"/>
                </a:p>
              </p:txBody>
            </p:sp>
          </p:grpSp>
          <p:sp>
            <p:nvSpPr>
              <p:cNvPr id="22" name="Graphic 8">
                <a:extLst>
                  <a:ext uri="{FF2B5EF4-FFF2-40B4-BE49-F238E27FC236}">
                    <a16:creationId xmlns:a16="http://schemas.microsoft.com/office/drawing/2014/main" id="{D2A61001-D2E3-F441-98AD-0C3F8BAAE92E}"/>
                  </a:ext>
                </a:extLst>
              </p:cNvPr>
              <p:cNvSpPr/>
              <p:nvPr/>
            </p:nvSpPr>
            <p:spPr>
              <a:xfrm>
                <a:off x="8630710" y="4559449"/>
                <a:ext cx="108921" cy="369517"/>
              </a:xfrm>
              <a:custGeom>
                <a:avLst/>
                <a:gdLst>
                  <a:gd name="connsiteX0" fmla="*/ 75411 w 108921"/>
                  <a:gd name="connsiteY0" fmla="*/ 27392 h 369517"/>
                  <a:gd name="connsiteX1" fmla="*/ 11614 w 108921"/>
                  <a:gd name="connsiteY1" fmla="*/ 369200 h 369517"/>
                  <a:gd name="connsiteX2" fmla="*/ 38364 w 108921"/>
                  <a:gd name="connsiteY2" fmla="*/ 363653 h 369517"/>
                  <a:gd name="connsiteX3" fmla="*/ 84386 w 108921"/>
                  <a:gd name="connsiteY3" fmla="*/ 52312 h 369517"/>
                  <a:gd name="connsiteX4" fmla="*/ 75411 w 108921"/>
                  <a:gd name="connsiteY4" fmla="*/ 27392 h 369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21" h="369517">
                    <a:moveTo>
                      <a:pt x="75411" y="27392"/>
                    </a:moveTo>
                    <a:cubicBezTo>
                      <a:pt x="75411" y="27392"/>
                      <a:pt x="-35874" y="176854"/>
                      <a:pt x="11614" y="369200"/>
                    </a:cubicBezTo>
                    <a:lnTo>
                      <a:pt x="38364" y="363653"/>
                    </a:lnTo>
                    <a:cubicBezTo>
                      <a:pt x="38364" y="363653"/>
                      <a:pt x="24759" y="153831"/>
                      <a:pt x="84386" y="52312"/>
                    </a:cubicBezTo>
                    <a:cubicBezTo>
                      <a:pt x="144012" y="-49208"/>
                      <a:pt x="75411" y="27392"/>
                      <a:pt x="75411" y="27392"/>
                    </a:cubicBezTo>
                    <a:close/>
                  </a:path>
                </a:pathLst>
              </a:custGeom>
              <a:solidFill>
                <a:srgbClr val="893837"/>
              </a:solidFill>
              <a:ln w="2874" cap="flat">
                <a:noFill/>
                <a:prstDash val="solid"/>
                <a:miter/>
              </a:ln>
            </p:spPr>
            <p:txBody>
              <a:bodyPr rtlCol="0" anchor="ctr"/>
              <a:lstStyle/>
              <a:p>
                <a:endParaRPr lang="en-VN"/>
              </a:p>
            </p:txBody>
          </p:sp>
        </p:grpSp>
        <p:grpSp>
          <p:nvGrpSpPr>
            <p:cNvPr id="121" name="Leave 5 right">
              <a:extLst>
                <a:ext uri="{FF2B5EF4-FFF2-40B4-BE49-F238E27FC236}">
                  <a16:creationId xmlns:a16="http://schemas.microsoft.com/office/drawing/2014/main" id="{98F5BE40-3009-4745-B460-1200ECCE172B}"/>
                </a:ext>
              </a:extLst>
            </p:cNvPr>
            <p:cNvGrpSpPr/>
            <p:nvPr/>
          </p:nvGrpSpPr>
          <p:grpSpPr>
            <a:xfrm>
              <a:off x="7874366" y="2674004"/>
              <a:ext cx="1250634" cy="1823619"/>
              <a:chOff x="7874366" y="2674004"/>
              <a:chExt cx="1250634" cy="1823619"/>
            </a:xfrm>
          </p:grpSpPr>
          <p:grpSp>
            <p:nvGrpSpPr>
              <p:cNvPr id="116" name="L5">
                <a:extLst>
                  <a:ext uri="{FF2B5EF4-FFF2-40B4-BE49-F238E27FC236}">
                    <a16:creationId xmlns:a16="http://schemas.microsoft.com/office/drawing/2014/main" id="{230E7E2F-0616-424D-BF65-93D9FC3750AB}"/>
                  </a:ext>
                </a:extLst>
              </p:cNvPr>
              <p:cNvGrpSpPr/>
              <p:nvPr/>
            </p:nvGrpSpPr>
            <p:grpSpPr>
              <a:xfrm>
                <a:off x="7874366" y="2674004"/>
                <a:ext cx="1250634" cy="1429413"/>
                <a:chOff x="7874366" y="2674004"/>
                <a:chExt cx="1250634" cy="1429413"/>
              </a:xfrm>
            </p:grpSpPr>
            <p:sp>
              <p:nvSpPr>
                <p:cNvPr id="23" name="Graphic 8">
                  <a:extLst>
                    <a:ext uri="{FF2B5EF4-FFF2-40B4-BE49-F238E27FC236}">
                      <a16:creationId xmlns:a16="http://schemas.microsoft.com/office/drawing/2014/main" id="{D2A61001-D2E3-F441-98AD-0C3F8BAAE92E}"/>
                    </a:ext>
                  </a:extLst>
                </p:cNvPr>
                <p:cNvSpPr/>
                <p:nvPr/>
              </p:nvSpPr>
              <p:spPr>
                <a:xfrm>
                  <a:off x="7874366" y="2674004"/>
                  <a:ext cx="1250634" cy="1208418"/>
                </a:xfrm>
                <a:custGeom>
                  <a:avLst/>
                  <a:gdLst>
                    <a:gd name="connsiteX0" fmla="*/ 290573 w 1250634"/>
                    <a:gd name="connsiteY0" fmla="*/ 1051330 h 1208418"/>
                    <a:gd name="connsiteX1" fmla="*/ 9325 w 1250634"/>
                    <a:gd name="connsiteY1" fmla="*/ 702566 h 1208418"/>
                    <a:gd name="connsiteX2" fmla="*/ 188722 w 1250634"/>
                    <a:gd name="connsiteY2" fmla="*/ 455378 h 1208418"/>
                    <a:gd name="connsiteX3" fmla="*/ 294686 w 1250634"/>
                    <a:gd name="connsiteY3" fmla="*/ 804660 h 1208418"/>
                    <a:gd name="connsiteX4" fmla="*/ 221972 w 1250634"/>
                    <a:gd name="connsiteY4" fmla="*/ 405883 h 1208418"/>
                    <a:gd name="connsiteX5" fmla="*/ 621265 w 1250634"/>
                    <a:gd name="connsiteY5" fmla="*/ 131505 h 1208418"/>
                    <a:gd name="connsiteX6" fmla="*/ 587324 w 1250634"/>
                    <a:gd name="connsiteY6" fmla="*/ 496825 h 1208418"/>
                    <a:gd name="connsiteX7" fmla="*/ 767814 w 1250634"/>
                    <a:gd name="connsiteY7" fmla="*/ 65196 h 1208418"/>
                    <a:gd name="connsiteX8" fmla="*/ 1185630 w 1250634"/>
                    <a:gd name="connsiteY8" fmla="*/ 83275 h 1208418"/>
                    <a:gd name="connsiteX9" fmla="*/ 1196618 w 1250634"/>
                    <a:gd name="connsiteY9" fmla="*/ 408700 h 1208418"/>
                    <a:gd name="connsiteX10" fmla="*/ 861726 w 1250634"/>
                    <a:gd name="connsiteY10" fmla="*/ 562704 h 1208418"/>
                    <a:gd name="connsiteX11" fmla="*/ 1215860 w 1250634"/>
                    <a:gd name="connsiteY11" fmla="*/ 529966 h 1208418"/>
                    <a:gd name="connsiteX12" fmla="*/ 1009915 w 1250634"/>
                    <a:gd name="connsiteY12" fmla="*/ 921097 h 1208418"/>
                    <a:gd name="connsiteX13" fmla="*/ 645541 w 1250634"/>
                    <a:gd name="connsiteY13" fmla="*/ 891204 h 1208418"/>
                    <a:gd name="connsiteX14" fmla="*/ 531610 w 1250634"/>
                    <a:gd name="connsiteY14" fmla="*/ 978324 h 1208418"/>
                    <a:gd name="connsiteX15" fmla="*/ 869492 w 1250634"/>
                    <a:gd name="connsiteY15" fmla="*/ 964269 h 1208418"/>
                    <a:gd name="connsiteX16" fmla="*/ 910365 w 1250634"/>
                    <a:gd name="connsiteY16" fmla="*/ 1113443 h 1208418"/>
                    <a:gd name="connsiteX17" fmla="*/ 383335 w 1250634"/>
                    <a:gd name="connsiteY17" fmla="*/ 1154718 h 120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0634" h="1208418">
                      <a:moveTo>
                        <a:pt x="290573" y="1051330"/>
                      </a:moveTo>
                      <a:cubicBezTo>
                        <a:pt x="290573" y="1051330"/>
                        <a:pt x="-61893" y="973984"/>
                        <a:pt x="9325" y="702566"/>
                      </a:cubicBezTo>
                      <a:cubicBezTo>
                        <a:pt x="9325" y="702566"/>
                        <a:pt x="79162" y="527983"/>
                        <a:pt x="188722" y="455378"/>
                      </a:cubicBezTo>
                      <a:cubicBezTo>
                        <a:pt x="188722" y="455378"/>
                        <a:pt x="227955" y="816100"/>
                        <a:pt x="294686" y="804660"/>
                      </a:cubicBezTo>
                      <a:cubicBezTo>
                        <a:pt x="361417" y="793221"/>
                        <a:pt x="221972" y="405883"/>
                        <a:pt x="221972" y="405883"/>
                      </a:cubicBezTo>
                      <a:cubicBezTo>
                        <a:pt x="221972" y="405883"/>
                        <a:pt x="493067" y="157173"/>
                        <a:pt x="621265" y="131505"/>
                      </a:cubicBezTo>
                      <a:cubicBezTo>
                        <a:pt x="621265" y="131505"/>
                        <a:pt x="525483" y="524332"/>
                        <a:pt x="587324" y="496825"/>
                      </a:cubicBezTo>
                      <a:cubicBezTo>
                        <a:pt x="649165" y="469319"/>
                        <a:pt x="767814" y="65196"/>
                        <a:pt x="767814" y="65196"/>
                      </a:cubicBezTo>
                      <a:cubicBezTo>
                        <a:pt x="767814" y="65196"/>
                        <a:pt x="1074949" y="-93608"/>
                        <a:pt x="1185630" y="83275"/>
                      </a:cubicBezTo>
                      <a:cubicBezTo>
                        <a:pt x="1296311" y="260158"/>
                        <a:pt x="1241172" y="382199"/>
                        <a:pt x="1196618" y="408700"/>
                      </a:cubicBezTo>
                      <a:cubicBezTo>
                        <a:pt x="1152063" y="435201"/>
                        <a:pt x="841506" y="524878"/>
                        <a:pt x="861726" y="562704"/>
                      </a:cubicBezTo>
                      <a:cubicBezTo>
                        <a:pt x="881947" y="600529"/>
                        <a:pt x="1110328" y="601392"/>
                        <a:pt x="1215860" y="529966"/>
                      </a:cubicBezTo>
                      <a:cubicBezTo>
                        <a:pt x="1215860" y="529966"/>
                        <a:pt x="1183530" y="886031"/>
                        <a:pt x="1009915" y="921097"/>
                      </a:cubicBezTo>
                      <a:cubicBezTo>
                        <a:pt x="836299" y="956163"/>
                        <a:pt x="752426" y="867578"/>
                        <a:pt x="645541" y="891204"/>
                      </a:cubicBezTo>
                      <a:cubicBezTo>
                        <a:pt x="538657" y="914831"/>
                        <a:pt x="470862" y="965936"/>
                        <a:pt x="531610" y="978324"/>
                      </a:cubicBezTo>
                      <a:cubicBezTo>
                        <a:pt x="592357" y="990712"/>
                        <a:pt x="763385" y="918165"/>
                        <a:pt x="869492" y="964269"/>
                      </a:cubicBezTo>
                      <a:cubicBezTo>
                        <a:pt x="975600" y="1010372"/>
                        <a:pt x="1057288" y="1033855"/>
                        <a:pt x="910365" y="1113443"/>
                      </a:cubicBezTo>
                      <a:cubicBezTo>
                        <a:pt x="763442" y="1193032"/>
                        <a:pt x="476039" y="1258134"/>
                        <a:pt x="383335" y="1154718"/>
                      </a:cubicBezTo>
                      <a:close/>
                    </a:path>
                  </a:pathLst>
                </a:custGeom>
                <a:solidFill>
                  <a:schemeClr val="accent6">
                    <a:lumMod val="75000"/>
                  </a:schemeClr>
                </a:solidFill>
                <a:ln w="2874" cap="flat">
                  <a:solidFill>
                    <a:srgbClr val="00B0F0"/>
                  </a:solidFill>
                  <a:prstDash val="solid"/>
                  <a:miter/>
                </a:ln>
              </p:spPr>
              <p:txBody>
                <a:bodyPr rtlCol="0" anchor="ctr"/>
                <a:lstStyle/>
                <a:p>
                  <a:endParaRPr lang="en-VN" dirty="0"/>
                </a:p>
              </p:txBody>
            </p:sp>
            <p:sp>
              <p:nvSpPr>
                <p:cNvPr id="24" name="Graphic 8">
                  <a:extLst>
                    <a:ext uri="{FF2B5EF4-FFF2-40B4-BE49-F238E27FC236}">
                      <a16:creationId xmlns:a16="http://schemas.microsoft.com/office/drawing/2014/main" id="{D2A61001-D2E3-F441-98AD-0C3F8BAAE92E}"/>
                    </a:ext>
                  </a:extLst>
                </p:cNvPr>
                <p:cNvSpPr/>
                <p:nvPr/>
              </p:nvSpPr>
              <p:spPr>
                <a:xfrm>
                  <a:off x="8165116" y="2862709"/>
                  <a:ext cx="764701" cy="1240708"/>
                </a:xfrm>
                <a:custGeom>
                  <a:avLst/>
                  <a:gdLst>
                    <a:gd name="connsiteX0" fmla="*/ 764525 w 764701"/>
                    <a:gd name="connsiteY0" fmla="*/ -317 h 1240708"/>
                    <a:gd name="connsiteX1" fmla="*/ -177 w 764701"/>
                    <a:gd name="connsiteY1" fmla="*/ 862626 h 1240708"/>
                    <a:gd name="connsiteX2" fmla="*/ 8452 w 764701"/>
                    <a:gd name="connsiteY2" fmla="*/ 1180032 h 1240708"/>
                    <a:gd name="connsiteX3" fmla="*/ 26716 w 764701"/>
                    <a:gd name="connsiteY3" fmla="*/ 1240392 h 1240708"/>
                    <a:gd name="connsiteX4" fmla="*/ 92671 w 764701"/>
                    <a:gd name="connsiteY4" fmla="*/ 966158 h 1240708"/>
                    <a:gd name="connsiteX5" fmla="*/ 764525 w 764701"/>
                    <a:gd name="connsiteY5" fmla="*/ -317 h 124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701" h="1240708">
                      <a:moveTo>
                        <a:pt x="764525" y="-317"/>
                      </a:moveTo>
                      <a:cubicBezTo>
                        <a:pt x="764525" y="-317"/>
                        <a:pt x="3677" y="528205"/>
                        <a:pt x="-177" y="862626"/>
                      </a:cubicBezTo>
                      <a:cubicBezTo>
                        <a:pt x="-177" y="862626"/>
                        <a:pt x="45240" y="997918"/>
                        <a:pt x="8452" y="1180032"/>
                      </a:cubicBezTo>
                      <a:lnTo>
                        <a:pt x="26716" y="1240392"/>
                      </a:lnTo>
                      <a:cubicBezTo>
                        <a:pt x="26716" y="1240392"/>
                        <a:pt x="53006" y="1008869"/>
                        <a:pt x="92671" y="966158"/>
                      </a:cubicBezTo>
                      <a:cubicBezTo>
                        <a:pt x="92584" y="965899"/>
                        <a:pt x="-176583" y="758146"/>
                        <a:pt x="764525" y="-317"/>
                      </a:cubicBezTo>
                      <a:close/>
                    </a:path>
                  </a:pathLst>
                </a:custGeom>
                <a:solidFill>
                  <a:srgbClr val="7A4047"/>
                </a:solidFill>
                <a:ln w="2874" cap="flat">
                  <a:noFill/>
                  <a:prstDash val="solid"/>
                  <a:miter/>
                </a:ln>
              </p:spPr>
              <p:txBody>
                <a:bodyPr rtlCol="0" anchor="ctr"/>
                <a:lstStyle/>
                <a:p>
                  <a:endParaRPr lang="en-VN"/>
                </a:p>
              </p:txBody>
            </p:sp>
          </p:grpSp>
          <p:sp>
            <p:nvSpPr>
              <p:cNvPr id="25" name="Graphic 8">
                <a:extLst>
                  <a:ext uri="{FF2B5EF4-FFF2-40B4-BE49-F238E27FC236}">
                    <a16:creationId xmlns:a16="http://schemas.microsoft.com/office/drawing/2014/main" id="{D2A61001-D2E3-F441-98AD-0C3F8BAAE92E}"/>
                  </a:ext>
                </a:extLst>
              </p:cNvPr>
              <p:cNvSpPr/>
              <p:nvPr/>
            </p:nvSpPr>
            <p:spPr>
              <a:xfrm>
                <a:off x="8156908" y="3993807"/>
                <a:ext cx="124354" cy="503816"/>
              </a:xfrm>
              <a:custGeom>
                <a:avLst/>
                <a:gdLst>
                  <a:gd name="connsiteX0" fmla="*/ 16573 w 124354"/>
                  <a:gd name="connsiteY0" fmla="*/ 48819 h 503816"/>
                  <a:gd name="connsiteX1" fmla="*/ 93429 w 124354"/>
                  <a:gd name="connsiteY1" fmla="*/ 503500 h 503816"/>
                  <a:gd name="connsiteX2" fmla="*/ 124177 w 124354"/>
                  <a:gd name="connsiteY2" fmla="*/ 484386 h 503816"/>
                  <a:gd name="connsiteX3" fmla="*/ 39066 w 124354"/>
                  <a:gd name="connsiteY3" fmla="*/ 75779 h 503816"/>
                  <a:gd name="connsiteX4" fmla="*/ 16573 w 124354"/>
                  <a:gd name="connsiteY4" fmla="*/ 48819 h 503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54" h="503816">
                    <a:moveTo>
                      <a:pt x="16573" y="48819"/>
                    </a:moveTo>
                    <a:cubicBezTo>
                      <a:pt x="16573" y="48819"/>
                      <a:pt x="-53638" y="285659"/>
                      <a:pt x="93429" y="503500"/>
                    </a:cubicBezTo>
                    <a:lnTo>
                      <a:pt x="124177" y="484386"/>
                    </a:lnTo>
                    <a:cubicBezTo>
                      <a:pt x="124177" y="484386"/>
                      <a:pt x="11396" y="229524"/>
                      <a:pt x="39066" y="75779"/>
                    </a:cubicBezTo>
                    <a:cubicBezTo>
                      <a:pt x="66737" y="-77965"/>
                      <a:pt x="16573" y="48819"/>
                      <a:pt x="16573" y="48819"/>
                    </a:cubicBezTo>
                    <a:close/>
                  </a:path>
                </a:pathLst>
              </a:custGeom>
              <a:solidFill>
                <a:srgbClr val="893837"/>
              </a:solidFill>
              <a:ln w="2874" cap="flat">
                <a:noFill/>
                <a:prstDash val="solid"/>
                <a:miter/>
              </a:ln>
            </p:spPr>
            <p:txBody>
              <a:bodyPr rtlCol="0" anchor="ctr"/>
              <a:lstStyle/>
              <a:p>
                <a:endParaRPr lang="en-VN"/>
              </a:p>
            </p:txBody>
          </p:sp>
        </p:grpSp>
      </p:grpSp>
      <p:grpSp>
        <p:nvGrpSpPr>
          <p:cNvPr id="120" name="Calendar">
            <a:extLst>
              <a:ext uri="{FF2B5EF4-FFF2-40B4-BE49-F238E27FC236}">
                <a16:creationId xmlns:a16="http://schemas.microsoft.com/office/drawing/2014/main" id="{478DA21F-4B0A-C444-9BF9-07CE6EC4D12F}"/>
              </a:ext>
            </a:extLst>
          </p:cNvPr>
          <p:cNvGrpSpPr/>
          <p:nvPr/>
        </p:nvGrpSpPr>
        <p:grpSpPr>
          <a:xfrm>
            <a:off x="-2158638" y="3446387"/>
            <a:ext cx="4203686" cy="2897727"/>
            <a:chOff x="4881220" y="3446387"/>
            <a:chExt cx="4203686" cy="2897727"/>
          </a:xfrm>
        </p:grpSpPr>
        <p:grpSp>
          <p:nvGrpSpPr>
            <p:cNvPr id="119" name="Group 118">
              <a:extLst>
                <a:ext uri="{FF2B5EF4-FFF2-40B4-BE49-F238E27FC236}">
                  <a16:creationId xmlns:a16="http://schemas.microsoft.com/office/drawing/2014/main" id="{182CBD01-054C-2A4C-9650-9120CCB66245}"/>
                </a:ext>
              </a:extLst>
            </p:cNvPr>
            <p:cNvGrpSpPr/>
            <p:nvPr/>
          </p:nvGrpSpPr>
          <p:grpSpPr>
            <a:xfrm>
              <a:off x="4881220" y="3446387"/>
              <a:ext cx="4203686" cy="2897727"/>
              <a:chOff x="4881220" y="3446387"/>
              <a:chExt cx="4203686" cy="2897727"/>
            </a:xfrm>
          </p:grpSpPr>
          <p:sp>
            <p:nvSpPr>
              <p:cNvPr id="19" name="Graphic 8">
                <a:extLst>
                  <a:ext uri="{FF2B5EF4-FFF2-40B4-BE49-F238E27FC236}">
                    <a16:creationId xmlns:a16="http://schemas.microsoft.com/office/drawing/2014/main" id="{D2A61001-D2E3-F441-98AD-0C3F8BAAE92E}"/>
                  </a:ext>
                </a:extLst>
              </p:cNvPr>
              <p:cNvSpPr/>
              <p:nvPr/>
            </p:nvSpPr>
            <p:spPr>
              <a:xfrm>
                <a:off x="4881220" y="3606082"/>
                <a:ext cx="511601" cy="2738032"/>
              </a:xfrm>
              <a:custGeom>
                <a:avLst/>
                <a:gdLst>
                  <a:gd name="connsiteX0" fmla="*/ 511424 w 511601"/>
                  <a:gd name="connsiteY0" fmla="*/ -317 h 2738032"/>
                  <a:gd name="connsiteX1" fmla="*/ 1450 w 511601"/>
                  <a:gd name="connsiteY1" fmla="*/ 2634242 h 2738032"/>
                  <a:gd name="connsiteX2" fmla="*/ 70079 w 511601"/>
                  <a:gd name="connsiteY2" fmla="*/ 2736106 h 2738032"/>
                  <a:gd name="connsiteX3" fmla="*/ 86762 w 511601"/>
                  <a:gd name="connsiteY3" fmla="*/ 2737716 h 2738032"/>
                  <a:gd name="connsiteX4" fmla="*/ 355728 w 511601"/>
                  <a:gd name="connsiteY4" fmla="*/ 2737716 h 273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601" h="2738032">
                    <a:moveTo>
                      <a:pt x="511424" y="-317"/>
                    </a:moveTo>
                    <a:lnTo>
                      <a:pt x="1450" y="2634242"/>
                    </a:lnTo>
                    <a:cubicBezTo>
                      <a:pt x="-7749" y="2681323"/>
                      <a:pt x="22979" y="2726909"/>
                      <a:pt x="70079" y="2736106"/>
                    </a:cubicBezTo>
                    <a:cubicBezTo>
                      <a:pt x="75576" y="2737170"/>
                      <a:pt x="81162" y="2737716"/>
                      <a:pt x="86762" y="2737716"/>
                    </a:cubicBezTo>
                    <a:lnTo>
                      <a:pt x="355728" y="2737716"/>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6" name="Graphic 8">
                <a:extLst>
                  <a:ext uri="{FF2B5EF4-FFF2-40B4-BE49-F238E27FC236}">
                    <a16:creationId xmlns:a16="http://schemas.microsoft.com/office/drawing/2014/main" id="{D2A61001-D2E3-F441-98AD-0C3F8BAAE92E}"/>
                  </a:ext>
                </a:extLst>
              </p:cNvPr>
              <p:cNvSpPr/>
              <p:nvPr/>
            </p:nvSpPr>
            <p:spPr>
              <a:xfrm>
                <a:off x="5059631" y="3586163"/>
                <a:ext cx="639346" cy="2757951"/>
              </a:xfrm>
              <a:custGeom>
                <a:avLst/>
                <a:gdLst>
                  <a:gd name="connsiteX0" fmla="*/ 339139 w 639346"/>
                  <a:gd name="connsiteY0" fmla="*/ 8938 h 2757951"/>
                  <a:gd name="connsiteX1" fmla="*/ 1055 w 639346"/>
                  <a:gd name="connsiteY1" fmla="*/ 2595698 h 2757951"/>
                  <a:gd name="connsiteX2" fmla="*/ 124614 w 639346"/>
                  <a:gd name="connsiteY2" fmla="*/ 2756427 h 2757951"/>
                  <a:gd name="connsiteX3" fmla="*/ 143290 w 639346"/>
                  <a:gd name="connsiteY3" fmla="*/ 2757635 h 2757951"/>
                  <a:gd name="connsiteX4" fmla="*/ 639169 w 639346"/>
                  <a:gd name="connsiteY4" fmla="*/ 2757635 h 2757951"/>
                  <a:gd name="connsiteX5" fmla="*/ 359590 w 639346"/>
                  <a:gd name="connsiteY5" fmla="*/ -317 h 275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346" h="2757951">
                    <a:moveTo>
                      <a:pt x="339139" y="8938"/>
                    </a:moveTo>
                    <a:lnTo>
                      <a:pt x="1055" y="2595698"/>
                    </a:lnTo>
                    <a:cubicBezTo>
                      <a:pt x="-9239" y="2674166"/>
                      <a:pt x="46081" y="2746138"/>
                      <a:pt x="124614" y="2756427"/>
                    </a:cubicBezTo>
                    <a:cubicBezTo>
                      <a:pt x="130807" y="2757232"/>
                      <a:pt x="137045" y="2757635"/>
                      <a:pt x="143290" y="2757635"/>
                    </a:cubicBezTo>
                    <a:lnTo>
                      <a:pt x="639169" y="2757635"/>
                    </a:lnTo>
                    <a:lnTo>
                      <a:pt x="359590" y="-317"/>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7" name="Graphic 8">
                <a:extLst>
                  <a:ext uri="{FF2B5EF4-FFF2-40B4-BE49-F238E27FC236}">
                    <a16:creationId xmlns:a16="http://schemas.microsoft.com/office/drawing/2014/main" id="{D2A61001-D2E3-F441-98AD-0C3F8BAAE92E}"/>
                  </a:ext>
                </a:extLst>
              </p:cNvPr>
              <p:cNvSpPr/>
              <p:nvPr/>
            </p:nvSpPr>
            <p:spPr>
              <a:xfrm>
                <a:off x="5247337" y="3595418"/>
                <a:ext cx="908115" cy="2748466"/>
              </a:xfrm>
              <a:custGeom>
                <a:avLst/>
                <a:gdLst>
                  <a:gd name="connsiteX0" fmla="*/ 151434 w 908115"/>
                  <a:gd name="connsiteY0" fmla="*/ -317 h 2748466"/>
                  <a:gd name="connsiteX1" fmla="*/ 110 w 908115"/>
                  <a:gd name="connsiteY1" fmla="*/ 2569945 h 2748466"/>
                  <a:gd name="connsiteX2" fmla="*/ 158653 w 908115"/>
                  <a:gd name="connsiteY2" fmla="*/ 2747862 h 2748466"/>
                  <a:gd name="connsiteX3" fmla="*/ 168375 w 908115"/>
                  <a:gd name="connsiteY3" fmla="*/ 2748150 h 2748466"/>
                  <a:gd name="connsiteX4" fmla="*/ 907938 w 908115"/>
                  <a:gd name="connsiteY4" fmla="*/ 2748150 h 274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115" h="2748466">
                    <a:moveTo>
                      <a:pt x="151434" y="-317"/>
                    </a:moveTo>
                    <a:lnTo>
                      <a:pt x="110" y="2569945"/>
                    </a:lnTo>
                    <a:cubicBezTo>
                      <a:pt x="-5275" y="2662841"/>
                      <a:pt x="65710" y="2742487"/>
                      <a:pt x="158653" y="2747862"/>
                    </a:cubicBezTo>
                    <a:cubicBezTo>
                      <a:pt x="161903" y="2748063"/>
                      <a:pt x="165125" y="2748150"/>
                      <a:pt x="168375" y="2748150"/>
                    </a:cubicBezTo>
                    <a:lnTo>
                      <a:pt x="907938" y="2748150"/>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8" name="Graphic 8">
                <a:extLst>
                  <a:ext uri="{FF2B5EF4-FFF2-40B4-BE49-F238E27FC236}">
                    <a16:creationId xmlns:a16="http://schemas.microsoft.com/office/drawing/2014/main" id="{D2A61001-D2E3-F441-98AD-0C3F8BAAE92E}"/>
                  </a:ext>
                </a:extLst>
              </p:cNvPr>
              <p:cNvSpPr/>
              <p:nvPr/>
            </p:nvSpPr>
            <p:spPr>
              <a:xfrm>
                <a:off x="5393253" y="3616429"/>
                <a:ext cx="981404" cy="2727484"/>
              </a:xfrm>
              <a:custGeom>
                <a:avLst/>
                <a:gdLst>
                  <a:gd name="connsiteX0" fmla="*/ -177 w 981404"/>
                  <a:gd name="connsiteY0" fmla="*/ -317 h 2727484"/>
                  <a:gd name="connsiteX1" fmla="*/ 73399 w 981404"/>
                  <a:gd name="connsiteY1" fmla="*/ 2548963 h 2727484"/>
                  <a:gd name="connsiteX2" fmla="*/ 231943 w 981404"/>
                  <a:gd name="connsiteY2" fmla="*/ 2726880 h 2727484"/>
                  <a:gd name="connsiteX3" fmla="*/ 241665 w 981404"/>
                  <a:gd name="connsiteY3" fmla="*/ 2727168 h 2727484"/>
                  <a:gd name="connsiteX4" fmla="*/ 981227 w 981404"/>
                  <a:gd name="connsiteY4" fmla="*/ 2727168 h 2727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04" h="2727484">
                    <a:moveTo>
                      <a:pt x="-177" y="-317"/>
                    </a:moveTo>
                    <a:lnTo>
                      <a:pt x="73399" y="2548963"/>
                    </a:lnTo>
                    <a:cubicBezTo>
                      <a:pt x="68021" y="2641859"/>
                      <a:pt x="139008" y="2721505"/>
                      <a:pt x="231943" y="2726880"/>
                    </a:cubicBezTo>
                    <a:cubicBezTo>
                      <a:pt x="235193" y="2727081"/>
                      <a:pt x="238414" y="2727168"/>
                      <a:pt x="241665" y="2727168"/>
                    </a:cubicBezTo>
                    <a:lnTo>
                      <a:pt x="981227" y="2727168"/>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9" name="Graphic 8">
                <a:extLst>
                  <a:ext uri="{FF2B5EF4-FFF2-40B4-BE49-F238E27FC236}">
                    <a16:creationId xmlns:a16="http://schemas.microsoft.com/office/drawing/2014/main" id="{D2A61001-D2E3-F441-98AD-0C3F8BAAE92E}"/>
                  </a:ext>
                </a:extLst>
              </p:cNvPr>
              <p:cNvSpPr/>
              <p:nvPr/>
            </p:nvSpPr>
            <p:spPr>
              <a:xfrm>
                <a:off x="5423198" y="3584151"/>
                <a:ext cx="3661708" cy="2759963"/>
              </a:xfrm>
              <a:custGeom>
                <a:avLst/>
                <a:gdLst>
                  <a:gd name="connsiteX0" fmla="*/ 3510729 w 3661708"/>
                  <a:gd name="connsiteY0" fmla="*/ 2759647 h 2759963"/>
                  <a:gd name="connsiteX1" fmla="*/ 594704 w 3661708"/>
                  <a:gd name="connsiteY1" fmla="*/ 2759647 h 2759963"/>
                  <a:gd name="connsiteX2" fmla="*/ 446400 w 3661708"/>
                  <a:gd name="connsiteY2" fmla="*/ 2636053 h 2759963"/>
                  <a:gd name="connsiteX3" fmla="*/ 2783 w 3661708"/>
                  <a:gd name="connsiteY3" fmla="*/ 211201 h 2759963"/>
                  <a:gd name="connsiteX4" fmla="*/ 146974 w 3661708"/>
                  <a:gd name="connsiteY4" fmla="*/ 2606 h 2759963"/>
                  <a:gd name="connsiteX5" fmla="*/ 179246 w 3661708"/>
                  <a:gd name="connsiteY5" fmla="*/ -317 h 2759963"/>
                  <a:gd name="connsiteX6" fmla="*/ 3060842 w 3661708"/>
                  <a:gd name="connsiteY6" fmla="*/ -317 h 2759963"/>
                  <a:gd name="connsiteX7" fmla="*/ 3209146 w 3661708"/>
                  <a:gd name="connsiteY7" fmla="*/ 123277 h 2759963"/>
                  <a:gd name="connsiteX8" fmla="*/ 3659032 w 3661708"/>
                  <a:gd name="connsiteY8" fmla="*/ 2581815 h 2759963"/>
                  <a:gd name="connsiteX9" fmla="*/ 3537968 w 3661708"/>
                  <a:gd name="connsiteY9" fmla="*/ 2757175 h 2759963"/>
                  <a:gd name="connsiteX10" fmla="*/ 3510729 w 3661708"/>
                  <a:gd name="connsiteY10" fmla="*/ 2759647 h 2759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1708" h="2759963">
                    <a:moveTo>
                      <a:pt x="3510729" y="2759647"/>
                    </a:moveTo>
                    <a:lnTo>
                      <a:pt x="594704" y="2759647"/>
                    </a:lnTo>
                    <a:cubicBezTo>
                      <a:pt x="521903" y="2759647"/>
                      <a:pt x="459487" y="2707622"/>
                      <a:pt x="446400" y="2636053"/>
                    </a:cubicBezTo>
                    <a:lnTo>
                      <a:pt x="2783" y="211201"/>
                    </a:lnTo>
                    <a:cubicBezTo>
                      <a:pt x="-15050" y="113809"/>
                      <a:pt x="49523" y="20418"/>
                      <a:pt x="146974" y="2606"/>
                    </a:cubicBezTo>
                    <a:cubicBezTo>
                      <a:pt x="157616" y="663"/>
                      <a:pt x="168431" y="-317"/>
                      <a:pt x="179246" y="-317"/>
                    </a:cubicBezTo>
                    <a:lnTo>
                      <a:pt x="3060842" y="-317"/>
                    </a:lnTo>
                    <a:cubicBezTo>
                      <a:pt x="3133642" y="-308"/>
                      <a:pt x="3196058" y="51699"/>
                      <a:pt x="3209146" y="123277"/>
                    </a:cubicBezTo>
                    <a:lnTo>
                      <a:pt x="3659032" y="2581815"/>
                    </a:lnTo>
                    <a:cubicBezTo>
                      <a:pt x="3674048" y="2663646"/>
                      <a:pt x="3619857" y="2742142"/>
                      <a:pt x="3537968" y="2757175"/>
                    </a:cubicBezTo>
                    <a:cubicBezTo>
                      <a:pt x="3528994" y="2758813"/>
                      <a:pt x="3519876" y="2759647"/>
                      <a:pt x="3510729" y="275964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0" name="Graphic 8">
                <a:extLst>
                  <a:ext uri="{FF2B5EF4-FFF2-40B4-BE49-F238E27FC236}">
                    <a16:creationId xmlns:a16="http://schemas.microsoft.com/office/drawing/2014/main" id="{D2A61001-D2E3-F441-98AD-0C3F8BAAE92E}"/>
                  </a:ext>
                </a:extLst>
              </p:cNvPr>
              <p:cNvSpPr/>
              <p:nvPr/>
            </p:nvSpPr>
            <p:spPr>
              <a:xfrm>
                <a:off x="5392793" y="3584151"/>
                <a:ext cx="3315260" cy="526423"/>
              </a:xfrm>
              <a:custGeom>
                <a:avLst/>
                <a:gdLst>
                  <a:gd name="connsiteX0" fmla="*/ 90715 w 3315260"/>
                  <a:gd name="connsiteY0" fmla="*/ 526106 h 526423"/>
                  <a:gd name="connsiteX1" fmla="*/ 3315083 w 3315260"/>
                  <a:gd name="connsiteY1" fmla="*/ 526106 h 526423"/>
                  <a:gd name="connsiteX2" fmla="*/ 3232388 w 3315260"/>
                  <a:gd name="connsiteY2" fmla="*/ 68292 h 526423"/>
                  <a:gd name="connsiteX3" fmla="*/ 3150240 w 3315260"/>
                  <a:gd name="connsiteY3" fmla="*/ -317 h 526423"/>
                  <a:gd name="connsiteX4" fmla="*/ 27176 w 3315260"/>
                  <a:gd name="connsiteY4" fmla="*/ -317 h 526423"/>
                  <a:gd name="connsiteX5" fmla="*/ -177 w 3315260"/>
                  <a:gd name="connsiteY5" fmla="*/ 27032 h 526423"/>
                  <a:gd name="connsiteX6" fmla="*/ 283 w 3315260"/>
                  <a:gd name="connsiteY6" fmla="*/ 31932 h 52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5260" h="526423">
                    <a:moveTo>
                      <a:pt x="90715" y="526106"/>
                    </a:moveTo>
                    <a:lnTo>
                      <a:pt x="3315083" y="526106"/>
                    </a:lnTo>
                    <a:lnTo>
                      <a:pt x="3232388" y="68292"/>
                    </a:lnTo>
                    <a:cubicBezTo>
                      <a:pt x="3225255" y="28564"/>
                      <a:pt x="3190624" y="-340"/>
                      <a:pt x="3150240" y="-317"/>
                    </a:cubicBezTo>
                    <a:lnTo>
                      <a:pt x="27176" y="-317"/>
                    </a:lnTo>
                    <a:cubicBezTo>
                      <a:pt x="12076" y="-308"/>
                      <a:pt x="-177" y="11936"/>
                      <a:pt x="-177" y="27032"/>
                    </a:cubicBezTo>
                    <a:cubicBezTo>
                      <a:pt x="-149" y="28676"/>
                      <a:pt x="-5" y="30314"/>
                      <a:pt x="283" y="3193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1" name="Graphic 8">
                <a:extLst>
                  <a:ext uri="{FF2B5EF4-FFF2-40B4-BE49-F238E27FC236}">
                    <a16:creationId xmlns:a16="http://schemas.microsoft.com/office/drawing/2014/main" id="{D2A61001-D2E3-F441-98AD-0C3F8BAAE92E}"/>
                  </a:ext>
                </a:extLst>
              </p:cNvPr>
              <p:cNvSpPr/>
              <p:nvPr/>
            </p:nvSpPr>
            <p:spPr>
              <a:xfrm>
                <a:off x="5419370" y="3446387"/>
                <a:ext cx="279760" cy="279264"/>
              </a:xfrm>
              <a:custGeom>
                <a:avLst/>
                <a:gdLst>
                  <a:gd name="connsiteX0" fmla="*/ 139641 w 279760"/>
                  <a:gd name="connsiteY0" fmla="*/ -317 h 279264"/>
                  <a:gd name="connsiteX1" fmla="*/ -177 w 279760"/>
                  <a:gd name="connsiteY1" fmla="*/ 139344 h 279264"/>
                  <a:gd name="connsiteX2" fmla="*/ 26745 w 279760"/>
                  <a:gd name="connsiteY2" fmla="*/ 139344 h 279264"/>
                  <a:gd name="connsiteX3" fmla="*/ 139699 w 279760"/>
                  <a:gd name="connsiteY3" fmla="*/ 26471 h 279264"/>
                  <a:gd name="connsiteX4" fmla="*/ 252652 w 279760"/>
                  <a:gd name="connsiteY4" fmla="*/ 139344 h 279264"/>
                  <a:gd name="connsiteX5" fmla="*/ 246900 w 279760"/>
                  <a:gd name="connsiteY5" fmla="*/ 175071 h 279264"/>
                  <a:gd name="connsiteX6" fmla="*/ 176688 w 279760"/>
                  <a:gd name="connsiteY6" fmla="*/ 246008 h 279264"/>
                  <a:gd name="connsiteX7" fmla="*/ 146170 w 279760"/>
                  <a:gd name="connsiteY7" fmla="*/ 252044 h 279264"/>
                  <a:gd name="connsiteX8" fmla="*/ 146170 w 279760"/>
                  <a:gd name="connsiteY8" fmla="*/ 278947 h 279264"/>
                  <a:gd name="connsiteX9" fmla="*/ 181894 w 279760"/>
                  <a:gd name="connsiteY9" fmla="*/ 272624 h 279264"/>
                  <a:gd name="connsiteX10" fmla="*/ 273045 w 279760"/>
                  <a:gd name="connsiteY10" fmla="*/ 97328 h 279264"/>
                  <a:gd name="connsiteX11" fmla="*/ 139756 w 279760"/>
                  <a:gd name="connsiteY11"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760" h="279264">
                    <a:moveTo>
                      <a:pt x="139641" y="-317"/>
                    </a:moveTo>
                    <a:cubicBezTo>
                      <a:pt x="62469" y="-254"/>
                      <a:pt x="-91" y="62227"/>
                      <a:pt x="-177" y="139344"/>
                    </a:cubicBezTo>
                    <a:lnTo>
                      <a:pt x="26745" y="139344"/>
                    </a:lnTo>
                    <a:cubicBezTo>
                      <a:pt x="26745" y="77007"/>
                      <a:pt x="77311" y="26471"/>
                      <a:pt x="139699" y="26471"/>
                    </a:cubicBezTo>
                    <a:cubicBezTo>
                      <a:pt x="202086" y="26471"/>
                      <a:pt x="252652" y="77007"/>
                      <a:pt x="252652" y="139344"/>
                    </a:cubicBezTo>
                    <a:cubicBezTo>
                      <a:pt x="252710" y="151488"/>
                      <a:pt x="250754" y="163557"/>
                      <a:pt x="246900" y="175071"/>
                    </a:cubicBezTo>
                    <a:cubicBezTo>
                      <a:pt x="235768" y="208309"/>
                      <a:pt x="209824" y="234508"/>
                      <a:pt x="176688" y="246008"/>
                    </a:cubicBezTo>
                    <a:cubicBezTo>
                      <a:pt x="166851" y="249446"/>
                      <a:pt x="156583" y="251478"/>
                      <a:pt x="146170" y="252044"/>
                    </a:cubicBezTo>
                    <a:lnTo>
                      <a:pt x="146170" y="278947"/>
                    </a:lnTo>
                    <a:cubicBezTo>
                      <a:pt x="158308" y="278418"/>
                      <a:pt x="170303" y="276291"/>
                      <a:pt x="181894" y="272624"/>
                    </a:cubicBezTo>
                    <a:cubicBezTo>
                      <a:pt x="255500" y="249371"/>
                      <a:pt x="296315" y="170889"/>
                      <a:pt x="273045" y="97328"/>
                    </a:cubicBezTo>
                    <a:cubicBezTo>
                      <a:pt x="254666" y="39230"/>
                      <a:pt x="200734" y="-262"/>
                      <a:pt x="139756"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2" name="Graphic 8">
                <a:extLst>
                  <a:ext uri="{FF2B5EF4-FFF2-40B4-BE49-F238E27FC236}">
                    <a16:creationId xmlns:a16="http://schemas.microsoft.com/office/drawing/2014/main" id="{D2A61001-D2E3-F441-98AD-0C3F8BAAE92E}"/>
                  </a:ext>
                </a:extLst>
              </p:cNvPr>
              <p:cNvSpPr/>
              <p:nvPr/>
            </p:nvSpPr>
            <p:spPr>
              <a:xfrm>
                <a:off x="5541722"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3" name="Graphic 8">
                <a:extLst>
                  <a:ext uri="{FF2B5EF4-FFF2-40B4-BE49-F238E27FC236}">
                    <a16:creationId xmlns:a16="http://schemas.microsoft.com/office/drawing/2014/main" id="{D2A61001-D2E3-F441-98AD-0C3F8BAAE92E}"/>
                  </a:ext>
                </a:extLst>
              </p:cNvPr>
              <p:cNvSpPr/>
              <p:nvPr/>
            </p:nvSpPr>
            <p:spPr>
              <a:xfrm>
                <a:off x="5920600" y="3446387"/>
                <a:ext cx="279616" cy="279264"/>
              </a:xfrm>
              <a:custGeom>
                <a:avLst/>
                <a:gdLst>
                  <a:gd name="connsiteX0" fmla="*/ 139612 w 279616"/>
                  <a:gd name="connsiteY0" fmla="*/ -317 h 279264"/>
                  <a:gd name="connsiteX1" fmla="*/ -177 w 279616"/>
                  <a:gd name="connsiteY1" fmla="*/ 139344 h 279264"/>
                  <a:gd name="connsiteX2" fmla="*/ 26659 w 279616"/>
                  <a:gd name="connsiteY2" fmla="*/ 139344 h 279264"/>
                  <a:gd name="connsiteX3" fmla="*/ 139612 w 279616"/>
                  <a:gd name="connsiteY3" fmla="*/ 26465 h 279264"/>
                  <a:gd name="connsiteX4" fmla="*/ 252566 w 279616"/>
                  <a:gd name="connsiteY4" fmla="*/ 139335 h 279264"/>
                  <a:gd name="connsiteX5" fmla="*/ 176544 w 279616"/>
                  <a:gd name="connsiteY5" fmla="*/ 246008 h 279264"/>
                  <a:gd name="connsiteX6" fmla="*/ 146026 w 279616"/>
                  <a:gd name="connsiteY6" fmla="*/ 252044 h 279264"/>
                  <a:gd name="connsiteX7" fmla="*/ 146026 w 279616"/>
                  <a:gd name="connsiteY7" fmla="*/ 278947 h 279264"/>
                  <a:gd name="connsiteX8" fmla="*/ 181751 w 279616"/>
                  <a:gd name="connsiteY8" fmla="*/ 272624 h 279264"/>
                  <a:gd name="connsiteX9" fmla="*/ 272901 w 279616"/>
                  <a:gd name="connsiteY9" fmla="*/ 97328 h 279264"/>
                  <a:gd name="connsiteX10" fmla="*/ 139612 w 279616"/>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6" h="279264">
                    <a:moveTo>
                      <a:pt x="139612" y="-317"/>
                    </a:moveTo>
                    <a:cubicBezTo>
                      <a:pt x="62440" y="-254"/>
                      <a:pt x="-91" y="62233"/>
                      <a:pt x="-177" y="139344"/>
                    </a:cubicBezTo>
                    <a:lnTo>
                      <a:pt x="26659" y="139344"/>
                    </a:lnTo>
                    <a:cubicBezTo>
                      <a:pt x="26659" y="77007"/>
                      <a:pt x="77225" y="26468"/>
                      <a:pt x="139612" y="26465"/>
                    </a:cubicBezTo>
                    <a:cubicBezTo>
                      <a:pt x="202000" y="26465"/>
                      <a:pt x="252566" y="76998"/>
                      <a:pt x="252566" y="139335"/>
                    </a:cubicBezTo>
                    <a:cubicBezTo>
                      <a:pt x="252566" y="187451"/>
                      <a:pt x="222048" y="230277"/>
                      <a:pt x="176544" y="246008"/>
                    </a:cubicBezTo>
                    <a:cubicBezTo>
                      <a:pt x="166707" y="249449"/>
                      <a:pt x="156439" y="251481"/>
                      <a:pt x="146026" y="252044"/>
                    </a:cubicBezTo>
                    <a:lnTo>
                      <a:pt x="146026" y="278947"/>
                    </a:lnTo>
                    <a:cubicBezTo>
                      <a:pt x="158164" y="278416"/>
                      <a:pt x="170159" y="276289"/>
                      <a:pt x="181751" y="272624"/>
                    </a:cubicBezTo>
                    <a:cubicBezTo>
                      <a:pt x="255356" y="249371"/>
                      <a:pt x="296171" y="170889"/>
                      <a:pt x="272901" y="97328"/>
                    </a:cubicBezTo>
                    <a:cubicBezTo>
                      <a:pt x="254522" y="39230"/>
                      <a:pt x="200590" y="-262"/>
                      <a:pt x="139612"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4" name="Graphic 8">
                <a:extLst>
                  <a:ext uri="{FF2B5EF4-FFF2-40B4-BE49-F238E27FC236}">
                    <a16:creationId xmlns:a16="http://schemas.microsoft.com/office/drawing/2014/main" id="{D2A61001-D2E3-F441-98AD-0C3F8BAAE92E}"/>
                  </a:ext>
                </a:extLst>
              </p:cNvPr>
              <p:cNvSpPr/>
              <p:nvPr/>
            </p:nvSpPr>
            <p:spPr>
              <a:xfrm>
                <a:off x="6042315" y="3680739"/>
                <a:ext cx="61276" cy="61237"/>
              </a:xfrm>
              <a:custGeom>
                <a:avLst/>
                <a:gdLst>
                  <a:gd name="connsiteX0" fmla="*/ 61099 w 61276"/>
                  <a:gd name="connsiteY0" fmla="*/ 30224 h 61237"/>
                  <a:gd name="connsiteX1" fmla="*/ 60035 w 61276"/>
                  <a:gd name="connsiteY1" fmla="*/ 38301 h 61237"/>
                  <a:gd name="connsiteX2" fmla="*/ 22470 w 61276"/>
                  <a:gd name="connsiteY2" fmla="*/ 59849 h 61237"/>
                  <a:gd name="connsiteX3" fmla="*/ 897 w 61276"/>
                  <a:gd name="connsiteY3" fmla="*/ 22303 h 61237"/>
                  <a:gd name="connsiteX4" fmla="*/ 38462 w 61276"/>
                  <a:gd name="connsiteY4" fmla="*/ 754 h 61237"/>
                  <a:gd name="connsiteX5" fmla="*/ 61099 w 61276"/>
                  <a:gd name="connsiteY5" fmla="*/ 30224 h 6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276" h="61237">
                    <a:moveTo>
                      <a:pt x="61099" y="30224"/>
                    </a:moveTo>
                    <a:cubicBezTo>
                      <a:pt x="61099" y="32952"/>
                      <a:pt x="60754" y="35668"/>
                      <a:pt x="60035" y="38301"/>
                    </a:cubicBezTo>
                    <a:cubicBezTo>
                      <a:pt x="55605" y="54618"/>
                      <a:pt x="38779" y="64267"/>
                      <a:pt x="22470" y="59849"/>
                    </a:cubicBezTo>
                    <a:cubicBezTo>
                      <a:pt x="6132" y="55431"/>
                      <a:pt x="-3532" y="38623"/>
                      <a:pt x="897" y="22303"/>
                    </a:cubicBezTo>
                    <a:cubicBezTo>
                      <a:pt x="5327" y="5985"/>
                      <a:pt x="22154" y="-3664"/>
                      <a:pt x="38462" y="754"/>
                    </a:cubicBezTo>
                    <a:cubicBezTo>
                      <a:pt x="51809" y="4358"/>
                      <a:pt x="61070" y="16428"/>
                      <a:pt x="61099" y="3022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5" name="Graphic 8">
                <a:extLst>
                  <a:ext uri="{FF2B5EF4-FFF2-40B4-BE49-F238E27FC236}">
                    <a16:creationId xmlns:a16="http://schemas.microsoft.com/office/drawing/2014/main" id="{D2A61001-D2E3-F441-98AD-0C3F8BAAE92E}"/>
                  </a:ext>
                </a:extLst>
              </p:cNvPr>
              <p:cNvSpPr/>
              <p:nvPr/>
            </p:nvSpPr>
            <p:spPr>
              <a:xfrm>
                <a:off x="6421829" y="3446387"/>
                <a:ext cx="279674" cy="279264"/>
              </a:xfrm>
              <a:custGeom>
                <a:avLst/>
                <a:gdLst>
                  <a:gd name="connsiteX0" fmla="*/ 139612 w 279674"/>
                  <a:gd name="connsiteY0" fmla="*/ -317 h 279264"/>
                  <a:gd name="connsiteX1" fmla="*/ -177 w 279674"/>
                  <a:gd name="connsiteY1" fmla="*/ 139344 h 279264"/>
                  <a:gd name="connsiteX2" fmla="*/ 26630 w 279674"/>
                  <a:gd name="connsiteY2" fmla="*/ 139344 h 279264"/>
                  <a:gd name="connsiteX3" fmla="*/ 141396 w 279674"/>
                  <a:gd name="connsiteY3" fmla="*/ 28259 h 279264"/>
                  <a:gd name="connsiteX4" fmla="*/ 252566 w 279674"/>
                  <a:gd name="connsiteY4" fmla="*/ 139344 h 279264"/>
                  <a:gd name="connsiteX5" fmla="*/ 246813 w 279674"/>
                  <a:gd name="connsiteY5" fmla="*/ 175071 h 279264"/>
                  <a:gd name="connsiteX6" fmla="*/ 176631 w 279674"/>
                  <a:gd name="connsiteY6" fmla="*/ 246008 h 279264"/>
                  <a:gd name="connsiteX7" fmla="*/ 146084 w 279674"/>
                  <a:gd name="connsiteY7" fmla="*/ 252044 h 279264"/>
                  <a:gd name="connsiteX8" fmla="*/ 146084 w 279674"/>
                  <a:gd name="connsiteY8" fmla="*/ 278947 h 279264"/>
                  <a:gd name="connsiteX9" fmla="*/ 181808 w 279674"/>
                  <a:gd name="connsiteY9" fmla="*/ 272624 h 279264"/>
                  <a:gd name="connsiteX10" fmla="*/ 272959 w 279674"/>
                  <a:gd name="connsiteY10" fmla="*/ 97328 h 279264"/>
                  <a:gd name="connsiteX11" fmla="*/ 139699 w 279674"/>
                  <a:gd name="connsiteY11"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674" h="279264">
                    <a:moveTo>
                      <a:pt x="139612" y="-317"/>
                    </a:moveTo>
                    <a:cubicBezTo>
                      <a:pt x="62440" y="-254"/>
                      <a:pt x="-91" y="62233"/>
                      <a:pt x="-177" y="139344"/>
                    </a:cubicBezTo>
                    <a:lnTo>
                      <a:pt x="26630" y="139344"/>
                    </a:lnTo>
                    <a:cubicBezTo>
                      <a:pt x="27637" y="76998"/>
                      <a:pt x="79008" y="27264"/>
                      <a:pt x="141396" y="28259"/>
                    </a:cubicBezTo>
                    <a:cubicBezTo>
                      <a:pt x="202374" y="29230"/>
                      <a:pt x="251588" y="78401"/>
                      <a:pt x="252566" y="139344"/>
                    </a:cubicBezTo>
                    <a:cubicBezTo>
                      <a:pt x="252623" y="151488"/>
                      <a:pt x="250667" y="163557"/>
                      <a:pt x="246813" y="175071"/>
                    </a:cubicBezTo>
                    <a:cubicBezTo>
                      <a:pt x="235682" y="208301"/>
                      <a:pt x="209766" y="234497"/>
                      <a:pt x="176631" y="246008"/>
                    </a:cubicBezTo>
                    <a:cubicBezTo>
                      <a:pt x="166793" y="249446"/>
                      <a:pt x="156496" y="251478"/>
                      <a:pt x="146084" y="252044"/>
                    </a:cubicBezTo>
                    <a:lnTo>
                      <a:pt x="146084" y="278947"/>
                    </a:lnTo>
                    <a:cubicBezTo>
                      <a:pt x="158222" y="278416"/>
                      <a:pt x="170217" y="276289"/>
                      <a:pt x="181808" y="272624"/>
                    </a:cubicBezTo>
                    <a:cubicBezTo>
                      <a:pt x="255413" y="249371"/>
                      <a:pt x="296228" y="170889"/>
                      <a:pt x="272959" y="97328"/>
                    </a:cubicBezTo>
                    <a:cubicBezTo>
                      <a:pt x="254579" y="39239"/>
                      <a:pt x="200677" y="-251"/>
                      <a:pt x="139699"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6" name="Graphic 8">
                <a:extLst>
                  <a:ext uri="{FF2B5EF4-FFF2-40B4-BE49-F238E27FC236}">
                    <a16:creationId xmlns:a16="http://schemas.microsoft.com/office/drawing/2014/main" id="{D2A61001-D2E3-F441-98AD-0C3F8BAAE92E}"/>
                  </a:ext>
                </a:extLst>
              </p:cNvPr>
              <p:cNvSpPr/>
              <p:nvPr/>
            </p:nvSpPr>
            <p:spPr>
              <a:xfrm>
                <a:off x="6544009" y="3680895"/>
                <a:ext cx="60812" cy="60777"/>
              </a:xfrm>
              <a:custGeom>
                <a:avLst/>
                <a:gdLst>
                  <a:gd name="connsiteX0" fmla="*/ 60636 w 60812"/>
                  <a:gd name="connsiteY0" fmla="*/ 30069 h 60777"/>
                  <a:gd name="connsiteX1" fmla="*/ 59543 w 60812"/>
                  <a:gd name="connsiteY1" fmla="*/ 38145 h 60777"/>
                  <a:gd name="connsiteX2" fmla="*/ 22150 w 60812"/>
                  <a:gd name="connsiteY2" fmla="*/ 59360 h 60777"/>
                  <a:gd name="connsiteX3" fmla="*/ 923 w 60812"/>
                  <a:gd name="connsiteY3" fmla="*/ 22000 h 60777"/>
                  <a:gd name="connsiteX4" fmla="*/ 38315 w 60812"/>
                  <a:gd name="connsiteY4" fmla="*/ 783 h 60777"/>
                  <a:gd name="connsiteX5" fmla="*/ 60636 w 60812"/>
                  <a:gd name="connsiteY5" fmla="*/ 30069 h 6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812" h="60777">
                    <a:moveTo>
                      <a:pt x="60636" y="30069"/>
                    </a:moveTo>
                    <a:cubicBezTo>
                      <a:pt x="60636" y="32796"/>
                      <a:pt x="60262" y="35512"/>
                      <a:pt x="59543" y="38145"/>
                    </a:cubicBezTo>
                    <a:cubicBezTo>
                      <a:pt x="55084" y="54322"/>
                      <a:pt x="38344" y="63818"/>
                      <a:pt x="22150" y="59360"/>
                    </a:cubicBezTo>
                    <a:cubicBezTo>
                      <a:pt x="5956" y="54902"/>
                      <a:pt x="-3536" y="38174"/>
                      <a:pt x="923" y="22000"/>
                    </a:cubicBezTo>
                    <a:cubicBezTo>
                      <a:pt x="5381" y="5824"/>
                      <a:pt x="22121" y="-3675"/>
                      <a:pt x="38315" y="783"/>
                    </a:cubicBezTo>
                    <a:cubicBezTo>
                      <a:pt x="51489" y="4416"/>
                      <a:pt x="60636" y="16401"/>
                      <a:pt x="60636" y="3006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7" name="Graphic 8">
                <a:extLst>
                  <a:ext uri="{FF2B5EF4-FFF2-40B4-BE49-F238E27FC236}">
                    <a16:creationId xmlns:a16="http://schemas.microsoft.com/office/drawing/2014/main" id="{D2A61001-D2E3-F441-98AD-0C3F8BAAE92E}"/>
                  </a:ext>
                </a:extLst>
              </p:cNvPr>
              <p:cNvSpPr/>
              <p:nvPr/>
            </p:nvSpPr>
            <p:spPr>
              <a:xfrm>
                <a:off x="6923030" y="3446387"/>
                <a:ext cx="279810" cy="279264"/>
              </a:xfrm>
              <a:custGeom>
                <a:avLst/>
                <a:gdLst>
                  <a:gd name="connsiteX0" fmla="*/ 139583 w 279810"/>
                  <a:gd name="connsiteY0" fmla="*/ -317 h 279264"/>
                  <a:gd name="connsiteX1" fmla="*/ -177 w 279810"/>
                  <a:gd name="connsiteY1" fmla="*/ 139344 h 279264"/>
                  <a:gd name="connsiteX2" fmla="*/ 26659 w 279810"/>
                  <a:gd name="connsiteY2" fmla="*/ 139344 h 279264"/>
                  <a:gd name="connsiteX3" fmla="*/ 139612 w 279810"/>
                  <a:gd name="connsiteY3" fmla="*/ 26466 h 279264"/>
                  <a:gd name="connsiteX4" fmla="*/ 252566 w 279810"/>
                  <a:gd name="connsiteY4" fmla="*/ 139335 h 279264"/>
                  <a:gd name="connsiteX5" fmla="*/ 176544 w 279810"/>
                  <a:gd name="connsiteY5" fmla="*/ 246008 h 279264"/>
                  <a:gd name="connsiteX6" fmla="*/ 146026 w 279810"/>
                  <a:gd name="connsiteY6" fmla="*/ 252044 h 279264"/>
                  <a:gd name="connsiteX7" fmla="*/ 146026 w 279810"/>
                  <a:gd name="connsiteY7" fmla="*/ 278948 h 279264"/>
                  <a:gd name="connsiteX8" fmla="*/ 181751 w 279810"/>
                  <a:gd name="connsiteY8" fmla="*/ 272624 h 279264"/>
                  <a:gd name="connsiteX9" fmla="*/ 273160 w 279810"/>
                  <a:gd name="connsiteY9" fmla="*/ 97454 h 279264"/>
                  <a:gd name="connsiteX10" fmla="*/ 139583 w 279810"/>
                  <a:gd name="connsiteY10" fmla="*/ -317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10" h="279264">
                    <a:moveTo>
                      <a:pt x="139583" y="-317"/>
                    </a:moveTo>
                    <a:cubicBezTo>
                      <a:pt x="62440" y="-236"/>
                      <a:pt x="-91" y="62245"/>
                      <a:pt x="-177" y="139344"/>
                    </a:cubicBezTo>
                    <a:lnTo>
                      <a:pt x="26659" y="139344"/>
                    </a:lnTo>
                    <a:cubicBezTo>
                      <a:pt x="26659" y="77007"/>
                      <a:pt x="77224" y="26468"/>
                      <a:pt x="139612" y="26466"/>
                    </a:cubicBezTo>
                    <a:cubicBezTo>
                      <a:pt x="202000" y="26466"/>
                      <a:pt x="252566" y="76998"/>
                      <a:pt x="252566" y="139335"/>
                    </a:cubicBezTo>
                    <a:cubicBezTo>
                      <a:pt x="252566" y="187451"/>
                      <a:pt x="222048" y="230277"/>
                      <a:pt x="176544" y="246008"/>
                    </a:cubicBezTo>
                    <a:cubicBezTo>
                      <a:pt x="166707" y="249446"/>
                      <a:pt x="156439" y="251478"/>
                      <a:pt x="146026" y="252044"/>
                    </a:cubicBezTo>
                    <a:lnTo>
                      <a:pt x="146026" y="278948"/>
                    </a:lnTo>
                    <a:cubicBezTo>
                      <a:pt x="158164" y="278413"/>
                      <a:pt x="170159" y="276286"/>
                      <a:pt x="181751" y="272624"/>
                    </a:cubicBezTo>
                    <a:cubicBezTo>
                      <a:pt x="255385" y="249472"/>
                      <a:pt x="296315" y="171044"/>
                      <a:pt x="273160" y="97454"/>
                    </a:cubicBezTo>
                    <a:cubicBezTo>
                      <a:pt x="254810" y="39187"/>
                      <a:pt x="200706" y="-412"/>
                      <a:pt x="139583" y="-31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8" name="Graphic 8">
                <a:extLst>
                  <a:ext uri="{FF2B5EF4-FFF2-40B4-BE49-F238E27FC236}">
                    <a16:creationId xmlns:a16="http://schemas.microsoft.com/office/drawing/2014/main" id="{D2A61001-D2E3-F441-98AD-0C3F8BAAE92E}"/>
                  </a:ext>
                </a:extLst>
              </p:cNvPr>
              <p:cNvSpPr/>
              <p:nvPr/>
            </p:nvSpPr>
            <p:spPr>
              <a:xfrm>
                <a:off x="7045238"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9" name="Graphic 8">
                <a:extLst>
                  <a:ext uri="{FF2B5EF4-FFF2-40B4-BE49-F238E27FC236}">
                    <a16:creationId xmlns:a16="http://schemas.microsoft.com/office/drawing/2014/main" id="{D2A61001-D2E3-F441-98AD-0C3F8BAAE92E}"/>
                  </a:ext>
                </a:extLst>
              </p:cNvPr>
              <p:cNvSpPr/>
              <p:nvPr/>
            </p:nvSpPr>
            <p:spPr>
              <a:xfrm>
                <a:off x="7424231" y="3446387"/>
                <a:ext cx="279645" cy="279264"/>
              </a:xfrm>
              <a:custGeom>
                <a:avLst/>
                <a:gdLst>
                  <a:gd name="connsiteX0" fmla="*/ 139612 w 279645"/>
                  <a:gd name="connsiteY0" fmla="*/ -317 h 279264"/>
                  <a:gd name="connsiteX1" fmla="*/ -177 w 279645"/>
                  <a:gd name="connsiteY1" fmla="*/ 139344 h 279264"/>
                  <a:gd name="connsiteX2" fmla="*/ 26687 w 279645"/>
                  <a:gd name="connsiteY2" fmla="*/ 139344 h 279264"/>
                  <a:gd name="connsiteX3" fmla="*/ 139612 w 279645"/>
                  <a:gd name="connsiteY3" fmla="*/ 26396 h 279264"/>
                  <a:gd name="connsiteX4" fmla="*/ 252652 w 279645"/>
                  <a:gd name="connsiteY4" fmla="*/ 139255 h 279264"/>
                  <a:gd name="connsiteX5" fmla="*/ 176573 w 279645"/>
                  <a:gd name="connsiteY5" fmla="*/ 246008 h 279264"/>
                  <a:gd name="connsiteX6" fmla="*/ 146084 w 279645"/>
                  <a:gd name="connsiteY6" fmla="*/ 252044 h 279264"/>
                  <a:gd name="connsiteX7" fmla="*/ 146084 w 279645"/>
                  <a:gd name="connsiteY7" fmla="*/ 278947 h 279264"/>
                  <a:gd name="connsiteX8" fmla="*/ 181779 w 279645"/>
                  <a:gd name="connsiteY8" fmla="*/ 272624 h 279264"/>
                  <a:gd name="connsiteX9" fmla="*/ 272930 w 279645"/>
                  <a:gd name="connsiteY9" fmla="*/ 97328 h 279264"/>
                  <a:gd name="connsiteX10" fmla="*/ 139670 w 279645"/>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45" h="279264">
                    <a:moveTo>
                      <a:pt x="139612" y="-317"/>
                    </a:moveTo>
                    <a:cubicBezTo>
                      <a:pt x="62440" y="-254"/>
                      <a:pt x="-91" y="62233"/>
                      <a:pt x="-177" y="139344"/>
                    </a:cubicBezTo>
                    <a:lnTo>
                      <a:pt x="26687" y="139344"/>
                    </a:lnTo>
                    <a:cubicBezTo>
                      <a:pt x="26659" y="76989"/>
                      <a:pt x="77224" y="26422"/>
                      <a:pt x="139612" y="26396"/>
                    </a:cubicBezTo>
                    <a:cubicBezTo>
                      <a:pt x="202029" y="26373"/>
                      <a:pt x="252623" y="76900"/>
                      <a:pt x="252652" y="139255"/>
                    </a:cubicBezTo>
                    <a:cubicBezTo>
                      <a:pt x="252681" y="187410"/>
                      <a:pt x="222134" y="230280"/>
                      <a:pt x="176573" y="246008"/>
                    </a:cubicBezTo>
                    <a:cubicBezTo>
                      <a:pt x="166736" y="249449"/>
                      <a:pt x="156468" y="251481"/>
                      <a:pt x="146084" y="252044"/>
                    </a:cubicBezTo>
                    <a:lnTo>
                      <a:pt x="146084" y="278947"/>
                    </a:lnTo>
                    <a:cubicBezTo>
                      <a:pt x="158222" y="278416"/>
                      <a:pt x="170217" y="276291"/>
                      <a:pt x="181779" y="272624"/>
                    </a:cubicBezTo>
                    <a:cubicBezTo>
                      <a:pt x="255385" y="249371"/>
                      <a:pt x="296200" y="170889"/>
                      <a:pt x="272930" y="97328"/>
                    </a:cubicBezTo>
                    <a:cubicBezTo>
                      <a:pt x="254550" y="39239"/>
                      <a:pt x="200648" y="-251"/>
                      <a:pt x="139670"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0" name="Graphic 8">
                <a:extLst>
                  <a:ext uri="{FF2B5EF4-FFF2-40B4-BE49-F238E27FC236}">
                    <a16:creationId xmlns:a16="http://schemas.microsoft.com/office/drawing/2014/main" id="{D2A61001-D2E3-F441-98AD-0C3F8BAAE92E}"/>
                  </a:ext>
                </a:extLst>
              </p:cNvPr>
              <p:cNvSpPr/>
              <p:nvPr/>
            </p:nvSpPr>
            <p:spPr>
              <a:xfrm>
                <a:off x="7546525"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1" name="Graphic 8">
                <a:extLst>
                  <a:ext uri="{FF2B5EF4-FFF2-40B4-BE49-F238E27FC236}">
                    <a16:creationId xmlns:a16="http://schemas.microsoft.com/office/drawing/2014/main" id="{D2A61001-D2E3-F441-98AD-0C3F8BAAE92E}"/>
                  </a:ext>
                </a:extLst>
              </p:cNvPr>
              <p:cNvSpPr/>
              <p:nvPr/>
            </p:nvSpPr>
            <p:spPr>
              <a:xfrm>
                <a:off x="7925432" y="3446387"/>
                <a:ext cx="279616" cy="279264"/>
              </a:xfrm>
              <a:custGeom>
                <a:avLst/>
                <a:gdLst>
                  <a:gd name="connsiteX0" fmla="*/ 139641 w 279616"/>
                  <a:gd name="connsiteY0" fmla="*/ -317 h 279264"/>
                  <a:gd name="connsiteX1" fmla="*/ -177 w 279616"/>
                  <a:gd name="connsiteY1" fmla="*/ 139344 h 279264"/>
                  <a:gd name="connsiteX2" fmla="*/ 26659 w 279616"/>
                  <a:gd name="connsiteY2" fmla="*/ 139344 h 279264"/>
                  <a:gd name="connsiteX3" fmla="*/ 139612 w 279616"/>
                  <a:gd name="connsiteY3" fmla="*/ 26465 h 279264"/>
                  <a:gd name="connsiteX4" fmla="*/ 252566 w 279616"/>
                  <a:gd name="connsiteY4" fmla="*/ 139335 h 279264"/>
                  <a:gd name="connsiteX5" fmla="*/ 176544 w 279616"/>
                  <a:gd name="connsiteY5" fmla="*/ 246008 h 279264"/>
                  <a:gd name="connsiteX6" fmla="*/ 146026 w 279616"/>
                  <a:gd name="connsiteY6" fmla="*/ 252044 h 279264"/>
                  <a:gd name="connsiteX7" fmla="*/ 146026 w 279616"/>
                  <a:gd name="connsiteY7" fmla="*/ 278947 h 279264"/>
                  <a:gd name="connsiteX8" fmla="*/ 181751 w 279616"/>
                  <a:gd name="connsiteY8" fmla="*/ 272624 h 279264"/>
                  <a:gd name="connsiteX9" fmla="*/ 272901 w 279616"/>
                  <a:gd name="connsiteY9" fmla="*/ 97328 h 279264"/>
                  <a:gd name="connsiteX10" fmla="*/ 139641 w 279616"/>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6" h="279264">
                    <a:moveTo>
                      <a:pt x="139641" y="-317"/>
                    </a:moveTo>
                    <a:cubicBezTo>
                      <a:pt x="62469" y="-254"/>
                      <a:pt x="-91" y="62227"/>
                      <a:pt x="-177" y="139344"/>
                    </a:cubicBezTo>
                    <a:lnTo>
                      <a:pt x="26659" y="139344"/>
                    </a:lnTo>
                    <a:cubicBezTo>
                      <a:pt x="26659" y="77007"/>
                      <a:pt x="77224" y="26468"/>
                      <a:pt x="139612" y="26465"/>
                    </a:cubicBezTo>
                    <a:cubicBezTo>
                      <a:pt x="202000" y="26465"/>
                      <a:pt x="252566" y="76998"/>
                      <a:pt x="252566" y="139335"/>
                    </a:cubicBezTo>
                    <a:cubicBezTo>
                      <a:pt x="252566" y="187451"/>
                      <a:pt x="222048" y="230277"/>
                      <a:pt x="176544" y="246008"/>
                    </a:cubicBezTo>
                    <a:cubicBezTo>
                      <a:pt x="166707" y="249449"/>
                      <a:pt x="156439" y="251481"/>
                      <a:pt x="146026" y="252044"/>
                    </a:cubicBezTo>
                    <a:lnTo>
                      <a:pt x="146026" y="278947"/>
                    </a:lnTo>
                    <a:cubicBezTo>
                      <a:pt x="158164" y="278418"/>
                      <a:pt x="170159" y="276291"/>
                      <a:pt x="181751" y="272624"/>
                    </a:cubicBezTo>
                    <a:cubicBezTo>
                      <a:pt x="255356" y="249371"/>
                      <a:pt x="296171" y="170889"/>
                      <a:pt x="272901" y="97328"/>
                    </a:cubicBezTo>
                    <a:cubicBezTo>
                      <a:pt x="254522" y="39239"/>
                      <a:pt x="200619" y="-251"/>
                      <a:pt x="139641"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2" name="Graphic 8">
                <a:extLst>
                  <a:ext uri="{FF2B5EF4-FFF2-40B4-BE49-F238E27FC236}">
                    <a16:creationId xmlns:a16="http://schemas.microsoft.com/office/drawing/2014/main" id="{D2A61001-D2E3-F441-98AD-0C3F8BAAE92E}"/>
                  </a:ext>
                </a:extLst>
              </p:cNvPr>
              <p:cNvSpPr/>
              <p:nvPr/>
            </p:nvSpPr>
            <p:spPr>
              <a:xfrm>
                <a:off x="8047755"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3" name="Graphic 8">
                <a:extLst>
                  <a:ext uri="{FF2B5EF4-FFF2-40B4-BE49-F238E27FC236}">
                    <a16:creationId xmlns:a16="http://schemas.microsoft.com/office/drawing/2014/main" id="{D2A61001-D2E3-F441-98AD-0C3F8BAAE92E}"/>
                  </a:ext>
                </a:extLst>
              </p:cNvPr>
              <p:cNvSpPr/>
              <p:nvPr/>
            </p:nvSpPr>
            <p:spPr>
              <a:xfrm>
                <a:off x="8426661" y="3446387"/>
                <a:ext cx="279617" cy="279264"/>
              </a:xfrm>
              <a:custGeom>
                <a:avLst/>
                <a:gdLst>
                  <a:gd name="connsiteX0" fmla="*/ 139584 w 279617"/>
                  <a:gd name="connsiteY0" fmla="*/ -317 h 279264"/>
                  <a:gd name="connsiteX1" fmla="*/ -177 w 279617"/>
                  <a:gd name="connsiteY1" fmla="*/ 139344 h 279264"/>
                  <a:gd name="connsiteX2" fmla="*/ 26630 w 279617"/>
                  <a:gd name="connsiteY2" fmla="*/ 139344 h 279264"/>
                  <a:gd name="connsiteX3" fmla="*/ 139555 w 279617"/>
                  <a:gd name="connsiteY3" fmla="*/ 26396 h 279264"/>
                  <a:gd name="connsiteX4" fmla="*/ 252595 w 279617"/>
                  <a:gd name="connsiteY4" fmla="*/ 139255 h 279264"/>
                  <a:gd name="connsiteX5" fmla="*/ 176516 w 279617"/>
                  <a:gd name="connsiteY5" fmla="*/ 246008 h 279264"/>
                  <a:gd name="connsiteX6" fmla="*/ 146027 w 279617"/>
                  <a:gd name="connsiteY6" fmla="*/ 252044 h 279264"/>
                  <a:gd name="connsiteX7" fmla="*/ 146027 w 279617"/>
                  <a:gd name="connsiteY7" fmla="*/ 278947 h 279264"/>
                  <a:gd name="connsiteX8" fmla="*/ 181751 w 279617"/>
                  <a:gd name="connsiteY8" fmla="*/ 272624 h 279264"/>
                  <a:gd name="connsiteX9" fmla="*/ 272902 w 279617"/>
                  <a:gd name="connsiteY9" fmla="*/ 97328 h 279264"/>
                  <a:gd name="connsiteX10" fmla="*/ 139584 w 279617"/>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7" h="279264">
                    <a:moveTo>
                      <a:pt x="139584" y="-317"/>
                    </a:moveTo>
                    <a:cubicBezTo>
                      <a:pt x="62440" y="-237"/>
                      <a:pt x="-91" y="62244"/>
                      <a:pt x="-177" y="139344"/>
                    </a:cubicBezTo>
                    <a:lnTo>
                      <a:pt x="26630" y="139344"/>
                    </a:lnTo>
                    <a:cubicBezTo>
                      <a:pt x="26601" y="76989"/>
                      <a:pt x="77168" y="26422"/>
                      <a:pt x="139555" y="26396"/>
                    </a:cubicBezTo>
                    <a:cubicBezTo>
                      <a:pt x="201971" y="26373"/>
                      <a:pt x="252566" y="76900"/>
                      <a:pt x="252595" y="139255"/>
                    </a:cubicBezTo>
                    <a:cubicBezTo>
                      <a:pt x="252624" y="187410"/>
                      <a:pt x="222077" y="230280"/>
                      <a:pt x="176516" y="246008"/>
                    </a:cubicBezTo>
                    <a:cubicBezTo>
                      <a:pt x="166679" y="249449"/>
                      <a:pt x="156411" y="251481"/>
                      <a:pt x="146027" y="252044"/>
                    </a:cubicBezTo>
                    <a:lnTo>
                      <a:pt x="146027" y="278947"/>
                    </a:lnTo>
                    <a:cubicBezTo>
                      <a:pt x="158165" y="278416"/>
                      <a:pt x="170159" y="276289"/>
                      <a:pt x="181751" y="272624"/>
                    </a:cubicBezTo>
                    <a:cubicBezTo>
                      <a:pt x="255356" y="249371"/>
                      <a:pt x="296171" y="170889"/>
                      <a:pt x="272902" y="97328"/>
                    </a:cubicBezTo>
                    <a:cubicBezTo>
                      <a:pt x="254522" y="39218"/>
                      <a:pt x="200562" y="-274"/>
                      <a:pt x="139584" y="-2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4" name="Graphic 8">
                <a:extLst>
                  <a:ext uri="{FF2B5EF4-FFF2-40B4-BE49-F238E27FC236}">
                    <a16:creationId xmlns:a16="http://schemas.microsoft.com/office/drawing/2014/main" id="{D2A61001-D2E3-F441-98AD-0C3F8BAAE92E}"/>
                  </a:ext>
                </a:extLst>
              </p:cNvPr>
              <p:cNvSpPr/>
              <p:nvPr/>
            </p:nvSpPr>
            <p:spPr>
              <a:xfrm>
                <a:off x="8548557" y="3680837"/>
                <a:ext cx="61096" cy="61065"/>
              </a:xfrm>
              <a:custGeom>
                <a:avLst/>
                <a:gdLst>
                  <a:gd name="connsiteX0" fmla="*/ 60919 w 61096"/>
                  <a:gd name="connsiteY0" fmla="*/ 30127 h 61065"/>
                  <a:gd name="connsiteX1" fmla="*/ 59855 w 61096"/>
                  <a:gd name="connsiteY1" fmla="*/ 38203 h 61065"/>
                  <a:gd name="connsiteX2" fmla="*/ 22376 w 61096"/>
                  <a:gd name="connsiteY2" fmla="*/ 59677 h 61065"/>
                  <a:gd name="connsiteX3" fmla="*/ 890 w 61096"/>
                  <a:gd name="connsiteY3" fmla="*/ 22228 h 61065"/>
                  <a:gd name="connsiteX4" fmla="*/ 38369 w 61096"/>
                  <a:gd name="connsiteY4" fmla="*/ 754 h 61065"/>
                  <a:gd name="connsiteX5" fmla="*/ 60919 w 61096"/>
                  <a:gd name="connsiteY5" fmla="*/ 30127 h 6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6" h="61065">
                    <a:moveTo>
                      <a:pt x="60919" y="30127"/>
                    </a:moveTo>
                    <a:cubicBezTo>
                      <a:pt x="60919" y="32854"/>
                      <a:pt x="60574" y="35570"/>
                      <a:pt x="59855" y="38203"/>
                    </a:cubicBezTo>
                    <a:cubicBezTo>
                      <a:pt x="55454" y="54475"/>
                      <a:pt x="38657" y="64089"/>
                      <a:pt x="22376" y="59677"/>
                    </a:cubicBezTo>
                    <a:cubicBezTo>
                      <a:pt x="6096" y="55265"/>
                      <a:pt x="-3511" y="38499"/>
                      <a:pt x="890" y="22228"/>
                    </a:cubicBezTo>
                    <a:cubicBezTo>
                      <a:pt x="5291" y="5957"/>
                      <a:pt x="22089" y="-3658"/>
                      <a:pt x="38369" y="754"/>
                    </a:cubicBezTo>
                    <a:cubicBezTo>
                      <a:pt x="51658" y="4353"/>
                      <a:pt x="60891" y="16379"/>
                      <a:pt x="60919" y="3012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5" name="Graphic 8">
                <a:extLst>
                  <a:ext uri="{FF2B5EF4-FFF2-40B4-BE49-F238E27FC236}">
                    <a16:creationId xmlns:a16="http://schemas.microsoft.com/office/drawing/2014/main" id="{D2A61001-D2E3-F441-98AD-0C3F8BAAE92E}"/>
                  </a:ext>
                </a:extLst>
              </p:cNvPr>
              <p:cNvSpPr/>
              <p:nvPr/>
            </p:nvSpPr>
            <p:spPr>
              <a:xfrm>
                <a:off x="7112527" y="4739264"/>
                <a:ext cx="264238" cy="231350"/>
              </a:xfrm>
              <a:custGeom>
                <a:avLst/>
                <a:gdLst>
                  <a:gd name="connsiteX0" fmla="*/ 235764 w 264238"/>
                  <a:gd name="connsiteY0" fmla="*/ 231033 h 231350"/>
                  <a:gd name="connsiteX1" fmla="*/ 72762 w 264238"/>
                  <a:gd name="connsiteY1" fmla="*/ 231033 h 231350"/>
                  <a:gd name="connsiteX2" fmla="*/ 31889 w 264238"/>
                  <a:gd name="connsiteY2" fmla="*/ 196801 h 231350"/>
                  <a:gd name="connsiteX3" fmla="*/ 451 w 264238"/>
                  <a:gd name="connsiteY3" fmla="*/ 33916 h 231350"/>
                  <a:gd name="connsiteX4" fmla="*/ 28121 w 264238"/>
                  <a:gd name="connsiteY4" fmla="*/ -317 h 231350"/>
                  <a:gd name="connsiteX5" fmla="*/ 191123 w 264238"/>
                  <a:gd name="connsiteY5" fmla="*/ -317 h 231350"/>
                  <a:gd name="connsiteX6" fmla="*/ 231967 w 264238"/>
                  <a:gd name="connsiteY6" fmla="*/ 33916 h 231350"/>
                  <a:gd name="connsiteX7" fmla="*/ 263434 w 264238"/>
                  <a:gd name="connsiteY7" fmla="*/ 196801 h 231350"/>
                  <a:gd name="connsiteX8" fmla="*/ 235764 w 26423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4" y="231033"/>
                    </a:moveTo>
                    <a:lnTo>
                      <a:pt x="72762" y="231033"/>
                    </a:lnTo>
                    <a:cubicBezTo>
                      <a:pt x="53922" y="231033"/>
                      <a:pt x="35542" y="215656"/>
                      <a:pt x="31889" y="196801"/>
                    </a:cubicBezTo>
                    <a:lnTo>
                      <a:pt x="451" y="33916"/>
                    </a:lnTo>
                    <a:cubicBezTo>
                      <a:pt x="-3173" y="15089"/>
                      <a:pt x="9252" y="-317"/>
                      <a:pt x="28121" y="-317"/>
                    </a:cubicBezTo>
                    <a:lnTo>
                      <a:pt x="191123" y="-317"/>
                    </a:lnTo>
                    <a:cubicBezTo>
                      <a:pt x="209963" y="-317"/>
                      <a:pt x="228343" y="15089"/>
                      <a:pt x="231967" y="33916"/>
                    </a:cubicBezTo>
                    <a:lnTo>
                      <a:pt x="263434" y="196801"/>
                    </a:lnTo>
                    <a:cubicBezTo>
                      <a:pt x="267058" y="215656"/>
                      <a:pt x="254604" y="231033"/>
                      <a:pt x="235764"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6" name="Graphic 8">
                <a:extLst>
                  <a:ext uri="{FF2B5EF4-FFF2-40B4-BE49-F238E27FC236}">
                    <a16:creationId xmlns:a16="http://schemas.microsoft.com/office/drawing/2014/main" id="{D2A61001-D2E3-F441-98AD-0C3F8BAAE92E}"/>
                  </a:ext>
                </a:extLst>
              </p:cNvPr>
              <p:cNvSpPr/>
              <p:nvPr/>
            </p:nvSpPr>
            <p:spPr>
              <a:xfrm>
                <a:off x="7523844" y="4739264"/>
                <a:ext cx="264238" cy="231350"/>
              </a:xfrm>
              <a:custGeom>
                <a:avLst/>
                <a:gdLst>
                  <a:gd name="connsiteX0" fmla="*/ 235762 w 264238"/>
                  <a:gd name="connsiteY0" fmla="*/ 231033 h 231350"/>
                  <a:gd name="connsiteX1" fmla="*/ 72761 w 264238"/>
                  <a:gd name="connsiteY1" fmla="*/ 231033 h 231350"/>
                  <a:gd name="connsiteX2" fmla="*/ 31917 w 264238"/>
                  <a:gd name="connsiteY2" fmla="*/ 196801 h 231350"/>
                  <a:gd name="connsiteX3" fmla="*/ 450 w 264238"/>
                  <a:gd name="connsiteY3" fmla="*/ 33916 h 231350"/>
                  <a:gd name="connsiteX4" fmla="*/ 28120 w 264238"/>
                  <a:gd name="connsiteY4" fmla="*/ -317 h 231350"/>
                  <a:gd name="connsiteX5" fmla="*/ 191122 w 264238"/>
                  <a:gd name="connsiteY5" fmla="*/ -317 h 231350"/>
                  <a:gd name="connsiteX6" fmla="*/ 231995 w 264238"/>
                  <a:gd name="connsiteY6" fmla="*/ 33916 h 231350"/>
                  <a:gd name="connsiteX7" fmla="*/ 263433 w 264238"/>
                  <a:gd name="connsiteY7" fmla="*/ 196801 h 231350"/>
                  <a:gd name="connsiteX8" fmla="*/ 235762 w 26423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2" y="231033"/>
                    </a:moveTo>
                    <a:lnTo>
                      <a:pt x="72761" y="231033"/>
                    </a:lnTo>
                    <a:cubicBezTo>
                      <a:pt x="53921" y="231033"/>
                      <a:pt x="35541" y="215656"/>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56"/>
                      <a:pt x="254631" y="231033"/>
                      <a:pt x="235762"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7" name="Graphic 8">
                <a:extLst>
                  <a:ext uri="{FF2B5EF4-FFF2-40B4-BE49-F238E27FC236}">
                    <a16:creationId xmlns:a16="http://schemas.microsoft.com/office/drawing/2014/main" id="{D2A61001-D2E3-F441-98AD-0C3F8BAAE92E}"/>
                  </a:ext>
                </a:extLst>
              </p:cNvPr>
              <p:cNvSpPr/>
              <p:nvPr/>
            </p:nvSpPr>
            <p:spPr>
              <a:xfrm>
                <a:off x="7935179" y="4739264"/>
                <a:ext cx="264218" cy="231350"/>
              </a:xfrm>
              <a:custGeom>
                <a:avLst/>
                <a:gdLst>
                  <a:gd name="connsiteX0" fmla="*/ 235771 w 264218"/>
                  <a:gd name="connsiteY0" fmla="*/ 231033 h 231350"/>
                  <a:gd name="connsiteX1" fmla="*/ 72770 w 264218"/>
                  <a:gd name="connsiteY1" fmla="*/ 231033 h 231350"/>
                  <a:gd name="connsiteX2" fmla="*/ 31897 w 264218"/>
                  <a:gd name="connsiteY2" fmla="*/ 196801 h 231350"/>
                  <a:gd name="connsiteX3" fmla="*/ 459 w 264218"/>
                  <a:gd name="connsiteY3" fmla="*/ 33916 h 231350"/>
                  <a:gd name="connsiteX4" fmla="*/ 28100 w 264218"/>
                  <a:gd name="connsiteY4" fmla="*/ -317 h 231350"/>
                  <a:gd name="connsiteX5" fmla="*/ 191102 w 264218"/>
                  <a:gd name="connsiteY5" fmla="*/ -317 h 231350"/>
                  <a:gd name="connsiteX6" fmla="*/ 231975 w 264218"/>
                  <a:gd name="connsiteY6" fmla="*/ 33916 h 231350"/>
                  <a:gd name="connsiteX7" fmla="*/ 263413 w 264218"/>
                  <a:gd name="connsiteY7" fmla="*/ 196801 h 231350"/>
                  <a:gd name="connsiteX8" fmla="*/ 235771 w 26421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8" h="231350">
                    <a:moveTo>
                      <a:pt x="235771" y="231033"/>
                    </a:moveTo>
                    <a:lnTo>
                      <a:pt x="72770" y="231033"/>
                    </a:lnTo>
                    <a:cubicBezTo>
                      <a:pt x="53901" y="231033"/>
                      <a:pt x="35378" y="215656"/>
                      <a:pt x="31897" y="196801"/>
                    </a:cubicBezTo>
                    <a:lnTo>
                      <a:pt x="459" y="33916"/>
                    </a:lnTo>
                    <a:cubicBezTo>
                      <a:pt x="-3194" y="15089"/>
                      <a:pt x="9260" y="-317"/>
                      <a:pt x="28100" y="-317"/>
                    </a:cubicBezTo>
                    <a:lnTo>
                      <a:pt x="191102" y="-317"/>
                    </a:lnTo>
                    <a:cubicBezTo>
                      <a:pt x="209942" y="-317"/>
                      <a:pt x="228322" y="15089"/>
                      <a:pt x="231975" y="33916"/>
                    </a:cubicBezTo>
                    <a:lnTo>
                      <a:pt x="263413" y="196801"/>
                    </a:lnTo>
                    <a:cubicBezTo>
                      <a:pt x="267037" y="215656"/>
                      <a:pt x="254612" y="231033"/>
                      <a:pt x="235771"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8" name="Graphic 8">
                <a:extLst>
                  <a:ext uri="{FF2B5EF4-FFF2-40B4-BE49-F238E27FC236}">
                    <a16:creationId xmlns:a16="http://schemas.microsoft.com/office/drawing/2014/main" id="{D2A61001-D2E3-F441-98AD-0C3F8BAAE92E}"/>
                  </a:ext>
                </a:extLst>
              </p:cNvPr>
              <p:cNvSpPr/>
              <p:nvPr/>
            </p:nvSpPr>
            <p:spPr>
              <a:xfrm>
                <a:off x="5878573" y="4739264"/>
                <a:ext cx="264226" cy="231350"/>
              </a:xfrm>
              <a:custGeom>
                <a:avLst/>
                <a:gdLst>
                  <a:gd name="connsiteX0" fmla="*/ 235771 w 264226"/>
                  <a:gd name="connsiteY0" fmla="*/ 231033 h 231350"/>
                  <a:gd name="connsiteX1" fmla="*/ 72770 w 264226"/>
                  <a:gd name="connsiteY1" fmla="*/ 231033 h 231350"/>
                  <a:gd name="connsiteX2" fmla="*/ 31897 w 264226"/>
                  <a:gd name="connsiteY2" fmla="*/ 196801 h 231350"/>
                  <a:gd name="connsiteX3" fmla="*/ 459 w 264226"/>
                  <a:gd name="connsiteY3" fmla="*/ 33916 h 231350"/>
                  <a:gd name="connsiteX4" fmla="*/ 28100 w 264226"/>
                  <a:gd name="connsiteY4" fmla="*/ -317 h 231350"/>
                  <a:gd name="connsiteX5" fmla="*/ 191102 w 264226"/>
                  <a:gd name="connsiteY5" fmla="*/ -317 h 231350"/>
                  <a:gd name="connsiteX6" fmla="*/ 231975 w 264226"/>
                  <a:gd name="connsiteY6" fmla="*/ 33916 h 231350"/>
                  <a:gd name="connsiteX7" fmla="*/ 263413 w 264226"/>
                  <a:gd name="connsiteY7" fmla="*/ 196801 h 231350"/>
                  <a:gd name="connsiteX8" fmla="*/ 235771 w 264226"/>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50">
                    <a:moveTo>
                      <a:pt x="235771" y="231033"/>
                    </a:moveTo>
                    <a:lnTo>
                      <a:pt x="72770" y="231033"/>
                    </a:lnTo>
                    <a:cubicBezTo>
                      <a:pt x="53930" y="231033"/>
                      <a:pt x="35378" y="215656"/>
                      <a:pt x="31897" y="196801"/>
                    </a:cubicBezTo>
                    <a:lnTo>
                      <a:pt x="459" y="33916"/>
                    </a:lnTo>
                    <a:cubicBezTo>
                      <a:pt x="-3194" y="15089"/>
                      <a:pt x="9260" y="-317"/>
                      <a:pt x="28100" y="-317"/>
                    </a:cubicBezTo>
                    <a:lnTo>
                      <a:pt x="191102" y="-317"/>
                    </a:lnTo>
                    <a:cubicBezTo>
                      <a:pt x="209942" y="-317"/>
                      <a:pt x="228495" y="15089"/>
                      <a:pt x="231975" y="33916"/>
                    </a:cubicBezTo>
                    <a:lnTo>
                      <a:pt x="263413" y="196801"/>
                    </a:lnTo>
                    <a:cubicBezTo>
                      <a:pt x="267066" y="215656"/>
                      <a:pt x="254612" y="231033"/>
                      <a:pt x="235771"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9" name="Graphic 8">
                <a:extLst>
                  <a:ext uri="{FF2B5EF4-FFF2-40B4-BE49-F238E27FC236}">
                    <a16:creationId xmlns:a16="http://schemas.microsoft.com/office/drawing/2014/main" id="{D2A61001-D2E3-F441-98AD-0C3F8BAAE92E}"/>
                  </a:ext>
                </a:extLst>
              </p:cNvPr>
              <p:cNvSpPr/>
              <p:nvPr/>
            </p:nvSpPr>
            <p:spPr>
              <a:xfrm>
                <a:off x="5834386" y="4382160"/>
                <a:ext cx="113720" cy="99429"/>
              </a:xfrm>
              <a:custGeom>
                <a:avLst/>
                <a:gdLst>
                  <a:gd name="connsiteX0" fmla="*/ 101309 w 113720"/>
                  <a:gd name="connsiteY0" fmla="*/ 99108 h 99429"/>
                  <a:gd name="connsiteX1" fmla="*/ 31242 w 113720"/>
                  <a:gd name="connsiteY1" fmla="*/ 99108 h 99429"/>
                  <a:gd name="connsiteX2" fmla="*/ 13696 w 113720"/>
                  <a:gd name="connsiteY2" fmla="*/ 84392 h 99429"/>
                  <a:gd name="connsiteX3" fmla="*/ 178 w 113720"/>
                  <a:gd name="connsiteY3" fmla="*/ 14404 h 99429"/>
                  <a:gd name="connsiteX4" fmla="*/ 8778 w 113720"/>
                  <a:gd name="connsiteY4" fmla="*/ 32 h 99429"/>
                  <a:gd name="connsiteX5" fmla="*/ 12057 w 113720"/>
                  <a:gd name="connsiteY5" fmla="*/ -313 h 99429"/>
                  <a:gd name="connsiteX6" fmla="*/ 82096 w 113720"/>
                  <a:gd name="connsiteY6" fmla="*/ -313 h 99429"/>
                  <a:gd name="connsiteX7" fmla="*/ 99670 w 113720"/>
                  <a:gd name="connsiteY7" fmla="*/ 14404 h 99429"/>
                  <a:gd name="connsiteX8" fmla="*/ 113189 w 113720"/>
                  <a:gd name="connsiteY8" fmla="*/ 84392 h 99429"/>
                  <a:gd name="connsiteX9" fmla="*/ 104588 w 113720"/>
                  <a:gd name="connsiteY9" fmla="*/ 98763 h 99429"/>
                  <a:gd name="connsiteX10" fmla="*/ 101309 w 113720"/>
                  <a:gd name="connsiteY10" fmla="*/ 99108 h 9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720" h="99429">
                    <a:moveTo>
                      <a:pt x="101309" y="99108"/>
                    </a:moveTo>
                    <a:lnTo>
                      <a:pt x="31242" y="99108"/>
                    </a:lnTo>
                    <a:cubicBezTo>
                      <a:pt x="22728" y="98763"/>
                      <a:pt x="15508" y="92699"/>
                      <a:pt x="13696" y="84392"/>
                    </a:cubicBezTo>
                    <a:lnTo>
                      <a:pt x="178" y="14404"/>
                    </a:lnTo>
                    <a:cubicBezTo>
                      <a:pt x="-1404" y="8051"/>
                      <a:pt x="2450" y="1642"/>
                      <a:pt x="8778" y="32"/>
                    </a:cubicBezTo>
                    <a:cubicBezTo>
                      <a:pt x="9871" y="-227"/>
                      <a:pt x="10964" y="-341"/>
                      <a:pt x="12057" y="-313"/>
                    </a:cubicBezTo>
                    <a:lnTo>
                      <a:pt x="82096" y="-313"/>
                    </a:lnTo>
                    <a:cubicBezTo>
                      <a:pt x="90609" y="32"/>
                      <a:pt x="97858" y="6068"/>
                      <a:pt x="99670" y="14404"/>
                    </a:cubicBezTo>
                    <a:lnTo>
                      <a:pt x="113189" y="84392"/>
                    </a:lnTo>
                    <a:cubicBezTo>
                      <a:pt x="114771" y="90744"/>
                      <a:pt x="110916" y="97154"/>
                      <a:pt x="104588" y="98763"/>
                    </a:cubicBezTo>
                    <a:cubicBezTo>
                      <a:pt x="103495" y="99022"/>
                      <a:pt x="102402" y="99137"/>
                      <a:pt x="101309" y="9910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0" name="Graphic 8">
                <a:extLst>
                  <a:ext uri="{FF2B5EF4-FFF2-40B4-BE49-F238E27FC236}">
                    <a16:creationId xmlns:a16="http://schemas.microsoft.com/office/drawing/2014/main" id="{D2A61001-D2E3-F441-98AD-0C3F8BAAE92E}"/>
                  </a:ext>
                </a:extLst>
              </p:cNvPr>
              <p:cNvSpPr/>
              <p:nvPr/>
            </p:nvSpPr>
            <p:spPr>
              <a:xfrm>
                <a:off x="6289896" y="4739264"/>
                <a:ext cx="264219" cy="231350"/>
              </a:xfrm>
              <a:custGeom>
                <a:avLst/>
                <a:gdLst>
                  <a:gd name="connsiteX0" fmla="*/ 235764 w 264219"/>
                  <a:gd name="connsiteY0" fmla="*/ 231033 h 231350"/>
                  <a:gd name="connsiteX1" fmla="*/ 72762 w 264219"/>
                  <a:gd name="connsiteY1" fmla="*/ 231033 h 231350"/>
                  <a:gd name="connsiteX2" fmla="*/ 31889 w 264219"/>
                  <a:gd name="connsiteY2" fmla="*/ 196801 h 231350"/>
                  <a:gd name="connsiteX3" fmla="*/ 451 w 264219"/>
                  <a:gd name="connsiteY3" fmla="*/ 33916 h 231350"/>
                  <a:gd name="connsiteX4" fmla="*/ 28093 w 264219"/>
                  <a:gd name="connsiteY4" fmla="*/ -317 h 231350"/>
                  <a:gd name="connsiteX5" fmla="*/ 191094 w 264219"/>
                  <a:gd name="connsiteY5" fmla="*/ -317 h 231350"/>
                  <a:gd name="connsiteX6" fmla="*/ 231967 w 264219"/>
                  <a:gd name="connsiteY6" fmla="*/ 33916 h 231350"/>
                  <a:gd name="connsiteX7" fmla="*/ 263405 w 264219"/>
                  <a:gd name="connsiteY7" fmla="*/ 196801 h 231350"/>
                  <a:gd name="connsiteX8" fmla="*/ 235764 w 26421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50">
                    <a:moveTo>
                      <a:pt x="235764" y="231033"/>
                    </a:moveTo>
                    <a:lnTo>
                      <a:pt x="72762" y="231033"/>
                    </a:lnTo>
                    <a:cubicBezTo>
                      <a:pt x="53922" y="231033"/>
                      <a:pt x="35370" y="215656"/>
                      <a:pt x="31889" y="196801"/>
                    </a:cubicBezTo>
                    <a:lnTo>
                      <a:pt x="451" y="33916"/>
                    </a:lnTo>
                    <a:cubicBezTo>
                      <a:pt x="-3173" y="15089"/>
                      <a:pt x="9252" y="-317"/>
                      <a:pt x="28093" y="-317"/>
                    </a:cubicBezTo>
                    <a:lnTo>
                      <a:pt x="191094" y="-317"/>
                    </a:lnTo>
                    <a:cubicBezTo>
                      <a:pt x="209934" y="-317"/>
                      <a:pt x="228487" y="15089"/>
                      <a:pt x="231967" y="33916"/>
                    </a:cubicBezTo>
                    <a:lnTo>
                      <a:pt x="263405" y="196801"/>
                    </a:lnTo>
                    <a:cubicBezTo>
                      <a:pt x="267058" y="215656"/>
                      <a:pt x="254604" y="231033"/>
                      <a:pt x="235764"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1" name="Graphic 8">
                <a:extLst>
                  <a:ext uri="{FF2B5EF4-FFF2-40B4-BE49-F238E27FC236}">
                    <a16:creationId xmlns:a16="http://schemas.microsoft.com/office/drawing/2014/main" id="{D2A61001-D2E3-F441-98AD-0C3F8BAAE92E}"/>
                  </a:ext>
                </a:extLst>
              </p:cNvPr>
              <p:cNvSpPr/>
              <p:nvPr/>
            </p:nvSpPr>
            <p:spPr>
              <a:xfrm>
                <a:off x="6701212" y="4739264"/>
                <a:ext cx="264219" cy="231350"/>
              </a:xfrm>
              <a:custGeom>
                <a:avLst/>
                <a:gdLst>
                  <a:gd name="connsiteX0" fmla="*/ 235764 w 264219"/>
                  <a:gd name="connsiteY0" fmla="*/ 231033 h 231350"/>
                  <a:gd name="connsiteX1" fmla="*/ 72762 w 264219"/>
                  <a:gd name="connsiteY1" fmla="*/ 231033 h 231350"/>
                  <a:gd name="connsiteX2" fmla="*/ 31889 w 264219"/>
                  <a:gd name="connsiteY2" fmla="*/ 196801 h 231350"/>
                  <a:gd name="connsiteX3" fmla="*/ 451 w 264219"/>
                  <a:gd name="connsiteY3" fmla="*/ 33916 h 231350"/>
                  <a:gd name="connsiteX4" fmla="*/ 28093 w 264219"/>
                  <a:gd name="connsiteY4" fmla="*/ -317 h 231350"/>
                  <a:gd name="connsiteX5" fmla="*/ 191094 w 264219"/>
                  <a:gd name="connsiteY5" fmla="*/ -317 h 231350"/>
                  <a:gd name="connsiteX6" fmla="*/ 231967 w 264219"/>
                  <a:gd name="connsiteY6" fmla="*/ 33916 h 231350"/>
                  <a:gd name="connsiteX7" fmla="*/ 263405 w 264219"/>
                  <a:gd name="connsiteY7" fmla="*/ 196801 h 231350"/>
                  <a:gd name="connsiteX8" fmla="*/ 235764 w 26421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50">
                    <a:moveTo>
                      <a:pt x="235764" y="231033"/>
                    </a:moveTo>
                    <a:lnTo>
                      <a:pt x="72762" y="231033"/>
                    </a:lnTo>
                    <a:cubicBezTo>
                      <a:pt x="53922" y="231033"/>
                      <a:pt x="35542" y="215656"/>
                      <a:pt x="31889" y="196801"/>
                    </a:cubicBezTo>
                    <a:lnTo>
                      <a:pt x="451" y="33916"/>
                    </a:lnTo>
                    <a:cubicBezTo>
                      <a:pt x="-3173" y="15089"/>
                      <a:pt x="9252" y="-317"/>
                      <a:pt x="28093" y="-317"/>
                    </a:cubicBezTo>
                    <a:lnTo>
                      <a:pt x="191094" y="-317"/>
                    </a:lnTo>
                    <a:cubicBezTo>
                      <a:pt x="209963" y="-317"/>
                      <a:pt x="228487" y="15089"/>
                      <a:pt x="231967" y="33916"/>
                    </a:cubicBezTo>
                    <a:lnTo>
                      <a:pt x="263405" y="196801"/>
                    </a:lnTo>
                    <a:cubicBezTo>
                      <a:pt x="267058" y="215656"/>
                      <a:pt x="254604" y="231033"/>
                      <a:pt x="235764"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2" name="Graphic 8">
                <a:extLst>
                  <a:ext uri="{FF2B5EF4-FFF2-40B4-BE49-F238E27FC236}">
                    <a16:creationId xmlns:a16="http://schemas.microsoft.com/office/drawing/2014/main" id="{D2A61001-D2E3-F441-98AD-0C3F8BAAE92E}"/>
                  </a:ext>
                </a:extLst>
              </p:cNvPr>
              <p:cNvSpPr/>
              <p:nvPr/>
            </p:nvSpPr>
            <p:spPr>
              <a:xfrm>
                <a:off x="8346495" y="4739264"/>
                <a:ext cx="264226" cy="231350"/>
              </a:xfrm>
              <a:custGeom>
                <a:avLst/>
                <a:gdLst>
                  <a:gd name="connsiteX0" fmla="*/ 235772 w 264226"/>
                  <a:gd name="connsiteY0" fmla="*/ 231033 h 231350"/>
                  <a:gd name="connsiteX1" fmla="*/ 72770 w 264226"/>
                  <a:gd name="connsiteY1" fmla="*/ 231033 h 231350"/>
                  <a:gd name="connsiteX2" fmla="*/ 31897 w 264226"/>
                  <a:gd name="connsiteY2" fmla="*/ 196801 h 231350"/>
                  <a:gd name="connsiteX3" fmla="*/ 459 w 264226"/>
                  <a:gd name="connsiteY3" fmla="*/ 33916 h 231350"/>
                  <a:gd name="connsiteX4" fmla="*/ 28100 w 264226"/>
                  <a:gd name="connsiteY4" fmla="*/ -317 h 231350"/>
                  <a:gd name="connsiteX5" fmla="*/ 191102 w 264226"/>
                  <a:gd name="connsiteY5" fmla="*/ -317 h 231350"/>
                  <a:gd name="connsiteX6" fmla="*/ 231975 w 264226"/>
                  <a:gd name="connsiteY6" fmla="*/ 33916 h 231350"/>
                  <a:gd name="connsiteX7" fmla="*/ 263413 w 264226"/>
                  <a:gd name="connsiteY7" fmla="*/ 196801 h 231350"/>
                  <a:gd name="connsiteX8" fmla="*/ 235772 w 264226"/>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50">
                    <a:moveTo>
                      <a:pt x="235772" y="231033"/>
                    </a:moveTo>
                    <a:lnTo>
                      <a:pt x="72770" y="231033"/>
                    </a:lnTo>
                    <a:cubicBezTo>
                      <a:pt x="53930" y="231033"/>
                      <a:pt x="35521" y="215656"/>
                      <a:pt x="31897" y="196801"/>
                    </a:cubicBezTo>
                    <a:lnTo>
                      <a:pt x="459" y="33916"/>
                    </a:lnTo>
                    <a:cubicBezTo>
                      <a:pt x="-3194" y="15089"/>
                      <a:pt x="9260" y="-317"/>
                      <a:pt x="28100" y="-317"/>
                    </a:cubicBezTo>
                    <a:lnTo>
                      <a:pt x="191102" y="-317"/>
                    </a:lnTo>
                    <a:cubicBezTo>
                      <a:pt x="209942" y="-317"/>
                      <a:pt x="228351" y="15089"/>
                      <a:pt x="231975" y="33916"/>
                    </a:cubicBezTo>
                    <a:lnTo>
                      <a:pt x="263413" y="196801"/>
                    </a:lnTo>
                    <a:cubicBezTo>
                      <a:pt x="267066" y="215656"/>
                      <a:pt x="254611" y="231033"/>
                      <a:pt x="235772"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3" name="Graphic 8">
                <a:extLst>
                  <a:ext uri="{FF2B5EF4-FFF2-40B4-BE49-F238E27FC236}">
                    <a16:creationId xmlns:a16="http://schemas.microsoft.com/office/drawing/2014/main" id="{D2A61001-D2E3-F441-98AD-0C3F8BAAE92E}"/>
                  </a:ext>
                </a:extLst>
              </p:cNvPr>
              <p:cNvSpPr/>
              <p:nvPr/>
            </p:nvSpPr>
            <p:spPr>
              <a:xfrm>
                <a:off x="7044243" y="4385499"/>
                <a:ext cx="264218" cy="231350"/>
              </a:xfrm>
              <a:custGeom>
                <a:avLst/>
                <a:gdLst>
                  <a:gd name="connsiteX0" fmla="*/ 235764 w 264218"/>
                  <a:gd name="connsiteY0" fmla="*/ 231034 h 231350"/>
                  <a:gd name="connsiteX1" fmla="*/ 72762 w 264218"/>
                  <a:gd name="connsiteY1" fmla="*/ 231034 h 231350"/>
                  <a:gd name="connsiteX2" fmla="*/ 31889 w 264218"/>
                  <a:gd name="connsiteY2" fmla="*/ 196801 h 231350"/>
                  <a:gd name="connsiteX3" fmla="*/ 451 w 264218"/>
                  <a:gd name="connsiteY3" fmla="*/ 33916 h 231350"/>
                  <a:gd name="connsiteX4" fmla="*/ 28093 w 264218"/>
                  <a:gd name="connsiteY4" fmla="*/ -317 h 231350"/>
                  <a:gd name="connsiteX5" fmla="*/ 191094 w 264218"/>
                  <a:gd name="connsiteY5" fmla="*/ -317 h 231350"/>
                  <a:gd name="connsiteX6" fmla="*/ 231967 w 264218"/>
                  <a:gd name="connsiteY6" fmla="*/ 33916 h 231350"/>
                  <a:gd name="connsiteX7" fmla="*/ 263405 w 264218"/>
                  <a:gd name="connsiteY7" fmla="*/ 196801 h 231350"/>
                  <a:gd name="connsiteX8" fmla="*/ 235764 w 26421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8" h="231350">
                    <a:moveTo>
                      <a:pt x="235764" y="231034"/>
                    </a:moveTo>
                    <a:lnTo>
                      <a:pt x="72762" y="231034"/>
                    </a:lnTo>
                    <a:cubicBezTo>
                      <a:pt x="53922" y="231034"/>
                      <a:pt x="35370" y="215627"/>
                      <a:pt x="31889" y="196801"/>
                    </a:cubicBezTo>
                    <a:lnTo>
                      <a:pt x="451" y="33916"/>
                    </a:lnTo>
                    <a:cubicBezTo>
                      <a:pt x="-3173" y="15089"/>
                      <a:pt x="9252" y="-317"/>
                      <a:pt x="28093" y="-317"/>
                    </a:cubicBezTo>
                    <a:lnTo>
                      <a:pt x="191094" y="-317"/>
                    </a:lnTo>
                    <a:cubicBezTo>
                      <a:pt x="209934" y="-317"/>
                      <a:pt x="228487" y="15089"/>
                      <a:pt x="231967" y="33916"/>
                    </a:cubicBezTo>
                    <a:lnTo>
                      <a:pt x="263405" y="196801"/>
                    </a:lnTo>
                    <a:cubicBezTo>
                      <a:pt x="267058" y="215627"/>
                      <a:pt x="254604" y="231034"/>
                      <a:pt x="235764" y="23103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4" name="Graphic 8">
                <a:extLst>
                  <a:ext uri="{FF2B5EF4-FFF2-40B4-BE49-F238E27FC236}">
                    <a16:creationId xmlns:a16="http://schemas.microsoft.com/office/drawing/2014/main" id="{D2A61001-D2E3-F441-98AD-0C3F8BAAE92E}"/>
                  </a:ext>
                </a:extLst>
              </p:cNvPr>
              <p:cNvSpPr/>
              <p:nvPr/>
            </p:nvSpPr>
            <p:spPr>
              <a:xfrm>
                <a:off x="7455559" y="4385499"/>
                <a:ext cx="264238" cy="231350"/>
              </a:xfrm>
              <a:custGeom>
                <a:avLst/>
                <a:gdLst>
                  <a:gd name="connsiteX0" fmla="*/ 235764 w 264238"/>
                  <a:gd name="connsiteY0" fmla="*/ 231034 h 231350"/>
                  <a:gd name="connsiteX1" fmla="*/ 72762 w 264238"/>
                  <a:gd name="connsiteY1" fmla="*/ 231034 h 231350"/>
                  <a:gd name="connsiteX2" fmla="*/ 31889 w 264238"/>
                  <a:gd name="connsiteY2" fmla="*/ 196801 h 231350"/>
                  <a:gd name="connsiteX3" fmla="*/ 451 w 264238"/>
                  <a:gd name="connsiteY3" fmla="*/ 33916 h 231350"/>
                  <a:gd name="connsiteX4" fmla="*/ 28093 w 264238"/>
                  <a:gd name="connsiteY4" fmla="*/ -317 h 231350"/>
                  <a:gd name="connsiteX5" fmla="*/ 191094 w 264238"/>
                  <a:gd name="connsiteY5" fmla="*/ -317 h 231350"/>
                  <a:gd name="connsiteX6" fmla="*/ 231967 w 264238"/>
                  <a:gd name="connsiteY6" fmla="*/ 33916 h 231350"/>
                  <a:gd name="connsiteX7" fmla="*/ 263434 w 264238"/>
                  <a:gd name="connsiteY7" fmla="*/ 196801 h 231350"/>
                  <a:gd name="connsiteX8" fmla="*/ 235764 w 26423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4" y="231034"/>
                    </a:moveTo>
                    <a:lnTo>
                      <a:pt x="72762" y="231034"/>
                    </a:lnTo>
                    <a:cubicBezTo>
                      <a:pt x="53922" y="231034"/>
                      <a:pt x="35542" y="215627"/>
                      <a:pt x="31889" y="196801"/>
                    </a:cubicBezTo>
                    <a:lnTo>
                      <a:pt x="451" y="33916"/>
                    </a:lnTo>
                    <a:cubicBezTo>
                      <a:pt x="-3173" y="15089"/>
                      <a:pt x="9252" y="-317"/>
                      <a:pt x="28093" y="-317"/>
                    </a:cubicBezTo>
                    <a:lnTo>
                      <a:pt x="191094" y="-317"/>
                    </a:lnTo>
                    <a:cubicBezTo>
                      <a:pt x="209963" y="-317"/>
                      <a:pt x="228487" y="15089"/>
                      <a:pt x="231967" y="33916"/>
                    </a:cubicBezTo>
                    <a:lnTo>
                      <a:pt x="263434" y="196801"/>
                    </a:lnTo>
                    <a:cubicBezTo>
                      <a:pt x="267058" y="215627"/>
                      <a:pt x="254604" y="231034"/>
                      <a:pt x="235764" y="23103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5" name="Graphic 8">
                <a:extLst>
                  <a:ext uri="{FF2B5EF4-FFF2-40B4-BE49-F238E27FC236}">
                    <a16:creationId xmlns:a16="http://schemas.microsoft.com/office/drawing/2014/main" id="{D2A61001-D2E3-F441-98AD-0C3F8BAAE92E}"/>
                  </a:ext>
                </a:extLst>
              </p:cNvPr>
              <p:cNvSpPr/>
              <p:nvPr/>
            </p:nvSpPr>
            <p:spPr>
              <a:xfrm>
                <a:off x="7866875" y="4385499"/>
                <a:ext cx="264237" cy="231350"/>
              </a:xfrm>
              <a:custGeom>
                <a:avLst/>
                <a:gdLst>
                  <a:gd name="connsiteX0" fmla="*/ 235762 w 264237"/>
                  <a:gd name="connsiteY0" fmla="*/ 231034 h 231350"/>
                  <a:gd name="connsiteX1" fmla="*/ 72761 w 264237"/>
                  <a:gd name="connsiteY1" fmla="*/ 231034 h 231350"/>
                  <a:gd name="connsiteX2" fmla="*/ 31917 w 264237"/>
                  <a:gd name="connsiteY2" fmla="*/ 196801 h 231350"/>
                  <a:gd name="connsiteX3" fmla="*/ 450 w 264237"/>
                  <a:gd name="connsiteY3" fmla="*/ 33916 h 231350"/>
                  <a:gd name="connsiteX4" fmla="*/ 28120 w 264237"/>
                  <a:gd name="connsiteY4" fmla="*/ -317 h 231350"/>
                  <a:gd name="connsiteX5" fmla="*/ 191122 w 264237"/>
                  <a:gd name="connsiteY5" fmla="*/ -317 h 231350"/>
                  <a:gd name="connsiteX6" fmla="*/ 231995 w 264237"/>
                  <a:gd name="connsiteY6" fmla="*/ 33916 h 231350"/>
                  <a:gd name="connsiteX7" fmla="*/ 263433 w 264237"/>
                  <a:gd name="connsiteY7" fmla="*/ 196801 h 231350"/>
                  <a:gd name="connsiteX8" fmla="*/ 235762 w 264237"/>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7" h="231350">
                    <a:moveTo>
                      <a:pt x="235762" y="231034"/>
                    </a:moveTo>
                    <a:lnTo>
                      <a:pt x="72761" y="231034"/>
                    </a:lnTo>
                    <a:cubicBezTo>
                      <a:pt x="53921" y="231034"/>
                      <a:pt x="35541" y="215627"/>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27"/>
                      <a:pt x="254603" y="231034"/>
                      <a:pt x="235762" y="23103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6" name="Graphic 8">
                <a:extLst>
                  <a:ext uri="{FF2B5EF4-FFF2-40B4-BE49-F238E27FC236}">
                    <a16:creationId xmlns:a16="http://schemas.microsoft.com/office/drawing/2014/main" id="{D2A61001-D2E3-F441-98AD-0C3F8BAAE92E}"/>
                  </a:ext>
                </a:extLst>
              </p:cNvPr>
              <p:cNvSpPr/>
              <p:nvPr/>
            </p:nvSpPr>
            <p:spPr>
              <a:xfrm>
                <a:off x="8278191" y="4385499"/>
                <a:ext cx="264238" cy="231350"/>
              </a:xfrm>
              <a:custGeom>
                <a:avLst/>
                <a:gdLst>
                  <a:gd name="connsiteX0" fmla="*/ 235792 w 264238"/>
                  <a:gd name="connsiteY0" fmla="*/ 231034 h 231350"/>
                  <a:gd name="connsiteX1" fmla="*/ 72790 w 264238"/>
                  <a:gd name="connsiteY1" fmla="*/ 231034 h 231350"/>
                  <a:gd name="connsiteX2" fmla="*/ 31917 w 264238"/>
                  <a:gd name="connsiteY2" fmla="*/ 196801 h 231350"/>
                  <a:gd name="connsiteX3" fmla="*/ 450 w 264238"/>
                  <a:gd name="connsiteY3" fmla="*/ 33916 h 231350"/>
                  <a:gd name="connsiteX4" fmla="*/ 28120 w 264238"/>
                  <a:gd name="connsiteY4" fmla="*/ -317 h 231350"/>
                  <a:gd name="connsiteX5" fmla="*/ 191122 w 264238"/>
                  <a:gd name="connsiteY5" fmla="*/ -317 h 231350"/>
                  <a:gd name="connsiteX6" fmla="*/ 231995 w 264238"/>
                  <a:gd name="connsiteY6" fmla="*/ 33916 h 231350"/>
                  <a:gd name="connsiteX7" fmla="*/ 263433 w 264238"/>
                  <a:gd name="connsiteY7" fmla="*/ 196801 h 231350"/>
                  <a:gd name="connsiteX8" fmla="*/ 235792 w 26423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92" y="231034"/>
                    </a:moveTo>
                    <a:lnTo>
                      <a:pt x="72790" y="231034"/>
                    </a:lnTo>
                    <a:cubicBezTo>
                      <a:pt x="53921" y="231034"/>
                      <a:pt x="35397" y="215627"/>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27"/>
                      <a:pt x="254631" y="231034"/>
                      <a:pt x="235792" y="23103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7" name="Graphic 8">
                <a:extLst>
                  <a:ext uri="{FF2B5EF4-FFF2-40B4-BE49-F238E27FC236}">
                    <a16:creationId xmlns:a16="http://schemas.microsoft.com/office/drawing/2014/main" id="{D2A61001-D2E3-F441-98AD-0C3F8BAAE92E}"/>
                  </a:ext>
                </a:extLst>
              </p:cNvPr>
              <p:cNvSpPr/>
              <p:nvPr/>
            </p:nvSpPr>
            <p:spPr>
              <a:xfrm>
                <a:off x="7184917" y="5114184"/>
                <a:ext cx="264294" cy="231407"/>
              </a:xfrm>
              <a:custGeom>
                <a:avLst/>
                <a:gdLst>
                  <a:gd name="connsiteX0" fmla="*/ 235771 w 264294"/>
                  <a:gd name="connsiteY0" fmla="*/ 231091 h 231407"/>
                  <a:gd name="connsiteX1" fmla="*/ 72770 w 264294"/>
                  <a:gd name="connsiteY1" fmla="*/ 231091 h 231407"/>
                  <a:gd name="connsiteX2" fmla="*/ 31897 w 264294"/>
                  <a:gd name="connsiteY2" fmla="*/ 196858 h 231407"/>
                  <a:gd name="connsiteX3" fmla="*/ 459 w 264294"/>
                  <a:gd name="connsiteY3" fmla="*/ 33916 h 231407"/>
                  <a:gd name="connsiteX4" fmla="*/ 28100 w 264294"/>
                  <a:gd name="connsiteY4" fmla="*/ -317 h 231407"/>
                  <a:gd name="connsiteX5" fmla="*/ 191217 w 264294"/>
                  <a:gd name="connsiteY5" fmla="*/ -317 h 231407"/>
                  <a:gd name="connsiteX6" fmla="*/ 232090 w 264294"/>
                  <a:gd name="connsiteY6" fmla="*/ 33916 h 231407"/>
                  <a:gd name="connsiteX7" fmla="*/ 263528 w 264294"/>
                  <a:gd name="connsiteY7" fmla="*/ 196801 h 231407"/>
                  <a:gd name="connsiteX8" fmla="*/ 235771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71" y="231091"/>
                    </a:moveTo>
                    <a:lnTo>
                      <a:pt x="72770" y="231091"/>
                    </a:lnTo>
                    <a:cubicBezTo>
                      <a:pt x="53930" y="231091"/>
                      <a:pt x="35377" y="215685"/>
                      <a:pt x="31897" y="196858"/>
                    </a:cubicBezTo>
                    <a:lnTo>
                      <a:pt x="459" y="33916"/>
                    </a:lnTo>
                    <a:cubicBezTo>
                      <a:pt x="-3194" y="15089"/>
                      <a:pt x="9260" y="-317"/>
                      <a:pt x="28100" y="-317"/>
                    </a:cubicBezTo>
                    <a:lnTo>
                      <a:pt x="191217" y="-317"/>
                    </a:lnTo>
                    <a:cubicBezTo>
                      <a:pt x="210057" y="-317"/>
                      <a:pt x="228609" y="15089"/>
                      <a:pt x="232090" y="33916"/>
                    </a:cubicBezTo>
                    <a:lnTo>
                      <a:pt x="263528" y="196801"/>
                    </a:lnTo>
                    <a:cubicBezTo>
                      <a:pt x="267037" y="215685"/>
                      <a:pt x="254496" y="231091"/>
                      <a:pt x="235771"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8" name="Graphic 8">
                <a:extLst>
                  <a:ext uri="{FF2B5EF4-FFF2-40B4-BE49-F238E27FC236}">
                    <a16:creationId xmlns:a16="http://schemas.microsoft.com/office/drawing/2014/main" id="{D2A61001-D2E3-F441-98AD-0C3F8BAAE92E}"/>
                  </a:ext>
                </a:extLst>
              </p:cNvPr>
              <p:cNvSpPr/>
              <p:nvPr/>
            </p:nvSpPr>
            <p:spPr>
              <a:xfrm>
                <a:off x="7596232" y="5114184"/>
                <a:ext cx="264302" cy="231407"/>
              </a:xfrm>
              <a:custGeom>
                <a:avLst/>
                <a:gdLst>
                  <a:gd name="connsiteX0" fmla="*/ 235771 w 264302"/>
                  <a:gd name="connsiteY0" fmla="*/ 231091 h 231407"/>
                  <a:gd name="connsiteX1" fmla="*/ 72770 w 264302"/>
                  <a:gd name="connsiteY1" fmla="*/ 231091 h 231407"/>
                  <a:gd name="connsiteX2" fmla="*/ 31897 w 264302"/>
                  <a:gd name="connsiteY2" fmla="*/ 196858 h 231407"/>
                  <a:gd name="connsiteX3" fmla="*/ 459 w 264302"/>
                  <a:gd name="connsiteY3" fmla="*/ 33916 h 231407"/>
                  <a:gd name="connsiteX4" fmla="*/ 28100 w 264302"/>
                  <a:gd name="connsiteY4" fmla="*/ -317 h 231407"/>
                  <a:gd name="connsiteX5" fmla="*/ 191217 w 264302"/>
                  <a:gd name="connsiteY5" fmla="*/ -317 h 231407"/>
                  <a:gd name="connsiteX6" fmla="*/ 232090 w 264302"/>
                  <a:gd name="connsiteY6" fmla="*/ 33916 h 231407"/>
                  <a:gd name="connsiteX7" fmla="*/ 263528 w 264302"/>
                  <a:gd name="connsiteY7" fmla="*/ 196801 h 231407"/>
                  <a:gd name="connsiteX8" fmla="*/ 235771 w 264302"/>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02" h="231407">
                    <a:moveTo>
                      <a:pt x="235771" y="231091"/>
                    </a:moveTo>
                    <a:lnTo>
                      <a:pt x="72770" y="231091"/>
                    </a:lnTo>
                    <a:cubicBezTo>
                      <a:pt x="53930" y="231091"/>
                      <a:pt x="35377" y="215685"/>
                      <a:pt x="31897" y="196858"/>
                    </a:cubicBezTo>
                    <a:lnTo>
                      <a:pt x="459" y="33916"/>
                    </a:lnTo>
                    <a:cubicBezTo>
                      <a:pt x="-3194" y="15089"/>
                      <a:pt x="9260" y="-317"/>
                      <a:pt x="28100" y="-317"/>
                    </a:cubicBezTo>
                    <a:lnTo>
                      <a:pt x="191217" y="-317"/>
                    </a:lnTo>
                    <a:cubicBezTo>
                      <a:pt x="210057" y="-317"/>
                      <a:pt x="228609" y="15089"/>
                      <a:pt x="232090" y="33916"/>
                    </a:cubicBezTo>
                    <a:lnTo>
                      <a:pt x="263528" y="196801"/>
                    </a:lnTo>
                    <a:cubicBezTo>
                      <a:pt x="267066" y="215685"/>
                      <a:pt x="254496" y="231091"/>
                      <a:pt x="235771"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9" name="Graphic 8">
                <a:extLst>
                  <a:ext uri="{FF2B5EF4-FFF2-40B4-BE49-F238E27FC236}">
                    <a16:creationId xmlns:a16="http://schemas.microsoft.com/office/drawing/2014/main" id="{D2A61001-D2E3-F441-98AD-0C3F8BAAE92E}"/>
                  </a:ext>
                </a:extLst>
              </p:cNvPr>
              <p:cNvSpPr/>
              <p:nvPr/>
            </p:nvSpPr>
            <p:spPr>
              <a:xfrm>
                <a:off x="8007556" y="5114184"/>
                <a:ext cx="264294" cy="231407"/>
              </a:xfrm>
              <a:custGeom>
                <a:avLst/>
                <a:gdLst>
                  <a:gd name="connsiteX0" fmla="*/ 235764 w 264294"/>
                  <a:gd name="connsiteY0" fmla="*/ 231091 h 231407"/>
                  <a:gd name="connsiteX1" fmla="*/ 72762 w 264294"/>
                  <a:gd name="connsiteY1" fmla="*/ 231091 h 231407"/>
                  <a:gd name="connsiteX2" fmla="*/ 31889 w 264294"/>
                  <a:gd name="connsiteY2" fmla="*/ 196858 h 231407"/>
                  <a:gd name="connsiteX3" fmla="*/ 451 w 264294"/>
                  <a:gd name="connsiteY3" fmla="*/ 33916 h 231407"/>
                  <a:gd name="connsiteX4" fmla="*/ 28093 w 264294"/>
                  <a:gd name="connsiteY4" fmla="*/ -317 h 231407"/>
                  <a:gd name="connsiteX5" fmla="*/ 191209 w 264294"/>
                  <a:gd name="connsiteY5" fmla="*/ -317 h 231407"/>
                  <a:gd name="connsiteX6" fmla="*/ 232082 w 264294"/>
                  <a:gd name="connsiteY6" fmla="*/ 33916 h 231407"/>
                  <a:gd name="connsiteX7" fmla="*/ 263520 w 264294"/>
                  <a:gd name="connsiteY7" fmla="*/ 196801 h 231407"/>
                  <a:gd name="connsiteX8" fmla="*/ 235764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64" y="231091"/>
                    </a:moveTo>
                    <a:lnTo>
                      <a:pt x="72762" y="231091"/>
                    </a:lnTo>
                    <a:cubicBezTo>
                      <a:pt x="53922" y="231091"/>
                      <a:pt x="35542" y="215685"/>
                      <a:pt x="31889" y="196858"/>
                    </a:cubicBezTo>
                    <a:lnTo>
                      <a:pt x="451" y="33916"/>
                    </a:lnTo>
                    <a:cubicBezTo>
                      <a:pt x="-3173" y="15089"/>
                      <a:pt x="9252" y="-317"/>
                      <a:pt x="28093" y="-317"/>
                    </a:cubicBezTo>
                    <a:lnTo>
                      <a:pt x="191209" y="-317"/>
                    </a:lnTo>
                    <a:cubicBezTo>
                      <a:pt x="210049" y="-317"/>
                      <a:pt x="228602" y="15089"/>
                      <a:pt x="232082" y="33916"/>
                    </a:cubicBezTo>
                    <a:lnTo>
                      <a:pt x="263520" y="196801"/>
                    </a:lnTo>
                    <a:cubicBezTo>
                      <a:pt x="267058" y="215685"/>
                      <a:pt x="254489" y="231091"/>
                      <a:pt x="235764"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0" name="Graphic 8">
                <a:extLst>
                  <a:ext uri="{FF2B5EF4-FFF2-40B4-BE49-F238E27FC236}">
                    <a16:creationId xmlns:a16="http://schemas.microsoft.com/office/drawing/2014/main" id="{D2A61001-D2E3-F441-98AD-0C3F8BAAE92E}"/>
                  </a:ext>
                </a:extLst>
              </p:cNvPr>
              <p:cNvSpPr/>
              <p:nvPr/>
            </p:nvSpPr>
            <p:spPr>
              <a:xfrm>
                <a:off x="5950949" y="5114184"/>
                <a:ext cx="264315" cy="231407"/>
              </a:xfrm>
              <a:custGeom>
                <a:avLst/>
                <a:gdLst>
                  <a:gd name="connsiteX0" fmla="*/ 235764 w 264315"/>
                  <a:gd name="connsiteY0" fmla="*/ 231091 h 231407"/>
                  <a:gd name="connsiteX1" fmla="*/ 72762 w 264315"/>
                  <a:gd name="connsiteY1" fmla="*/ 231091 h 231407"/>
                  <a:gd name="connsiteX2" fmla="*/ 31889 w 264315"/>
                  <a:gd name="connsiteY2" fmla="*/ 196858 h 231407"/>
                  <a:gd name="connsiteX3" fmla="*/ 451 w 264315"/>
                  <a:gd name="connsiteY3" fmla="*/ 33916 h 231407"/>
                  <a:gd name="connsiteX4" fmla="*/ 28121 w 264315"/>
                  <a:gd name="connsiteY4" fmla="*/ -317 h 231407"/>
                  <a:gd name="connsiteX5" fmla="*/ 191238 w 264315"/>
                  <a:gd name="connsiteY5" fmla="*/ -317 h 231407"/>
                  <a:gd name="connsiteX6" fmla="*/ 232082 w 264315"/>
                  <a:gd name="connsiteY6" fmla="*/ 33916 h 231407"/>
                  <a:gd name="connsiteX7" fmla="*/ 263549 w 264315"/>
                  <a:gd name="connsiteY7" fmla="*/ 196801 h 231407"/>
                  <a:gd name="connsiteX8" fmla="*/ 235764 w 264315"/>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5" h="231407">
                    <a:moveTo>
                      <a:pt x="235764" y="231091"/>
                    </a:moveTo>
                    <a:lnTo>
                      <a:pt x="72762" y="231091"/>
                    </a:lnTo>
                    <a:cubicBezTo>
                      <a:pt x="53922" y="231091"/>
                      <a:pt x="35542" y="215685"/>
                      <a:pt x="31889" y="196858"/>
                    </a:cubicBezTo>
                    <a:lnTo>
                      <a:pt x="451" y="33916"/>
                    </a:lnTo>
                    <a:cubicBezTo>
                      <a:pt x="-3173" y="15089"/>
                      <a:pt x="9252" y="-317"/>
                      <a:pt x="28121" y="-317"/>
                    </a:cubicBezTo>
                    <a:lnTo>
                      <a:pt x="191238" y="-317"/>
                    </a:lnTo>
                    <a:cubicBezTo>
                      <a:pt x="210078" y="-317"/>
                      <a:pt x="228458" y="15089"/>
                      <a:pt x="232082" y="33916"/>
                    </a:cubicBezTo>
                    <a:lnTo>
                      <a:pt x="263549" y="196801"/>
                    </a:lnTo>
                    <a:cubicBezTo>
                      <a:pt x="267058" y="215685"/>
                      <a:pt x="254517" y="231091"/>
                      <a:pt x="235764"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1" name="Graphic 8">
                <a:extLst>
                  <a:ext uri="{FF2B5EF4-FFF2-40B4-BE49-F238E27FC236}">
                    <a16:creationId xmlns:a16="http://schemas.microsoft.com/office/drawing/2014/main" id="{D2A61001-D2E3-F441-98AD-0C3F8BAAE92E}"/>
                  </a:ext>
                </a:extLst>
              </p:cNvPr>
              <p:cNvSpPr/>
              <p:nvPr/>
            </p:nvSpPr>
            <p:spPr>
              <a:xfrm>
                <a:off x="6362266" y="5114184"/>
                <a:ext cx="264314" cy="231407"/>
              </a:xfrm>
              <a:custGeom>
                <a:avLst/>
                <a:gdLst>
                  <a:gd name="connsiteX0" fmla="*/ 235762 w 264314"/>
                  <a:gd name="connsiteY0" fmla="*/ 231091 h 231407"/>
                  <a:gd name="connsiteX1" fmla="*/ 72761 w 264314"/>
                  <a:gd name="connsiteY1" fmla="*/ 231091 h 231407"/>
                  <a:gd name="connsiteX2" fmla="*/ 31888 w 264314"/>
                  <a:gd name="connsiteY2" fmla="*/ 196858 h 231407"/>
                  <a:gd name="connsiteX3" fmla="*/ 450 w 264314"/>
                  <a:gd name="connsiteY3" fmla="*/ 33916 h 231407"/>
                  <a:gd name="connsiteX4" fmla="*/ 28120 w 264314"/>
                  <a:gd name="connsiteY4" fmla="*/ -317 h 231407"/>
                  <a:gd name="connsiteX5" fmla="*/ 191237 w 264314"/>
                  <a:gd name="connsiteY5" fmla="*/ -317 h 231407"/>
                  <a:gd name="connsiteX6" fmla="*/ 232109 w 264314"/>
                  <a:gd name="connsiteY6" fmla="*/ 33916 h 231407"/>
                  <a:gd name="connsiteX7" fmla="*/ 263548 w 264314"/>
                  <a:gd name="connsiteY7" fmla="*/ 196801 h 231407"/>
                  <a:gd name="connsiteX8" fmla="*/ 235762 w 26431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4" h="231407">
                    <a:moveTo>
                      <a:pt x="235762" y="231091"/>
                    </a:moveTo>
                    <a:lnTo>
                      <a:pt x="72761" y="231091"/>
                    </a:lnTo>
                    <a:cubicBezTo>
                      <a:pt x="53921" y="231091"/>
                      <a:pt x="35541" y="215685"/>
                      <a:pt x="31888" y="196858"/>
                    </a:cubicBezTo>
                    <a:lnTo>
                      <a:pt x="450" y="33916"/>
                    </a:lnTo>
                    <a:cubicBezTo>
                      <a:pt x="-3174" y="15089"/>
                      <a:pt x="9280" y="-317"/>
                      <a:pt x="28120" y="-317"/>
                    </a:cubicBezTo>
                    <a:lnTo>
                      <a:pt x="191237" y="-317"/>
                    </a:lnTo>
                    <a:cubicBezTo>
                      <a:pt x="210077" y="-317"/>
                      <a:pt x="228456" y="15089"/>
                      <a:pt x="232109" y="33916"/>
                    </a:cubicBezTo>
                    <a:lnTo>
                      <a:pt x="263548" y="196801"/>
                    </a:lnTo>
                    <a:cubicBezTo>
                      <a:pt x="267057" y="215685"/>
                      <a:pt x="254516" y="231091"/>
                      <a:pt x="235762"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2" name="Graphic 8">
                <a:extLst>
                  <a:ext uri="{FF2B5EF4-FFF2-40B4-BE49-F238E27FC236}">
                    <a16:creationId xmlns:a16="http://schemas.microsoft.com/office/drawing/2014/main" id="{D2A61001-D2E3-F441-98AD-0C3F8BAAE92E}"/>
                  </a:ext>
                </a:extLst>
              </p:cNvPr>
              <p:cNvSpPr/>
              <p:nvPr/>
            </p:nvSpPr>
            <p:spPr>
              <a:xfrm>
                <a:off x="6773581" y="5114184"/>
                <a:ext cx="264314" cy="231407"/>
              </a:xfrm>
              <a:custGeom>
                <a:avLst/>
                <a:gdLst>
                  <a:gd name="connsiteX0" fmla="*/ 235791 w 264314"/>
                  <a:gd name="connsiteY0" fmla="*/ 231091 h 231407"/>
                  <a:gd name="connsiteX1" fmla="*/ 72789 w 264314"/>
                  <a:gd name="connsiteY1" fmla="*/ 231091 h 231407"/>
                  <a:gd name="connsiteX2" fmla="*/ 31917 w 264314"/>
                  <a:gd name="connsiteY2" fmla="*/ 196858 h 231407"/>
                  <a:gd name="connsiteX3" fmla="*/ 450 w 264314"/>
                  <a:gd name="connsiteY3" fmla="*/ 33916 h 231407"/>
                  <a:gd name="connsiteX4" fmla="*/ 28120 w 264314"/>
                  <a:gd name="connsiteY4" fmla="*/ -317 h 231407"/>
                  <a:gd name="connsiteX5" fmla="*/ 191237 w 264314"/>
                  <a:gd name="connsiteY5" fmla="*/ -317 h 231407"/>
                  <a:gd name="connsiteX6" fmla="*/ 232109 w 264314"/>
                  <a:gd name="connsiteY6" fmla="*/ 33916 h 231407"/>
                  <a:gd name="connsiteX7" fmla="*/ 263548 w 264314"/>
                  <a:gd name="connsiteY7" fmla="*/ 196801 h 231407"/>
                  <a:gd name="connsiteX8" fmla="*/ 235791 w 26431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4" h="231407">
                    <a:moveTo>
                      <a:pt x="235791" y="231091"/>
                    </a:moveTo>
                    <a:lnTo>
                      <a:pt x="72789" y="231091"/>
                    </a:lnTo>
                    <a:cubicBezTo>
                      <a:pt x="53921" y="231091"/>
                      <a:pt x="35397" y="215685"/>
                      <a:pt x="31917" y="196858"/>
                    </a:cubicBezTo>
                    <a:lnTo>
                      <a:pt x="450" y="33916"/>
                    </a:lnTo>
                    <a:cubicBezTo>
                      <a:pt x="-3174" y="15089"/>
                      <a:pt x="9280" y="-317"/>
                      <a:pt x="28120" y="-317"/>
                    </a:cubicBezTo>
                    <a:lnTo>
                      <a:pt x="191237" y="-317"/>
                    </a:lnTo>
                    <a:cubicBezTo>
                      <a:pt x="210077" y="-317"/>
                      <a:pt x="228456" y="15089"/>
                      <a:pt x="232109" y="33916"/>
                    </a:cubicBezTo>
                    <a:lnTo>
                      <a:pt x="263548" y="196801"/>
                    </a:lnTo>
                    <a:cubicBezTo>
                      <a:pt x="267057" y="215685"/>
                      <a:pt x="254516" y="231091"/>
                      <a:pt x="235791"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3" name="Graphic 8">
                <a:extLst>
                  <a:ext uri="{FF2B5EF4-FFF2-40B4-BE49-F238E27FC236}">
                    <a16:creationId xmlns:a16="http://schemas.microsoft.com/office/drawing/2014/main" id="{D2A61001-D2E3-F441-98AD-0C3F8BAAE92E}"/>
                  </a:ext>
                </a:extLst>
              </p:cNvPr>
              <p:cNvSpPr/>
              <p:nvPr/>
            </p:nvSpPr>
            <p:spPr>
              <a:xfrm>
                <a:off x="8418871" y="5114184"/>
                <a:ext cx="264294" cy="231407"/>
              </a:xfrm>
              <a:custGeom>
                <a:avLst/>
                <a:gdLst>
                  <a:gd name="connsiteX0" fmla="*/ 235764 w 264294"/>
                  <a:gd name="connsiteY0" fmla="*/ 231091 h 231407"/>
                  <a:gd name="connsiteX1" fmla="*/ 72762 w 264294"/>
                  <a:gd name="connsiteY1" fmla="*/ 231091 h 231407"/>
                  <a:gd name="connsiteX2" fmla="*/ 31890 w 264294"/>
                  <a:gd name="connsiteY2" fmla="*/ 196858 h 231407"/>
                  <a:gd name="connsiteX3" fmla="*/ 451 w 264294"/>
                  <a:gd name="connsiteY3" fmla="*/ 33916 h 231407"/>
                  <a:gd name="connsiteX4" fmla="*/ 28093 w 264294"/>
                  <a:gd name="connsiteY4" fmla="*/ -317 h 231407"/>
                  <a:gd name="connsiteX5" fmla="*/ 191210 w 264294"/>
                  <a:gd name="connsiteY5" fmla="*/ -317 h 231407"/>
                  <a:gd name="connsiteX6" fmla="*/ 232053 w 264294"/>
                  <a:gd name="connsiteY6" fmla="*/ 33916 h 231407"/>
                  <a:gd name="connsiteX7" fmla="*/ 263520 w 264294"/>
                  <a:gd name="connsiteY7" fmla="*/ 196801 h 231407"/>
                  <a:gd name="connsiteX8" fmla="*/ 235764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64" y="231091"/>
                    </a:moveTo>
                    <a:lnTo>
                      <a:pt x="72762" y="231091"/>
                    </a:lnTo>
                    <a:cubicBezTo>
                      <a:pt x="53922" y="231091"/>
                      <a:pt x="35542" y="215685"/>
                      <a:pt x="31890" y="196858"/>
                    </a:cubicBezTo>
                    <a:lnTo>
                      <a:pt x="451" y="33916"/>
                    </a:lnTo>
                    <a:cubicBezTo>
                      <a:pt x="-3173" y="15089"/>
                      <a:pt x="9253" y="-317"/>
                      <a:pt x="28093" y="-317"/>
                    </a:cubicBezTo>
                    <a:lnTo>
                      <a:pt x="191210" y="-317"/>
                    </a:lnTo>
                    <a:cubicBezTo>
                      <a:pt x="210050" y="-317"/>
                      <a:pt x="228429" y="15089"/>
                      <a:pt x="232053" y="33916"/>
                    </a:cubicBezTo>
                    <a:lnTo>
                      <a:pt x="263520" y="196801"/>
                    </a:lnTo>
                    <a:cubicBezTo>
                      <a:pt x="267059" y="215685"/>
                      <a:pt x="254489" y="231091"/>
                      <a:pt x="235764" y="2310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4" name="Graphic 8">
                <a:extLst>
                  <a:ext uri="{FF2B5EF4-FFF2-40B4-BE49-F238E27FC236}">
                    <a16:creationId xmlns:a16="http://schemas.microsoft.com/office/drawing/2014/main" id="{D2A61001-D2E3-F441-98AD-0C3F8BAAE92E}"/>
                  </a:ext>
                </a:extLst>
              </p:cNvPr>
              <p:cNvSpPr/>
              <p:nvPr/>
            </p:nvSpPr>
            <p:spPr>
              <a:xfrm>
                <a:off x="7257350" y="5489191"/>
                <a:ext cx="264221" cy="231350"/>
              </a:xfrm>
              <a:custGeom>
                <a:avLst/>
                <a:gdLst>
                  <a:gd name="connsiteX0" fmla="*/ 235706 w 264221"/>
                  <a:gd name="connsiteY0" fmla="*/ 231033 h 231350"/>
                  <a:gd name="connsiteX1" fmla="*/ 72762 w 264221"/>
                  <a:gd name="connsiteY1" fmla="*/ 231033 h 231350"/>
                  <a:gd name="connsiteX2" fmla="*/ 31889 w 264221"/>
                  <a:gd name="connsiteY2" fmla="*/ 196801 h 231350"/>
                  <a:gd name="connsiteX3" fmla="*/ 451 w 264221"/>
                  <a:gd name="connsiteY3" fmla="*/ 33915 h 231350"/>
                  <a:gd name="connsiteX4" fmla="*/ 28093 w 264221"/>
                  <a:gd name="connsiteY4" fmla="*/ -317 h 231350"/>
                  <a:gd name="connsiteX5" fmla="*/ 191094 w 264221"/>
                  <a:gd name="connsiteY5" fmla="*/ -317 h 231350"/>
                  <a:gd name="connsiteX6" fmla="*/ 231967 w 264221"/>
                  <a:gd name="connsiteY6" fmla="*/ 33915 h 231350"/>
                  <a:gd name="connsiteX7" fmla="*/ 263434 w 264221"/>
                  <a:gd name="connsiteY7" fmla="*/ 196801 h 231350"/>
                  <a:gd name="connsiteX8" fmla="*/ 235706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6" y="231033"/>
                    </a:moveTo>
                    <a:lnTo>
                      <a:pt x="72762" y="231033"/>
                    </a:lnTo>
                    <a:cubicBezTo>
                      <a:pt x="53922" y="231033"/>
                      <a:pt x="35542" y="215627"/>
                      <a:pt x="31889" y="196801"/>
                    </a:cubicBezTo>
                    <a:lnTo>
                      <a:pt x="451" y="33915"/>
                    </a:lnTo>
                    <a:cubicBezTo>
                      <a:pt x="-3173" y="15089"/>
                      <a:pt x="9253" y="-317"/>
                      <a:pt x="28093" y="-317"/>
                    </a:cubicBezTo>
                    <a:lnTo>
                      <a:pt x="191094" y="-317"/>
                    </a:lnTo>
                    <a:cubicBezTo>
                      <a:pt x="209963" y="-317"/>
                      <a:pt x="228487" y="15089"/>
                      <a:pt x="231967" y="33915"/>
                    </a:cubicBezTo>
                    <a:lnTo>
                      <a:pt x="263434" y="196801"/>
                    </a:lnTo>
                    <a:cubicBezTo>
                      <a:pt x="267001" y="215627"/>
                      <a:pt x="254546" y="231033"/>
                      <a:pt x="235706"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5" name="Graphic 8">
                <a:extLst>
                  <a:ext uri="{FF2B5EF4-FFF2-40B4-BE49-F238E27FC236}">
                    <a16:creationId xmlns:a16="http://schemas.microsoft.com/office/drawing/2014/main" id="{D2A61001-D2E3-F441-98AD-0C3F8BAAE92E}"/>
                  </a:ext>
                </a:extLst>
              </p:cNvPr>
              <p:cNvSpPr/>
              <p:nvPr/>
            </p:nvSpPr>
            <p:spPr>
              <a:xfrm>
                <a:off x="7668666" y="5489191"/>
                <a:ext cx="264221" cy="231350"/>
              </a:xfrm>
              <a:custGeom>
                <a:avLst/>
                <a:gdLst>
                  <a:gd name="connsiteX0" fmla="*/ 235706 w 264221"/>
                  <a:gd name="connsiteY0" fmla="*/ 231033 h 231350"/>
                  <a:gd name="connsiteX1" fmla="*/ 72762 w 264221"/>
                  <a:gd name="connsiteY1" fmla="*/ 231033 h 231350"/>
                  <a:gd name="connsiteX2" fmla="*/ 31889 w 264221"/>
                  <a:gd name="connsiteY2" fmla="*/ 196801 h 231350"/>
                  <a:gd name="connsiteX3" fmla="*/ 451 w 264221"/>
                  <a:gd name="connsiteY3" fmla="*/ 33915 h 231350"/>
                  <a:gd name="connsiteX4" fmla="*/ 28121 w 264221"/>
                  <a:gd name="connsiteY4" fmla="*/ -317 h 231350"/>
                  <a:gd name="connsiteX5" fmla="*/ 191123 w 264221"/>
                  <a:gd name="connsiteY5" fmla="*/ -317 h 231350"/>
                  <a:gd name="connsiteX6" fmla="*/ 231967 w 264221"/>
                  <a:gd name="connsiteY6" fmla="*/ 33915 h 231350"/>
                  <a:gd name="connsiteX7" fmla="*/ 263434 w 264221"/>
                  <a:gd name="connsiteY7" fmla="*/ 196801 h 231350"/>
                  <a:gd name="connsiteX8" fmla="*/ 235706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6" y="231033"/>
                    </a:moveTo>
                    <a:lnTo>
                      <a:pt x="72762" y="231033"/>
                    </a:lnTo>
                    <a:cubicBezTo>
                      <a:pt x="53922" y="231033"/>
                      <a:pt x="35542" y="215627"/>
                      <a:pt x="31889" y="196801"/>
                    </a:cubicBezTo>
                    <a:lnTo>
                      <a:pt x="451" y="33915"/>
                    </a:lnTo>
                    <a:cubicBezTo>
                      <a:pt x="-3173" y="15089"/>
                      <a:pt x="9253" y="-317"/>
                      <a:pt x="28121" y="-317"/>
                    </a:cubicBezTo>
                    <a:lnTo>
                      <a:pt x="191123" y="-317"/>
                    </a:lnTo>
                    <a:cubicBezTo>
                      <a:pt x="209963" y="-317"/>
                      <a:pt x="228343" y="15089"/>
                      <a:pt x="231967" y="33915"/>
                    </a:cubicBezTo>
                    <a:lnTo>
                      <a:pt x="263434" y="196801"/>
                    </a:lnTo>
                    <a:cubicBezTo>
                      <a:pt x="267001" y="215627"/>
                      <a:pt x="254546" y="231033"/>
                      <a:pt x="235706"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6" name="Graphic 8">
                <a:extLst>
                  <a:ext uri="{FF2B5EF4-FFF2-40B4-BE49-F238E27FC236}">
                    <a16:creationId xmlns:a16="http://schemas.microsoft.com/office/drawing/2014/main" id="{D2A61001-D2E3-F441-98AD-0C3F8BAAE92E}"/>
                  </a:ext>
                </a:extLst>
              </p:cNvPr>
              <p:cNvSpPr/>
              <p:nvPr/>
            </p:nvSpPr>
            <p:spPr>
              <a:xfrm>
                <a:off x="8079983" y="5489191"/>
                <a:ext cx="264221" cy="231350"/>
              </a:xfrm>
              <a:custGeom>
                <a:avLst/>
                <a:gdLst>
                  <a:gd name="connsiteX0" fmla="*/ 235705 w 264221"/>
                  <a:gd name="connsiteY0" fmla="*/ 231033 h 231350"/>
                  <a:gd name="connsiteX1" fmla="*/ 72761 w 264221"/>
                  <a:gd name="connsiteY1" fmla="*/ 231033 h 231350"/>
                  <a:gd name="connsiteX2" fmla="*/ 31917 w 264221"/>
                  <a:gd name="connsiteY2" fmla="*/ 196801 h 231350"/>
                  <a:gd name="connsiteX3" fmla="*/ 450 w 264221"/>
                  <a:gd name="connsiteY3" fmla="*/ 33915 h 231350"/>
                  <a:gd name="connsiteX4" fmla="*/ 28120 w 264221"/>
                  <a:gd name="connsiteY4" fmla="*/ -317 h 231350"/>
                  <a:gd name="connsiteX5" fmla="*/ 191122 w 264221"/>
                  <a:gd name="connsiteY5" fmla="*/ -317 h 231350"/>
                  <a:gd name="connsiteX6" fmla="*/ 231995 w 264221"/>
                  <a:gd name="connsiteY6" fmla="*/ 33915 h 231350"/>
                  <a:gd name="connsiteX7" fmla="*/ 263433 w 264221"/>
                  <a:gd name="connsiteY7" fmla="*/ 196801 h 231350"/>
                  <a:gd name="connsiteX8" fmla="*/ 235705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5" y="231033"/>
                    </a:moveTo>
                    <a:lnTo>
                      <a:pt x="72761" y="231033"/>
                    </a:lnTo>
                    <a:cubicBezTo>
                      <a:pt x="53921" y="231033"/>
                      <a:pt x="35541" y="215627"/>
                      <a:pt x="31917" y="196801"/>
                    </a:cubicBezTo>
                    <a:lnTo>
                      <a:pt x="450" y="33915"/>
                    </a:lnTo>
                    <a:cubicBezTo>
                      <a:pt x="-3174" y="15089"/>
                      <a:pt x="9280" y="-317"/>
                      <a:pt x="28120" y="-317"/>
                    </a:cubicBezTo>
                    <a:lnTo>
                      <a:pt x="191122" y="-317"/>
                    </a:lnTo>
                    <a:cubicBezTo>
                      <a:pt x="209962" y="-317"/>
                      <a:pt x="228342" y="15089"/>
                      <a:pt x="231995" y="33915"/>
                    </a:cubicBezTo>
                    <a:lnTo>
                      <a:pt x="263433" y="196801"/>
                    </a:lnTo>
                    <a:cubicBezTo>
                      <a:pt x="267000" y="215627"/>
                      <a:pt x="254574" y="231033"/>
                      <a:pt x="235705"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7" name="Graphic 8">
                <a:extLst>
                  <a:ext uri="{FF2B5EF4-FFF2-40B4-BE49-F238E27FC236}">
                    <a16:creationId xmlns:a16="http://schemas.microsoft.com/office/drawing/2014/main" id="{D2A61001-D2E3-F441-98AD-0C3F8BAAE92E}"/>
                  </a:ext>
                </a:extLst>
              </p:cNvPr>
              <p:cNvSpPr/>
              <p:nvPr/>
            </p:nvSpPr>
            <p:spPr>
              <a:xfrm>
                <a:off x="6023396" y="5489191"/>
                <a:ext cx="264201" cy="231350"/>
              </a:xfrm>
              <a:custGeom>
                <a:avLst/>
                <a:gdLst>
                  <a:gd name="connsiteX0" fmla="*/ 235714 w 264201"/>
                  <a:gd name="connsiteY0" fmla="*/ 231033 h 231350"/>
                  <a:gd name="connsiteX1" fmla="*/ 72770 w 264201"/>
                  <a:gd name="connsiteY1" fmla="*/ 231033 h 231350"/>
                  <a:gd name="connsiteX2" fmla="*/ 31897 w 264201"/>
                  <a:gd name="connsiteY2" fmla="*/ 196801 h 231350"/>
                  <a:gd name="connsiteX3" fmla="*/ 459 w 264201"/>
                  <a:gd name="connsiteY3" fmla="*/ 33915 h 231350"/>
                  <a:gd name="connsiteX4" fmla="*/ 28100 w 264201"/>
                  <a:gd name="connsiteY4" fmla="*/ -317 h 231350"/>
                  <a:gd name="connsiteX5" fmla="*/ 191102 w 264201"/>
                  <a:gd name="connsiteY5" fmla="*/ -317 h 231350"/>
                  <a:gd name="connsiteX6" fmla="*/ 231975 w 264201"/>
                  <a:gd name="connsiteY6" fmla="*/ 33915 h 231350"/>
                  <a:gd name="connsiteX7" fmla="*/ 263413 w 264201"/>
                  <a:gd name="connsiteY7" fmla="*/ 196801 h 231350"/>
                  <a:gd name="connsiteX8" fmla="*/ 235714 w 26420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1" h="231350">
                    <a:moveTo>
                      <a:pt x="235714" y="231033"/>
                    </a:moveTo>
                    <a:lnTo>
                      <a:pt x="72770" y="231033"/>
                    </a:lnTo>
                    <a:cubicBezTo>
                      <a:pt x="53901" y="231033"/>
                      <a:pt x="35378" y="215627"/>
                      <a:pt x="31897" y="196801"/>
                    </a:cubicBezTo>
                    <a:lnTo>
                      <a:pt x="459" y="33915"/>
                    </a:lnTo>
                    <a:cubicBezTo>
                      <a:pt x="-3194" y="15089"/>
                      <a:pt x="9261" y="-317"/>
                      <a:pt x="28100" y="-317"/>
                    </a:cubicBezTo>
                    <a:lnTo>
                      <a:pt x="191102" y="-317"/>
                    </a:lnTo>
                    <a:cubicBezTo>
                      <a:pt x="209942" y="-317"/>
                      <a:pt x="228322" y="15089"/>
                      <a:pt x="231975" y="33915"/>
                    </a:cubicBezTo>
                    <a:lnTo>
                      <a:pt x="263413" y="196801"/>
                    </a:lnTo>
                    <a:cubicBezTo>
                      <a:pt x="266980" y="215627"/>
                      <a:pt x="254554" y="231033"/>
                      <a:pt x="235714"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8" name="Graphic 8">
                <a:extLst>
                  <a:ext uri="{FF2B5EF4-FFF2-40B4-BE49-F238E27FC236}">
                    <a16:creationId xmlns:a16="http://schemas.microsoft.com/office/drawing/2014/main" id="{D2A61001-D2E3-F441-98AD-0C3F8BAAE92E}"/>
                  </a:ext>
                </a:extLst>
              </p:cNvPr>
              <p:cNvSpPr/>
              <p:nvPr/>
            </p:nvSpPr>
            <p:spPr>
              <a:xfrm>
                <a:off x="6434712" y="5489191"/>
                <a:ext cx="264209" cy="231350"/>
              </a:xfrm>
              <a:custGeom>
                <a:avLst/>
                <a:gdLst>
                  <a:gd name="connsiteX0" fmla="*/ 235714 w 264209"/>
                  <a:gd name="connsiteY0" fmla="*/ 231033 h 231350"/>
                  <a:gd name="connsiteX1" fmla="*/ 72770 w 264209"/>
                  <a:gd name="connsiteY1" fmla="*/ 231033 h 231350"/>
                  <a:gd name="connsiteX2" fmla="*/ 31897 w 264209"/>
                  <a:gd name="connsiteY2" fmla="*/ 196801 h 231350"/>
                  <a:gd name="connsiteX3" fmla="*/ 459 w 264209"/>
                  <a:gd name="connsiteY3" fmla="*/ 33915 h 231350"/>
                  <a:gd name="connsiteX4" fmla="*/ 28100 w 264209"/>
                  <a:gd name="connsiteY4" fmla="*/ -317 h 231350"/>
                  <a:gd name="connsiteX5" fmla="*/ 191102 w 264209"/>
                  <a:gd name="connsiteY5" fmla="*/ -317 h 231350"/>
                  <a:gd name="connsiteX6" fmla="*/ 231975 w 264209"/>
                  <a:gd name="connsiteY6" fmla="*/ 33915 h 231350"/>
                  <a:gd name="connsiteX7" fmla="*/ 263413 w 264209"/>
                  <a:gd name="connsiteY7" fmla="*/ 196801 h 231350"/>
                  <a:gd name="connsiteX8" fmla="*/ 235714 w 26420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9" h="231350">
                    <a:moveTo>
                      <a:pt x="235714" y="231033"/>
                    </a:moveTo>
                    <a:lnTo>
                      <a:pt x="72770" y="231033"/>
                    </a:lnTo>
                    <a:cubicBezTo>
                      <a:pt x="53930" y="231033"/>
                      <a:pt x="35378" y="215627"/>
                      <a:pt x="31897" y="196801"/>
                    </a:cubicBezTo>
                    <a:lnTo>
                      <a:pt x="459" y="33915"/>
                    </a:lnTo>
                    <a:cubicBezTo>
                      <a:pt x="-3194" y="15089"/>
                      <a:pt x="9261" y="-317"/>
                      <a:pt x="28100" y="-317"/>
                    </a:cubicBezTo>
                    <a:lnTo>
                      <a:pt x="191102" y="-317"/>
                    </a:lnTo>
                    <a:cubicBezTo>
                      <a:pt x="209942" y="-317"/>
                      <a:pt x="228495" y="15089"/>
                      <a:pt x="231975" y="33915"/>
                    </a:cubicBezTo>
                    <a:lnTo>
                      <a:pt x="263413" y="196801"/>
                    </a:lnTo>
                    <a:cubicBezTo>
                      <a:pt x="267009" y="215627"/>
                      <a:pt x="254554" y="231033"/>
                      <a:pt x="235714"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9" name="Graphic 8">
                <a:extLst>
                  <a:ext uri="{FF2B5EF4-FFF2-40B4-BE49-F238E27FC236}">
                    <a16:creationId xmlns:a16="http://schemas.microsoft.com/office/drawing/2014/main" id="{D2A61001-D2E3-F441-98AD-0C3F8BAAE92E}"/>
                  </a:ext>
                </a:extLst>
              </p:cNvPr>
              <p:cNvSpPr/>
              <p:nvPr/>
            </p:nvSpPr>
            <p:spPr>
              <a:xfrm>
                <a:off x="6846035" y="5489191"/>
                <a:ext cx="264201" cy="231350"/>
              </a:xfrm>
              <a:custGeom>
                <a:avLst/>
                <a:gdLst>
                  <a:gd name="connsiteX0" fmla="*/ 235706 w 264201"/>
                  <a:gd name="connsiteY0" fmla="*/ 231033 h 231350"/>
                  <a:gd name="connsiteX1" fmla="*/ 72762 w 264201"/>
                  <a:gd name="connsiteY1" fmla="*/ 231033 h 231350"/>
                  <a:gd name="connsiteX2" fmla="*/ 31889 w 264201"/>
                  <a:gd name="connsiteY2" fmla="*/ 196801 h 231350"/>
                  <a:gd name="connsiteX3" fmla="*/ 451 w 264201"/>
                  <a:gd name="connsiteY3" fmla="*/ 33915 h 231350"/>
                  <a:gd name="connsiteX4" fmla="*/ 28093 w 264201"/>
                  <a:gd name="connsiteY4" fmla="*/ -317 h 231350"/>
                  <a:gd name="connsiteX5" fmla="*/ 191094 w 264201"/>
                  <a:gd name="connsiteY5" fmla="*/ -317 h 231350"/>
                  <a:gd name="connsiteX6" fmla="*/ 231967 w 264201"/>
                  <a:gd name="connsiteY6" fmla="*/ 33915 h 231350"/>
                  <a:gd name="connsiteX7" fmla="*/ 263405 w 264201"/>
                  <a:gd name="connsiteY7" fmla="*/ 196801 h 231350"/>
                  <a:gd name="connsiteX8" fmla="*/ 235706 w 26420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1" h="231350">
                    <a:moveTo>
                      <a:pt x="235706" y="231033"/>
                    </a:moveTo>
                    <a:lnTo>
                      <a:pt x="72762" y="231033"/>
                    </a:lnTo>
                    <a:cubicBezTo>
                      <a:pt x="53922" y="231033"/>
                      <a:pt x="35370" y="215627"/>
                      <a:pt x="31889" y="196801"/>
                    </a:cubicBezTo>
                    <a:lnTo>
                      <a:pt x="451" y="33915"/>
                    </a:lnTo>
                    <a:cubicBezTo>
                      <a:pt x="-3173" y="15089"/>
                      <a:pt x="9253" y="-317"/>
                      <a:pt x="28093" y="-317"/>
                    </a:cubicBezTo>
                    <a:lnTo>
                      <a:pt x="191094" y="-317"/>
                    </a:lnTo>
                    <a:cubicBezTo>
                      <a:pt x="209934" y="-317"/>
                      <a:pt x="228487" y="15089"/>
                      <a:pt x="231967" y="33915"/>
                    </a:cubicBezTo>
                    <a:lnTo>
                      <a:pt x="263405" y="196801"/>
                    </a:lnTo>
                    <a:cubicBezTo>
                      <a:pt x="267001" y="215627"/>
                      <a:pt x="254546" y="231033"/>
                      <a:pt x="235706"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0" name="Graphic 8">
                <a:extLst>
                  <a:ext uri="{FF2B5EF4-FFF2-40B4-BE49-F238E27FC236}">
                    <a16:creationId xmlns:a16="http://schemas.microsoft.com/office/drawing/2014/main" id="{D2A61001-D2E3-F441-98AD-0C3F8BAAE92E}"/>
                  </a:ext>
                </a:extLst>
              </p:cNvPr>
              <p:cNvSpPr/>
              <p:nvPr/>
            </p:nvSpPr>
            <p:spPr>
              <a:xfrm>
                <a:off x="8491289" y="5489191"/>
                <a:ext cx="264209" cy="231350"/>
              </a:xfrm>
              <a:custGeom>
                <a:avLst/>
                <a:gdLst>
                  <a:gd name="connsiteX0" fmla="*/ 235742 w 264209"/>
                  <a:gd name="connsiteY0" fmla="*/ 231033 h 231350"/>
                  <a:gd name="connsiteX1" fmla="*/ 72770 w 264209"/>
                  <a:gd name="connsiteY1" fmla="*/ 231033 h 231350"/>
                  <a:gd name="connsiteX2" fmla="*/ 31897 w 264209"/>
                  <a:gd name="connsiteY2" fmla="*/ 196801 h 231350"/>
                  <a:gd name="connsiteX3" fmla="*/ 459 w 264209"/>
                  <a:gd name="connsiteY3" fmla="*/ 33915 h 231350"/>
                  <a:gd name="connsiteX4" fmla="*/ 28100 w 264209"/>
                  <a:gd name="connsiteY4" fmla="*/ -317 h 231350"/>
                  <a:gd name="connsiteX5" fmla="*/ 191102 w 264209"/>
                  <a:gd name="connsiteY5" fmla="*/ -317 h 231350"/>
                  <a:gd name="connsiteX6" fmla="*/ 231975 w 264209"/>
                  <a:gd name="connsiteY6" fmla="*/ 33915 h 231350"/>
                  <a:gd name="connsiteX7" fmla="*/ 263413 w 264209"/>
                  <a:gd name="connsiteY7" fmla="*/ 196801 h 231350"/>
                  <a:gd name="connsiteX8" fmla="*/ 235742 w 26420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9" h="231350">
                    <a:moveTo>
                      <a:pt x="235742" y="231033"/>
                    </a:moveTo>
                    <a:lnTo>
                      <a:pt x="72770" y="231033"/>
                    </a:lnTo>
                    <a:cubicBezTo>
                      <a:pt x="53929" y="231033"/>
                      <a:pt x="35521" y="215627"/>
                      <a:pt x="31897" y="196801"/>
                    </a:cubicBezTo>
                    <a:lnTo>
                      <a:pt x="459" y="33915"/>
                    </a:lnTo>
                    <a:cubicBezTo>
                      <a:pt x="-3194" y="15089"/>
                      <a:pt x="9260" y="-317"/>
                      <a:pt x="28100" y="-317"/>
                    </a:cubicBezTo>
                    <a:lnTo>
                      <a:pt x="191102" y="-317"/>
                    </a:lnTo>
                    <a:cubicBezTo>
                      <a:pt x="209942" y="-317"/>
                      <a:pt x="228351" y="15089"/>
                      <a:pt x="231975" y="33915"/>
                    </a:cubicBezTo>
                    <a:lnTo>
                      <a:pt x="263413" y="196801"/>
                    </a:lnTo>
                    <a:cubicBezTo>
                      <a:pt x="267008" y="215627"/>
                      <a:pt x="254582" y="231033"/>
                      <a:pt x="235742" y="23103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1" name="Graphic 8">
                <a:extLst>
                  <a:ext uri="{FF2B5EF4-FFF2-40B4-BE49-F238E27FC236}">
                    <a16:creationId xmlns:a16="http://schemas.microsoft.com/office/drawing/2014/main" id="{D2A61001-D2E3-F441-98AD-0C3F8BAAE92E}"/>
                  </a:ext>
                </a:extLst>
              </p:cNvPr>
              <p:cNvSpPr/>
              <p:nvPr/>
            </p:nvSpPr>
            <p:spPr>
              <a:xfrm>
                <a:off x="7325578" y="5842957"/>
                <a:ext cx="264244" cy="231379"/>
              </a:xfrm>
              <a:custGeom>
                <a:avLst/>
                <a:gdLst>
                  <a:gd name="connsiteX0" fmla="*/ 235763 w 264244"/>
                  <a:gd name="connsiteY0" fmla="*/ 231062 h 231379"/>
                  <a:gd name="connsiteX1" fmla="*/ 72761 w 264244"/>
                  <a:gd name="connsiteY1" fmla="*/ 231062 h 231379"/>
                  <a:gd name="connsiteX2" fmla="*/ 31888 w 264244"/>
                  <a:gd name="connsiteY2" fmla="*/ 196829 h 231379"/>
                  <a:gd name="connsiteX3" fmla="*/ 450 w 264244"/>
                  <a:gd name="connsiteY3" fmla="*/ 33944 h 231379"/>
                  <a:gd name="connsiteX4" fmla="*/ 28120 w 264244"/>
                  <a:gd name="connsiteY4" fmla="*/ -317 h 231379"/>
                  <a:gd name="connsiteX5" fmla="*/ 191122 w 264244"/>
                  <a:gd name="connsiteY5" fmla="*/ -317 h 231379"/>
                  <a:gd name="connsiteX6" fmla="*/ 231995 w 264244"/>
                  <a:gd name="connsiteY6" fmla="*/ 33944 h 231379"/>
                  <a:gd name="connsiteX7" fmla="*/ 263433 w 264244"/>
                  <a:gd name="connsiteY7" fmla="*/ 196829 h 231379"/>
                  <a:gd name="connsiteX8" fmla="*/ 235763 w 26424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44" h="231379">
                    <a:moveTo>
                      <a:pt x="235763" y="231062"/>
                    </a:moveTo>
                    <a:lnTo>
                      <a:pt x="72761" y="231062"/>
                    </a:lnTo>
                    <a:cubicBezTo>
                      <a:pt x="53921" y="231062"/>
                      <a:pt x="35541" y="215656"/>
                      <a:pt x="31888" y="196829"/>
                    </a:cubicBezTo>
                    <a:lnTo>
                      <a:pt x="450" y="33944"/>
                    </a:lnTo>
                    <a:cubicBezTo>
                      <a:pt x="-3174" y="15089"/>
                      <a:pt x="9280" y="-317"/>
                      <a:pt x="28120" y="-317"/>
                    </a:cubicBezTo>
                    <a:lnTo>
                      <a:pt x="191122" y="-317"/>
                    </a:lnTo>
                    <a:cubicBezTo>
                      <a:pt x="209962" y="-317"/>
                      <a:pt x="228342" y="15089"/>
                      <a:pt x="231995" y="33944"/>
                    </a:cubicBezTo>
                    <a:lnTo>
                      <a:pt x="263433" y="196829"/>
                    </a:lnTo>
                    <a:cubicBezTo>
                      <a:pt x="267057" y="215656"/>
                      <a:pt x="254775" y="231062"/>
                      <a:pt x="235763"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2" name="Graphic 8">
                <a:extLst>
                  <a:ext uri="{FF2B5EF4-FFF2-40B4-BE49-F238E27FC236}">
                    <a16:creationId xmlns:a16="http://schemas.microsoft.com/office/drawing/2014/main" id="{D2A61001-D2E3-F441-98AD-0C3F8BAAE92E}"/>
                  </a:ext>
                </a:extLst>
              </p:cNvPr>
              <p:cNvSpPr/>
              <p:nvPr/>
            </p:nvSpPr>
            <p:spPr>
              <a:xfrm>
                <a:off x="7736894" y="5842957"/>
                <a:ext cx="264244" cy="231379"/>
              </a:xfrm>
              <a:custGeom>
                <a:avLst/>
                <a:gdLst>
                  <a:gd name="connsiteX0" fmla="*/ 235792 w 264244"/>
                  <a:gd name="connsiteY0" fmla="*/ 231062 h 231379"/>
                  <a:gd name="connsiteX1" fmla="*/ 72790 w 264244"/>
                  <a:gd name="connsiteY1" fmla="*/ 231062 h 231379"/>
                  <a:gd name="connsiteX2" fmla="*/ 31917 w 264244"/>
                  <a:gd name="connsiteY2" fmla="*/ 196829 h 231379"/>
                  <a:gd name="connsiteX3" fmla="*/ 450 w 264244"/>
                  <a:gd name="connsiteY3" fmla="*/ 33944 h 231379"/>
                  <a:gd name="connsiteX4" fmla="*/ 28120 w 264244"/>
                  <a:gd name="connsiteY4" fmla="*/ -317 h 231379"/>
                  <a:gd name="connsiteX5" fmla="*/ 191122 w 264244"/>
                  <a:gd name="connsiteY5" fmla="*/ -317 h 231379"/>
                  <a:gd name="connsiteX6" fmla="*/ 231995 w 264244"/>
                  <a:gd name="connsiteY6" fmla="*/ 33944 h 231379"/>
                  <a:gd name="connsiteX7" fmla="*/ 263433 w 264244"/>
                  <a:gd name="connsiteY7" fmla="*/ 196829 h 231379"/>
                  <a:gd name="connsiteX8" fmla="*/ 235792 w 26424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44" h="231379">
                    <a:moveTo>
                      <a:pt x="235792" y="231062"/>
                    </a:moveTo>
                    <a:lnTo>
                      <a:pt x="72790" y="231062"/>
                    </a:lnTo>
                    <a:cubicBezTo>
                      <a:pt x="53921" y="231062"/>
                      <a:pt x="35397" y="215656"/>
                      <a:pt x="31917" y="196829"/>
                    </a:cubicBezTo>
                    <a:lnTo>
                      <a:pt x="450" y="33944"/>
                    </a:lnTo>
                    <a:cubicBezTo>
                      <a:pt x="-3174" y="15089"/>
                      <a:pt x="9280" y="-317"/>
                      <a:pt x="28120" y="-317"/>
                    </a:cubicBezTo>
                    <a:lnTo>
                      <a:pt x="191122" y="-317"/>
                    </a:lnTo>
                    <a:cubicBezTo>
                      <a:pt x="209962" y="-317"/>
                      <a:pt x="228342" y="15089"/>
                      <a:pt x="231995" y="33944"/>
                    </a:cubicBezTo>
                    <a:lnTo>
                      <a:pt x="263433" y="196829"/>
                    </a:lnTo>
                    <a:cubicBezTo>
                      <a:pt x="267057" y="215656"/>
                      <a:pt x="254775" y="231062"/>
                      <a:pt x="235792"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3" name="Graphic 8">
                <a:extLst>
                  <a:ext uri="{FF2B5EF4-FFF2-40B4-BE49-F238E27FC236}">
                    <a16:creationId xmlns:a16="http://schemas.microsoft.com/office/drawing/2014/main" id="{D2A61001-D2E3-F441-98AD-0C3F8BAAE92E}"/>
                  </a:ext>
                </a:extLst>
              </p:cNvPr>
              <p:cNvSpPr/>
              <p:nvPr/>
            </p:nvSpPr>
            <p:spPr>
              <a:xfrm>
                <a:off x="8148229" y="5842957"/>
                <a:ext cx="264224" cy="231379"/>
              </a:xfrm>
              <a:custGeom>
                <a:avLst/>
                <a:gdLst>
                  <a:gd name="connsiteX0" fmla="*/ 235771 w 264224"/>
                  <a:gd name="connsiteY0" fmla="*/ 231062 h 231379"/>
                  <a:gd name="connsiteX1" fmla="*/ 72770 w 264224"/>
                  <a:gd name="connsiteY1" fmla="*/ 231062 h 231379"/>
                  <a:gd name="connsiteX2" fmla="*/ 31897 w 264224"/>
                  <a:gd name="connsiteY2" fmla="*/ 196829 h 231379"/>
                  <a:gd name="connsiteX3" fmla="*/ 459 w 264224"/>
                  <a:gd name="connsiteY3" fmla="*/ 33944 h 231379"/>
                  <a:gd name="connsiteX4" fmla="*/ 28100 w 264224"/>
                  <a:gd name="connsiteY4" fmla="*/ -317 h 231379"/>
                  <a:gd name="connsiteX5" fmla="*/ 191102 w 264224"/>
                  <a:gd name="connsiteY5" fmla="*/ -317 h 231379"/>
                  <a:gd name="connsiteX6" fmla="*/ 231975 w 264224"/>
                  <a:gd name="connsiteY6" fmla="*/ 33944 h 231379"/>
                  <a:gd name="connsiteX7" fmla="*/ 263413 w 264224"/>
                  <a:gd name="connsiteY7" fmla="*/ 196829 h 231379"/>
                  <a:gd name="connsiteX8" fmla="*/ 235771 w 26422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4" h="231379">
                    <a:moveTo>
                      <a:pt x="235771" y="231062"/>
                    </a:moveTo>
                    <a:lnTo>
                      <a:pt x="72770" y="231062"/>
                    </a:lnTo>
                    <a:cubicBezTo>
                      <a:pt x="53930" y="231062"/>
                      <a:pt x="35378" y="215656"/>
                      <a:pt x="31897" y="196829"/>
                    </a:cubicBezTo>
                    <a:lnTo>
                      <a:pt x="459" y="33944"/>
                    </a:lnTo>
                    <a:cubicBezTo>
                      <a:pt x="-3194" y="15089"/>
                      <a:pt x="9261" y="-317"/>
                      <a:pt x="28100" y="-317"/>
                    </a:cubicBezTo>
                    <a:lnTo>
                      <a:pt x="191102" y="-317"/>
                    </a:lnTo>
                    <a:cubicBezTo>
                      <a:pt x="209942" y="-317"/>
                      <a:pt x="228495" y="15089"/>
                      <a:pt x="231975" y="33944"/>
                    </a:cubicBezTo>
                    <a:lnTo>
                      <a:pt x="263413" y="196829"/>
                    </a:lnTo>
                    <a:cubicBezTo>
                      <a:pt x="267038" y="215656"/>
                      <a:pt x="254756" y="231062"/>
                      <a:pt x="235771"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4" name="Graphic 8">
                <a:extLst>
                  <a:ext uri="{FF2B5EF4-FFF2-40B4-BE49-F238E27FC236}">
                    <a16:creationId xmlns:a16="http://schemas.microsoft.com/office/drawing/2014/main" id="{D2A61001-D2E3-F441-98AD-0C3F8BAAE92E}"/>
                  </a:ext>
                </a:extLst>
              </p:cNvPr>
              <p:cNvSpPr/>
              <p:nvPr/>
            </p:nvSpPr>
            <p:spPr>
              <a:xfrm>
                <a:off x="6091623" y="5842957"/>
                <a:ext cx="264226" cy="231379"/>
              </a:xfrm>
              <a:custGeom>
                <a:avLst/>
                <a:gdLst>
                  <a:gd name="connsiteX0" fmla="*/ 235772 w 264226"/>
                  <a:gd name="connsiteY0" fmla="*/ 231062 h 231379"/>
                  <a:gd name="connsiteX1" fmla="*/ 72770 w 264226"/>
                  <a:gd name="connsiteY1" fmla="*/ 231062 h 231379"/>
                  <a:gd name="connsiteX2" fmla="*/ 31897 w 264226"/>
                  <a:gd name="connsiteY2" fmla="*/ 196829 h 231379"/>
                  <a:gd name="connsiteX3" fmla="*/ 459 w 264226"/>
                  <a:gd name="connsiteY3" fmla="*/ 33944 h 231379"/>
                  <a:gd name="connsiteX4" fmla="*/ 28100 w 264226"/>
                  <a:gd name="connsiteY4" fmla="*/ -317 h 231379"/>
                  <a:gd name="connsiteX5" fmla="*/ 191102 w 264226"/>
                  <a:gd name="connsiteY5" fmla="*/ -317 h 231379"/>
                  <a:gd name="connsiteX6" fmla="*/ 231975 w 264226"/>
                  <a:gd name="connsiteY6" fmla="*/ 33944 h 231379"/>
                  <a:gd name="connsiteX7" fmla="*/ 263413 w 264226"/>
                  <a:gd name="connsiteY7" fmla="*/ 196829 h 231379"/>
                  <a:gd name="connsiteX8" fmla="*/ 235772 w 264226"/>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79">
                    <a:moveTo>
                      <a:pt x="235772" y="231062"/>
                    </a:moveTo>
                    <a:lnTo>
                      <a:pt x="72770" y="231062"/>
                    </a:lnTo>
                    <a:cubicBezTo>
                      <a:pt x="53930" y="231062"/>
                      <a:pt x="35378" y="215656"/>
                      <a:pt x="31897" y="196829"/>
                    </a:cubicBezTo>
                    <a:lnTo>
                      <a:pt x="459" y="33944"/>
                    </a:lnTo>
                    <a:cubicBezTo>
                      <a:pt x="-3194" y="15089"/>
                      <a:pt x="9261" y="-317"/>
                      <a:pt x="28100" y="-317"/>
                    </a:cubicBezTo>
                    <a:lnTo>
                      <a:pt x="191102" y="-317"/>
                    </a:lnTo>
                    <a:cubicBezTo>
                      <a:pt x="209942" y="-317"/>
                      <a:pt x="228495" y="15089"/>
                      <a:pt x="231975" y="33944"/>
                    </a:cubicBezTo>
                    <a:lnTo>
                      <a:pt x="263413" y="196829"/>
                    </a:lnTo>
                    <a:cubicBezTo>
                      <a:pt x="267066" y="215656"/>
                      <a:pt x="254611" y="231062"/>
                      <a:pt x="235772"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5" name="Graphic 8">
                <a:extLst>
                  <a:ext uri="{FF2B5EF4-FFF2-40B4-BE49-F238E27FC236}">
                    <a16:creationId xmlns:a16="http://schemas.microsoft.com/office/drawing/2014/main" id="{D2A61001-D2E3-F441-98AD-0C3F8BAAE92E}"/>
                  </a:ext>
                </a:extLst>
              </p:cNvPr>
              <p:cNvSpPr/>
              <p:nvPr/>
            </p:nvSpPr>
            <p:spPr>
              <a:xfrm>
                <a:off x="6502946" y="5842957"/>
                <a:ext cx="264219" cy="231379"/>
              </a:xfrm>
              <a:custGeom>
                <a:avLst/>
                <a:gdLst>
                  <a:gd name="connsiteX0" fmla="*/ 235764 w 264219"/>
                  <a:gd name="connsiteY0" fmla="*/ 231062 h 231379"/>
                  <a:gd name="connsiteX1" fmla="*/ 72762 w 264219"/>
                  <a:gd name="connsiteY1" fmla="*/ 231062 h 231379"/>
                  <a:gd name="connsiteX2" fmla="*/ 31889 w 264219"/>
                  <a:gd name="connsiteY2" fmla="*/ 196829 h 231379"/>
                  <a:gd name="connsiteX3" fmla="*/ 451 w 264219"/>
                  <a:gd name="connsiteY3" fmla="*/ 33944 h 231379"/>
                  <a:gd name="connsiteX4" fmla="*/ 28093 w 264219"/>
                  <a:gd name="connsiteY4" fmla="*/ -317 h 231379"/>
                  <a:gd name="connsiteX5" fmla="*/ 191094 w 264219"/>
                  <a:gd name="connsiteY5" fmla="*/ -317 h 231379"/>
                  <a:gd name="connsiteX6" fmla="*/ 231967 w 264219"/>
                  <a:gd name="connsiteY6" fmla="*/ 33944 h 231379"/>
                  <a:gd name="connsiteX7" fmla="*/ 263405 w 264219"/>
                  <a:gd name="connsiteY7" fmla="*/ 196829 h 231379"/>
                  <a:gd name="connsiteX8" fmla="*/ 235764 w 264219"/>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79">
                    <a:moveTo>
                      <a:pt x="235764" y="231062"/>
                    </a:moveTo>
                    <a:lnTo>
                      <a:pt x="72762" y="231062"/>
                    </a:lnTo>
                    <a:cubicBezTo>
                      <a:pt x="53922" y="231062"/>
                      <a:pt x="35370" y="215656"/>
                      <a:pt x="31889" y="196829"/>
                    </a:cubicBezTo>
                    <a:lnTo>
                      <a:pt x="451" y="33944"/>
                    </a:lnTo>
                    <a:cubicBezTo>
                      <a:pt x="-3173" y="15089"/>
                      <a:pt x="9253" y="-317"/>
                      <a:pt x="28093" y="-317"/>
                    </a:cubicBezTo>
                    <a:lnTo>
                      <a:pt x="191094" y="-317"/>
                    </a:lnTo>
                    <a:cubicBezTo>
                      <a:pt x="209935" y="-317"/>
                      <a:pt x="228487" y="15089"/>
                      <a:pt x="231967" y="33944"/>
                    </a:cubicBezTo>
                    <a:lnTo>
                      <a:pt x="263405" y="196829"/>
                    </a:lnTo>
                    <a:cubicBezTo>
                      <a:pt x="267058" y="215656"/>
                      <a:pt x="254604" y="231062"/>
                      <a:pt x="235764"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6" name="Graphic 8">
                <a:extLst>
                  <a:ext uri="{FF2B5EF4-FFF2-40B4-BE49-F238E27FC236}">
                    <a16:creationId xmlns:a16="http://schemas.microsoft.com/office/drawing/2014/main" id="{D2A61001-D2E3-F441-98AD-0C3F8BAAE92E}"/>
                  </a:ext>
                </a:extLst>
              </p:cNvPr>
              <p:cNvSpPr/>
              <p:nvPr/>
            </p:nvSpPr>
            <p:spPr>
              <a:xfrm>
                <a:off x="6914262" y="5842957"/>
                <a:ext cx="264238" cy="231379"/>
              </a:xfrm>
              <a:custGeom>
                <a:avLst/>
                <a:gdLst>
                  <a:gd name="connsiteX0" fmla="*/ 235764 w 264238"/>
                  <a:gd name="connsiteY0" fmla="*/ 231062 h 231379"/>
                  <a:gd name="connsiteX1" fmla="*/ 72762 w 264238"/>
                  <a:gd name="connsiteY1" fmla="*/ 231062 h 231379"/>
                  <a:gd name="connsiteX2" fmla="*/ 31889 w 264238"/>
                  <a:gd name="connsiteY2" fmla="*/ 196829 h 231379"/>
                  <a:gd name="connsiteX3" fmla="*/ 451 w 264238"/>
                  <a:gd name="connsiteY3" fmla="*/ 33944 h 231379"/>
                  <a:gd name="connsiteX4" fmla="*/ 28121 w 264238"/>
                  <a:gd name="connsiteY4" fmla="*/ -317 h 231379"/>
                  <a:gd name="connsiteX5" fmla="*/ 191123 w 264238"/>
                  <a:gd name="connsiteY5" fmla="*/ -317 h 231379"/>
                  <a:gd name="connsiteX6" fmla="*/ 231967 w 264238"/>
                  <a:gd name="connsiteY6" fmla="*/ 33944 h 231379"/>
                  <a:gd name="connsiteX7" fmla="*/ 263434 w 264238"/>
                  <a:gd name="connsiteY7" fmla="*/ 196829 h 231379"/>
                  <a:gd name="connsiteX8" fmla="*/ 235764 w 264238"/>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79">
                    <a:moveTo>
                      <a:pt x="235764" y="231062"/>
                    </a:moveTo>
                    <a:lnTo>
                      <a:pt x="72762" y="231062"/>
                    </a:lnTo>
                    <a:cubicBezTo>
                      <a:pt x="53922" y="231062"/>
                      <a:pt x="35542" y="215656"/>
                      <a:pt x="31889" y="196829"/>
                    </a:cubicBezTo>
                    <a:lnTo>
                      <a:pt x="451" y="33944"/>
                    </a:lnTo>
                    <a:cubicBezTo>
                      <a:pt x="-3173" y="15089"/>
                      <a:pt x="9253" y="-317"/>
                      <a:pt x="28121" y="-317"/>
                    </a:cubicBezTo>
                    <a:lnTo>
                      <a:pt x="191123" y="-317"/>
                    </a:lnTo>
                    <a:cubicBezTo>
                      <a:pt x="209963" y="-317"/>
                      <a:pt x="228343" y="15089"/>
                      <a:pt x="231967" y="33944"/>
                    </a:cubicBezTo>
                    <a:lnTo>
                      <a:pt x="263434" y="196829"/>
                    </a:lnTo>
                    <a:cubicBezTo>
                      <a:pt x="267058" y="215656"/>
                      <a:pt x="254604" y="231062"/>
                      <a:pt x="235764" y="2310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7" name="Graphic 8">
                <a:extLst>
                  <a:ext uri="{FF2B5EF4-FFF2-40B4-BE49-F238E27FC236}">
                    <a16:creationId xmlns:a16="http://schemas.microsoft.com/office/drawing/2014/main" id="{D2A61001-D2E3-F441-98AD-0C3F8BAAE92E}"/>
                  </a:ext>
                </a:extLst>
              </p:cNvPr>
              <p:cNvSpPr/>
              <p:nvPr/>
            </p:nvSpPr>
            <p:spPr>
              <a:xfrm>
                <a:off x="5986582" y="4394323"/>
                <a:ext cx="454920" cy="22994"/>
              </a:xfrm>
              <a:custGeom>
                <a:avLst/>
                <a:gdLst>
                  <a:gd name="connsiteX0" fmla="*/ 443238 w 454920"/>
                  <a:gd name="connsiteY0" fmla="*/ 22677 h 22994"/>
                  <a:gd name="connsiteX1" fmla="*/ 11328 w 454920"/>
                  <a:gd name="connsiteY1" fmla="*/ 22677 h 22994"/>
                  <a:gd name="connsiteX2" fmla="*/ -177 w 454920"/>
                  <a:gd name="connsiteY2" fmla="*/ 11180 h 22994"/>
                  <a:gd name="connsiteX3" fmla="*/ -177 w 454920"/>
                  <a:gd name="connsiteY3" fmla="*/ 11180 h 22994"/>
                  <a:gd name="connsiteX4" fmla="*/ 11328 w 454920"/>
                  <a:gd name="connsiteY4" fmla="*/ -317 h 22994"/>
                  <a:gd name="connsiteX5" fmla="*/ 443238 w 454920"/>
                  <a:gd name="connsiteY5" fmla="*/ -317 h 22994"/>
                  <a:gd name="connsiteX6" fmla="*/ 454743 w 454920"/>
                  <a:gd name="connsiteY6" fmla="*/ 11180 h 22994"/>
                  <a:gd name="connsiteX7" fmla="*/ 454743 w 454920"/>
                  <a:gd name="connsiteY7" fmla="*/ 11180 h 22994"/>
                  <a:gd name="connsiteX8" fmla="*/ 443238 w 454920"/>
                  <a:gd name="connsiteY8" fmla="*/ 22677 h 2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920" h="22994">
                    <a:moveTo>
                      <a:pt x="443238" y="22677"/>
                    </a:moveTo>
                    <a:lnTo>
                      <a:pt x="11328" y="22677"/>
                    </a:lnTo>
                    <a:cubicBezTo>
                      <a:pt x="4971" y="22677"/>
                      <a:pt x="-177" y="17532"/>
                      <a:pt x="-177" y="11180"/>
                    </a:cubicBezTo>
                    <a:lnTo>
                      <a:pt x="-177" y="11180"/>
                    </a:lnTo>
                    <a:cubicBezTo>
                      <a:pt x="-177" y="4828"/>
                      <a:pt x="4971" y="-317"/>
                      <a:pt x="11328" y="-317"/>
                    </a:cubicBezTo>
                    <a:lnTo>
                      <a:pt x="443238" y="-317"/>
                    </a:lnTo>
                    <a:cubicBezTo>
                      <a:pt x="449595" y="-317"/>
                      <a:pt x="454743" y="4828"/>
                      <a:pt x="454743" y="11180"/>
                    </a:cubicBezTo>
                    <a:lnTo>
                      <a:pt x="454743" y="11180"/>
                    </a:lnTo>
                    <a:cubicBezTo>
                      <a:pt x="454743" y="17532"/>
                      <a:pt x="449595" y="22677"/>
                      <a:pt x="443238" y="2267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8" name="Graphic 8">
                <a:extLst>
                  <a:ext uri="{FF2B5EF4-FFF2-40B4-BE49-F238E27FC236}">
                    <a16:creationId xmlns:a16="http://schemas.microsoft.com/office/drawing/2014/main" id="{D2A61001-D2E3-F441-98AD-0C3F8BAAE92E}"/>
                  </a:ext>
                </a:extLst>
              </p:cNvPr>
              <p:cNvSpPr/>
              <p:nvPr/>
            </p:nvSpPr>
            <p:spPr>
              <a:xfrm>
                <a:off x="5999699" y="4446606"/>
                <a:ext cx="454863" cy="22994"/>
              </a:xfrm>
              <a:custGeom>
                <a:avLst/>
                <a:gdLst>
                  <a:gd name="connsiteX0" fmla="*/ 443180 w 454863"/>
                  <a:gd name="connsiteY0" fmla="*/ 22677 h 22994"/>
                  <a:gd name="connsiteX1" fmla="*/ 11328 w 454863"/>
                  <a:gd name="connsiteY1" fmla="*/ 22677 h 22994"/>
                  <a:gd name="connsiteX2" fmla="*/ -177 w 454863"/>
                  <a:gd name="connsiteY2" fmla="*/ 11180 h 22994"/>
                  <a:gd name="connsiteX3" fmla="*/ -177 w 454863"/>
                  <a:gd name="connsiteY3" fmla="*/ 11180 h 22994"/>
                  <a:gd name="connsiteX4" fmla="*/ 11328 w 454863"/>
                  <a:gd name="connsiteY4" fmla="*/ -317 h 22994"/>
                  <a:gd name="connsiteX5" fmla="*/ 443180 w 454863"/>
                  <a:gd name="connsiteY5" fmla="*/ -317 h 22994"/>
                  <a:gd name="connsiteX6" fmla="*/ 454686 w 454863"/>
                  <a:gd name="connsiteY6" fmla="*/ 11180 h 22994"/>
                  <a:gd name="connsiteX7" fmla="*/ 454686 w 454863"/>
                  <a:gd name="connsiteY7" fmla="*/ 11180 h 22994"/>
                  <a:gd name="connsiteX8" fmla="*/ 443180 w 454863"/>
                  <a:gd name="connsiteY8" fmla="*/ 22677 h 2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863" h="22994">
                    <a:moveTo>
                      <a:pt x="443180" y="22677"/>
                    </a:moveTo>
                    <a:lnTo>
                      <a:pt x="11328" y="22677"/>
                    </a:lnTo>
                    <a:cubicBezTo>
                      <a:pt x="4971" y="22677"/>
                      <a:pt x="-177" y="17532"/>
                      <a:pt x="-177" y="11180"/>
                    </a:cubicBezTo>
                    <a:lnTo>
                      <a:pt x="-177" y="11180"/>
                    </a:lnTo>
                    <a:cubicBezTo>
                      <a:pt x="-177" y="4828"/>
                      <a:pt x="4971" y="-317"/>
                      <a:pt x="11328" y="-317"/>
                    </a:cubicBezTo>
                    <a:lnTo>
                      <a:pt x="443180" y="-317"/>
                    </a:lnTo>
                    <a:cubicBezTo>
                      <a:pt x="449537" y="-317"/>
                      <a:pt x="454686" y="4828"/>
                      <a:pt x="454686" y="11180"/>
                    </a:cubicBezTo>
                    <a:lnTo>
                      <a:pt x="454686" y="11180"/>
                    </a:lnTo>
                    <a:cubicBezTo>
                      <a:pt x="454686" y="17532"/>
                      <a:pt x="449537" y="22677"/>
                      <a:pt x="443180" y="2267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9" name="Graphic 8">
                <a:extLst>
                  <a:ext uri="{FF2B5EF4-FFF2-40B4-BE49-F238E27FC236}">
                    <a16:creationId xmlns:a16="http://schemas.microsoft.com/office/drawing/2014/main" id="{D2A61001-D2E3-F441-98AD-0C3F8BAAE92E}"/>
                  </a:ext>
                </a:extLst>
              </p:cNvPr>
              <p:cNvSpPr/>
              <p:nvPr/>
            </p:nvSpPr>
            <p:spPr>
              <a:xfrm>
                <a:off x="5796659" y="3984049"/>
                <a:ext cx="192311" cy="44120"/>
              </a:xfrm>
              <a:custGeom>
                <a:avLst/>
                <a:gdLst>
                  <a:gd name="connsiteX0" fmla="*/ 170073 w 192311"/>
                  <a:gd name="connsiteY0" fmla="*/ 43803 h 44120"/>
                  <a:gd name="connsiteX1" fmla="*/ 21884 w 192311"/>
                  <a:gd name="connsiteY1" fmla="*/ 43803 h 44120"/>
                  <a:gd name="connsiteX2" fmla="*/ -177 w 192311"/>
                  <a:gd name="connsiteY2" fmla="*/ 21757 h 44120"/>
                  <a:gd name="connsiteX3" fmla="*/ -177 w 192311"/>
                  <a:gd name="connsiteY3" fmla="*/ 21757 h 44120"/>
                  <a:gd name="connsiteX4" fmla="*/ 21884 w 192311"/>
                  <a:gd name="connsiteY4" fmla="*/ -317 h 44120"/>
                  <a:gd name="connsiteX5" fmla="*/ 170073 w 192311"/>
                  <a:gd name="connsiteY5" fmla="*/ -317 h 44120"/>
                  <a:gd name="connsiteX6" fmla="*/ 192134 w 192311"/>
                  <a:gd name="connsiteY6" fmla="*/ 21757 h 44120"/>
                  <a:gd name="connsiteX7" fmla="*/ 192134 w 192311"/>
                  <a:gd name="connsiteY7" fmla="*/ 21757 h 44120"/>
                  <a:gd name="connsiteX8" fmla="*/ 170073 w 192311"/>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11" h="44120">
                    <a:moveTo>
                      <a:pt x="170073" y="43803"/>
                    </a:moveTo>
                    <a:lnTo>
                      <a:pt x="21884" y="43803"/>
                    </a:lnTo>
                    <a:cubicBezTo>
                      <a:pt x="9717" y="43771"/>
                      <a:pt x="-149" y="33918"/>
                      <a:pt x="-177" y="21757"/>
                    </a:cubicBezTo>
                    <a:lnTo>
                      <a:pt x="-177" y="21757"/>
                    </a:lnTo>
                    <a:cubicBezTo>
                      <a:pt x="-149" y="9585"/>
                      <a:pt x="9688" y="-285"/>
                      <a:pt x="21884" y="-317"/>
                    </a:cubicBezTo>
                    <a:lnTo>
                      <a:pt x="170073" y="-317"/>
                    </a:lnTo>
                    <a:cubicBezTo>
                      <a:pt x="182268" y="-285"/>
                      <a:pt x="192105" y="9585"/>
                      <a:pt x="192134" y="21757"/>
                    </a:cubicBezTo>
                    <a:lnTo>
                      <a:pt x="192134" y="21757"/>
                    </a:lnTo>
                    <a:cubicBezTo>
                      <a:pt x="192105" y="33918"/>
                      <a:pt x="182239" y="43771"/>
                      <a:pt x="170073"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0" name="Graphic 8">
                <a:extLst>
                  <a:ext uri="{FF2B5EF4-FFF2-40B4-BE49-F238E27FC236}">
                    <a16:creationId xmlns:a16="http://schemas.microsoft.com/office/drawing/2014/main" id="{D2A61001-D2E3-F441-98AD-0C3F8BAAE92E}"/>
                  </a:ext>
                </a:extLst>
              </p:cNvPr>
              <p:cNvSpPr/>
              <p:nvPr/>
            </p:nvSpPr>
            <p:spPr>
              <a:xfrm>
                <a:off x="6203113" y="3984049"/>
                <a:ext cx="192340" cy="44120"/>
              </a:xfrm>
              <a:custGeom>
                <a:avLst/>
                <a:gdLst>
                  <a:gd name="connsiteX0" fmla="*/ 170101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913" y="43803"/>
                    </a:lnTo>
                    <a:cubicBezTo>
                      <a:pt x="9746" y="43771"/>
                      <a:pt x="-120" y="33924"/>
                      <a:pt x="-177" y="21757"/>
                    </a:cubicBezTo>
                    <a:lnTo>
                      <a:pt x="-177" y="21757"/>
                    </a:lnTo>
                    <a:cubicBezTo>
                      <a:pt x="-149" y="9579"/>
                      <a:pt x="9717" y="-285"/>
                      <a:pt x="21913" y="-317"/>
                    </a:cubicBezTo>
                    <a:lnTo>
                      <a:pt x="170101" y="-317"/>
                    </a:lnTo>
                    <a:cubicBezTo>
                      <a:pt x="182297" y="-285"/>
                      <a:pt x="192134" y="9585"/>
                      <a:pt x="192163" y="21757"/>
                    </a:cubicBezTo>
                    <a:lnTo>
                      <a:pt x="192163" y="21757"/>
                    </a:lnTo>
                    <a:cubicBezTo>
                      <a:pt x="192134" y="33918"/>
                      <a:pt x="182269" y="43771"/>
                      <a:pt x="170101"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1" name="Graphic 8">
                <a:extLst>
                  <a:ext uri="{FF2B5EF4-FFF2-40B4-BE49-F238E27FC236}">
                    <a16:creationId xmlns:a16="http://schemas.microsoft.com/office/drawing/2014/main" id="{D2A61001-D2E3-F441-98AD-0C3F8BAAE92E}"/>
                  </a:ext>
                </a:extLst>
              </p:cNvPr>
              <p:cNvSpPr/>
              <p:nvPr/>
            </p:nvSpPr>
            <p:spPr>
              <a:xfrm>
                <a:off x="6609740" y="3984049"/>
                <a:ext cx="192340" cy="44120"/>
              </a:xfrm>
              <a:custGeom>
                <a:avLst/>
                <a:gdLst>
                  <a:gd name="connsiteX0" fmla="*/ 170101 w 192340"/>
                  <a:gd name="connsiteY0" fmla="*/ 43803 h 44120"/>
                  <a:gd name="connsiteX1" fmla="*/ 21884 w 192340"/>
                  <a:gd name="connsiteY1" fmla="*/ 43803 h 44120"/>
                  <a:gd name="connsiteX2" fmla="*/ -177 w 192340"/>
                  <a:gd name="connsiteY2" fmla="*/ 21757 h 44120"/>
                  <a:gd name="connsiteX3" fmla="*/ -177 w 192340"/>
                  <a:gd name="connsiteY3" fmla="*/ 21757 h 44120"/>
                  <a:gd name="connsiteX4" fmla="*/ 21884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884" y="43803"/>
                    </a:lnTo>
                    <a:cubicBezTo>
                      <a:pt x="9717" y="43757"/>
                      <a:pt x="-120" y="33913"/>
                      <a:pt x="-177" y="21757"/>
                    </a:cubicBezTo>
                    <a:lnTo>
                      <a:pt x="-177" y="21757"/>
                    </a:lnTo>
                    <a:cubicBezTo>
                      <a:pt x="-149" y="9590"/>
                      <a:pt x="9717" y="-268"/>
                      <a:pt x="21884" y="-317"/>
                    </a:cubicBezTo>
                    <a:lnTo>
                      <a:pt x="170101" y="-317"/>
                    </a:lnTo>
                    <a:cubicBezTo>
                      <a:pt x="182297" y="-285"/>
                      <a:pt x="192134" y="9585"/>
                      <a:pt x="192163" y="21757"/>
                    </a:cubicBezTo>
                    <a:lnTo>
                      <a:pt x="192163" y="21757"/>
                    </a:lnTo>
                    <a:cubicBezTo>
                      <a:pt x="192134" y="33918"/>
                      <a:pt x="182269" y="43771"/>
                      <a:pt x="170101"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2" name="Graphic 8">
                <a:extLst>
                  <a:ext uri="{FF2B5EF4-FFF2-40B4-BE49-F238E27FC236}">
                    <a16:creationId xmlns:a16="http://schemas.microsoft.com/office/drawing/2014/main" id="{D2A61001-D2E3-F441-98AD-0C3F8BAAE92E}"/>
                  </a:ext>
                </a:extLst>
              </p:cNvPr>
              <p:cNvSpPr/>
              <p:nvPr/>
            </p:nvSpPr>
            <p:spPr>
              <a:xfrm>
                <a:off x="7016367" y="3984049"/>
                <a:ext cx="192340" cy="44120"/>
              </a:xfrm>
              <a:custGeom>
                <a:avLst/>
                <a:gdLst>
                  <a:gd name="connsiteX0" fmla="*/ 170073 w 192340"/>
                  <a:gd name="connsiteY0" fmla="*/ 43803 h 44120"/>
                  <a:gd name="connsiteX1" fmla="*/ 21884 w 192340"/>
                  <a:gd name="connsiteY1" fmla="*/ 43803 h 44120"/>
                  <a:gd name="connsiteX2" fmla="*/ -177 w 192340"/>
                  <a:gd name="connsiteY2" fmla="*/ 21757 h 44120"/>
                  <a:gd name="connsiteX3" fmla="*/ -177 w 192340"/>
                  <a:gd name="connsiteY3" fmla="*/ 21757 h 44120"/>
                  <a:gd name="connsiteX4" fmla="*/ 21884 w 192340"/>
                  <a:gd name="connsiteY4" fmla="*/ -317 h 44120"/>
                  <a:gd name="connsiteX5" fmla="*/ 170073 w 192340"/>
                  <a:gd name="connsiteY5" fmla="*/ -317 h 44120"/>
                  <a:gd name="connsiteX6" fmla="*/ 192163 w 192340"/>
                  <a:gd name="connsiteY6" fmla="*/ 21757 h 44120"/>
                  <a:gd name="connsiteX7" fmla="*/ 192163 w 192340"/>
                  <a:gd name="connsiteY7" fmla="*/ 21757 h 44120"/>
                  <a:gd name="connsiteX8" fmla="*/ 170073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073" y="43803"/>
                    </a:moveTo>
                    <a:lnTo>
                      <a:pt x="21884" y="43803"/>
                    </a:lnTo>
                    <a:cubicBezTo>
                      <a:pt x="9717" y="43771"/>
                      <a:pt x="-149" y="33918"/>
                      <a:pt x="-177" y="21757"/>
                    </a:cubicBezTo>
                    <a:lnTo>
                      <a:pt x="-177" y="21757"/>
                    </a:lnTo>
                    <a:cubicBezTo>
                      <a:pt x="-149" y="9585"/>
                      <a:pt x="9689" y="-285"/>
                      <a:pt x="21884" y="-317"/>
                    </a:cubicBezTo>
                    <a:lnTo>
                      <a:pt x="170073" y="-317"/>
                    </a:lnTo>
                    <a:cubicBezTo>
                      <a:pt x="182269" y="-285"/>
                      <a:pt x="192134" y="9579"/>
                      <a:pt x="192163" y="21757"/>
                    </a:cubicBezTo>
                    <a:lnTo>
                      <a:pt x="192163" y="21757"/>
                    </a:lnTo>
                    <a:cubicBezTo>
                      <a:pt x="192105" y="33924"/>
                      <a:pt x="182240" y="43771"/>
                      <a:pt x="170073"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3" name="Graphic 8">
                <a:extLst>
                  <a:ext uri="{FF2B5EF4-FFF2-40B4-BE49-F238E27FC236}">
                    <a16:creationId xmlns:a16="http://schemas.microsoft.com/office/drawing/2014/main" id="{D2A61001-D2E3-F441-98AD-0C3F8BAAE92E}"/>
                  </a:ext>
                </a:extLst>
              </p:cNvPr>
              <p:cNvSpPr/>
              <p:nvPr/>
            </p:nvSpPr>
            <p:spPr>
              <a:xfrm>
                <a:off x="7422994" y="3984049"/>
                <a:ext cx="192311" cy="44120"/>
              </a:xfrm>
              <a:custGeom>
                <a:avLst/>
                <a:gdLst>
                  <a:gd name="connsiteX0" fmla="*/ 170073 w 192311"/>
                  <a:gd name="connsiteY0" fmla="*/ 43803 h 44120"/>
                  <a:gd name="connsiteX1" fmla="*/ 21884 w 192311"/>
                  <a:gd name="connsiteY1" fmla="*/ 43803 h 44120"/>
                  <a:gd name="connsiteX2" fmla="*/ -177 w 192311"/>
                  <a:gd name="connsiteY2" fmla="*/ 21757 h 44120"/>
                  <a:gd name="connsiteX3" fmla="*/ -177 w 192311"/>
                  <a:gd name="connsiteY3" fmla="*/ 21757 h 44120"/>
                  <a:gd name="connsiteX4" fmla="*/ 21884 w 192311"/>
                  <a:gd name="connsiteY4" fmla="*/ -317 h 44120"/>
                  <a:gd name="connsiteX5" fmla="*/ 170073 w 192311"/>
                  <a:gd name="connsiteY5" fmla="*/ -317 h 44120"/>
                  <a:gd name="connsiteX6" fmla="*/ 192134 w 192311"/>
                  <a:gd name="connsiteY6" fmla="*/ 21757 h 44120"/>
                  <a:gd name="connsiteX7" fmla="*/ 192134 w 192311"/>
                  <a:gd name="connsiteY7" fmla="*/ 21757 h 44120"/>
                  <a:gd name="connsiteX8" fmla="*/ 170073 w 192311"/>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11" h="44120">
                    <a:moveTo>
                      <a:pt x="170073" y="43803"/>
                    </a:moveTo>
                    <a:lnTo>
                      <a:pt x="21884" y="43803"/>
                    </a:lnTo>
                    <a:cubicBezTo>
                      <a:pt x="9717" y="43771"/>
                      <a:pt x="-149" y="33918"/>
                      <a:pt x="-177" y="21757"/>
                    </a:cubicBezTo>
                    <a:lnTo>
                      <a:pt x="-177" y="21757"/>
                    </a:lnTo>
                    <a:cubicBezTo>
                      <a:pt x="-149" y="9585"/>
                      <a:pt x="9689" y="-285"/>
                      <a:pt x="21884" y="-317"/>
                    </a:cubicBezTo>
                    <a:lnTo>
                      <a:pt x="170073" y="-317"/>
                    </a:lnTo>
                    <a:cubicBezTo>
                      <a:pt x="182269" y="-285"/>
                      <a:pt x="192105" y="9585"/>
                      <a:pt x="192134" y="21757"/>
                    </a:cubicBezTo>
                    <a:lnTo>
                      <a:pt x="192134" y="21757"/>
                    </a:lnTo>
                    <a:cubicBezTo>
                      <a:pt x="192105" y="33918"/>
                      <a:pt x="182240" y="43771"/>
                      <a:pt x="170073"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4" name="Graphic 8">
                <a:extLst>
                  <a:ext uri="{FF2B5EF4-FFF2-40B4-BE49-F238E27FC236}">
                    <a16:creationId xmlns:a16="http://schemas.microsoft.com/office/drawing/2014/main" id="{D2A61001-D2E3-F441-98AD-0C3F8BAAE92E}"/>
                  </a:ext>
                </a:extLst>
              </p:cNvPr>
              <p:cNvSpPr/>
              <p:nvPr/>
            </p:nvSpPr>
            <p:spPr>
              <a:xfrm>
                <a:off x="7829592" y="3984049"/>
                <a:ext cx="192340" cy="44120"/>
              </a:xfrm>
              <a:custGeom>
                <a:avLst/>
                <a:gdLst>
                  <a:gd name="connsiteX0" fmla="*/ 170102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2 w 192340"/>
                  <a:gd name="connsiteY5" fmla="*/ -317 h 44120"/>
                  <a:gd name="connsiteX6" fmla="*/ 192163 w 192340"/>
                  <a:gd name="connsiteY6" fmla="*/ 21757 h 44120"/>
                  <a:gd name="connsiteX7" fmla="*/ 192163 w 192340"/>
                  <a:gd name="connsiteY7" fmla="*/ 21757 h 44120"/>
                  <a:gd name="connsiteX8" fmla="*/ 170102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2" y="43803"/>
                    </a:moveTo>
                    <a:lnTo>
                      <a:pt x="21913" y="43803"/>
                    </a:lnTo>
                    <a:cubicBezTo>
                      <a:pt x="9746" y="43771"/>
                      <a:pt x="-120" y="33924"/>
                      <a:pt x="-177" y="21757"/>
                    </a:cubicBezTo>
                    <a:lnTo>
                      <a:pt x="-177" y="21757"/>
                    </a:lnTo>
                    <a:cubicBezTo>
                      <a:pt x="-149" y="9579"/>
                      <a:pt x="9717" y="-285"/>
                      <a:pt x="21913" y="-317"/>
                    </a:cubicBezTo>
                    <a:lnTo>
                      <a:pt x="170102" y="-317"/>
                    </a:lnTo>
                    <a:cubicBezTo>
                      <a:pt x="182297" y="-285"/>
                      <a:pt x="192134" y="9585"/>
                      <a:pt x="192163" y="21757"/>
                    </a:cubicBezTo>
                    <a:lnTo>
                      <a:pt x="192163" y="21757"/>
                    </a:lnTo>
                    <a:cubicBezTo>
                      <a:pt x="192134" y="33918"/>
                      <a:pt x="182269" y="43771"/>
                      <a:pt x="170102"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5" name="Graphic 8">
                <a:extLst>
                  <a:ext uri="{FF2B5EF4-FFF2-40B4-BE49-F238E27FC236}">
                    <a16:creationId xmlns:a16="http://schemas.microsoft.com/office/drawing/2014/main" id="{D2A61001-D2E3-F441-98AD-0C3F8BAAE92E}"/>
                  </a:ext>
                </a:extLst>
              </p:cNvPr>
              <p:cNvSpPr/>
              <p:nvPr/>
            </p:nvSpPr>
            <p:spPr>
              <a:xfrm>
                <a:off x="8236219" y="3984049"/>
                <a:ext cx="192340" cy="44120"/>
              </a:xfrm>
              <a:custGeom>
                <a:avLst/>
                <a:gdLst>
                  <a:gd name="connsiteX0" fmla="*/ 170101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913" y="43803"/>
                    </a:lnTo>
                    <a:cubicBezTo>
                      <a:pt x="9746" y="43771"/>
                      <a:pt x="-120" y="33924"/>
                      <a:pt x="-177" y="21757"/>
                    </a:cubicBezTo>
                    <a:lnTo>
                      <a:pt x="-177" y="21757"/>
                    </a:lnTo>
                    <a:cubicBezTo>
                      <a:pt x="-149" y="9579"/>
                      <a:pt x="9717" y="-285"/>
                      <a:pt x="21913" y="-317"/>
                    </a:cubicBezTo>
                    <a:lnTo>
                      <a:pt x="170101" y="-317"/>
                    </a:lnTo>
                    <a:cubicBezTo>
                      <a:pt x="182297" y="-285"/>
                      <a:pt x="192134" y="9585"/>
                      <a:pt x="192163" y="21757"/>
                    </a:cubicBezTo>
                    <a:lnTo>
                      <a:pt x="192163" y="21757"/>
                    </a:lnTo>
                    <a:cubicBezTo>
                      <a:pt x="192134" y="33918"/>
                      <a:pt x="182268" y="43771"/>
                      <a:pt x="170101" y="4380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grpSp>
        <p:sp>
          <p:nvSpPr>
            <p:cNvPr id="86" name="Graphic 8">
              <a:extLst>
                <a:ext uri="{FF2B5EF4-FFF2-40B4-BE49-F238E27FC236}">
                  <a16:creationId xmlns:a16="http://schemas.microsoft.com/office/drawing/2014/main" id="{D2A61001-D2E3-F441-98AD-0C3F8BAAE92E}"/>
                </a:ext>
              </a:extLst>
            </p:cNvPr>
            <p:cNvSpPr/>
            <p:nvPr/>
          </p:nvSpPr>
          <p:spPr>
            <a:xfrm>
              <a:off x="7389156" y="4332042"/>
              <a:ext cx="414181" cy="288026"/>
            </a:xfrm>
            <a:custGeom>
              <a:avLst/>
              <a:gdLst>
                <a:gd name="connsiteX0" fmla="*/ 79912 w 414181"/>
                <a:gd name="connsiteY0" fmla="*/ 287710 h 288026"/>
                <a:gd name="connsiteX1" fmla="*/ 10391 w 414181"/>
                <a:gd name="connsiteY1" fmla="*/ 257185 h 288026"/>
                <a:gd name="connsiteX2" fmla="*/ 67515 w 414181"/>
                <a:gd name="connsiteY2" fmla="*/ 96226 h 288026"/>
                <a:gd name="connsiteX3" fmla="*/ 167496 w 414181"/>
                <a:gd name="connsiteY3" fmla="*/ 6606 h 288026"/>
                <a:gd name="connsiteX4" fmla="*/ 174169 w 414181"/>
                <a:gd name="connsiteY4" fmla="*/ 7554 h 288026"/>
                <a:gd name="connsiteX5" fmla="*/ 173249 w 414181"/>
                <a:gd name="connsiteY5" fmla="*/ 14223 h 288026"/>
                <a:gd name="connsiteX6" fmla="*/ 18473 w 414181"/>
                <a:gd name="connsiteY6" fmla="*/ 252040 h 288026"/>
                <a:gd name="connsiteX7" fmla="*/ 99672 w 414181"/>
                <a:gd name="connsiteY7" fmla="*/ 277046 h 288026"/>
                <a:gd name="connsiteX8" fmla="*/ 278005 w 414181"/>
                <a:gd name="connsiteY8" fmla="*/ 203378 h 288026"/>
                <a:gd name="connsiteX9" fmla="*/ 399185 w 414181"/>
                <a:gd name="connsiteY9" fmla="*/ 74697 h 288026"/>
                <a:gd name="connsiteX10" fmla="*/ 390556 w 414181"/>
                <a:gd name="connsiteY10" fmla="*/ 19253 h 288026"/>
                <a:gd name="connsiteX11" fmla="*/ 281255 w 414181"/>
                <a:gd name="connsiteY11" fmla="*/ 19253 h 288026"/>
                <a:gd name="connsiteX12" fmla="*/ 158436 w 414181"/>
                <a:gd name="connsiteY12" fmla="*/ 79928 h 288026"/>
                <a:gd name="connsiteX13" fmla="*/ 151791 w 414181"/>
                <a:gd name="connsiteY13" fmla="*/ 78922 h 288026"/>
                <a:gd name="connsiteX14" fmla="*/ 152309 w 414181"/>
                <a:gd name="connsiteY14" fmla="*/ 72714 h 288026"/>
                <a:gd name="connsiteX15" fmla="*/ 278868 w 414181"/>
                <a:gd name="connsiteY15" fmla="*/ 10141 h 288026"/>
                <a:gd name="connsiteX16" fmla="*/ 395934 w 414181"/>
                <a:gd name="connsiteY16" fmla="*/ 11492 h 288026"/>
                <a:gd name="connsiteX17" fmla="*/ 408101 w 414181"/>
                <a:gd name="connsiteY17" fmla="*/ 77916 h 288026"/>
                <a:gd name="connsiteX18" fmla="*/ 283240 w 414181"/>
                <a:gd name="connsiteY18" fmla="*/ 211283 h 288026"/>
                <a:gd name="connsiteX19" fmla="*/ 100650 w 414181"/>
                <a:gd name="connsiteY19" fmla="*/ 286445 h 288026"/>
                <a:gd name="connsiteX20" fmla="*/ 79912 w 414181"/>
                <a:gd name="connsiteY20" fmla="*/ 287710 h 28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14181" h="288026">
                  <a:moveTo>
                    <a:pt x="79912" y="287710"/>
                  </a:moveTo>
                  <a:cubicBezTo>
                    <a:pt x="47208" y="287710"/>
                    <a:pt x="23363" y="277333"/>
                    <a:pt x="10391" y="257185"/>
                  </a:cubicBezTo>
                  <a:cubicBezTo>
                    <a:pt x="-14518" y="218555"/>
                    <a:pt x="4638" y="164403"/>
                    <a:pt x="67515" y="96226"/>
                  </a:cubicBezTo>
                  <a:cubicBezTo>
                    <a:pt x="98263" y="63602"/>
                    <a:pt x="131714" y="33624"/>
                    <a:pt x="167496" y="6606"/>
                  </a:cubicBezTo>
                  <a:cubicBezTo>
                    <a:pt x="169596" y="5025"/>
                    <a:pt x="172587" y="5427"/>
                    <a:pt x="174169" y="7554"/>
                  </a:cubicBezTo>
                  <a:cubicBezTo>
                    <a:pt x="175780" y="9652"/>
                    <a:pt x="175348" y="12642"/>
                    <a:pt x="173249" y="14223"/>
                  </a:cubicBezTo>
                  <a:cubicBezTo>
                    <a:pt x="171149" y="15775"/>
                    <a:pt x="-35343" y="168542"/>
                    <a:pt x="18473" y="252040"/>
                  </a:cubicBezTo>
                  <a:cubicBezTo>
                    <a:pt x="35530" y="278483"/>
                    <a:pt x="72030" y="280236"/>
                    <a:pt x="99672" y="277046"/>
                  </a:cubicBezTo>
                  <a:cubicBezTo>
                    <a:pt x="150842" y="271125"/>
                    <a:pt x="217602" y="243589"/>
                    <a:pt x="278005" y="203378"/>
                  </a:cubicBezTo>
                  <a:cubicBezTo>
                    <a:pt x="340709" y="161759"/>
                    <a:pt x="384889" y="114880"/>
                    <a:pt x="399185" y="74697"/>
                  </a:cubicBezTo>
                  <a:cubicBezTo>
                    <a:pt x="408590" y="48369"/>
                    <a:pt x="405685" y="29715"/>
                    <a:pt x="390556" y="19253"/>
                  </a:cubicBezTo>
                  <a:cubicBezTo>
                    <a:pt x="371025" y="5743"/>
                    <a:pt x="330153" y="5715"/>
                    <a:pt x="281255" y="19253"/>
                  </a:cubicBezTo>
                  <a:cubicBezTo>
                    <a:pt x="234486" y="32158"/>
                    <a:pt x="187429" y="55411"/>
                    <a:pt x="158436" y="79928"/>
                  </a:cubicBezTo>
                  <a:cubicBezTo>
                    <a:pt x="156336" y="81481"/>
                    <a:pt x="153344" y="81021"/>
                    <a:pt x="151791" y="78922"/>
                  </a:cubicBezTo>
                  <a:cubicBezTo>
                    <a:pt x="150410" y="77025"/>
                    <a:pt x="150612" y="74352"/>
                    <a:pt x="152309" y="72714"/>
                  </a:cubicBezTo>
                  <a:cubicBezTo>
                    <a:pt x="182280" y="47363"/>
                    <a:pt x="230718" y="23391"/>
                    <a:pt x="278868" y="10141"/>
                  </a:cubicBezTo>
                  <a:cubicBezTo>
                    <a:pt x="331131" y="-4230"/>
                    <a:pt x="373787" y="-3799"/>
                    <a:pt x="395934" y="11492"/>
                  </a:cubicBezTo>
                  <a:cubicBezTo>
                    <a:pt x="409050" y="20575"/>
                    <a:pt x="421821" y="39459"/>
                    <a:pt x="408101" y="77916"/>
                  </a:cubicBezTo>
                  <a:cubicBezTo>
                    <a:pt x="393115" y="119967"/>
                    <a:pt x="347698" y="168571"/>
                    <a:pt x="283240" y="211283"/>
                  </a:cubicBezTo>
                  <a:cubicBezTo>
                    <a:pt x="221485" y="252270"/>
                    <a:pt x="153230" y="280265"/>
                    <a:pt x="100650" y="286445"/>
                  </a:cubicBezTo>
                  <a:cubicBezTo>
                    <a:pt x="93776" y="287250"/>
                    <a:pt x="86844" y="287681"/>
                    <a:pt x="79912" y="28771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grpSp>
      <p:grpSp>
        <p:nvGrpSpPr>
          <p:cNvPr id="118" name="Boy">
            <a:extLst>
              <a:ext uri="{FF2B5EF4-FFF2-40B4-BE49-F238E27FC236}">
                <a16:creationId xmlns:a16="http://schemas.microsoft.com/office/drawing/2014/main" id="{87571245-6549-5A4D-85E0-9E8B9A995DFE}"/>
              </a:ext>
            </a:extLst>
          </p:cNvPr>
          <p:cNvGrpSpPr/>
          <p:nvPr/>
        </p:nvGrpSpPr>
        <p:grpSpPr>
          <a:xfrm>
            <a:off x="897482" y="3825094"/>
            <a:ext cx="1491507" cy="2520313"/>
            <a:chOff x="7937340" y="3825094"/>
            <a:chExt cx="1491507" cy="2520313"/>
          </a:xfrm>
        </p:grpSpPr>
        <p:sp>
          <p:nvSpPr>
            <p:cNvPr id="87" name="Graphic 8">
              <a:extLst>
                <a:ext uri="{FF2B5EF4-FFF2-40B4-BE49-F238E27FC236}">
                  <a16:creationId xmlns:a16="http://schemas.microsoft.com/office/drawing/2014/main" id="{D2A61001-D2E3-F441-98AD-0C3F8BAAE92E}"/>
                </a:ext>
              </a:extLst>
            </p:cNvPr>
            <p:cNvSpPr/>
            <p:nvPr/>
          </p:nvSpPr>
          <p:spPr>
            <a:xfrm>
              <a:off x="8202214" y="4225035"/>
              <a:ext cx="122682" cy="147040"/>
            </a:xfrm>
            <a:custGeom>
              <a:avLst/>
              <a:gdLst>
                <a:gd name="connsiteX0" fmla="*/ 122505 w 122682"/>
                <a:gd name="connsiteY0" fmla="*/ 126201 h 147040"/>
                <a:gd name="connsiteX1" fmla="*/ 105679 w 122682"/>
                <a:gd name="connsiteY1" fmla="*/ 94584 h 147040"/>
                <a:gd name="connsiteX2" fmla="*/ 43176 w 122682"/>
                <a:gd name="connsiteY2" fmla="*/ 2320 h 147040"/>
                <a:gd name="connsiteX3" fmla="*/ 2648 w 122682"/>
                <a:gd name="connsiteY3" fmla="*/ 12869 h 147040"/>
                <a:gd name="connsiteX4" fmla="*/ 26206 w 122682"/>
                <a:gd name="connsiteY4" fmla="*/ 62076 h 147040"/>
                <a:gd name="connsiteX5" fmla="*/ 61901 w 122682"/>
                <a:gd name="connsiteY5" fmla="*/ 125684 h 147040"/>
                <a:gd name="connsiteX6" fmla="*/ 80079 w 122682"/>
                <a:gd name="connsiteY6" fmla="*/ 14672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2" h="147040">
                  <a:moveTo>
                    <a:pt x="122505" y="126201"/>
                  </a:moveTo>
                  <a:lnTo>
                    <a:pt x="105679" y="94584"/>
                  </a:lnTo>
                  <a:cubicBezTo>
                    <a:pt x="105679" y="94584"/>
                    <a:pt x="114020" y="38047"/>
                    <a:pt x="43176" y="2320"/>
                  </a:cubicBezTo>
                  <a:cubicBezTo>
                    <a:pt x="43176" y="2320"/>
                    <a:pt x="17289" y="-8228"/>
                    <a:pt x="2648" y="12869"/>
                  </a:cubicBezTo>
                  <a:cubicBezTo>
                    <a:pt x="-10813" y="32328"/>
                    <a:pt x="28305" y="28821"/>
                    <a:pt x="26206" y="62076"/>
                  </a:cubicBezTo>
                  <a:cubicBezTo>
                    <a:pt x="24106" y="95332"/>
                    <a:pt x="39897" y="114848"/>
                    <a:pt x="61901" y="125684"/>
                  </a:cubicBezTo>
                  <a:lnTo>
                    <a:pt x="80079" y="146724"/>
                  </a:lnTo>
                  <a:close/>
                </a:path>
              </a:pathLst>
            </a:custGeom>
            <a:solidFill>
              <a:srgbClr val="FFB27D"/>
            </a:solidFill>
            <a:ln w="2874" cap="flat">
              <a:noFill/>
              <a:prstDash val="solid"/>
              <a:miter/>
            </a:ln>
          </p:spPr>
          <p:txBody>
            <a:bodyPr rtlCol="0" anchor="ctr"/>
            <a:lstStyle/>
            <a:p>
              <a:endParaRPr lang="en-VN"/>
            </a:p>
          </p:txBody>
        </p:sp>
        <p:grpSp>
          <p:nvGrpSpPr>
            <p:cNvPr id="117" name="Group 116">
              <a:extLst>
                <a:ext uri="{FF2B5EF4-FFF2-40B4-BE49-F238E27FC236}">
                  <a16:creationId xmlns:a16="http://schemas.microsoft.com/office/drawing/2014/main" id="{2057F8B8-30A0-4C47-B9A8-E088F2068245}"/>
                </a:ext>
              </a:extLst>
            </p:cNvPr>
            <p:cNvGrpSpPr/>
            <p:nvPr/>
          </p:nvGrpSpPr>
          <p:grpSpPr>
            <a:xfrm>
              <a:off x="7937340" y="3825094"/>
              <a:ext cx="1491507" cy="2520313"/>
              <a:chOff x="7937340" y="3825094"/>
              <a:chExt cx="1491507" cy="2520313"/>
            </a:xfrm>
          </p:grpSpPr>
          <p:sp>
            <p:nvSpPr>
              <p:cNvPr id="88" name="Graphic 8">
                <a:extLst>
                  <a:ext uri="{FF2B5EF4-FFF2-40B4-BE49-F238E27FC236}">
                    <a16:creationId xmlns:a16="http://schemas.microsoft.com/office/drawing/2014/main" id="{D2A61001-D2E3-F441-98AD-0C3F8BAAE92E}"/>
                  </a:ext>
                </a:extLst>
              </p:cNvPr>
              <p:cNvSpPr/>
              <p:nvPr/>
            </p:nvSpPr>
            <p:spPr>
              <a:xfrm>
                <a:off x="8256814" y="4264759"/>
                <a:ext cx="737750" cy="408867"/>
              </a:xfrm>
              <a:custGeom>
                <a:avLst/>
                <a:gdLst>
                  <a:gd name="connsiteX0" fmla="*/ 737573 w 737750"/>
                  <a:gd name="connsiteY0" fmla="*/ 10655 h 408867"/>
                  <a:gd name="connsiteX1" fmla="*/ 341847 w 737750"/>
                  <a:gd name="connsiteY1" fmla="*/ 406643 h 408867"/>
                  <a:gd name="connsiteX2" fmla="*/ -177 w 737750"/>
                  <a:gd name="connsiteY2" fmla="*/ 93175 h 408867"/>
                  <a:gd name="connsiteX3" fmla="*/ 60484 w 737750"/>
                  <a:gd name="connsiteY3" fmla="*/ 68744 h 408867"/>
                  <a:gd name="connsiteX4" fmla="*/ 320821 w 737750"/>
                  <a:gd name="connsiteY4" fmla="*/ 238326 h 408867"/>
                  <a:gd name="connsiteX5" fmla="*/ 594073 w 737750"/>
                  <a:gd name="connsiteY5" fmla="*/ 15799 h 408867"/>
                  <a:gd name="connsiteX6" fmla="*/ 737573 w 737750"/>
                  <a:gd name="connsiteY6" fmla="*/ 10655 h 4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750" h="408867">
                    <a:moveTo>
                      <a:pt x="737573" y="10655"/>
                    </a:moveTo>
                    <a:cubicBezTo>
                      <a:pt x="737573" y="10655"/>
                      <a:pt x="676739" y="309119"/>
                      <a:pt x="341847" y="406643"/>
                    </a:cubicBezTo>
                    <a:cubicBezTo>
                      <a:pt x="237321" y="437082"/>
                      <a:pt x="-177" y="93175"/>
                      <a:pt x="-177" y="93175"/>
                    </a:cubicBezTo>
                    <a:cubicBezTo>
                      <a:pt x="-177" y="93175"/>
                      <a:pt x="8164" y="61558"/>
                      <a:pt x="60484" y="68744"/>
                    </a:cubicBezTo>
                    <a:cubicBezTo>
                      <a:pt x="60484" y="68744"/>
                      <a:pt x="291713" y="221713"/>
                      <a:pt x="320821" y="238326"/>
                    </a:cubicBezTo>
                    <a:cubicBezTo>
                      <a:pt x="346708" y="253071"/>
                      <a:pt x="516412" y="48767"/>
                      <a:pt x="594073" y="15799"/>
                    </a:cubicBezTo>
                    <a:cubicBezTo>
                      <a:pt x="671734" y="-17168"/>
                      <a:pt x="737573" y="10655"/>
                      <a:pt x="737573" y="10655"/>
                    </a:cubicBezTo>
                    <a:close/>
                  </a:path>
                </a:pathLst>
              </a:custGeom>
              <a:solidFill>
                <a:schemeClr val="accent4">
                  <a:lumMod val="60000"/>
                  <a:lumOff val="40000"/>
                </a:schemeClr>
              </a:solidFill>
              <a:ln w="2874" cap="flat">
                <a:noFill/>
                <a:prstDash val="solid"/>
                <a:miter/>
              </a:ln>
            </p:spPr>
            <p:txBody>
              <a:bodyPr rtlCol="0" anchor="ctr"/>
              <a:lstStyle/>
              <a:p>
                <a:endParaRPr lang="en-VN"/>
              </a:p>
            </p:txBody>
          </p:sp>
          <p:sp>
            <p:nvSpPr>
              <p:cNvPr id="89" name="Graphic 8">
                <a:extLst>
                  <a:ext uri="{FF2B5EF4-FFF2-40B4-BE49-F238E27FC236}">
                    <a16:creationId xmlns:a16="http://schemas.microsoft.com/office/drawing/2014/main" id="{D2A61001-D2E3-F441-98AD-0C3F8BAAE92E}"/>
                  </a:ext>
                </a:extLst>
              </p:cNvPr>
              <p:cNvSpPr/>
              <p:nvPr/>
            </p:nvSpPr>
            <p:spPr>
              <a:xfrm rot="15570600">
                <a:off x="8167807" y="4087731"/>
                <a:ext cx="73691" cy="370436"/>
              </a:xfrm>
              <a:custGeom>
                <a:avLst/>
                <a:gdLst>
                  <a:gd name="connsiteX0" fmla="*/ -177 w 73691"/>
                  <a:gd name="connsiteY0" fmla="*/ -317 h 370436"/>
                  <a:gd name="connsiteX1" fmla="*/ 73514 w 73691"/>
                  <a:gd name="connsiteY1" fmla="*/ -317 h 370436"/>
                  <a:gd name="connsiteX2" fmla="*/ 73514 w 73691"/>
                  <a:gd name="connsiteY2" fmla="*/ 370119 h 370436"/>
                  <a:gd name="connsiteX3" fmla="*/ -177 w 73691"/>
                  <a:gd name="connsiteY3" fmla="*/ 370119 h 370436"/>
                </a:gdLst>
                <a:ahLst/>
                <a:cxnLst>
                  <a:cxn ang="0">
                    <a:pos x="connsiteX0" y="connsiteY0"/>
                  </a:cxn>
                  <a:cxn ang="0">
                    <a:pos x="connsiteX1" y="connsiteY1"/>
                  </a:cxn>
                  <a:cxn ang="0">
                    <a:pos x="connsiteX2" y="connsiteY2"/>
                  </a:cxn>
                  <a:cxn ang="0">
                    <a:pos x="connsiteX3" y="connsiteY3"/>
                  </a:cxn>
                </a:cxnLst>
                <a:rect l="l" t="t" r="r" b="b"/>
                <a:pathLst>
                  <a:path w="73691" h="370436">
                    <a:moveTo>
                      <a:pt x="-177" y="-317"/>
                    </a:moveTo>
                    <a:lnTo>
                      <a:pt x="73514" y="-317"/>
                    </a:lnTo>
                    <a:lnTo>
                      <a:pt x="73514" y="370119"/>
                    </a:lnTo>
                    <a:lnTo>
                      <a:pt x="-177" y="370119"/>
                    </a:lnTo>
                    <a:close/>
                  </a:path>
                </a:pathLst>
              </a:custGeom>
              <a:solidFill>
                <a:srgbClr val="C65447"/>
              </a:solidFill>
              <a:ln w="2874" cap="flat">
                <a:noFill/>
                <a:prstDash val="solid"/>
                <a:miter/>
              </a:ln>
            </p:spPr>
            <p:txBody>
              <a:bodyPr rtlCol="0" anchor="ctr"/>
              <a:lstStyle/>
              <a:p>
                <a:endParaRPr lang="en-VN"/>
              </a:p>
            </p:txBody>
          </p:sp>
          <p:sp>
            <p:nvSpPr>
              <p:cNvPr id="90" name="Graphic 8">
                <a:extLst>
                  <a:ext uri="{FF2B5EF4-FFF2-40B4-BE49-F238E27FC236}">
                    <a16:creationId xmlns:a16="http://schemas.microsoft.com/office/drawing/2014/main" id="{D2A61001-D2E3-F441-98AD-0C3F8BAAE92E}"/>
                  </a:ext>
                </a:extLst>
              </p:cNvPr>
              <p:cNvSpPr/>
              <p:nvPr/>
            </p:nvSpPr>
            <p:spPr>
              <a:xfrm>
                <a:off x="7937340" y="4270384"/>
                <a:ext cx="91438" cy="72431"/>
              </a:xfrm>
              <a:custGeom>
                <a:avLst/>
                <a:gdLst>
                  <a:gd name="connsiteX0" fmla="*/ 0 w 91438"/>
                  <a:gd name="connsiteY0" fmla="*/ 51909 h 72431"/>
                  <a:gd name="connsiteX1" fmla="*/ 91438 w 91438"/>
                  <a:gd name="connsiteY1" fmla="*/ 72432 h 72431"/>
                  <a:gd name="connsiteX2" fmla="*/ 78035 w 91438"/>
                  <a:gd name="connsiteY2" fmla="*/ 0 h 72431"/>
                  <a:gd name="connsiteX3" fmla="*/ 0 w 91438"/>
                  <a:gd name="connsiteY3" fmla="*/ 51909 h 72431"/>
                </a:gdLst>
                <a:ahLst/>
                <a:cxnLst>
                  <a:cxn ang="0">
                    <a:pos x="connsiteX0" y="connsiteY0"/>
                  </a:cxn>
                  <a:cxn ang="0">
                    <a:pos x="connsiteX1" y="connsiteY1"/>
                  </a:cxn>
                  <a:cxn ang="0">
                    <a:pos x="connsiteX2" y="connsiteY2"/>
                  </a:cxn>
                  <a:cxn ang="0">
                    <a:pos x="connsiteX3" y="connsiteY3"/>
                  </a:cxn>
                </a:cxnLst>
                <a:rect l="l" t="t" r="r" b="b"/>
                <a:pathLst>
                  <a:path w="91438" h="72431">
                    <a:moveTo>
                      <a:pt x="0" y="51909"/>
                    </a:moveTo>
                    <a:lnTo>
                      <a:pt x="91438" y="72432"/>
                    </a:lnTo>
                    <a:lnTo>
                      <a:pt x="78035" y="0"/>
                    </a:lnTo>
                    <a:lnTo>
                      <a:pt x="0" y="51909"/>
                    </a:lnTo>
                    <a:close/>
                  </a:path>
                </a:pathLst>
              </a:custGeom>
              <a:solidFill>
                <a:srgbClr val="FFB27D"/>
              </a:solidFill>
              <a:ln w="2874" cap="flat">
                <a:noFill/>
                <a:prstDash val="solid"/>
                <a:miter/>
              </a:ln>
            </p:spPr>
            <p:txBody>
              <a:bodyPr rtlCol="0" anchor="ctr"/>
              <a:lstStyle/>
              <a:p>
                <a:endParaRPr lang="en-VN"/>
              </a:p>
            </p:txBody>
          </p:sp>
          <p:sp>
            <p:nvSpPr>
              <p:cNvPr id="91" name="Graphic 8">
                <a:extLst>
                  <a:ext uri="{FF2B5EF4-FFF2-40B4-BE49-F238E27FC236}">
                    <a16:creationId xmlns:a16="http://schemas.microsoft.com/office/drawing/2014/main" id="{D2A61001-D2E3-F441-98AD-0C3F8BAAE92E}"/>
                  </a:ext>
                </a:extLst>
              </p:cNvPr>
              <p:cNvSpPr/>
              <p:nvPr/>
            </p:nvSpPr>
            <p:spPr>
              <a:xfrm>
                <a:off x="8379892" y="4199206"/>
                <a:ext cx="51498" cy="76236"/>
              </a:xfrm>
              <a:custGeom>
                <a:avLst/>
                <a:gdLst>
                  <a:gd name="connsiteX0" fmla="*/ 46649 w 51498"/>
                  <a:gd name="connsiteY0" fmla="*/ 19584 h 76236"/>
                  <a:gd name="connsiteX1" fmla="*/ 50877 w 51498"/>
                  <a:gd name="connsiteY1" fmla="*/ 42578 h 76236"/>
                  <a:gd name="connsiteX2" fmla="*/ 30196 w 51498"/>
                  <a:gd name="connsiteY2" fmla="*/ 72766 h 76236"/>
                  <a:gd name="connsiteX3" fmla="*/ 30081 w 51498"/>
                  <a:gd name="connsiteY3" fmla="*/ 72786 h 76236"/>
                  <a:gd name="connsiteX4" fmla="*/ 13226 w 51498"/>
                  <a:gd name="connsiteY4" fmla="*/ 75919 h 76236"/>
                  <a:gd name="connsiteX5" fmla="*/ -177 w 51498"/>
                  <a:gd name="connsiteY5" fmla="*/ 3488 h 76236"/>
                  <a:gd name="connsiteX6" fmla="*/ 18145 w 51498"/>
                  <a:gd name="connsiteY6" fmla="*/ 96 h 76236"/>
                  <a:gd name="connsiteX7" fmla="*/ 46649 w 51498"/>
                  <a:gd name="connsiteY7" fmla="*/ 19584 h 7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98" h="76236">
                    <a:moveTo>
                      <a:pt x="46649" y="19584"/>
                    </a:moveTo>
                    <a:lnTo>
                      <a:pt x="50877" y="42578"/>
                    </a:lnTo>
                    <a:cubicBezTo>
                      <a:pt x="53495" y="56621"/>
                      <a:pt x="44262" y="70136"/>
                      <a:pt x="30196" y="72766"/>
                    </a:cubicBezTo>
                    <a:cubicBezTo>
                      <a:pt x="30168" y="72772"/>
                      <a:pt x="30110" y="72781"/>
                      <a:pt x="30081" y="72786"/>
                    </a:cubicBezTo>
                    <a:lnTo>
                      <a:pt x="13226" y="75919"/>
                    </a:lnTo>
                    <a:lnTo>
                      <a:pt x="-177" y="3488"/>
                    </a:lnTo>
                    <a:lnTo>
                      <a:pt x="18145" y="96"/>
                    </a:lnTo>
                    <a:cubicBezTo>
                      <a:pt x="31404" y="-2356"/>
                      <a:pt x="44147" y="6356"/>
                      <a:pt x="46649" y="19584"/>
                    </a:cubicBezTo>
                    <a:close/>
                  </a:path>
                </a:pathLst>
              </a:custGeom>
              <a:solidFill>
                <a:srgbClr val="FFB27D"/>
              </a:solidFill>
              <a:ln w="2874" cap="flat">
                <a:noFill/>
                <a:prstDash val="solid"/>
                <a:miter/>
              </a:ln>
            </p:spPr>
            <p:txBody>
              <a:bodyPr rtlCol="0" anchor="ctr"/>
              <a:lstStyle/>
              <a:p>
                <a:endParaRPr lang="en-VN"/>
              </a:p>
            </p:txBody>
          </p:sp>
          <p:sp>
            <p:nvSpPr>
              <p:cNvPr id="92" name="Graphic 8">
                <a:extLst>
                  <a:ext uri="{FF2B5EF4-FFF2-40B4-BE49-F238E27FC236}">
                    <a16:creationId xmlns:a16="http://schemas.microsoft.com/office/drawing/2014/main" id="{D2A61001-D2E3-F441-98AD-0C3F8BAAE92E}"/>
                  </a:ext>
                </a:extLst>
              </p:cNvPr>
              <p:cNvSpPr/>
              <p:nvPr/>
            </p:nvSpPr>
            <p:spPr>
              <a:xfrm>
                <a:off x="9243861" y="6134034"/>
                <a:ext cx="184986" cy="211373"/>
              </a:xfrm>
              <a:custGeom>
                <a:avLst/>
                <a:gdLst>
                  <a:gd name="connsiteX0" fmla="*/ 150336 w 184986"/>
                  <a:gd name="connsiteY0" fmla="*/ 17618 h 211373"/>
                  <a:gd name="connsiteX1" fmla="*/ 183759 w 184986"/>
                  <a:gd name="connsiteY1" fmla="*/ 82433 h 211373"/>
                  <a:gd name="connsiteX2" fmla="*/ 133107 w 184986"/>
                  <a:gd name="connsiteY2" fmla="*/ 160211 h 211373"/>
                  <a:gd name="connsiteX3" fmla="*/ 89530 w 184986"/>
                  <a:gd name="connsiteY3" fmla="*/ 211057 h 211373"/>
                  <a:gd name="connsiteX4" fmla="*/ 2578 w 184986"/>
                  <a:gd name="connsiteY4" fmla="*/ 211057 h 211373"/>
                  <a:gd name="connsiteX5" fmla="*/ 21591 w 184986"/>
                  <a:gd name="connsiteY5" fmla="*/ 180906 h 211373"/>
                  <a:gd name="connsiteX6" fmla="*/ 64218 w 184986"/>
                  <a:gd name="connsiteY6" fmla="*/ 99391 h 211373"/>
                  <a:gd name="connsiteX7" fmla="*/ 67094 w 184986"/>
                  <a:gd name="connsiteY7" fmla="*/ 15635 h 211373"/>
                  <a:gd name="connsiteX8" fmla="*/ 136126 w 184986"/>
                  <a:gd name="connsiteY8" fmla="*/ -317 h 21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986" h="211373">
                    <a:moveTo>
                      <a:pt x="150336" y="17618"/>
                    </a:moveTo>
                    <a:cubicBezTo>
                      <a:pt x="150336" y="17618"/>
                      <a:pt x="191870" y="55501"/>
                      <a:pt x="183759" y="82433"/>
                    </a:cubicBezTo>
                    <a:cubicBezTo>
                      <a:pt x="175647" y="109365"/>
                      <a:pt x="138168" y="127301"/>
                      <a:pt x="133107" y="160211"/>
                    </a:cubicBezTo>
                    <a:cubicBezTo>
                      <a:pt x="128044" y="193121"/>
                      <a:pt x="107766" y="211057"/>
                      <a:pt x="89530" y="211057"/>
                    </a:cubicBezTo>
                    <a:lnTo>
                      <a:pt x="2578" y="211057"/>
                    </a:lnTo>
                    <a:cubicBezTo>
                      <a:pt x="2578" y="211057"/>
                      <a:pt x="-10854" y="187890"/>
                      <a:pt x="21591" y="180906"/>
                    </a:cubicBezTo>
                    <a:cubicBezTo>
                      <a:pt x="54036" y="173921"/>
                      <a:pt x="66232" y="135262"/>
                      <a:pt x="64218" y="99391"/>
                    </a:cubicBezTo>
                    <a:cubicBezTo>
                      <a:pt x="62205" y="63520"/>
                      <a:pt x="67094" y="15635"/>
                      <a:pt x="67094" y="15635"/>
                    </a:cubicBezTo>
                    <a:lnTo>
                      <a:pt x="136126" y="-317"/>
                    </a:lnTo>
                    <a:close/>
                  </a:path>
                </a:pathLst>
              </a:custGeom>
              <a:solidFill>
                <a:schemeClr val="bg2">
                  <a:lumMod val="25000"/>
                </a:schemeClr>
              </a:solidFill>
              <a:ln w="2874" cap="flat">
                <a:noFill/>
                <a:prstDash val="solid"/>
                <a:miter/>
              </a:ln>
            </p:spPr>
            <p:txBody>
              <a:bodyPr rtlCol="0" anchor="ctr"/>
              <a:lstStyle/>
              <a:p>
                <a:endParaRPr lang="en-VN"/>
              </a:p>
            </p:txBody>
          </p:sp>
          <p:sp>
            <p:nvSpPr>
              <p:cNvPr id="93" name="Graphic 8">
                <a:extLst>
                  <a:ext uri="{FF2B5EF4-FFF2-40B4-BE49-F238E27FC236}">
                    <a16:creationId xmlns:a16="http://schemas.microsoft.com/office/drawing/2014/main" id="{D2A61001-D2E3-F441-98AD-0C3F8BAAE92E}"/>
                  </a:ext>
                </a:extLst>
              </p:cNvPr>
              <p:cNvSpPr/>
              <p:nvPr/>
            </p:nvSpPr>
            <p:spPr>
              <a:xfrm>
                <a:off x="8640517" y="6216593"/>
                <a:ext cx="245706" cy="128556"/>
              </a:xfrm>
              <a:custGeom>
                <a:avLst/>
                <a:gdLst>
                  <a:gd name="connsiteX0" fmla="*/ 244023 w 245706"/>
                  <a:gd name="connsiteY0" fmla="*/ 33073 h 128556"/>
                  <a:gd name="connsiteX1" fmla="*/ 233237 w 245706"/>
                  <a:gd name="connsiteY1" fmla="*/ 128240 h 128556"/>
                  <a:gd name="connsiteX2" fmla="*/ -177 w 245706"/>
                  <a:gd name="connsiteY2" fmla="*/ 127780 h 128556"/>
                  <a:gd name="connsiteX3" fmla="*/ 37215 w 245706"/>
                  <a:gd name="connsiteY3" fmla="*/ 94870 h 128556"/>
                  <a:gd name="connsiteX4" fmla="*/ 151722 w 245706"/>
                  <a:gd name="connsiteY4" fmla="*/ 18098 h 128556"/>
                  <a:gd name="connsiteX5" fmla="*/ 244023 w 245706"/>
                  <a:gd name="connsiteY5" fmla="*/ 33073 h 12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706" h="128556">
                    <a:moveTo>
                      <a:pt x="244023" y="33073"/>
                    </a:moveTo>
                    <a:cubicBezTo>
                      <a:pt x="244023" y="33073"/>
                      <a:pt x="251473" y="119301"/>
                      <a:pt x="233237" y="128240"/>
                    </a:cubicBezTo>
                    <a:lnTo>
                      <a:pt x="-177" y="127780"/>
                    </a:lnTo>
                    <a:cubicBezTo>
                      <a:pt x="-177" y="127780"/>
                      <a:pt x="-177" y="100848"/>
                      <a:pt x="37215" y="94870"/>
                    </a:cubicBezTo>
                    <a:cubicBezTo>
                      <a:pt x="74607" y="88891"/>
                      <a:pt x="140561" y="66961"/>
                      <a:pt x="151722" y="18098"/>
                    </a:cubicBezTo>
                    <a:cubicBezTo>
                      <a:pt x="162882" y="-30765"/>
                      <a:pt x="244023" y="33073"/>
                      <a:pt x="244023" y="33073"/>
                    </a:cubicBezTo>
                    <a:close/>
                  </a:path>
                </a:pathLst>
              </a:custGeom>
              <a:solidFill>
                <a:schemeClr val="bg2">
                  <a:lumMod val="25000"/>
                </a:schemeClr>
              </a:solidFill>
              <a:ln w="2874" cap="flat">
                <a:noFill/>
                <a:prstDash val="solid"/>
                <a:miter/>
              </a:ln>
            </p:spPr>
            <p:txBody>
              <a:bodyPr rtlCol="0" anchor="ctr"/>
              <a:lstStyle/>
              <a:p>
                <a:endParaRPr lang="en-VN"/>
              </a:p>
            </p:txBody>
          </p:sp>
          <p:sp>
            <p:nvSpPr>
              <p:cNvPr id="94" name="Graphic 8">
                <a:extLst>
                  <a:ext uri="{FF2B5EF4-FFF2-40B4-BE49-F238E27FC236}">
                    <a16:creationId xmlns:a16="http://schemas.microsoft.com/office/drawing/2014/main" id="{D2A61001-D2E3-F441-98AD-0C3F8BAAE92E}"/>
                  </a:ext>
                </a:extLst>
              </p:cNvPr>
              <p:cNvSpPr/>
              <p:nvPr/>
            </p:nvSpPr>
            <p:spPr>
              <a:xfrm>
                <a:off x="8687631" y="5011228"/>
                <a:ext cx="343836" cy="1246037"/>
              </a:xfrm>
              <a:custGeom>
                <a:avLst/>
                <a:gdLst>
                  <a:gd name="connsiteX0" fmla="*/ -177 w 343836"/>
                  <a:gd name="connsiteY0" fmla="*/ 20493 h 1246037"/>
                  <a:gd name="connsiteX1" fmla="*/ 26601 w 343836"/>
                  <a:gd name="connsiteY1" fmla="*/ 353276 h 1246037"/>
                  <a:gd name="connsiteX2" fmla="*/ 72278 w 343836"/>
                  <a:gd name="connsiteY2" fmla="*/ 960639 h 1246037"/>
                  <a:gd name="connsiteX3" fmla="*/ 92412 w 343836"/>
                  <a:gd name="connsiteY3" fmla="*/ 1219870 h 1246037"/>
                  <a:gd name="connsiteX4" fmla="*/ 207897 w 343836"/>
                  <a:gd name="connsiteY4" fmla="*/ 1241800 h 1246037"/>
                  <a:gd name="connsiteX5" fmla="*/ 296142 w 343836"/>
                  <a:gd name="connsiteY5" fmla="*/ 773294 h 1246037"/>
                  <a:gd name="connsiteX6" fmla="*/ 297063 w 343836"/>
                  <a:gd name="connsiteY6" fmla="*/ 761365 h 1246037"/>
                  <a:gd name="connsiteX7" fmla="*/ 343659 w 343836"/>
                  <a:gd name="connsiteY7" fmla="*/ -317 h 124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836" h="1246037">
                    <a:moveTo>
                      <a:pt x="-177" y="20493"/>
                    </a:moveTo>
                    <a:cubicBezTo>
                      <a:pt x="-177" y="20493"/>
                      <a:pt x="12133" y="171622"/>
                      <a:pt x="26601" y="353276"/>
                    </a:cubicBezTo>
                    <a:cubicBezTo>
                      <a:pt x="46276" y="600090"/>
                      <a:pt x="69919" y="903211"/>
                      <a:pt x="72278" y="960639"/>
                    </a:cubicBezTo>
                    <a:cubicBezTo>
                      <a:pt x="76305" y="1060347"/>
                      <a:pt x="92412" y="1219870"/>
                      <a:pt x="92412" y="1219870"/>
                    </a:cubicBezTo>
                    <a:cubicBezTo>
                      <a:pt x="92412" y="1219870"/>
                      <a:pt x="130897" y="1257752"/>
                      <a:pt x="207897" y="1241800"/>
                    </a:cubicBezTo>
                    <a:cubicBezTo>
                      <a:pt x="207897" y="1241800"/>
                      <a:pt x="276555" y="1014100"/>
                      <a:pt x="296142" y="773294"/>
                    </a:cubicBezTo>
                    <a:cubicBezTo>
                      <a:pt x="296459" y="769327"/>
                      <a:pt x="296775" y="765361"/>
                      <a:pt x="297063" y="761365"/>
                    </a:cubicBezTo>
                    <a:cubicBezTo>
                      <a:pt x="315299" y="516103"/>
                      <a:pt x="343659" y="-317"/>
                      <a:pt x="343659" y="-317"/>
                    </a:cubicBezTo>
                    <a:close/>
                  </a:path>
                </a:pathLst>
              </a:custGeom>
              <a:solidFill>
                <a:srgbClr val="B39FA0"/>
              </a:solidFill>
              <a:ln w="2874" cap="flat">
                <a:noFill/>
                <a:prstDash val="solid"/>
                <a:miter/>
              </a:ln>
            </p:spPr>
            <p:txBody>
              <a:bodyPr rtlCol="0" anchor="ctr"/>
              <a:lstStyle/>
              <a:p>
                <a:endParaRPr lang="en-VN"/>
              </a:p>
            </p:txBody>
          </p:sp>
          <p:sp>
            <p:nvSpPr>
              <p:cNvPr id="95" name="Graphic 8">
                <a:extLst>
                  <a:ext uri="{FF2B5EF4-FFF2-40B4-BE49-F238E27FC236}">
                    <a16:creationId xmlns:a16="http://schemas.microsoft.com/office/drawing/2014/main" id="{D2A61001-D2E3-F441-98AD-0C3F8BAAE92E}"/>
                  </a:ext>
                </a:extLst>
              </p:cNvPr>
              <p:cNvSpPr/>
              <p:nvPr/>
            </p:nvSpPr>
            <p:spPr>
              <a:xfrm>
                <a:off x="8687631" y="5011113"/>
                <a:ext cx="344067" cy="773610"/>
              </a:xfrm>
              <a:custGeom>
                <a:avLst/>
                <a:gdLst>
                  <a:gd name="connsiteX0" fmla="*/ -177 w 344067"/>
                  <a:gd name="connsiteY0" fmla="*/ 20608 h 773610"/>
                  <a:gd name="connsiteX1" fmla="*/ 26601 w 344067"/>
                  <a:gd name="connsiteY1" fmla="*/ 353391 h 773610"/>
                  <a:gd name="connsiteX2" fmla="*/ 296373 w 344067"/>
                  <a:gd name="connsiteY2" fmla="*/ 773294 h 773610"/>
                  <a:gd name="connsiteX3" fmla="*/ 297293 w 344067"/>
                  <a:gd name="connsiteY3" fmla="*/ 761365 h 773610"/>
                  <a:gd name="connsiteX4" fmla="*/ 343890 w 344067"/>
                  <a:gd name="connsiteY4" fmla="*/ -317 h 773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67" h="773610">
                    <a:moveTo>
                      <a:pt x="-177" y="20608"/>
                    </a:moveTo>
                    <a:cubicBezTo>
                      <a:pt x="-177" y="20608"/>
                      <a:pt x="12133" y="171737"/>
                      <a:pt x="26601" y="353391"/>
                    </a:cubicBezTo>
                    <a:lnTo>
                      <a:pt x="296373" y="773294"/>
                    </a:lnTo>
                    <a:cubicBezTo>
                      <a:pt x="296689" y="769327"/>
                      <a:pt x="297005" y="765361"/>
                      <a:pt x="297293" y="761365"/>
                    </a:cubicBezTo>
                    <a:cubicBezTo>
                      <a:pt x="315529" y="516104"/>
                      <a:pt x="343890" y="-317"/>
                      <a:pt x="343890" y="-317"/>
                    </a:cubicBezTo>
                    <a:close/>
                  </a:path>
                </a:pathLst>
              </a:custGeom>
              <a:solidFill>
                <a:srgbClr val="867778"/>
              </a:solidFill>
              <a:ln w="2874" cap="flat">
                <a:noFill/>
                <a:prstDash val="solid"/>
                <a:miter/>
              </a:ln>
            </p:spPr>
            <p:txBody>
              <a:bodyPr rtlCol="0" anchor="ctr"/>
              <a:lstStyle/>
              <a:p>
                <a:endParaRPr lang="en-VN"/>
              </a:p>
            </p:txBody>
          </p:sp>
          <p:sp>
            <p:nvSpPr>
              <p:cNvPr id="96" name="Graphic 8">
                <a:extLst>
                  <a:ext uri="{FF2B5EF4-FFF2-40B4-BE49-F238E27FC236}">
                    <a16:creationId xmlns:a16="http://schemas.microsoft.com/office/drawing/2014/main" id="{D2A61001-D2E3-F441-98AD-0C3F8BAAE92E}"/>
                  </a:ext>
                </a:extLst>
              </p:cNvPr>
              <p:cNvSpPr/>
              <p:nvPr/>
            </p:nvSpPr>
            <p:spPr>
              <a:xfrm>
                <a:off x="8743863" y="4951271"/>
                <a:ext cx="650511" cy="1232287"/>
              </a:xfrm>
              <a:custGeom>
                <a:avLst/>
                <a:gdLst>
                  <a:gd name="connsiteX0" fmla="*/ -177 w 650511"/>
                  <a:gd name="connsiteY0" fmla="*/ 98385 h 1232287"/>
                  <a:gd name="connsiteX1" fmla="*/ 367620 w 650511"/>
                  <a:gd name="connsiteY1" fmla="*/ 902952 h 1232287"/>
                  <a:gd name="connsiteX2" fmla="*/ 559125 w 650511"/>
                  <a:gd name="connsiteY2" fmla="*/ 1231970 h 1232287"/>
                  <a:gd name="connsiteX3" fmla="*/ 650334 w 650511"/>
                  <a:gd name="connsiteY3" fmla="*/ 1176640 h 1232287"/>
                  <a:gd name="connsiteX4" fmla="*/ 496824 w 650511"/>
                  <a:gd name="connsiteY4" fmla="*/ 558988 h 1232287"/>
                  <a:gd name="connsiteX5" fmla="*/ 373717 w 650511"/>
                  <a:gd name="connsiteY5" fmla="*/ 213529 h 1232287"/>
                  <a:gd name="connsiteX6" fmla="*/ 353957 w 650511"/>
                  <a:gd name="connsiteY6" fmla="*/ -317 h 1232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11" h="1232287">
                    <a:moveTo>
                      <a:pt x="-177" y="98385"/>
                    </a:moveTo>
                    <a:cubicBezTo>
                      <a:pt x="-177" y="98385"/>
                      <a:pt x="221732" y="645734"/>
                      <a:pt x="367620" y="902952"/>
                    </a:cubicBezTo>
                    <a:cubicBezTo>
                      <a:pt x="513507" y="1160171"/>
                      <a:pt x="559125" y="1231970"/>
                      <a:pt x="559125" y="1231970"/>
                    </a:cubicBezTo>
                    <a:cubicBezTo>
                      <a:pt x="559125" y="1231970"/>
                      <a:pt x="642740" y="1199060"/>
                      <a:pt x="650334" y="1176640"/>
                    </a:cubicBezTo>
                    <a:cubicBezTo>
                      <a:pt x="650334" y="1176640"/>
                      <a:pt x="594533" y="680052"/>
                      <a:pt x="496824" y="558988"/>
                    </a:cubicBezTo>
                    <a:cubicBezTo>
                      <a:pt x="441599" y="490609"/>
                      <a:pt x="376766" y="285328"/>
                      <a:pt x="373717" y="213529"/>
                    </a:cubicBezTo>
                    <a:cubicBezTo>
                      <a:pt x="370668" y="141729"/>
                      <a:pt x="353957" y="-317"/>
                      <a:pt x="353957" y="-317"/>
                    </a:cubicBezTo>
                    <a:close/>
                  </a:path>
                </a:pathLst>
              </a:custGeom>
              <a:solidFill>
                <a:srgbClr val="B39FA0"/>
              </a:solidFill>
              <a:ln w="2874" cap="flat">
                <a:noFill/>
                <a:prstDash val="solid"/>
                <a:miter/>
              </a:ln>
            </p:spPr>
            <p:txBody>
              <a:bodyPr rtlCol="0" anchor="ctr"/>
              <a:lstStyle/>
              <a:p>
                <a:endParaRPr lang="en-VN"/>
              </a:p>
            </p:txBody>
          </p:sp>
          <p:sp>
            <p:nvSpPr>
              <p:cNvPr id="97" name="Graphic 8">
                <a:extLst>
                  <a:ext uri="{FF2B5EF4-FFF2-40B4-BE49-F238E27FC236}">
                    <a16:creationId xmlns:a16="http://schemas.microsoft.com/office/drawing/2014/main" id="{D2A61001-D2E3-F441-98AD-0C3F8BAAE92E}"/>
                  </a:ext>
                </a:extLst>
              </p:cNvPr>
              <p:cNvSpPr/>
              <p:nvPr/>
            </p:nvSpPr>
            <p:spPr>
              <a:xfrm>
                <a:off x="8799261" y="4024662"/>
                <a:ext cx="236693" cy="233307"/>
              </a:xfrm>
              <a:custGeom>
                <a:avLst/>
                <a:gdLst>
                  <a:gd name="connsiteX0" fmla="*/ 236516 w 236693"/>
                  <a:gd name="connsiteY0" fmla="*/ 181481 h 233307"/>
                  <a:gd name="connsiteX1" fmla="*/ -177 w 236693"/>
                  <a:gd name="connsiteY1" fmla="*/ 227009 h 233307"/>
                  <a:gd name="connsiteX2" fmla="*/ 58184 w 236693"/>
                  <a:gd name="connsiteY2" fmla="*/ 180187 h 233307"/>
                  <a:gd name="connsiteX3" fmla="*/ 51539 w 236693"/>
                  <a:gd name="connsiteY3" fmla="*/ 134975 h 233307"/>
                  <a:gd name="connsiteX4" fmla="*/ 47857 w 236693"/>
                  <a:gd name="connsiteY4" fmla="*/ 88785 h 233307"/>
                  <a:gd name="connsiteX5" fmla="*/ 105787 w 236693"/>
                  <a:gd name="connsiteY5" fmla="*/ 43257 h 233307"/>
                  <a:gd name="connsiteX6" fmla="*/ 160724 w 236693"/>
                  <a:gd name="connsiteY6" fmla="*/ -317 h 233307"/>
                  <a:gd name="connsiteX7" fmla="*/ 236516 w 236693"/>
                  <a:gd name="connsiteY7" fmla="*/ 181481 h 233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693" h="233307">
                    <a:moveTo>
                      <a:pt x="236516" y="181481"/>
                    </a:moveTo>
                    <a:cubicBezTo>
                      <a:pt x="236516" y="181481"/>
                      <a:pt x="86372" y="253884"/>
                      <a:pt x="-177" y="227009"/>
                    </a:cubicBezTo>
                    <a:cubicBezTo>
                      <a:pt x="16218" y="207941"/>
                      <a:pt x="36007" y="192070"/>
                      <a:pt x="58184" y="180187"/>
                    </a:cubicBezTo>
                    <a:cubicBezTo>
                      <a:pt x="55307" y="162798"/>
                      <a:pt x="52862" y="147737"/>
                      <a:pt x="51539" y="134975"/>
                    </a:cubicBezTo>
                    <a:cubicBezTo>
                      <a:pt x="49439" y="119658"/>
                      <a:pt x="48232" y="104237"/>
                      <a:pt x="47857" y="88785"/>
                    </a:cubicBezTo>
                    <a:lnTo>
                      <a:pt x="105787" y="43257"/>
                    </a:lnTo>
                    <a:lnTo>
                      <a:pt x="160724" y="-317"/>
                    </a:lnTo>
                    <a:cubicBezTo>
                      <a:pt x="156496" y="122185"/>
                      <a:pt x="236516" y="181481"/>
                      <a:pt x="236516" y="181481"/>
                    </a:cubicBezTo>
                    <a:close/>
                  </a:path>
                </a:pathLst>
              </a:custGeom>
              <a:solidFill>
                <a:srgbClr val="FFB27D"/>
              </a:solidFill>
              <a:ln w="2874" cap="flat">
                <a:noFill/>
                <a:prstDash val="solid"/>
                <a:miter/>
              </a:ln>
            </p:spPr>
            <p:txBody>
              <a:bodyPr rtlCol="0" anchor="ctr"/>
              <a:lstStyle/>
              <a:p>
                <a:endParaRPr lang="en-VN"/>
              </a:p>
            </p:txBody>
          </p:sp>
          <p:sp>
            <p:nvSpPr>
              <p:cNvPr id="98" name="Graphic 8">
                <a:extLst>
                  <a:ext uri="{FF2B5EF4-FFF2-40B4-BE49-F238E27FC236}">
                    <a16:creationId xmlns:a16="http://schemas.microsoft.com/office/drawing/2014/main" id="{D2A61001-D2E3-F441-98AD-0C3F8BAAE92E}"/>
                  </a:ext>
                </a:extLst>
              </p:cNvPr>
              <p:cNvSpPr/>
              <p:nvPr/>
            </p:nvSpPr>
            <p:spPr>
              <a:xfrm>
                <a:off x="8675103" y="4172447"/>
                <a:ext cx="439840" cy="886908"/>
              </a:xfrm>
              <a:custGeom>
                <a:avLst/>
                <a:gdLst>
                  <a:gd name="connsiteX0" fmla="*/ 2888 w 439840"/>
                  <a:gd name="connsiteY0" fmla="*/ 871748 h 886908"/>
                  <a:gd name="connsiteX1" fmla="*/ 11890 w 439840"/>
                  <a:gd name="connsiteY1" fmla="*/ 875341 h 886908"/>
                  <a:gd name="connsiteX2" fmla="*/ 219590 w 439840"/>
                  <a:gd name="connsiteY2" fmla="*/ 884482 h 886908"/>
                  <a:gd name="connsiteX3" fmla="*/ 411700 w 439840"/>
                  <a:gd name="connsiteY3" fmla="*/ 830158 h 886908"/>
                  <a:gd name="connsiteX4" fmla="*/ 439658 w 439840"/>
                  <a:gd name="connsiteY4" fmla="*/ 806560 h 886908"/>
                  <a:gd name="connsiteX5" fmla="*/ 437012 w 439840"/>
                  <a:gd name="connsiteY5" fmla="*/ 762325 h 886908"/>
                  <a:gd name="connsiteX6" fmla="*/ 429333 w 439840"/>
                  <a:gd name="connsiteY6" fmla="*/ 608752 h 886908"/>
                  <a:gd name="connsiteX7" fmla="*/ 432209 w 439840"/>
                  <a:gd name="connsiteY7" fmla="*/ 454720 h 886908"/>
                  <a:gd name="connsiteX8" fmla="*/ 432755 w 439840"/>
                  <a:gd name="connsiteY8" fmla="*/ 443539 h 886908"/>
                  <a:gd name="connsiteX9" fmla="*/ 434193 w 439840"/>
                  <a:gd name="connsiteY9" fmla="*/ 383007 h 886908"/>
                  <a:gd name="connsiteX10" fmla="*/ 420588 w 439840"/>
                  <a:gd name="connsiteY10" fmla="*/ 202848 h 886908"/>
                  <a:gd name="connsiteX11" fmla="*/ 328373 w 439840"/>
                  <a:gd name="connsiteY11" fmla="*/ 413 h 886908"/>
                  <a:gd name="connsiteX12" fmla="*/ 250453 w 439840"/>
                  <a:gd name="connsiteY12" fmla="*/ 30535 h 886908"/>
                  <a:gd name="connsiteX13" fmla="*/ 157260 w 439840"/>
                  <a:gd name="connsiteY13" fmla="*/ 41687 h 886908"/>
                  <a:gd name="connsiteX14" fmla="*/ 127289 w 439840"/>
                  <a:gd name="connsiteY14" fmla="*/ 67872 h 886908"/>
                  <a:gd name="connsiteX15" fmla="*/ 33376 w 439840"/>
                  <a:gd name="connsiteY15" fmla="*/ 215293 h 886908"/>
                  <a:gd name="connsiteX16" fmla="*/ 5418 w 439840"/>
                  <a:gd name="connsiteY16" fmla="*/ 488349 h 886908"/>
                  <a:gd name="connsiteX17" fmla="*/ 787 w 439840"/>
                  <a:gd name="connsiteY17" fmla="*/ 635397 h 886908"/>
                  <a:gd name="connsiteX18" fmla="*/ 787 w 439840"/>
                  <a:gd name="connsiteY18" fmla="*/ 637035 h 886908"/>
                  <a:gd name="connsiteX19" fmla="*/ 414 w 439840"/>
                  <a:gd name="connsiteY19" fmla="*/ 651809 h 886908"/>
                  <a:gd name="connsiteX20" fmla="*/ 2888 w 439840"/>
                  <a:gd name="connsiteY20" fmla="*/ 871748 h 88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9840" h="886908">
                    <a:moveTo>
                      <a:pt x="2888" y="871748"/>
                    </a:moveTo>
                    <a:cubicBezTo>
                      <a:pt x="5332" y="874019"/>
                      <a:pt x="8554" y="875313"/>
                      <a:pt x="11890" y="875341"/>
                    </a:cubicBezTo>
                    <a:cubicBezTo>
                      <a:pt x="44508" y="874680"/>
                      <a:pt x="139398" y="892587"/>
                      <a:pt x="219590" y="884482"/>
                    </a:cubicBezTo>
                    <a:cubicBezTo>
                      <a:pt x="287500" y="877928"/>
                      <a:pt x="347443" y="858297"/>
                      <a:pt x="411700" y="830158"/>
                    </a:cubicBezTo>
                    <a:cubicBezTo>
                      <a:pt x="420329" y="826220"/>
                      <a:pt x="440004" y="815786"/>
                      <a:pt x="439658" y="806560"/>
                    </a:cubicBezTo>
                    <a:cubicBezTo>
                      <a:pt x="439313" y="796069"/>
                      <a:pt x="438335" y="781353"/>
                      <a:pt x="437012" y="762325"/>
                    </a:cubicBezTo>
                    <a:cubicBezTo>
                      <a:pt x="434309" y="724959"/>
                      <a:pt x="430540" y="671757"/>
                      <a:pt x="429333" y="608752"/>
                    </a:cubicBezTo>
                    <a:cubicBezTo>
                      <a:pt x="428441" y="562046"/>
                      <a:pt x="428930" y="509935"/>
                      <a:pt x="432209" y="454720"/>
                    </a:cubicBezTo>
                    <a:cubicBezTo>
                      <a:pt x="432410" y="451012"/>
                      <a:pt x="432611" y="447276"/>
                      <a:pt x="432755" y="443539"/>
                    </a:cubicBezTo>
                    <a:cubicBezTo>
                      <a:pt x="433733" y="423419"/>
                      <a:pt x="434193" y="402926"/>
                      <a:pt x="434193" y="383007"/>
                    </a:cubicBezTo>
                    <a:cubicBezTo>
                      <a:pt x="434855" y="322676"/>
                      <a:pt x="430310" y="262402"/>
                      <a:pt x="420588" y="202848"/>
                    </a:cubicBezTo>
                    <a:cubicBezTo>
                      <a:pt x="404250" y="107997"/>
                      <a:pt x="373618" y="33495"/>
                      <a:pt x="328373" y="413"/>
                    </a:cubicBezTo>
                    <a:cubicBezTo>
                      <a:pt x="322361" y="-4186"/>
                      <a:pt x="285055" y="13807"/>
                      <a:pt x="250453" y="30535"/>
                    </a:cubicBezTo>
                    <a:cubicBezTo>
                      <a:pt x="218813" y="45941"/>
                      <a:pt x="187174" y="47579"/>
                      <a:pt x="157260" y="41687"/>
                    </a:cubicBezTo>
                    <a:lnTo>
                      <a:pt x="127289" y="67872"/>
                    </a:lnTo>
                    <a:cubicBezTo>
                      <a:pt x="90960" y="100955"/>
                      <a:pt x="51009" y="146483"/>
                      <a:pt x="33376" y="215293"/>
                    </a:cubicBezTo>
                    <a:cubicBezTo>
                      <a:pt x="18764" y="273612"/>
                      <a:pt x="10107" y="379127"/>
                      <a:pt x="5418" y="488349"/>
                    </a:cubicBezTo>
                    <a:cubicBezTo>
                      <a:pt x="3117" y="538132"/>
                      <a:pt x="1449" y="587914"/>
                      <a:pt x="787" y="635397"/>
                    </a:cubicBezTo>
                    <a:lnTo>
                      <a:pt x="787" y="637035"/>
                    </a:lnTo>
                    <a:cubicBezTo>
                      <a:pt x="414" y="641950"/>
                      <a:pt x="414" y="646894"/>
                      <a:pt x="414" y="651809"/>
                    </a:cubicBezTo>
                    <a:cubicBezTo>
                      <a:pt x="-1111" y="773477"/>
                      <a:pt x="529" y="870110"/>
                      <a:pt x="2888" y="871748"/>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99" name="Graphic 8">
                <a:extLst>
                  <a:ext uri="{FF2B5EF4-FFF2-40B4-BE49-F238E27FC236}">
                    <a16:creationId xmlns:a16="http://schemas.microsoft.com/office/drawing/2014/main" id="{D2A61001-D2E3-F441-98AD-0C3F8BAAE92E}"/>
                  </a:ext>
                </a:extLst>
              </p:cNvPr>
              <p:cNvSpPr/>
              <p:nvPr/>
            </p:nvSpPr>
            <p:spPr>
              <a:xfrm>
                <a:off x="8847296" y="4068236"/>
                <a:ext cx="113874" cy="91717"/>
              </a:xfrm>
              <a:custGeom>
                <a:avLst/>
                <a:gdLst>
                  <a:gd name="connsiteX0" fmla="*/ 113697 w 113874"/>
                  <a:gd name="connsiteY0" fmla="*/ 2960 h 91717"/>
                  <a:gd name="connsiteX1" fmla="*/ 3504 w 113874"/>
                  <a:gd name="connsiteY1" fmla="*/ 91401 h 91717"/>
                  <a:gd name="connsiteX2" fmla="*/ -177 w 113874"/>
                  <a:gd name="connsiteY2" fmla="*/ 45212 h 91717"/>
                  <a:gd name="connsiteX3" fmla="*/ 57752 w 113874"/>
                  <a:gd name="connsiteY3" fmla="*/ -317 h 91717"/>
                </a:gdLst>
                <a:ahLst/>
                <a:cxnLst>
                  <a:cxn ang="0">
                    <a:pos x="connsiteX0" y="connsiteY0"/>
                  </a:cxn>
                  <a:cxn ang="0">
                    <a:pos x="connsiteX1" y="connsiteY1"/>
                  </a:cxn>
                  <a:cxn ang="0">
                    <a:pos x="connsiteX2" y="connsiteY2"/>
                  </a:cxn>
                  <a:cxn ang="0">
                    <a:pos x="connsiteX3" y="connsiteY3"/>
                  </a:cxn>
                </a:cxnLst>
                <a:rect l="l" t="t" r="r" b="b"/>
                <a:pathLst>
                  <a:path w="113874" h="91717">
                    <a:moveTo>
                      <a:pt x="113697" y="2960"/>
                    </a:moveTo>
                    <a:cubicBezTo>
                      <a:pt x="113697" y="2960"/>
                      <a:pt x="75729" y="71942"/>
                      <a:pt x="3504" y="91401"/>
                    </a:cubicBezTo>
                    <a:cubicBezTo>
                      <a:pt x="1405" y="76084"/>
                      <a:pt x="197" y="60664"/>
                      <a:pt x="-177" y="45212"/>
                    </a:cubicBezTo>
                    <a:lnTo>
                      <a:pt x="57752" y="-317"/>
                    </a:lnTo>
                    <a:close/>
                  </a:path>
                </a:pathLst>
              </a:custGeom>
              <a:solidFill>
                <a:srgbClr val="ED985F"/>
              </a:solidFill>
              <a:ln w="2874" cap="flat">
                <a:noFill/>
                <a:prstDash val="solid"/>
                <a:miter/>
              </a:ln>
            </p:spPr>
            <p:txBody>
              <a:bodyPr rtlCol="0" anchor="ctr"/>
              <a:lstStyle/>
              <a:p>
                <a:endParaRPr lang="en-VN"/>
              </a:p>
            </p:txBody>
          </p:sp>
          <p:sp>
            <p:nvSpPr>
              <p:cNvPr id="100" name="Graphic 8">
                <a:extLst>
                  <a:ext uri="{FF2B5EF4-FFF2-40B4-BE49-F238E27FC236}">
                    <a16:creationId xmlns:a16="http://schemas.microsoft.com/office/drawing/2014/main" id="{D2A61001-D2E3-F441-98AD-0C3F8BAAE92E}"/>
                  </a:ext>
                </a:extLst>
              </p:cNvPr>
              <p:cNvSpPr/>
              <p:nvPr/>
            </p:nvSpPr>
            <p:spPr>
              <a:xfrm>
                <a:off x="8793040" y="3878595"/>
                <a:ext cx="199255" cy="235985"/>
              </a:xfrm>
              <a:custGeom>
                <a:avLst/>
                <a:gdLst>
                  <a:gd name="connsiteX0" fmla="*/ 27760 w 199255"/>
                  <a:gd name="connsiteY0" fmla="*/ 232841 h 235985"/>
                  <a:gd name="connsiteX1" fmla="*/ 184434 w 199255"/>
                  <a:gd name="connsiteY1" fmla="*/ 168284 h 235985"/>
                  <a:gd name="connsiteX2" fmla="*/ 134558 w 199255"/>
                  <a:gd name="connsiteY2" fmla="*/ 5371 h 235985"/>
                  <a:gd name="connsiteX3" fmla="*/ 8978 w 199255"/>
                  <a:gd name="connsiteY3" fmla="*/ 45955 h 235985"/>
                  <a:gd name="connsiteX4" fmla="*/ 27760 w 199255"/>
                  <a:gd name="connsiteY4" fmla="*/ 232841 h 235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255" h="235985">
                    <a:moveTo>
                      <a:pt x="27760" y="232841"/>
                    </a:moveTo>
                    <a:cubicBezTo>
                      <a:pt x="27760" y="232841"/>
                      <a:pt x="171002" y="256266"/>
                      <a:pt x="184434" y="168284"/>
                    </a:cubicBezTo>
                    <a:cubicBezTo>
                      <a:pt x="197866" y="80303"/>
                      <a:pt x="225422" y="24053"/>
                      <a:pt x="134558" y="5371"/>
                    </a:cubicBezTo>
                    <a:cubicBezTo>
                      <a:pt x="43695" y="-13312"/>
                      <a:pt x="20714" y="17644"/>
                      <a:pt x="8978" y="45955"/>
                    </a:cubicBezTo>
                    <a:cubicBezTo>
                      <a:pt x="-2758" y="74267"/>
                      <a:pt x="-9143" y="224505"/>
                      <a:pt x="27760" y="232841"/>
                    </a:cubicBezTo>
                    <a:close/>
                  </a:path>
                </a:pathLst>
              </a:custGeom>
              <a:solidFill>
                <a:srgbClr val="FFB27D"/>
              </a:solidFill>
              <a:ln w="2874" cap="flat">
                <a:noFill/>
                <a:prstDash val="solid"/>
                <a:miter/>
              </a:ln>
            </p:spPr>
            <p:txBody>
              <a:bodyPr rtlCol="0" anchor="ctr"/>
              <a:lstStyle/>
              <a:p>
                <a:endParaRPr lang="en-VN"/>
              </a:p>
            </p:txBody>
          </p:sp>
          <p:sp>
            <p:nvSpPr>
              <p:cNvPr id="101" name="Graphic 8">
                <a:extLst>
                  <a:ext uri="{FF2B5EF4-FFF2-40B4-BE49-F238E27FC236}">
                    <a16:creationId xmlns:a16="http://schemas.microsoft.com/office/drawing/2014/main" id="{D2A61001-D2E3-F441-98AD-0C3F8BAAE92E}"/>
                  </a:ext>
                </a:extLst>
              </p:cNvPr>
              <p:cNvSpPr/>
              <p:nvPr/>
            </p:nvSpPr>
            <p:spPr>
              <a:xfrm>
                <a:off x="8746743" y="3825094"/>
                <a:ext cx="293957" cy="225206"/>
              </a:xfrm>
              <a:custGeom>
                <a:avLst/>
                <a:gdLst>
                  <a:gd name="connsiteX0" fmla="*/ 282793 w 293957"/>
                  <a:gd name="connsiteY0" fmla="*/ 48352 h 225206"/>
                  <a:gd name="connsiteX1" fmla="*/ 293780 w 293957"/>
                  <a:gd name="connsiteY1" fmla="*/ 45276 h 225206"/>
                  <a:gd name="connsiteX2" fmla="*/ 281297 w 293957"/>
                  <a:gd name="connsiteY2" fmla="*/ 41770 h 225206"/>
                  <a:gd name="connsiteX3" fmla="*/ 259006 w 293957"/>
                  <a:gd name="connsiteY3" fmla="*/ 12107 h 225206"/>
                  <a:gd name="connsiteX4" fmla="*/ 268699 w 293957"/>
                  <a:gd name="connsiteY4" fmla="*/ 26478 h 225206"/>
                  <a:gd name="connsiteX5" fmla="*/ 100779 w 293957"/>
                  <a:gd name="connsiteY5" fmla="*/ 2335 h 225206"/>
                  <a:gd name="connsiteX6" fmla="*/ 22543 w 293957"/>
                  <a:gd name="connsiteY6" fmla="*/ 117306 h 225206"/>
                  <a:gd name="connsiteX7" fmla="*/ 123214 w 293957"/>
                  <a:gd name="connsiteY7" fmla="*/ 100865 h 225206"/>
                  <a:gd name="connsiteX8" fmla="*/ 176570 w 293957"/>
                  <a:gd name="connsiteY8" fmla="*/ 160908 h 225206"/>
                  <a:gd name="connsiteX9" fmla="*/ 199782 w 293957"/>
                  <a:gd name="connsiteY9" fmla="*/ 148376 h 225206"/>
                  <a:gd name="connsiteX10" fmla="*/ 212697 w 293957"/>
                  <a:gd name="connsiteY10" fmla="*/ 184908 h 225206"/>
                  <a:gd name="connsiteX11" fmla="*/ 229955 w 293957"/>
                  <a:gd name="connsiteY11" fmla="*/ 224890 h 225206"/>
                  <a:gd name="connsiteX12" fmla="*/ 252189 w 293957"/>
                  <a:gd name="connsiteY12" fmla="*/ 200947 h 225206"/>
                  <a:gd name="connsiteX13" fmla="*/ 285295 w 293957"/>
                  <a:gd name="connsiteY13" fmla="*/ 54043 h 225206"/>
                  <a:gd name="connsiteX14" fmla="*/ 282793 w 293957"/>
                  <a:gd name="connsiteY14" fmla="*/ 48352 h 22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3957" h="225206">
                    <a:moveTo>
                      <a:pt x="282793" y="48352"/>
                    </a:moveTo>
                    <a:cubicBezTo>
                      <a:pt x="284087" y="46857"/>
                      <a:pt x="287108" y="45650"/>
                      <a:pt x="293780" y="45276"/>
                    </a:cubicBezTo>
                    <a:cubicBezTo>
                      <a:pt x="289955" y="43118"/>
                      <a:pt x="285670" y="41913"/>
                      <a:pt x="281297" y="41770"/>
                    </a:cubicBezTo>
                    <a:cubicBezTo>
                      <a:pt x="279917" y="32515"/>
                      <a:pt x="274970" y="16102"/>
                      <a:pt x="259006" y="12107"/>
                    </a:cubicBezTo>
                    <a:cubicBezTo>
                      <a:pt x="264240" y="15191"/>
                      <a:pt x="267808" y="20471"/>
                      <a:pt x="268699" y="26478"/>
                    </a:cubicBezTo>
                    <a:cubicBezTo>
                      <a:pt x="250204" y="7480"/>
                      <a:pt x="210568" y="-6346"/>
                      <a:pt x="100779" y="2335"/>
                    </a:cubicBezTo>
                    <a:cubicBezTo>
                      <a:pt x="-43872" y="13832"/>
                      <a:pt x="3789" y="106297"/>
                      <a:pt x="22543" y="117306"/>
                    </a:cubicBezTo>
                    <a:cubicBezTo>
                      <a:pt x="41296" y="128314"/>
                      <a:pt x="88410" y="98077"/>
                      <a:pt x="123214" y="100865"/>
                    </a:cubicBezTo>
                    <a:cubicBezTo>
                      <a:pt x="158018" y="103653"/>
                      <a:pt x="164748" y="154010"/>
                      <a:pt x="176570" y="160908"/>
                    </a:cubicBezTo>
                    <a:cubicBezTo>
                      <a:pt x="188392" y="167807"/>
                      <a:pt x="183761" y="155620"/>
                      <a:pt x="199782" y="148376"/>
                    </a:cubicBezTo>
                    <a:cubicBezTo>
                      <a:pt x="215803" y="141133"/>
                      <a:pt x="217328" y="167663"/>
                      <a:pt x="212697" y="184908"/>
                    </a:cubicBezTo>
                    <a:cubicBezTo>
                      <a:pt x="208066" y="202154"/>
                      <a:pt x="229955" y="224890"/>
                      <a:pt x="229955" y="224890"/>
                    </a:cubicBezTo>
                    <a:lnTo>
                      <a:pt x="252189" y="200947"/>
                    </a:lnTo>
                    <a:cubicBezTo>
                      <a:pt x="274423" y="177033"/>
                      <a:pt x="295334" y="75657"/>
                      <a:pt x="285295" y="54043"/>
                    </a:cubicBezTo>
                    <a:cubicBezTo>
                      <a:pt x="284605" y="52232"/>
                      <a:pt x="283713" y="50278"/>
                      <a:pt x="282793" y="48352"/>
                    </a:cubicBezTo>
                    <a:close/>
                  </a:path>
                </a:pathLst>
              </a:custGeom>
              <a:solidFill>
                <a:schemeClr val="bg2">
                  <a:lumMod val="25000"/>
                </a:schemeClr>
              </a:solidFill>
              <a:ln w="2874" cap="flat">
                <a:noFill/>
                <a:prstDash val="solid"/>
                <a:miter/>
              </a:ln>
            </p:spPr>
            <p:txBody>
              <a:bodyPr rtlCol="0" anchor="ctr"/>
              <a:lstStyle/>
              <a:p>
                <a:endParaRPr lang="en-VN"/>
              </a:p>
            </p:txBody>
          </p:sp>
          <p:sp>
            <p:nvSpPr>
              <p:cNvPr id="102" name="Graphic 8">
                <a:extLst>
                  <a:ext uri="{FF2B5EF4-FFF2-40B4-BE49-F238E27FC236}">
                    <a16:creationId xmlns:a16="http://schemas.microsoft.com/office/drawing/2014/main" id="{D2A61001-D2E3-F441-98AD-0C3F8BAAE92E}"/>
                  </a:ext>
                </a:extLst>
              </p:cNvPr>
              <p:cNvSpPr/>
              <p:nvPr/>
            </p:nvSpPr>
            <p:spPr>
              <a:xfrm>
                <a:off x="8263464" y="4260544"/>
                <a:ext cx="45168" cy="71471"/>
              </a:xfrm>
              <a:custGeom>
                <a:avLst/>
                <a:gdLst>
                  <a:gd name="connsiteX0" fmla="*/ 44112 w 45168"/>
                  <a:gd name="connsiteY0" fmla="*/ 57466 h 71471"/>
                  <a:gd name="connsiteX1" fmla="*/ 35483 w 45168"/>
                  <a:gd name="connsiteY1" fmla="*/ 29270 h 71471"/>
                  <a:gd name="connsiteX2" fmla="*/ 3843 w 45168"/>
                  <a:gd name="connsiteY2" fmla="*/ -19 h 71471"/>
                  <a:gd name="connsiteX3" fmla="*/ 6950 w 45168"/>
                  <a:gd name="connsiteY3" fmla="*/ 53270 h 71471"/>
                  <a:gd name="connsiteX4" fmla="*/ 44112 w 45168"/>
                  <a:gd name="connsiteY4" fmla="*/ 57466 h 71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68" h="71471">
                    <a:moveTo>
                      <a:pt x="44112" y="57466"/>
                    </a:moveTo>
                    <a:cubicBezTo>
                      <a:pt x="44112" y="57466"/>
                      <a:pt x="49059" y="38036"/>
                      <a:pt x="35483" y="29270"/>
                    </a:cubicBezTo>
                    <a:cubicBezTo>
                      <a:pt x="21907" y="20503"/>
                      <a:pt x="9596" y="-3238"/>
                      <a:pt x="3843" y="-19"/>
                    </a:cubicBezTo>
                    <a:cubicBezTo>
                      <a:pt x="-7950" y="6649"/>
                      <a:pt x="10286" y="27401"/>
                      <a:pt x="6950" y="53270"/>
                    </a:cubicBezTo>
                    <a:cubicBezTo>
                      <a:pt x="5886" y="62353"/>
                      <a:pt x="26998" y="86094"/>
                      <a:pt x="44112" y="57466"/>
                    </a:cubicBezTo>
                    <a:close/>
                  </a:path>
                </a:pathLst>
              </a:custGeom>
              <a:solidFill>
                <a:srgbClr val="FFB27D"/>
              </a:solidFill>
              <a:ln w="2874" cap="flat">
                <a:noFill/>
                <a:prstDash val="solid"/>
                <a:miter/>
              </a:ln>
            </p:spPr>
            <p:txBody>
              <a:bodyPr rtlCol="0" anchor="ctr"/>
              <a:lstStyle/>
              <a:p>
                <a:endParaRPr lang="en-VN"/>
              </a:p>
            </p:txBody>
          </p:sp>
          <p:sp>
            <p:nvSpPr>
              <p:cNvPr id="103" name="Graphic 8">
                <a:extLst>
                  <a:ext uri="{FF2B5EF4-FFF2-40B4-BE49-F238E27FC236}">
                    <a16:creationId xmlns:a16="http://schemas.microsoft.com/office/drawing/2014/main" id="{D2A61001-D2E3-F441-98AD-0C3F8BAAE92E}"/>
                  </a:ext>
                </a:extLst>
              </p:cNvPr>
              <p:cNvSpPr/>
              <p:nvPr/>
            </p:nvSpPr>
            <p:spPr>
              <a:xfrm>
                <a:off x="9016877" y="4487133"/>
                <a:ext cx="91159" cy="294382"/>
              </a:xfrm>
              <a:custGeom>
                <a:avLst/>
                <a:gdLst>
                  <a:gd name="connsiteX0" fmla="*/ 87559 w 91159"/>
                  <a:gd name="connsiteY0" fmla="*/ 294066 h 294382"/>
                  <a:gd name="connsiteX1" fmla="*/ 90436 w 91159"/>
                  <a:gd name="connsiteY1" fmla="*/ 140034 h 294382"/>
                  <a:gd name="connsiteX2" fmla="*/ 90982 w 91159"/>
                  <a:gd name="connsiteY2" fmla="*/ 128853 h 294382"/>
                  <a:gd name="connsiteX3" fmla="*/ 26465 w 91159"/>
                  <a:gd name="connsiteY3" fmla="*/ -317 h 294382"/>
                  <a:gd name="connsiteX4" fmla="*/ 87559 w 91159"/>
                  <a:gd name="connsiteY4" fmla="*/ 294066 h 294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59" h="294382">
                    <a:moveTo>
                      <a:pt x="87559" y="294066"/>
                    </a:moveTo>
                    <a:cubicBezTo>
                      <a:pt x="86667" y="247359"/>
                      <a:pt x="87156" y="195248"/>
                      <a:pt x="90436" y="140034"/>
                    </a:cubicBezTo>
                    <a:cubicBezTo>
                      <a:pt x="90636" y="136326"/>
                      <a:pt x="90838" y="132589"/>
                      <a:pt x="90982" y="128853"/>
                    </a:cubicBezTo>
                    <a:cubicBezTo>
                      <a:pt x="77377" y="61451"/>
                      <a:pt x="56782" y="1637"/>
                      <a:pt x="26465" y="-317"/>
                    </a:cubicBezTo>
                    <a:cubicBezTo>
                      <a:pt x="26580" y="-317"/>
                      <a:pt x="-63736" y="141528"/>
                      <a:pt x="87559" y="294066"/>
                    </a:cubicBezTo>
                    <a:close/>
                  </a:path>
                </a:pathLst>
              </a:custGeom>
              <a:solidFill>
                <a:schemeClr val="accent4">
                  <a:lumMod val="60000"/>
                  <a:lumOff val="40000"/>
                </a:schemeClr>
              </a:solidFill>
              <a:ln w="2874" cap="flat">
                <a:noFill/>
                <a:prstDash val="solid"/>
                <a:miter/>
              </a:ln>
            </p:spPr>
            <p:txBody>
              <a:bodyPr rtlCol="0" anchor="ctr"/>
              <a:lstStyle/>
              <a:p>
                <a:endParaRPr lang="en-VN"/>
              </a:p>
            </p:txBody>
          </p:sp>
          <p:sp>
            <p:nvSpPr>
              <p:cNvPr id="104" name="Graphic 8">
                <a:extLst>
                  <a:ext uri="{FF2B5EF4-FFF2-40B4-BE49-F238E27FC236}">
                    <a16:creationId xmlns:a16="http://schemas.microsoft.com/office/drawing/2014/main" id="{D2A61001-D2E3-F441-98AD-0C3F8BAAE92E}"/>
                  </a:ext>
                </a:extLst>
              </p:cNvPr>
              <p:cNvSpPr/>
              <p:nvPr/>
            </p:nvSpPr>
            <p:spPr>
              <a:xfrm>
                <a:off x="9131866" y="5011108"/>
                <a:ext cx="92200" cy="169441"/>
              </a:xfrm>
              <a:custGeom>
                <a:avLst/>
                <a:gdLst>
                  <a:gd name="connsiteX0" fmla="*/ 92023 w 92200"/>
                  <a:gd name="connsiteY0" fmla="*/ 14663 h 169441"/>
                  <a:gd name="connsiteX1" fmla="*/ 76232 w 92200"/>
                  <a:gd name="connsiteY1" fmla="*/ 101639 h 169441"/>
                  <a:gd name="connsiteX2" fmla="*/ 17843 w 92200"/>
                  <a:gd name="connsiteY2" fmla="*/ 168351 h 169441"/>
                  <a:gd name="connsiteX3" fmla="*/ 23912 w 92200"/>
                  <a:gd name="connsiteY3" fmla="*/ 97069 h 169441"/>
                  <a:gd name="connsiteX4" fmla="*/ 4985 w 92200"/>
                  <a:gd name="connsiteY4" fmla="*/ 121701 h 169441"/>
                  <a:gd name="connsiteX5" fmla="*/ -134 w 92200"/>
                  <a:gd name="connsiteY5" fmla="*/ 77409 h 169441"/>
                  <a:gd name="connsiteX6" fmla="*/ 43385 w 92200"/>
                  <a:gd name="connsiteY6" fmla="*/ 9978 h 169441"/>
                  <a:gd name="connsiteX7" fmla="*/ 92023 w 92200"/>
                  <a:gd name="connsiteY7" fmla="*/ 14663 h 16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200" h="169441">
                    <a:moveTo>
                      <a:pt x="92023" y="14663"/>
                    </a:moveTo>
                    <a:cubicBezTo>
                      <a:pt x="92023" y="14663"/>
                      <a:pt x="84487" y="87814"/>
                      <a:pt x="76232" y="101639"/>
                    </a:cubicBezTo>
                    <a:cubicBezTo>
                      <a:pt x="67977" y="115464"/>
                      <a:pt x="32800" y="159671"/>
                      <a:pt x="17843" y="168351"/>
                    </a:cubicBezTo>
                    <a:cubicBezTo>
                      <a:pt x="2886" y="177031"/>
                      <a:pt x="26990" y="110089"/>
                      <a:pt x="23912" y="97069"/>
                    </a:cubicBezTo>
                    <a:cubicBezTo>
                      <a:pt x="20834" y="84048"/>
                      <a:pt x="11601" y="120839"/>
                      <a:pt x="4985" y="121701"/>
                    </a:cubicBezTo>
                    <a:cubicBezTo>
                      <a:pt x="-1630" y="122564"/>
                      <a:pt x="96" y="89452"/>
                      <a:pt x="-134" y="77409"/>
                    </a:cubicBezTo>
                    <a:cubicBezTo>
                      <a:pt x="-364" y="65365"/>
                      <a:pt x="31966" y="35617"/>
                      <a:pt x="43385" y="9978"/>
                    </a:cubicBezTo>
                    <a:cubicBezTo>
                      <a:pt x="54804" y="-15660"/>
                      <a:pt x="92023" y="14663"/>
                      <a:pt x="92023" y="14663"/>
                    </a:cubicBezTo>
                    <a:close/>
                  </a:path>
                </a:pathLst>
              </a:custGeom>
              <a:solidFill>
                <a:srgbClr val="FFB27D"/>
              </a:solidFill>
              <a:ln w="2874" cap="flat">
                <a:noFill/>
                <a:prstDash val="solid"/>
                <a:miter/>
              </a:ln>
            </p:spPr>
            <p:txBody>
              <a:bodyPr rtlCol="0" anchor="ctr"/>
              <a:lstStyle/>
              <a:p>
                <a:endParaRPr lang="en-VN"/>
              </a:p>
            </p:txBody>
          </p:sp>
          <p:sp>
            <p:nvSpPr>
              <p:cNvPr id="105" name="Graphic 8">
                <a:extLst>
                  <a:ext uri="{FF2B5EF4-FFF2-40B4-BE49-F238E27FC236}">
                    <a16:creationId xmlns:a16="http://schemas.microsoft.com/office/drawing/2014/main" id="{D2A61001-D2E3-F441-98AD-0C3F8BAAE92E}"/>
                  </a:ext>
                </a:extLst>
              </p:cNvPr>
              <p:cNvSpPr/>
              <p:nvPr/>
            </p:nvSpPr>
            <p:spPr>
              <a:xfrm>
                <a:off x="8935098" y="4172429"/>
                <a:ext cx="349657" cy="896428"/>
              </a:xfrm>
              <a:custGeom>
                <a:avLst/>
                <a:gdLst>
                  <a:gd name="connsiteX0" fmla="*/ 68407 w 349657"/>
                  <a:gd name="connsiteY0" fmla="*/ -317 h 896428"/>
                  <a:gd name="connsiteX1" fmla="*/ 202502 w 349657"/>
                  <a:gd name="connsiteY1" fmla="*/ 108503 h 896428"/>
                  <a:gd name="connsiteX2" fmla="*/ 349454 w 349657"/>
                  <a:gd name="connsiteY2" fmla="*/ 617968 h 896428"/>
                  <a:gd name="connsiteX3" fmla="*/ 292445 w 349657"/>
                  <a:gd name="connsiteY3" fmla="*/ 896111 h 896428"/>
                  <a:gd name="connsiteX4" fmla="*/ 217833 w 349657"/>
                  <a:gd name="connsiteY4" fmla="*/ 862310 h 896428"/>
                  <a:gd name="connsiteX5" fmla="*/ 222176 w 349657"/>
                  <a:gd name="connsiteY5" fmla="*/ 595865 h 896428"/>
                  <a:gd name="connsiteX6" fmla="*/ 1935 w 349657"/>
                  <a:gd name="connsiteY6" fmla="*/ 191828 h 896428"/>
                  <a:gd name="connsiteX7" fmla="*/ 68407 w 349657"/>
                  <a:gd name="connsiteY7" fmla="*/ -317 h 896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57" h="896428">
                    <a:moveTo>
                      <a:pt x="68407" y="-317"/>
                    </a:moveTo>
                    <a:cubicBezTo>
                      <a:pt x="68407" y="-317"/>
                      <a:pt x="159041" y="42567"/>
                      <a:pt x="202502" y="108503"/>
                    </a:cubicBezTo>
                    <a:cubicBezTo>
                      <a:pt x="269895" y="210770"/>
                      <a:pt x="348016" y="583448"/>
                      <a:pt x="349454" y="617968"/>
                    </a:cubicBezTo>
                    <a:cubicBezTo>
                      <a:pt x="350892" y="652488"/>
                      <a:pt x="292445" y="896111"/>
                      <a:pt x="292445" y="896111"/>
                    </a:cubicBezTo>
                    <a:cubicBezTo>
                      <a:pt x="292445" y="896111"/>
                      <a:pt x="233135" y="892231"/>
                      <a:pt x="217833" y="862310"/>
                    </a:cubicBezTo>
                    <a:cubicBezTo>
                      <a:pt x="217833" y="862310"/>
                      <a:pt x="229684" y="611961"/>
                      <a:pt x="222176" y="595865"/>
                    </a:cubicBezTo>
                    <a:cubicBezTo>
                      <a:pt x="214669" y="579769"/>
                      <a:pt x="-25016" y="260064"/>
                      <a:pt x="1935" y="191828"/>
                    </a:cubicBezTo>
                    <a:cubicBezTo>
                      <a:pt x="28887" y="123593"/>
                      <a:pt x="68407" y="-317"/>
                      <a:pt x="68407" y="-317"/>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106" name="Graphic 8">
                <a:extLst>
                  <a:ext uri="{FF2B5EF4-FFF2-40B4-BE49-F238E27FC236}">
                    <a16:creationId xmlns:a16="http://schemas.microsoft.com/office/drawing/2014/main" id="{D2A61001-D2E3-F441-98AD-0C3F8BAAE92E}"/>
                  </a:ext>
                </a:extLst>
              </p:cNvPr>
              <p:cNvSpPr/>
              <p:nvPr/>
            </p:nvSpPr>
            <p:spPr>
              <a:xfrm>
                <a:off x="7937340" y="4291136"/>
                <a:ext cx="51630" cy="42740"/>
              </a:xfrm>
              <a:custGeom>
                <a:avLst/>
                <a:gdLst>
                  <a:gd name="connsiteX0" fmla="*/ 46855 w 51630"/>
                  <a:gd name="connsiteY0" fmla="*/ 0 h 42740"/>
                  <a:gd name="connsiteX1" fmla="*/ 51630 w 51630"/>
                  <a:gd name="connsiteY1" fmla="*/ 42740 h 42740"/>
                  <a:gd name="connsiteX2" fmla="*/ 0 w 51630"/>
                  <a:gd name="connsiteY2" fmla="*/ 31157 h 42740"/>
                  <a:gd name="connsiteX3" fmla="*/ 46855 w 51630"/>
                  <a:gd name="connsiteY3" fmla="*/ 0 h 42740"/>
                </a:gdLst>
                <a:ahLst/>
                <a:cxnLst>
                  <a:cxn ang="0">
                    <a:pos x="connsiteX0" y="connsiteY0"/>
                  </a:cxn>
                  <a:cxn ang="0">
                    <a:pos x="connsiteX1" y="connsiteY1"/>
                  </a:cxn>
                  <a:cxn ang="0">
                    <a:pos x="connsiteX2" y="connsiteY2"/>
                  </a:cxn>
                  <a:cxn ang="0">
                    <a:pos x="connsiteX3" y="connsiteY3"/>
                  </a:cxn>
                </a:cxnLst>
                <a:rect l="l" t="t" r="r" b="b"/>
                <a:pathLst>
                  <a:path w="51630" h="42740">
                    <a:moveTo>
                      <a:pt x="46855" y="0"/>
                    </a:moveTo>
                    <a:lnTo>
                      <a:pt x="51630" y="42740"/>
                    </a:lnTo>
                    <a:lnTo>
                      <a:pt x="0" y="31157"/>
                    </a:lnTo>
                    <a:lnTo>
                      <a:pt x="46855" y="0"/>
                    </a:lnTo>
                    <a:close/>
                  </a:path>
                </a:pathLst>
              </a:custGeom>
              <a:solidFill>
                <a:srgbClr val="C65447"/>
              </a:solidFill>
              <a:ln w="2874" cap="flat">
                <a:noFill/>
                <a:prstDash val="solid"/>
                <a:miter/>
              </a:ln>
            </p:spPr>
            <p:txBody>
              <a:bodyPr rtlCol="0" anchor="ctr"/>
              <a:lstStyle/>
              <a:p>
                <a:endParaRPr lang="en-VN"/>
              </a:p>
            </p:txBody>
          </p:sp>
        </p:grpSp>
      </p:grpSp>
      <p:grpSp>
        <p:nvGrpSpPr>
          <p:cNvPr id="111" name="Plant">
            <a:extLst>
              <a:ext uri="{FF2B5EF4-FFF2-40B4-BE49-F238E27FC236}">
                <a16:creationId xmlns:a16="http://schemas.microsoft.com/office/drawing/2014/main" id="{C6BD8F6E-D0E3-4C45-B415-76C6CF16731A}"/>
              </a:ext>
            </a:extLst>
          </p:cNvPr>
          <p:cNvGrpSpPr/>
          <p:nvPr/>
        </p:nvGrpSpPr>
        <p:grpSpPr>
          <a:xfrm>
            <a:off x="-3193573" y="6054424"/>
            <a:ext cx="6112008" cy="289690"/>
            <a:chOff x="3846285" y="6054424"/>
            <a:chExt cx="6112008" cy="289690"/>
          </a:xfrm>
        </p:grpSpPr>
        <p:sp>
          <p:nvSpPr>
            <p:cNvPr id="107" name="Graphic 8">
              <a:extLst>
                <a:ext uri="{FF2B5EF4-FFF2-40B4-BE49-F238E27FC236}">
                  <a16:creationId xmlns:a16="http://schemas.microsoft.com/office/drawing/2014/main" id="{D2A61001-D2E3-F441-98AD-0C3F8BAAE92E}"/>
                </a:ext>
              </a:extLst>
            </p:cNvPr>
            <p:cNvSpPr/>
            <p:nvPr/>
          </p:nvSpPr>
          <p:spPr>
            <a:xfrm>
              <a:off x="9679885" y="6054424"/>
              <a:ext cx="278408" cy="289690"/>
            </a:xfrm>
            <a:custGeom>
              <a:avLst/>
              <a:gdLst>
                <a:gd name="connsiteX0" fmla="*/ 265159 w 278408"/>
                <a:gd name="connsiteY0" fmla="*/ 289373 h 289690"/>
                <a:gd name="connsiteX1" fmla="*/ 3988 w 278408"/>
                <a:gd name="connsiteY1" fmla="*/ 289373 h 289690"/>
                <a:gd name="connsiteX2" fmla="*/ 38504 w 278408"/>
                <a:gd name="connsiteY2" fmla="*/ 248760 h 289690"/>
                <a:gd name="connsiteX3" fmla="*/ 78369 w 278408"/>
                <a:gd name="connsiteY3" fmla="*/ 253474 h 289690"/>
                <a:gd name="connsiteX4" fmla="*/ 179846 w 278408"/>
                <a:gd name="connsiteY4" fmla="*/ -66 h 289690"/>
                <a:gd name="connsiteX5" fmla="*/ 155253 w 278408"/>
                <a:gd name="connsiteY5" fmla="*/ 144568 h 289690"/>
                <a:gd name="connsiteX6" fmla="*/ 109031 w 278408"/>
                <a:gd name="connsiteY6" fmla="*/ 260228 h 289690"/>
                <a:gd name="connsiteX7" fmla="*/ 130891 w 278408"/>
                <a:gd name="connsiteY7" fmla="*/ 264626 h 289690"/>
                <a:gd name="connsiteX8" fmla="*/ 239847 w 278408"/>
                <a:gd name="connsiteY8" fmla="*/ 117233 h 289690"/>
                <a:gd name="connsiteX9" fmla="*/ 232742 w 278408"/>
                <a:gd name="connsiteY9" fmla="*/ 201363 h 289690"/>
                <a:gd name="connsiteX10" fmla="*/ 139118 w 278408"/>
                <a:gd name="connsiteY10" fmla="*/ 266063 h 289690"/>
                <a:gd name="connsiteX11" fmla="*/ 190201 w 278408"/>
                <a:gd name="connsiteY11" fmla="*/ 270173 h 289690"/>
                <a:gd name="connsiteX12" fmla="*/ 265159 w 278408"/>
                <a:gd name="connsiteY12" fmla="*/ 289373 h 28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8408" h="289690">
                  <a:moveTo>
                    <a:pt x="265159" y="289373"/>
                  </a:moveTo>
                  <a:lnTo>
                    <a:pt x="3988" y="289373"/>
                  </a:lnTo>
                  <a:cubicBezTo>
                    <a:pt x="-9992" y="277503"/>
                    <a:pt x="13680" y="250571"/>
                    <a:pt x="38504" y="248760"/>
                  </a:cubicBezTo>
                  <a:cubicBezTo>
                    <a:pt x="49261" y="247926"/>
                    <a:pt x="62837" y="250197"/>
                    <a:pt x="78369" y="253474"/>
                  </a:cubicBezTo>
                  <a:cubicBezTo>
                    <a:pt x="81965" y="205761"/>
                    <a:pt x="102473" y="-8660"/>
                    <a:pt x="179846" y="-66"/>
                  </a:cubicBezTo>
                  <a:cubicBezTo>
                    <a:pt x="266798" y="9592"/>
                    <a:pt x="179846" y="94383"/>
                    <a:pt x="155253" y="144568"/>
                  </a:cubicBezTo>
                  <a:cubicBezTo>
                    <a:pt x="137047" y="181761"/>
                    <a:pt x="117861" y="235078"/>
                    <a:pt x="109031" y="260228"/>
                  </a:cubicBezTo>
                  <a:cubicBezTo>
                    <a:pt x="116107" y="261780"/>
                    <a:pt x="123413" y="263275"/>
                    <a:pt x="130891" y="264626"/>
                  </a:cubicBezTo>
                  <a:cubicBezTo>
                    <a:pt x="142396" y="229272"/>
                    <a:pt x="185312" y="110306"/>
                    <a:pt x="239847" y="117233"/>
                  </a:cubicBezTo>
                  <a:cubicBezTo>
                    <a:pt x="303874" y="125339"/>
                    <a:pt x="278159" y="173052"/>
                    <a:pt x="232742" y="201363"/>
                  </a:cubicBezTo>
                  <a:cubicBezTo>
                    <a:pt x="199463" y="222173"/>
                    <a:pt x="158562" y="251778"/>
                    <a:pt x="139118" y="266063"/>
                  </a:cubicBezTo>
                  <a:cubicBezTo>
                    <a:pt x="155973" y="269024"/>
                    <a:pt x="173087" y="270375"/>
                    <a:pt x="190201" y="270173"/>
                  </a:cubicBezTo>
                  <a:cubicBezTo>
                    <a:pt x="234842" y="269024"/>
                    <a:pt x="256702" y="282188"/>
                    <a:pt x="265159" y="289373"/>
                  </a:cubicBezTo>
                  <a:close/>
                </a:path>
              </a:pathLst>
            </a:custGeom>
            <a:solidFill>
              <a:srgbClr val="401217"/>
            </a:solidFill>
            <a:ln w="2874" cap="flat">
              <a:noFill/>
              <a:prstDash val="solid"/>
              <a:miter/>
            </a:ln>
          </p:spPr>
          <p:txBody>
            <a:bodyPr rtlCol="0" anchor="ctr"/>
            <a:lstStyle/>
            <a:p>
              <a:endParaRPr lang="en-VN"/>
            </a:p>
          </p:txBody>
        </p:sp>
        <p:sp>
          <p:nvSpPr>
            <p:cNvPr id="108" name="Graphic 8">
              <a:extLst>
                <a:ext uri="{FF2B5EF4-FFF2-40B4-BE49-F238E27FC236}">
                  <a16:creationId xmlns:a16="http://schemas.microsoft.com/office/drawing/2014/main" id="{D2A61001-D2E3-F441-98AD-0C3F8BAAE92E}"/>
                </a:ext>
              </a:extLst>
            </p:cNvPr>
            <p:cNvSpPr/>
            <p:nvPr/>
          </p:nvSpPr>
          <p:spPr>
            <a:xfrm>
              <a:off x="3846285" y="6075967"/>
              <a:ext cx="273327" cy="268061"/>
            </a:xfrm>
            <a:custGeom>
              <a:avLst/>
              <a:gdLst>
                <a:gd name="connsiteX0" fmla="*/ 136985 w 273327"/>
                <a:gd name="connsiteY0" fmla="*/ 255328 h 268061"/>
                <a:gd name="connsiteX1" fmla="*/ 26016 w 273327"/>
                <a:gd name="connsiteY1" fmla="*/ 184678 h 268061"/>
                <a:gd name="connsiteX2" fmla="*/ 131721 w 273327"/>
                <a:gd name="connsiteY2" fmla="*/ 255500 h 268061"/>
                <a:gd name="connsiteX3" fmla="*/ 110177 w 273327"/>
                <a:gd name="connsiteY3" fmla="*/ 252971 h 268061"/>
                <a:gd name="connsiteX4" fmla="*/ 25297 w 273327"/>
                <a:gd name="connsiteY4" fmla="*/ 267744 h 268061"/>
                <a:gd name="connsiteX5" fmla="*/ 273150 w 273327"/>
                <a:gd name="connsiteY5" fmla="*/ 267744 h 268061"/>
                <a:gd name="connsiteX6" fmla="*/ 255432 w 273327"/>
                <a:gd name="connsiteY6" fmla="*/ 245095 h 268061"/>
                <a:gd name="connsiteX7" fmla="*/ 232623 w 273327"/>
                <a:gd name="connsiteY7" fmla="*/ 243054 h 268061"/>
                <a:gd name="connsiteX8" fmla="*/ 216573 w 273327"/>
                <a:gd name="connsiteY8" fmla="*/ 184506 h 268061"/>
                <a:gd name="connsiteX9" fmla="*/ 189622 w 273327"/>
                <a:gd name="connsiteY9" fmla="*/ 248861 h 268061"/>
                <a:gd name="connsiteX10" fmla="*/ 170379 w 273327"/>
                <a:gd name="connsiteY10" fmla="*/ 251735 h 268061"/>
                <a:gd name="connsiteX11" fmla="*/ 25930 w 273327"/>
                <a:gd name="connsiteY11" fmla="*/ -224 h 268061"/>
                <a:gd name="connsiteX12" fmla="*/ 157177 w 273327"/>
                <a:gd name="connsiteY12" fmla="*/ 253488 h 268061"/>
                <a:gd name="connsiteX13" fmla="*/ 136985 w 273327"/>
                <a:gd name="connsiteY13" fmla="*/ 255328 h 26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3327" h="268061">
                  <a:moveTo>
                    <a:pt x="136985" y="255328"/>
                  </a:moveTo>
                  <a:cubicBezTo>
                    <a:pt x="123150" y="233598"/>
                    <a:pt x="81500" y="177205"/>
                    <a:pt x="26016" y="184678"/>
                  </a:cubicBezTo>
                  <a:cubicBezTo>
                    <a:pt x="-34387" y="192812"/>
                    <a:pt x="92776" y="232650"/>
                    <a:pt x="131721" y="255500"/>
                  </a:cubicBezTo>
                  <a:cubicBezTo>
                    <a:pt x="124450" y="255874"/>
                    <a:pt x="117164" y="255012"/>
                    <a:pt x="110177" y="252971"/>
                  </a:cubicBezTo>
                  <a:cubicBezTo>
                    <a:pt x="84147" y="243715"/>
                    <a:pt x="39535" y="261593"/>
                    <a:pt x="25297" y="267744"/>
                  </a:cubicBezTo>
                  <a:lnTo>
                    <a:pt x="273150" y="267744"/>
                  </a:lnTo>
                  <a:cubicBezTo>
                    <a:pt x="270340" y="258231"/>
                    <a:pt x="264004" y="250125"/>
                    <a:pt x="255432" y="245095"/>
                  </a:cubicBezTo>
                  <a:cubicBezTo>
                    <a:pt x="251377" y="242594"/>
                    <a:pt x="243179" y="242221"/>
                    <a:pt x="232623" y="243054"/>
                  </a:cubicBezTo>
                  <a:cubicBezTo>
                    <a:pt x="247350" y="225809"/>
                    <a:pt x="257589" y="170220"/>
                    <a:pt x="216573" y="184506"/>
                  </a:cubicBezTo>
                  <a:cubicBezTo>
                    <a:pt x="186602" y="194939"/>
                    <a:pt x="186688" y="228827"/>
                    <a:pt x="189622" y="248861"/>
                  </a:cubicBezTo>
                  <a:cubicBezTo>
                    <a:pt x="183236" y="249866"/>
                    <a:pt x="176765" y="250872"/>
                    <a:pt x="170379" y="251735"/>
                  </a:cubicBezTo>
                  <a:cubicBezTo>
                    <a:pt x="158040" y="188874"/>
                    <a:pt x="114406" y="4547"/>
                    <a:pt x="25930" y="-224"/>
                  </a:cubicBezTo>
                  <a:cubicBezTo>
                    <a:pt x="-63754" y="-5197"/>
                    <a:pt x="101980" y="190800"/>
                    <a:pt x="157177" y="253488"/>
                  </a:cubicBezTo>
                  <a:cubicBezTo>
                    <a:pt x="150158" y="254408"/>
                    <a:pt x="143284" y="255040"/>
                    <a:pt x="136985" y="255328"/>
                  </a:cubicBezTo>
                  <a:close/>
                </a:path>
              </a:pathLst>
            </a:custGeom>
            <a:solidFill>
              <a:srgbClr val="401217"/>
            </a:solidFill>
            <a:ln w="2874" cap="flat">
              <a:noFill/>
              <a:prstDash val="solid"/>
              <a:miter/>
            </a:ln>
          </p:spPr>
          <p:txBody>
            <a:bodyPr rtlCol="0" anchor="ctr"/>
            <a:lstStyle/>
            <a:p>
              <a:endParaRPr lang="en-VN"/>
            </a:p>
          </p:txBody>
        </p:sp>
      </p:grpSp>
      <p:sp>
        <p:nvSpPr>
          <p:cNvPr id="109" name="Floor">
            <a:extLst>
              <a:ext uri="{FF2B5EF4-FFF2-40B4-BE49-F238E27FC236}">
                <a16:creationId xmlns:a16="http://schemas.microsoft.com/office/drawing/2014/main" id="{D2A61001-D2E3-F441-98AD-0C3F8BAAE92E}"/>
              </a:ext>
            </a:extLst>
          </p:cNvPr>
          <p:cNvSpPr/>
          <p:nvPr/>
        </p:nvSpPr>
        <p:spPr>
          <a:xfrm>
            <a:off x="-8233592" y="6360720"/>
            <a:ext cx="7776480" cy="20608"/>
          </a:xfrm>
          <a:custGeom>
            <a:avLst/>
            <a:gdLst>
              <a:gd name="connsiteX0" fmla="*/ 7767679 w 7776480"/>
              <a:gd name="connsiteY0" fmla="*/ 0 h 20608"/>
              <a:gd name="connsiteX1" fmla="*/ 7776481 w 7776480"/>
              <a:gd name="connsiteY1" fmla="*/ 8796 h 20608"/>
              <a:gd name="connsiteX2" fmla="*/ 7776481 w 7776480"/>
              <a:gd name="connsiteY2" fmla="*/ 11814 h 20608"/>
              <a:gd name="connsiteX3" fmla="*/ 7767679 w 7776480"/>
              <a:gd name="connsiteY3" fmla="*/ 20609 h 20608"/>
              <a:gd name="connsiteX4" fmla="*/ 8802 w 7776480"/>
              <a:gd name="connsiteY4" fmla="*/ 20609 h 20608"/>
              <a:gd name="connsiteX5" fmla="*/ 0 w 7776480"/>
              <a:gd name="connsiteY5" fmla="*/ 11814 h 20608"/>
              <a:gd name="connsiteX6" fmla="*/ 0 w 7776480"/>
              <a:gd name="connsiteY6" fmla="*/ 8796 h 20608"/>
              <a:gd name="connsiteX7" fmla="*/ 8802 w 7776480"/>
              <a:gd name="connsiteY7" fmla="*/ 0 h 2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6480" h="20608">
                <a:moveTo>
                  <a:pt x="7767679" y="0"/>
                </a:moveTo>
                <a:cubicBezTo>
                  <a:pt x="7772540" y="0"/>
                  <a:pt x="7776481" y="3938"/>
                  <a:pt x="7776481" y="8796"/>
                </a:cubicBezTo>
                <a:lnTo>
                  <a:pt x="7776481" y="11814"/>
                </a:lnTo>
                <a:cubicBezTo>
                  <a:pt x="7776481" y="16671"/>
                  <a:pt x="7772540" y="20609"/>
                  <a:pt x="7767679" y="20609"/>
                </a:cubicBezTo>
                <a:lnTo>
                  <a:pt x="8802" y="20609"/>
                </a:lnTo>
                <a:cubicBezTo>
                  <a:pt x="3941" y="20609"/>
                  <a:pt x="0" y="16671"/>
                  <a:pt x="0" y="11814"/>
                </a:cubicBezTo>
                <a:lnTo>
                  <a:pt x="0" y="8796"/>
                </a:lnTo>
                <a:cubicBezTo>
                  <a:pt x="0" y="3938"/>
                  <a:pt x="3941" y="0"/>
                  <a:pt x="8802" y="0"/>
                </a:cubicBezTo>
                <a:close/>
              </a:path>
            </a:pathLst>
          </a:custGeom>
          <a:solidFill>
            <a:srgbClr val="9D4950"/>
          </a:solidFill>
          <a:ln w="2874" cap="flat">
            <a:noFill/>
            <a:prstDash val="solid"/>
            <a:miter/>
          </a:ln>
        </p:spPr>
        <p:txBody>
          <a:bodyPr rtlCol="0" anchor="ctr"/>
          <a:lstStyle/>
          <a:p>
            <a:endParaRPr lang="en-VN"/>
          </a:p>
        </p:txBody>
      </p:sp>
      <p:sp>
        <p:nvSpPr>
          <p:cNvPr id="126" name="Rectangle 125">
            <a:extLst>
              <a:ext uri="{FF2B5EF4-FFF2-40B4-BE49-F238E27FC236}">
                <a16:creationId xmlns:a16="http://schemas.microsoft.com/office/drawing/2014/main" id="{C33084CF-E7B2-8945-84A2-F78929575CE2}"/>
              </a:ext>
            </a:extLst>
          </p:cNvPr>
          <p:cNvSpPr/>
          <p:nvPr/>
        </p:nvSpPr>
        <p:spPr>
          <a:xfrm>
            <a:off x="-4544258" y="1916832"/>
            <a:ext cx="3730508" cy="1200329"/>
          </a:xfrm>
          <a:prstGeom prst="rect">
            <a:avLst/>
          </a:prstGeom>
          <a:noFill/>
        </p:spPr>
        <p:txBody>
          <a:bodyPr wrap="square" rtlCol="0">
            <a:spAutoFit/>
          </a:bodyPr>
          <a:lstStyle/>
          <a:p>
            <a:r>
              <a:rPr lang="en-VN" sz="7200" b="1" dirty="0">
                <a:solidFill>
                  <a:srgbClr val="893837"/>
                </a:solidFill>
                <a:latin typeface="Century Gothic" panose="020B0502020202020204" pitchFamily="34" charset="0"/>
              </a:rPr>
              <a:t>timeline</a:t>
            </a:r>
          </a:p>
        </p:txBody>
      </p:sp>
      <p:cxnSp>
        <p:nvCxnSpPr>
          <p:cNvPr id="132" name="Straight Connector 131">
            <a:extLst>
              <a:ext uri="{FF2B5EF4-FFF2-40B4-BE49-F238E27FC236}">
                <a16:creationId xmlns:a16="http://schemas.microsoft.com/office/drawing/2014/main" id="{761B7018-AD43-E14A-A4C3-35D45F6C8423}"/>
              </a:ext>
            </a:extLst>
          </p:cNvPr>
          <p:cNvCxnSpPr>
            <a:cxnSpLocks/>
          </p:cNvCxnSpPr>
          <p:nvPr/>
        </p:nvCxnSpPr>
        <p:spPr>
          <a:xfrm flipH="1">
            <a:off x="4271088" y="3130866"/>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D296854-63E5-C142-AD74-BA5C227DEF38}"/>
              </a:ext>
            </a:extLst>
          </p:cNvPr>
          <p:cNvCxnSpPr>
            <a:cxnSpLocks/>
          </p:cNvCxnSpPr>
          <p:nvPr/>
        </p:nvCxnSpPr>
        <p:spPr>
          <a:xfrm flipH="1">
            <a:off x="7655464" y="3698576"/>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C34CCBF-F477-4BC8-8690-9E300F0F7540}"/>
              </a:ext>
            </a:extLst>
          </p:cNvPr>
          <p:cNvPicPr>
            <a:picLocks noChangeAspect="1"/>
          </p:cNvPicPr>
          <p:nvPr/>
        </p:nvPicPr>
        <p:blipFill>
          <a:blip r:embed="rId2"/>
          <a:stretch>
            <a:fillRect/>
          </a:stretch>
        </p:blipFill>
        <p:spPr>
          <a:xfrm>
            <a:off x="2278413" y="803250"/>
            <a:ext cx="9347872" cy="3646743"/>
          </a:xfrm>
          <a:prstGeom prst="rect">
            <a:avLst/>
          </a:prstGeom>
        </p:spPr>
      </p:pic>
    </p:spTree>
    <p:extLst>
      <p:ext uri="{BB962C8B-B14F-4D97-AF65-F5344CB8AC3E}">
        <p14:creationId xmlns:p14="http://schemas.microsoft.com/office/powerpoint/2010/main" val="3616540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wipe(left)">
                                      <p:cBhvr>
                                        <p:cTn id="7" dur="250"/>
                                        <p:tgtEl>
                                          <p:spTgt spid="132"/>
                                        </p:tgtEl>
                                      </p:cBhvr>
                                    </p:animEffect>
                                  </p:childTnLst>
                                </p:cTn>
                              </p:par>
                            </p:childTnLst>
                          </p:cTn>
                        </p:par>
                        <p:par>
                          <p:cTn id="8" fill="hold">
                            <p:stCondLst>
                              <p:cond delay="250"/>
                            </p:stCondLst>
                            <p:childTnLst>
                              <p:par>
                                <p:cTn id="9" presetID="22" presetClass="entr" presetSubtype="2" fill="hold" nodeType="afterEffect">
                                  <p:stCondLst>
                                    <p:cond delay="0"/>
                                  </p:stCondLst>
                                  <p:childTnLst>
                                    <p:set>
                                      <p:cBhvr>
                                        <p:cTn id="10" dur="1" fill="hold">
                                          <p:stCondLst>
                                            <p:cond delay="0"/>
                                          </p:stCondLst>
                                        </p:cTn>
                                        <p:tgtEl>
                                          <p:spTgt spid="143"/>
                                        </p:tgtEl>
                                        <p:attrNameLst>
                                          <p:attrName>style.visibility</p:attrName>
                                        </p:attrNameLst>
                                      </p:cBhvr>
                                      <p:to>
                                        <p:strVal val="visible"/>
                                      </p:to>
                                    </p:set>
                                    <p:animEffect transition="in" filter="wipe(right)">
                                      <p:cBhvr>
                                        <p:cTn id="11" dur="25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 name="Rounded Rectangle 1012">
            <a:extLst>
              <a:ext uri="{FF2B5EF4-FFF2-40B4-BE49-F238E27FC236}">
                <a16:creationId xmlns:a16="http://schemas.microsoft.com/office/drawing/2014/main" id="{CC9EAF55-3F83-2E4C-A3E8-B5A80AC1BD5D}"/>
              </a:ext>
            </a:extLst>
          </p:cNvPr>
          <p:cNvSpPr/>
          <p:nvPr/>
        </p:nvSpPr>
        <p:spPr>
          <a:xfrm>
            <a:off x="-142355" y="-531440"/>
            <a:ext cx="13825536" cy="8424936"/>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26" name="TextBox 1125">
            <a:extLst>
              <a:ext uri="{FF2B5EF4-FFF2-40B4-BE49-F238E27FC236}">
                <a16:creationId xmlns:a16="http://schemas.microsoft.com/office/drawing/2014/main" id="{2DA27433-A671-854E-9455-6C9DCCBFCF12}"/>
              </a:ext>
            </a:extLst>
          </p:cNvPr>
          <p:cNvSpPr txBox="1"/>
          <p:nvPr/>
        </p:nvSpPr>
        <p:spPr>
          <a:xfrm>
            <a:off x="-4921224" y="1124744"/>
            <a:ext cx="4536504" cy="1200329"/>
          </a:xfrm>
          <a:prstGeom prst="rect">
            <a:avLst/>
          </a:prstGeom>
          <a:noFill/>
        </p:spPr>
        <p:txBody>
          <a:bodyPr wrap="square" rtlCol="0">
            <a:spAutoFit/>
          </a:bodyPr>
          <a:lstStyle/>
          <a:p>
            <a:r>
              <a:rPr lang="en-VN" sz="7200" b="1" dirty="0">
                <a:solidFill>
                  <a:srgbClr val="933C3C"/>
                </a:solidFill>
                <a:latin typeface="Century Gothic" panose="020B0502020202020204" pitchFamily="34" charset="0"/>
              </a:rPr>
              <a:t>AGENDA</a:t>
            </a:r>
          </a:p>
        </p:txBody>
      </p:sp>
      <p:grpSp>
        <p:nvGrpSpPr>
          <p:cNvPr id="1151" name="Group 1150">
            <a:extLst>
              <a:ext uri="{FF2B5EF4-FFF2-40B4-BE49-F238E27FC236}">
                <a16:creationId xmlns:a16="http://schemas.microsoft.com/office/drawing/2014/main" id="{AFCF49EE-1478-B840-B813-91C8385A11D7}"/>
              </a:ext>
            </a:extLst>
          </p:cNvPr>
          <p:cNvGrpSpPr/>
          <p:nvPr/>
        </p:nvGrpSpPr>
        <p:grpSpPr>
          <a:xfrm>
            <a:off x="-4140501" y="2949324"/>
            <a:ext cx="2749658" cy="2940692"/>
            <a:chOff x="7457075" y="3357815"/>
            <a:chExt cx="1604607" cy="1716088"/>
          </a:xfrm>
        </p:grpSpPr>
        <p:sp>
          <p:nvSpPr>
            <p:cNvPr id="1137" name="Graphic 1128">
              <a:extLst>
                <a:ext uri="{FF2B5EF4-FFF2-40B4-BE49-F238E27FC236}">
                  <a16:creationId xmlns:a16="http://schemas.microsoft.com/office/drawing/2014/main" id="{BC2A7EA6-CEC3-374C-A884-434F9C6B313D}"/>
                </a:ext>
              </a:extLst>
            </p:cNvPr>
            <p:cNvSpPr/>
            <p:nvPr/>
          </p:nvSpPr>
          <p:spPr>
            <a:xfrm>
              <a:off x="7549402" y="3563392"/>
              <a:ext cx="1512280" cy="1510511"/>
            </a:xfrm>
            <a:custGeom>
              <a:avLst/>
              <a:gdLst>
                <a:gd name="connsiteX0" fmla="*/ 1512280 w 1512280"/>
                <a:gd name="connsiteY0" fmla="*/ 755256 h 1510511"/>
                <a:gd name="connsiteX1" fmla="*/ 756140 w 1512280"/>
                <a:gd name="connsiteY1" fmla="*/ 1510511 h 1510511"/>
                <a:gd name="connsiteX2" fmla="*/ 0 w 1512280"/>
                <a:gd name="connsiteY2" fmla="*/ 755256 h 1510511"/>
                <a:gd name="connsiteX3" fmla="*/ 756140 w 1512280"/>
                <a:gd name="connsiteY3" fmla="*/ 0 h 1510511"/>
                <a:gd name="connsiteX4" fmla="*/ 1512280 w 1512280"/>
                <a:gd name="connsiteY4" fmla="*/ 755256 h 1510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2280" h="1510511">
                  <a:moveTo>
                    <a:pt x="1512280" y="755256"/>
                  </a:moveTo>
                  <a:cubicBezTo>
                    <a:pt x="1512280" y="1172372"/>
                    <a:pt x="1173745" y="1510511"/>
                    <a:pt x="756140" y="1510511"/>
                  </a:cubicBezTo>
                  <a:cubicBezTo>
                    <a:pt x="338535" y="1510511"/>
                    <a:pt x="0" y="1172372"/>
                    <a:pt x="0" y="755256"/>
                  </a:cubicBezTo>
                  <a:cubicBezTo>
                    <a:pt x="0" y="338140"/>
                    <a:pt x="338535" y="0"/>
                    <a:pt x="756140" y="0"/>
                  </a:cubicBezTo>
                  <a:cubicBezTo>
                    <a:pt x="1173745" y="0"/>
                    <a:pt x="1512280" y="338140"/>
                    <a:pt x="1512280" y="755256"/>
                  </a:cubicBezTo>
                  <a:close/>
                </a:path>
              </a:pathLst>
            </a:custGeom>
            <a:solidFill>
              <a:srgbClr val="933C3C">
                <a:alpha val="30000"/>
              </a:srgbClr>
            </a:solidFill>
            <a:ln w="4763" cap="flat">
              <a:noFill/>
              <a:prstDash val="solid"/>
              <a:miter/>
            </a:ln>
          </p:spPr>
          <p:txBody>
            <a:bodyPr rtlCol="0" anchor="ctr"/>
            <a:lstStyle/>
            <a:p>
              <a:endParaRPr lang="en-VN"/>
            </a:p>
          </p:txBody>
        </p:sp>
        <p:sp>
          <p:nvSpPr>
            <p:cNvPr id="1138" name="Graphic 1128">
              <a:extLst>
                <a:ext uri="{FF2B5EF4-FFF2-40B4-BE49-F238E27FC236}">
                  <a16:creationId xmlns:a16="http://schemas.microsoft.com/office/drawing/2014/main" id="{BC2A7EA6-CEC3-374C-A884-434F9C6B313D}"/>
                </a:ext>
              </a:extLst>
            </p:cNvPr>
            <p:cNvSpPr/>
            <p:nvPr/>
          </p:nvSpPr>
          <p:spPr>
            <a:xfrm>
              <a:off x="7491559" y="3357815"/>
              <a:ext cx="1241859" cy="1488486"/>
            </a:xfrm>
            <a:custGeom>
              <a:avLst/>
              <a:gdLst>
                <a:gd name="connsiteX0" fmla="*/ 503458 w 1241859"/>
                <a:gd name="connsiteY0" fmla="*/ 0 h 1488486"/>
                <a:gd name="connsiteX1" fmla="*/ 0 w 1241859"/>
                <a:gd name="connsiteY1" fmla="*/ 610143 h 1488486"/>
                <a:gd name="connsiteX2" fmla="*/ 745117 w 1241859"/>
                <a:gd name="connsiteY2" fmla="*/ 1488486 h 1488486"/>
                <a:gd name="connsiteX3" fmla="*/ 1241860 w 1241859"/>
                <a:gd name="connsiteY3" fmla="*/ 905163 h 1488486"/>
                <a:gd name="connsiteX4" fmla="*/ 503458 w 1241859"/>
                <a:gd name="connsiteY4" fmla="*/ 0 h 1488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859" h="1488486">
                  <a:moveTo>
                    <a:pt x="503458" y="0"/>
                  </a:moveTo>
                  <a:lnTo>
                    <a:pt x="0" y="610143"/>
                  </a:lnTo>
                  <a:lnTo>
                    <a:pt x="745117" y="1488486"/>
                  </a:lnTo>
                  <a:lnTo>
                    <a:pt x="1241860" y="905163"/>
                  </a:lnTo>
                  <a:lnTo>
                    <a:pt x="503458" y="0"/>
                  </a:lnTo>
                  <a:close/>
                </a:path>
              </a:pathLst>
            </a:custGeom>
            <a:solidFill>
              <a:srgbClr val="570F18"/>
            </a:solidFill>
            <a:ln w="4763" cap="flat">
              <a:noFill/>
              <a:prstDash val="solid"/>
              <a:miter/>
            </a:ln>
          </p:spPr>
          <p:txBody>
            <a:bodyPr rtlCol="0" anchor="ctr"/>
            <a:lstStyle/>
            <a:p>
              <a:endParaRPr lang="en-VN"/>
            </a:p>
          </p:txBody>
        </p:sp>
        <p:sp>
          <p:nvSpPr>
            <p:cNvPr id="1139" name="Graphic 1128">
              <a:extLst>
                <a:ext uri="{FF2B5EF4-FFF2-40B4-BE49-F238E27FC236}">
                  <a16:creationId xmlns:a16="http://schemas.microsoft.com/office/drawing/2014/main" id="{BC2A7EA6-CEC3-374C-A884-434F9C6B313D}"/>
                </a:ext>
              </a:extLst>
            </p:cNvPr>
            <p:cNvSpPr/>
            <p:nvPr/>
          </p:nvSpPr>
          <p:spPr>
            <a:xfrm>
              <a:off x="7482491" y="3357815"/>
              <a:ext cx="1241859" cy="1488486"/>
            </a:xfrm>
            <a:custGeom>
              <a:avLst/>
              <a:gdLst>
                <a:gd name="connsiteX0" fmla="*/ 503458 w 1241859"/>
                <a:gd name="connsiteY0" fmla="*/ 0 h 1488486"/>
                <a:gd name="connsiteX1" fmla="*/ 0 w 1241859"/>
                <a:gd name="connsiteY1" fmla="*/ 610143 h 1488486"/>
                <a:gd name="connsiteX2" fmla="*/ 745117 w 1241859"/>
                <a:gd name="connsiteY2" fmla="*/ 1488486 h 1488486"/>
                <a:gd name="connsiteX3" fmla="*/ 1241860 w 1241859"/>
                <a:gd name="connsiteY3" fmla="*/ 905163 h 1488486"/>
                <a:gd name="connsiteX4" fmla="*/ 503458 w 1241859"/>
                <a:gd name="connsiteY4" fmla="*/ 0 h 1488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1859" h="1488486">
                  <a:moveTo>
                    <a:pt x="503458" y="0"/>
                  </a:moveTo>
                  <a:lnTo>
                    <a:pt x="0" y="610143"/>
                  </a:lnTo>
                  <a:lnTo>
                    <a:pt x="745117" y="1488486"/>
                  </a:lnTo>
                  <a:lnTo>
                    <a:pt x="1241860" y="905163"/>
                  </a:lnTo>
                  <a:lnTo>
                    <a:pt x="503458" y="0"/>
                  </a:lnTo>
                  <a:close/>
                </a:path>
              </a:pathLst>
            </a:custGeom>
            <a:solidFill>
              <a:srgbClr val="4D403C">
                <a:alpha val="10000"/>
              </a:srgbClr>
            </a:solidFill>
            <a:ln w="4763" cap="flat">
              <a:noFill/>
              <a:prstDash val="solid"/>
              <a:miter/>
            </a:ln>
          </p:spPr>
          <p:txBody>
            <a:bodyPr rtlCol="0" anchor="ctr"/>
            <a:lstStyle/>
            <a:p>
              <a:endParaRPr lang="en-VN"/>
            </a:p>
          </p:txBody>
        </p:sp>
        <p:sp>
          <p:nvSpPr>
            <p:cNvPr id="1140" name="Graphic 1128">
              <a:extLst>
                <a:ext uri="{FF2B5EF4-FFF2-40B4-BE49-F238E27FC236}">
                  <a16:creationId xmlns:a16="http://schemas.microsoft.com/office/drawing/2014/main" id="{BC2A7EA6-CEC3-374C-A884-434F9C6B313D}"/>
                </a:ext>
              </a:extLst>
            </p:cNvPr>
            <p:cNvSpPr/>
            <p:nvPr/>
          </p:nvSpPr>
          <p:spPr>
            <a:xfrm>
              <a:off x="7511698" y="3447392"/>
              <a:ext cx="698126" cy="540683"/>
            </a:xfrm>
            <a:custGeom>
              <a:avLst/>
              <a:gdLst>
                <a:gd name="connsiteX0" fmla="*/ -82 w 698126"/>
                <a:gd name="connsiteY0" fmla="*/ 527109 h 540683"/>
                <a:gd name="connsiteX1" fmla="*/ -82 w 698126"/>
                <a:gd name="connsiteY1" fmla="*/ 527109 h 540683"/>
                <a:gd name="connsiteX2" fmla="*/ 40967 w 698126"/>
                <a:gd name="connsiteY2" fmla="*/ 472364 h 540683"/>
                <a:gd name="connsiteX3" fmla="*/ 503375 w 698126"/>
                <a:gd name="connsiteY3" fmla="*/ 4126 h 540683"/>
                <a:gd name="connsiteX4" fmla="*/ 698045 w 698126"/>
                <a:gd name="connsiteY4" fmla="*/ 57765 h 540683"/>
                <a:gd name="connsiteX5" fmla="*/ 107322 w 698126"/>
                <a:gd name="connsiteY5" fmla="*/ 540519 h 540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126" h="540683">
                  <a:moveTo>
                    <a:pt x="-82" y="527109"/>
                  </a:moveTo>
                  <a:lnTo>
                    <a:pt x="-82" y="527109"/>
                  </a:lnTo>
                  <a:cubicBezTo>
                    <a:pt x="11054" y="507087"/>
                    <a:pt x="24864" y="488670"/>
                    <a:pt x="40967" y="472364"/>
                  </a:cubicBezTo>
                  <a:lnTo>
                    <a:pt x="503375" y="4126"/>
                  </a:lnTo>
                  <a:cubicBezTo>
                    <a:pt x="503375" y="4126"/>
                    <a:pt x="664481" y="-22693"/>
                    <a:pt x="698045" y="57765"/>
                  </a:cubicBezTo>
                  <a:lnTo>
                    <a:pt x="107322" y="540519"/>
                  </a:lnTo>
                  <a:close/>
                </a:path>
              </a:pathLst>
            </a:custGeom>
            <a:solidFill>
              <a:srgbClr val="F2F2F2"/>
            </a:solidFill>
            <a:ln w="4763" cap="flat">
              <a:noFill/>
              <a:prstDash val="solid"/>
              <a:miter/>
            </a:ln>
          </p:spPr>
          <p:txBody>
            <a:bodyPr rtlCol="0" anchor="ctr"/>
            <a:lstStyle/>
            <a:p>
              <a:endParaRPr lang="en-VN"/>
            </a:p>
          </p:txBody>
        </p:sp>
        <p:sp>
          <p:nvSpPr>
            <p:cNvPr id="1141" name="Graphic 1128">
              <a:extLst>
                <a:ext uri="{FF2B5EF4-FFF2-40B4-BE49-F238E27FC236}">
                  <a16:creationId xmlns:a16="http://schemas.microsoft.com/office/drawing/2014/main" id="{BC2A7EA6-CEC3-374C-A884-434F9C6B313D}"/>
                </a:ext>
              </a:extLst>
            </p:cNvPr>
            <p:cNvSpPr/>
            <p:nvPr/>
          </p:nvSpPr>
          <p:spPr>
            <a:xfrm>
              <a:off x="7488203" y="3431568"/>
              <a:ext cx="1520439" cy="1607398"/>
            </a:xfrm>
            <a:custGeom>
              <a:avLst/>
              <a:gdLst>
                <a:gd name="connsiteX0" fmla="*/ -82 w 1520439"/>
                <a:gd name="connsiteY0" fmla="*/ 532875 h 1607398"/>
                <a:gd name="connsiteX1" fmla="*/ 684619 w 1520439"/>
                <a:gd name="connsiteY1" fmla="*/ 1578841 h 1607398"/>
                <a:gd name="connsiteX2" fmla="*/ 818875 w 1520439"/>
                <a:gd name="connsiteY2" fmla="*/ 1598956 h 1607398"/>
                <a:gd name="connsiteX3" fmla="*/ 1520358 w 1520439"/>
                <a:gd name="connsiteY3" fmla="*/ 1126259 h 1607398"/>
                <a:gd name="connsiteX4" fmla="*/ 775242 w 1520439"/>
                <a:gd name="connsiteY4" fmla="*/ -165 h 1607398"/>
                <a:gd name="connsiteX5" fmla="*/ 103966 w 1520439"/>
                <a:gd name="connsiteY5" fmla="*/ 522818 h 1607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0439" h="1607398">
                  <a:moveTo>
                    <a:pt x="-82" y="532875"/>
                  </a:moveTo>
                  <a:lnTo>
                    <a:pt x="684619" y="1578841"/>
                  </a:lnTo>
                  <a:cubicBezTo>
                    <a:pt x="684619" y="1578841"/>
                    <a:pt x="751747" y="1625775"/>
                    <a:pt x="818875" y="1598956"/>
                  </a:cubicBezTo>
                  <a:lnTo>
                    <a:pt x="1520358" y="1126259"/>
                  </a:lnTo>
                  <a:lnTo>
                    <a:pt x="775242" y="-165"/>
                  </a:lnTo>
                  <a:lnTo>
                    <a:pt x="103966" y="522818"/>
                  </a:lnTo>
                  <a:close/>
                </a:path>
              </a:pathLst>
            </a:custGeom>
            <a:solidFill>
              <a:srgbClr val="933C3C"/>
            </a:solidFill>
            <a:ln w="4763" cap="flat">
              <a:noFill/>
              <a:prstDash val="solid"/>
              <a:miter/>
            </a:ln>
          </p:spPr>
          <p:txBody>
            <a:bodyPr rtlCol="0" anchor="ctr"/>
            <a:lstStyle/>
            <a:p>
              <a:endParaRPr lang="en-VN"/>
            </a:p>
          </p:txBody>
        </p:sp>
        <p:sp>
          <p:nvSpPr>
            <p:cNvPr id="1142" name="Graphic 1128">
              <a:extLst>
                <a:ext uri="{FF2B5EF4-FFF2-40B4-BE49-F238E27FC236}">
                  <a16:creationId xmlns:a16="http://schemas.microsoft.com/office/drawing/2014/main" id="{BC2A7EA6-CEC3-374C-A884-434F9C6B313D}"/>
                </a:ext>
              </a:extLst>
            </p:cNvPr>
            <p:cNvSpPr/>
            <p:nvPr/>
          </p:nvSpPr>
          <p:spPr>
            <a:xfrm rot="-2142018">
              <a:off x="7703628" y="3747970"/>
              <a:ext cx="529075" cy="10866"/>
            </a:xfrm>
            <a:custGeom>
              <a:avLst/>
              <a:gdLst>
                <a:gd name="connsiteX0" fmla="*/ -82 w 529075"/>
                <a:gd name="connsiteY0" fmla="*/ -165 h 10866"/>
                <a:gd name="connsiteX1" fmla="*/ 528994 w 529075"/>
                <a:gd name="connsiteY1" fmla="*/ -165 h 10866"/>
                <a:gd name="connsiteX2" fmla="*/ 528994 w 529075"/>
                <a:gd name="connsiteY2" fmla="*/ 10701 h 10866"/>
                <a:gd name="connsiteX3" fmla="*/ -82 w 529075"/>
                <a:gd name="connsiteY3" fmla="*/ 10701 h 10866"/>
              </a:gdLst>
              <a:ahLst/>
              <a:cxnLst>
                <a:cxn ang="0">
                  <a:pos x="connsiteX0" y="connsiteY0"/>
                </a:cxn>
                <a:cxn ang="0">
                  <a:pos x="connsiteX1" y="connsiteY1"/>
                </a:cxn>
                <a:cxn ang="0">
                  <a:pos x="connsiteX2" y="connsiteY2"/>
                </a:cxn>
                <a:cxn ang="0">
                  <a:pos x="connsiteX3" y="connsiteY3"/>
                </a:cxn>
              </a:cxnLst>
              <a:rect l="l" t="t" r="r" b="b"/>
              <a:pathLst>
                <a:path w="529075" h="10866">
                  <a:moveTo>
                    <a:pt x="-82" y="-165"/>
                  </a:moveTo>
                  <a:lnTo>
                    <a:pt x="528994" y="-165"/>
                  </a:lnTo>
                  <a:lnTo>
                    <a:pt x="528994" y="10701"/>
                  </a:lnTo>
                  <a:lnTo>
                    <a:pt x="-82" y="10701"/>
                  </a:lnTo>
                  <a:close/>
                </a:path>
              </a:pathLst>
            </a:custGeom>
            <a:solidFill>
              <a:srgbClr val="570F18"/>
            </a:solidFill>
            <a:ln w="4763" cap="flat">
              <a:noFill/>
              <a:prstDash val="solid"/>
              <a:miter/>
            </a:ln>
          </p:spPr>
          <p:txBody>
            <a:bodyPr rtlCol="0" anchor="ctr"/>
            <a:lstStyle/>
            <a:p>
              <a:endParaRPr lang="en-VN"/>
            </a:p>
          </p:txBody>
        </p:sp>
        <p:sp>
          <p:nvSpPr>
            <p:cNvPr id="1143" name="Graphic 1128">
              <a:extLst>
                <a:ext uri="{FF2B5EF4-FFF2-40B4-BE49-F238E27FC236}">
                  <a16:creationId xmlns:a16="http://schemas.microsoft.com/office/drawing/2014/main" id="{BC2A7EA6-CEC3-374C-A884-434F9C6B313D}"/>
                </a:ext>
              </a:extLst>
            </p:cNvPr>
            <p:cNvSpPr/>
            <p:nvPr/>
          </p:nvSpPr>
          <p:spPr>
            <a:xfrm rot="-2008879">
              <a:off x="8016429" y="3936895"/>
              <a:ext cx="10879" cy="1020932"/>
            </a:xfrm>
            <a:custGeom>
              <a:avLst/>
              <a:gdLst>
                <a:gd name="connsiteX0" fmla="*/ -82 w 10879"/>
                <a:gd name="connsiteY0" fmla="*/ -165 h 1020932"/>
                <a:gd name="connsiteX1" fmla="*/ 10798 w 10879"/>
                <a:gd name="connsiteY1" fmla="*/ -165 h 1020932"/>
                <a:gd name="connsiteX2" fmla="*/ 10798 w 10879"/>
                <a:gd name="connsiteY2" fmla="*/ 1020768 h 1020932"/>
                <a:gd name="connsiteX3" fmla="*/ -82 w 10879"/>
                <a:gd name="connsiteY3" fmla="*/ 1020768 h 1020932"/>
              </a:gdLst>
              <a:ahLst/>
              <a:cxnLst>
                <a:cxn ang="0">
                  <a:pos x="connsiteX0" y="connsiteY0"/>
                </a:cxn>
                <a:cxn ang="0">
                  <a:pos x="connsiteX1" y="connsiteY1"/>
                </a:cxn>
                <a:cxn ang="0">
                  <a:pos x="connsiteX2" y="connsiteY2"/>
                </a:cxn>
                <a:cxn ang="0">
                  <a:pos x="connsiteX3" y="connsiteY3"/>
                </a:cxn>
              </a:cxnLst>
              <a:rect l="l" t="t" r="r" b="b"/>
              <a:pathLst>
                <a:path w="10879" h="1020932">
                  <a:moveTo>
                    <a:pt x="-82" y="-165"/>
                  </a:moveTo>
                  <a:lnTo>
                    <a:pt x="10798" y="-165"/>
                  </a:lnTo>
                  <a:lnTo>
                    <a:pt x="10798" y="1020768"/>
                  </a:lnTo>
                  <a:lnTo>
                    <a:pt x="-82" y="1020768"/>
                  </a:lnTo>
                  <a:close/>
                </a:path>
              </a:pathLst>
            </a:custGeom>
            <a:solidFill>
              <a:srgbClr val="570F18"/>
            </a:solidFill>
            <a:ln w="4763" cap="flat">
              <a:noFill/>
              <a:prstDash val="solid"/>
              <a:miter/>
            </a:ln>
          </p:spPr>
          <p:txBody>
            <a:bodyPr rtlCol="0" anchor="ctr"/>
            <a:lstStyle/>
            <a:p>
              <a:endParaRPr lang="en-VN"/>
            </a:p>
          </p:txBody>
        </p:sp>
        <p:sp>
          <p:nvSpPr>
            <p:cNvPr id="1144" name="Graphic 1128">
              <a:extLst>
                <a:ext uri="{FF2B5EF4-FFF2-40B4-BE49-F238E27FC236}">
                  <a16:creationId xmlns:a16="http://schemas.microsoft.com/office/drawing/2014/main" id="{BC2A7EA6-CEC3-374C-A884-434F9C6B313D}"/>
                </a:ext>
              </a:extLst>
            </p:cNvPr>
            <p:cNvSpPr/>
            <p:nvPr/>
          </p:nvSpPr>
          <p:spPr>
            <a:xfrm rot="-2180644">
              <a:off x="8315875" y="4726886"/>
              <a:ext cx="566578" cy="10869"/>
            </a:xfrm>
            <a:custGeom>
              <a:avLst/>
              <a:gdLst>
                <a:gd name="connsiteX0" fmla="*/ -82 w 566578"/>
                <a:gd name="connsiteY0" fmla="*/ -165 h 10869"/>
                <a:gd name="connsiteX1" fmla="*/ 566496 w 566578"/>
                <a:gd name="connsiteY1" fmla="*/ -165 h 10869"/>
                <a:gd name="connsiteX2" fmla="*/ 566496 w 566578"/>
                <a:gd name="connsiteY2" fmla="*/ 10705 h 10869"/>
                <a:gd name="connsiteX3" fmla="*/ -82 w 566578"/>
                <a:gd name="connsiteY3" fmla="*/ 10705 h 10869"/>
              </a:gdLst>
              <a:ahLst/>
              <a:cxnLst>
                <a:cxn ang="0">
                  <a:pos x="connsiteX0" y="connsiteY0"/>
                </a:cxn>
                <a:cxn ang="0">
                  <a:pos x="connsiteX1" y="connsiteY1"/>
                </a:cxn>
                <a:cxn ang="0">
                  <a:pos x="connsiteX2" y="connsiteY2"/>
                </a:cxn>
                <a:cxn ang="0">
                  <a:pos x="connsiteX3" y="connsiteY3"/>
                </a:cxn>
              </a:cxnLst>
              <a:rect l="l" t="t" r="r" b="b"/>
              <a:pathLst>
                <a:path w="566578" h="10869">
                  <a:moveTo>
                    <a:pt x="-82" y="-165"/>
                  </a:moveTo>
                  <a:lnTo>
                    <a:pt x="566496" y="-165"/>
                  </a:lnTo>
                  <a:lnTo>
                    <a:pt x="566496" y="10705"/>
                  </a:lnTo>
                  <a:lnTo>
                    <a:pt x="-82" y="10705"/>
                  </a:lnTo>
                  <a:close/>
                </a:path>
              </a:pathLst>
            </a:custGeom>
            <a:solidFill>
              <a:srgbClr val="570F18"/>
            </a:solidFill>
            <a:ln w="4763" cap="flat">
              <a:noFill/>
              <a:prstDash val="solid"/>
              <a:miter/>
            </a:ln>
          </p:spPr>
          <p:txBody>
            <a:bodyPr rtlCol="0" anchor="ctr"/>
            <a:lstStyle/>
            <a:p>
              <a:endParaRPr lang="en-VN"/>
            </a:p>
          </p:txBody>
        </p:sp>
        <p:sp>
          <p:nvSpPr>
            <p:cNvPr id="1145" name="Graphic 1128">
              <a:extLst>
                <a:ext uri="{FF2B5EF4-FFF2-40B4-BE49-F238E27FC236}">
                  <a16:creationId xmlns:a16="http://schemas.microsoft.com/office/drawing/2014/main" id="{BC2A7EA6-CEC3-374C-A884-434F9C6B313D}"/>
                </a:ext>
              </a:extLst>
            </p:cNvPr>
            <p:cNvSpPr/>
            <p:nvPr/>
          </p:nvSpPr>
          <p:spPr>
            <a:xfrm rot="-2090276">
              <a:off x="8543383" y="3521094"/>
              <a:ext cx="10875" cy="1021126"/>
            </a:xfrm>
            <a:custGeom>
              <a:avLst/>
              <a:gdLst>
                <a:gd name="connsiteX0" fmla="*/ -82 w 10875"/>
                <a:gd name="connsiteY0" fmla="*/ -165 h 1021126"/>
                <a:gd name="connsiteX1" fmla="*/ 10794 w 10875"/>
                <a:gd name="connsiteY1" fmla="*/ -165 h 1021126"/>
                <a:gd name="connsiteX2" fmla="*/ 10794 w 10875"/>
                <a:gd name="connsiteY2" fmla="*/ 1020962 h 1021126"/>
                <a:gd name="connsiteX3" fmla="*/ -82 w 10875"/>
                <a:gd name="connsiteY3" fmla="*/ 1020962 h 1021126"/>
              </a:gdLst>
              <a:ahLst/>
              <a:cxnLst>
                <a:cxn ang="0">
                  <a:pos x="connsiteX0" y="connsiteY0"/>
                </a:cxn>
                <a:cxn ang="0">
                  <a:pos x="connsiteX1" y="connsiteY1"/>
                </a:cxn>
                <a:cxn ang="0">
                  <a:pos x="connsiteX2" y="connsiteY2"/>
                </a:cxn>
                <a:cxn ang="0">
                  <a:pos x="connsiteX3" y="connsiteY3"/>
                </a:cxn>
              </a:cxnLst>
              <a:rect l="l" t="t" r="r" b="b"/>
              <a:pathLst>
                <a:path w="10875" h="1021126">
                  <a:moveTo>
                    <a:pt x="-82" y="-165"/>
                  </a:moveTo>
                  <a:lnTo>
                    <a:pt x="10794" y="-165"/>
                  </a:lnTo>
                  <a:lnTo>
                    <a:pt x="10794" y="1020962"/>
                  </a:lnTo>
                  <a:lnTo>
                    <a:pt x="-82" y="1020962"/>
                  </a:lnTo>
                  <a:close/>
                </a:path>
              </a:pathLst>
            </a:custGeom>
            <a:solidFill>
              <a:srgbClr val="570F18"/>
            </a:solidFill>
            <a:ln w="4763" cap="flat">
              <a:noFill/>
              <a:prstDash val="solid"/>
              <a:miter/>
            </a:ln>
          </p:spPr>
          <p:txBody>
            <a:bodyPr rtlCol="0" anchor="ctr"/>
            <a:lstStyle/>
            <a:p>
              <a:endParaRPr lang="en-VN"/>
            </a:p>
          </p:txBody>
        </p:sp>
        <p:sp>
          <p:nvSpPr>
            <p:cNvPr id="1146" name="Graphic 1128">
              <a:extLst>
                <a:ext uri="{FF2B5EF4-FFF2-40B4-BE49-F238E27FC236}">
                  <a16:creationId xmlns:a16="http://schemas.microsoft.com/office/drawing/2014/main" id="{BC2A7EA6-CEC3-374C-A884-434F9C6B313D}"/>
                </a:ext>
              </a:extLst>
            </p:cNvPr>
            <p:cNvSpPr/>
            <p:nvPr/>
          </p:nvSpPr>
          <p:spPr>
            <a:xfrm rot="-2552690">
              <a:off x="7457075" y="3687620"/>
              <a:ext cx="720978" cy="6701"/>
            </a:xfrm>
            <a:custGeom>
              <a:avLst/>
              <a:gdLst>
                <a:gd name="connsiteX0" fmla="*/ -82 w 720978"/>
                <a:gd name="connsiteY0" fmla="*/ -165 h 6701"/>
                <a:gd name="connsiteX1" fmla="*/ 720896 w 720978"/>
                <a:gd name="connsiteY1" fmla="*/ -165 h 6701"/>
                <a:gd name="connsiteX2" fmla="*/ 720896 w 720978"/>
                <a:gd name="connsiteY2" fmla="*/ 6536 h 6701"/>
                <a:gd name="connsiteX3" fmla="*/ -82 w 720978"/>
                <a:gd name="connsiteY3" fmla="*/ 6536 h 6701"/>
              </a:gdLst>
              <a:ahLst/>
              <a:cxnLst>
                <a:cxn ang="0">
                  <a:pos x="connsiteX0" y="connsiteY0"/>
                </a:cxn>
                <a:cxn ang="0">
                  <a:pos x="connsiteX1" y="connsiteY1"/>
                </a:cxn>
                <a:cxn ang="0">
                  <a:pos x="connsiteX2" y="connsiteY2"/>
                </a:cxn>
                <a:cxn ang="0">
                  <a:pos x="connsiteX3" y="connsiteY3"/>
                </a:cxn>
              </a:cxnLst>
              <a:rect l="l" t="t" r="r" b="b"/>
              <a:pathLst>
                <a:path w="720978" h="6701">
                  <a:moveTo>
                    <a:pt x="-82" y="-165"/>
                  </a:moveTo>
                  <a:lnTo>
                    <a:pt x="720896" y="-165"/>
                  </a:lnTo>
                  <a:lnTo>
                    <a:pt x="720896" y="6536"/>
                  </a:lnTo>
                  <a:lnTo>
                    <a:pt x="-82" y="6536"/>
                  </a:lnTo>
                  <a:close/>
                </a:path>
              </a:pathLst>
            </a:custGeom>
            <a:solidFill>
              <a:srgbClr val="3F3D56"/>
            </a:solidFill>
            <a:ln w="4763" cap="flat">
              <a:noFill/>
              <a:prstDash val="solid"/>
              <a:miter/>
            </a:ln>
          </p:spPr>
          <p:txBody>
            <a:bodyPr rtlCol="0" anchor="ctr"/>
            <a:lstStyle/>
            <a:p>
              <a:endParaRPr lang="en-VN"/>
            </a:p>
          </p:txBody>
        </p:sp>
        <p:sp>
          <p:nvSpPr>
            <p:cNvPr id="1147" name="Graphic 1128">
              <a:extLst>
                <a:ext uri="{FF2B5EF4-FFF2-40B4-BE49-F238E27FC236}">
                  <a16:creationId xmlns:a16="http://schemas.microsoft.com/office/drawing/2014/main" id="{BC2A7EA6-CEC3-374C-A884-434F9C6B313D}"/>
                </a:ext>
              </a:extLst>
            </p:cNvPr>
            <p:cNvSpPr/>
            <p:nvPr/>
          </p:nvSpPr>
          <p:spPr>
            <a:xfrm rot="-2486308">
              <a:off x="7479516" y="3693131"/>
              <a:ext cx="740530" cy="6707"/>
            </a:xfrm>
            <a:custGeom>
              <a:avLst/>
              <a:gdLst>
                <a:gd name="connsiteX0" fmla="*/ -82 w 740530"/>
                <a:gd name="connsiteY0" fmla="*/ -165 h 6707"/>
                <a:gd name="connsiteX1" fmla="*/ 740448 w 740530"/>
                <a:gd name="connsiteY1" fmla="*/ -165 h 6707"/>
                <a:gd name="connsiteX2" fmla="*/ 740448 w 740530"/>
                <a:gd name="connsiteY2" fmla="*/ 6543 h 6707"/>
                <a:gd name="connsiteX3" fmla="*/ -82 w 740530"/>
                <a:gd name="connsiteY3" fmla="*/ 6543 h 6707"/>
              </a:gdLst>
              <a:ahLst/>
              <a:cxnLst>
                <a:cxn ang="0">
                  <a:pos x="connsiteX0" y="connsiteY0"/>
                </a:cxn>
                <a:cxn ang="0">
                  <a:pos x="connsiteX1" y="connsiteY1"/>
                </a:cxn>
                <a:cxn ang="0">
                  <a:pos x="connsiteX2" y="connsiteY2"/>
                </a:cxn>
                <a:cxn ang="0">
                  <a:pos x="connsiteX3" y="connsiteY3"/>
                </a:cxn>
              </a:cxnLst>
              <a:rect l="l" t="t" r="r" b="b"/>
              <a:pathLst>
                <a:path w="740530" h="6707">
                  <a:moveTo>
                    <a:pt x="-82" y="-165"/>
                  </a:moveTo>
                  <a:lnTo>
                    <a:pt x="740448" y="-165"/>
                  </a:lnTo>
                  <a:lnTo>
                    <a:pt x="740448" y="6543"/>
                  </a:lnTo>
                  <a:lnTo>
                    <a:pt x="-82" y="6543"/>
                  </a:lnTo>
                  <a:close/>
                </a:path>
              </a:pathLst>
            </a:custGeom>
            <a:solidFill>
              <a:srgbClr val="3F3D56"/>
            </a:solidFill>
            <a:ln w="4763" cap="flat">
              <a:noFill/>
              <a:prstDash val="solid"/>
              <a:miter/>
            </a:ln>
          </p:spPr>
          <p:txBody>
            <a:bodyPr rtlCol="0" anchor="ctr"/>
            <a:lstStyle/>
            <a:p>
              <a:endParaRPr lang="en-VN"/>
            </a:p>
          </p:txBody>
        </p:sp>
        <p:sp>
          <p:nvSpPr>
            <p:cNvPr id="1148" name="Graphic 1128">
              <a:extLst>
                <a:ext uri="{FF2B5EF4-FFF2-40B4-BE49-F238E27FC236}">
                  <a16:creationId xmlns:a16="http://schemas.microsoft.com/office/drawing/2014/main" id="{BC2A7EA6-CEC3-374C-A884-434F9C6B313D}"/>
                </a:ext>
              </a:extLst>
            </p:cNvPr>
            <p:cNvSpPr/>
            <p:nvPr/>
          </p:nvSpPr>
          <p:spPr>
            <a:xfrm rot="-2388764">
              <a:off x="7498738" y="3698093"/>
              <a:ext cx="750249" cy="6708"/>
            </a:xfrm>
            <a:custGeom>
              <a:avLst/>
              <a:gdLst>
                <a:gd name="connsiteX0" fmla="*/ -82 w 750249"/>
                <a:gd name="connsiteY0" fmla="*/ -165 h 6708"/>
                <a:gd name="connsiteX1" fmla="*/ 750168 w 750249"/>
                <a:gd name="connsiteY1" fmla="*/ -165 h 6708"/>
                <a:gd name="connsiteX2" fmla="*/ 750168 w 750249"/>
                <a:gd name="connsiteY2" fmla="*/ 6543 h 6708"/>
                <a:gd name="connsiteX3" fmla="*/ -82 w 750249"/>
                <a:gd name="connsiteY3" fmla="*/ 6543 h 6708"/>
              </a:gdLst>
              <a:ahLst/>
              <a:cxnLst>
                <a:cxn ang="0">
                  <a:pos x="connsiteX0" y="connsiteY0"/>
                </a:cxn>
                <a:cxn ang="0">
                  <a:pos x="connsiteX1" y="connsiteY1"/>
                </a:cxn>
                <a:cxn ang="0">
                  <a:pos x="connsiteX2" y="connsiteY2"/>
                </a:cxn>
                <a:cxn ang="0">
                  <a:pos x="connsiteX3" y="connsiteY3"/>
                </a:cxn>
              </a:cxnLst>
              <a:rect l="l" t="t" r="r" b="b"/>
              <a:pathLst>
                <a:path w="750249" h="6708">
                  <a:moveTo>
                    <a:pt x="-82" y="-165"/>
                  </a:moveTo>
                  <a:lnTo>
                    <a:pt x="750168" y="-165"/>
                  </a:lnTo>
                  <a:lnTo>
                    <a:pt x="750168" y="6543"/>
                  </a:lnTo>
                  <a:lnTo>
                    <a:pt x="-82" y="6543"/>
                  </a:lnTo>
                  <a:close/>
                </a:path>
              </a:pathLst>
            </a:custGeom>
            <a:solidFill>
              <a:srgbClr val="3F3D56"/>
            </a:solidFill>
            <a:ln w="4763" cap="flat">
              <a:noFill/>
              <a:prstDash val="solid"/>
              <a:miter/>
            </a:ln>
          </p:spPr>
          <p:txBody>
            <a:bodyPr rtlCol="0" anchor="ctr"/>
            <a:lstStyle/>
            <a:p>
              <a:endParaRPr lang="en-VN"/>
            </a:p>
          </p:txBody>
        </p:sp>
      </p:grpSp>
      <p:grpSp>
        <p:nvGrpSpPr>
          <p:cNvPr id="2070" name="Group 2069">
            <a:extLst>
              <a:ext uri="{FF2B5EF4-FFF2-40B4-BE49-F238E27FC236}">
                <a16:creationId xmlns:a16="http://schemas.microsoft.com/office/drawing/2014/main" id="{46BABAB9-B885-7847-9FF1-1BDAADEA0ED2}"/>
              </a:ext>
            </a:extLst>
          </p:cNvPr>
          <p:cNvGrpSpPr/>
          <p:nvPr/>
        </p:nvGrpSpPr>
        <p:grpSpPr>
          <a:xfrm rot="19242581">
            <a:off x="-4923162" y="211931"/>
            <a:ext cx="3270694" cy="6392168"/>
            <a:chOff x="257174" y="247650"/>
            <a:chExt cx="3248025" cy="6434138"/>
          </a:xfrm>
        </p:grpSpPr>
        <p:grpSp>
          <p:nvGrpSpPr>
            <p:cNvPr id="2071" name="Group 2070">
              <a:extLst>
                <a:ext uri="{FF2B5EF4-FFF2-40B4-BE49-F238E27FC236}">
                  <a16:creationId xmlns:a16="http://schemas.microsoft.com/office/drawing/2014/main" id="{039A3CAC-2646-BC40-B244-1665A020FE69}"/>
                </a:ext>
              </a:extLst>
            </p:cNvPr>
            <p:cNvGrpSpPr/>
            <p:nvPr/>
          </p:nvGrpSpPr>
          <p:grpSpPr>
            <a:xfrm>
              <a:off x="257174" y="247650"/>
              <a:ext cx="3248025" cy="6434138"/>
              <a:chOff x="257174" y="247650"/>
              <a:chExt cx="3248025" cy="6434138"/>
            </a:xfrm>
          </p:grpSpPr>
          <p:sp>
            <p:nvSpPr>
              <p:cNvPr id="2073" name="Rectangle: Rounded Corners 8">
                <a:extLst>
                  <a:ext uri="{FF2B5EF4-FFF2-40B4-BE49-F238E27FC236}">
                    <a16:creationId xmlns:a16="http://schemas.microsoft.com/office/drawing/2014/main" id="{693378A9-27E8-0E4F-BBA1-1C8F49EBF6F6}"/>
                  </a:ext>
                </a:extLst>
              </p:cNvPr>
              <p:cNvSpPr/>
              <p:nvPr/>
            </p:nvSpPr>
            <p:spPr>
              <a:xfrm>
                <a:off x="257174" y="247650"/>
                <a:ext cx="3248025" cy="6362700"/>
              </a:xfrm>
              <a:prstGeom prst="roundRect">
                <a:avLst>
                  <a:gd name="adj" fmla="val 11080"/>
                </a:avLst>
              </a:prstGeom>
              <a:solidFill>
                <a:schemeClr val="tx1"/>
              </a:solidFill>
              <a:ln w="76200">
                <a:solidFill>
                  <a:srgbClr val="93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074" name="Rectangle: Rounded Corners 18">
                <a:extLst>
                  <a:ext uri="{FF2B5EF4-FFF2-40B4-BE49-F238E27FC236}">
                    <a16:creationId xmlns:a16="http://schemas.microsoft.com/office/drawing/2014/main" id="{B587AF21-C2CD-1E47-818D-81EB976CA081}"/>
                  </a:ext>
                </a:extLst>
              </p:cNvPr>
              <p:cNvSpPr/>
              <p:nvPr/>
            </p:nvSpPr>
            <p:spPr>
              <a:xfrm>
                <a:off x="366998" y="357187"/>
                <a:ext cx="3028376" cy="6143625"/>
              </a:xfrm>
              <a:prstGeom prst="roundRect">
                <a:avLst>
                  <a:gd name="adj" fmla="val 9252"/>
                </a:avLst>
              </a:prstGeom>
              <a:solidFill>
                <a:srgbClr val="DDCDC7"/>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075" name="Rectangle: Rounded Corners 5">
                <a:extLst>
                  <a:ext uri="{FF2B5EF4-FFF2-40B4-BE49-F238E27FC236}">
                    <a16:creationId xmlns:a16="http://schemas.microsoft.com/office/drawing/2014/main" id="{E1952319-DC4D-E944-A8B0-5D1969303929}"/>
                  </a:ext>
                </a:extLst>
              </p:cNvPr>
              <p:cNvSpPr/>
              <p:nvPr/>
            </p:nvSpPr>
            <p:spPr>
              <a:xfrm>
                <a:off x="742951" y="6572250"/>
                <a:ext cx="2247900" cy="109538"/>
              </a:xfrm>
              <a:prstGeom prst="roundRect">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076" name="Rectangle: Rounded Corners 6">
                <a:extLst>
                  <a:ext uri="{FF2B5EF4-FFF2-40B4-BE49-F238E27FC236}">
                    <a16:creationId xmlns:a16="http://schemas.microsoft.com/office/drawing/2014/main" id="{DEF43DF4-8D01-324F-9F7E-55D5F26E509D}"/>
                  </a:ext>
                </a:extLst>
              </p:cNvPr>
              <p:cNvSpPr/>
              <p:nvPr/>
            </p:nvSpPr>
            <p:spPr>
              <a:xfrm>
                <a:off x="612759"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077" name="Rectangle: Rounded Corners 23">
                <a:extLst>
                  <a:ext uri="{FF2B5EF4-FFF2-40B4-BE49-F238E27FC236}">
                    <a16:creationId xmlns:a16="http://schemas.microsoft.com/office/drawing/2014/main" id="{CC0F6A55-A8E9-3940-A587-5A0A11B337D1}"/>
                  </a:ext>
                </a:extLst>
              </p:cNvPr>
              <p:cNvSpPr/>
              <p:nvPr/>
            </p:nvSpPr>
            <p:spPr>
              <a:xfrm>
                <a:off x="2932097"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sp>
          <p:nvSpPr>
            <p:cNvPr id="2072" name="Oval 2071">
              <a:extLst>
                <a:ext uri="{FF2B5EF4-FFF2-40B4-BE49-F238E27FC236}">
                  <a16:creationId xmlns:a16="http://schemas.microsoft.com/office/drawing/2014/main" id="{90D4BE0E-6647-CB44-8E47-1A7DCA8C7F7E}"/>
                </a:ext>
              </a:extLst>
            </p:cNvPr>
            <p:cNvSpPr/>
            <p:nvPr/>
          </p:nvSpPr>
          <p:spPr>
            <a:xfrm>
              <a:off x="527050" y="482495"/>
              <a:ext cx="215901" cy="2159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sp>
        <p:nvSpPr>
          <p:cNvPr id="2144" name="TextBox 2143">
            <a:extLst>
              <a:ext uri="{FF2B5EF4-FFF2-40B4-BE49-F238E27FC236}">
                <a16:creationId xmlns:a16="http://schemas.microsoft.com/office/drawing/2014/main" id="{AB349781-180C-BE45-AE4A-2611AE68A08D}"/>
              </a:ext>
            </a:extLst>
          </p:cNvPr>
          <p:cNvSpPr txBox="1"/>
          <p:nvPr/>
        </p:nvSpPr>
        <p:spPr>
          <a:xfrm rot="19242581">
            <a:off x="-5528294" y="1589865"/>
            <a:ext cx="2513830" cy="1015663"/>
          </a:xfrm>
          <a:prstGeom prst="rect">
            <a:avLst/>
          </a:prstGeom>
          <a:noFill/>
        </p:spPr>
        <p:txBody>
          <a:bodyPr wrap="square" rtlCol="0">
            <a:spAutoFit/>
          </a:bodyPr>
          <a:lstStyle/>
          <a:p>
            <a:pPr algn="ctr"/>
            <a:r>
              <a:rPr lang="en-MY" sz="6000" b="1" dirty="0">
                <a:solidFill>
                  <a:schemeClr val="bg1"/>
                </a:solidFill>
                <a:latin typeface="Century Gothic" panose="020B0502020202020204" pitchFamily="34" charset="0"/>
              </a:rPr>
              <a:t>12:30</a:t>
            </a:r>
            <a:endParaRPr lang="en-MY" sz="1600" b="1" dirty="0">
              <a:solidFill>
                <a:schemeClr val="bg1"/>
              </a:solidFill>
              <a:latin typeface="Century Gothic" panose="020B0502020202020204" pitchFamily="34" charset="0"/>
            </a:endParaRPr>
          </a:p>
        </p:txBody>
      </p:sp>
      <p:grpSp>
        <p:nvGrpSpPr>
          <p:cNvPr id="2145" name="Group 2144">
            <a:extLst>
              <a:ext uri="{FF2B5EF4-FFF2-40B4-BE49-F238E27FC236}">
                <a16:creationId xmlns:a16="http://schemas.microsoft.com/office/drawing/2014/main" id="{FD3414E8-E1A9-CC40-899F-E8FFAAD7E43D}"/>
              </a:ext>
            </a:extLst>
          </p:cNvPr>
          <p:cNvGrpSpPr/>
          <p:nvPr/>
        </p:nvGrpSpPr>
        <p:grpSpPr>
          <a:xfrm rot="19242581">
            <a:off x="-4984695" y="1227744"/>
            <a:ext cx="355700" cy="518356"/>
            <a:chOff x="8440843" y="3375299"/>
            <a:chExt cx="1048603" cy="1542013"/>
          </a:xfrm>
        </p:grpSpPr>
        <p:sp>
          <p:nvSpPr>
            <p:cNvPr id="2146" name="Rectangle: Rounded Corners 50">
              <a:extLst>
                <a:ext uri="{FF2B5EF4-FFF2-40B4-BE49-F238E27FC236}">
                  <a16:creationId xmlns:a16="http://schemas.microsoft.com/office/drawing/2014/main" id="{3987A7D2-4AD7-7E49-99E8-9281E05BE537}"/>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pic>
          <p:nvPicPr>
            <p:cNvPr id="2147" name="Picture 2146">
              <a:extLst>
                <a:ext uri="{FF2B5EF4-FFF2-40B4-BE49-F238E27FC236}">
                  <a16:creationId xmlns:a16="http://schemas.microsoft.com/office/drawing/2014/main" id="{6AFBCA19-8BE0-7346-B8DA-89DFF429AD0A}"/>
                </a:ext>
              </a:extLst>
            </p:cNvPr>
            <p:cNvPicPr>
              <a:picLocks noChangeAspect="1"/>
            </p:cNvPicPr>
            <p:nvPr/>
          </p:nvPicPr>
          <p:blipFill>
            <a:blip r:embed="rId2"/>
            <a:stretch>
              <a:fillRect/>
            </a:stretch>
          </p:blipFill>
          <p:spPr>
            <a:xfrm>
              <a:off x="8440843" y="3375299"/>
              <a:ext cx="1048603" cy="1182728"/>
            </a:xfrm>
            <a:prstGeom prst="rect">
              <a:avLst/>
            </a:prstGeom>
          </p:spPr>
        </p:pic>
      </p:grpSp>
      <p:sp>
        <p:nvSpPr>
          <p:cNvPr id="2148" name="TextBox 2147">
            <a:extLst>
              <a:ext uri="{FF2B5EF4-FFF2-40B4-BE49-F238E27FC236}">
                <a16:creationId xmlns:a16="http://schemas.microsoft.com/office/drawing/2014/main" id="{3CF4BBEB-DA42-8B40-965D-40C95092A7BB}"/>
              </a:ext>
            </a:extLst>
          </p:cNvPr>
          <p:cNvSpPr txBox="1"/>
          <p:nvPr/>
        </p:nvSpPr>
        <p:spPr>
          <a:xfrm rot="19242581">
            <a:off x="-4931347" y="2303175"/>
            <a:ext cx="2012327" cy="307777"/>
          </a:xfrm>
          <a:prstGeom prst="rect">
            <a:avLst/>
          </a:prstGeom>
          <a:noFill/>
        </p:spPr>
        <p:txBody>
          <a:bodyPr wrap="square" rtlCol="0">
            <a:spAutoFit/>
          </a:bodyPr>
          <a:lstStyle/>
          <a:p>
            <a:pPr algn="ctr"/>
            <a:r>
              <a:rPr lang="en-VN" sz="1400" dirty="0">
                <a:solidFill>
                  <a:schemeClr val="bg1"/>
                </a:solidFill>
                <a:latin typeface="Century Gothic" panose="020B0502020202020204" pitchFamily="34" charset="0"/>
              </a:rPr>
              <a:t>Monday, 19 July</a:t>
            </a:r>
          </a:p>
        </p:txBody>
      </p:sp>
      <p:pic>
        <p:nvPicPr>
          <p:cNvPr id="1010" name="Graphic 1009">
            <a:extLst>
              <a:ext uri="{FF2B5EF4-FFF2-40B4-BE49-F238E27FC236}">
                <a16:creationId xmlns:a16="http://schemas.microsoft.com/office/drawing/2014/main" id="{4F73E117-8349-3F49-A904-06C14F494D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9131243">
            <a:off x="-4072257" y="2860604"/>
            <a:ext cx="2380666" cy="1799058"/>
          </a:xfrm>
          <a:prstGeom prst="rect">
            <a:avLst/>
          </a:prstGeom>
        </p:spPr>
      </p:pic>
      <p:sp>
        <p:nvSpPr>
          <p:cNvPr id="1014" name="TextBox 1013">
            <a:extLst>
              <a:ext uri="{FF2B5EF4-FFF2-40B4-BE49-F238E27FC236}">
                <a16:creationId xmlns:a16="http://schemas.microsoft.com/office/drawing/2014/main" id="{4029F1EE-1F2B-5F44-A443-C808715D8965}"/>
              </a:ext>
            </a:extLst>
          </p:cNvPr>
          <p:cNvSpPr txBox="1"/>
          <p:nvPr/>
        </p:nvSpPr>
        <p:spPr>
          <a:xfrm>
            <a:off x="103915" y="217050"/>
            <a:ext cx="8564109" cy="1107996"/>
          </a:xfrm>
          <a:prstGeom prst="rect">
            <a:avLst/>
          </a:prstGeom>
          <a:noFill/>
        </p:spPr>
        <p:txBody>
          <a:bodyPr wrap="square" rtlCol="0">
            <a:spAutoFit/>
          </a:bodyPr>
          <a:lstStyle/>
          <a:p>
            <a:r>
              <a:rPr lang="vi-VN" sz="6600" b="1" dirty="0">
                <a:solidFill>
                  <a:srgbClr val="00B0F0"/>
                </a:solidFill>
                <a:latin typeface="Century Gothic" panose="020B0502020202020204" pitchFamily="34" charset="0"/>
              </a:rPr>
              <a:t>React Routing</a:t>
            </a:r>
            <a:endParaRPr lang="en-VN" sz="6600" b="1" dirty="0">
              <a:solidFill>
                <a:srgbClr val="00B0F0"/>
              </a:solidFill>
              <a:latin typeface="Century Gothic" panose="020B0502020202020204" pitchFamily="34" charset="0"/>
            </a:endParaRPr>
          </a:p>
        </p:txBody>
      </p:sp>
      <p:sp>
        <p:nvSpPr>
          <p:cNvPr id="2348" name="TextBox 2347">
            <a:extLst>
              <a:ext uri="{FF2B5EF4-FFF2-40B4-BE49-F238E27FC236}">
                <a16:creationId xmlns:a16="http://schemas.microsoft.com/office/drawing/2014/main" id="{92E4B7A2-7E36-454F-941B-6A764F7885C2}"/>
              </a:ext>
            </a:extLst>
          </p:cNvPr>
          <p:cNvSpPr txBox="1"/>
          <p:nvPr/>
        </p:nvSpPr>
        <p:spPr>
          <a:xfrm>
            <a:off x="150824" y="1365758"/>
            <a:ext cx="7081946" cy="2308324"/>
          </a:xfrm>
          <a:prstGeom prst="rect">
            <a:avLst/>
          </a:prstGeom>
          <a:noFill/>
        </p:spPr>
        <p:txBody>
          <a:bodyPr wrap="square" rtlCol="0">
            <a:spAutoFit/>
          </a:bodyPr>
          <a:lstStyle/>
          <a:p>
            <a:r>
              <a:rPr lang="en-US" b="1" dirty="0">
                <a:solidFill>
                  <a:schemeClr val="bg2">
                    <a:lumMod val="75000"/>
                  </a:schemeClr>
                </a:solidFill>
                <a:latin typeface="Century Gothic" panose="020B0502020202020204" pitchFamily="34" charset="0"/>
              </a:rPr>
              <a:t>In normal websites when navigating from page to page, we would use the &lt;a&gt; tag to do that, but in React JS is often used to build Single Page Applications (SPA) when we doing so will reload the entire page from the server, which is inefficient for a SPA. In essence, the SPA only has 1 html page, but includes many page views (components), and will load the corresponding page view based on the route containing that component.</a:t>
            </a:r>
            <a:r>
              <a:rPr lang="vi-VN" b="1" dirty="0">
                <a:solidFill>
                  <a:schemeClr val="bg2">
                    <a:lumMod val="75000"/>
                  </a:schemeClr>
                </a:solidFill>
                <a:latin typeface="Century Gothic" panose="020B0502020202020204" pitchFamily="34" charset="0"/>
              </a:rPr>
              <a:t> </a:t>
            </a:r>
            <a:r>
              <a:rPr lang="vi-VN" b="1" dirty="0">
                <a:solidFill>
                  <a:schemeClr val="bg2">
                    <a:lumMod val="75000"/>
                  </a:schemeClr>
                </a:solidFill>
                <a:latin typeface="Century Gothic" panose="020B0502020202020204" pitchFamily="34" charset="0"/>
                <a:sym typeface="Wingdings" panose="05000000000000000000" pitchFamily="2" charset="2"/>
              </a:rPr>
              <a:t> </a:t>
            </a:r>
            <a:r>
              <a:rPr lang="vi-VN" b="1" dirty="0">
                <a:highlight>
                  <a:srgbClr val="00FFFF"/>
                </a:highlight>
                <a:latin typeface="Century Gothic" panose="020B0502020202020204" pitchFamily="34" charset="0"/>
                <a:sym typeface="Wingdings" panose="05000000000000000000" pitchFamily="2" charset="2"/>
              </a:rPr>
              <a:t>React router</a:t>
            </a:r>
            <a:endParaRPr lang="en-VN" b="1" dirty="0">
              <a:highlight>
                <a:srgbClr val="00FFFF"/>
              </a:highlight>
              <a:latin typeface="Century Gothic" panose="020B0502020202020204" pitchFamily="34" charset="0"/>
            </a:endParaRPr>
          </a:p>
        </p:txBody>
      </p:sp>
      <p:grpSp>
        <p:nvGrpSpPr>
          <p:cNvPr id="3220" name="Group 3219">
            <a:extLst>
              <a:ext uri="{FF2B5EF4-FFF2-40B4-BE49-F238E27FC236}">
                <a16:creationId xmlns:a16="http://schemas.microsoft.com/office/drawing/2014/main" id="{3EDFC0E9-F874-9241-866D-0BF8FD7C0E37}"/>
              </a:ext>
            </a:extLst>
          </p:cNvPr>
          <p:cNvGrpSpPr/>
          <p:nvPr/>
        </p:nvGrpSpPr>
        <p:grpSpPr>
          <a:xfrm>
            <a:off x="120128" y="8253536"/>
            <a:ext cx="16087328" cy="2759828"/>
            <a:chOff x="119336" y="4125556"/>
            <a:chExt cx="16087328" cy="2759828"/>
          </a:xfrm>
        </p:grpSpPr>
        <p:grpSp>
          <p:nvGrpSpPr>
            <p:cNvPr id="3221" name="Group 3220">
              <a:extLst>
                <a:ext uri="{FF2B5EF4-FFF2-40B4-BE49-F238E27FC236}">
                  <a16:creationId xmlns:a16="http://schemas.microsoft.com/office/drawing/2014/main" id="{3786651A-64EA-1E4A-94A5-A053790AC5A3}"/>
                </a:ext>
              </a:extLst>
            </p:cNvPr>
            <p:cNvGrpSpPr/>
            <p:nvPr/>
          </p:nvGrpSpPr>
          <p:grpSpPr>
            <a:xfrm>
              <a:off x="119336" y="4125556"/>
              <a:ext cx="8889049" cy="2740741"/>
              <a:chOff x="-665" y="3106960"/>
              <a:chExt cx="12192665" cy="3759338"/>
            </a:xfrm>
          </p:grpSpPr>
          <p:grpSp>
            <p:nvGrpSpPr>
              <p:cNvPr id="3657" name="Group 3656">
                <a:extLst>
                  <a:ext uri="{FF2B5EF4-FFF2-40B4-BE49-F238E27FC236}">
                    <a16:creationId xmlns:a16="http://schemas.microsoft.com/office/drawing/2014/main" id="{DDB0F15B-FF47-F443-A6F0-7D6D11FEE24D}"/>
                  </a:ext>
                </a:extLst>
              </p:cNvPr>
              <p:cNvGrpSpPr/>
              <p:nvPr/>
            </p:nvGrpSpPr>
            <p:grpSpPr>
              <a:xfrm>
                <a:off x="1641448" y="3503799"/>
                <a:ext cx="783772" cy="3360057"/>
                <a:chOff x="3821611" y="3552370"/>
                <a:chExt cx="783772" cy="3360057"/>
              </a:xfrm>
            </p:grpSpPr>
            <p:sp>
              <p:nvSpPr>
                <p:cNvPr id="4038" name="Rectangle: Top Corners Rounded 387">
                  <a:extLst>
                    <a:ext uri="{FF2B5EF4-FFF2-40B4-BE49-F238E27FC236}">
                      <a16:creationId xmlns:a16="http://schemas.microsoft.com/office/drawing/2014/main" id="{52B33DAF-6C4D-704A-AE04-30987C734FB7}"/>
                    </a:ext>
                  </a:extLst>
                </p:cNvPr>
                <p:cNvSpPr/>
                <p:nvPr/>
              </p:nvSpPr>
              <p:spPr>
                <a:xfrm>
                  <a:off x="3821611" y="3552370"/>
                  <a:ext cx="783772" cy="3360057"/>
                </a:xfrm>
                <a:prstGeom prst="round2SameRect">
                  <a:avLst>
                    <a:gd name="adj1" fmla="val 27778"/>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39" name="Group 4038">
                  <a:extLst>
                    <a:ext uri="{FF2B5EF4-FFF2-40B4-BE49-F238E27FC236}">
                      <a16:creationId xmlns:a16="http://schemas.microsoft.com/office/drawing/2014/main" id="{683E104F-0A86-8C4A-AF55-84DE4C68CC7C}"/>
                    </a:ext>
                  </a:extLst>
                </p:cNvPr>
                <p:cNvGrpSpPr/>
                <p:nvPr/>
              </p:nvGrpSpPr>
              <p:grpSpPr>
                <a:xfrm>
                  <a:off x="4004854" y="3769177"/>
                  <a:ext cx="417286" cy="165100"/>
                  <a:chOff x="2438400" y="3721100"/>
                  <a:chExt cx="417286" cy="165100"/>
                </a:xfrm>
              </p:grpSpPr>
              <p:sp>
                <p:nvSpPr>
                  <p:cNvPr id="4088" name="Rectangle 4087">
                    <a:extLst>
                      <a:ext uri="{FF2B5EF4-FFF2-40B4-BE49-F238E27FC236}">
                        <a16:creationId xmlns:a16="http://schemas.microsoft.com/office/drawing/2014/main" id="{1C9FE174-D0D8-B745-91D9-B8E80759843B}"/>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9" name="Rectangle 4088">
                    <a:extLst>
                      <a:ext uri="{FF2B5EF4-FFF2-40B4-BE49-F238E27FC236}">
                        <a16:creationId xmlns:a16="http://schemas.microsoft.com/office/drawing/2014/main" id="{B1D01EF5-445B-1749-8B5C-9E1BC3A21D16}"/>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0" name="Rectangle 4089">
                    <a:extLst>
                      <a:ext uri="{FF2B5EF4-FFF2-40B4-BE49-F238E27FC236}">
                        <a16:creationId xmlns:a16="http://schemas.microsoft.com/office/drawing/2014/main" id="{A51E7458-904D-014E-8F61-7A53F2AE0F1A}"/>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0" name="Group 4039">
                  <a:extLst>
                    <a:ext uri="{FF2B5EF4-FFF2-40B4-BE49-F238E27FC236}">
                      <a16:creationId xmlns:a16="http://schemas.microsoft.com/office/drawing/2014/main" id="{9FB23A57-77B3-0940-9ECC-26D76D56DF14}"/>
                    </a:ext>
                  </a:extLst>
                </p:cNvPr>
                <p:cNvGrpSpPr/>
                <p:nvPr/>
              </p:nvGrpSpPr>
              <p:grpSpPr>
                <a:xfrm>
                  <a:off x="4004854" y="3985984"/>
                  <a:ext cx="417286" cy="165100"/>
                  <a:chOff x="2438400" y="3721100"/>
                  <a:chExt cx="417286" cy="165100"/>
                </a:xfrm>
              </p:grpSpPr>
              <p:sp>
                <p:nvSpPr>
                  <p:cNvPr id="4085" name="Rectangle 4084">
                    <a:extLst>
                      <a:ext uri="{FF2B5EF4-FFF2-40B4-BE49-F238E27FC236}">
                        <a16:creationId xmlns:a16="http://schemas.microsoft.com/office/drawing/2014/main" id="{58C29CB0-C0E5-114D-98B2-6B917EDD0D02}"/>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6" name="Rectangle 4085">
                    <a:extLst>
                      <a:ext uri="{FF2B5EF4-FFF2-40B4-BE49-F238E27FC236}">
                        <a16:creationId xmlns:a16="http://schemas.microsoft.com/office/drawing/2014/main" id="{14D8FDD0-8801-FF4D-925A-B7086857ABA3}"/>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7" name="Rectangle 4086">
                    <a:extLst>
                      <a:ext uri="{FF2B5EF4-FFF2-40B4-BE49-F238E27FC236}">
                        <a16:creationId xmlns:a16="http://schemas.microsoft.com/office/drawing/2014/main" id="{11AF968F-28A7-D440-B1DF-AB92A4F95490}"/>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1" name="Group 4040">
                  <a:extLst>
                    <a:ext uri="{FF2B5EF4-FFF2-40B4-BE49-F238E27FC236}">
                      <a16:creationId xmlns:a16="http://schemas.microsoft.com/office/drawing/2014/main" id="{CDEC0722-D6EC-B64A-8440-0FF4648F633C}"/>
                    </a:ext>
                  </a:extLst>
                </p:cNvPr>
                <p:cNvGrpSpPr/>
                <p:nvPr/>
              </p:nvGrpSpPr>
              <p:grpSpPr>
                <a:xfrm>
                  <a:off x="4004854" y="4202791"/>
                  <a:ext cx="417286" cy="165100"/>
                  <a:chOff x="2438400" y="3721100"/>
                  <a:chExt cx="417286" cy="165100"/>
                </a:xfrm>
              </p:grpSpPr>
              <p:sp>
                <p:nvSpPr>
                  <p:cNvPr id="4082" name="Rectangle 4081">
                    <a:extLst>
                      <a:ext uri="{FF2B5EF4-FFF2-40B4-BE49-F238E27FC236}">
                        <a16:creationId xmlns:a16="http://schemas.microsoft.com/office/drawing/2014/main" id="{9F808094-8CA7-DF47-8167-3174FF363DFB}"/>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3" name="Rectangle 4082">
                    <a:extLst>
                      <a:ext uri="{FF2B5EF4-FFF2-40B4-BE49-F238E27FC236}">
                        <a16:creationId xmlns:a16="http://schemas.microsoft.com/office/drawing/2014/main" id="{E51E2CA2-5C2D-D647-B081-02F62D71D2E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4" name="Rectangle 4083">
                    <a:extLst>
                      <a:ext uri="{FF2B5EF4-FFF2-40B4-BE49-F238E27FC236}">
                        <a16:creationId xmlns:a16="http://schemas.microsoft.com/office/drawing/2014/main" id="{937B2662-A0A6-6542-9550-B2082446CFF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2" name="Group 4041">
                  <a:extLst>
                    <a:ext uri="{FF2B5EF4-FFF2-40B4-BE49-F238E27FC236}">
                      <a16:creationId xmlns:a16="http://schemas.microsoft.com/office/drawing/2014/main" id="{78A3189E-F73C-6B41-BB2C-2FDE0DAC9BB6}"/>
                    </a:ext>
                  </a:extLst>
                </p:cNvPr>
                <p:cNvGrpSpPr/>
                <p:nvPr/>
              </p:nvGrpSpPr>
              <p:grpSpPr>
                <a:xfrm>
                  <a:off x="4004854" y="4419598"/>
                  <a:ext cx="417286" cy="165100"/>
                  <a:chOff x="2438400" y="3721100"/>
                  <a:chExt cx="417286" cy="165100"/>
                </a:xfrm>
              </p:grpSpPr>
              <p:sp>
                <p:nvSpPr>
                  <p:cNvPr id="4079" name="Rectangle 4078">
                    <a:extLst>
                      <a:ext uri="{FF2B5EF4-FFF2-40B4-BE49-F238E27FC236}">
                        <a16:creationId xmlns:a16="http://schemas.microsoft.com/office/drawing/2014/main" id="{CF4AC5E6-19E5-0449-9066-98A63871D7DD}"/>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0" name="Rectangle 4079">
                    <a:extLst>
                      <a:ext uri="{FF2B5EF4-FFF2-40B4-BE49-F238E27FC236}">
                        <a16:creationId xmlns:a16="http://schemas.microsoft.com/office/drawing/2014/main" id="{2D15AC94-DBF0-1C43-B153-2F6C7A0AA0EA}"/>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1" name="Rectangle 4080">
                    <a:extLst>
                      <a:ext uri="{FF2B5EF4-FFF2-40B4-BE49-F238E27FC236}">
                        <a16:creationId xmlns:a16="http://schemas.microsoft.com/office/drawing/2014/main" id="{26A46EC6-A330-6B4F-B23A-41617C9F9B40}"/>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3" name="Group 4042">
                  <a:extLst>
                    <a:ext uri="{FF2B5EF4-FFF2-40B4-BE49-F238E27FC236}">
                      <a16:creationId xmlns:a16="http://schemas.microsoft.com/office/drawing/2014/main" id="{7A98E630-1A1D-464F-8C0F-9DCFBA22ABB8}"/>
                    </a:ext>
                  </a:extLst>
                </p:cNvPr>
                <p:cNvGrpSpPr/>
                <p:nvPr/>
              </p:nvGrpSpPr>
              <p:grpSpPr>
                <a:xfrm>
                  <a:off x="4004854" y="4636405"/>
                  <a:ext cx="417286" cy="165100"/>
                  <a:chOff x="2438400" y="3721100"/>
                  <a:chExt cx="417286" cy="165100"/>
                </a:xfrm>
              </p:grpSpPr>
              <p:sp>
                <p:nvSpPr>
                  <p:cNvPr id="4076" name="Rectangle 4075">
                    <a:extLst>
                      <a:ext uri="{FF2B5EF4-FFF2-40B4-BE49-F238E27FC236}">
                        <a16:creationId xmlns:a16="http://schemas.microsoft.com/office/drawing/2014/main" id="{1B3B0B3B-75BC-7F4F-B8E3-06117ACEBBE2}"/>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7" name="Rectangle 4076">
                    <a:extLst>
                      <a:ext uri="{FF2B5EF4-FFF2-40B4-BE49-F238E27FC236}">
                        <a16:creationId xmlns:a16="http://schemas.microsoft.com/office/drawing/2014/main" id="{357C5330-182C-154C-9442-5BB4FBA40121}"/>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8" name="Rectangle 4077">
                    <a:extLst>
                      <a:ext uri="{FF2B5EF4-FFF2-40B4-BE49-F238E27FC236}">
                        <a16:creationId xmlns:a16="http://schemas.microsoft.com/office/drawing/2014/main" id="{DD467B6F-5CAF-B042-A767-0F0407A6FFAA}"/>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4" name="Group 4043">
                  <a:extLst>
                    <a:ext uri="{FF2B5EF4-FFF2-40B4-BE49-F238E27FC236}">
                      <a16:creationId xmlns:a16="http://schemas.microsoft.com/office/drawing/2014/main" id="{C548B0F8-42E6-3A4D-B70B-BFF50F157F93}"/>
                    </a:ext>
                  </a:extLst>
                </p:cNvPr>
                <p:cNvGrpSpPr/>
                <p:nvPr/>
              </p:nvGrpSpPr>
              <p:grpSpPr>
                <a:xfrm>
                  <a:off x="4004854" y="4853212"/>
                  <a:ext cx="417286" cy="165100"/>
                  <a:chOff x="2438400" y="3721100"/>
                  <a:chExt cx="417286" cy="165100"/>
                </a:xfrm>
              </p:grpSpPr>
              <p:sp>
                <p:nvSpPr>
                  <p:cNvPr id="4073" name="Rectangle 4072">
                    <a:extLst>
                      <a:ext uri="{FF2B5EF4-FFF2-40B4-BE49-F238E27FC236}">
                        <a16:creationId xmlns:a16="http://schemas.microsoft.com/office/drawing/2014/main" id="{DAF7BD32-0B6D-3648-9615-26F99A30F641}"/>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4" name="Rectangle 4073">
                    <a:extLst>
                      <a:ext uri="{FF2B5EF4-FFF2-40B4-BE49-F238E27FC236}">
                        <a16:creationId xmlns:a16="http://schemas.microsoft.com/office/drawing/2014/main" id="{71759652-7388-FA49-8BA4-F7769173FCF0}"/>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5" name="Rectangle 4074">
                    <a:extLst>
                      <a:ext uri="{FF2B5EF4-FFF2-40B4-BE49-F238E27FC236}">
                        <a16:creationId xmlns:a16="http://schemas.microsoft.com/office/drawing/2014/main" id="{3D82B20A-8F39-164F-9AD6-B4B0FD6D0F4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5" name="Group 4044">
                  <a:extLst>
                    <a:ext uri="{FF2B5EF4-FFF2-40B4-BE49-F238E27FC236}">
                      <a16:creationId xmlns:a16="http://schemas.microsoft.com/office/drawing/2014/main" id="{B7DE427D-CCC5-134C-B693-C440D5F6CF87}"/>
                    </a:ext>
                  </a:extLst>
                </p:cNvPr>
                <p:cNvGrpSpPr/>
                <p:nvPr/>
              </p:nvGrpSpPr>
              <p:grpSpPr>
                <a:xfrm>
                  <a:off x="4004854" y="5070019"/>
                  <a:ext cx="417286" cy="165100"/>
                  <a:chOff x="2438400" y="3721100"/>
                  <a:chExt cx="417286" cy="165100"/>
                </a:xfrm>
              </p:grpSpPr>
              <p:sp>
                <p:nvSpPr>
                  <p:cNvPr id="4070" name="Rectangle 4069">
                    <a:extLst>
                      <a:ext uri="{FF2B5EF4-FFF2-40B4-BE49-F238E27FC236}">
                        <a16:creationId xmlns:a16="http://schemas.microsoft.com/office/drawing/2014/main" id="{73CD6003-3E05-164B-AF6B-5C1EC5CDF161}"/>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1" name="Rectangle 4070">
                    <a:extLst>
                      <a:ext uri="{FF2B5EF4-FFF2-40B4-BE49-F238E27FC236}">
                        <a16:creationId xmlns:a16="http://schemas.microsoft.com/office/drawing/2014/main" id="{6172EC9B-3D03-3F46-9358-5D6433A878AE}"/>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2" name="Rectangle 4071">
                    <a:extLst>
                      <a:ext uri="{FF2B5EF4-FFF2-40B4-BE49-F238E27FC236}">
                        <a16:creationId xmlns:a16="http://schemas.microsoft.com/office/drawing/2014/main" id="{9F1D203E-A4BE-064A-B37E-F24D6FA1E22B}"/>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6" name="Group 4045">
                  <a:extLst>
                    <a:ext uri="{FF2B5EF4-FFF2-40B4-BE49-F238E27FC236}">
                      <a16:creationId xmlns:a16="http://schemas.microsoft.com/office/drawing/2014/main" id="{984F801A-B38F-3744-B3B6-CDF516E68EB9}"/>
                    </a:ext>
                  </a:extLst>
                </p:cNvPr>
                <p:cNvGrpSpPr/>
                <p:nvPr/>
              </p:nvGrpSpPr>
              <p:grpSpPr>
                <a:xfrm>
                  <a:off x="4004854" y="5286826"/>
                  <a:ext cx="417286" cy="165100"/>
                  <a:chOff x="2438400" y="3721100"/>
                  <a:chExt cx="417286" cy="165100"/>
                </a:xfrm>
              </p:grpSpPr>
              <p:sp>
                <p:nvSpPr>
                  <p:cNvPr id="4067" name="Rectangle 4066">
                    <a:extLst>
                      <a:ext uri="{FF2B5EF4-FFF2-40B4-BE49-F238E27FC236}">
                        <a16:creationId xmlns:a16="http://schemas.microsoft.com/office/drawing/2014/main" id="{9EC1556F-F862-7342-BD6C-494DB0005CF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8" name="Rectangle 4067">
                    <a:extLst>
                      <a:ext uri="{FF2B5EF4-FFF2-40B4-BE49-F238E27FC236}">
                        <a16:creationId xmlns:a16="http://schemas.microsoft.com/office/drawing/2014/main" id="{2F685EEA-BC21-3E42-9168-866B24209F5F}"/>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9" name="Rectangle 4068">
                    <a:extLst>
                      <a:ext uri="{FF2B5EF4-FFF2-40B4-BE49-F238E27FC236}">
                        <a16:creationId xmlns:a16="http://schemas.microsoft.com/office/drawing/2014/main" id="{5DDCD8D3-5188-D146-BEC1-B91CBA2EEEFA}"/>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7" name="Group 4046">
                  <a:extLst>
                    <a:ext uri="{FF2B5EF4-FFF2-40B4-BE49-F238E27FC236}">
                      <a16:creationId xmlns:a16="http://schemas.microsoft.com/office/drawing/2014/main" id="{B55A8744-41E2-9947-AE19-DFF5DB61D627}"/>
                    </a:ext>
                  </a:extLst>
                </p:cNvPr>
                <p:cNvGrpSpPr/>
                <p:nvPr/>
              </p:nvGrpSpPr>
              <p:grpSpPr>
                <a:xfrm>
                  <a:off x="4004854" y="5503633"/>
                  <a:ext cx="417286" cy="165100"/>
                  <a:chOff x="2438400" y="3721100"/>
                  <a:chExt cx="417286" cy="165100"/>
                </a:xfrm>
              </p:grpSpPr>
              <p:sp>
                <p:nvSpPr>
                  <p:cNvPr id="4064" name="Rectangle 4063">
                    <a:extLst>
                      <a:ext uri="{FF2B5EF4-FFF2-40B4-BE49-F238E27FC236}">
                        <a16:creationId xmlns:a16="http://schemas.microsoft.com/office/drawing/2014/main" id="{A72D1C7F-DBCC-3341-BA42-5A79C50A6E3F}"/>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5" name="Rectangle 4064">
                    <a:extLst>
                      <a:ext uri="{FF2B5EF4-FFF2-40B4-BE49-F238E27FC236}">
                        <a16:creationId xmlns:a16="http://schemas.microsoft.com/office/drawing/2014/main" id="{4593E019-354B-9848-9CDD-9E43183861A2}"/>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6" name="Rectangle 4065">
                    <a:extLst>
                      <a:ext uri="{FF2B5EF4-FFF2-40B4-BE49-F238E27FC236}">
                        <a16:creationId xmlns:a16="http://schemas.microsoft.com/office/drawing/2014/main" id="{22B13983-769C-FA4E-8F1C-5410A5BDF715}"/>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8" name="Group 4047">
                  <a:extLst>
                    <a:ext uri="{FF2B5EF4-FFF2-40B4-BE49-F238E27FC236}">
                      <a16:creationId xmlns:a16="http://schemas.microsoft.com/office/drawing/2014/main" id="{ADC46E69-9E01-AA4E-BD90-C669C7EF5161}"/>
                    </a:ext>
                  </a:extLst>
                </p:cNvPr>
                <p:cNvGrpSpPr/>
                <p:nvPr/>
              </p:nvGrpSpPr>
              <p:grpSpPr>
                <a:xfrm>
                  <a:off x="4004854" y="5720440"/>
                  <a:ext cx="417286" cy="165100"/>
                  <a:chOff x="2438400" y="3721100"/>
                  <a:chExt cx="417286" cy="165100"/>
                </a:xfrm>
              </p:grpSpPr>
              <p:sp>
                <p:nvSpPr>
                  <p:cNvPr id="4061" name="Rectangle 4060">
                    <a:extLst>
                      <a:ext uri="{FF2B5EF4-FFF2-40B4-BE49-F238E27FC236}">
                        <a16:creationId xmlns:a16="http://schemas.microsoft.com/office/drawing/2014/main" id="{F8295C0D-7331-D04B-93A2-E6D4F04B26A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2" name="Rectangle 4061">
                    <a:extLst>
                      <a:ext uri="{FF2B5EF4-FFF2-40B4-BE49-F238E27FC236}">
                        <a16:creationId xmlns:a16="http://schemas.microsoft.com/office/drawing/2014/main" id="{B510BAE6-AAFE-214D-8C91-2127DECC25D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3" name="Rectangle 4062">
                    <a:extLst>
                      <a:ext uri="{FF2B5EF4-FFF2-40B4-BE49-F238E27FC236}">
                        <a16:creationId xmlns:a16="http://schemas.microsoft.com/office/drawing/2014/main" id="{D7CA912D-2D19-8945-89AB-B1FC7E5707A5}"/>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49" name="Group 4048">
                  <a:extLst>
                    <a:ext uri="{FF2B5EF4-FFF2-40B4-BE49-F238E27FC236}">
                      <a16:creationId xmlns:a16="http://schemas.microsoft.com/office/drawing/2014/main" id="{7AE5F747-0768-D74A-B23D-4FE6D543B807}"/>
                    </a:ext>
                  </a:extLst>
                </p:cNvPr>
                <p:cNvGrpSpPr/>
                <p:nvPr/>
              </p:nvGrpSpPr>
              <p:grpSpPr>
                <a:xfrm>
                  <a:off x="4004854" y="5937247"/>
                  <a:ext cx="417286" cy="165100"/>
                  <a:chOff x="2438400" y="3721100"/>
                  <a:chExt cx="417286" cy="165100"/>
                </a:xfrm>
              </p:grpSpPr>
              <p:sp>
                <p:nvSpPr>
                  <p:cNvPr id="4058" name="Rectangle 4057">
                    <a:extLst>
                      <a:ext uri="{FF2B5EF4-FFF2-40B4-BE49-F238E27FC236}">
                        <a16:creationId xmlns:a16="http://schemas.microsoft.com/office/drawing/2014/main" id="{6B69668B-6999-1A49-A37E-988C20953B5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9" name="Rectangle 4058">
                    <a:extLst>
                      <a:ext uri="{FF2B5EF4-FFF2-40B4-BE49-F238E27FC236}">
                        <a16:creationId xmlns:a16="http://schemas.microsoft.com/office/drawing/2014/main" id="{6C318909-8751-FB4D-8B66-E99FD4B450F7}"/>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0" name="Rectangle 4059">
                    <a:extLst>
                      <a:ext uri="{FF2B5EF4-FFF2-40B4-BE49-F238E27FC236}">
                        <a16:creationId xmlns:a16="http://schemas.microsoft.com/office/drawing/2014/main" id="{73404A2C-7FA7-7F41-B465-39610011F89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50" name="Group 4049">
                  <a:extLst>
                    <a:ext uri="{FF2B5EF4-FFF2-40B4-BE49-F238E27FC236}">
                      <a16:creationId xmlns:a16="http://schemas.microsoft.com/office/drawing/2014/main" id="{8D349A45-4BA7-314A-89E5-D5A34DECCC5B}"/>
                    </a:ext>
                  </a:extLst>
                </p:cNvPr>
                <p:cNvGrpSpPr/>
                <p:nvPr/>
              </p:nvGrpSpPr>
              <p:grpSpPr>
                <a:xfrm>
                  <a:off x="4004854" y="6154054"/>
                  <a:ext cx="417286" cy="165100"/>
                  <a:chOff x="2438400" y="3721100"/>
                  <a:chExt cx="417286" cy="165100"/>
                </a:xfrm>
              </p:grpSpPr>
              <p:sp>
                <p:nvSpPr>
                  <p:cNvPr id="4055" name="Rectangle 4054">
                    <a:extLst>
                      <a:ext uri="{FF2B5EF4-FFF2-40B4-BE49-F238E27FC236}">
                        <a16:creationId xmlns:a16="http://schemas.microsoft.com/office/drawing/2014/main" id="{23351385-A26A-4041-9F82-F85D63F5564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6" name="Rectangle 4055">
                    <a:extLst>
                      <a:ext uri="{FF2B5EF4-FFF2-40B4-BE49-F238E27FC236}">
                        <a16:creationId xmlns:a16="http://schemas.microsoft.com/office/drawing/2014/main" id="{776A1623-056E-1046-976F-D3E3A6CAE649}"/>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7" name="Rectangle 4056">
                    <a:extLst>
                      <a:ext uri="{FF2B5EF4-FFF2-40B4-BE49-F238E27FC236}">
                        <a16:creationId xmlns:a16="http://schemas.microsoft.com/office/drawing/2014/main" id="{5C98303E-8446-D644-96EE-947CF411CAE8}"/>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51" name="Group 4050">
                  <a:extLst>
                    <a:ext uri="{FF2B5EF4-FFF2-40B4-BE49-F238E27FC236}">
                      <a16:creationId xmlns:a16="http://schemas.microsoft.com/office/drawing/2014/main" id="{9F0B8DB9-A970-B643-BB1B-3D5654924187}"/>
                    </a:ext>
                  </a:extLst>
                </p:cNvPr>
                <p:cNvGrpSpPr/>
                <p:nvPr/>
              </p:nvGrpSpPr>
              <p:grpSpPr>
                <a:xfrm>
                  <a:off x="4004854" y="6370861"/>
                  <a:ext cx="417286" cy="165100"/>
                  <a:chOff x="2438400" y="3721100"/>
                  <a:chExt cx="417286" cy="165100"/>
                </a:xfrm>
              </p:grpSpPr>
              <p:sp>
                <p:nvSpPr>
                  <p:cNvPr id="4052" name="Rectangle 4051">
                    <a:extLst>
                      <a:ext uri="{FF2B5EF4-FFF2-40B4-BE49-F238E27FC236}">
                        <a16:creationId xmlns:a16="http://schemas.microsoft.com/office/drawing/2014/main" id="{F10C2340-DC0B-6644-AB2E-97EB453A638F}"/>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3" name="Rectangle 4052">
                    <a:extLst>
                      <a:ext uri="{FF2B5EF4-FFF2-40B4-BE49-F238E27FC236}">
                        <a16:creationId xmlns:a16="http://schemas.microsoft.com/office/drawing/2014/main" id="{5D5C1389-2E97-3F45-91D0-EC9E4F9C1238}"/>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4" name="Rectangle 4053">
                    <a:extLst>
                      <a:ext uri="{FF2B5EF4-FFF2-40B4-BE49-F238E27FC236}">
                        <a16:creationId xmlns:a16="http://schemas.microsoft.com/office/drawing/2014/main" id="{B6FB3466-6C3B-B94D-A6D3-F6F3819C29AC}"/>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58" name="Group 3657">
                <a:extLst>
                  <a:ext uri="{FF2B5EF4-FFF2-40B4-BE49-F238E27FC236}">
                    <a16:creationId xmlns:a16="http://schemas.microsoft.com/office/drawing/2014/main" id="{921C91DB-72CD-A34C-8ECC-526D35048B6A}"/>
                  </a:ext>
                </a:extLst>
              </p:cNvPr>
              <p:cNvGrpSpPr/>
              <p:nvPr/>
            </p:nvGrpSpPr>
            <p:grpSpPr>
              <a:xfrm>
                <a:off x="7173005" y="3106960"/>
                <a:ext cx="936353" cy="3750127"/>
                <a:chOff x="2435859" y="3105150"/>
                <a:chExt cx="936353" cy="3750127"/>
              </a:xfrm>
            </p:grpSpPr>
            <p:sp>
              <p:nvSpPr>
                <p:cNvPr id="4005" name="Rectangle: Top Corners Rounded 354">
                  <a:extLst>
                    <a:ext uri="{FF2B5EF4-FFF2-40B4-BE49-F238E27FC236}">
                      <a16:creationId xmlns:a16="http://schemas.microsoft.com/office/drawing/2014/main" id="{7459ABBE-1C2C-2D4D-AE1F-B7CFF9D16EFD}"/>
                    </a:ext>
                  </a:extLst>
                </p:cNvPr>
                <p:cNvSpPr/>
                <p:nvPr/>
              </p:nvSpPr>
              <p:spPr>
                <a:xfrm>
                  <a:off x="2435859" y="3105150"/>
                  <a:ext cx="936353" cy="3750127"/>
                </a:xfrm>
                <a:prstGeom prst="round2SameRect">
                  <a:avLst>
                    <a:gd name="adj1" fmla="val 27778"/>
                    <a:gd name="adj2" fmla="val 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06" name="Group 4005">
                  <a:extLst>
                    <a:ext uri="{FF2B5EF4-FFF2-40B4-BE49-F238E27FC236}">
                      <a16:creationId xmlns:a16="http://schemas.microsoft.com/office/drawing/2014/main" id="{9A32EC87-393C-F84A-B679-0168EB59D055}"/>
                    </a:ext>
                  </a:extLst>
                </p:cNvPr>
                <p:cNvGrpSpPr/>
                <p:nvPr/>
              </p:nvGrpSpPr>
              <p:grpSpPr>
                <a:xfrm>
                  <a:off x="2625361" y="3350511"/>
                  <a:ext cx="558982" cy="211369"/>
                  <a:chOff x="2438400" y="3721100"/>
                  <a:chExt cx="417286" cy="165100"/>
                </a:xfrm>
                <a:solidFill>
                  <a:srgbClr val="533B2D"/>
                </a:solidFill>
              </p:grpSpPr>
              <p:sp>
                <p:nvSpPr>
                  <p:cNvPr id="4035" name="Rectangle 4034">
                    <a:extLst>
                      <a:ext uri="{FF2B5EF4-FFF2-40B4-BE49-F238E27FC236}">
                        <a16:creationId xmlns:a16="http://schemas.microsoft.com/office/drawing/2014/main" id="{5DE6126A-33BC-7B4A-B7CA-3A94E90194EE}"/>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6" name="Rectangle 4035">
                    <a:extLst>
                      <a:ext uri="{FF2B5EF4-FFF2-40B4-BE49-F238E27FC236}">
                        <a16:creationId xmlns:a16="http://schemas.microsoft.com/office/drawing/2014/main" id="{936AC864-8FC3-1740-9682-3BF8988179DA}"/>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7" name="Rectangle 4036">
                    <a:extLst>
                      <a:ext uri="{FF2B5EF4-FFF2-40B4-BE49-F238E27FC236}">
                        <a16:creationId xmlns:a16="http://schemas.microsoft.com/office/drawing/2014/main" id="{D2A45B7E-530B-204C-92C5-D409D061A0BA}"/>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07" name="Group 4006">
                  <a:extLst>
                    <a:ext uri="{FF2B5EF4-FFF2-40B4-BE49-F238E27FC236}">
                      <a16:creationId xmlns:a16="http://schemas.microsoft.com/office/drawing/2014/main" id="{869511D0-6A9C-154B-BE64-888B10765034}"/>
                    </a:ext>
                  </a:extLst>
                </p:cNvPr>
                <p:cNvGrpSpPr/>
                <p:nvPr/>
              </p:nvGrpSpPr>
              <p:grpSpPr>
                <a:xfrm>
                  <a:off x="2625361" y="3648511"/>
                  <a:ext cx="558982" cy="211369"/>
                  <a:chOff x="2438400" y="3721100"/>
                  <a:chExt cx="417286" cy="165100"/>
                </a:xfrm>
                <a:solidFill>
                  <a:srgbClr val="533B2D"/>
                </a:solidFill>
              </p:grpSpPr>
              <p:sp>
                <p:nvSpPr>
                  <p:cNvPr id="4032" name="Rectangle 4031">
                    <a:extLst>
                      <a:ext uri="{FF2B5EF4-FFF2-40B4-BE49-F238E27FC236}">
                        <a16:creationId xmlns:a16="http://schemas.microsoft.com/office/drawing/2014/main" id="{D9644234-E500-A042-AC4C-14D5E827585F}"/>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3" name="Rectangle 4032">
                    <a:extLst>
                      <a:ext uri="{FF2B5EF4-FFF2-40B4-BE49-F238E27FC236}">
                        <a16:creationId xmlns:a16="http://schemas.microsoft.com/office/drawing/2014/main" id="{395D6BA7-E60F-8142-A178-68F3AB27AA1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4" name="Rectangle 4033">
                    <a:extLst>
                      <a:ext uri="{FF2B5EF4-FFF2-40B4-BE49-F238E27FC236}">
                        <a16:creationId xmlns:a16="http://schemas.microsoft.com/office/drawing/2014/main" id="{E982A149-E9AF-F84C-A81D-C88F1D7D175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08" name="Group 4007">
                  <a:extLst>
                    <a:ext uri="{FF2B5EF4-FFF2-40B4-BE49-F238E27FC236}">
                      <a16:creationId xmlns:a16="http://schemas.microsoft.com/office/drawing/2014/main" id="{0DF5BCE3-9959-D445-AA1A-2A94CD64B874}"/>
                    </a:ext>
                  </a:extLst>
                </p:cNvPr>
                <p:cNvGrpSpPr/>
                <p:nvPr/>
              </p:nvGrpSpPr>
              <p:grpSpPr>
                <a:xfrm>
                  <a:off x="2625361" y="3946511"/>
                  <a:ext cx="558982" cy="211369"/>
                  <a:chOff x="2438400" y="3721100"/>
                  <a:chExt cx="417286" cy="165100"/>
                </a:xfrm>
                <a:solidFill>
                  <a:srgbClr val="533B2D"/>
                </a:solidFill>
              </p:grpSpPr>
              <p:sp>
                <p:nvSpPr>
                  <p:cNvPr id="4029" name="Rectangle 4028">
                    <a:extLst>
                      <a:ext uri="{FF2B5EF4-FFF2-40B4-BE49-F238E27FC236}">
                        <a16:creationId xmlns:a16="http://schemas.microsoft.com/office/drawing/2014/main" id="{A07AB5F8-9141-4D43-B887-393D468F27BE}"/>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0" name="Rectangle 4029">
                    <a:extLst>
                      <a:ext uri="{FF2B5EF4-FFF2-40B4-BE49-F238E27FC236}">
                        <a16:creationId xmlns:a16="http://schemas.microsoft.com/office/drawing/2014/main" id="{1F9A4118-EA1E-494B-8725-B6BCF230D3AB}"/>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1" name="Rectangle 4030">
                    <a:extLst>
                      <a:ext uri="{FF2B5EF4-FFF2-40B4-BE49-F238E27FC236}">
                        <a16:creationId xmlns:a16="http://schemas.microsoft.com/office/drawing/2014/main" id="{61E81AB6-B224-C949-8840-360F79693003}"/>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09" name="Group 4008">
                  <a:extLst>
                    <a:ext uri="{FF2B5EF4-FFF2-40B4-BE49-F238E27FC236}">
                      <a16:creationId xmlns:a16="http://schemas.microsoft.com/office/drawing/2014/main" id="{91D25A67-3A8F-2047-953E-BB2C0EEF63DF}"/>
                    </a:ext>
                  </a:extLst>
                </p:cNvPr>
                <p:cNvGrpSpPr/>
                <p:nvPr/>
              </p:nvGrpSpPr>
              <p:grpSpPr>
                <a:xfrm>
                  <a:off x="2625361" y="4244511"/>
                  <a:ext cx="558982" cy="211369"/>
                  <a:chOff x="2438400" y="3721100"/>
                  <a:chExt cx="417286" cy="165100"/>
                </a:xfrm>
                <a:solidFill>
                  <a:srgbClr val="533B2D"/>
                </a:solidFill>
              </p:grpSpPr>
              <p:sp>
                <p:nvSpPr>
                  <p:cNvPr id="4026" name="Rectangle 4025">
                    <a:extLst>
                      <a:ext uri="{FF2B5EF4-FFF2-40B4-BE49-F238E27FC236}">
                        <a16:creationId xmlns:a16="http://schemas.microsoft.com/office/drawing/2014/main" id="{D0E79B62-0A14-EB49-A5F2-8B7282C4B37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7" name="Rectangle 4026">
                    <a:extLst>
                      <a:ext uri="{FF2B5EF4-FFF2-40B4-BE49-F238E27FC236}">
                        <a16:creationId xmlns:a16="http://schemas.microsoft.com/office/drawing/2014/main" id="{62239BFC-9258-3448-B5D8-A9B2A637C68D}"/>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8" name="Rectangle 4027">
                    <a:extLst>
                      <a:ext uri="{FF2B5EF4-FFF2-40B4-BE49-F238E27FC236}">
                        <a16:creationId xmlns:a16="http://schemas.microsoft.com/office/drawing/2014/main" id="{D326D0D0-56FE-1041-8EA6-40AC83E0FF88}"/>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10" name="Group 4009">
                  <a:extLst>
                    <a:ext uri="{FF2B5EF4-FFF2-40B4-BE49-F238E27FC236}">
                      <a16:creationId xmlns:a16="http://schemas.microsoft.com/office/drawing/2014/main" id="{B9E08DF0-EF3D-DE4D-B2B6-68EBC5485BCC}"/>
                    </a:ext>
                  </a:extLst>
                </p:cNvPr>
                <p:cNvGrpSpPr/>
                <p:nvPr/>
              </p:nvGrpSpPr>
              <p:grpSpPr>
                <a:xfrm>
                  <a:off x="2625361" y="4542511"/>
                  <a:ext cx="558982" cy="211369"/>
                  <a:chOff x="2438400" y="3721100"/>
                  <a:chExt cx="417286" cy="165100"/>
                </a:xfrm>
                <a:solidFill>
                  <a:srgbClr val="533B2D"/>
                </a:solidFill>
              </p:grpSpPr>
              <p:sp>
                <p:nvSpPr>
                  <p:cNvPr id="4023" name="Rectangle 4022">
                    <a:extLst>
                      <a:ext uri="{FF2B5EF4-FFF2-40B4-BE49-F238E27FC236}">
                        <a16:creationId xmlns:a16="http://schemas.microsoft.com/office/drawing/2014/main" id="{8A124442-EB25-D441-B096-AF9B59513F6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4" name="Rectangle 4023">
                    <a:extLst>
                      <a:ext uri="{FF2B5EF4-FFF2-40B4-BE49-F238E27FC236}">
                        <a16:creationId xmlns:a16="http://schemas.microsoft.com/office/drawing/2014/main" id="{CD6A91AF-CE70-8B4F-89B2-3574563F38CB}"/>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5" name="Rectangle 4024">
                    <a:extLst>
                      <a:ext uri="{FF2B5EF4-FFF2-40B4-BE49-F238E27FC236}">
                        <a16:creationId xmlns:a16="http://schemas.microsoft.com/office/drawing/2014/main" id="{5BAAE789-3A82-5D44-8093-7D60240DAD3D}"/>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11" name="Group 4010">
                  <a:extLst>
                    <a:ext uri="{FF2B5EF4-FFF2-40B4-BE49-F238E27FC236}">
                      <a16:creationId xmlns:a16="http://schemas.microsoft.com/office/drawing/2014/main" id="{5E5316AD-39E5-494D-ABD6-31EACF1620C5}"/>
                    </a:ext>
                  </a:extLst>
                </p:cNvPr>
                <p:cNvGrpSpPr/>
                <p:nvPr/>
              </p:nvGrpSpPr>
              <p:grpSpPr>
                <a:xfrm>
                  <a:off x="2625361" y="4840511"/>
                  <a:ext cx="558982" cy="211369"/>
                  <a:chOff x="2438400" y="3721100"/>
                  <a:chExt cx="417286" cy="165100"/>
                </a:xfrm>
                <a:solidFill>
                  <a:srgbClr val="533B2D"/>
                </a:solidFill>
              </p:grpSpPr>
              <p:sp>
                <p:nvSpPr>
                  <p:cNvPr id="4020" name="Rectangle 4019">
                    <a:extLst>
                      <a:ext uri="{FF2B5EF4-FFF2-40B4-BE49-F238E27FC236}">
                        <a16:creationId xmlns:a16="http://schemas.microsoft.com/office/drawing/2014/main" id="{179619E9-F6A4-284D-8651-3753BFB0A2A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1" name="Rectangle 4020">
                    <a:extLst>
                      <a:ext uri="{FF2B5EF4-FFF2-40B4-BE49-F238E27FC236}">
                        <a16:creationId xmlns:a16="http://schemas.microsoft.com/office/drawing/2014/main" id="{FDC97AB5-F60D-C645-AD2E-A4781104A1B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2" name="Rectangle 4021">
                    <a:extLst>
                      <a:ext uri="{FF2B5EF4-FFF2-40B4-BE49-F238E27FC236}">
                        <a16:creationId xmlns:a16="http://schemas.microsoft.com/office/drawing/2014/main" id="{7402861B-DF06-F347-973C-CA41F91A3B75}"/>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12" name="Group 4011">
                  <a:extLst>
                    <a:ext uri="{FF2B5EF4-FFF2-40B4-BE49-F238E27FC236}">
                      <a16:creationId xmlns:a16="http://schemas.microsoft.com/office/drawing/2014/main" id="{58403419-4733-C649-BB62-7E4B63360BDD}"/>
                    </a:ext>
                  </a:extLst>
                </p:cNvPr>
                <p:cNvGrpSpPr/>
                <p:nvPr/>
              </p:nvGrpSpPr>
              <p:grpSpPr>
                <a:xfrm>
                  <a:off x="2625361" y="5138511"/>
                  <a:ext cx="558982" cy="211369"/>
                  <a:chOff x="2438400" y="3721100"/>
                  <a:chExt cx="417286" cy="165100"/>
                </a:xfrm>
                <a:solidFill>
                  <a:srgbClr val="533B2D"/>
                </a:solidFill>
              </p:grpSpPr>
              <p:sp>
                <p:nvSpPr>
                  <p:cNvPr id="4017" name="Rectangle 4016">
                    <a:extLst>
                      <a:ext uri="{FF2B5EF4-FFF2-40B4-BE49-F238E27FC236}">
                        <a16:creationId xmlns:a16="http://schemas.microsoft.com/office/drawing/2014/main" id="{CC2EE907-1C2F-5D4A-A98A-64F35CF78DB5}"/>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8" name="Rectangle 4017">
                    <a:extLst>
                      <a:ext uri="{FF2B5EF4-FFF2-40B4-BE49-F238E27FC236}">
                        <a16:creationId xmlns:a16="http://schemas.microsoft.com/office/drawing/2014/main" id="{75211DE9-7C51-9F4A-895F-56ED0048DB1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9" name="Rectangle 4018">
                    <a:extLst>
                      <a:ext uri="{FF2B5EF4-FFF2-40B4-BE49-F238E27FC236}">
                        <a16:creationId xmlns:a16="http://schemas.microsoft.com/office/drawing/2014/main" id="{FFEED410-1936-9141-AB98-74B8E81AFE4F}"/>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13" name="Group 4012">
                  <a:extLst>
                    <a:ext uri="{FF2B5EF4-FFF2-40B4-BE49-F238E27FC236}">
                      <a16:creationId xmlns:a16="http://schemas.microsoft.com/office/drawing/2014/main" id="{EB4DAD2B-494E-1345-8DE5-ACC8E8BE3512}"/>
                    </a:ext>
                  </a:extLst>
                </p:cNvPr>
                <p:cNvGrpSpPr/>
                <p:nvPr/>
              </p:nvGrpSpPr>
              <p:grpSpPr>
                <a:xfrm>
                  <a:off x="2625361" y="5436511"/>
                  <a:ext cx="558982" cy="211369"/>
                  <a:chOff x="2438400" y="3721100"/>
                  <a:chExt cx="417286" cy="165100"/>
                </a:xfrm>
                <a:solidFill>
                  <a:srgbClr val="533B2D"/>
                </a:solidFill>
              </p:grpSpPr>
              <p:sp>
                <p:nvSpPr>
                  <p:cNvPr id="4014" name="Rectangle 4013">
                    <a:extLst>
                      <a:ext uri="{FF2B5EF4-FFF2-40B4-BE49-F238E27FC236}">
                        <a16:creationId xmlns:a16="http://schemas.microsoft.com/office/drawing/2014/main" id="{3CE6B319-ADF3-6B4E-802B-06BA145ED39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5" name="Rectangle 4014">
                    <a:extLst>
                      <a:ext uri="{FF2B5EF4-FFF2-40B4-BE49-F238E27FC236}">
                        <a16:creationId xmlns:a16="http://schemas.microsoft.com/office/drawing/2014/main" id="{BC1A2B63-24AD-7D43-976A-36C0F800227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6" name="Rectangle 4015">
                    <a:extLst>
                      <a:ext uri="{FF2B5EF4-FFF2-40B4-BE49-F238E27FC236}">
                        <a16:creationId xmlns:a16="http://schemas.microsoft.com/office/drawing/2014/main" id="{BE929BDD-5FAD-FE47-B6FC-E24E7365A657}"/>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59" name="Group 3658">
                <a:extLst>
                  <a:ext uri="{FF2B5EF4-FFF2-40B4-BE49-F238E27FC236}">
                    <a16:creationId xmlns:a16="http://schemas.microsoft.com/office/drawing/2014/main" id="{8B8DDB4F-0856-734C-AF9E-A71844EC98FD}"/>
                  </a:ext>
                </a:extLst>
              </p:cNvPr>
              <p:cNvGrpSpPr/>
              <p:nvPr/>
            </p:nvGrpSpPr>
            <p:grpSpPr>
              <a:xfrm>
                <a:off x="3069795" y="3985069"/>
                <a:ext cx="936353" cy="2872917"/>
                <a:chOff x="3877690" y="3963760"/>
                <a:chExt cx="936353" cy="2872917"/>
              </a:xfrm>
            </p:grpSpPr>
            <p:sp>
              <p:nvSpPr>
                <p:cNvPr id="3972" name="Rectangle: Top Corners Rounded 321">
                  <a:extLst>
                    <a:ext uri="{FF2B5EF4-FFF2-40B4-BE49-F238E27FC236}">
                      <a16:creationId xmlns:a16="http://schemas.microsoft.com/office/drawing/2014/main" id="{BFBE57E6-C531-234F-8FD9-222178FCBD7E}"/>
                    </a:ext>
                  </a:extLst>
                </p:cNvPr>
                <p:cNvSpPr/>
                <p:nvPr/>
              </p:nvSpPr>
              <p:spPr>
                <a:xfrm>
                  <a:off x="3877690" y="3963760"/>
                  <a:ext cx="936353" cy="2872917"/>
                </a:xfrm>
                <a:prstGeom prst="round2SameRect">
                  <a:avLst>
                    <a:gd name="adj1" fmla="val 27778"/>
                    <a:gd name="adj2" fmla="val 0"/>
                  </a:avLst>
                </a:prstGeom>
                <a:solidFill>
                  <a:srgbClr val="D5B4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73" name="Group 3972">
                  <a:extLst>
                    <a:ext uri="{FF2B5EF4-FFF2-40B4-BE49-F238E27FC236}">
                      <a16:creationId xmlns:a16="http://schemas.microsoft.com/office/drawing/2014/main" id="{8364A7E0-17F3-D64B-9A86-48E3C00FA22B}"/>
                    </a:ext>
                  </a:extLst>
                </p:cNvPr>
                <p:cNvGrpSpPr/>
                <p:nvPr/>
              </p:nvGrpSpPr>
              <p:grpSpPr>
                <a:xfrm>
                  <a:off x="4101101" y="4263563"/>
                  <a:ext cx="558982" cy="211369"/>
                  <a:chOff x="2438400" y="3721100"/>
                  <a:chExt cx="417286" cy="165100"/>
                </a:xfrm>
                <a:solidFill>
                  <a:srgbClr val="533B2D"/>
                </a:solidFill>
              </p:grpSpPr>
              <p:sp>
                <p:nvSpPr>
                  <p:cNvPr id="4002" name="Rectangle 4001">
                    <a:extLst>
                      <a:ext uri="{FF2B5EF4-FFF2-40B4-BE49-F238E27FC236}">
                        <a16:creationId xmlns:a16="http://schemas.microsoft.com/office/drawing/2014/main" id="{31B9CBCE-8F99-F046-AC63-3C703E97988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3" name="Rectangle 4002">
                    <a:extLst>
                      <a:ext uri="{FF2B5EF4-FFF2-40B4-BE49-F238E27FC236}">
                        <a16:creationId xmlns:a16="http://schemas.microsoft.com/office/drawing/2014/main" id="{5C0BDF53-7C4C-B345-90A2-6CFFD6632DE5}"/>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4" name="Rectangle 4003">
                    <a:extLst>
                      <a:ext uri="{FF2B5EF4-FFF2-40B4-BE49-F238E27FC236}">
                        <a16:creationId xmlns:a16="http://schemas.microsoft.com/office/drawing/2014/main" id="{CBC62DCB-0305-AF4D-AD49-9FEBBD3CC58E}"/>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4" name="Group 3973">
                  <a:extLst>
                    <a:ext uri="{FF2B5EF4-FFF2-40B4-BE49-F238E27FC236}">
                      <a16:creationId xmlns:a16="http://schemas.microsoft.com/office/drawing/2014/main" id="{CB9B479C-7848-3342-9369-DFC691BCCEC2}"/>
                    </a:ext>
                  </a:extLst>
                </p:cNvPr>
                <p:cNvGrpSpPr/>
                <p:nvPr/>
              </p:nvGrpSpPr>
              <p:grpSpPr>
                <a:xfrm>
                  <a:off x="4101101" y="4561563"/>
                  <a:ext cx="558982" cy="211369"/>
                  <a:chOff x="2438400" y="3721100"/>
                  <a:chExt cx="417286" cy="165100"/>
                </a:xfrm>
                <a:solidFill>
                  <a:srgbClr val="533B2D"/>
                </a:solidFill>
              </p:grpSpPr>
              <p:sp>
                <p:nvSpPr>
                  <p:cNvPr id="3999" name="Rectangle 3998">
                    <a:extLst>
                      <a:ext uri="{FF2B5EF4-FFF2-40B4-BE49-F238E27FC236}">
                        <a16:creationId xmlns:a16="http://schemas.microsoft.com/office/drawing/2014/main" id="{7E4E4FE9-FD2D-4947-B7DF-78C60CC3C345}"/>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0" name="Rectangle 3999">
                    <a:extLst>
                      <a:ext uri="{FF2B5EF4-FFF2-40B4-BE49-F238E27FC236}">
                        <a16:creationId xmlns:a16="http://schemas.microsoft.com/office/drawing/2014/main" id="{C9AD8078-6E12-2B4B-9F47-D06E0EE4DAD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1" name="Rectangle 4000">
                    <a:extLst>
                      <a:ext uri="{FF2B5EF4-FFF2-40B4-BE49-F238E27FC236}">
                        <a16:creationId xmlns:a16="http://schemas.microsoft.com/office/drawing/2014/main" id="{4EDF3110-93B7-1847-BD5B-B2BFF082654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5" name="Group 3974">
                  <a:extLst>
                    <a:ext uri="{FF2B5EF4-FFF2-40B4-BE49-F238E27FC236}">
                      <a16:creationId xmlns:a16="http://schemas.microsoft.com/office/drawing/2014/main" id="{4CD2D979-6092-DA41-9B4A-10040262898A}"/>
                    </a:ext>
                  </a:extLst>
                </p:cNvPr>
                <p:cNvGrpSpPr/>
                <p:nvPr/>
              </p:nvGrpSpPr>
              <p:grpSpPr>
                <a:xfrm>
                  <a:off x="4101101" y="4859563"/>
                  <a:ext cx="558982" cy="211369"/>
                  <a:chOff x="2438400" y="3721100"/>
                  <a:chExt cx="417286" cy="165100"/>
                </a:xfrm>
                <a:solidFill>
                  <a:srgbClr val="533B2D"/>
                </a:solidFill>
              </p:grpSpPr>
              <p:sp>
                <p:nvSpPr>
                  <p:cNvPr id="3996" name="Rectangle 3995">
                    <a:extLst>
                      <a:ext uri="{FF2B5EF4-FFF2-40B4-BE49-F238E27FC236}">
                        <a16:creationId xmlns:a16="http://schemas.microsoft.com/office/drawing/2014/main" id="{E34FA54E-EC3C-324E-9085-9DDD4E03FB35}"/>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7" name="Rectangle 3996">
                    <a:extLst>
                      <a:ext uri="{FF2B5EF4-FFF2-40B4-BE49-F238E27FC236}">
                        <a16:creationId xmlns:a16="http://schemas.microsoft.com/office/drawing/2014/main" id="{F30EB6CF-184A-B441-B64B-0F0159CAA5F8}"/>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8" name="Rectangle 3997">
                    <a:extLst>
                      <a:ext uri="{FF2B5EF4-FFF2-40B4-BE49-F238E27FC236}">
                        <a16:creationId xmlns:a16="http://schemas.microsoft.com/office/drawing/2014/main" id="{D3D1EF13-25BC-C44C-908D-30EC40A70575}"/>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6" name="Group 3975">
                  <a:extLst>
                    <a:ext uri="{FF2B5EF4-FFF2-40B4-BE49-F238E27FC236}">
                      <a16:creationId xmlns:a16="http://schemas.microsoft.com/office/drawing/2014/main" id="{D38CFAAA-99BC-F943-93D6-4FFE0BA98937}"/>
                    </a:ext>
                  </a:extLst>
                </p:cNvPr>
                <p:cNvGrpSpPr/>
                <p:nvPr/>
              </p:nvGrpSpPr>
              <p:grpSpPr>
                <a:xfrm>
                  <a:off x="4101101" y="5157563"/>
                  <a:ext cx="558982" cy="211369"/>
                  <a:chOff x="2438400" y="3721100"/>
                  <a:chExt cx="417286" cy="165100"/>
                </a:xfrm>
                <a:solidFill>
                  <a:srgbClr val="533B2D"/>
                </a:solidFill>
              </p:grpSpPr>
              <p:sp>
                <p:nvSpPr>
                  <p:cNvPr id="3993" name="Rectangle 3992">
                    <a:extLst>
                      <a:ext uri="{FF2B5EF4-FFF2-40B4-BE49-F238E27FC236}">
                        <a16:creationId xmlns:a16="http://schemas.microsoft.com/office/drawing/2014/main" id="{F10237B0-7097-384C-80F9-F6334A20C321}"/>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4" name="Rectangle 3993">
                    <a:extLst>
                      <a:ext uri="{FF2B5EF4-FFF2-40B4-BE49-F238E27FC236}">
                        <a16:creationId xmlns:a16="http://schemas.microsoft.com/office/drawing/2014/main" id="{024141E7-433D-9B4D-9BC9-E42E29CF74C1}"/>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5" name="Rectangle 3994">
                    <a:extLst>
                      <a:ext uri="{FF2B5EF4-FFF2-40B4-BE49-F238E27FC236}">
                        <a16:creationId xmlns:a16="http://schemas.microsoft.com/office/drawing/2014/main" id="{AFF3D534-36A6-7741-9832-108DC52CF1A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7" name="Group 3976">
                  <a:extLst>
                    <a:ext uri="{FF2B5EF4-FFF2-40B4-BE49-F238E27FC236}">
                      <a16:creationId xmlns:a16="http://schemas.microsoft.com/office/drawing/2014/main" id="{0F44615E-83C6-584A-B592-386AD5D69D9D}"/>
                    </a:ext>
                  </a:extLst>
                </p:cNvPr>
                <p:cNvGrpSpPr/>
                <p:nvPr/>
              </p:nvGrpSpPr>
              <p:grpSpPr>
                <a:xfrm>
                  <a:off x="4101101" y="5455563"/>
                  <a:ext cx="558982" cy="211369"/>
                  <a:chOff x="2438400" y="3721100"/>
                  <a:chExt cx="417286" cy="165100"/>
                </a:xfrm>
                <a:solidFill>
                  <a:srgbClr val="533B2D"/>
                </a:solidFill>
              </p:grpSpPr>
              <p:sp>
                <p:nvSpPr>
                  <p:cNvPr id="3990" name="Rectangle 3989">
                    <a:extLst>
                      <a:ext uri="{FF2B5EF4-FFF2-40B4-BE49-F238E27FC236}">
                        <a16:creationId xmlns:a16="http://schemas.microsoft.com/office/drawing/2014/main" id="{6C7A46DD-1874-0A4D-A291-CDC486FD2086}"/>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1" name="Rectangle 3990">
                    <a:extLst>
                      <a:ext uri="{FF2B5EF4-FFF2-40B4-BE49-F238E27FC236}">
                        <a16:creationId xmlns:a16="http://schemas.microsoft.com/office/drawing/2014/main" id="{85A3BC34-4F31-7F45-9AB8-1AB57104441D}"/>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2" name="Rectangle 3991">
                    <a:extLst>
                      <a:ext uri="{FF2B5EF4-FFF2-40B4-BE49-F238E27FC236}">
                        <a16:creationId xmlns:a16="http://schemas.microsoft.com/office/drawing/2014/main" id="{FE4CC19F-70D4-1449-9988-45DFF838FAD2}"/>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8" name="Group 3977">
                  <a:extLst>
                    <a:ext uri="{FF2B5EF4-FFF2-40B4-BE49-F238E27FC236}">
                      <a16:creationId xmlns:a16="http://schemas.microsoft.com/office/drawing/2014/main" id="{11DB577D-0143-0446-B018-A5C1A366280B}"/>
                    </a:ext>
                  </a:extLst>
                </p:cNvPr>
                <p:cNvGrpSpPr/>
                <p:nvPr/>
              </p:nvGrpSpPr>
              <p:grpSpPr>
                <a:xfrm>
                  <a:off x="4101101" y="5753563"/>
                  <a:ext cx="558982" cy="211369"/>
                  <a:chOff x="2438400" y="3721100"/>
                  <a:chExt cx="417286" cy="165100"/>
                </a:xfrm>
                <a:solidFill>
                  <a:srgbClr val="533B2D"/>
                </a:solidFill>
              </p:grpSpPr>
              <p:sp>
                <p:nvSpPr>
                  <p:cNvPr id="3987" name="Rectangle 3986">
                    <a:extLst>
                      <a:ext uri="{FF2B5EF4-FFF2-40B4-BE49-F238E27FC236}">
                        <a16:creationId xmlns:a16="http://schemas.microsoft.com/office/drawing/2014/main" id="{6DFB610C-FB2C-2245-BA12-71C2F5751BA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8" name="Rectangle 3987">
                    <a:extLst>
                      <a:ext uri="{FF2B5EF4-FFF2-40B4-BE49-F238E27FC236}">
                        <a16:creationId xmlns:a16="http://schemas.microsoft.com/office/drawing/2014/main" id="{21FAF719-248F-A34C-89B9-12914E60586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9" name="Rectangle 3988">
                    <a:extLst>
                      <a:ext uri="{FF2B5EF4-FFF2-40B4-BE49-F238E27FC236}">
                        <a16:creationId xmlns:a16="http://schemas.microsoft.com/office/drawing/2014/main" id="{F22C0D4B-A2E5-7D40-AA81-5EBE88285DBA}"/>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79" name="Group 3978">
                  <a:extLst>
                    <a:ext uri="{FF2B5EF4-FFF2-40B4-BE49-F238E27FC236}">
                      <a16:creationId xmlns:a16="http://schemas.microsoft.com/office/drawing/2014/main" id="{3865BFD3-CE28-F241-9D52-A8AABA4ED963}"/>
                    </a:ext>
                  </a:extLst>
                </p:cNvPr>
                <p:cNvGrpSpPr/>
                <p:nvPr/>
              </p:nvGrpSpPr>
              <p:grpSpPr>
                <a:xfrm>
                  <a:off x="4101101" y="6051563"/>
                  <a:ext cx="558982" cy="211369"/>
                  <a:chOff x="2438400" y="3721100"/>
                  <a:chExt cx="417286" cy="165100"/>
                </a:xfrm>
                <a:solidFill>
                  <a:srgbClr val="533B2D"/>
                </a:solidFill>
              </p:grpSpPr>
              <p:sp>
                <p:nvSpPr>
                  <p:cNvPr id="3984" name="Rectangle 3983">
                    <a:extLst>
                      <a:ext uri="{FF2B5EF4-FFF2-40B4-BE49-F238E27FC236}">
                        <a16:creationId xmlns:a16="http://schemas.microsoft.com/office/drawing/2014/main" id="{080EEF84-39DD-2D40-888A-2C07A3F2412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5" name="Rectangle 3984">
                    <a:extLst>
                      <a:ext uri="{FF2B5EF4-FFF2-40B4-BE49-F238E27FC236}">
                        <a16:creationId xmlns:a16="http://schemas.microsoft.com/office/drawing/2014/main" id="{273CBF56-8B5D-454A-B29F-21BBDB59DFB1}"/>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6" name="Rectangle 3985">
                    <a:extLst>
                      <a:ext uri="{FF2B5EF4-FFF2-40B4-BE49-F238E27FC236}">
                        <a16:creationId xmlns:a16="http://schemas.microsoft.com/office/drawing/2014/main" id="{34ACCC36-BA45-5743-A0BA-005208329598}"/>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80" name="Group 3979">
                  <a:extLst>
                    <a:ext uri="{FF2B5EF4-FFF2-40B4-BE49-F238E27FC236}">
                      <a16:creationId xmlns:a16="http://schemas.microsoft.com/office/drawing/2014/main" id="{C1E69615-71D0-114F-B8E3-56DB3229D943}"/>
                    </a:ext>
                  </a:extLst>
                </p:cNvPr>
                <p:cNvGrpSpPr/>
                <p:nvPr/>
              </p:nvGrpSpPr>
              <p:grpSpPr>
                <a:xfrm>
                  <a:off x="4101101" y="6349563"/>
                  <a:ext cx="558982" cy="211369"/>
                  <a:chOff x="2438400" y="3721100"/>
                  <a:chExt cx="417286" cy="165100"/>
                </a:xfrm>
                <a:solidFill>
                  <a:srgbClr val="533B2D"/>
                </a:solidFill>
              </p:grpSpPr>
              <p:sp>
                <p:nvSpPr>
                  <p:cNvPr id="3981" name="Rectangle 3980">
                    <a:extLst>
                      <a:ext uri="{FF2B5EF4-FFF2-40B4-BE49-F238E27FC236}">
                        <a16:creationId xmlns:a16="http://schemas.microsoft.com/office/drawing/2014/main" id="{1749A1C7-95D9-974D-8305-BA467B630063}"/>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2" name="Rectangle 3981">
                    <a:extLst>
                      <a:ext uri="{FF2B5EF4-FFF2-40B4-BE49-F238E27FC236}">
                        <a16:creationId xmlns:a16="http://schemas.microsoft.com/office/drawing/2014/main" id="{59FB8F12-3A2E-034E-8145-6F32B0653CB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3" name="Rectangle 3982">
                    <a:extLst>
                      <a:ext uri="{FF2B5EF4-FFF2-40B4-BE49-F238E27FC236}">
                        <a16:creationId xmlns:a16="http://schemas.microsoft.com/office/drawing/2014/main" id="{E743F411-D401-2E43-82E4-97EECA0AFF07}"/>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0" name="Group 3659">
                <a:extLst>
                  <a:ext uri="{FF2B5EF4-FFF2-40B4-BE49-F238E27FC236}">
                    <a16:creationId xmlns:a16="http://schemas.microsoft.com/office/drawing/2014/main" id="{023E527C-FF71-4945-BEF9-B8DBB04237F3}"/>
                  </a:ext>
                </a:extLst>
              </p:cNvPr>
              <p:cNvGrpSpPr/>
              <p:nvPr/>
            </p:nvGrpSpPr>
            <p:grpSpPr>
              <a:xfrm>
                <a:off x="2426601" y="4659216"/>
                <a:ext cx="914400" cy="2207082"/>
                <a:chOff x="3239431" y="4650904"/>
                <a:chExt cx="914400" cy="2207082"/>
              </a:xfrm>
            </p:grpSpPr>
            <p:sp>
              <p:nvSpPr>
                <p:cNvPr id="3959" name="Rectangle 3958">
                  <a:extLst>
                    <a:ext uri="{FF2B5EF4-FFF2-40B4-BE49-F238E27FC236}">
                      <a16:creationId xmlns:a16="http://schemas.microsoft.com/office/drawing/2014/main" id="{0279E223-2FF0-8D4C-A59F-694AD9C0FD41}"/>
                    </a:ext>
                  </a:extLst>
                </p:cNvPr>
                <p:cNvSpPr/>
                <p:nvPr/>
              </p:nvSpPr>
              <p:spPr>
                <a:xfrm>
                  <a:off x="3239431" y="4650904"/>
                  <a:ext cx="914400" cy="2207082"/>
                </a:xfrm>
                <a:prstGeom prst="rect">
                  <a:avLst/>
                </a:prstGeom>
                <a:solidFill>
                  <a:srgbClr val="9E49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0" name="Rectangle: Rounded Corners 309">
                  <a:extLst>
                    <a:ext uri="{FF2B5EF4-FFF2-40B4-BE49-F238E27FC236}">
                      <a16:creationId xmlns:a16="http://schemas.microsoft.com/office/drawing/2014/main" id="{C0AB7030-6E72-D043-AD50-410B039A8BB0}"/>
                    </a:ext>
                  </a:extLst>
                </p:cNvPr>
                <p:cNvSpPr/>
                <p:nvPr/>
              </p:nvSpPr>
              <p:spPr>
                <a:xfrm>
                  <a:off x="3356578" y="482257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1" name="Rectangle: Rounded Corners 310">
                  <a:extLst>
                    <a:ext uri="{FF2B5EF4-FFF2-40B4-BE49-F238E27FC236}">
                      <a16:creationId xmlns:a16="http://schemas.microsoft.com/office/drawing/2014/main" id="{89637F7C-048D-1041-B3E6-36C87D1D5CD4}"/>
                    </a:ext>
                  </a:extLst>
                </p:cNvPr>
                <p:cNvSpPr/>
                <p:nvPr/>
              </p:nvSpPr>
              <p:spPr>
                <a:xfrm>
                  <a:off x="3356578" y="498711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2" name="Rectangle: Rounded Corners 311">
                  <a:extLst>
                    <a:ext uri="{FF2B5EF4-FFF2-40B4-BE49-F238E27FC236}">
                      <a16:creationId xmlns:a16="http://schemas.microsoft.com/office/drawing/2014/main" id="{B72E6C74-E163-254B-B09A-BEEB7DF71FA6}"/>
                    </a:ext>
                  </a:extLst>
                </p:cNvPr>
                <p:cNvSpPr/>
                <p:nvPr/>
              </p:nvSpPr>
              <p:spPr>
                <a:xfrm>
                  <a:off x="3356578" y="5151660"/>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3" name="Rectangle: Rounded Corners 312">
                  <a:extLst>
                    <a:ext uri="{FF2B5EF4-FFF2-40B4-BE49-F238E27FC236}">
                      <a16:creationId xmlns:a16="http://schemas.microsoft.com/office/drawing/2014/main" id="{1E37EDFE-A9FC-2A46-A2AA-3609935770EF}"/>
                    </a:ext>
                  </a:extLst>
                </p:cNvPr>
                <p:cNvSpPr/>
                <p:nvPr/>
              </p:nvSpPr>
              <p:spPr>
                <a:xfrm>
                  <a:off x="3356578" y="5316203"/>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4" name="Rectangle: Rounded Corners 313">
                  <a:extLst>
                    <a:ext uri="{FF2B5EF4-FFF2-40B4-BE49-F238E27FC236}">
                      <a16:creationId xmlns:a16="http://schemas.microsoft.com/office/drawing/2014/main" id="{7766DC8C-74F2-334C-8A20-ECBD77ED32EA}"/>
                    </a:ext>
                  </a:extLst>
                </p:cNvPr>
                <p:cNvSpPr/>
                <p:nvPr/>
              </p:nvSpPr>
              <p:spPr>
                <a:xfrm>
                  <a:off x="3356578" y="5480746"/>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5" name="Rectangle: Rounded Corners 314">
                  <a:extLst>
                    <a:ext uri="{FF2B5EF4-FFF2-40B4-BE49-F238E27FC236}">
                      <a16:creationId xmlns:a16="http://schemas.microsoft.com/office/drawing/2014/main" id="{06B811F4-B12E-CE49-B3D3-5862E2676EA9}"/>
                    </a:ext>
                  </a:extLst>
                </p:cNvPr>
                <p:cNvSpPr/>
                <p:nvPr/>
              </p:nvSpPr>
              <p:spPr>
                <a:xfrm>
                  <a:off x="3356578" y="5645289"/>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6" name="Rectangle: Rounded Corners 315">
                  <a:extLst>
                    <a:ext uri="{FF2B5EF4-FFF2-40B4-BE49-F238E27FC236}">
                      <a16:creationId xmlns:a16="http://schemas.microsoft.com/office/drawing/2014/main" id="{3AA27A8E-D853-FA4A-A3A0-F9ACFD0A2E88}"/>
                    </a:ext>
                  </a:extLst>
                </p:cNvPr>
                <p:cNvSpPr/>
                <p:nvPr/>
              </p:nvSpPr>
              <p:spPr>
                <a:xfrm>
                  <a:off x="3356578" y="5809832"/>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7" name="Rectangle: Rounded Corners 316">
                  <a:extLst>
                    <a:ext uri="{FF2B5EF4-FFF2-40B4-BE49-F238E27FC236}">
                      <a16:creationId xmlns:a16="http://schemas.microsoft.com/office/drawing/2014/main" id="{EFF91C05-944B-D24C-A467-4630B1D89361}"/>
                    </a:ext>
                  </a:extLst>
                </p:cNvPr>
                <p:cNvSpPr/>
                <p:nvPr/>
              </p:nvSpPr>
              <p:spPr>
                <a:xfrm>
                  <a:off x="3356578" y="5974375"/>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8" name="Rectangle: Rounded Corners 317">
                  <a:extLst>
                    <a:ext uri="{FF2B5EF4-FFF2-40B4-BE49-F238E27FC236}">
                      <a16:creationId xmlns:a16="http://schemas.microsoft.com/office/drawing/2014/main" id="{D3CC3AB7-F639-A242-8219-A65CB977257D}"/>
                    </a:ext>
                  </a:extLst>
                </p:cNvPr>
                <p:cNvSpPr/>
                <p:nvPr/>
              </p:nvSpPr>
              <p:spPr>
                <a:xfrm>
                  <a:off x="3356578" y="6138918"/>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9" name="Rectangle: Rounded Corners 318">
                  <a:extLst>
                    <a:ext uri="{FF2B5EF4-FFF2-40B4-BE49-F238E27FC236}">
                      <a16:creationId xmlns:a16="http://schemas.microsoft.com/office/drawing/2014/main" id="{7A3662C2-8DBE-DC4D-8608-E72294083F48}"/>
                    </a:ext>
                  </a:extLst>
                </p:cNvPr>
                <p:cNvSpPr/>
                <p:nvPr/>
              </p:nvSpPr>
              <p:spPr>
                <a:xfrm>
                  <a:off x="3356578" y="6303461"/>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0" name="Rectangle: Rounded Corners 319">
                  <a:extLst>
                    <a:ext uri="{FF2B5EF4-FFF2-40B4-BE49-F238E27FC236}">
                      <a16:creationId xmlns:a16="http://schemas.microsoft.com/office/drawing/2014/main" id="{69F8B72E-C8DE-7746-A62D-379F0A1EF966}"/>
                    </a:ext>
                  </a:extLst>
                </p:cNvPr>
                <p:cNvSpPr/>
                <p:nvPr/>
              </p:nvSpPr>
              <p:spPr>
                <a:xfrm>
                  <a:off x="3356578" y="646800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1" name="Rectangle: Rounded Corners 320">
                  <a:extLst>
                    <a:ext uri="{FF2B5EF4-FFF2-40B4-BE49-F238E27FC236}">
                      <a16:creationId xmlns:a16="http://schemas.microsoft.com/office/drawing/2014/main" id="{77E30CD0-A8E6-0640-86D0-88729B83ED16}"/>
                    </a:ext>
                  </a:extLst>
                </p:cNvPr>
                <p:cNvSpPr/>
                <p:nvPr/>
              </p:nvSpPr>
              <p:spPr>
                <a:xfrm>
                  <a:off x="3356578" y="663254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61" name="Group 3660">
                <a:extLst>
                  <a:ext uri="{FF2B5EF4-FFF2-40B4-BE49-F238E27FC236}">
                    <a16:creationId xmlns:a16="http://schemas.microsoft.com/office/drawing/2014/main" id="{40525CE2-8C58-E34E-AF8E-28264A9150C7}"/>
                  </a:ext>
                </a:extLst>
              </p:cNvPr>
              <p:cNvGrpSpPr/>
              <p:nvPr/>
            </p:nvGrpSpPr>
            <p:grpSpPr>
              <a:xfrm>
                <a:off x="9597618" y="4121141"/>
                <a:ext cx="995300" cy="2736859"/>
                <a:chOff x="10731880" y="4139280"/>
                <a:chExt cx="995300" cy="2736859"/>
              </a:xfrm>
            </p:grpSpPr>
            <p:sp>
              <p:nvSpPr>
                <p:cNvPr id="3942" name="Rectangle 3941">
                  <a:extLst>
                    <a:ext uri="{FF2B5EF4-FFF2-40B4-BE49-F238E27FC236}">
                      <a16:creationId xmlns:a16="http://schemas.microsoft.com/office/drawing/2014/main" id="{1E7A5189-87BF-7C4B-A68A-5E909CE5C96B}"/>
                    </a:ext>
                  </a:extLst>
                </p:cNvPr>
                <p:cNvSpPr/>
                <p:nvPr/>
              </p:nvSpPr>
              <p:spPr>
                <a:xfrm>
                  <a:off x="10731880" y="4139280"/>
                  <a:ext cx="995300" cy="2736859"/>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3" name="Rectangle: Rounded Corners 292">
                  <a:extLst>
                    <a:ext uri="{FF2B5EF4-FFF2-40B4-BE49-F238E27FC236}">
                      <a16:creationId xmlns:a16="http://schemas.microsoft.com/office/drawing/2014/main" id="{5CC6206A-F4D7-C14C-A9B5-A0AAF874D36D}"/>
                    </a:ext>
                  </a:extLst>
                </p:cNvPr>
                <p:cNvSpPr/>
                <p:nvPr/>
              </p:nvSpPr>
              <p:spPr>
                <a:xfrm>
                  <a:off x="10835831" y="426253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4" name="Rectangle: Rounded Corners 293">
                  <a:extLst>
                    <a:ext uri="{FF2B5EF4-FFF2-40B4-BE49-F238E27FC236}">
                      <a16:creationId xmlns:a16="http://schemas.microsoft.com/office/drawing/2014/main" id="{915AD1B7-612D-D244-B3B5-C44522559B58}"/>
                    </a:ext>
                  </a:extLst>
                </p:cNvPr>
                <p:cNvSpPr/>
                <p:nvPr/>
              </p:nvSpPr>
              <p:spPr>
                <a:xfrm>
                  <a:off x="10835831" y="442708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5" name="Rectangle: Rounded Corners 294">
                  <a:extLst>
                    <a:ext uri="{FF2B5EF4-FFF2-40B4-BE49-F238E27FC236}">
                      <a16:creationId xmlns:a16="http://schemas.microsoft.com/office/drawing/2014/main" id="{2D679D2B-CD87-464D-B52B-D63C92B0382F}"/>
                    </a:ext>
                  </a:extLst>
                </p:cNvPr>
                <p:cNvSpPr/>
                <p:nvPr/>
              </p:nvSpPr>
              <p:spPr>
                <a:xfrm>
                  <a:off x="10835831" y="459162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6" name="Rectangle: Rounded Corners 295">
                  <a:extLst>
                    <a:ext uri="{FF2B5EF4-FFF2-40B4-BE49-F238E27FC236}">
                      <a16:creationId xmlns:a16="http://schemas.microsoft.com/office/drawing/2014/main" id="{4EEA7A27-ED10-224A-8FFC-D25FBBBD4060}"/>
                    </a:ext>
                  </a:extLst>
                </p:cNvPr>
                <p:cNvSpPr/>
                <p:nvPr/>
              </p:nvSpPr>
              <p:spPr>
                <a:xfrm>
                  <a:off x="10835831" y="475616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7" name="Rectangle: Rounded Corners 296">
                  <a:extLst>
                    <a:ext uri="{FF2B5EF4-FFF2-40B4-BE49-F238E27FC236}">
                      <a16:creationId xmlns:a16="http://schemas.microsoft.com/office/drawing/2014/main" id="{D5422581-FB87-3E49-AE23-859A3061CF2F}"/>
                    </a:ext>
                  </a:extLst>
                </p:cNvPr>
                <p:cNvSpPr/>
                <p:nvPr/>
              </p:nvSpPr>
              <p:spPr>
                <a:xfrm>
                  <a:off x="10835831" y="4920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8" name="Rectangle: Rounded Corners 297">
                  <a:extLst>
                    <a:ext uri="{FF2B5EF4-FFF2-40B4-BE49-F238E27FC236}">
                      <a16:creationId xmlns:a16="http://schemas.microsoft.com/office/drawing/2014/main" id="{CB2C03B1-5DAF-794B-ABA0-589FA26D8008}"/>
                    </a:ext>
                  </a:extLst>
                </p:cNvPr>
                <p:cNvSpPr/>
                <p:nvPr/>
              </p:nvSpPr>
              <p:spPr>
                <a:xfrm>
                  <a:off x="10835831" y="508525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9" name="Rectangle: Rounded Corners 298">
                  <a:extLst>
                    <a:ext uri="{FF2B5EF4-FFF2-40B4-BE49-F238E27FC236}">
                      <a16:creationId xmlns:a16="http://schemas.microsoft.com/office/drawing/2014/main" id="{F2B84D26-A899-1946-8196-B69848776CD6}"/>
                    </a:ext>
                  </a:extLst>
                </p:cNvPr>
                <p:cNvSpPr/>
                <p:nvPr/>
              </p:nvSpPr>
              <p:spPr>
                <a:xfrm>
                  <a:off x="10835831" y="5249796"/>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0" name="Rectangle: Rounded Corners 299">
                  <a:extLst>
                    <a:ext uri="{FF2B5EF4-FFF2-40B4-BE49-F238E27FC236}">
                      <a16:creationId xmlns:a16="http://schemas.microsoft.com/office/drawing/2014/main" id="{8C3FD10D-525B-D943-AC89-E18DB44602A2}"/>
                    </a:ext>
                  </a:extLst>
                </p:cNvPr>
                <p:cNvSpPr/>
                <p:nvPr/>
              </p:nvSpPr>
              <p:spPr>
                <a:xfrm>
                  <a:off x="10835831" y="5414339"/>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1" name="Rectangle: Rounded Corners 300">
                  <a:extLst>
                    <a:ext uri="{FF2B5EF4-FFF2-40B4-BE49-F238E27FC236}">
                      <a16:creationId xmlns:a16="http://schemas.microsoft.com/office/drawing/2014/main" id="{8F8D04BD-9AAE-6E45-A3EE-92F1C2ACADF3}"/>
                    </a:ext>
                  </a:extLst>
                </p:cNvPr>
                <p:cNvSpPr/>
                <p:nvPr/>
              </p:nvSpPr>
              <p:spPr>
                <a:xfrm>
                  <a:off x="10835831" y="5578882"/>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2" name="Rectangle: Rounded Corners 301">
                  <a:extLst>
                    <a:ext uri="{FF2B5EF4-FFF2-40B4-BE49-F238E27FC236}">
                      <a16:creationId xmlns:a16="http://schemas.microsoft.com/office/drawing/2014/main" id="{F32A841F-D9DB-A241-BB86-A7EE134073FB}"/>
                    </a:ext>
                  </a:extLst>
                </p:cNvPr>
                <p:cNvSpPr/>
                <p:nvPr/>
              </p:nvSpPr>
              <p:spPr>
                <a:xfrm>
                  <a:off x="10835831" y="5743425"/>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3" name="Rectangle: Rounded Corners 302">
                  <a:extLst>
                    <a:ext uri="{FF2B5EF4-FFF2-40B4-BE49-F238E27FC236}">
                      <a16:creationId xmlns:a16="http://schemas.microsoft.com/office/drawing/2014/main" id="{E85A773A-7AFF-ED42-B7CE-DBD3678923F4}"/>
                    </a:ext>
                  </a:extLst>
                </p:cNvPr>
                <p:cNvSpPr/>
                <p:nvPr/>
              </p:nvSpPr>
              <p:spPr>
                <a:xfrm>
                  <a:off x="10835831" y="590796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4" name="Rectangle: Rounded Corners 303">
                  <a:extLst>
                    <a:ext uri="{FF2B5EF4-FFF2-40B4-BE49-F238E27FC236}">
                      <a16:creationId xmlns:a16="http://schemas.microsoft.com/office/drawing/2014/main" id="{677C6790-1F6A-8C42-907E-CFCC054DE7FB}"/>
                    </a:ext>
                  </a:extLst>
                </p:cNvPr>
                <p:cNvSpPr/>
                <p:nvPr/>
              </p:nvSpPr>
              <p:spPr>
                <a:xfrm>
                  <a:off x="10835831" y="607251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5" name="Rectangle: Rounded Corners 304">
                  <a:extLst>
                    <a:ext uri="{FF2B5EF4-FFF2-40B4-BE49-F238E27FC236}">
                      <a16:creationId xmlns:a16="http://schemas.microsoft.com/office/drawing/2014/main" id="{6CBF25C9-A64A-B445-9206-410D984CD75E}"/>
                    </a:ext>
                  </a:extLst>
                </p:cNvPr>
                <p:cNvSpPr/>
                <p:nvPr/>
              </p:nvSpPr>
              <p:spPr>
                <a:xfrm>
                  <a:off x="10831887" y="623124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6" name="Rectangle: Rounded Corners 305">
                  <a:extLst>
                    <a:ext uri="{FF2B5EF4-FFF2-40B4-BE49-F238E27FC236}">
                      <a16:creationId xmlns:a16="http://schemas.microsoft.com/office/drawing/2014/main" id="{2C92B01F-8A00-B344-9E98-EF275A267F79}"/>
                    </a:ext>
                  </a:extLst>
                </p:cNvPr>
                <p:cNvSpPr/>
                <p:nvPr/>
              </p:nvSpPr>
              <p:spPr>
                <a:xfrm>
                  <a:off x="10827943" y="638997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7" name="Rectangle: Rounded Corners 306">
                  <a:extLst>
                    <a:ext uri="{FF2B5EF4-FFF2-40B4-BE49-F238E27FC236}">
                      <a16:creationId xmlns:a16="http://schemas.microsoft.com/office/drawing/2014/main" id="{E577287B-AFDF-104D-9A88-C580FCD22533}"/>
                    </a:ext>
                  </a:extLst>
                </p:cNvPr>
                <p:cNvSpPr/>
                <p:nvPr/>
              </p:nvSpPr>
              <p:spPr>
                <a:xfrm>
                  <a:off x="10823999" y="6548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8" name="Rectangle: Rounded Corners 307">
                  <a:extLst>
                    <a:ext uri="{FF2B5EF4-FFF2-40B4-BE49-F238E27FC236}">
                      <a16:creationId xmlns:a16="http://schemas.microsoft.com/office/drawing/2014/main" id="{FA6C5652-6540-CA4C-8E1C-70EA5A1B791D}"/>
                    </a:ext>
                  </a:extLst>
                </p:cNvPr>
                <p:cNvSpPr/>
                <p:nvPr/>
              </p:nvSpPr>
              <p:spPr>
                <a:xfrm>
                  <a:off x="10820055" y="670744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62" name="Group 3661">
                <a:extLst>
                  <a:ext uri="{FF2B5EF4-FFF2-40B4-BE49-F238E27FC236}">
                    <a16:creationId xmlns:a16="http://schemas.microsoft.com/office/drawing/2014/main" id="{5C5886A2-2AC6-7C4D-B037-F962A7A11959}"/>
                  </a:ext>
                </a:extLst>
              </p:cNvPr>
              <p:cNvGrpSpPr/>
              <p:nvPr/>
            </p:nvGrpSpPr>
            <p:grpSpPr>
              <a:xfrm>
                <a:off x="6337247" y="3732511"/>
                <a:ext cx="667395" cy="3125111"/>
                <a:chOff x="6400953" y="3732889"/>
                <a:chExt cx="667395" cy="3125111"/>
              </a:xfrm>
            </p:grpSpPr>
            <p:sp>
              <p:nvSpPr>
                <p:cNvPr id="3929" name="Rectangle 3928">
                  <a:extLst>
                    <a:ext uri="{FF2B5EF4-FFF2-40B4-BE49-F238E27FC236}">
                      <a16:creationId xmlns:a16="http://schemas.microsoft.com/office/drawing/2014/main" id="{FE44B526-5267-2D4A-8E27-2BFC9F039F23}"/>
                    </a:ext>
                  </a:extLst>
                </p:cNvPr>
                <p:cNvSpPr/>
                <p:nvPr/>
              </p:nvSpPr>
              <p:spPr>
                <a:xfrm>
                  <a:off x="6400953" y="3732889"/>
                  <a:ext cx="667395" cy="3125111"/>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0" name="Rectangle: Rounded Corners 279">
                  <a:extLst>
                    <a:ext uri="{FF2B5EF4-FFF2-40B4-BE49-F238E27FC236}">
                      <a16:creationId xmlns:a16="http://schemas.microsoft.com/office/drawing/2014/main" id="{82CA04E5-5579-A24C-9B10-C92EED583062}"/>
                    </a:ext>
                  </a:extLst>
                </p:cNvPr>
                <p:cNvSpPr/>
                <p:nvPr/>
              </p:nvSpPr>
              <p:spPr>
                <a:xfrm>
                  <a:off x="6547269" y="389435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1" name="Rectangle: Rounded Corners 280">
                  <a:extLst>
                    <a:ext uri="{FF2B5EF4-FFF2-40B4-BE49-F238E27FC236}">
                      <a16:creationId xmlns:a16="http://schemas.microsoft.com/office/drawing/2014/main" id="{8DFD5E38-B78E-5C48-B7E0-41C36FF152EF}"/>
                    </a:ext>
                  </a:extLst>
                </p:cNvPr>
                <p:cNvSpPr/>
                <p:nvPr/>
              </p:nvSpPr>
              <p:spPr>
                <a:xfrm>
                  <a:off x="6547269" y="405890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2" name="Rectangle: Rounded Corners 281">
                  <a:extLst>
                    <a:ext uri="{FF2B5EF4-FFF2-40B4-BE49-F238E27FC236}">
                      <a16:creationId xmlns:a16="http://schemas.microsoft.com/office/drawing/2014/main" id="{97BFCD40-EE41-2741-BE0A-9A7085E1E926}"/>
                    </a:ext>
                  </a:extLst>
                </p:cNvPr>
                <p:cNvSpPr/>
                <p:nvPr/>
              </p:nvSpPr>
              <p:spPr>
                <a:xfrm>
                  <a:off x="6547269" y="4223443"/>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3" name="Rectangle: Rounded Corners 282">
                  <a:extLst>
                    <a:ext uri="{FF2B5EF4-FFF2-40B4-BE49-F238E27FC236}">
                      <a16:creationId xmlns:a16="http://schemas.microsoft.com/office/drawing/2014/main" id="{ECCD2CAF-4777-994C-8E24-30E1CB494DDF}"/>
                    </a:ext>
                  </a:extLst>
                </p:cNvPr>
                <p:cNvSpPr/>
                <p:nvPr/>
              </p:nvSpPr>
              <p:spPr>
                <a:xfrm>
                  <a:off x="6547269" y="4387986"/>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4" name="Rectangle: Rounded Corners 283">
                  <a:extLst>
                    <a:ext uri="{FF2B5EF4-FFF2-40B4-BE49-F238E27FC236}">
                      <a16:creationId xmlns:a16="http://schemas.microsoft.com/office/drawing/2014/main" id="{D6F5B573-65AD-2947-8183-3DF77AB25B9B}"/>
                    </a:ext>
                  </a:extLst>
                </p:cNvPr>
                <p:cNvSpPr/>
                <p:nvPr/>
              </p:nvSpPr>
              <p:spPr>
                <a:xfrm>
                  <a:off x="6547269" y="4552529"/>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5" name="Rectangle: Rounded Corners 284">
                  <a:extLst>
                    <a:ext uri="{FF2B5EF4-FFF2-40B4-BE49-F238E27FC236}">
                      <a16:creationId xmlns:a16="http://schemas.microsoft.com/office/drawing/2014/main" id="{72B2432F-7D06-3F48-904E-49AE472E0693}"/>
                    </a:ext>
                  </a:extLst>
                </p:cNvPr>
                <p:cNvSpPr/>
                <p:nvPr/>
              </p:nvSpPr>
              <p:spPr>
                <a:xfrm>
                  <a:off x="6547269" y="4717072"/>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6" name="Rectangle: Rounded Corners 285">
                  <a:extLst>
                    <a:ext uri="{FF2B5EF4-FFF2-40B4-BE49-F238E27FC236}">
                      <a16:creationId xmlns:a16="http://schemas.microsoft.com/office/drawing/2014/main" id="{D2FCDA8A-E56F-2B46-A597-4944635E09C5}"/>
                    </a:ext>
                  </a:extLst>
                </p:cNvPr>
                <p:cNvSpPr/>
                <p:nvPr/>
              </p:nvSpPr>
              <p:spPr>
                <a:xfrm>
                  <a:off x="6547269" y="4881615"/>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7" name="Rectangle: Rounded Corners 286">
                  <a:extLst>
                    <a:ext uri="{FF2B5EF4-FFF2-40B4-BE49-F238E27FC236}">
                      <a16:creationId xmlns:a16="http://schemas.microsoft.com/office/drawing/2014/main" id="{C5DA8274-3E9D-824B-95C7-D18FA4AB8C64}"/>
                    </a:ext>
                  </a:extLst>
                </p:cNvPr>
                <p:cNvSpPr/>
                <p:nvPr/>
              </p:nvSpPr>
              <p:spPr>
                <a:xfrm>
                  <a:off x="6547269" y="5046158"/>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8" name="Rectangle: Rounded Corners 287">
                  <a:extLst>
                    <a:ext uri="{FF2B5EF4-FFF2-40B4-BE49-F238E27FC236}">
                      <a16:creationId xmlns:a16="http://schemas.microsoft.com/office/drawing/2014/main" id="{9643AB54-670C-C341-9527-0A94CF165DE5}"/>
                    </a:ext>
                  </a:extLst>
                </p:cNvPr>
                <p:cNvSpPr/>
                <p:nvPr/>
              </p:nvSpPr>
              <p:spPr>
                <a:xfrm>
                  <a:off x="6547269" y="5210701"/>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9" name="Rectangle: Rounded Corners 288">
                  <a:extLst>
                    <a:ext uri="{FF2B5EF4-FFF2-40B4-BE49-F238E27FC236}">
                      <a16:creationId xmlns:a16="http://schemas.microsoft.com/office/drawing/2014/main" id="{7036C630-6BEF-1E4C-895C-6BDDD952700B}"/>
                    </a:ext>
                  </a:extLst>
                </p:cNvPr>
                <p:cNvSpPr/>
                <p:nvPr/>
              </p:nvSpPr>
              <p:spPr>
                <a:xfrm>
                  <a:off x="6547269" y="5375244"/>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0" name="Rectangle: Rounded Corners 289">
                  <a:extLst>
                    <a:ext uri="{FF2B5EF4-FFF2-40B4-BE49-F238E27FC236}">
                      <a16:creationId xmlns:a16="http://schemas.microsoft.com/office/drawing/2014/main" id="{A43C8CAC-64B1-4A46-8476-92268E8D155C}"/>
                    </a:ext>
                  </a:extLst>
                </p:cNvPr>
                <p:cNvSpPr/>
                <p:nvPr/>
              </p:nvSpPr>
              <p:spPr>
                <a:xfrm>
                  <a:off x="6547269" y="553978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1" name="Rectangle: Rounded Corners 290">
                  <a:extLst>
                    <a:ext uri="{FF2B5EF4-FFF2-40B4-BE49-F238E27FC236}">
                      <a16:creationId xmlns:a16="http://schemas.microsoft.com/office/drawing/2014/main" id="{DFE4078E-AB14-DD42-A928-E9028AE1757C}"/>
                    </a:ext>
                  </a:extLst>
                </p:cNvPr>
                <p:cNvSpPr/>
                <p:nvPr/>
              </p:nvSpPr>
              <p:spPr>
                <a:xfrm>
                  <a:off x="6547269" y="570433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63" name="Group 3662">
                <a:extLst>
                  <a:ext uri="{FF2B5EF4-FFF2-40B4-BE49-F238E27FC236}">
                    <a16:creationId xmlns:a16="http://schemas.microsoft.com/office/drawing/2014/main" id="{380347DC-85EF-DB40-84BC-66C558FE00A0}"/>
                  </a:ext>
                </a:extLst>
              </p:cNvPr>
              <p:cNvGrpSpPr/>
              <p:nvPr/>
            </p:nvGrpSpPr>
            <p:grpSpPr>
              <a:xfrm>
                <a:off x="6630966" y="3987554"/>
                <a:ext cx="936353" cy="2872917"/>
                <a:chOff x="15527501" y="-149057"/>
                <a:chExt cx="936353" cy="2872917"/>
              </a:xfrm>
            </p:grpSpPr>
            <p:sp>
              <p:nvSpPr>
                <p:cNvPr id="3896" name="Rectangle: Top Corners Rounded 245">
                  <a:extLst>
                    <a:ext uri="{FF2B5EF4-FFF2-40B4-BE49-F238E27FC236}">
                      <a16:creationId xmlns:a16="http://schemas.microsoft.com/office/drawing/2014/main" id="{CDF6C9A5-F657-4947-B5C3-BB3B295AC625}"/>
                    </a:ext>
                  </a:extLst>
                </p:cNvPr>
                <p:cNvSpPr/>
                <p:nvPr/>
              </p:nvSpPr>
              <p:spPr>
                <a:xfrm>
                  <a:off x="15527501" y="-149057"/>
                  <a:ext cx="936353" cy="2872917"/>
                </a:xfrm>
                <a:prstGeom prst="round2SameRect">
                  <a:avLst>
                    <a:gd name="adj1" fmla="val 27778"/>
                    <a:gd name="adj2" fmla="val 0"/>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97" name="Group 3896">
                  <a:extLst>
                    <a:ext uri="{FF2B5EF4-FFF2-40B4-BE49-F238E27FC236}">
                      <a16:creationId xmlns:a16="http://schemas.microsoft.com/office/drawing/2014/main" id="{CD54F114-24FF-B349-BA94-68696E3BAC0C}"/>
                    </a:ext>
                  </a:extLst>
                </p:cNvPr>
                <p:cNvGrpSpPr/>
                <p:nvPr/>
              </p:nvGrpSpPr>
              <p:grpSpPr>
                <a:xfrm>
                  <a:off x="15717003" y="150746"/>
                  <a:ext cx="558982" cy="211369"/>
                  <a:chOff x="2438400" y="3721100"/>
                  <a:chExt cx="417286" cy="165100"/>
                </a:xfrm>
                <a:solidFill>
                  <a:srgbClr val="355450"/>
                </a:solidFill>
              </p:grpSpPr>
              <p:sp>
                <p:nvSpPr>
                  <p:cNvPr id="3926" name="Rectangle 3925">
                    <a:extLst>
                      <a:ext uri="{FF2B5EF4-FFF2-40B4-BE49-F238E27FC236}">
                        <a16:creationId xmlns:a16="http://schemas.microsoft.com/office/drawing/2014/main" id="{19DB9CF3-3F36-3348-A311-269AE8286F65}"/>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7" name="Rectangle 3926">
                    <a:extLst>
                      <a:ext uri="{FF2B5EF4-FFF2-40B4-BE49-F238E27FC236}">
                        <a16:creationId xmlns:a16="http://schemas.microsoft.com/office/drawing/2014/main" id="{5A07EA14-935E-A84A-8D7A-C2A87689D9F3}"/>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8" name="Rectangle 3927">
                    <a:extLst>
                      <a:ext uri="{FF2B5EF4-FFF2-40B4-BE49-F238E27FC236}">
                        <a16:creationId xmlns:a16="http://schemas.microsoft.com/office/drawing/2014/main" id="{60DDA34D-5980-0F48-A77A-AF2E070E1F21}"/>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98" name="Group 3897">
                  <a:extLst>
                    <a:ext uri="{FF2B5EF4-FFF2-40B4-BE49-F238E27FC236}">
                      <a16:creationId xmlns:a16="http://schemas.microsoft.com/office/drawing/2014/main" id="{AF58F5E6-6916-484A-9B17-66269C959033}"/>
                    </a:ext>
                  </a:extLst>
                </p:cNvPr>
                <p:cNvGrpSpPr/>
                <p:nvPr/>
              </p:nvGrpSpPr>
              <p:grpSpPr>
                <a:xfrm>
                  <a:off x="15717003" y="448746"/>
                  <a:ext cx="558982" cy="211369"/>
                  <a:chOff x="2438400" y="3721100"/>
                  <a:chExt cx="417286" cy="165100"/>
                </a:xfrm>
                <a:solidFill>
                  <a:srgbClr val="355450"/>
                </a:solidFill>
              </p:grpSpPr>
              <p:sp>
                <p:nvSpPr>
                  <p:cNvPr id="3923" name="Rectangle 3922">
                    <a:extLst>
                      <a:ext uri="{FF2B5EF4-FFF2-40B4-BE49-F238E27FC236}">
                        <a16:creationId xmlns:a16="http://schemas.microsoft.com/office/drawing/2014/main" id="{1ACC0908-5145-534F-8A31-5AA0311B1B49}"/>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4" name="Rectangle 3923">
                    <a:extLst>
                      <a:ext uri="{FF2B5EF4-FFF2-40B4-BE49-F238E27FC236}">
                        <a16:creationId xmlns:a16="http://schemas.microsoft.com/office/drawing/2014/main" id="{A2294E49-D513-A74F-AA8C-700CF2C6A7A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5" name="Rectangle 3924">
                    <a:extLst>
                      <a:ext uri="{FF2B5EF4-FFF2-40B4-BE49-F238E27FC236}">
                        <a16:creationId xmlns:a16="http://schemas.microsoft.com/office/drawing/2014/main" id="{ABD37C21-5377-4744-B557-A6EC417A2D93}"/>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99" name="Group 3898">
                  <a:extLst>
                    <a:ext uri="{FF2B5EF4-FFF2-40B4-BE49-F238E27FC236}">
                      <a16:creationId xmlns:a16="http://schemas.microsoft.com/office/drawing/2014/main" id="{9DB777C8-8416-1B4E-8933-4BAA327AD62B}"/>
                    </a:ext>
                  </a:extLst>
                </p:cNvPr>
                <p:cNvGrpSpPr/>
                <p:nvPr/>
              </p:nvGrpSpPr>
              <p:grpSpPr>
                <a:xfrm>
                  <a:off x="15717003" y="746746"/>
                  <a:ext cx="558982" cy="211369"/>
                  <a:chOff x="2438400" y="3721100"/>
                  <a:chExt cx="417286" cy="165100"/>
                </a:xfrm>
                <a:solidFill>
                  <a:srgbClr val="355450"/>
                </a:solidFill>
              </p:grpSpPr>
              <p:sp>
                <p:nvSpPr>
                  <p:cNvPr id="3920" name="Rectangle 3919">
                    <a:extLst>
                      <a:ext uri="{FF2B5EF4-FFF2-40B4-BE49-F238E27FC236}">
                        <a16:creationId xmlns:a16="http://schemas.microsoft.com/office/drawing/2014/main" id="{C8C205BA-D1F3-E744-B311-086860384E90}"/>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1" name="Rectangle 3920">
                    <a:extLst>
                      <a:ext uri="{FF2B5EF4-FFF2-40B4-BE49-F238E27FC236}">
                        <a16:creationId xmlns:a16="http://schemas.microsoft.com/office/drawing/2014/main" id="{7CA1C0D8-7D23-1542-AC8C-1A82EC9E323E}"/>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2" name="Rectangle 3921">
                    <a:extLst>
                      <a:ext uri="{FF2B5EF4-FFF2-40B4-BE49-F238E27FC236}">
                        <a16:creationId xmlns:a16="http://schemas.microsoft.com/office/drawing/2014/main" id="{018D08FB-0ADA-ED4E-9E28-FCEF9BE293B2}"/>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00" name="Group 3899">
                  <a:extLst>
                    <a:ext uri="{FF2B5EF4-FFF2-40B4-BE49-F238E27FC236}">
                      <a16:creationId xmlns:a16="http://schemas.microsoft.com/office/drawing/2014/main" id="{5ACA46A3-B500-9B49-8A3E-D90C7764C340}"/>
                    </a:ext>
                  </a:extLst>
                </p:cNvPr>
                <p:cNvGrpSpPr/>
                <p:nvPr/>
              </p:nvGrpSpPr>
              <p:grpSpPr>
                <a:xfrm>
                  <a:off x="15717003" y="1044746"/>
                  <a:ext cx="558982" cy="211369"/>
                  <a:chOff x="2438400" y="3721100"/>
                  <a:chExt cx="417286" cy="165100"/>
                </a:xfrm>
                <a:solidFill>
                  <a:srgbClr val="355450"/>
                </a:solidFill>
              </p:grpSpPr>
              <p:sp>
                <p:nvSpPr>
                  <p:cNvPr id="3917" name="Rectangle 3916">
                    <a:extLst>
                      <a:ext uri="{FF2B5EF4-FFF2-40B4-BE49-F238E27FC236}">
                        <a16:creationId xmlns:a16="http://schemas.microsoft.com/office/drawing/2014/main" id="{D4E364F2-03B6-5248-85AE-2DDC30886F45}"/>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8" name="Rectangle 3917">
                    <a:extLst>
                      <a:ext uri="{FF2B5EF4-FFF2-40B4-BE49-F238E27FC236}">
                        <a16:creationId xmlns:a16="http://schemas.microsoft.com/office/drawing/2014/main" id="{D3B326DD-22C4-544A-9E92-FD154A28A8D7}"/>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9" name="Rectangle 3918">
                    <a:extLst>
                      <a:ext uri="{FF2B5EF4-FFF2-40B4-BE49-F238E27FC236}">
                        <a16:creationId xmlns:a16="http://schemas.microsoft.com/office/drawing/2014/main" id="{2EF9C1F5-EBCB-3C48-B790-37E58C4AFF8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01" name="Group 3900">
                  <a:extLst>
                    <a:ext uri="{FF2B5EF4-FFF2-40B4-BE49-F238E27FC236}">
                      <a16:creationId xmlns:a16="http://schemas.microsoft.com/office/drawing/2014/main" id="{57BF5141-76AF-824C-B4C2-A25968FC5883}"/>
                    </a:ext>
                  </a:extLst>
                </p:cNvPr>
                <p:cNvGrpSpPr/>
                <p:nvPr/>
              </p:nvGrpSpPr>
              <p:grpSpPr>
                <a:xfrm>
                  <a:off x="15717003" y="1342746"/>
                  <a:ext cx="558982" cy="211369"/>
                  <a:chOff x="2438400" y="3721100"/>
                  <a:chExt cx="417286" cy="165100"/>
                </a:xfrm>
                <a:solidFill>
                  <a:srgbClr val="355450"/>
                </a:solidFill>
              </p:grpSpPr>
              <p:sp>
                <p:nvSpPr>
                  <p:cNvPr id="3914" name="Rectangle 3913">
                    <a:extLst>
                      <a:ext uri="{FF2B5EF4-FFF2-40B4-BE49-F238E27FC236}">
                        <a16:creationId xmlns:a16="http://schemas.microsoft.com/office/drawing/2014/main" id="{ED9BA1A0-6329-B848-9C16-3E5A60B70848}"/>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5" name="Rectangle 3914">
                    <a:extLst>
                      <a:ext uri="{FF2B5EF4-FFF2-40B4-BE49-F238E27FC236}">
                        <a16:creationId xmlns:a16="http://schemas.microsoft.com/office/drawing/2014/main" id="{E9DB2C41-CB06-CE45-8AAE-B473EBE38E7F}"/>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6" name="Rectangle 3915">
                    <a:extLst>
                      <a:ext uri="{FF2B5EF4-FFF2-40B4-BE49-F238E27FC236}">
                        <a16:creationId xmlns:a16="http://schemas.microsoft.com/office/drawing/2014/main" id="{9509FE40-C839-7844-AD29-E33A1CF8A8F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02" name="Group 3901">
                  <a:extLst>
                    <a:ext uri="{FF2B5EF4-FFF2-40B4-BE49-F238E27FC236}">
                      <a16:creationId xmlns:a16="http://schemas.microsoft.com/office/drawing/2014/main" id="{BA725C6F-8FAE-9946-BD48-1CE854594815}"/>
                    </a:ext>
                  </a:extLst>
                </p:cNvPr>
                <p:cNvGrpSpPr/>
                <p:nvPr/>
              </p:nvGrpSpPr>
              <p:grpSpPr>
                <a:xfrm>
                  <a:off x="15717003" y="1640746"/>
                  <a:ext cx="558982" cy="211369"/>
                  <a:chOff x="2438400" y="3721100"/>
                  <a:chExt cx="417286" cy="165100"/>
                </a:xfrm>
                <a:solidFill>
                  <a:srgbClr val="355450"/>
                </a:solidFill>
              </p:grpSpPr>
              <p:sp>
                <p:nvSpPr>
                  <p:cNvPr id="3911" name="Rectangle 3910">
                    <a:extLst>
                      <a:ext uri="{FF2B5EF4-FFF2-40B4-BE49-F238E27FC236}">
                        <a16:creationId xmlns:a16="http://schemas.microsoft.com/office/drawing/2014/main" id="{C16D4610-C0AF-C641-B8D6-DC84D179424F}"/>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2" name="Rectangle 3911">
                    <a:extLst>
                      <a:ext uri="{FF2B5EF4-FFF2-40B4-BE49-F238E27FC236}">
                        <a16:creationId xmlns:a16="http://schemas.microsoft.com/office/drawing/2014/main" id="{977E0581-BA2F-CE46-96A3-FC97CED3DC2C}"/>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3" name="Rectangle 3912">
                    <a:extLst>
                      <a:ext uri="{FF2B5EF4-FFF2-40B4-BE49-F238E27FC236}">
                        <a16:creationId xmlns:a16="http://schemas.microsoft.com/office/drawing/2014/main" id="{EAECDAE5-6231-8743-9F61-45A9279669B3}"/>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03" name="Group 3902">
                  <a:extLst>
                    <a:ext uri="{FF2B5EF4-FFF2-40B4-BE49-F238E27FC236}">
                      <a16:creationId xmlns:a16="http://schemas.microsoft.com/office/drawing/2014/main" id="{54239FB2-CC05-884F-82BE-286C1BFF7EC0}"/>
                    </a:ext>
                  </a:extLst>
                </p:cNvPr>
                <p:cNvGrpSpPr/>
                <p:nvPr/>
              </p:nvGrpSpPr>
              <p:grpSpPr>
                <a:xfrm>
                  <a:off x="15717003" y="1938746"/>
                  <a:ext cx="558982" cy="211369"/>
                  <a:chOff x="2438400" y="3721100"/>
                  <a:chExt cx="417286" cy="165100"/>
                </a:xfrm>
                <a:solidFill>
                  <a:srgbClr val="355450"/>
                </a:solidFill>
              </p:grpSpPr>
              <p:sp>
                <p:nvSpPr>
                  <p:cNvPr id="3908" name="Rectangle 3907">
                    <a:extLst>
                      <a:ext uri="{FF2B5EF4-FFF2-40B4-BE49-F238E27FC236}">
                        <a16:creationId xmlns:a16="http://schemas.microsoft.com/office/drawing/2014/main" id="{C0372D64-8744-6844-8451-A0407DB5335C}"/>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9" name="Rectangle 3908">
                    <a:extLst>
                      <a:ext uri="{FF2B5EF4-FFF2-40B4-BE49-F238E27FC236}">
                        <a16:creationId xmlns:a16="http://schemas.microsoft.com/office/drawing/2014/main" id="{1502D05F-7DD3-6E45-A31D-293B18EA1371}"/>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0" name="Rectangle 3909">
                    <a:extLst>
                      <a:ext uri="{FF2B5EF4-FFF2-40B4-BE49-F238E27FC236}">
                        <a16:creationId xmlns:a16="http://schemas.microsoft.com/office/drawing/2014/main" id="{717A642F-0156-3349-A068-3AAE8C28A230}"/>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04" name="Group 3903">
                  <a:extLst>
                    <a:ext uri="{FF2B5EF4-FFF2-40B4-BE49-F238E27FC236}">
                      <a16:creationId xmlns:a16="http://schemas.microsoft.com/office/drawing/2014/main" id="{8DAA51C4-3586-044F-9CCB-F6BAFDDEC80B}"/>
                    </a:ext>
                  </a:extLst>
                </p:cNvPr>
                <p:cNvGrpSpPr/>
                <p:nvPr/>
              </p:nvGrpSpPr>
              <p:grpSpPr>
                <a:xfrm>
                  <a:off x="15717003" y="2236746"/>
                  <a:ext cx="558982" cy="211369"/>
                  <a:chOff x="2438400" y="3721100"/>
                  <a:chExt cx="417286" cy="165100"/>
                </a:xfrm>
                <a:solidFill>
                  <a:srgbClr val="355450"/>
                </a:solidFill>
              </p:grpSpPr>
              <p:sp>
                <p:nvSpPr>
                  <p:cNvPr id="3905" name="Rectangle 3904">
                    <a:extLst>
                      <a:ext uri="{FF2B5EF4-FFF2-40B4-BE49-F238E27FC236}">
                        <a16:creationId xmlns:a16="http://schemas.microsoft.com/office/drawing/2014/main" id="{A1358DA9-00F5-184A-B023-F5D0E9A7ED19}"/>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6" name="Rectangle 3905">
                    <a:extLst>
                      <a:ext uri="{FF2B5EF4-FFF2-40B4-BE49-F238E27FC236}">
                        <a16:creationId xmlns:a16="http://schemas.microsoft.com/office/drawing/2014/main" id="{019E1143-78B4-EC40-BE53-B0880EC39605}"/>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7" name="Rectangle 3906">
                    <a:extLst>
                      <a:ext uri="{FF2B5EF4-FFF2-40B4-BE49-F238E27FC236}">
                        <a16:creationId xmlns:a16="http://schemas.microsoft.com/office/drawing/2014/main" id="{232DB12A-5B6C-1942-8C53-C64C3B3A58F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4" name="Group 3663">
                <a:extLst>
                  <a:ext uri="{FF2B5EF4-FFF2-40B4-BE49-F238E27FC236}">
                    <a16:creationId xmlns:a16="http://schemas.microsoft.com/office/drawing/2014/main" id="{FB0BA6C6-37B5-F844-B4BE-7C79EB455A81}"/>
                  </a:ext>
                </a:extLst>
              </p:cNvPr>
              <p:cNvGrpSpPr/>
              <p:nvPr/>
            </p:nvGrpSpPr>
            <p:grpSpPr>
              <a:xfrm>
                <a:off x="546585" y="5117989"/>
                <a:ext cx="1164455" cy="1744436"/>
                <a:chOff x="-1397498" y="5131703"/>
                <a:chExt cx="1164455" cy="1744436"/>
              </a:xfrm>
            </p:grpSpPr>
            <p:sp>
              <p:nvSpPr>
                <p:cNvPr id="3877" name="Rectangle: Top Corners Rounded 226">
                  <a:extLst>
                    <a:ext uri="{FF2B5EF4-FFF2-40B4-BE49-F238E27FC236}">
                      <a16:creationId xmlns:a16="http://schemas.microsoft.com/office/drawing/2014/main" id="{1AD98EA5-065C-8043-AA23-DA4B9C377DBA}"/>
                    </a:ext>
                  </a:extLst>
                </p:cNvPr>
                <p:cNvSpPr/>
                <p:nvPr/>
              </p:nvSpPr>
              <p:spPr>
                <a:xfrm>
                  <a:off x="-1397498" y="5131703"/>
                  <a:ext cx="1164455" cy="1744436"/>
                </a:xfrm>
                <a:prstGeom prst="round2SameRect">
                  <a:avLst>
                    <a:gd name="adj1" fmla="val 23415"/>
                    <a:gd name="adj2" fmla="val 0"/>
                  </a:avLst>
                </a:prstGeom>
                <a:solidFill>
                  <a:srgbClr val="3F12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78" name="Group 3877">
                  <a:extLst>
                    <a:ext uri="{FF2B5EF4-FFF2-40B4-BE49-F238E27FC236}">
                      <a16:creationId xmlns:a16="http://schemas.microsoft.com/office/drawing/2014/main" id="{2C19FE89-5CD8-DD42-8D25-398F50C010C3}"/>
                    </a:ext>
                  </a:extLst>
                </p:cNvPr>
                <p:cNvGrpSpPr/>
                <p:nvPr/>
              </p:nvGrpSpPr>
              <p:grpSpPr>
                <a:xfrm>
                  <a:off x="-1225640" y="5353598"/>
                  <a:ext cx="820737" cy="124080"/>
                  <a:chOff x="-1249022" y="5384545"/>
                  <a:chExt cx="820737" cy="124080"/>
                </a:xfrm>
              </p:grpSpPr>
              <p:sp>
                <p:nvSpPr>
                  <p:cNvPr id="3894" name="Rectangle: Rounded Corners 243">
                    <a:extLst>
                      <a:ext uri="{FF2B5EF4-FFF2-40B4-BE49-F238E27FC236}">
                        <a16:creationId xmlns:a16="http://schemas.microsoft.com/office/drawing/2014/main" id="{D457CE10-172C-7349-815D-55FB35B0D012}"/>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5" name="Rectangle: Rounded Corners 244">
                    <a:extLst>
                      <a:ext uri="{FF2B5EF4-FFF2-40B4-BE49-F238E27FC236}">
                        <a16:creationId xmlns:a16="http://schemas.microsoft.com/office/drawing/2014/main" id="{B1CD2CA6-CFCF-994D-B112-05D83290CDD2}"/>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79" name="Group 3878">
                  <a:extLst>
                    <a:ext uri="{FF2B5EF4-FFF2-40B4-BE49-F238E27FC236}">
                      <a16:creationId xmlns:a16="http://schemas.microsoft.com/office/drawing/2014/main" id="{FDE8A01E-A974-F240-A075-198EF88F71BC}"/>
                    </a:ext>
                  </a:extLst>
                </p:cNvPr>
                <p:cNvGrpSpPr/>
                <p:nvPr/>
              </p:nvGrpSpPr>
              <p:grpSpPr>
                <a:xfrm>
                  <a:off x="-1224143" y="5563252"/>
                  <a:ext cx="820737" cy="124080"/>
                  <a:chOff x="-1249022" y="5384545"/>
                  <a:chExt cx="820737" cy="124080"/>
                </a:xfrm>
              </p:grpSpPr>
              <p:sp>
                <p:nvSpPr>
                  <p:cNvPr id="3892" name="Rectangle: Rounded Corners 241">
                    <a:extLst>
                      <a:ext uri="{FF2B5EF4-FFF2-40B4-BE49-F238E27FC236}">
                        <a16:creationId xmlns:a16="http://schemas.microsoft.com/office/drawing/2014/main" id="{E353BB0C-8675-BE43-9455-B63922BD9199}"/>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3" name="Rectangle: Rounded Corners 242">
                    <a:extLst>
                      <a:ext uri="{FF2B5EF4-FFF2-40B4-BE49-F238E27FC236}">
                        <a16:creationId xmlns:a16="http://schemas.microsoft.com/office/drawing/2014/main" id="{E7710285-C22C-5747-9045-862CC7F0683A}"/>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80" name="Group 3879">
                  <a:extLst>
                    <a:ext uri="{FF2B5EF4-FFF2-40B4-BE49-F238E27FC236}">
                      <a16:creationId xmlns:a16="http://schemas.microsoft.com/office/drawing/2014/main" id="{F300CFDE-F44D-B84F-AB74-EE7122783A29}"/>
                    </a:ext>
                  </a:extLst>
                </p:cNvPr>
                <p:cNvGrpSpPr/>
                <p:nvPr/>
              </p:nvGrpSpPr>
              <p:grpSpPr>
                <a:xfrm>
                  <a:off x="-1222646" y="5772906"/>
                  <a:ext cx="820737" cy="124080"/>
                  <a:chOff x="-1249022" y="5384545"/>
                  <a:chExt cx="820737" cy="124080"/>
                </a:xfrm>
              </p:grpSpPr>
              <p:sp>
                <p:nvSpPr>
                  <p:cNvPr id="3890" name="Rectangle: Rounded Corners 239">
                    <a:extLst>
                      <a:ext uri="{FF2B5EF4-FFF2-40B4-BE49-F238E27FC236}">
                        <a16:creationId xmlns:a16="http://schemas.microsoft.com/office/drawing/2014/main" id="{DD100B5E-0306-3A49-B5A4-8B7C1CF477E8}"/>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1" name="Rectangle: Rounded Corners 240">
                    <a:extLst>
                      <a:ext uri="{FF2B5EF4-FFF2-40B4-BE49-F238E27FC236}">
                        <a16:creationId xmlns:a16="http://schemas.microsoft.com/office/drawing/2014/main" id="{5E017B17-FFDF-2E4E-AF17-03C165EAAA3E}"/>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81" name="Group 3880">
                  <a:extLst>
                    <a:ext uri="{FF2B5EF4-FFF2-40B4-BE49-F238E27FC236}">
                      <a16:creationId xmlns:a16="http://schemas.microsoft.com/office/drawing/2014/main" id="{33D18FF0-222F-624E-8DC1-E96D6D0DF10A}"/>
                    </a:ext>
                  </a:extLst>
                </p:cNvPr>
                <p:cNvGrpSpPr/>
                <p:nvPr/>
              </p:nvGrpSpPr>
              <p:grpSpPr>
                <a:xfrm>
                  <a:off x="-1221149" y="5982560"/>
                  <a:ext cx="820737" cy="124080"/>
                  <a:chOff x="-1249022" y="5384545"/>
                  <a:chExt cx="820737" cy="124080"/>
                </a:xfrm>
              </p:grpSpPr>
              <p:sp>
                <p:nvSpPr>
                  <p:cNvPr id="3888" name="Rectangle: Rounded Corners 237">
                    <a:extLst>
                      <a:ext uri="{FF2B5EF4-FFF2-40B4-BE49-F238E27FC236}">
                        <a16:creationId xmlns:a16="http://schemas.microsoft.com/office/drawing/2014/main" id="{8D9C0A9D-F13F-1D40-8A21-37DDCA5E9DE2}"/>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9" name="Rectangle: Rounded Corners 238">
                    <a:extLst>
                      <a:ext uri="{FF2B5EF4-FFF2-40B4-BE49-F238E27FC236}">
                        <a16:creationId xmlns:a16="http://schemas.microsoft.com/office/drawing/2014/main" id="{4D5F07D3-22CE-D541-9FA5-0EC20BF43664}"/>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82" name="Group 3881">
                  <a:extLst>
                    <a:ext uri="{FF2B5EF4-FFF2-40B4-BE49-F238E27FC236}">
                      <a16:creationId xmlns:a16="http://schemas.microsoft.com/office/drawing/2014/main" id="{7B9B1721-3A8E-404F-A458-C60A13EBD806}"/>
                    </a:ext>
                  </a:extLst>
                </p:cNvPr>
                <p:cNvGrpSpPr/>
                <p:nvPr/>
              </p:nvGrpSpPr>
              <p:grpSpPr>
                <a:xfrm>
                  <a:off x="-1219652" y="6192214"/>
                  <a:ext cx="820737" cy="124080"/>
                  <a:chOff x="-1249022" y="5384545"/>
                  <a:chExt cx="820737" cy="124080"/>
                </a:xfrm>
              </p:grpSpPr>
              <p:sp>
                <p:nvSpPr>
                  <p:cNvPr id="3886" name="Rectangle: Rounded Corners 235">
                    <a:extLst>
                      <a:ext uri="{FF2B5EF4-FFF2-40B4-BE49-F238E27FC236}">
                        <a16:creationId xmlns:a16="http://schemas.microsoft.com/office/drawing/2014/main" id="{B099A398-F030-3A43-BB95-1B3DB1064692}"/>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7" name="Rectangle: Rounded Corners 236">
                    <a:extLst>
                      <a:ext uri="{FF2B5EF4-FFF2-40B4-BE49-F238E27FC236}">
                        <a16:creationId xmlns:a16="http://schemas.microsoft.com/office/drawing/2014/main" id="{97306DD5-910D-F14D-A884-61058022C7B8}"/>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83" name="Group 3882">
                  <a:extLst>
                    <a:ext uri="{FF2B5EF4-FFF2-40B4-BE49-F238E27FC236}">
                      <a16:creationId xmlns:a16="http://schemas.microsoft.com/office/drawing/2014/main" id="{BB71B0FE-7BA8-B64B-9D82-222C256B5E52}"/>
                    </a:ext>
                  </a:extLst>
                </p:cNvPr>
                <p:cNvGrpSpPr/>
                <p:nvPr/>
              </p:nvGrpSpPr>
              <p:grpSpPr>
                <a:xfrm>
                  <a:off x="-1218155" y="6401868"/>
                  <a:ext cx="820737" cy="124080"/>
                  <a:chOff x="-1249022" y="5384545"/>
                  <a:chExt cx="820737" cy="124080"/>
                </a:xfrm>
              </p:grpSpPr>
              <p:sp>
                <p:nvSpPr>
                  <p:cNvPr id="3884" name="Rectangle: Rounded Corners 233">
                    <a:extLst>
                      <a:ext uri="{FF2B5EF4-FFF2-40B4-BE49-F238E27FC236}">
                        <a16:creationId xmlns:a16="http://schemas.microsoft.com/office/drawing/2014/main" id="{48E05B38-0AF0-884E-9009-6EF25967A0CC}"/>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5" name="Rectangle: Rounded Corners 234">
                    <a:extLst>
                      <a:ext uri="{FF2B5EF4-FFF2-40B4-BE49-F238E27FC236}">
                        <a16:creationId xmlns:a16="http://schemas.microsoft.com/office/drawing/2014/main" id="{AA041706-C6B1-C548-AB73-83FBD8BA5D72}"/>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5" name="Group 3664">
                <a:extLst>
                  <a:ext uri="{FF2B5EF4-FFF2-40B4-BE49-F238E27FC236}">
                    <a16:creationId xmlns:a16="http://schemas.microsoft.com/office/drawing/2014/main" id="{1EBC2B6F-1E94-7342-AC22-C61735FD092C}"/>
                  </a:ext>
                </a:extLst>
              </p:cNvPr>
              <p:cNvGrpSpPr/>
              <p:nvPr/>
            </p:nvGrpSpPr>
            <p:grpSpPr>
              <a:xfrm>
                <a:off x="9379490" y="5546380"/>
                <a:ext cx="756148" cy="1312887"/>
                <a:chOff x="10151565" y="5545113"/>
                <a:chExt cx="756148" cy="1312887"/>
              </a:xfrm>
            </p:grpSpPr>
            <p:sp>
              <p:nvSpPr>
                <p:cNvPr id="3858" name="Rectangle: Top Corners Rounded 207">
                  <a:extLst>
                    <a:ext uri="{FF2B5EF4-FFF2-40B4-BE49-F238E27FC236}">
                      <a16:creationId xmlns:a16="http://schemas.microsoft.com/office/drawing/2014/main" id="{925D0CA4-1070-4D4B-B965-CE0F671C8956}"/>
                    </a:ext>
                  </a:extLst>
                </p:cNvPr>
                <p:cNvSpPr/>
                <p:nvPr/>
              </p:nvSpPr>
              <p:spPr>
                <a:xfrm>
                  <a:off x="10151565" y="5545113"/>
                  <a:ext cx="756148" cy="1312887"/>
                </a:xfrm>
                <a:prstGeom prst="round2SameRect">
                  <a:avLst>
                    <a:gd name="adj1" fmla="val 23415"/>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59" name="Group 3858">
                  <a:extLst>
                    <a:ext uri="{FF2B5EF4-FFF2-40B4-BE49-F238E27FC236}">
                      <a16:creationId xmlns:a16="http://schemas.microsoft.com/office/drawing/2014/main" id="{FFFF332C-A5C4-4444-BD76-BCC5079AA931}"/>
                    </a:ext>
                  </a:extLst>
                </p:cNvPr>
                <p:cNvGrpSpPr/>
                <p:nvPr/>
              </p:nvGrpSpPr>
              <p:grpSpPr>
                <a:xfrm>
                  <a:off x="10257033" y="5732740"/>
                  <a:ext cx="545212" cy="84264"/>
                  <a:chOff x="-1249022" y="5384545"/>
                  <a:chExt cx="820737" cy="124080"/>
                </a:xfrm>
                <a:solidFill>
                  <a:srgbClr val="444444"/>
                </a:solidFill>
              </p:grpSpPr>
              <p:sp>
                <p:nvSpPr>
                  <p:cNvPr id="3875" name="Rectangle: Rounded Corners 224">
                    <a:extLst>
                      <a:ext uri="{FF2B5EF4-FFF2-40B4-BE49-F238E27FC236}">
                        <a16:creationId xmlns:a16="http://schemas.microsoft.com/office/drawing/2014/main" id="{001847A7-1408-D546-9E64-A54712D180D8}"/>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6" name="Rectangle: Rounded Corners 225">
                    <a:extLst>
                      <a:ext uri="{FF2B5EF4-FFF2-40B4-BE49-F238E27FC236}">
                        <a16:creationId xmlns:a16="http://schemas.microsoft.com/office/drawing/2014/main" id="{FA4DF101-3533-9A45-8877-F0E55EC2353C}"/>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60" name="Group 3859">
                  <a:extLst>
                    <a:ext uri="{FF2B5EF4-FFF2-40B4-BE49-F238E27FC236}">
                      <a16:creationId xmlns:a16="http://schemas.microsoft.com/office/drawing/2014/main" id="{9DEAF9CC-C7D9-6B49-B281-C825AF850D79}"/>
                    </a:ext>
                  </a:extLst>
                </p:cNvPr>
                <p:cNvGrpSpPr/>
                <p:nvPr/>
              </p:nvGrpSpPr>
              <p:grpSpPr>
                <a:xfrm>
                  <a:off x="10254023" y="5865969"/>
                  <a:ext cx="545212" cy="84264"/>
                  <a:chOff x="-1249022" y="5384545"/>
                  <a:chExt cx="820737" cy="124080"/>
                </a:xfrm>
                <a:solidFill>
                  <a:srgbClr val="444444"/>
                </a:solidFill>
              </p:grpSpPr>
              <p:sp>
                <p:nvSpPr>
                  <p:cNvPr id="3873" name="Rectangle: Rounded Corners 222">
                    <a:extLst>
                      <a:ext uri="{FF2B5EF4-FFF2-40B4-BE49-F238E27FC236}">
                        <a16:creationId xmlns:a16="http://schemas.microsoft.com/office/drawing/2014/main" id="{E7B6CB4B-8BE4-134E-A34F-2A0B129D1C65}"/>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4" name="Rectangle: Rounded Corners 223">
                    <a:extLst>
                      <a:ext uri="{FF2B5EF4-FFF2-40B4-BE49-F238E27FC236}">
                        <a16:creationId xmlns:a16="http://schemas.microsoft.com/office/drawing/2014/main" id="{FA0D2D0B-E2F5-4044-9B1F-40C187BFBB97}"/>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61" name="Group 3860">
                  <a:extLst>
                    <a:ext uri="{FF2B5EF4-FFF2-40B4-BE49-F238E27FC236}">
                      <a16:creationId xmlns:a16="http://schemas.microsoft.com/office/drawing/2014/main" id="{4C1367A3-B00F-C84E-AC2F-AFA4469C8B35}"/>
                    </a:ext>
                  </a:extLst>
                </p:cNvPr>
                <p:cNvGrpSpPr/>
                <p:nvPr/>
              </p:nvGrpSpPr>
              <p:grpSpPr>
                <a:xfrm>
                  <a:off x="10251013" y="5999198"/>
                  <a:ext cx="545212" cy="84264"/>
                  <a:chOff x="-1249022" y="5384545"/>
                  <a:chExt cx="820737" cy="124080"/>
                </a:xfrm>
                <a:solidFill>
                  <a:srgbClr val="444444"/>
                </a:solidFill>
              </p:grpSpPr>
              <p:sp>
                <p:nvSpPr>
                  <p:cNvPr id="3871" name="Rectangle: Rounded Corners 220">
                    <a:extLst>
                      <a:ext uri="{FF2B5EF4-FFF2-40B4-BE49-F238E27FC236}">
                        <a16:creationId xmlns:a16="http://schemas.microsoft.com/office/drawing/2014/main" id="{5391BEBD-9254-DE41-B1F9-28E3ACE88E59}"/>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2" name="Rectangle: Rounded Corners 221">
                    <a:extLst>
                      <a:ext uri="{FF2B5EF4-FFF2-40B4-BE49-F238E27FC236}">
                        <a16:creationId xmlns:a16="http://schemas.microsoft.com/office/drawing/2014/main" id="{6796F8A7-81C0-A945-A5EB-9656CAEAEABA}"/>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62" name="Group 3861">
                  <a:extLst>
                    <a:ext uri="{FF2B5EF4-FFF2-40B4-BE49-F238E27FC236}">
                      <a16:creationId xmlns:a16="http://schemas.microsoft.com/office/drawing/2014/main" id="{E764108E-BD69-6E47-93AB-98DF08A4D739}"/>
                    </a:ext>
                  </a:extLst>
                </p:cNvPr>
                <p:cNvGrpSpPr/>
                <p:nvPr/>
              </p:nvGrpSpPr>
              <p:grpSpPr>
                <a:xfrm>
                  <a:off x="10248003" y="6132427"/>
                  <a:ext cx="545212" cy="84264"/>
                  <a:chOff x="-1249022" y="5384545"/>
                  <a:chExt cx="820737" cy="124080"/>
                </a:xfrm>
                <a:solidFill>
                  <a:srgbClr val="444444"/>
                </a:solidFill>
              </p:grpSpPr>
              <p:sp>
                <p:nvSpPr>
                  <p:cNvPr id="3869" name="Rectangle: Rounded Corners 218">
                    <a:extLst>
                      <a:ext uri="{FF2B5EF4-FFF2-40B4-BE49-F238E27FC236}">
                        <a16:creationId xmlns:a16="http://schemas.microsoft.com/office/drawing/2014/main" id="{9563BF2B-478E-D647-9F69-59413F176DB3}"/>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0" name="Rectangle: Rounded Corners 219">
                    <a:extLst>
                      <a:ext uri="{FF2B5EF4-FFF2-40B4-BE49-F238E27FC236}">
                        <a16:creationId xmlns:a16="http://schemas.microsoft.com/office/drawing/2014/main" id="{10974AF6-1B55-7649-B267-E4F485D915CA}"/>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63" name="Group 3862">
                  <a:extLst>
                    <a:ext uri="{FF2B5EF4-FFF2-40B4-BE49-F238E27FC236}">
                      <a16:creationId xmlns:a16="http://schemas.microsoft.com/office/drawing/2014/main" id="{F9A1C7B3-9684-C648-AFFD-B877F7A9519B}"/>
                    </a:ext>
                  </a:extLst>
                </p:cNvPr>
                <p:cNvGrpSpPr/>
                <p:nvPr/>
              </p:nvGrpSpPr>
              <p:grpSpPr>
                <a:xfrm>
                  <a:off x="10244993" y="6265656"/>
                  <a:ext cx="545212" cy="84264"/>
                  <a:chOff x="-1249022" y="5384545"/>
                  <a:chExt cx="820737" cy="124080"/>
                </a:xfrm>
                <a:solidFill>
                  <a:srgbClr val="444444"/>
                </a:solidFill>
              </p:grpSpPr>
              <p:sp>
                <p:nvSpPr>
                  <p:cNvPr id="3867" name="Rectangle: Rounded Corners 216">
                    <a:extLst>
                      <a:ext uri="{FF2B5EF4-FFF2-40B4-BE49-F238E27FC236}">
                        <a16:creationId xmlns:a16="http://schemas.microsoft.com/office/drawing/2014/main" id="{40B95028-D95D-4F48-9E4C-8F70D887731F}"/>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8" name="Rectangle: Rounded Corners 217">
                    <a:extLst>
                      <a:ext uri="{FF2B5EF4-FFF2-40B4-BE49-F238E27FC236}">
                        <a16:creationId xmlns:a16="http://schemas.microsoft.com/office/drawing/2014/main" id="{4770014B-EF12-1848-AD77-A452DFB1BD9C}"/>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64" name="Group 3863">
                  <a:extLst>
                    <a:ext uri="{FF2B5EF4-FFF2-40B4-BE49-F238E27FC236}">
                      <a16:creationId xmlns:a16="http://schemas.microsoft.com/office/drawing/2014/main" id="{8F2A78DF-9F3B-C64D-B2B1-AF1445BA1F62}"/>
                    </a:ext>
                  </a:extLst>
                </p:cNvPr>
                <p:cNvGrpSpPr/>
                <p:nvPr/>
              </p:nvGrpSpPr>
              <p:grpSpPr>
                <a:xfrm>
                  <a:off x="10241983" y="6398885"/>
                  <a:ext cx="545212" cy="84264"/>
                  <a:chOff x="-1249022" y="5384545"/>
                  <a:chExt cx="820737" cy="124080"/>
                </a:xfrm>
                <a:solidFill>
                  <a:srgbClr val="444444"/>
                </a:solidFill>
              </p:grpSpPr>
              <p:sp>
                <p:nvSpPr>
                  <p:cNvPr id="3865" name="Rectangle: Rounded Corners 214">
                    <a:extLst>
                      <a:ext uri="{FF2B5EF4-FFF2-40B4-BE49-F238E27FC236}">
                        <a16:creationId xmlns:a16="http://schemas.microsoft.com/office/drawing/2014/main" id="{56E80E90-D8A5-6A43-B494-788DA87262AD}"/>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6" name="Rectangle: Rounded Corners 215">
                    <a:extLst>
                      <a:ext uri="{FF2B5EF4-FFF2-40B4-BE49-F238E27FC236}">
                        <a16:creationId xmlns:a16="http://schemas.microsoft.com/office/drawing/2014/main" id="{B13CB3E7-44B3-7A4E-86A5-DD14C77C4437}"/>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6" name="Group 3665">
                <a:extLst>
                  <a:ext uri="{FF2B5EF4-FFF2-40B4-BE49-F238E27FC236}">
                    <a16:creationId xmlns:a16="http://schemas.microsoft.com/office/drawing/2014/main" id="{3D62E504-3FD8-BD4D-BC54-0F7B09C83601}"/>
                  </a:ext>
                </a:extLst>
              </p:cNvPr>
              <p:cNvGrpSpPr/>
              <p:nvPr/>
            </p:nvGrpSpPr>
            <p:grpSpPr>
              <a:xfrm>
                <a:off x="8625418" y="3901510"/>
                <a:ext cx="754743" cy="2961613"/>
                <a:chOff x="4760684" y="3921745"/>
                <a:chExt cx="754743" cy="2961613"/>
              </a:xfrm>
            </p:grpSpPr>
            <p:sp>
              <p:nvSpPr>
                <p:cNvPr id="3821" name="Rectangle: Top Corners Rounded 170">
                  <a:extLst>
                    <a:ext uri="{FF2B5EF4-FFF2-40B4-BE49-F238E27FC236}">
                      <a16:creationId xmlns:a16="http://schemas.microsoft.com/office/drawing/2014/main" id="{10D32FEF-376D-AB42-A41A-B66BEA112BFD}"/>
                    </a:ext>
                  </a:extLst>
                </p:cNvPr>
                <p:cNvSpPr/>
                <p:nvPr/>
              </p:nvSpPr>
              <p:spPr>
                <a:xfrm>
                  <a:off x="4760684" y="4465860"/>
                  <a:ext cx="754743" cy="2417498"/>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2" name="Rectangle: Top Corners Rounded 171">
                  <a:extLst>
                    <a:ext uri="{FF2B5EF4-FFF2-40B4-BE49-F238E27FC236}">
                      <a16:creationId xmlns:a16="http://schemas.microsoft.com/office/drawing/2014/main" id="{23690905-5D68-2B44-8CA3-AF32396FAAB8}"/>
                    </a:ext>
                  </a:extLst>
                </p:cNvPr>
                <p:cNvSpPr/>
                <p:nvPr/>
              </p:nvSpPr>
              <p:spPr>
                <a:xfrm>
                  <a:off x="4881750" y="4201696"/>
                  <a:ext cx="512609" cy="56352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3" name="Rectangle: Top Corners Rounded 172">
                  <a:extLst>
                    <a:ext uri="{FF2B5EF4-FFF2-40B4-BE49-F238E27FC236}">
                      <a16:creationId xmlns:a16="http://schemas.microsoft.com/office/drawing/2014/main" id="{EFE8F635-BF99-0C4F-A3F6-836357046716}"/>
                    </a:ext>
                  </a:extLst>
                </p:cNvPr>
                <p:cNvSpPr/>
                <p:nvPr/>
              </p:nvSpPr>
              <p:spPr>
                <a:xfrm>
                  <a:off x="5060092" y="3921745"/>
                  <a:ext cx="155924" cy="56352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24" name="Group 3823">
                  <a:extLst>
                    <a:ext uri="{FF2B5EF4-FFF2-40B4-BE49-F238E27FC236}">
                      <a16:creationId xmlns:a16="http://schemas.microsoft.com/office/drawing/2014/main" id="{B0D430E1-539E-1A4E-AC1A-D8962D17E378}"/>
                    </a:ext>
                  </a:extLst>
                </p:cNvPr>
                <p:cNvGrpSpPr/>
                <p:nvPr/>
              </p:nvGrpSpPr>
              <p:grpSpPr>
                <a:xfrm>
                  <a:off x="4869311" y="4742081"/>
                  <a:ext cx="537486" cy="149686"/>
                  <a:chOff x="4881750" y="4794238"/>
                  <a:chExt cx="537486" cy="149686"/>
                </a:xfrm>
              </p:grpSpPr>
              <p:sp>
                <p:nvSpPr>
                  <p:cNvPr id="3854" name="Rectangle 3853">
                    <a:extLst>
                      <a:ext uri="{FF2B5EF4-FFF2-40B4-BE49-F238E27FC236}">
                        <a16:creationId xmlns:a16="http://schemas.microsoft.com/office/drawing/2014/main" id="{16F922B6-C37C-9F42-8A97-0EB36B7EA26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5" name="Rectangle 3854">
                    <a:extLst>
                      <a:ext uri="{FF2B5EF4-FFF2-40B4-BE49-F238E27FC236}">
                        <a16:creationId xmlns:a16="http://schemas.microsoft.com/office/drawing/2014/main" id="{89E6F24B-A7BD-6D4C-88D0-B35F5A1AC3F6}"/>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6" name="Rectangle 3855">
                    <a:extLst>
                      <a:ext uri="{FF2B5EF4-FFF2-40B4-BE49-F238E27FC236}">
                        <a16:creationId xmlns:a16="http://schemas.microsoft.com/office/drawing/2014/main" id="{1A7578C5-6BA1-1548-A27D-0F5E9EBC56B0}"/>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7" name="Rectangle 3856">
                    <a:extLst>
                      <a:ext uri="{FF2B5EF4-FFF2-40B4-BE49-F238E27FC236}">
                        <a16:creationId xmlns:a16="http://schemas.microsoft.com/office/drawing/2014/main" id="{57EFD356-37FB-AB48-BB4C-6ED3CEE638DC}"/>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25" name="Group 3824">
                  <a:extLst>
                    <a:ext uri="{FF2B5EF4-FFF2-40B4-BE49-F238E27FC236}">
                      <a16:creationId xmlns:a16="http://schemas.microsoft.com/office/drawing/2014/main" id="{D2E665C4-B358-5F4C-9034-45DD5A512DEC}"/>
                    </a:ext>
                  </a:extLst>
                </p:cNvPr>
                <p:cNvGrpSpPr/>
                <p:nvPr/>
              </p:nvGrpSpPr>
              <p:grpSpPr>
                <a:xfrm>
                  <a:off x="4869311" y="4968953"/>
                  <a:ext cx="537486" cy="149686"/>
                  <a:chOff x="4881750" y="4794238"/>
                  <a:chExt cx="537486" cy="149686"/>
                </a:xfrm>
              </p:grpSpPr>
              <p:sp>
                <p:nvSpPr>
                  <p:cNvPr id="3850" name="Rectangle 3849">
                    <a:extLst>
                      <a:ext uri="{FF2B5EF4-FFF2-40B4-BE49-F238E27FC236}">
                        <a16:creationId xmlns:a16="http://schemas.microsoft.com/office/drawing/2014/main" id="{F600DA6A-C3D8-064E-81F8-D52BA94F8ADC}"/>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1" name="Rectangle 3850">
                    <a:extLst>
                      <a:ext uri="{FF2B5EF4-FFF2-40B4-BE49-F238E27FC236}">
                        <a16:creationId xmlns:a16="http://schemas.microsoft.com/office/drawing/2014/main" id="{6C3E9C19-8B4A-FA49-9731-9150F0BB38F3}"/>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2" name="Rectangle 3851">
                    <a:extLst>
                      <a:ext uri="{FF2B5EF4-FFF2-40B4-BE49-F238E27FC236}">
                        <a16:creationId xmlns:a16="http://schemas.microsoft.com/office/drawing/2014/main" id="{BBD25A8E-F514-5C49-B310-401C5DF943B5}"/>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3" name="Rectangle 3852">
                    <a:extLst>
                      <a:ext uri="{FF2B5EF4-FFF2-40B4-BE49-F238E27FC236}">
                        <a16:creationId xmlns:a16="http://schemas.microsoft.com/office/drawing/2014/main" id="{6823C2EB-E871-4048-85CB-F48F375B8491}"/>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26" name="Group 3825">
                  <a:extLst>
                    <a:ext uri="{FF2B5EF4-FFF2-40B4-BE49-F238E27FC236}">
                      <a16:creationId xmlns:a16="http://schemas.microsoft.com/office/drawing/2014/main" id="{E8454187-3B3B-5743-B3A5-484420D47F7A}"/>
                    </a:ext>
                  </a:extLst>
                </p:cNvPr>
                <p:cNvGrpSpPr/>
                <p:nvPr/>
              </p:nvGrpSpPr>
              <p:grpSpPr>
                <a:xfrm>
                  <a:off x="4869311" y="5332729"/>
                  <a:ext cx="537486" cy="149686"/>
                  <a:chOff x="4881750" y="4794238"/>
                  <a:chExt cx="537486" cy="149686"/>
                </a:xfrm>
              </p:grpSpPr>
              <p:sp>
                <p:nvSpPr>
                  <p:cNvPr id="3846" name="Rectangle 3845">
                    <a:extLst>
                      <a:ext uri="{FF2B5EF4-FFF2-40B4-BE49-F238E27FC236}">
                        <a16:creationId xmlns:a16="http://schemas.microsoft.com/office/drawing/2014/main" id="{66B5B45F-3157-ED45-A35D-B2DD5FC37BA0}"/>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7" name="Rectangle 3846">
                    <a:extLst>
                      <a:ext uri="{FF2B5EF4-FFF2-40B4-BE49-F238E27FC236}">
                        <a16:creationId xmlns:a16="http://schemas.microsoft.com/office/drawing/2014/main" id="{F5798F79-EE28-D947-A88F-97CE81395ABA}"/>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8" name="Rectangle 3847">
                    <a:extLst>
                      <a:ext uri="{FF2B5EF4-FFF2-40B4-BE49-F238E27FC236}">
                        <a16:creationId xmlns:a16="http://schemas.microsoft.com/office/drawing/2014/main" id="{F25C5746-9C8F-3F4C-A836-04D858032A0B}"/>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9" name="Rectangle 3848">
                    <a:extLst>
                      <a:ext uri="{FF2B5EF4-FFF2-40B4-BE49-F238E27FC236}">
                        <a16:creationId xmlns:a16="http://schemas.microsoft.com/office/drawing/2014/main" id="{EE2B5FCF-377F-E142-87A3-44E74D6DBE29}"/>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27" name="Group 3826">
                  <a:extLst>
                    <a:ext uri="{FF2B5EF4-FFF2-40B4-BE49-F238E27FC236}">
                      <a16:creationId xmlns:a16="http://schemas.microsoft.com/office/drawing/2014/main" id="{87FD8F34-6A6C-494D-B008-D9DE11BB474D}"/>
                    </a:ext>
                  </a:extLst>
                </p:cNvPr>
                <p:cNvGrpSpPr/>
                <p:nvPr/>
              </p:nvGrpSpPr>
              <p:grpSpPr>
                <a:xfrm>
                  <a:off x="4869311" y="5559601"/>
                  <a:ext cx="537486" cy="149686"/>
                  <a:chOff x="4881750" y="4794238"/>
                  <a:chExt cx="537486" cy="149686"/>
                </a:xfrm>
              </p:grpSpPr>
              <p:sp>
                <p:nvSpPr>
                  <p:cNvPr id="3842" name="Rectangle 3841">
                    <a:extLst>
                      <a:ext uri="{FF2B5EF4-FFF2-40B4-BE49-F238E27FC236}">
                        <a16:creationId xmlns:a16="http://schemas.microsoft.com/office/drawing/2014/main" id="{E41F2D1B-F87F-6949-9057-ADD929F1E24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3" name="Rectangle 3842">
                    <a:extLst>
                      <a:ext uri="{FF2B5EF4-FFF2-40B4-BE49-F238E27FC236}">
                        <a16:creationId xmlns:a16="http://schemas.microsoft.com/office/drawing/2014/main" id="{29FB7D68-10AF-9747-B21C-85982550CEE3}"/>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4" name="Rectangle 3843">
                    <a:extLst>
                      <a:ext uri="{FF2B5EF4-FFF2-40B4-BE49-F238E27FC236}">
                        <a16:creationId xmlns:a16="http://schemas.microsoft.com/office/drawing/2014/main" id="{284A8B72-3DC0-A348-81AA-61BC4F6297D9}"/>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5" name="Rectangle 3844">
                    <a:extLst>
                      <a:ext uri="{FF2B5EF4-FFF2-40B4-BE49-F238E27FC236}">
                        <a16:creationId xmlns:a16="http://schemas.microsoft.com/office/drawing/2014/main" id="{D3AEB220-1941-0746-8D59-D0F99E6D345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28" name="Group 3827">
                  <a:extLst>
                    <a:ext uri="{FF2B5EF4-FFF2-40B4-BE49-F238E27FC236}">
                      <a16:creationId xmlns:a16="http://schemas.microsoft.com/office/drawing/2014/main" id="{5659308C-F667-3B4C-ADFE-506F2743E9AD}"/>
                    </a:ext>
                  </a:extLst>
                </p:cNvPr>
                <p:cNvGrpSpPr/>
                <p:nvPr/>
              </p:nvGrpSpPr>
              <p:grpSpPr>
                <a:xfrm>
                  <a:off x="4869311" y="5923377"/>
                  <a:ext cx="537486" cy="149686"/>
                  <a:chOff x="4881750" y="4794238"/>
                  <a:chExt cx="537486" cy="149686"/>
                </a:xfrm>
              </p:grpSpPr>
              <p:sp>
                <p:nvSpPr>
                  <p:cNvPr id="3838" name="Rectangle 3837">
                    <a:extLst>
                      <a:ext uri="{FF2B5EF4-FFF2-40B4-BE49-F238E27FC236}">
                        <a16:creationId xmlns:a16="http://schemas.microsoft.com/office/drawing/2014/main" id="{C37F0073-C34E-924D-AB5D-27FE7EF124A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9" name="Rectangle 3838">
                    <a:extLst>
                      <a:ext uri="{FF2B5EF4-FFF2-40B4-BE49-F238E27FC236}">
                        <a16:creationId xmlns:a16="http://schemas.microsoft.com/office/drawing/2014/main" id="{9B2E94F9-90B8-7046-95D3-CF93DCF665C5}"/>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0" name="Rectangle 3839">
                    <a:extLst>
                      <a:ext uri="{FF2B5EF4-FFF2-40B4-BE49-F238E27FC236}">
                        <a16:creationId xmlns:a16="http://schemas.microsoft.com/office/drawing/2014/main" id="{B3C74531-C618-1248-AD74-16AE9EE0BE2F}"/>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1" name="Rectangle 3840">
                    <a:extLst>
                      <a:ext uri="{FF2B5EF4-FFF2-40B4-BE49-F238E27FC236}">
                        <a16:creationId xmlns:a16="http://schemas.microsoft.com/office/drawing/2014/main" id="{6E79D8D2-C3D3-434A-B895-5945604E554E}"/>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29" name="Group 3828">
                  <a:extLst>
                    <a:ext uri="{FF2B5EF4-FFF2-40B4-BE49-F238E27FC236}">
                      <a16:creationId xmlns:a16="http://schemas.microsoft.com/office/drawing/2014/main" id="{26347BD6-EBBD-1340-BB57-B005C30D84B7}"/>
                    </a:ext>
                  </a:extLst>
                </p:cNvPr>
                <p:cNvGrpSpPr/>
                <p:nvPr/>
              </p:nvGrpSpPr>
              <p:grpSpPr>
                <a:xfrm>
                  <a:off x="4869311" y="6150249"/>
                  <a:ext cx="537486" cy="149686"/>
                  <a:chOff x="4881750" y="4794238"/>
                  <a:chExt cx="537486" cy="149686"/>
                </a:xfrm>
              </p:grpSpPr>
              <p:sp>
                <p:nvSpPr>
                  <p:cNvPr id="3834" name="Rectangle 3833">
                    <a:extLst>
                      <a:ext uri="{FF2B5EF4-FFF2-40B4-BE49-F238E27FC236}">
                        <a16:creationId xmlns:a16="http://schemas.microsoft.com/office/drawing/2014/main" id="{C0510366-3CC4-7D40-B330-1C1D09F5F28F}"/>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5" name="Rectangle 3834">
                    <a:extLst>
                      <a:ext uri="{FF2B5EF4-FFF2-40B4-BE49-F238E27FC236}">
                        <a16:creationId xmlns:a16="http://schemas.microsoft.com/office/drawing/2014/main" id="{DBF6ADFD-437B-E54A-8D42-A83B10EB3D8E}"/>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6" name="Rectangle 3835">
                    <a:extLst>
                      <a:ext uri="{FF2B5EF4-FFF2-40B4-BE49-F238E27FC236}">
                        <a16:creationId xmlns:a16="http://schemas.microsoft.com/office/drawing/2014/main" id="{B45E842B-9014-6148-8B3A-7A46A89B7D9E}"/>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7" name="Rectangle 3836">
                    <a:extLst>
                      <a:ext uri="{FF2B5EF4-FFF2-40B4-BE49-F238E27FC236}">
                        <a16:creationId xmlns:a16="http://schemas.microsoft.com/office/drawing/2014/main" id="{744199AC-7E3E-5440-B992-9554E622CFDE}"/>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30" name="Group 3829">
                  <a:extLst>
                    <a:ext uri="{FF2B5EF4-FFF2-40B4-BE49-F238E27FC236}">
                      <a16:creationId xmlns:a16="http://schemas.microsoft.com/office/drawing/2014/main" id="{20AF3FC6-737A-714F-A871-66966E88263E}"/>
                    </a:ext>
                  </a:extLst>
                </p:cNvPr>
                <p:cNvGrpSpPr/>
                <p:nvPr/>
              </p:nvGrpSpPr>
              <p:grpSpPr>
                <a:xfrm>
                  <a:off x="4996343" y="4303798"/>
                  <a:ext cx="283421" cy="149685"/>
                  <a:chOff x="4881750" y="4794239"/>
                  <a:chExt cx="387154" cy="149685"/>
                </a:xfrm>
              </p:grpSpPr>
              <p:sp>
                <p:nvSpPr>
                  <p:cNvPr id="3831" name="Rectangle 3830">
                    <a:extLst>
                      <a:ext uri="{FF2B5EF4-FFF2-40B4-BE49-F238E27FC236}">
                        <a16:creationId xmlns:a16="http://schemas.microsoft.com/office/drawing/2014/main" id="{FCE8117E-6112-144F-827D-A0344B39352D}"/>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2" name="Rectangle 3831">
                    <a:extLst>
                      <a:ext uri="{FF2B5EF4-FFF2-40B4-BE49-F238E27FC236}">
                        <a16:creationId xmlns:a16="http://schemas.microsoft.com/office/drawing/2014/main" id="{26FC968D-BE28-804F-B9B0-CECF5F0D1CB5}"/>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3" name="Rectangle 3832">
                    <a:extLst>
                      <a:ext uri="{FF2B5EF4-FFF2-40B4-BE49-F238E27FC236}">
                        <a16:creationId xmlns:a16="http://schemas.microsoft.com/office/drawing/2014/main" id="{088789E6-0114-1F4B-AC13-25C5E8CC60A3}"/>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7" name="Group 3666">
                <a:extLst>
                  <a:ext uri="{FF2B5EF4-FFF2-40B4-BE49-F238E27FC236}">
                    <a16:creationId xmlns:a16="http://schemas.microsoft.com/office/drawing/2014/main" id="{94A5460F-84A9-3A42-AB91-E8B27A365824}"/>
                  </a:ext>
                </a:extLst>
              </p:cNvPr>
              <p:cNvGrpSpPr/>
              <p:nvPr/>
            </p:nvGrpSpPr>
            <p:grpSpPr>
              <a:xfrm>
                <a:off x="5909806" y="4270198"/>
                <a:ext cx="659478" cy="2587788"/>
                <a:chOff x="6666582" y="4262950"/>
                <a:chExt cx="659478" cy="2587788"/>
              </a:xfrm>
            </p:grpSpPr>
            <p:sp>
              <p:nvSpPr>
                <p:cNvPr id="3783" name="Rectangle: Top Corners Rounded 132">
                  <a:extLst>
                    <a:ext uri="{FF2B5EF4-FFF2-40B4-BE49-F238E27FC236}">
                      <a16:creationId xmlns:a16="http://schemas.microsoft.com/office/drawing/2014/main" id="{6C8B691C-E957-BA4D-BF59-7B24CEB88CCE}"/>
                    </a:ext>
                  </a:extLst>
                </p:cNvPr>
                <p:cNvSpPr/>
                <p:nvPr/>
              </p:nvSpPr>
              <p:spPr>
                <a:xfrm>
                  <a:off x="6666582" y="4738385"/>
                  <a:ext cx="659478" cy="2112353"/>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4" name="Rectangle: Top Corners Rounded 133">
                  <a:extLst>
                    <a:ext uri="{FF2B5EF4-FFF2-40B4-BE49-F238E27FC236}">
                      <a16:creationId xmlns:a16="http://schemas.microsoft.com/office/drawing/2014/main" id="{29422785-3499-5E4E-9B91-2B4E301047A2}"/>
                    </a:ext>
                  </a:extLst>
                </p:cNvPr>
                <p:cNvSpPr/>
                <p:nvPr/>
              </p:nvSpPr>
              <p:spPr>
                <a:xfrm>
                  <a:off x="6772367" y="4507565"/>
                  <a:ext cx="447907" cy="49239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5" name="Rectangle: Top Corners Rounded 134">
                  <a:extLst>
                    <a:ext uri="{FF2B5EF4-FFF2-40B4-BE49-F238E27FC236}">
                      <a16:creationId xmlns:a16="http://schemas.microsoft.com/office/drawing/2014/main" id="{68D7C0C8-A23A-814B-B88D-B448A641E377}"/>
                    </a:ext>
                  </a:extLst>
                </p:cNvPr>
                <p:cNvSpPr/>
                <p:nvPr/>
              </p:nvSpPr>
              <p:spPr>
                <a:xfrm>
                  <a:off x="6928198" y="4262950"/>
                  <a:ext cx="136243" cy="49239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86" name="Group 3785">
                  <a:extLst>
                    <a:ext uri="{FF2B5EF4-FFF2-40B4-BE49-F238E27FC236}">
                      <a16:creationId xmlns:a16="http://schemas.microsoft.com/office/drawing/2014/main" id="{448C5741-AFF7-0343-B93C-9795220B96DF}"/>
                    </a:ext>
                  </a:extLst>
                </p:cNvPr>
                <p:cNvGrpSpPr/>
                <p:nvPr/>
              </p:nvGrpSpPr>
              <p:grpSpPr>
                <a:xfrm>
                  <a:off x="6766931" y="4948451"/>
                  <a:ext cx="458775" cy="1449193"/>
                  <a:chOff x="6761498" y="4979740"/>
                  <a:chExt cx="469644" cy="1361217"/>
                </a:xfrm>
              </p:grpSpPr>
              <p:grpSp>
                <p:nvGrpSpPr>
                  <p:cNvPr id="3791" name="Group 3790">
                    <a:extLst>
                      <a:ext uri="{FF2B5EF4-FFF2-40B4-BE49-F238E27FC236}">
                        <a16:creationId xmlns:a16="http://schemas.microsoft.com/office/drawing/2014/main" id="{94296FA2-132C-D242-8ABC-0DE3488B7416}"/>
                      </a:ext>
                    </a:extLst>
                  </p:cNvPr>
                  <p:cNvGrpSpPr/>
                  <p:nvPr/>
                </p:nvGrpSpPr>
                <p:grpSpPr>
                  <a:xfrm>
                    <a:off x="6761498" y="4979740"/>
                    <a:ext cx="469644" cy="130792"/>
                    <a:chOff x="4881750" y="4794238"/>
                    <a:chExt cx="537486" cy="149686"/>
                  </a:xfrm>
                </p:grpSpPr>
                <p:sp>
                  <p:nvSpPr>
                    <p:cNvPr id="3817" name="Rectangle 3816">
                      <a:extLst>
                        <a:ext uri="{FF2B5EF4-FFF2-40B4-BE49-F238E27FC236}">
                          <a16:creationId xmlns:a16="http://schemas.microsoft.com/office/drawing/2014/main" id="{97D8CACF-F13C-D74E-85D6-11AC18C986FC}"/>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8" name="Rectangle 3817">
                      <a:extLst>
                        <a:ext uri="{FF2B5EF4-FFF2-40B4-BE49-F238E27FC236}">
                          <a16:creationId xmlns:a16="http://schemas.microsoft.com/office/drawing/2014/main" id="{27FDC1D4-F1FA-5344-9DB3-0A7EC526AE3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9" name="Rectangle 3818">
                      <a:extLst>
                        <a:ext uri="{FF2B5EF4-FFF2-40B4-BE49-F238E27FC236}">
                          <a16:creationId xmlns:a16="http://schemas.microsoft.com/office/drawing/2014/main" id="{906FC66E-F04E-494B-B999-ACE570ACE3E6}"/>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0" name="Rectangle 3819">
                      <a:extLst>
                        <a:ext uri="{FF2B5EF4-FFF2-40B4-BE49-F238E27FC236}">
                          <a16:creationId xmlns:a16="http://schemas.microsoft.com/office/drawing/2014/main" id="{587CF882-F57A-8641-9DFB-88C9D99185CB}"/>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2" name="Group 3791">
                    <a:extLst>
                      <a:ext uri="{FF2B5EF4-FFF2-40B4-BE49-F238E27FC236}">
                        <a16:creationId xmlns:a16="http://schemas.microsoft.com/office/drawing/2014/main" id="{76311227-F47A-D441-9B7C-3E10DC507953}"/>
                      </a:ext>
                    </a:extLst>
                  </p:cNvPr>
                  <p:cNvGrpSpPr/>
                  <p:nvPr/>
                </p:nvGrpSpPr>
                <p:grpSpPr>
                  <a:xfrm>
                    <a:off x="6761498" y="5177976"/>
                    <a:ext cx="469644" cy="130792"/>
                    <a:chOff x="4881750" y="4794238"/>
                    <a:chExt cx="537486" cy="149686"/>
                  </a:xfrm>
                </p:grpSpPr>
                <p:sp>
                  <p:nvSpPr>
                    <p:cNvPr id="3813" name="Rectangle 3812">
                      <a:extLst>
                        <a:ext uri="{FF2B5EF4-FFF2-40B4-BE49-F238E27FC236}">
                          <a16:creationId xmlns:a16="http://schemas.microsoft.com/office/drawing/2014/main" id="{D5B07360-F52F-EF42-84D7-82ECF66652A9}"/>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4" name="Rectangle 3813">
                      <a:extLst>
                        <a:ext uri="{FF2B5EF4-FFF2-40B4-BE49-F238E27FC236}">
                          <a16:creationId xmlns:a16="http://schemas.microsoft.com/office/drawing/2014/main" id="{86170717-CE50-8C49-803D-17057034251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5" name="Rectangle 3814">
                      <a:extLst>
                        <a:ext uri="{FF2B5EF4-FFF2-40B4-BE49-F238E27FC236}">
                          <a16:creationId xmlns:a16="http://schemas.microsoft.com/office/drawing/2014/main" id="{DC2ED535-C9D5-F84F-8B1C-92B8194DF8D1}"/>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6" name="Rectangle 3815">
                      <a:extLst>
                        <a:ext uri="{FF2B5EF4-FFF2-40B4-BE49-F238E27FC236}">
                          <a16:creationId xmlns:a16="http://schemas.microsoft.com/office/drawing/2014/main" id="{07247D80-0A57-3B40-ABAE-F7E0DF4A7860}"/>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3" name="Group 3792">
                    <a:extLst>
                      <a:ext uri="{FF2B5EF4-FFF2-40B4-BE49-F238E27FC236}">
                        <a16:creationId xmlns:a16="http://schemas.microsoft.com/office/drawing/2014/main" id="{AAFC62F5-052D-C846-99DF-3E9E3B283A3D}"/>
                      </a:ext>
                    </a:extLst>
                  </p:cNvPr>
                  <p:cNvGrpSpPr/>
                  <p:nvPr/>
                </p:nvGrpSpPr>
                <p:grpSpPr>
                  <a:xfrm>
                    <a:off x="6761498" y="5495835"/>
                    <a:ext cx="469644" cy="130792"/>
                    <a:chOff x="4881750" y="4794238"/>
                    <a:chExt cx="537486" cy="149686"/>
                  </a:xfrm>
                </p:grpSpPr>
                <p:sp>
                  <p:nvSpPr>
                    <p:cNvPr id="3809" name="Rectangle 3808">
                      <a:extLst>
                        <a:ext uri="{FF2B5EF4-FFF2-40B4-BE49-F238E27FC236}">
                          <a16:creationId xmlns:a16="http://schemas.microsoft.com/office/drawing/2014/main" id="{F89DEDFB-136F-5745-8BB4-2DE9652F7E96}"/>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0" name="Rectangle 3809">
                      <a:extLst>
                        <a:ext uri="{FF2B5EF4-FFF2-40B4-BE49-F238E27FC236}">
                          <a16:creationId xmlns:a16="http://schemas.microsoft.com/office/drawing/2014/main" id="{B07B8CB4-EBC4-DE4D-937E-A4C6AAE306FF}"/>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1" name="Rectangle 3810">
                      <a:extLst>
                        <a:ext uri="{FF2B5EF4-FFF2-40B4-BE49-F238E27FC236}">
                          <a16:creationId xmlns:a16="http://schemas.microsoft.com/office/drawing/2014/main" id="{DDEF539D-7474-014D-AC56-2D918ACA091C}"/>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2" name="Rectangle 3811">
                      <a:extLst>
                        <a:ext uri="{FF2B5EF4-FFF2-40B4-BE49-F238E27FC236}">
                          <a16:creationId xmlns:a16="http://schemas.microsoft.com/office/drawing/2014/main" id="{473DD83F-5827-634B-AA4F-CC51F55F7FD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4" name="Group 3793">
                    <a:extLst>
                      <a:ext uri="{FF2B5EF4-FFF2-40B4-BE49-F238E27FC236}">
                        <a16:creationId xmlns:a16="http://schemas.microsoft.com/office/drawing/2014/main" id="{12B1F323-D7D4-844E-B70F-2E977BEA5E00}"/>
                      </a:ext>
                    </a:extLst>
                  </p:cNvPr>
                  <p:cNvGrpSpPr/>
                  <p:nvPr/>
                </p:nvGrpSpPr>
                <p:grpSpPr>
                  <a:xfrm>
                    <a:off x="6761498" y="5694070"/>
                    <a:ext cx="469644" cy="130792"/>
                    <a:chOff x="4881750" y="4794238"/>
                    <a:chExt cx="537486" cy="149686"/>
                  </a:xfrm>
                </p:grpSpPr>
                <p:sp>
                  <p:nvSpPr>
                    <p:cNvPr id="3805" name="Rectangle 3804">
                      <a:extLst>
                        <a:ext uri="{FF2B5EF4-FFF2-40B4-BE49-F238E27FC236}">
                          <a16:creationId xmlns:a16="http://schemas.microsoft.com/office/drawing/2014/main" id="{0A15B6B0-927B-1047-9CE0-078F45FA4B6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6" name="Rectangle 3805">
                      <a:extLst>
                        <a:ext uri="{FF2B5EF4-FFF2-40B4-BE49-F238E27FC236}">
                          <a16:creationId xmlns:a16="http://schemas.microsoft.com/office/drawing/2014/main" id="{90C9EFF8-5F9C-3647-B971-63FA61B8B655}"/>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7" name="Rectangle 3806">
                      <a:extLst>
                        <a:ext uri="{FF2B5EF4-FFF2-40B4-BE49-F238E27FC236}">
                          <a16:creationId xmlns:a16="http://schemas.microsoft.com/office/drawing/2014/main" id="{0BB7BF5F-609A-C84E-B8AC-0329EECFCBA0}"/>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8" name="Rectangle 3807">
                      <a:extLst>
                        <a:ext uri="{FF2B5EF4-FFF2-40B4-BE49-F238E27FC236}">
                          <a16:creationId xmlns:a16="http://schemas.microsoft.com/office/drawing/2014/main" id="{06739139-0282-3C42-8824-B071573D535B}"/>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5" name="Group 3794">
                    <a:extLst>
                      <a:ext uri="{FF2B5EF4-FFF2-40B4-BE49-F238E27FC236}">
                        <a16:creationId xmlns:a16="http://schemas.microsoft.com/office/drawing/2014/main" id="{FAA30E55-C3E7-7944-BB56-DE8CADC1B8E9}"/>
                      </a:ext>
                    </a:extLst>
                  </p:cNvPr>
                  <p:cNvGrpSpPr/>
                  <p:nvPr/>
                </p:nvGrpSpPr>
                <p:grpSpPr>
                  <a:xfrm>
                    <a:off x="6761498" y="6011929"/>
                    <a:ext cx="469644" cy="130792"/>
                    <a:chOff x="4881750" y="4794238"/>
                    <a:chExt cx="537486" cy="149686"/>
                  </a:xfrm>
                </p:grpSpPr>
                <p:sp>
                  <p:nvSpPr>
                    <p:cNvPr id="3801" name="Rectangle 3800">
                      <a:extLst>
                        <a:ext uri="{FF2B5EF4-FFF2-40B4-BE49-F238E27FC236}">
                          <a16:creationId xmlns:a16="http://schemas.microsoft.com/office/drawing/2014/main" id="{CD69F7CC-3A50-AE41-BBF5-43467FB3592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2" name="Rectangle 3801">
                      <a:extLst>
                        <a:ext uri="{FF2B5EF4-FFF2-40B4-BE49-F238E27FC236}">
                          <a16:creationId xmlns:a16="http://schemas.microsoft.com/office/drawing/2014/main" id="{2E186C18-A6BB-884F-9CFC-1EC681778079}"/>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3" name="Rectangle 3802">
                      <a:extLst>
                        <a:ext uri="{FF2B5EF4-FFF2-40B4-BE49-F238E27FC236}">
                          <a16:creationId xmlns:a16="http://schemas.microsoft.com/office/drawing/2014/main" id="{E99A9CE4-E8B8-294B-9900-14C797714F6C}"/>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4" name="Rectangle 3803">
                      <a:extLst>
                        <a:ext uri="{FF2B5EF4-FFF2-40B4-BE49-F238E27FC236}">
                          <a16:creationId xmlns:a16="http://schemas.microsoft.com/office/drawing/2014/main" id="{0D63AF63-CCC6-704C-958D-02CAEAAED722}"/>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6" name="Group 3795">
                    <a:extLst>
                      <a:ext uri="{FF2B5EF4-FFF2-40B4-BE49-F238E27FC236}">
                        <a16:creationId xmlns:a16="http://schemas.microsoft.com/office/drawing/2014/main" id="{A4A63C9E-7EA1-D141-A27B-A52C230CBAB1}"/>
                      </a:ext>
                    </a:extLst>
                  </p:cNvPr>
                  <p:cNvGrpSpPr/>
                  <p:nvPr/>
                </p:nvGrpSpPr>
                <p:grpSpPr>
                  <a:xfrm>
                    <a:off x="6761498" y="6210165"/>
                    <a:ext cx="469644" cy="130792"/>
                    <a:chOff x="4881750" y="4794238"/>
                    <a:chExt cx="537486" cy="149686"/>
                  </a:xfrm>
                </p:grpSpPr>
                <p:sp>
                  <p:nvSpPr>
                    <p:cNvPr id="3797" name="Rectangle 3796">
                      <a:extLst>
                        <a:ext uri="{FF2B5EF4-FFF2-40B4-BE49-F238E27FC236}">
                          <a16:creationId xmlns:a16="http://schemas.microsoft.com/office/drawing/2014/main" id="{D8454CCF-09D7-2141-8565-52B8D57F7889}"/>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8" name="Rectangle 3797">
                      <a:extLst>
                        <a:ext uri="{FF2B5EF4-FFF2-40B4-BE49-F238E27FC236}">
                          <a16:creationId xmlns:a16="http://schemas.microsoft.com/office/drawing/2014/main" id="{A18B3664-B6B4-F446-B5B3-E9D9671548D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9" name="Rectangle 3798">
                      <a:extLst>
                        <a:ext uri="{FF2B5EF4-FFF2-40B4-BE49-F238E27FC236}">
                          <a16:creationId xmlns:a16="http://schemas.microsoft.com/office/drawing/2014/main" id="{BB8B055B-D34D-DA42-A1BC-8F9412BCB48B}"/>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0" name="Rectangle 3799">
                      <a:extLst>
                        <a:ext uri="{FF2B5EF4-FFF2-40B4-BE49-F238E27FC236}">
                          <a16:creationId xmlns:a16="http://schemas.microsoft.com/office/drawing/2014/main" id="{CE5FA8EB-B351-E64A-A327-D523418E0DEB}"/>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787" name="Group 3786">
                  <a:extLst>
                    <a:ext uri="{FF2B5EF4-FFF2-40B4-BE49-F238E27FC236}">
                      <a16:creationId xmlns:a16="http://schemas.microsoft.com/office/drawing/2014/main" id="{43D01784-1837-B34D-8B44-A0ED4541EBDE}"/>
                    </a:ext>
                  </a:extLst>
                </p:cNvPr>
                <p:cNvGrpSpPr/>
                <p:nvPr/>
              </p:nvGrpSpPr>
              <p:grpSpPr>
                <a:xfrm>
                  <a:off x="6884775" y="4612817"/>
                  <a:ext cx="227289" cy="116356"/>
                  <a:chOff x="4881750" y="4794239"/>
                  <a:chExt cx="387154" cy="149685"/>
                </a:xfrm>
              </p:grpSpPr>
              <p:sp>
                <p:nvSpPr>
                  <p:cNvPr id="3788" name="Rectangle 3787">
                    <a:extLst>
                      <a:ext uri="{FF2B5EF4-FFF2-40B4-BE49-F238E27FC236}">
                        <a16:creationId xmlns:a16="http://schemas.microsoft.com/office/drawing/2014/main" id="{5F294912-DC54-8048-A60C-1EA22F82904B}"/>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9" name="Rectangle 3788">
                    <a:extLst>
                      <a:ext uri="{FF2B5EF4-FFF2-40B4-BE49-F238E27FC236}">
                        <a16:creationId xmlns:a16="http://schemas.microsoft.com/office/drawing/2014/main" id="{E620A722-FE11-7743-A489-9FE546F64922}"/>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0" name="Rectangle 3789">
                    <a:extLst>
                      <a:ext uri="{FF2B5EF4-FFF2-40B4-BE49-F238E27FC236}">
                        <a16:creationId xmlns:a16="http://schemas.microsoft.com/office/drawing/2014/main" id="{F9D7CA97-A520-204C-8137-15B870EA03C9}"/>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68" name="Group 3667">
                <a:extLst>
                  <a:ext uri="{FF2B5EF4-FFF2-40B4-BE49-F238E27FC236}">
                    <a16:creationId xmlns:a16="http://schemas.microsoft.com/office/drawing/2014/main" id="{C5FE1E66-B06D-4E42-8D2B-8EE98267BC9C}"/>
                  </a:ext>
                </a:extLst>
              </p:cNvPr>
              <p:cNvGrpSpPr/>
              <p:nvPr/>
            </p:nvGrpSpPr>
            <p:grpSpPr>
              <a:xfrm>
                <a:off x="11244443" y="4758442"/>
                <a:ext cx="876559" cy="2094469"/>
                <a:chOff x="10234692" y="4237713"/>
                <a:chExt cx="876559" cy="2094469"/>
              </a:xfrm>
            </p:grpSpPr>
            <p:cxnSp>
              <p:nvCxnSpPr>
                <p:cNvPr id="3775" name="Straight Connector 3774">
                  <a:extLst>
                    <a:ext uri="{FF2B5EF4-FFF2-40B4-BE49-F238E27FC236}">
                      <a16:creationId xmlns:a16="http://schemas.microsoft.com/office/drawing/2014/main" id="{4A3525A3-D9CF-294C-AAED-E23B033BCC4F}"/>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776" name="Straight Connector 3775">
                  <a:extLst>
                    <a:ext uri="{FF2B5EF4-FFF2-40B4-BE49-F238E27FC236}">
                      <a16:creationId xmlns:a16="http://schemas.microsoft.com/office/drawing/2014/main" id="{11424786-B522-EF42-90FE-79DEEBA9D8A6}"/>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777" name="Group 3776">
                  <a:extLst>
                    <a:ext uri="{FF2B5EF4-FFF2-40B4-BE49-F238E27FC236}">
                      <a16:creationId xmlns:a16="http://schemas.microsoft.com/office/drawing/2014/main" id="{197BE11B-308E-F24A-8803-28E9627088AA}"/>
                    </a:ext>
                  </a:extLst>
                </p:cNvPr>
                <p:cNvGrpSpPr/>
                <p:nvPr/>
              </p:nvGrpSpPr>
              <p:grpSpPr>
                <a:xfrm>
                  <a:off x="10234692" y="4237713"/>
                  <a:ext cx="876559" cy="643159"/>
                  <a:chOff x="11072892" y="4765217"/>
                  <a:chExt cx="876559" cy="643159"/>
                </a:xfrm>
              </p:grpSpPr>
              <p:sp>
                <p:nvSpPr>
                  <p:cNvPr id="3780" name="Oval 3779">
                    <a:extLst>
                      <a:ext uri="{FF2B5EF4-FFF2-40B4-BE49-F238E27FC236}">
                        <a16:creationId xmlns:a16="http://schemas.microsoft.com/office/drawing/2014/main" id="{E27A808C-9D9F-9D4A-8202-CD17209F97C5}"/>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1" name="Oval 3780">
                    <a:extLst>
                      <a:ext uri="{FF2B5EF4-FFF2-40B4-BE49-F238E27FC236}">
                        <a16:creationId xmlns:a16="http://schemas.microsoft.com/office/drawing/2014/main" id="{A1346489-6391-E142-BC09-5C7475380346}"/>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2" name="Oval 3781">
                    <a:extLst>
                      <a:ext uri="{FF2B5EF4-FFF2-40B4-BE49-F238E27FC236}">
                        <a16:creationId xmlns:a16="http://schemas.microsoft.com/office/drawing/2014/main" id="{C0D84160-406F-A94A-93A8-5BF457224DBE}"/>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778" name="Straight Connector 3777">
                  <a:extLst>
                    <a:ext uri="{FF2B5EF4-FFF2-40B4-BE49-F238E27FC236}">
                      <a16:creationId xmlns:a16="http://schemas.microsoft.com/office/drawing/2014/main" id="{26940D9A-0CE7-6946-B4FE-DC058F2D3F0A}"/>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779" name="Oval 3778">
                  <a:extLst>
                    <a:ext uri="{FF2B5EF4-FFF2-40B4-BE49-F238E27FC236}">
                      <a16:creationId xmlns:a16="http://schemas.microsoft.com/office/drawing/2014/main" id="{B0848179-F314-0147-8F03-3892FB42D3CC}"/>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69" name="Group 3668">
                <a:extLst>
                  <a:ext uri="{FF2B5EF4-FFF2-40B4-BE49-F238E27FC236}">
                    <a16:creationId xmlns:a16="http://schemas.microsoft.com/office/drawing/2014/main" id="{FE1FC76B-B126-034B-9C78-800793836517}"/>
                  </a:ext>
                </a:extLst>
              </p:cNvPr>
              <p:cNvGrpSpPr/>
              <p:nvPr/>
            </p:nvGrpSpPr>
            <p:grpSpPr>
              <a:xfrm>
                <a:off x="5119726" y="4757723"/>
                <a:ext cx="876559" cy="2094469"/>
                <a:chOff x="10234692" y="4237713"/>
                <a:chExt cx="876559" cy="2094469"/>
              </a:xfrm>
            </p:grpSpPr>
            <p:cxnSp>
              <p:nvCxnSpPr>
                <p:cNvPr id="3767" name="Straight Connector 3766">
                  <a:extLst>
                    <a:ext uri="{FF2B5EF4-FFF2-40B4-BE49-F238E27FC236}">
                      <a16:creationId xmlns:a16="http://schemas.microsoft.com/office/drawing/2014/main" id="{D6AEC242-61EE-A742-B08D-78685C0226AC}"/>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768" name="Straight Connector 3767">
                  <a:extLst>
                    <a:ext uri="{FF2B5EF4-FFF2-40B4-BE49-F238E27FC236}">
                      <a16:creationId xmlns:a16="http://schemas.microsoft.com/office/drawing/2014/main" id="{986FA15A-4B78-D348-9DCB-79FE298905CC}"/>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769" name="Group 3768">
                  <a:extLst>
                    <a:ext uri="{FF2B5EF4-FFF2-40B4-BE49-F238E27FC236}">
                      <a16:creationId xmlns:a16="http://schemas.microsoft.com/office/drawing/2014/main" id="{E8EA1CD8-D9DA-4642-88B8-B2B6B6DE2C9C}"/>
                    </a:ext>
                  </a:extLst>
                </p:cNvPr>
                <p:cNvGrpSpPr/>
                <p:nvPr/>
              </p:nvGrpSpPr>
              <p:grpSpPr>
                <a:xfrm>
                  <a:off x="10234692" y="4237713"/>
                  <a:ext cx="876559" cy="643159"/>
                  <a:chOff x="11072892" y="4765217"/>
                  <a:chExt cx="876559" cy="643159"/>
                </a:xfrm>
              </p:grpSpPr>
              <p:sp>
                <p:nvSpPr>
                  <p:cNvPr id="3772" name="Oval 3771">
                    <a:extLst>
                      <a:ext uri="{FF2B5EF4-FFF2-40B4-BE49-F238E27FC236}">
                        <a16:creationId xmlns:a16="http://schemas.microsoft.com/office/drawing/2014/main" id="{FB653045-3A40-2844-B4E3-458808638B94}"/>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3" name="Oval 3772">
                    <a:extLst>
                      <a:ext uri="{FF2B5EF4-FFF2-40B4-BE49-F238E27FC236}">
                        <a16:creationId xmlns:a16="http://schemas.microsoft.com/office/drawing/2014/main" id="{4725E199-533D-C44F-8C42-634288A77FD1}"/>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4" name="Oval 3773">
                    <a:extLst>
                      <a:ext uri="{FF2B5EF4-FFF2-40B4-BE49-F238E27FC236}">
                        <a16:creationId xmlns:a16="http://schemas.microsoft.com/office/drawing/2014/main" id="{EF1A7336-7142-CF4B-AEA7-CA990F4B6E3E}"/>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770" name="Straight Connector 3769">
                  <a:extLst>
                    <a:ext uri="{FF2B5EF4-FFF2-40B4-BE49-F238E27FC236}">
                      <a16:creationId xmlns:a16="http://schemas.microsoft.com/office/drawing/2014/main" id="{0CF33343-2948-AF41-BE04-0AC23836FBE1}"/>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771" name="Oval 3770">
                  <a:extLst>
                    <a:ext uri="{FF2B5EF4-FFF2-40B4-BE49-F238E27FC236}">
                      <a16:creationId xmlns:a16="http://schemas.microsoft.com/office/drawing/2014/main" id="{A4C3805E-7D67-4042-930A-9A063B174E72}"/>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70" name="Group 3669">
                <a:extLst>
                  <a:ext uri="{FF2B5EF4-FFF2-40B4-BE49-F238E27FC236}">
                    <a16:creationId xmlns:a16="http://schemas.microsoft.com/office/drawing/2014/main" id="{5958D251-BC43-644A-A238-D389025E46CA}"/>
                  </a:ext>
                </a:extLst>
              </p:cNvPr>
              <p:cNvGrpSpPr/>
              <p:nvPr/>
            </p:nvGrpSpPr>
            <p:grpSpPr>
              <a:xfrm>
                <a:off x="4113601" y="5069598"/>
                <a:ext cx="876559" cy="1789669"/>
                <a:chOff x="10234692" y="4237713"/>
                <a:chExt cx="876559" cy="1789669"/>
              </a:xfrm>
            </p:grpSpPr>
            <p:cxnSp>
              <p:nvCxnSpPr>
                <p:cNvPr id="3759" name="Straight Connector 3758">
                  <a:extLst>
                    <a:ext uri="{FF2B5EF4-FFF2-40B4-BE49-F238E27FC236}">
                      <a16:creationId xmlns:a16="http://schemas.microsoft.com/office/drawing/2014/main" id="{3C8299C5-DE5D-154F-8718-6DF34EAB2A6E}"/>
                    </a:ext>
                  </a:extLst>
                </p:cNvPr>
                <p:cNvCxnSpPr>
                  <a:cxnSpLocks/>
                </p:cNvCxnSpPr>
                <p:nvPr/>
              </p:nvCxnSpPr>
              <p:spPr>
                <a:xfrm>
                  <a:off x="10701853" y="4724470"/>
                  <a:ext cx="13639" cy="13029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760" name="Straight Connector 3759">
                  <a:extLst>
                    <a:ext uri="{FF2B5EF4-FFF2-40B4-BE49-F238E27FC236}">
                      <a16:creationId xmlns:a16="http://schemas.microsoft.com/office/drawing/2014/main" id="{DA1AD7BF-7E50-4349-A42B-C6326BD977CE}"/>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761" name="Group 3760">
                  <a:extLst>
                    <a:ext uri="{FF2B5EF4-FFF2-40B4-BE49-F238E27FC236}">
                      <a16:creationId xmlns:a16="http://schemas.microsoft.com/office/drawing/2014/main" id="{41CFA6D8-7528-034C-BE27-2856BB0B35F7}"/>
                    </a:ext>
                  </a:extLst>
                </p:cNvPr>
                <p:cNvGrpSpPr/>
                <p:nvPr/>
              </p:nvGrpSpPr>
              <p:grpSpPr>
                <a:xfrm>
                  <a:off x="10234692" y="4237713"/>
                  <a:ext cx="876559" cy="643159"/>
                  <a:chOff x="11072892" y="4765217"/>
                  <a:chExt cx="876559" cy="643159"/>
                </a:xfrm>
              </p:grpSpPr>
              <p:sp>
                <p:nvSpPr>
                  <p:cNvPr id="3764" name="Oval 3763">
                    <a:extLst>
                      <a:ext uri="{FF2B5EF4-FFF2-40B4-BE49-F238E27FC236}">
                        <a16:creationId xmlns:a16="http://schemas.microsoft.com/office/drawing/2014/main" id="{17DA9B9A-7884-0D40-AB47-087E4021C4A6}"/>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5" name="Oval 3764">
                    <a:extLst>
                      <a:ext uri="{FF2B5EF4-FFF2-40B4-BE49-F238E27FC236}">
                        <a16:creationId xmlns:a16="http://schemas.microsoft.com/office/drawing/2014/main" id="{79C0759A-284C-A947-AE08-D61076993678}"/>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6" name="Oval 3765">
                    <a:extLst>
                      <a:ext uri="{FF2B5EF4-FFF2-40B4-BE49-F238E27FC236}">
                        <a16:creationId xmlns:a16="http://schemas.microsoft.com/office/drawing/2014/main" id="{0A293880-622F-2541-803F-C5859CA29B8E}"/>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762" name="Straight Connector 3761">
                  <a:extLst>
                    <a:ext uri="{FF2B5EF4-FFF2-40B4-BE49-F238E27FC236}">
                      <a16:creationId xmlns:a16="http://schemas.microsoft.com/office/drawing/2014/main" id="{D8879367-234D-0A4C-9E86-1724C1F8818B}"/>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763" name="Oval 3762">
                  <a:extLst>
                    <a:ext uri="{FF2B5EF4-FFF2-40B4-BE49-F238E27FC236}">
                      <a16:creationId xmlns:a16="http://schemas.microsoft.com/office/drawing/2014/main" id="{6D106C69-E7A6-E34D-A587-C0C417AC14BE}"/>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71" name="Group 3670">
                <a:extLst>
                  <a:ext uri="{FF2B5EF4-FFF2-40B4-BE49-F238E27FC236}">
                    <a16:creationId xmlns:a16="http://schemas.microsoft.com/office/drawing/2014/main" id="{C2C62747-55FB-5447-94A3-A5F844D2C9E4}"/>
                  </a:ext>
                </a:extLst>
              </p:cNvPr>
              <p:cNvGrpSpPr/>
              <p:nvPr/>
            </p:nvGrpSpPr>
            <p:grpSpPr>
              <a:xfrm>
                <a:off x="10722239" y="5744107"/>
                <a:ext cx="567738" cy="967596"/>
                <a:chOff x="6984862" y="240100"/>
                <a:chExt cx="826581" cy="1408746"/>
              </a:xfrm>
            </p:grpSpPr>
            <p:cxnSp>
              <p:nvCxnSpPr>
                <p:cNvPr id="3752" name="Straight Connector 3751">
                  <a:extLst>
                    <a:ext uri="{FF2B5EF4-FFF2-40B4-BE49-F238E27FC236}">
                      <a16:creationId xmlns:a16="http://schemas.microsoft.com/office/drawing/2014/main" id="{A4012779-8490-E847-A7E1-F557F562D316}"/>
                    </a:ext>
                  </a:extLst>
                </p:cNvPr>
                <p:cNvCxnSpPr>
                  <a:cxnSpLocks/>
                </p:cNvCxnSpPr>
                <p:nvPr/>
              </p:nvCxnSpPr>
              <p:spPr>
                <a:xfrm>
                  <a:off x="7499648" y="553193"/>
                  <a:ext cx="11469" cy="1095653"/>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753" name="Group 3752">
                  <a:extLst>
                    <a:ext uri="{FF2B5EF4-FFF2-40B4-BE49-F238E27FC236}">
                      <a16:creationId xmlns:a16="http://schemas.microsoft.com/office/drawing/2014/main" id="{CB625447-CD46-7648-B305-7DB5D53C4A2E}"/>
                    </a:ext>
                  </a:extLst>
                </p:cNvPr>
                <p:cNvGrpSpPr/>
                <p:nvPr/>
              </p:nvGrpSpPr>
              <p:grpSpPr>
                <a:xfrm>
                  <a:off x="6984862" y="240100"/>
                  <a:ext cx="807662" cy="523776"/>
                  <a:chOff x="11072892" y="4862681"/>
                  <a:chExt cx="807662" cy="523776"/>
                </a:xfrm>
              </p:grpSpPr>
              <p:sp>
                <p:nvSpPr>
                  <p:cNvPr id="3757" name="Oval 3756">
                    <a:extLst>
                      <a:ext uri="{FF2B5EF4-FFF2-40B4-BE49-F238E27FC236}">
                        <a16:creationId xmlns:a16="http://schemas.microsoft.com/office/drawing/2014/main" id="{ECAA6D31-5654-7F4B-BFDA-959581E98974}"/>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8" name="Oval 3757">
                    <a:extLst>
                      <a:ext uri="{FF2B5EF4-FFF2-40B4-BE49-F238E27FC236}">
                        <a16:creationId xmlns:a16="http://schemas.microsoft.com/office/drawing/2014/main" id="{B61FCF95-4781-CE4A-8F21-15C49BCD8C7D}"/>
                      </a:ext>
                    </a:extLst>
                  </p:cNvPr>
                  <p:cNvSpPr/>
                  <p:nvPr/>
                </p:nvSpPr>
                <p:spPr>
                  <a:xfrm>
                    <a:off x="11511478" y="4862681"/>
                    <a:ext cx="369076" cy="36907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54" name="Group 3753">
                  <a:extLst>
                    <a:ext uri="{FF2B5EF4-FFF2-40B4-BE49-F238E27FC236}">
                      <a16:creationId xmlns:a16="http://schemas.microsoft.com/office/drawing/2014/main" id="{F288DF9E-B8B6-E54F-8381-A26C74E1141A}"/>
                    </a:ext>
                  </a:extLst>
                </p:cNvPr>
                <p:cNvGrpSpPr/>
                <p:nvPr/>
              </p:nvGrpSpPr>
              <p:grpSpPr>
                <a:xfrm rot="6310623">
                  <a:off x="7510094" y="822683"/>
                  <a:ext cx="335963" cy="266735"/>
                  <a:chOff x="7125585" y="925083"/>
                  <a:chExt cx="335963" cy="266735"/>
                </a:xfrm>
              </p:grpSpPr>
              <p:cxnSp>
                <p:nvCxnSpPr>
                  <p:cNvPr id="3755" name="Straight Connector 3754">
                    <a:extLst>
                      <a:ext uri="{FF2B5EF4-FFF2-40B4-BE49-F238E27FC236}">
                        <a16:creationId xmlns:a16="http://schemas.microsoft.com/office/drawing/2014/main" id="{E9B6D0D8-B04B-9C42-B5EA-5610A18E4497}"/>
                      </a:ext>
                    </a:extLst>
                  </p:cNvPr>
                  <p:cNvCxnSpPr>
                    <a:cxnSpLocks/>
                  </p:cNvCxnSpPr>
                  <p:nvPr/>
                </p:nvCxnSpPr>
                <p:spPr>
                  <a:xfrm flipH="1" flipV="1">
                    <a:off x="7320539" y="1101943"/>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756" name="Oval 3755">
                    <a:extLst>
                      <a:ext uri="{FF2B5EF4-FFF2-40B4-BE49-F238E27FC236}">
                        <a16:creationId xmlns:a16="http://schemas.microsoft.com/office/drawing/2014/main" id="{244182E9-3044-B84E-B8DC-1DBCF478D6F1}"/>
                      </a:ext>
                    </a:extLst>
                  </p:cNvPr>
                  <p:cNvSpPr/>
                  <p:nvPr/>
                </p:nvSpPr>
                <p:spPr>
                  <a:xfrm>
                    <a:off x="7125585" y="925083"/>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672" name="Freeform: Shape 20">
                <a:extLst>
                  <a:ext uri="{FF2B5EF4-FFF2-40B4-BE49-F238E27FC236}">
                    <a16:creationId xmlns:a16="http://schemas.microsoft.com/office/drawing/2014/main" id="{34467F09-338B-E44C-9A42-DD9E5EAE9734}"/>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73" name="Group 3672">
                <a:extLst>
                  <a:ext uri="{FF2B5EF4-FFF2-40B4-BE49-F238E27FC236}">
                    <a16:creationId xmlns:a16="http://schemas.microsoft.com/office/drawing/2014/main" id="{76BFA55E-85F5-A546-8502-871D2B56E355}"/>
                  </a:ext>
                </a:extLst>
              </p:cNvPr>
              <p:cNvGrpSpPr/>
              <p:nvPr/>
            </p:nvGrpSpPr>
            <p:grpSpPr>
              <a:xfrm>
                <a:off x="7643038" y="3503799"/>
                <a:ext cx="783772" cy="3360057"/>
                <a:chOff x="6841308" y="3500663"/>
                <a:chExt cx="783772" cy="3360057"/>
              </a:xfrm>
            </p:grpSpPr>
            <p:sp>
              <p:nvSpPr>
                <p:cNvPr id="3699" name="Rectangle: Top Corners Rounded 48">
                  <a:extLst>
                    <a:ext uri="{FF2B5EF4-FFF2-40B4-BE49-F238E27FC236}">
                      <a16:creationId xmlns:a16="http://schemas.microsoft.com/office/drawing/2014/main" id="{5B8A1025-9410-C94D-9E61-CBB93FA2BB1C}"/>
                    </a:ext>
                  </a:extLst>
                </p:cNvPr>
                <p:cNvSpPr/>
                <p:nvPr/>
              </p:nvSpPr>
              <p:spPr>
                <a:xfrm>
                  <a:off x="6841308" y="3500663"/>
                  <a:ext cx="783772" cy="336005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00" name="Group 3699">
                  <a:extLst>
                    <a:ext uri="{FF2B5EF4-FFF2-40B4-BE49-F238E27FC236}">
                      <a16:creationId xmlns:a16="http://schemas.microsoft.com/office/drawing/2014/main" id="{AD8AF180-FD27-6E4E-B235-A0869F9D43F5}"/>
                    </a:ext>
                  </a:extLst>
                </p:cNvPr>
                <p:cNvGrpSpPr/>
                <p:nvPr/>
              </p:nvGrpSpPr>
              <p:grpSpPr>
                <a:xfrm>
                  <a:off x="7024551" y="3717470"/>
                  <a:ext cx="417286" cy="165100"/>
                  <a:chOff x="2438400" y="3721100"/>
                  <a:chExt cx="417286" cy="165100"/>
                </a:xfrm>
                <a:solidFill>
                  <a:srgbClr val="7B6F46"/>
                </a:solidFill>
              </p:grpSpPr>
              <p:sp>
                <p:nvSpPr>
                  <p:cNvPr id="3749" name="Rectangle 3748">
                    <a:extLst>
                      <a:ext uri="{FF2B5EF4-FFF2-40B4-BE49-F238E27FC236}">
                        <a16:creationId xmlns:a16="http://schemas.microsoft.com/office/drawing/2014/main" id="{A5E10362-98F2-6941-97B7-3BBD3622021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0" name="Rectangle 3749">
                    <a:extLst>
                      <a:ext uri="{FF2B5EF4-FFF2-40B4-BE49-F238E27FC236}">
                        <a16:creationId xmlns:a16="http://schemas.microsoft.com/office/drawing/2014/main" id="{0F84560F-C9B3-0A47-AE46-1E1C2A4D6473}"/>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1" name="Rectangle 3750">
                    <a:extLst>
                      <a:ext uri="{FF2B5EF4-FFF2-40B4-BE49-F238E27FC236}">
                        <a16:creationId xmlns:a16="http://schemas.microsoft.com/office/drawing/2014/main" id="{9A9E3437-5FE4-984C-8E3F-943756FDD8D3}"/>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1" name="Group 3700">
                  <a:extLst>
                    <a:ext uri="{FF2B5EF4-FFF2-40B4-BE49-F238E27FC236}">
                      <a16:creationId xmlns:a16="http://schemas.microsoft.com/office/drawing/2014/main" id="{33322A02-182C-E040-9E55-273A68448E73}"/>
                    </a:ext>
                  </a:extLst>
                </p:cNvPr>
                <p:cNvGrpSpPr/>
                <p:nvPr/>
              </p:nvGrpSpPr>
              <p:grpSpPr>
                <a:xfrm>
                  <a:off x="7024551" y="3934277"/>
                  <a:ext cx="417286" cy="165100"/>
                  <a:chOff x="2438400" y="3721100"/>
                  <a:chExt cx="417286" cy="165100"/>
                </a:xfrm>
                <a:solidFill>
                  <a:srgbClr val="7B6F46"/>
                </a:solidFill>
              </p:grpSpPr>
              <p:sp>
                <p:nvSpPr>
                  <p:cNvPr id="3746" name="Rectangle 3745">
                    <a:extLst>
                      <a:ext uri="{FF2B5EF4-FFF2-40B4-BE49-F238E27FC236}">
                        <a16:creationId xmlns:a16="http://schemas.microsoft.com/office/drawing/2014/main" id="{F6F81949-208F-3045-AE08-651C5885937B}"/>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7" name="Rectangle 3746">
                    <a:extLst>
                      <a:ext uri="{FF2B5EF4-FFF2-40B4-BE49-F238E27FC236}">
                        <a16:creationId xmlns:a16="http://schemas.microsoft.com/office/drawing/2014/main" id="{DA14E2D0-1D79-9341-B93B-B54E2FE201A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8" name="Rectangle 3747">
                    <a:extLst>
                      <a:ext uri="{FF2B5EF4-FFF2-40B4-BE49-F238E27FC236}">
                        <a16:creationId xmlns:a16="http://schemas.microsoft.com/office/drawing/2014/main" id="{1037F23A-C126-4A44-A5A7-F9F3AE38D192}"/>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2" name="Group 3701">
                  <a:extLst>
                    <a:ext uri="{FF2B5EF4-FFF2-40B4-BE49-F238E27FC236}">
                      <a16:creationId xmlns:a16="http://schemas.microsoft.com/office/drawing/2014/main" id="{5D1E031E-E80D-6842-81D9-0B76B558BCDF}"/>
                    </a:ext>
                  </a:extLst>
                </p:cNvPr>
                <p:cNvGrpSpPr/>
                <p:nvPr/>
              </p:nvGrpSpPr>
              <p:grpSpPr>
                <a:xfrm>
                  <a:off x="7024551" y="4151084"/>
                  <a:ext cx="417286" cy="165100"/>
                  <a:chOff x="2438400" y="3721100"/>
                  <a:chExt cx="417286" cy="165100"/>
                </a:xfrm>
                <a:solidFill>
                  <a:srgbClr val="7B6F46"/>
                </a:solidFill>
              </p:grpSpPr>
              <p:sp>
                <p:nvSpPr>
                  <p:cNvPr id="3743" name="Rectangle 3742">
                    <a:extLst>
                      <a:ext uri="{FF2B5EF4-FFF2-40B4-BE49-F238E27FC236}">
                        <a16:creationId xmlns:a16="http://schemas.microsoft.com/office/drawing/2014/main" id="{D55B6481-94D7-3043-AAAB-DF88CB204877}"/>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4" name="Rectangle 3743">
                    <a:extLst>
                      <a:ext uri="{FF2B5EF4-FFF2-40B4-BE49-F238E27FC236}">
                        <a16:creationId xmlns:a16="http://schemas.microsoft.com/office/drawing/2014/main" id="{C47C0E91-CE5D-304C-B3A0-3ACA62AF6C25}"/>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5" name="Rectangle 3744">
                    <a:extLst>
                      <a:ext uri="{FF2B5EF4-FFF2-40B4-BE49-F238E27FC236}">
                        <a16:creationId xmlns:a16="http://schemas.microsoft.com/office/drawing/2014/main" id="{E7E86BCC-B076-AC4D-9110-0C7C21749606}"/>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3" name="Group 3702">
                  <a:extLst>
                    <a:ext uri="{FF2B5EF4-FFF2-40B4-BE49-F238E27FC236}">
                      <a16:creationId xmlns:a16="http://schemas.microsoft.com/office/drawing/2014/main" id="{9AE7565F-D72D-8B4C-90F7-C04F5ECD6D02}"/>
                    </a:ext>
                  </a:extLst>
                </p:cNvPr>
                <p:cNvGrpSpPr/>
                <p:nvPr/>
              </p:nvGrpSpPr>
              <p:grpSpPr>
                <a:xfrm>
                  <a:off x="7024551" y="4367891"/>
                  <a:ext cx="417286" cy="165100"/>
                  <a:chOff x="2438400" y="3721100"/>
                  <a:chExt cx="417286" cy="165100"/>
                </a:xfrm>
                <a:solidFill>
                  <a:srgbClr val="7B6F46"/>
                </a:solidFill>
              </p:grpSpPr>
              <p:sp>
                <p:nvSpPr>
                  <p:cNvPr id="3740" name="Rectangle 3739">
                    <a:extLst>
                      <a:ext uri="{FF2B5EF4-FFF2-40B4-BE49-F238E27FC236}">
                        <a16:creationId xmlns:a16="http://schemas.microsoft.com/office/drawing/2014/main" id="{0E63F54C-42D2-E442-9A7B-F9E4099E0475}"/>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1" name="Rectangle 3740">
                    <a:extLst>
                      <a:ext uri="{FF2B5EF4-FFF2-40B4-BE49-F238E27FC236}">
                        <a16:creationId xmlns:a16="http://schemas.microsoft.com/office/drawing/2014/main" id="{2A69B185-6D75-D449-B047-CD310C721BC3}"/>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2" name="Rectangle 3741">
                    <a:extLst>
                      <a:ext uri="{FF2B5EF4-FFF2-40B4-BE49-F238E27FC236}">
                        <a16:creationId xmlns:a16="http://schemas.microsoft.com/office/drawing/2014/main" id="{D76FD0A3-3F2E-5C4D-B7A9-D636A494E303}"/>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4" name="Group 3703">
                  <a:extLst>
                    <a:ext uri="{FF2B5EF4-FFF2-40B4-BE49-F238E27FC236}">
                      <a16:creationId xmlns:a16="http://schemas.microsoft.com/office/drawing/2014/main" id="{F6B1109C-BE45-A945-BBBF-F36E5C8BE9EE}"/>
                    </a:ext>
                  </a:extLst>
                </p:cNvPr>
                <p:cNvGrpSpPr/>
                <p:nvPr/>
              </p:nvGrpSpPr>
              <p:grpSpPr>
                <a:xfrm>
                  <a:off x="7024551" y="4584698"/>
                  <a:ext cx="417286" cy="165100"/>
                  <a:chOff x="2438400" y="3721100"/>
                  <a:chExt cx="417286" cy="165100"/>
                </a:xfrm>
                <a:solidFill>
                  <a:srgbClr val="7B6F46"/>
                </a:solidFill>
              </p:grpSpPr>
              <p:sp>
                <p:nvSpPr>
                  <p:cNvPr id="3737" name="Rectangle 3736">
                    <a:extLst>
                      <a:ext uri="{FF2B5EF4-FFF2-40B4-BE49-F238E27FC236}">
                        <a16:creationId xmlns:a16="http://schemas.microsoft.com/office/drawing/2014/main" id="{D5448125-A171-8C4F-8ACA-0FB23A8BAE55}"/>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8" name="Rectangle 3737">
                    <a:extLst>
                      <a:ext uri="{FF2B5EF4-FFF2-40B4-BE49-F238E27FC236}">
                        <a16:creationId xmlns:a16="http://schemas.microsoft.com/office/drawing/2014/main" id="{60673716-A80A-7340-8174-DC0C02A2D1E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9" name="Rectangle 3738">
                    <a:extLst>
                      <a:ext uri="{FF2B5EF4-FFF2-40B4-BE49-F238E27FC236}">
                        <a16:creationId xmlns:a16="http://schemas.microsoft.com/office/drawing/2014/main" id="{6808CE12-369E-E249-8463-EA38280BCDE5}"/>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5" name="Group 3704">
                  <a:extLst>
                    <a:ext uri="{FF2B5EF4-FFF2-40B4-BE49-F238E27FC236}">
                      <a16:creationId xmlns:a16="http://schemas.microsoft.com/office/drawing/2014/main" id="{2F88F035-9A24-7941-A39C-87E02752D987}"/>
                    </a:ext>
                  </a:extLst>
                </p:cNvPr>
                <p:cNvGrpSpPr/>
                <p:nvPr/>
              </p:nvGrpSpPr>
              <p:grpSpPr>
                <a:xfrm>
                  <a:off x="7024551" y="4801505"/>
                  <a:ext cx="417286" cy="165100"/>
                  <a:chOff x="2438400" y="3721100"/>
                  <a:chExt cx="417286" cy="165100"/>
                </a:xfrm>
                <a:solidFill>
                  <a:srgbClr val="7B6F46"/>
                </a:solidFill>
              </p:grpSpPr>
              <p:sp>
                <p:nvSpPr>
                  <p:cNvPr id="3734" name="Rectangle 3733">
                    <a:extLst>
                      <a:ext uri="{FF2B5EF4-FFF2-40B4-BE49-F238E27FC236}">
                        <a16:creationId xmlns:a16="http://schemas.microsoft.com/office/drawing/2014/main" id="{E0DA8982-30DD-1D49-BDED-7EDC2858E241}"/>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5" name="Rectangle 3734">
                    <a:extLst>
                      <a:ext uri="{FF2B5EF4-FFF2-40B4-BE49-F238E27FC236}">
                        <a16:creationId xmlns:a16="http://schemas.microsoft.com/office/drawing/2014/main" id="{5EE40CC4-6E70-6447-946D-9EECC98F499E}"/>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6" name="Rectangle 3735">
                    <a:extLst>
                      <a:ext uri="{FF2B5EF4-FFF2-40B4-BE49-F238E27FC236}">
                        <a16:creationId xmlns:a16="http://schemas.microsoft.com/office/drawing/2014/main" id="{D77D958D-A7EA-8E47-88E5-62288683E9BA}"/>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6" name="Group 3705">
                  <a:extLst>
                    <a:ext uri="{FF2B5EF4-FFF2-40B4-BE49-F238E27FC236}">
                      <a16:creationId xmlns:a16="http://schemas.microsoft.com/office/drawing/2014/main" id="{E66422FF-C048-784B-9F5D-2AA54E7B9BF1}"/>
                    </a:ext>
                  </a:extLst>
                </p:cNvPr>
                <p:cNvGrpSpPr/>
                <p:nvPr/>
              </p:nvGrpSpPr>
              <p:grpSpPr>
                <a:xfrm>
                  <a:off x="7024551" y="5018312"/>
                  <a:ext cx="417286" cy="165100"/>
                  <a:chOff x="2438400" y="3721100"/>
                  <a:chExt cx="417286" cy="165100"/>
                </a:xfrm>
                <a:solidFill>
                  <a:srgbClr val="7B6F46"/>
                </a:solidFill>
              </p:grpSpPr>
              <p:sp>
                <p:nvSpPr>
                  <p:cNvPr id="3731" name="Rectangle 3730">
                    <a:extLst>
                      <a:ext uri="{FF2B5EF4-FFF2-40B4-BE49-F238E27FC236}">
                        <a16:creationId xmlns:a16="http://schemas.microsoft.com/office/drawing/2014/main" id="{9A05452F-CD16-2D4C-A7CD-D2B772CF3588}"/>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2" name="Rectangle 3731">
                    <a:extLst>
                      <a:ext uri="{FF2B5EF4-FFF2-40B4-BE49-F238E27FC236}">
                        <a16:creationId xmlns:a16="http://schemas.microsoft.com/office/drawing/2014/main" id="{B649F792-E88F-C249-AC7D-584DDF83773E}"/>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3" name="Rectangle 3732">
                    <a:extLst>
                      <a:ext uri="{FF2B5EF4-FFF2-40B4-BE49-F238E27FC236}">
                        <a16:creationId xmlns:a16="http://schemas.microsoft.com/office/drawing/2014/main" id="{C1E38EAE-C570-9F44-8F00-ACE448D9FFD5}"/>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7" name="Group 3706">
                  <a:extLst>
                    <a:ext uri="{FF2B5EF4-FFF2-40B4-BE49-F238E27FC236}">
                      <a16:creationId xmlns:a16="http://schemas.microsoft.com/office/drawing/2014/main" id="{827064C2-93F8-EF41-87B8-759B75212678}"/>
                    </a:ext>
                  </a:extLst>
                </p:cNvPr>
                <p:cNvGrpSpPr/>
                <p:nvPr/>
              </p:nvGrpSpPr>
              <p:grpSpPr>
                <a:xfrm>
                  <a:off x="7024551" y="5235119"/>
                  <a:ext cx="417286" cy="165100"/>
                  <a:chOff x="2438400" y="3721100"/>
                  <a:chExt cx="417286" cy="165100"/>
                </a:xfrm>
                <a:solidFill>
                  <a:srgbClr val="7B6F46"/>
                </a:solidFill>
              </p:grpSpPr>
              <p:sp>
                <p:nvSpPr>
                  <p:cNvPr id="3728" name="Rectangle 3727">
                    <a:extLst>
                      <a:ext uri="{FF2B5EF4-FFF2-40B4-BE49-F238E27FC236}">
                        <a16:creationId xmlns:a16="http://schemas.microsoft.com/office/drawing/2014/main" id="{48C96932-CF73-8142-8E11-7D2B3DCDCABF}"/>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9" name="Rectangle 3728">
                    <a:extLst>
                      <a:ext uri="{FF2B5EF4-FFF2-40B4-BE49-F238E27FC236}">
                        <a16:creationId xmlns:a16="http://schemas.microsoft.com/office/drawing/2014/main" id="{CC67C2C2-78E8-1A49-87D1-42412608AA99}"/>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0" name="Rectangle 3729">
                    <a:extLst>
                      <a:ext uri="{FF2B5EF4-FFF2-40B4-BE49-F238E27FC236}">
                        <a16:creationId xmlns:a16="http://schemas.microsoft.com/office/drawing/2014/main" id="{F6B75758-31BE-504D-ACD7-3D7A63384C88}"/>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8" name="Group 3707">
                  <a:extLst>
                    <a:ext uri="{FF2B5EF4-FFF2-40B4-BE49-F238E27FC236}">
                      <a16:creationId xmlns:a16="http://schemas.microsoft.com/office/drawing/2014/main" id="{A7185EAF-01C9-DD47-9299-46EF8BD13928}"/>
                    </a:ext>
                  </a:extLst>
                </p:cNvPr>
                <p:cNvGrpSpPr/>
                <p:nvPr/>
              </p:nvGrpSpPr>
              <p:grpSpPr>
                <a:xfrm>
                  <a:off x="7024551" y="5451926"/>
                  <a:ext cx="417286" cy="165100"/>
                  <a:chOff x="2438400" y="3721100"/>
                  <a:chExt cx="417286" cy="165100"/>
                </a:xfrm>
                <a:solidFill>
                  <a:srgbClr val="7B6F46"/>
                </a:solidFill>
              </p:grpSpPr>
              <p:sp>
                <p:nvSpPr>
                  <p:cNvPr id="3725" name="Rectangle 3724">
                    <a:extLst>
                      <a:ext uri="{FF2B5EF4-FFF2-40B4-BE49-F238E27FC236}">
                        <a16:creationId xmlns:a16="http://schemas.microsoft.com/office/drawing/2014/main" id="{1BD129C7-6EF7-1744-9F7D-6BED62B89FDB}"/>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6" name="Rectangle 3725">
                    <a:extLst>
                      <a:ext uri="{FF2B5EF4-FFF2-40B4-BE49-F238E27FC236}">
                        <a16:creationId xmlns:a16="http://schemas.microsoft.com/office/drawing/2014/main" id="{BC7027C8-785F-6D40-8149-256A97046A5A}"/>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7" name="Rectangle 3726">
                    <a:extLst>
                      <a:ext uri="{FF2B5EF4-FFF2-40B4-BE49-F238E27FC236}">
                        <a16:creationId xmlns:a16="http://schemas.microsoft.com/office/drawing/2014/main" id="{54DC671A-2BDE-5D41-BD6C-D5E5E9290C3D}"/>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9" name="Group 3708">
                  <a:extLst>
                    <a:ext uri="{FF2B5EF4-FFF2-40B4-BE49-F238E27FC236}">
                      <a16:creationId xmlns:a16="http://schemas.microsoft.com/office/drawing/2014/main" id="{A247F545-1810-654C-82E4-A4D5D28FBB37}"/>
                    </a:ext>
                  </a:extLst>
                </p:cNvPr>
                <p:cNvGrpSpPr/>
                <p:nvPr/>
              </p:nvGrpSpPr>
              <p:grpSpPr>
                <a:xfrm>
                  <a:off x="7024551" y="5668733"/>
                  <a:ext cx="417286" cy="165100"/>
                  <a:chOff x="2438400" y="3721100"/>
                  <a:chExt cx="417286" cy="165100"/>
                </a:xfrm>
                <a:solidFill>
                  <a:srgbClr val="7B6F46"/>
                </a:solidFill>
              </p:grpSpPr>
              <p:sp>
                <p:nvSpPr>
                  <p:cNvPr id="3722" name="Rectangle 3721">
                    <a:extLst>
                      <a:ext uri="{FF2B5EF4-FFF2-40B4-BE49-F238E27FC236}">
                        <a16:creationId xmlns:a16="http://schemas.microsoft.com/office/drawing/2014/main" id="{B44B798E-B7AE-774E-AD6A-C18933188B95}"/>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3" name="Rectangle 3722">
                    <a:extLst>
                      <a:ext uri="{FF2B5EF4-FFF2-40B4-BE49-F238E27FC236}">
                        <a16:creationId xmlns:a16="http://schemas.microsoft.com/office/drawing/2014/main" id="{85C15067-A523-EE4E-BF25-7B4916C54C88}"/>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4" name="Rectangle 3723">
                    <a:extLst>
                      <a:ext uri="{FF2B5EF4-FFF2-40B4-BE49-F238E27FC236}">
                        <a16:creationId xmlns:a16="http://schemas.microsoft.com/office/drawing/2014/main" id="{DB285B50-A334-914F-8AF2-1A53E14814BA}"/>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10" name="Group 3709">
                  <a:extLst>
                    <a:ext uri="{FF2B5EF4-FFF2-40B4-BE49-F238E27FC236}">
                      <a16:creationId xmlns:a16="http://schemas.microsoft.com/office/drawing/2014/main" id="{9B364B7C-7DD2-194A-AACC-4AE5445415DB}"/>
                    </a:ext>
                  </a:extLst>
                </p:cNvPr>
                <p:cNvGrpSpPr/>
                <p:nvPr/>
              </p:nvGrpSpPr>
              <p:grpSpPr>
                <a:xfrm>
                  <a:off x="7024551" y="5885540"/>
                  <a:ext cx="417286" cy="165100"/>
                  <a:chOff x="2438400" y="3721100"/>
                  <a:chExt cx="417286" cy="165100"/>
                </a:xfrm>
                <a:solidFill>
                  <a:srgbClr val="7B6F46"/>
                </a:solidFill>
              </p:grpSpPr>
              <p:sp>
                <p:nvSpPr>
                  <p:cNvPr id="3719" name="Rectangle 3718">
                    <a:extLst>
                      <a:ext uri="{FF2B5EF4-FFF2-40B4-BE49-F238E27FC236}">
                        <a16:creationId xmlns:a16="http://schemas.microsoft.com/office/drawing/2014/main" id="{310B2CAD-05E3-894C-BA55-023B01779D4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0" name="Rectangle 3719">
                    <a:extLst>
                      <a:ext uri="{FF2B5EF4-FFF2-40B4-BE49-F238E27FC236}">
                        <a16:creationId xmlns:a16="http://schemas.microsoft.com/office/drawing/2014/main" id="{F4C1A2D2-E469-A141-943D-0371EB26878E}"/>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1" name="Rectangle 3720">
                    <a:extLst>
                      <a:ext uri="{FF2B5EF4-FFF2-40B4-BE49-F238E27FC236}">
                        <a16:creationId xmlns:a16="http://schemas.microsoft.com/office/drawing/2014/main" id="{FC4C0EA4-0FF7-3E4A-B4B0-D1FD23566934}"/>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11" name="Group 3710">
                  <a:extLst>
                    <a:ext uri="{FF2B5EF4-FFF2-40B4-BE49-F238E27FC236}">
                      <a16:creationId xmlns:a16="http://schemas.microsoft.com/office/drawing/2014/main" id="{6CCF054E-514A-7145-8DAA-20C2693F3A7B}"/>
                    </a:ext>
                  </a:extLst>
                </p:cNvPr>
                <p:cNvGrpSpPr/>
                <p:nvPr/>
              </p:nvGrpSpPr>
              <p:grpSpPr>
                <a:xfrm>
                  <a:off x="7024551" y="6102347"/>
                  <a:ext cx="417286" cy="165100"/>
                  <a:chOff x="2438400" y="3721100"/>
                  <a:chExt cx="417286" cy="165100"/>
                </a:xfrm>
                <a:solidFill>
                  <a:srgbClr val="7B6F46"/>
                </a:solidFill>
              </p:grpSpPr>
              <p:sp>
                <p:nvSpPr>
                  <p:cNvPr id="3716" name="Rectangle 3715">
                    <a:extLst>
                      <a:ext uri="{FF2B5EF4-FFF2-40B4-BE49-F238E27FC236}">
                        <a16:creationId xmlns:a16="http://schemas.microsoft.com/office/drawing/2014/main" id="{D8CA6E80-DAEB-E342-8C3F-485B26E83DD8}"/>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7" name="Rectangle 3716">
                    <a:extLst>
                      <a:ext uri="{FF2B5EF4-FFF2-40B4-BE49-F238E27FC236}">
                        <a16:creationId xmlns:a16="http://schemas.microsoft.com/office/drawing/2014/main" id="{60D337A5-46D2-AB4C-85C2-0719E108918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8" name="Rectangle 3717">
                    <a:extLst>
                      <a:ext uri="{FF2B5EF4-FFF2-40B4-BE49-F238E27FC236}">
                        <a16:creationId xmlns:a16="http://schemas.microsoft.com/office/drawing/2014/main" id="{B59824C7-2942-7D42-8E44-813B637653BD}"/>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12" name="Group 3711">
                  <a:extLst>
                    <a:ext uri="{FF2B5EF4-FFF2-40B4-BE49-F238E27FC236}">
                      <a16:creationId xmlns:a16="http://schemas.microsoft.com/office/drawing/2014/main" id="{143E8FBA-BE2D-7848-8331-6BB007303022}"/>
                    </a:ext>
                  </a:extLst>
                </p:cNvPr>
                <p:cNvGrpSpPr/>
                <p:nvPr/>
              </p:nvGrpSpPr>
              <p:grpSpPr>
                <a:xfrm>
                  <a:off x="7024551" y="6319154"/>
                  <a:ext cx="417286" cy="165100"/>
                  <a:chOff x="2438400" y="3721100"/>
                  <a:chExt cx="417286" cy="165100"/>
                </a:xfrm>
                <a:solidFill>
                  <a:srgbClr val="7B6F46"/>
                </a:solidFill>
              </p:grpSpPr>
              <p:sp>
                <p:nvSpPr>
                  <p:cNvPr id="3713" name="Rectangle 3712">
                    <a:extLst>
                      <a:ext uri="{FF2B5EF4-FFF2-40B4-BE49-F238E27FC236}">
                        <a16:creationId xmlns:a16="http://schemas.microsoft.com/office/drawing/2014/main" id="{C210E8D5-2533-9943-AC28-2F1F0A733F8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4" name="Rectangle 3713">
                    <a:extLst>
                      <a:ext uri="{FF2B5EF4-FFF2-40B4-BE49-F238E27FC236}">
                        <a16:creationId xmlns:a16="http://schemas.microsoft.com/office/drawing/2014/main" id="{227CC098-3A32-9F44-919C-D9A3DC2F9F70}"/>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5" name="Rectangle 3714">
                    <a:extLst>
                      <a:ext uri="{FF2B5EF4-FFF2-40B4-BE49-F238E27FC236}">
                        <a16:creationId xmlns:a16="http://schemas.microsoft.com/office/drawing/2014/main" id="{BB7B6D9F-D4FF-ED40-A549-2858CD346DDF}"/>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674" name="Group 3673">
                <a:extLst>
                  <a:ext uri="{FF2B5EF4-FFF2-40B4-BE49-F238E27FC236}">
                    <a16:creationId xmlns:a16="http://schemas.microsoft.com/office/drawing/2014/main" id="{AEF1ED4B-8BD5-8744-9977-F75C956EF1C5}"/>
                  </a:ext>
                </a:extLst>
              </p:cNvPr>
              <p:cNvGrpSpPr/>
              <p:nvPr/>
            </p:nvGrpSpPr>
            <p:grpSpPr>
              <a:xfrm>
                <a:off x="4868348" y="5935992"/>
                <a:ext cx="447501" cy="799209"/>
                <a:chOff x="10234692" y="4320315"/>
                <a:chExt cx="895622" cy="1599534"/>
              </a:xfrm>
            </p:grpSpPr>
            <p:cxnSp>
              <p:nvCxnSpPr>
                <p:cNvPr id="3691" name="Straight Connector 3690">
                  <a:extLst>
                    <a:ext uri="{FF2B5EF4-FFF2-40B4-BE49-F238E27FC236}">
                      <a16:creationId xmlns:a16="http://schemas.microsoft.com/office/drawing/2014/main" id="{CF5E2941-F497-1D45-AF0E-1E9875556079}"/>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692" name="Straight Connector 3691">
                  <a:extLst>
                    <a:ext uri="{FF2B5EF4-FFF2-40B4-BE49-F238E27FC236}">
                      <a16:creationId xmlns:a16="http://schemas.microsoft.com/office/drawing/2014/main" id="{A0096382-E288-824F-B246-63B239630040}"/>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693" name="Group 3692">
                  <a:extLst>
                    <a:ext uri="{FF2B5EF4-FFF2-40B4-BE49-F238E27FC236}">
                      <a16:creationId xmlns:a16="http://schemas.microsoft.com/office/drawing/2014/main" id="{83815BBF-C258-FD4C-84F7-0FFCB5E9E323}"/>
                    </a:ext>
                  </a:extLst>
                </p:cNvPr>
                <p:cNvGrpSpPr/>
                <p:nvPr/>
              </p:nvGrpSpPr>
              <p:grpSpPr>
                <a:xfrm>
                  <a:off x="10234692" y="4320315"/>
                  <a:ext cx="895622" cy="592337"/>
                  <a:chOff x="11072892" y="4847819"/>
                  <a:chExt cx="895622" cy="592337"/>
                </a:xfrm>
              </p:grpSpPr>
              <p:sp>
                <p:nvSpPr>
                  <p:cNvPr id="3696" name="Oval 3695">
                    <a:extLst>
                      <a:ext uri="{FF2B5EF4-FFF2-40B4-BE49-F238E27FC236}">
                        <a16:creationId xmlns:a16="http://schemas.microsoft.com/office/drawing/2014/main" id="{36ACCB16-79F8-9449-9A1F-D15577C896B6}"/>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7" name="Oval 3696">
                    <a:extLst>
                      <a:ext uri="{FF2B5EF4-FFF2-40B4-BE49-F238E27FC236}">
                        <a16:creationId xmlns:a16="http://schemas.microsoft.com/office/drawing/2014/main" id="{69876320-D116-154D-A3F5-564E30B4E240}"/>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8" name="Oval 3697">
                    <a:extLst>
                      <a:ext uri="{FF2B5EF4-FFF2-40B4-BE49-F238E27FC236}">
                        <a16:creationId xmlns:a16="http://schemas.microsoft.com/office/drawing/2014/main" id="{5B8859C6-51FE-944A-9340-84F8C56614F4}"/>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694" name="Straight Connector 3693">
                  <a:extLst>
                    <a:ext uri="{FF2B5EF4-FFF2-40B4-BE49-F238E27FC236}">
                      <a16:creationId xmlns:a16="http://schemas.microsoft.com/office/drawing/2014/main" id="{E8C99860-A1D0-354A-A8FA-716EB3D9E6F5}"/>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695" name="Oval 3694">
                  <a:extLst>
                    <a:ext uri="{FF2B5EF4-FFF2-40B4-BE49-F238E27FC236}">
                      <a16:creationId xmlns:a16="http://schemas.microsoft.com/office/drawing/2014/main" id="{E5F1A74B-B4B2-1F4F-9231-8F6F60C3E52E}"/>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675" name="Group 3674">
                <a:extLst>
                  <a:ext uri="{FF2B5EF4-FFF2-40B4-BE49-F238E27FC236}">
                    <a16:creationId xmlns:a16="http://schemas.microsoft.com/office/drawing/2014/main" id="{FC1E78EA-B650-C64A-B1BE-47C395C643C6}"/>
                  </a:ext>
                </a:extLst>
              </p:cNvPr>
              <p:cNvGrpSpPr/>
              <p:nvPr/>
            </p:nvGrpSpPr>
            <p:grpSpPr>
              <a:xfrm>
                <a:off x="51425" y="5870856"/>
                <a:ext cx="447501" cy="799209"/>
                <a:chOff x="10234692" y="4320315"/>
                <a:chExt cx="895622" cy="1599534"/>
              </a:xfrm>
            </p:grpSpPr>
            <p:cxnSp>
              <p:nvCxnSpPr>
                <p:cNvPr id="3683" name="Straight Connector 3682">
                  <a:extLst>
                    <a:ext uri="{FF2B5EF4-FFF2-40B4-BE49-F238E27FC236}">
                      <a16:creationId xmlns:a16="http://schemas.microsoft.com/office/drawing/2014/main" id="{F57E042B-9295-294E-9EF5-2CA690320043}"/>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684" name="Straight Connector 3683">
                  <a:extLst>
                    <a:ext uri="{FF2B5EF4-FFF2-40B4-BE49-F238E27FC236}">
                      <a16:creationId xmlns:a16="http://schemas.microsoft.com/office/drawing/2014/main" id="{2607ADC2-17CA-8244-A7F4-66B5132F0264}"/>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685" name="Group 3684">
                  <a:extLst>
                    <a:ext uri="{FF2B5EF4-FFF2-40B4-BE49-F238E27FC236}">
                      <a16:creationId xmlns:a16="http://schemas.microsoft.com/office/drawing/2014/main" id="{75B79496-5189-4747-B3AC-867A16568429}"/>
                    </a:ext>
                  </a:extLst>
                </p:cNvPr>
                <p:cNvGrpSpPr/>
                <p:nvPr/>
              </p:nvGrpSpPr>
              <p:grpSpPr>
                <a:xfrm>
                  <a:off x="10234692" y="4320315"/>
                  <a:ext cx="895622" cy="592337"/>
                  <a:chOff x="11072892" y="4847819"/>
                  <a:chExt cx="895622" cy="592337"/>
                </a:xfrm>
              </p:grpSpPr>
              <p:sp>
                <p:nvSpPr>
                  <p:cNvPr id="3688" name="Oval 3687">
                    <a:extLst>
                      <a:ext uri="{FF2B5EF4-FFF2-40B4-BE49-F238E27FC236}">
                        <a16:creationId xmlns:a16="http://schemas.microsoft.com/office/drawing/2014/main" id="{40681E7D-455C-CE44-92FC-88FDE7FD419E}"/>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9" name="Oval 3688">
                    <a:extLst>
                      <a:ext uri="{FF2B5EF4-FFF2-40B4-BE49-F238E27FC236}">
                        <a16:creationId xmlns:a16="http://schemas.microsoft.com/office/drawing/2014/main" id="{0CEE3FBD-848C-D449-9FD2-924FEB99141C}"/>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0" name="Oval 3689">
                    <a:extLst>
                      <a:ext uri="{FF2B5EF4-FFF2-40B4-BE49-F238E27FC236}">
                        <a16:creationId xmlns:a16="http://schemas.microsoft.com/office/drawing/2014/main" id="{961FBE0D-316A-6A4D-AEAC-99A97B9DB291}"/>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686" name="Straight Connector 3685">
                  <a:extLst>
                    <a:ext uri="{FF2B5EF4-FFF2-40B4-BE49-F238E27FC236}">
                      <a16:creationId xmlns:a16="http://schemas.microsoft.com/office/drawing/2014/main" id="{B4062084-E185-5C49-B425-8A6A208CECBF}"/>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687" name="Oval 3686">
                  <a:extLst>
                    <a:ext uri="{FF2B5EF4-FFF2-40B4-BE49-F238E27FC236}">
                      <a16:creationId xmlns:a16="http://schemas.microsoft.com/office/drawing/2014/main" id="{4D39CC86-CACE-804B-8DB9-644E0C61DD76}"/>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76" name="Freeform: Shape 24">
                <a:extLst>
                  <a:ext uri="{FF2B5EF4-FFF2-40B4-BE49-F238E27FC236}">
                    <a16:creationId xmlns:a16="http://schemas.microsoft.com/office/drawing/2014/main" id="{C5643F22-1DC0-E349-872F-BCE0CEE078E3}"/>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7" name="Freeform: Shape 26">
                <a:extLst>
                  <a:ext uri="{FF2B5EF4-FFF2-40B4-BE49-F238E27FC236}">
                    <a16:creationId xmlns:a16="http://schemas.microsoft.com/office/drawing/2014/main" id="{410D2CC0-1670-4140-B854-BC6510BD0C1C}"/>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8" name="Freeform: Shape 27">
                <a:extLst>
                  <a:ext uri="{FF2B5EF4-FFF2-40B4-BE49-F238E27FC236}">
                    <a16:creationId xmlns:a16="http://schemas.microsoft.com/office/drawing/2014/main" id="{A19F84B3-7032-7744-9ABA-F2BF537A8FA0}"/>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9" name="Freeform: Shape 28">
                <a:extLst>
                  <a:ext uri="{FF2B5EF4-FFF2-40B4-BE49-F238E27FC236}">
                    <a16:creationId xmlns:a16="http://schemas.microsoft.com/office/drawing/2014/main" id="{739D0620-9CF7-754D-ADE1-9F9C7BF0839C}"/>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0" name="Freeform: Shape 29">
                <a:extLst>
                  <a:ext uri="{FF2B5EF4-FFF2-40B4-BE49-F238E27FC236}">
                    <a16:creationId xmlns:a16="http://schemas.microsoft.com/office/drawing/2014/main" id="{563F0359-E5E6-0C44-BAD2-54223DD69C11}"/>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1" name="Freeform: Shape 30">
                <a:extLst>
                  <a:ext uri="{FF2B5EF4-FFF2-40B4-BE49-F238E27FC236}">
                    <a16:creationId xmlns:a16="http://schemas.microsoft.com/office/drawing/2014/main" id="{A632B6B0-4F31-5648-9EE8-282E3EFD9DCA}"/>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2" name="Freeform: Shape 31">
                <a:extLst>
                  <a:ext uri="{FF2B5EF4-FFF2-40B4-BE49-F238E27FC236}">
                    <a16:creationId xmlns:a16="http://schemas.microsoft.com/office/drawing/2014/main" id="{1073F6D4-39E4-204D-9D3B-363FC04CD4A0}"/>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22" name="Group 3221">
              <a:extLst>
                <a:ext uri="{FF2B5EF4-FFF2-40B4-BE49-F238E27FC236}">
                  <a16:creationId xmlns:a16="http://schemas.microsoft.com/office/drawing/2014/main" id="{5C31D380-ED38-DE4C-BD9C-7194271CF8B1}"/>
                </a:ext>
              </a:extLst>
            </p:cNvPr>
            <p:cNvGrpSpPr/>
            <p:nvPr/>
          </p:nvGrpSpPr>
          <p:grpSpPr>
            <a:xfrm>
              <a:off x="7317615" y="4144643"/>
              <a:ext cx="8889049" cy="2740741"/>
              <a:chOff x="-665" y="3106960"/>
              <a:chExt cx="12192665" cy="3759338"/>
            </a:xfrm>
          </p:grpSpPr>
          <p:grpSp>
            <p:nvGrpSpPr>
              <p:cNvPr id="3223" name="Group 3222">
                <a:extLst>
                  <a:ext uri="{FF2B5EF4-FFF2-40B4-BE49-F238E27FC236}">
                    <a16:creationId xmlns:a16="http://schemas.microsoft.com/office/drawing/2014/main" id="{7009E130-6429-1845-A61D-ED494B2C6305}"/>
                  </a:ext>
                </a:extLst>
              </p:cNvPr>
              <p:cNvGrpSpPr/>
              <p:nvPr/>
            </p:nvGrpSpPr>
            <p:grpSpPr>
              <a:xfrm>
                <a:off x="1641448" y="3503799"/>
                <a:ext cx="783772" cy="3360057"/>
                <a:chOff x="3821611" y="3552370"/>
                <a:chExt cx="783772" cy="3360057"/>
              </a:xfrm>
            </p:grpSpPr>
            <p:sp>
              <p:nvSpPr>
                <p:cNvPr id="3604" name="Rectangle: Top Corners Rounded 387">
                  <a:extLst>
                    <a:ext uri="{FF2B5EF4-FFF2-40B4-BE49-F238E27FC236}">
                      <a16:creationId xmlns:a16="http://schemas.microsoft.com/office/drawing/2014/main" id="{7DF80168-BDA1-4349-86D8-D9EEAD34A5EC}"/>
                    </a:ext>
                  </a:extLst>
                </p:cNvPr>
                <p:cNvSpPr/>
                <p:nvPr/>
              </p:nvSpPr>
              <p:spPr>
                <a:xfrm>
                  <a:off x="3821611" y="3552370"/>
                  <a:ext cx="783772" cy="3360057"/>
                </a:xfrm>
                <a:prstGeom prst="round2SameRect">
                  <a:avLst>
                    <a:gd name="adj1" fmla="val 27778"/>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05" name="Group 3604">
                  <a:extLst>
                    <a:ext uri="{FF2B5EF4-FFF2-40B4-BE49-F238E27FC236}">
                      <a16:creationId xmlns:a16="http://schemas.microsoft.com/office/drawing/2014/main" id="{BA9ED0C1-3BB1-554E-B26C-5B9A4F6A99BE}"/>
                    </a:ext>
                  </a:extLst>
                </p:cNvPr>
                <p:cNvGrpSpPr/>
                <p:nvPr/>
              </p:nvGrpSpPr>
              <p:grpSpPr>
                <a:xfrm>
                  <a:off x="4004854" y="3769177"/>
                  <a:ext cx="417286" cy="165100"/>
                  <a:chOff x="2438400" y="3721100"/>
                  <a:chExt cx="417286" cy="165100"/>
                </a:xfrm>
              </p:grpSpPr>
              <p:sp>
                <p:nvSpPr>
                  <p:cNvPr id="3654" name="Rectangle 3653">
                    <a:extLst>
                      <a:ext uri="{FF2B5EF4-FFF2-40B4-BE49-F238E27FC236}">
                        <a16:creationId xmlns:a16="http://schemas.microsoft.com/office/drawing/2014/main" id="{905E929D-917E-F841-BA7A-7B3652B931E3}"/>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5" name="Rectangle 3654">
                    <a:extLst>
                      <a:ext uri="{FF2B5EF4-FFF2-40B4-BE49-F238E27FC236}">
                        <a16:creationId xmlns:a16="http://schemas.microsoft.com/office/drawing/2014/main" id="{8B52C3E6-CB85-E240-967E-A34AD7321417}"/>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6" name="Rectangle 3655">
                    <a:extLst>
                      <a:ext uri="{FF2B5EF4-FFF2-40B4-BE49-F238E27FC236}">
                        <a16:creationId xmlns:a16="http://schemas.microsoft.com/office/drawing/2014/main" id="{D3D6FC63-72B8-1F4F-9ECC-934ADCC8158C}"/>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06" name="Group 3605">
                  <a:extLst>
                    <a:ext uri="{FF2B5EF4-FFF2-40B4-BE49-F238E27FC236}">
                      <a16:creationId xmlns:a16="http://schemas.microsoft.com/office/drawing/2014/main" id="{DFCE86ED-DECE-464A-878B-B9D50F7BCB35}"/>
                    </a:ext>
                  </a:extLst>
                </p:cNvPr>
                <p:cNvGrpSpPr/>
                <p:nvPr/>
              </p:nvGrpSpPr>
              <p:grpSpPr>
                <a:xfrm>
                  <a:off x="4004854" y="3985984"/>
                  <a:ext cx="417286" cy="165100"/>
                  <a:chOff x="2438400" y="3721100"/>
                  <a:chExt cx="417286" cy="165100"/>
                </a:xfrm>
              </p:grpSpPr>
              <p:sp>
                <p:nvSpPr>
                  <p:cNvPr id="3651" name="Rectangle 3650">
                    <a:extLst>
                      <a:ext uri="{FF2B5EF4-FFF2-40B4-BE49-F238E27FC236}">
                        <a16:creationId xmlns:a16="http://schemas.microsoft.com/office/drawing/2014/main" id="{F73288DD-65C1-6E46-8724-4BFE4B66EC53}"/>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2" name="Rectangle 3651">
                    <a:extLst>
                      <a:ext uri="{FF2B5EF4-FFF2-40B4-BE49-F238E27FC236}">
                        <a16:creationId xmlns:a16="http://schemas.microsoft.com/office/drawing/2014/main" id="{DF441A0A-3239-7A46-BC1B-4F5F583D1864}"/>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3" name="Rectangle 3652">
                    <a:extLst>
                      <a:ext uri="{FF2B5EF4-FFF2-40B4-BE49-F238E27FC236}">
                        <a16:creationId xmlns:a16="http://schemas.microsoft.com/office/drawing/2014/main" id="{4A1E68D9-58D1-7846-8775-110C6E50B9E6}"/>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07" name="Group 3606">
                  <a:extLst>
                    <a:ext uri="{FF2B5EF4-FFF2-40B4-BE49-F238E27FC236}">
                      <a16:creationId xmlns:a16="http://schemas.microsoft.com/office/drawing/2014/main" id="{F72335E5-1517-EA47-856D-EC9F03525D9A}"/>
                    </a:ext>
                  </a:extLst>
                </p:cNvPr>
                <p:cNvGrpSpPr/>
                <p:nvPr/>
              </p:nvGrpSpPr>
              <p:grpSpPr>
                <a:xfrm>
                  <a:off x="4004854" y="4202791"/>
                  <a:ext cx="417286" cy="165100"/>
                  <a:chOff x="2438400" y="3721100"/>
                  <a:chExt cx="417286" cy="165100"/>
                </a:xfrm>
              </p:grpSpPr>
              <p:sp>
                <p:nvSpPr>
                  <p:cNvPr id="3648" name="Rectangle 3647">
                    <a:extLst>
                      <a:ext uri="{FF2B5EF4-FFF2-40B4-BE49-F238E27FC236}">
                        <a16:creationId xmlns:a16="http://schemas.microsoft.com/office/drawing/2014/main" id="{72105360-146F-CE4F-85F6-8C8EE6B8D50B}"/>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9" name="Rectangle 3648">
                    <a:extLst>
                      <a:ext uri="{FF2B5EF4-FFF2-40B4-BE49-F238E27FC236}">
                        <a16:creationId xmlns:a16="http://schemas.microsoft.com/office/drawing/2014/main" id="{007DCFB5-2EFF-CB4D-95BE-DD58E6688ECB}"/>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0" name="Rectangle 3649">
                    <a:extLst>
                      <a:ext uri="{FF2B5EF4-FFF2-40B4-BE49-F238E27FC236}">
                        <a16:creationId xmlns:a16="http://schemas.microsoft.com/office/drawing/2014/main" id="{A08576FA-DE5B-7C49-AEC3-9EA26D665F8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08" name="Group 3607">
                  <a:extLst>
                    <a:ext uri="{FF2B5EF4-FFF2-40B4-BE49-F238E27FC236}">
                      <a16:creationId xmlns:a16="http://schemas.microsoft.com/office/drawing/2014/main" id="{09A4169F-29F2-9744-96AC-49AAFE8B8D09}"/>
                    </a:ext>
                  </a:extLst>
                </p:cNvPr>
                <p:cNvGrpSpPr/>
                <p:nvPr/>
              </p:nvGrpSpPr>
              <p:grpSpPr>
                <a:xfrm>
                  <a:off x="4004854" y="4419598"/>
                  <a:ext cx="417286" cy="165100"/>
                  <a:chOff x="2438400" y="3721100"/>
                  <a:chExt cx="417286" cy="165100"/>
                </a:xfrm>
              </p:grpSpPr>
              <p:sp>
                <p:nvSpPr>
                  <p:cNvPr id="3645" name="Rectangle 3644">
                    <a:extLst>
                      <a:ext uri="{FF2B5EF4-FFF2-40B4-BE49-F238E27FC236}">
                        <a16:creationId xmlns:a16="http://schemas.microsoft.com/office/drawing/2014/main" id="{F9C2F4C1-021B-5847-BF65-51DD2526341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6" name="Rectangle 3645">
                    <a:extLst>
                      <a:ext uri="{FF2B5EF4-FFF2-40B4-BE49-F238E27FC236}">
                        <a16:creationId xmlns:a16="http://schemas.microsoft.com/office/drawing/2014/main" id="{02608667-B549-3A4A-B831-4ED776BDD1B0}"/>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7" name="Rectangle 3646">
                    <a:extLst>
                      <a:ext uri="{FF2B5EF4-FFF2-40B4-BE49-F238E27FC236}">
                        <a16:creationId xmlns:a16="http://schemas.microsoft.com/office/drawing/2014/main" id="{15F56CAF-8096-5F4E-95FE-8ACC3E3EF45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09" name="Group 3608">
                  <a:extLst>
                    <a:ext uri="{FF2B5EF4-FFF2-40B4-BE49-F238E27FC236}">
                      <a16:creationId xmlns:a16="http://schemas.microsoft.com/office/drawing/2014/main" id="{DF3D7241-0F1B-714E-9180-4C044AD869E4}"/>
                    </a:ext>
                  </a:extLst>
                </p:cNvPr>
                <p:cNvGrpSpPr/>
                <p:nvPr/>
              </p:nvGrpSpPr>
              <p:grpSpPr>
                <a:xfrm>
                  <a:off x="4004854" y="4636405"/>
                  <a:ext cx="417286" cy="165100"/>
                  <a:chOff x="2438400" y="3721100"/>
                  <a:chExt cx="417286" cy="165100"/>
                </a:xfrm>
              </p:grpSpPr>
              <p:sp>
                <p:nvSpPr>
                  <p:cNvPr id="3642" name="Rectangle 3641">
                    <a:extLst>
                      <a:ext uri="{FF2B5EF4-FFF2-40B4-BE49-F238E27FC236}">
                        <a16:creationId xmlns:a16="http://schemas.microsoft.com/office/drawing/2014/main" id="{A77C8E68-3356-644C-A74F-918A4C0D0803}"/>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3" name="Rectangle 3642">
                    <a:extLst>
                      <a:ext uri="{FF2B5EF4-FFF2-40B4-BE49-F238E27FC236}">
                        <a16:creationId xmlns:a16="http://schemas.microsoft.com/office/drawing/2014/main" id="{18A037B8-722E-4E45-9488-BFCCFB609C9C}"/>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4" name="Rectangle 3643">
                    <a:extLst>
                      <a:ext uri="{FF2B5EF4-FFF2-40B4-BE49-F238E27FC236}">
                        <a16:creationId xmlns:a16="http://schemas.microsoft.com/office/drawing/2014/main" id="{3A30C7E9-EDD7-E345-AA17-010680D96FBB}"/>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0" name="Group 3609">
                  <a:extLst>
                    <a:ext uri="{FF2B5EF4-FFF2-40B4-BE49-F238E27FC236}">
                      <a16:creationId xmlns:a16="http://schemas.microsoft.com/office/drawing/2014/main" id="{D82D0116-E70F-E142-B2BA-D9369F6C876C}"/>
                    </a:ext>
                  </a:extLst>
                </p:cNvPr>
                <p:cNvGrpSpPr/>
                <p:nvPr/>
              </p:nvGrpSpPr>
              <p:grpSpPr>
                <a:xfrm>
                  <a:off x="4004854" y="4853212"/>
                  <a:ext cx="417286" cy="165100"/>
                  <a:chOff x="2438400" y="3721100"/>
                  <a:chExt cx="417286" cy="165100"/>
                </a:xfrm>
              </p:grpSpPr>
              <p:sp>
                <p:nvSpPr>
                  <p:cNvPr id="3639" name="Rectangle 3638">
                    <a:extLst>
                      <a:ext uri="{FF2B5EF4-FFF2-40B4-BE49-F238E27FC236}">
                        <a16:creationId xmlns:a16="http://schemas.microsoft.com/office/drawing/2014/main" id="{D49E87B9-9D65-A245-8AD3-01D1F813186C}"/>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0" name="Rectangle 3639">
                    <a:extLst>
                      <a:ext uri="{FF2B5EF4-FFF2-40B4-BE49-F238E27FC236}">
                        <a16:creationId xmlns:a16="http://schemas.microsoft.com/office/drawing/2014/main" id="{1CCC8A15-3500-EF47-8B42-612218E26A43}"/>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1" name="Rectangle 3640">
                    <a:extLst>
                      <a:ext uri="{FF2B5EF4-FFF2-40B4-BE49-F238E27FC236}">
                        <a16:creationId xmlns:a16="http://schemas.microsoft.com/office/drawing/2014/main" id="{E46B2A20-6B38-114F-BF34-A684F1BE1B3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1" name="Group 3610">
                  <a:extLst>
                    <a:ext uri="{FF2B5EF4-FFF2-40B4-BE49-F238E27FC236}">
                      <a16:creationId xmlns:a16="http://schemas.microsoft.com/office/drawing/2014/main" id="{8429446A-BBC3-2B41-A701-7F8D51C98FE6}"/>
                    </a:ext>
                  </a:extLst>
                </p:cNvPr>
                <p:cNvGrpSpPr/>
                <p:nvPr/>
              </p:nvGrpSpPr>
              <p:grpSpPr>
                <a:xfrm>
                  <a:off x="4004854" y="5070019"/>
                  <a:ext cx="417286" cy="165100"/>
                  <a:chOff x="2438400" y="3721100"/>
                  <a:chExt cx="417286" cy="165100"/>
                </a:xfrm>
              </p:grpSpPr>
              <p:sp>
                <p:nvSpPr>
                  <p:cNvPr id="3636" name="Rectangle 3635">
                    <a:extLst>
                      <a:ext uri="{FF2B5EF4-FFF2-40B4-BE49-F238E27FC236}">
                        <a16:creationId xmlns:a16="http://schemas.microsoft.com/office/drawing/2014/main" id="{C4689B9F-E861-2446-8C96-A23BD0B8E09F}"/>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7" name="Rectangle 3636">
                    <a:extLst>
                      <a:ext uri="{FF2B5EF4-FFF2-40B4-BE49-F238E27FC236}">
                        <a16:creationId xmlns:a16="http://schemas.microsoft.com/office/drawing/2014/main" id="{31654361-B17D-CA4F-A808-E7B7A799E18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8" name="Rectangle 3637">
                    <a:extLst>
                      <a:ext uri="{FF2B5EF4-FFF2-40B4-BE49-F238E27FC236}">
                        <a16:creationId xmlns:a16="http://schemas.microsoft.com/office/drawing/2014/main" id="{8C0F402C-80EA-7949-8B1B-1AE19E444A83}"/>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2" name="Group 3611">
                  <a:extLst>
                    <a:ext uri="{FF2B5EF4-FFF2-40B4-BE49-F238E27FC236}">
                      <a16:creationId xmlns:a16="http://schemas.microsoft.com/office/drawing/2014/main" id="{04B03251-C875-D242-9FD4-2E84EA8A7FB0}"/>
                    </a:ext>
                  </a:extLst>
                </p:cNvPr>
                <p:cNvGrpSpPr/>
                <p:nvPr/>
              </p:nvGrpSpPr>
              <p:grpSpPr>
                <a:xfrm>
                  <a:off x="4004854" y="5286826"/>
                  <a:ext cx="417286" cy="165100"/>
                  <a:chOff x="2438400" y="3721100"/>
                  <a:chExt cx="417286" cy="165100"/>
                </a:xfrm>
              </p:grpSpPr>
              <p:sp>
                <p:nvSpPr>
                  <p:cNvPr id="3633" name="Rectangle 3632">
                    <a:extLst>
                      <a:ext uri="{FF2B5EF4-FFF2-40B4-BE49-F238E27FC236}">
                        <a16:creationId xmlns:a16="http://schemas.microsoft.com/office/drawing/2014/main" id="{486BF857-8408-724F-BB5C-F939828813CF}"/>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4" name="Rectangle 3633">
                    <a:extLst>
                      <a:ext uri="{FF2B5EF4-FFF2-40B4-BE49-F238E27FC236}">
                        <a16:creationId xmlns:a16="http://schemas.microsoft.com/office/drawing/2014/main" id="{F05EE314-E335-CC47-8471-51BB11390DAA}"/>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5" name="Rectangle 3634">
                    <a:extLst>
                      <a:ext uri="{FF2B5EF4-FFF2-40B4-BE49-F238E27FC236}">
                        <a16:creationId xmlns:a16="http://schemas.microsoft.com/office/drawing/2014/main" id="{3362643C-3162-A044-B33C-94D394DD4F6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3" name="Group 3612">
                  <a:extLst>
                    <a:ext uri="{FF2B5EF4-FFF2-40B4-BE49-F238E27FC236}">
                      <a16:creationId xmlns:a16="http://schemas.microsoft.com/office/drawing/2014/main" id="{787C24EC-859A-1B48-AB80-8B1B3D9007F0}"/>
                    </a:ext>
                  </a:extLst>
                </p:cNvPr>
                <p:cNvGrpSpPr/>
                <p:nvPr/>
              </p:nvGrpSpPr>
              <p:grpSpPr>
                <a:xfrm>
                  <a:off x="4004854" y="5503633"/>
                  <a:ext cx="417286" cy="165100"/>
                  <a:chOff x="2438400" y="3721100"/>
                  <a:chExt cx="417286" cy="165100"/>
                </a:xfrm>
              </p:grpSpPr>
              <p:sp>
                <p:nvSpPr>
                  <p:cNvPr id="3630" name="Rectangle 3629">
                    <a:extLst>
                      <a:ext uri="{FF2B5EF4-FFF2-40B4-BE49-F238E27FC236}">
                        <a16:creationId xmlns:a16="http://schemas.microsoft.com/office/drawing/2014/main" id="{6DDFB97B-70FE-7648-AC87-8D1A9C58BE98}"/>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1" name="Rectangle 3630">
                    <a:extLst>
                      <a:ext uri="{FF2B5EF4-FFF2-40B4-BE49-F238E27FC236}">
                        <a16:creationId xmlns:a16="http://schemas.microsoft.com/office/drawing/2014/main" id="{FF878535-5BF7-F84A-8196-E65B489AC1A2}"/>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2" name="Rectangle 3631">
                    <a:extLst>
                      <a:ext uri="{FF2B5EF4-FFF2-40B4-BE49-F238E27FC236}">
                        <a16:creationId xmlns:a16="http://schemas.microsoft.com/office/drawing/2014/main" id="{33A6CEB1-45D6-BF4F-881F-6351E53EFB8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4" name="Group 3613">
                  <a:extLst>
                    <a:ext uri="{FF2B5EF4-FFF2-40B4-BE49-F238E27FC236}">
                      <a16:creationId xmlns:a16="http://schemas.microsoft.com/office/drawing/2014/main" id="{BE1FA21F-7A7F-F949-B2E1-284E17E36B6B}"/>
                    </a:ext>
                  </a:extLst>
                </p:cNvPr>
                <p:cNvGrpSpPr/>
                <p:nvPr/>
              </p:nvGrpSpPr>
              <p:grpSpPr>
                <a:xfrm>
                  <a:off x="4004854" y="5720440"/>
                  <a:ext cx="417286" cy="165100"/>
                  <a:chOff x="2438400" y="3721100"/>
                  <a:chExt cx="417286" cy="165100"/>
                </a:xfrm>
              </p:grpSpPr>
              <p:sp>
                <p:nvSpPr>
                  <p:cNvPr id="3627" name="Rectangle 3626">
                    <a:extLst>
                      <a:ext uri="{FF2B5EF4-FFF2-40B4-BE49-F238E27FC236}">
                        <a16:creationId xmlns:a16="http://schemas.microsoft.com/office/drawing/2014/main" id="{BB84A18D-1BBA-1146-A93E-79EA85011472}"/>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8" name="Rectangle 3627">
                    <a:extLst>
                      <a:ext uri="{FF2B5EF4-FFF2-40B4-BE49-F238E27FC236}">
                        <a16:creationId xmlns:a16="http://schemas.microsoft.com/office/drawing/2014/main" id="{C8A3FB33-CB7B-9D4C-A775-03D0CA53F589}"/>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9" name="Rectangle 3628">
                    <a:extLst>
                      <a:ext uri="{FF2B5EF4-FFF2-40B4-BE49-F238E27FC236}">
                        <a16:creationId xmlns:a16="http://schemas.microsoft.com/office/drawing/2014/main" id="{ACC4198B-7D4B-094C-82D1-63D789A01F8A}"/>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5" name="Group 3614">
                  <a:extLst>
                    <a:ext uri="{FF2B5EF4-FFF2-40B4-BE49-F238E27FC236}">
                      <a16:creationId xmlns:a16="http://schemas.microsoft.com/office/drawing/2014/main" id="{1FFFB686-B40D-4D4C-9FF5-D48A51B52E24}"/>
                    </a:ext>
                  </a:extLst>
                </p:cNvPr>
                <p:cNvGrpSpPr/>
                <p:nvPr/>
              </p:nvGrpSpPr>
              <p:grpSpPr>
                <a:xfrm>
                  <a:off x="4004854" y="5937247"/>
                  <a:ext cx="417286" cy="165100"/>
                  <a:chOff x="2438400" y="3721100"/>
                  <a:chExt cx="417286" cy="165100"/>
                </a:xfrm>
              </p:grpSpPr>
              <p:sp>
                <p:nvSpPr>
                  <p:cNvPr id="3624" name="Rectangle 3623">
                    <a:extLst>
                      <a:ext uri="{FF2B5EF4-FFF2-40B4-BE49-F238E27FC236}">
                        <a16:creationId xmlns:a16="http://schemas.microsoft.com/office/drawing/2014/main" id="{0458DDF1-B4C4-054E-BC29-C7472AEAC658}"/>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5" name="Rectangle 3624">
                    <a:extLst>
                      <a:ext uri="{FF2B5EF4-FFF2-40B4-BE49-F238E27FC236}">
                        <a16:creationId xmlns:a16="http://schemas.microsoft.com/office/drawing/2014/main" id="{23D5FB62-B539-FD47-8A53-DE7071CF5263}"/>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6" name="Rectangle 3625">
                    <a:extLst>
                      <a:ext uri="{FF2B5EF4-FFF2-40B4-BE49-F238E27FC236}">
                        <a16:creationId xmlns:a16="http://schemas.microsoft.com/office/drawing/2014/main" id="{E70A7464-92AE-534F-A3BD-84CDE03C9FCF}"/>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6" name="Group 3615">
                  <a:extLst>
                    <a:ext uri="{FF2B5EF4-FFF2-40B4-BE49-F238E27FC236}">
                      <a16:creationId xmlns:a16="http://schemas.microsoft.com/office/drawing/2014/main" id="{6E3A18D4-6672-F040-A626-B9BA794C200C}"/>
                    </a:ext>
                  </a:extLst>
                </p:cNvPr>
                <p:cNvGrpSpPr/>
                <p:nvPr/>
              </p:nvGrpSpPr>
              <p:grpSpPr>
                <a:xfrm>
                  <a:off x="4004854" y="6154054"/>
                  <a:ext cx="417286" cy="165100"/>
                  <a:chOff x="2438400" y="3721100"/>
                  <a:chExt cx="417286" cy="165100"/>
                </a:xfrm>
              </p:grpSpPr>
              <p:sp>
                <p:nvSpPr>
                  <p:cNvPr id="3621" name="Rectangle 3620">
                    <a:extLst>
                      <a:ext uri="{FF2B5EF4-FFF2-40B4-BE49-F238E27FC236}">
                        <a16:creationId xmlns:a16="http://schemas.microsoft.com/office/drawing/2014/main" id="{607431EB-34C0-4E4F-8FA7-FCF5D2791FB1}"/>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2" name="Rectangle 3621">
                    <a:extLst>
                      <a:ext uri="{FF2B5EF4-FFF2-40B4-BE49-F238E27FC236}">
                        <a16:creationId xmlns:a16="http://schemas.microsoft.com/office/drawing/2014/main" id="{7F18C39F-0AE9-4145-ADF3-76E08E2E005E}"/>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3" name="Rectangle 3622">
                    <a:extLst>
                      <a:ext uri="{FF2B5EF4-FFF2-40B4-BE49-F238E27FC236}">
                        <a16:creationId xmlns:a16="http://schemas.microsoft.com/office/drawing/2014/main" id="{E5FC8035-B1B3-8140-B82E-5DCA924D1B3A}"/>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7" name="Group 3616">
                  <a:extLst>
                    <a:ext uri="{FF2B5EF4-FFF2-40B4-BE49-F238E27FC236}">
                      <a16:creationId xmlns:a16="http://schemas.microsoft.com/office/drawing/2014/main" id="{31A6AA39-9A56-EA48-8D27-8C29EE95EB19}"/>
                    </a:ext>
                  </a:extLst>
                </p:cNvPr>
                <p:cNvGrpSpPr/>
                <p:nvPr/>
              </p:nvGrpSpPr>
              <p:grpSpPr>
                <a:xfrm>
                  <a:off x="4004854" y="6370861"/>
                  <a:ext cx="417286" cy="165100"/>
                  <a:chOff x="2438400" y="3721100"/>
                  <a:chExt cx="417286" cy="165100"/>
                </a:xfrm>
              </p:grpSpPr>
              <p:sp>
                <p:nvSpPr>
                  <p:cNvPr id="3618" name="Rectangle 3617">
                    <a:extLst>
                      <a:ext uri="{FF2B5EF4-FFF2-40B4-BE49-F238E27FC236}">
                        <a16:creationId xmlns:a16="http://schemas.microsoft.com/office/drawing/2014/main" id="{3D818A43-1CAA-8A4B-BD5D-42DBDA8F3645}"/>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9" name="Rectangle 3618">
                    <a:extLst>
                      <a:ext uri="{FF2B5EF4-FFF2-40B4-BE49-F238E27FC236}">
                        <a16:creationId xmlns:a16="http://schemas.microsoft.com/office/drawing/2014/main" id="{02D784CE-A608-0742-A7D4-2EBF8E2A304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0" name="Rectangle 3619">
                    <a:extLst>
                      <a:ext uri="{FF2B5EF4-FFF2-40B4-BE49-F238E27FC236}">
                        <a16:creationId xmlns:a16="http://schemas.microsoft.com/office/drawing/2014/main" id="{7714CE89-CE97-E24F-B0E8-1A44D05097F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24" name="Group 3223">
                <a:extLst>
                  <a:ext uri="{FF2B5EF4-FFF2-40B4-BE49-F238E27FC236}">
                    <a16:creationId xmlns:a16="http://schemas.microsoft.com/office/drawing/2014/main" id="{60019827-2CFD-0F4E-B4F3-B63D7072C78B}"/>
                  </a:ext>
                </a:extLst>
              </p:cNvPr>
              <p:cNvGrpSpPr/>
              <p:nvPr/>
            </p:nvGrpSpPr>
            <p:grpSpPr>
              <a:xfrm>
                <a:off x="7173005" y="3106960"/>
                <a:ext cx="936353" cy="3750127"/>
                <a:chOff x="2435859" y="3105150"/>
                <a:chExt cx="936353" cy="3750127"/>
              </a:xfrm>
            </p:grpSpPr>
            <p:sp>
              <p:nvSpPr>
                <p:cNvPr id="3571" name="Rectangle: Top Corners Rounded 354">
                  <a:extLst>
                    <a:ext uri="{FF2B5EF4-FFF2-40B4-BE49-F238E27FC236}">
                      <a16:creationId xmlns:a16="http://schemas.microsoft.com/office/drawing/2014/main" id="{A74F9783-5984-374F-96F5-7FF6850C9E8F}"/>
                    </a:ext>
                  </a:extLst>
                </p:cNvPr>
                <p:cNvSpPr/>
                <p:nvPr/>
              </p:nvSpPr>
              <p:spPr>
                <a:xfrm>
                  <a:off x="2435859" y="3105150"/>
                  <a:ext cx="936353" cy="3750127"/>
                </a:xfrm>
                <a:prstGeom prst="round2SameRect">
                  <a:avLst>
                    <a:gd name="adj1" fmla="val 27778"/>
                    <a:gd name="adj2" fmla="val 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72" name="Group 3571">
                  <a:extLst>
                    <a:ext uri="{FF2B5EF4-FFF2-40B4-BE49-F238E27FC236}">
                      <a16:creationId xmlns:a16="http://schemas.microsoft.com/office/drawing/2014/main" id="{1E7A7415-9A1F-344F-A3E9-09A2EC8E2773}"/>
                    </a:ext>
                  </a:extLst>
                </p:cNvPr>
                <p:cNvGrpSpPr/>
                <p:nvPr/>
              </p:nvGrpSpPr>
              <p:grpSpPr>
                <a:xfrm>
                  <a:off x="2625361" y="3350511"/>
                  <a:ext cx="558982" cy="211369"/>
                  <a:chOff x="2438400" y="3721100"/>
                  <a:chExt cx="417286" cy="165100"/>
                </a:xfrm>
                <a:solidFill>
                  <a:srgbClr val="533B2D"/>
                </a:solidFill>
              </p:grpSpPr>
              <p:sp>
                <p:nvSpPr>
                  <p:cNvPr id="3601" name="Rectangle 3600">
                    <a:extLst>
                      <a:ext uri="{FF2B5EF4-FFF2-40B4-BE49-F238E27FC236}">
                        <a16:creationId xmlns:a16="http://schemas.microsoft.com/office/drawing/2014/main" id="{FC319CCC-98A7-6D46-8633-1C62F4D16BC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2" name="Rectangle 3601">
                    <a:extLst>
                      <a:ext uri="{FF2B5EF4-FFF2-40B4-BE49-F238E27FC236}">
                        <a16:creationId xmlns:a16="http://schemas.microsoft.com/office/drawing/2014/main" id="{D8F7FEA5-1E02-8348-99A3-0D3F10D177A5}"/>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3" name="Rectangle 3602">
                    <a:extLst>
                      <a:ext uri="{FF2B5EF4-FFF2-40B4-BE49-F238E27FC236}">
                        <a16:creationId xmlns:a16="http://schemas.microsoft.com/office/drawing/2014/main" id="{87FF737E-B301-5949-831A-E1A19C4A84AF}"/>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3" name="Group 3572">
                  <a:extLst>
                    <a:ext uri="{FF2B5EF4-FFF2-40B4-BE49-F238E27FC236}">
                      <a16:creationId xmlns:a16="http://schemas.microsoft.com/office/drawing/2014/main" id="{15DA4674-8415-AC42-8107-0DA06DFD297B}"/>
                    </a:ext>
                  </a:extLst>
                </p:cNvPr>
                <p:cNvGrpSpPr/>
                <p:nvPr/>
              </p:nvGrpSpPr>
              <p:grpSpPr>
                <a:xfrm>
                  <a:off x="2625361" y="3648511"/>
                  <a:ext cx="558982" cy="211369"/>
                  <a:chOff x="2438400" y="3721100"/>
                  <a:chExt cx="417286" cy="165100"/>
                </a:xfrm>
                <a:solidFill>
                  <a:srgbClr val="533B2D"/>
                </a:solidFill>
              </p:grpSpPr>
              <p:sp>
                <p:nvSpPr>
                  <p:cNvPr id="3598" name="Rectangle 3597">
                    <a:extLst>
                      <a:ext uri="{FF2B5EF4-FFF2-40B4-BE49-F238E27FC236}">
                        <a16:creationId xmlns:a16="http://schemas.microsoft.com/office/drawing/2014/main" id="{03AAF5B3-294F-FA46-978B-A1EE9B64BBFB}"/>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9" name="Rectangle 3598">
                    <a:extLst>
                      <a:ext uri="{FF2B5EF4-FFF2-40B4-BE49-F238E27FC236}">
                        <a16:creationId xmlns:a16="http://schemas.microsoft.com/office/drawing/2014/main" id="{26A33B28-FF08-9B4C-8069-7B87CFC34BA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0" name="Rectangle 3599">
                    <a:extLst>
                      <a:ext uri="{FF2B5EF4-FFF2-40B4-BE49-F238E27FC236}">
                        <a16:creationId xmlns:a16="http://schemas.microsoft.com/office/drawing/2014/main" id="{F8085417-A66A-0843-92B1-C49D581BC591}"/>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4" name="Group 3573">
                  <a:extLst>
                    <a:ext uri="{FF2B5EF4-FFF2-40B4-BE49-F238E27FC236}">
                      <a16:creationId xmlns:a16="http://schemas.microsoft.com/office/drawing/2014/main" id="{198B461D-ED3F-BD44-AD0E-4CA4F5720B7E}"/>
                    </a:ext>
                  </a:extLst>
                </p:cNvPr>
                <p:cNvGrpSpPr/>
                <p:nvPr/>
              </p:nvGrpSpPr>
              <p:grpSpPr>
                <a:xfrm>
                  <a:off x="2625361" y="3946511"/>
                  <a:ext cx="558982" cy="211369"/>
                  <a:chOff x="2438400" y="3721100"/>
                  <a:chExt cx="417286" cy="165100"/>
                </a:xfrm>
                <a:solidFill>
                  <a:srgbClr val="533B2D"/>
                </a:solidFill>
              </p:grpSpPr>
              <p:sp>
                <p:nvSpPr>
                  <p:cNvPr id="3595" name="Rectangle 3594">
                    <a:extLst>
                      <a:ext uri="{FF2B5EF4-FFF2-40B4-BE49-F238E27FC236}">
                        <a16:creationId xmlns:a16="http://schemas.microsoft.com/office/drawing/2014/main" id="{11F0ED95-6E67-BC4A-8892-DAC6AF471CD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6" name="Rectangle 3595">
                    <a:extLst>
                      <a:ext uri="{FF2B5EF4-FFF2-40B4-BE49-F238E27FC236}">
                        <a16:creationId xmlns:a16="http://schemas.microsoft.com/office/drawing/2014/main" id="{9D60F539-B113-9C48-A3A0-43A108D328FA}"/>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7" name="Rectangle 3596">
                    <a:extLst>
                      <a:ext uri="{FF2B5EF4-FFF2-40B4-BE49-F238E27FC236}">
                        <a16:creationId xmlns:a16="http://schemas.microsoft.com/office/drawing/2014/main" id="{3AD3F4E5-5ECB-FA4A-84E6-382739EC97D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5" name="Group 3574">
                  <a:extLst>
                    <a:ext uri="{FF2B5EF4-FFF2-40B4-BE49-F238E27FC236}">
                      <a16:creationId xmlns:a16="http://schemas.microsoft.com/office/drawing/2014/main" id="{FBA75249-D2ED-A44B-B597-67037AB0DF11}"/>
                    </a:ext>
                  </a:extLst>
                </p:cNvPr>
                <p:cNvGrpSpPr/>
                <p:nvPr/>
              </p:nvGrpSpPr>
              <p:grpSpPr>
                <a:xfrm>
                  <a:off x="2625361" y="4244511"/>
                  <a:ext cx="558982" cy="211369"/>
                  <a:chOff x="2438400" y="3721100"/>
                  <a:chExt cx="417286" cy="165100"/>
                </a:xfrm>
                <a:solidFill>
                  <a:srgbClr val="533B2D"/>
                </a:solidFill>
              </p:grpSpPr>
              <p:sp>
                <p:nvSpPr>
                  <p:cNvPr id="3592" name="Rectangle 3591">
                    <a:extLst>
                      <a:ext uri="{FF2B5EF4-FFF2-40B4-BE49-F238E27FC236}">
                        <a16:creationId xmlns:a16="http://schemas.microsoft.com/office/drawing/2014/main" id="{A244A98C-F098-5E46-9DA6-9DCF876E80F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3" name="Rectangle 3592">
                    <a:extLst>
                      <a:ext uri="{FF2B5EF4-FFF2-40B4-BE49-F238E27FC236}">
                        <a16:creationId xmlns:a16="http://schemas.microsoft.com/office/drawing/2014/main" id="{BDF738F1-3DC2-D546-ABB6-A252642F1E16}"/>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4" name="Rectangle 3593">
                    <a:extLst>
                      <a:ext uri="{FF2B5EF4-FFF2-40B4-BE49-F238E27FC236}">
                        <a16:creationId xmlns:a16="http://schemas.microsoft.com/office/drawing/2014/main" id="{469CE908-15EE-0042-A98A-60172805CF4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6" name="Group 3575">
                  <a:extLst>
                    <a:ext uri="{FF2B5EF4-FFF2-40B4-BE49-F238E27FC236}">
                      <a16:creationId xmlns:a16="http://schemas.microsoft.com/office/drawing/2014/main" id="{3A83451D-C080-334C-A9F2-A00390205BDB}"/>
                    </a:ext>
                  </a:extLst>
                </p:cNvPr>
                <p:cNvGrpSpPr/>
                <p:nvPr/>
              </p:nvGrpSpPr>
              <p:grpSpPr>
                <a:xfrm>
                  <a:off x="2625361" y="4542511"/>
                  <a:ext cx="558982" cy="211369"/>
                  <a:chOff x="2438400" y="3721100"/>
                  <a:chExt cx="417286" cy="165100"/>
                </a:xfrm>
                <a:solidFill>
                  <a:srgbClr val="533B2D"/>
                </a:solidFill>
              </p:grpSpPr>
              <p:sp>
                <p:nvSpPr>
                  <p:cNvPr id="3589" name="Rectangle 3588">
                    <a:extLst>
                      <a:ext uri="{FF2B5EF4-FFF2-40B4-BE49-F238E27FC236}">
                        <a16:creationId xmlns:a16="http://schemas.microsoft.com/office/drawing/2014/main" id="{CDAD477D-E9F3-A346-8F93-B18F5E4DAF53}"/>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0" name="Rectangle 3589">
                    <a:extLst>
                      <a:ext uri="{FF2B5EF4-FFF2-40B4-BE49-F238E27FC236}">
                        <a16:creationId xmlns:a16="http://schemas.microsoft.com/office/drawing/2014/main" id="{70E3CB8B-1CC9-8C41-8FC8-BCD7460B5CDF}"/>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1" name="Rectangle 3590">
                    <a:extLst>
                      <a:ext uri="{FF2B5EF4-FFF2-40B4-BE49-F238E27FC236}">
                        <a16:creationId xmlns:a16="http://schemas.microsoft.com/office/drawing/2014/main" id="{C1DDD6E4-587F-B344-88A3-01EF7AB80314}"/>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7" name="Group 3576">
                  <a:extLst>
                    <a:ext uri="{FF2B5EF4-FFF2-40B4-BE49-F238E27FC236}">
                      <a16:creationId xmlns:a16="http://schemas.microsoft.com/office/drawing/2014/main" id="{1963FA05-8923-C641-AF31-506E7DA0C493}"/>
                    </a:ext>
                  </a:extLst>
                </p:cNvPr>
                <p:cNvGrpSpPr/>
                <p:nvPr/>
              </p:nvGrpSpPr>
              <p:grpSpPr>
                <a:xfrm>
                  <a:off x="2625361" y="4840511"/>
                  <a:ext cx="558982" cy="211369"/>
                  <a:chOff x="2438400" y="3721100"/>
                  <a:chExt cx="417286" cy="165100"/>
                </a:xfrm>
                <a:solidFill>
                  <a:srgbClr val="533B2D"/>
                </a:solidFill>
              </p:grpSpPr>
              <p:sp>
                <p:nvSpPr>
                  <p:cNvPr id="3586" name="Rectangle 3585">
                    <a:extLst>
                      <a:ext uri="{FF2B5EF4-FFF2-40B4-BE49-F238E27FC236}">
                        <a16:creationId xmlns:a16="http://schemas.microsoft.com/office/drawing/2014/main" id="{AE900C01-675A-7D4D-9CD1-50BA955C9097}"/>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7" name="Rectangle 3586">
                    <a:extLst>
                      <a:ext uri="{FF2B5EF4-FFF2-40B4-BE49-F238E27FC236}">
                        <a16:creationId xmlns:a16="http://schemas.microsoft.com/office/drawing/2014/main" id="{FE06AAB9-4AC8-F640-B242-F1E3C4EF4C7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8" name="Rectangle 3587">
                    <a:extLst>
                      <a:ext uri="{FF2B5EF4-FFF2-40B4-BE49-F238E27FC236}">
                        <a16:creationId xmlns:a16="http://schemas.microsoft.com/office/drawing/2014/main" id="{059E1D9B-2AD8-2441-B55B-D1D0B114D9B4}"/>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8" name="Group 3577">
                  <a:extLst>
                    <a:ext uri="{FF2B5EF4-FFF2-40B4-BE49-F238E27FC236}">
                      <a16:creationId xmlns:a16="http://schemas.microsoft.com/office/drawing/2014/main" id="{57631798-B662-0042-B2B0-0BE91A1B98BD}"/>
                    </a:ext>
                  </a:extLst>
                </p:cNvPr>
                <p:cNvGrpSpPr/>
                <p:nvPr/>
              </p:nvGrpSpPr>
              <p:grpSpPr>
                <a:xfrm>
                  <a:off x="2625361" y="5138511"/>
                  <a:ext cx="558982" cy="211369"/>
                  <a:chOff x="2438400" y="3721100"/>
                  <a:chExt cx="417286" cy="165100"/>
                </a:xfrm>
                <a:solidFill>
                  <a:srgbClr val="533B2D"/>
                </a:solidFill>
              </p:grpSpPr>
              <p:sp>
                <p:nvSpPr>
                  <p:cNvPr id="3583" name="Rectangle 3582">
                    <a:extLst>
                      <a:ext uri="{FF2B5EF4-FFF2-40B4-BE49-F238E27FC236}">
                        <a16:creationId xmlns:a16="http://schemas.microsoft.com/office/drawing/2014/main" id="{DB8491D8-CE09-E147-9F15-380F57260502}"/>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4" name="Rectangle 3583">
                    <a:extLst>
                      <a:ext uri="{FF2B5EF4-FFF2-40B4-BE49-F238E27FC236}">
                        <a16:creationId xmlns:a16="http://schemas.microsoft.com/office/drawing/2014/main" id="{33B6FE7C-2199-F744-9078-04CCBE55A49F}"/>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5" name="Rectangle 3584">
                    <a:extLst>
                      <a:ext uri="{FF2B5EF4-FFF2-40B4-BE49-F238E27FC236}">
                        <a16:creationId xmlns:a16="http://schemas.microsoft.com/office/drawing/2014/main" id="{03F56A5B-2E31-CD43-93B4-540CBFCC319D}"/>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79" name="Group 3578">
                  <a:extLst>
                    <a:ext uri="{FF2B5EF4-FFF2-40B4-BE49-F238E27FC236}">
                      <a16:creationId xmlns:a16="http://schemas.microsoft.com/office/drawing/2014/main" id="{B5D93A1A-A558-6E44-8D1F-53840CE6F3F0}"/>
                    </a:ext>
                  </a:extLst>
                </p:cNvPr>
                <p:cNvGrpSpPr/>
                <p:nvPr/>
              </p:nvGrpSpPr>
              <p:grpSpPr>
                <a:xfrm>
                  <a:off x="2625361" y="5436511"/>
                  <a:ext cx="558982" cy="211369"/>
                  <a:chOff x="2438400" y="3721100"/>
                  <a:chExt cx="417286" cy="165100"/>
                </a:xfrm>
                <a:solidFill>
                  <a:srgbClr val="533B2D"/>
                </a:solidFill>
              </p:grpSpPr>
              <p:sp>
                <p:nvSpPr>
                  <p:cNvPr id="3580" name="Rectangle 3579">
                    <a:extLst>
                      <a:ext uri="{FF2B5EF4-FFF2-40B4-BE49-F238E27FC236}">
                        <a16:creationId xmlns:a16="http://schemas.microsoft.com/office/drawing/2014/main" id="{F17C161B-56CD-1E45-AFB6-06F3395EDCF3}"/>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1" name="Rectangle 3580">
                    <a:extLst>
                      <a:ext uri="{FF2B5EF4-FFF2-40B4-BE49-F238E27FC236}">
                        <a16:creationId xmlns:a16="http://schemas.microsoft.com/office/drawing/2014/main" id="{7C329C6B-10D0-124E-ACE5-F9BCEF5D26DF}"/>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2" name="Rectangle 3581">
                    <a:extLst>
                      <a:ext uri="{FF2B5EF4-FFF2-40B4-BE49-F238E27FC236}">
                        <a16:creationId xmlns:a16="http://schemas.microsoft.com/office/drawing/2014/main" id="{53429798-3F50-7D4C-99C2-1603BB01A76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25" name="Group 3224">
                <a:extLst>
                  <a:ext uri="{FF2B5EF4-FFF2-40B4-BE49-F238E27FC236}">
                    <a16:creationId xmlns:a16="http://schemas.microsoft.com/office/drawing/2014/main" id="{BA48CB72-A42D-1C4D-9F2F-CEA883BB9F4C}"/>
                  </a:ext>
                </a:extLst>
              </p:cNvPr>
              <p:cNvGrpSpPr/>
              <p:nvPr/>
            </p:nvGrpSpPr>
            <p:grpSpPr>
              <a:xfrm>
                <a:off x="3069795" y="3985069"/>
                <a:ext cx="936353" cy="2872917"/>
                <a:chOff x="3877690" y="3963760"/>
                <a:chExt cx="936353" cy="2872917"/>
              </a:xfrm>
            </p:grpSpPr>
            <p:sp>
              <p:nvSpPr>
                <p:cNvPr id="3538" name="Rectangle: Top Corners Rounded 321">
                  <a:extLst>
                    <a:ext uri="{FF2B5EF4-FFF2-40B4-BE49-F238E27FC236}">
                      <a16:creationId xmlns:a16="http://schemas.microsoft.com/office/drawing/2014/main" id="{A0D66635-9F16-E04D-8B79-BF7BBA94EF6A}"/>
                    </a:ext>
                  </a:extLst>
                </p:cNvPr>
                <p:cNvSpPr/>
                <p:nvPr/>
              </p:nvSpPr>
              <p:spPr>
                <a:xfrm>
                  <a:off x="3877690" y="3963760"/>
                  <a:ext cx="936353" cy="287291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39" name="Group 3538">
                  <a:extLst>
                    <a:ext uri="{FF2B5EF4-FFF2-40B4-BE49-F238E27FC236}">
                      <a16:creationId xmlns:a16="http://schemas.microsoft.com/office/drawing/2014/main" id="{9E3031D4-2F50-BE4E-8DCF-0F3AA476D7DC}"/>
                    </a:ext>
                  </a:extLst>
                </p:cNvPr>
                <p:cNvGrpSpPr/>
                <p:nvPr/>
              </p:nvGrpSpPr>
              <p:grpSpPr>
                <a:xfrm>
                  <a:off x="4101101" y="4263563"/>
                  <a:ext cx="558982" cy="211369"/>
                  <a:chOff x="2438400" y="3721100"/>
                  <a:chExt cx="417286" cy="165100"/>
                </a:xfrm>
                <a:solidFill>
                  <a:srgbClr val="533B2D"/>
                </a:solidFill>
              </p:grpSpPr>
              <p:sp>
                <p:nvSpPr>
                  <p:cNvPr id="3568" name="Rectangle 3567">
                    <a:extLst>
                      <a:ext uri="{FF2B5EF4-FFF2-40B4-BE49-F238E27FC236}">
                        <a16:creationId xmlns:a16="http://schemas.microsoft.com/office/drawing/2014/main" id="{FBCFCF75-C4BA-E948-9A5C-FB97FA509BD2}"/>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9" name="Rectangle 3568">
                    <a:extLst>
                      <a:ext uri="{FF2B5EF4-FFF2-40B4-BE49-F238E27FC236}">
                        <a16:creationId xmlns:a16="http://schemas.microsoft.com/office/drawing/2014/main" id="{8763F149-440C-F442-911A-7146138996F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0" name="Rectangle 3569">
                    <a:extLst>
                      <a:ext uri="{FF2B5EF4-FFF2-40B4-BE49-F238E27FC236}">
                        <a16:creationId xmlns:a16="http://schemas.microsoft.com/office/drawing/2014/main" id="{2D86CF91-EA2A-F745-AE82-2811D5923D22}"/>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0" name="Group 3539">
                  <a:extLst>
                    <a:ext uri="{FF2B5EF4-FFF2-40B4-BE49-F238E27FC236}">
                      <a16:creationId xmlns:a16="http://schemas.microsoft.com/office/drawing/2014/main" id="{6E90E6CE-6189-F84F-BB84-1D224683F82C}"/>
                    </a:ext>
                  </a:extLst>
                </p:cNvPr>
                <p:cNvGrpSpPr/>
                <p:nvPr/>
              </p:nvGrpSpPr>
              <p:grpSpPr>
                <a:xfrm>
                  <a:off x="4101101" y="4561563"/>
                  <a:ext cx="558982" cy="211369"/>
                  <a:chOff x="2438400" y="3721100"/>
                  <a:chExt cx="417286" cy="165100"/>
                </a:xfrm>
                <a:solidFill>
                  <a:srgbClr val="533B2D"/>
                </a:solidFill>
              </p:grpSpPr>
              <p:sp>
                <p:nvSpPr>
                  <p:cNvPr id="3565" name="Rectangle 3564">
                    <a:extLst>
                      <a:ext uri="{FF2B5EF4-FFF2-40B4-BE49-F238E27FC236}">
                        <a16:creationId xmlns:a16="http://schemas.microsoft.com/office/drawing/2014/main" id="{2B699D60-8619-F546-9D53-79AE3920D084}"/>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6" name="Rectangle 3565">
                    <a:extLst>
                      <a:ext uri="{FF2B5EF4-FFF2-40B4-BE49-F238E27FC236}">
                        <a16:creationId xmlns:a16="http://schemas.microsoft.com/office/drawing/2014/main" id="{82ACE80F-24BE-794A-A8E2-AA6A805DE56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7" name="Rectangle 3566">
                    <a:extLst>
                      <a:ext uri="{FF2B5EF4-FFF2-40B4-BE49-F238E27FC236}">
                        <a16:creationId xmlns:a16="http://schemas.microsoft.com/office/drawing/2014/main" id="{00684C77-3664-5A4B-9726-6C5851B5C087}"/>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1" name="Group 3540">
                  <a:extLst>
                    <a:ext uri="{FF2B5EF4-FFF2-40B4-BE49-F238E27FC236}">
                      <a16:creationId xmlns:a16="http://schemas.microsoft.com/office/drawing/2014/main" id="{F5F203F7-F9AA-C643-BB01-DE99DEA814DE}"/>
                    </a:ext>
                  </a:extLst>
                </p:cNvPr>
                <p:cNvGrpSpPr/>
                <p:nvPr/>
              </p:nvGrpSpPr>
              <p:grpSpPr>
                <a:xfrm>
                  <a:off x="4101101" y="4859563"/>
                  <a:ext cx="558982" cy="211369"/>
                  <a:chOff x="2438400" y="3721100"/>
                  <a:chExt cx="417286" cy="165100"/>
                </a:xfrm>
                <a:solidFill>
                  <a:srgbClr val="533B2D"/>
                </a:solidFill>
              </p:grpSpPr>
              <p:sp>
                <p:nvSpPr>
                  <p:cNvPr id="3562" name="Rectangle 3561">
                    <a:extLst>
                      <a:ext uri="{FF2B5EF4-FFF2-40B4-BE49-F238E27FC236}">
                        <a16:creationId xmlns:a16="http://schemas.microsoft.com/office/drawing/2014/main" id="{3823F439-7047-A044-9F29-17B80F696AA1}"/>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3" name="Rectangle 3562">
                    <a:extLst>
                      <a:ext uri="{FF2B5EF4-FFF2-40B4-BE49-F238E27FC236}">
                        <a16:creationId xmlns:a16="http://schemas.microsoft.com/office/drawing/2014/main" id="{6FB11B5A-C0EA-4C4F-B4FD-35B88D37D17B}"/>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4" name="Rectangle 3563">
                    <a:extLst>
                      <a:ext uri="{FF2B5EF4-FFF2-40B4-BE49-F238E27FC236}">
                        <a16:creationId xmlns:a16="http://schemas.microsoft.com/office/drawing/2014/main" id="{14217F05-A7F7-AC42-9772-203C83407E3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2" name="Group 3541">
                  <a:extLst>
                    <a:ext uri="{FF2B5EF4-FFF2-40B4-BE49-F238E27FC236}">
                      <a16:creationId xmlns:a16="http://schemas.microsoft.com/office/drawing/2014/main" id="{8C20D2EA-B465-5540-9AAE-A20876FB9CA6}"/>
                    </a:ext>
                  </a:extLst>
                </p:cNvPr>
                <p:cNvGrpSpPr/>
                <p:nvPr/>
              </p:nvGrpSpPr>
              <p:grpSpPr>
                <a:xfrm>
                  <a:off x="4101101" y="5157563"/>
                  <a:ext cx="558982" cy="211369"/>
                  <a:chOff x="2438400" y="3721100"/>
                  <a:chExt cx="417286" cy="165100"/>
                </a:xfrm>
                <a:solidFill>
                  <a:srgbClr val="533B2D"/>
                </a:solidFill>
              </p:grpSpPr>
              <p:sp>
                <p:nvSpPr>
                  <p:cNvPr id="3559" name="Rectangle 3558">
                    <a:extLst>
                      <a:ext uri="{FF2B5EF4-FFF2-40B4-BE49-F238E27FC236}">
                        <a16:creationId xmlns:a16="http://schemas.microsoft.com/office/drawing/2014/main" id="{B1967597-6337-894E-A9BF-27D740F26888}"/>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0" name="Rectangle 3559">
                    <a:extLst>
                      <a:ext uri="{FF2B5EF4-FFF2-40B4-BE49-F238E27FC236}">
                        <a16:creationId xmlns:a16="http://schemas.microsoft.com/office/drawing/2014/main" id="{0E844349-DF3C-714A-96AC-A3AC7153A923}"/>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1" name="Rectangle 3560">
                    <a:extLst>
                      <a:ext uri="{FF2B5EF4-FFF2-40B4-BE49-F238E27FC236}">
                        <a16:creationId xmlns:a16="http://schemas.microsoft.com/office/drawing/2014/main" id="{01C5A5E7-C87C-4546-8B4F-884B81BF4DDA}"/>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3" name="Group 3542">
                  <a:extLst>
                    <a:ext uri="{FF2B5EF4-FFF2-40B4-BE49-F238E27FC236}">
                      <a16:creationId xmlns:a16="http://schemas.microsoft.com/office/drawing/2014/main" id="{0ABCD6A4-8AE5-314A-9790-93E16CDBC2F2}"/>
                    </a:ext>
                  </a:extLst>
                </p:cNvPr>
                <p:cNvGrpSpPr/>
                <p:nvPr/>
              </p:nvGrpSpPr>
              <p:grpSpPr>
                <a:xfrm>
                  <a:off x="4101101" y="5455563"/>
                  <a:ext cx="558982" cy="211369"/>
                  <a:chOff x="2438400" y="3721100"/>
                  <a:chExt cx="417286" cy="165100"/>
                </a:xfrm>
                <a:solidFill>
                  <a:srgbClr val="533B2D"/>
                </a:solidFill>
              </p:grpSpPr>
              <p:sp>
                <p:nvSpPr>
                  <p:cNvPr id="3556" name="Rectangle 3555">
                    <a:extLst>
                      <a:ext uri="{FF2B5EF4-FFF2-40B4-BE49-F238E27FC236}">
                        <a16:creationId xmlns:a16="http://schemas.microsoft.com/office/drawing/2014/main" id="{792A3A38-131A-9E45-ADFC-E3D7E40A8597}"/>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7" name="Rectangle 3556">
                    <a:extLst>
                      <a:ext uri="{FF2B5EF4-FFF2-40B4-BE49-F238E27FC236}">
                        <a16:creationId xmlns:a16="http://schemas.microsoft.com/office/drawing/2014/main" id="{79315B2B-626C-8D48-8C6C-8C8BDBD7278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8" name="Rectangle 3557">
                    <a:extLst>
                      <a:ext uri="{FF2B5EF4-FFF2-40B4-BE49-F238E27FC236}">
                        <a16:creationId xmlns:a16="http://schemas.microsoft.com/office/drawing/2014/main" id="{FB67C4BE-9AA7-E548-993D-EFC96CB508C5}"/>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4" name="Group 3543">
                  <a:extLst>
                    <a:ext uri="{FF2B5EF4-FFF2-40B4-BE49-F238E27FC236}">
                      <a16:creationId xmlns:a16="http://schemas.microsoft.com/office/drawing/2014/main" id="{A353157E-C3FB-B746-A369-B0AE55D5D6BF}"/>
                    </a:ext>
                  </a:extLst>
                </p:cNvPr>
                <p:cNvGrpSpPr/>
                <p:nvPr/>
              </p:nvGrpSpPr>
              <p:grpSpPr>
                <a:xfrm>
                  <a:off x="4101101" y="5753563"/>
                  <a:ext cx="558982" cy="211369"/>
                  <a:chOff x="2438400" y="3721100"/>
                  <a:chExt cx="417286" cy="165100"/>
                </a:xfrm>
                <a:solidFill>
                  <a:srgbClr val="533B2D"/>
                </a:solidFill>
              </p:grpSpPr>
              <p:sp>
                <p:nvSpPr>
                  <p:cNvPr id="3553" name="Rectangle 3552">
                    <a:extLst>
                      <a:ext uri="{FF2B5EF4-FFF2-40B4-BE49-F238E27FC236}">
                        <a16:creationId xmlns:a16="http://schemas.microsoft.com/office/drawing/2014/main" id="{A0554B5C-DD5A-A64A-8E58-740ED17BB59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4" name="Rectangle 3553">
                    <a:extLst>
                      <a:ext uri="{FF2B5EF4-FFF2-40B4-BE49-F238E27FC236}">
                        <a16:creationId xmlns:a16="http://schemas.microsoft.com/office/drawing/2014/main" id="{FDB88967-4113-5541-AAA3-B97093DD28F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5" name="Rectangle 3554">
                    <a:extLst>
                      <a:ext uri="{FF2B5EF4-FFF2-40B4-BE49-F238E27FC236}">
                        <a16:creationId xmlns:a16="http://schemas.microsoft.com/office/drawing/2014/main" id="{38051C3E-152D-F74C-ADF0-A92C7027F65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5" name="Group 3544">
                  <a:extLst>
                    <a:ext uri="{FF2B5EF4-FFF2-40B4-BE49-F238E27FC236}">
                      <a16:creationId xmlns:a16="http://schemas.microsoft.com/office/drawing/2014/main" id="{CD49F9C4-7901-2341-891A-19492DB6933E}"/>
                    </a:ext>
                  </a:extLst>
                </p:cNvPr>
                <p:cNvGrpSpPr/>
                <p:nvPr/>
              </p:nvGrpSpPr>
              <p:grpSpPr>
                <a:xfrm>
                  <a:off x="4101101" y="6051563"/>
                  <a:ext cx="558982" cy="211369"/>
                  <a:chOff x="2438400" y="3721100"/>
                  <a:chExt cx="417286" cy="165100"/>
                </a:xfrm>
                <a:solidFill>
                  <a:srgbClr val="533B2D"/>
                </a:solidFill>
              </p:grpSpPr>
              <p:sp>
                <p:nvSpPr>
                  <p:cNvPr id="3550" name="Rectangle 3549">
                    <a:extLst>
                      <a:ext uri="{FF2B5EF4-FFF2-40B4-BE49-F238E27FC236}">
                        <a16:creationId xmlns:a16="http://schemas.microsoft.com/office/drawing/2014/main" id="{E29A732B-D757-034D-BC2B-8EDEE45F856B}"/>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1" name="Rectangle 3550">
                    <a:extLst>
                      <a:ext uri="{FF2B5EF4-FFF2-40B4-BE49-F238E27FC236}">
                        <a16:creationId xmlns:a16="http://schemas.microsoft.com/office/drawing/2014/main" id="{1CCE9166-263B-6446-8F02-F3D304EE6537}"/>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2" name="Rectangle 3551">
                    <a:extLst>
                      <a:ext uri="{FF2B5EF4-FFF2-40B4-BE49-F238E27FC236}">
                        <a16:creationId xmlns:a16="http://schemas.microsoft.com/office/drawing/2014/main" id="{94B8E764-7A18-2F49-8465-99DCFB850DFD}"/>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46" name="Group 3545">
                  <a:extLst>
                    <a:ext uri="{FF2B5EF4-FFF2-40B4-BE49-F238E27FC236}">
                      <a16:creationId xmlns:a16="http://schemas.microsoft.com/office/drawing/2014/main" id="{69B3C198-EB0B-E842-AB1C-84B802D7357F}"/>
                    </a:ext>
                  </a:extLst>
                </p:cNvPr>
                <p:cNvGrpSpPr/>
                <p:nvPr/>
              </p:nvGrpSpPr>
              <p:grpSpPr>
                <a:xfrm>
                  <a:off x="4101101" y="6349563"/>
                  <a:ext cx="558982" cy="211369"/>
                  <a:chOff x="2438400" y="3721100"/>
                  <a:chExt cx="417286" cy="165100"/>
                </a:xfrm>
                <a:solidFill>
                  <a:srgbClr val="533B2D"/>
                </a:solidFill>
              </p:grpSpPr>
              <p:sp>
                <p:nvSpPr>
                  <p:cNvPr id="3547" name="Rectangle 3546">
                    <a:extLst>
                      <a:ext uri="{FF2B5EF4-FFF2-40B4-BE49-F238E27FC236}">
                        <a16:creationId xmlns:a16="http://schemas.microsoft.com/office/drawing/2014/main" id="{F26A52BE-4CD1-2540-98E8-2C4003219FA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8" name="Rectangle 3547">
                    <a:extLst>
                      <a:ext uri="{FF2B5EF4-FFF2-40B4-BE49-F238E27FC236}">
                        <a16:creationId xmlns:a16="http://schemas.microsoft.com/office/drawing/2014/main" id="{1796EDE4-BF57-CB43-886B-EF57412CA6B3}"/>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9" name="Rectangle 3548">
                    <a:extLst>
                      <a:ext uri="{FF2B5EF4-FFF2-40B4-BE49-F238E27FC236}">
                        <a16:creationId xmlns:a16="http://schemas.microsoft.com/office/drawing/2014/main" id="{B4F09C39-21C2-164D-8251-4906C1F1AD3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26" name="Group 3225">
                <a:extLst>
                  <a:ext uri="{FF2B5EF4-FFF2-40B4-BE49-F238E27FC236}">
                    <a16:creationId xmlns:a16="http://schemas.microsoft.com/office/drawing/2014/main" id="{FB5C4794-B889-7E49-8609-3D4CBADE9BE6}"/>
                  </a:ext>
                </a:extLst>
              </p:cNvPr>
              <p:cNvGrpSpPr/>
              <p:nvPr/>
            </p:nvGrpSpPr>
            <p:grpSpPr>
              <a:xfrm>
                <a:off x="2426601" y="4659216"/>
                <a:ext cx="914400" cy="2207082"/>
                <a:chOff x="3239431" y="4650904"/>
                <a:chExt cx="914400" cy="2207082"/>
              </a:xfrm>
            </p:grpSpPr>
            <p:sp>
              <p:nvSpPr>
                <p:cNvPr id="3525" name="Rectangle 3524">
                  <a:extLst>
                    <a:ext uri="{FF2B5EF4-FFF2-40B4-BE49-F238E27FC236}">
                      <a16:creationId xmlns:a16="http://schemas.microsoft.com/office/drawing/2014/main" id="{7E81DEDF-29DB-3540-ABD6-08BA31063FCC}"/>
                    </a:ext>
                  </a:extLst>
                </p:cNvPr>
                <p:cNvSpPr/>
                <p:nvPr/>
              </p:nvSpPr>
              <p:spPr>
                <a:xfrm>
                  <a:off x="3239431" y="4650904"/>
                  <a:ext cx="914400" cy="2207082"/>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6" name="Rectangle: Rounded Corners 309">
                  <a:extLst>
                    <a:ext uri="{FF2B5EF4-FFF2-40B4-BE49-F238E27FC236}">
                      <a16:creationId xmlns:a16="http://schemas.microsoft.com/office/drawing/2014/main" id="{933E75BA-525B-C64F-8BC5-9C106DD05309}"/>
                    </a:ext>
                  </a:extLst>
                </p:cNvPr>
                <p:cNvSpPr/>
                <p:nvPr/>
              </p:nvSpPr>
              <p:spPr>
                <a:xfrm>
                  <a:off x="3356578" y="482257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7" name="Rectangle: Rounded Corners 310">
                  <a:extLst>
                    <a:ext uri="{FF2B5EF4-FFF2-40B4-BE49-F238E27FC236}">
                      <a16:creationId xmlns:a16="http://schemas.microsoft.com/office/drawing/2014/main" id="{A920DAC3-FF87-1941-A4E1-F0FF022C01FB}"/>
                    </a:ext>
                  </a:extLst>
                </p:cNvPr>
                <p:cNvSpPr/>
                <p:nvPr/>
              </p:nvSpPr>
              <p:spPr>
                <a:xfrm>
                  <a:off x="3356578" y="498711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8" name="Rectangle: Rounded Corners 311">
                  <a:extLst>
                    <a:ext uri="{FF2B5EF4-FFF2-40B4-BE49-F238E27FC236}">
                      <a16:creationId xmlns:a16="http://schemas.microsoft.com/office/drawing/2014/main" id="{8D437749-257D-5B4A-A4C3-DFE823B39628}"/>
                    </a:ext>
                  </a:extLst>
                </p:cNvPr>
                <p:cNvSpPr/>
                <p:nvPr/>
              </p:nvSpPr>
              <p:spPr>
                <a:xfrm>
                  <a:off x="3356578" y="5151660"/>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9" name="Rectangle: Rounded Corners 312">
                  <a:extLst>
                    <a:ext uri="{FF2B5EF4-FFF2-40B4-BE49-F238E27FC236}">
                      <a16:creationId xmlns:a16="http://schemas.microsoft.com/office/drawing/2014/main" id="{A366ED91-7D8E-C442-91FA-B87D866F2306}"/>
                    </a:ext>
                  </a:extLst>
                </p:cNvPr>
                <p:cNvSpPr/>
                <p:nvPr/>
              </p:nvSpPr>
              <p:spPr>
                <a:xfrm>
                  <a:off x="3356578" y="5316203"/>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0" name="Rectangle: Rounded Corners 313">
                  <a:extLst>
                    <a:ext uri="{FF2B5EF4-FFF2-40B4-BE49-F238E27FC236}">
                      <a16:creationId xmlns:a16="http://schemas.microsoft.com/office/drawing/2014/main" id="{95C9740F-25FF-7D49-B4FB-33DFE0D63B83}"/>
                    </a:ext>
                  </a:extLst>
                </p:cNvPr>
                <p:cNvSpPr/>
                <p:nvPr/>
              </p:nvSpPr>
              <p:spPr>
                <a:xfrm>
                  <a:off x="3356578" y="5480746"/>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1" name="Rectangle: Rounded Corners 314">
                  <a:extLst>
                    <a:ext uri="{FF2B5EF4-FFF2-40B4-BE49-F238E27FC236}">
                      <a16:creationId xmlns:a16="http://schemas.microsoft.com/office/drawing/2014/main" id="{0EE2246C-3301-4F4B-BD96-F75224DB9F28}"/>
                    </a:ext>
                  </a:extLst>
                </p:cNvPr>
                <p:cNvSpPr/>
                <p:nvPr/>
              </p:nvSpPr>
              <p:spPr>
                <a:xfrm>
                  <a:off x="3356578" y="5645289"/>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2" name="Rectangle: Rounded Corners 315">
                  <a:extLst>
                    <a:ext uri="{FF2B5EF4-FFF2-40B4-BE49-F238E27FC236}">
                      <a16:creationId xmlns:a16="http://schemas.microsoft.com/office/drawing/2014/main" id="{F23E0948-2124-414E-9F5A-7C4CCE60D2EB}"/>
                    </a:ext>
                  </a:extLst>
                </p:cNvPr>
                <p:cNvSpPr/>
                <p:nvPr/>
              </p:nvSpPr>
              <p:spPr>
                <a:xfrm>
                  <a:off x="3356578" y="5809832"/>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3" name="Rectangle: Rounded Corners 316">
                  <a:extLst>
                    <a:ext uri="{FF2B5EF4-FFF2-40B4-BE49-F238E27FC236}">
                      <a16:creationId xmlns:a16="http://schemas.microsoft.com/office/drawing/2014/main" id="{79BEE3B3-1C99-3D4A-AB3E-8A174A109796}"/>
                    </a:ext>
                  </a:extLst>
                </p:cNvPr>
                <p:cNvSpPr/>
                <p:nvPr/>
              </p:nvSpPr>
              <p:spPr>
                <a:xfrm>
                  <a:off x="3356578" y="5974375"/>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4" name="Rectangle: Rounded Corners 317">
                  <a:extLst>
                    <a:ext uri="{FF2B5EF4-FFF2-40B4-BE49-F238E27FC236}">
                      <a16:creationId xmlns:a16="http://schemas.microsoft.com/office/drawing/2014/main" id="{4B73E72A-50D3-2248-9563-AD29C9D1C236}"/>
                    </a:ext>
                  </a:extLst>
                </p:cNvPr>
                <p:cNvSpPr/>
                <p:nvPr/>
              </p:nvSpPr>
              <p:spPr>
                <a:xfrm>
                  <a:off x="3356578" y="6138918"/>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5" name="Rectangle: Rounded Corners 318">
                  <a:extLst>
                    <a:ext uri="{FF2B5EF4-FFF2-40B4-BE49-F238E27FC236}">
                      <a16:creationId xmlns:a16="http://schemas.microsoft.com/office/drawing/2014/main" id="{7557C791-53BA-404F-93C9-3123E85F003A}"/>
                    </a:ext>
                  </a:extLst>
                </p:cNvPr>
                <p:cNvSpPr/>
                <p:nvPr/>
              </p:nvSpPr>
              <p:spPr>
                <a:xfrm>
                  <a:off x="3356578" y="6303461"/>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6" name="Rectangle: Rounded Corners 319">
                  <a:extLst>
                    <a:ext uri="{FF2B5EF4-FFF2-40B4-BE49-F238E27FC236}">
                      <a16:creationId xmlns:a16="http://schemas.microsoft.com/office/drawing/2014/main" id="{0920756A-7DD5-AA4E-ADED-41644FE23840}"/>
                    </a:ext>
                  </a:extLst>
                </p:cNvPr>
                <p:cNvSpPr/>
                <p:nvPr/>
              </p:nvSpPr>
              <p:spPr>
                <a:xfrm>
                  <a:off x="3356578" y="646800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7" name="Rectangle: Rounded Corners 320">
                  <a:extLst>
                    <a:ext uri="{FF2B5EF4-FFF2-40B4-BE49-F238E27FC236}">
                      <a16:creationId xmlns:a16="http://schemas.microsoft.com/office/drawing/2014/main" id="{D09DB253-F2EF-EB48-817C-88D75956A427}"/>
                    </a:ext>
                  </a:extLst>
                </p:cNvPr>
                <p:cNvSpPr/>
                <p:nvPr/>
              </p:nvSpPr>
              <p:spPr>
                <a:xfrm>
                  <a:off x="3356578" y="663254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27" name="Group 3226">
                <a:extLst>
                  <a:ext uri="{FF2B5EF4-FFF2-40B4-BE49-F238E27FC236}">
                    <a16:creationId xmlns:a16="http://schemas.microsoft.com/office/drawing/2014/main" id="{853484C3-10E7-904A-81C9-55C91DA7900D}"/>
                  </a:ext>
                </a:extLst>
              </p:cNvPr>
              <p:cNvGrpSpPr/>
              <p:nvPr/>
            </p:nvGrpSpPr>
            <p:grpSpPr>
              <a:xfrm>
                <a:off x="9597618" y="4121141"/>
                <a:ext cx="995300" cy="2736859"/>
                <a:chOff x="10731880" y="4139280"/>
                <a:chExt cx="995300" cy="2736859"/>
              </a:xfrm>
            </p:grpSpPr>
            <p:sp>
              <p:nvSpPr>
                <p:cNvPr id="3508" name="Rectangle 3507">
                  <a:extLst>
                    <a:ext uri="{FF2B5EF4-FFF2-40B4-BE49-F238E27FC236}">
                      <a16:creationId xmlns:a16="http://schemas.microsoft.com/office/drawing/2014/main" id="{65CC7FE1-FA3F-BF4E-9560-73363CC99C32}"/>
                    </a:ext>
                  </a:extLst>
                </p:cNvPr>
                <p:cNvSpPr/>
                <p:nvPr/>
              </p:nvSpPr>
              <p:spPr>
                <a:xfrm>
                  <a:off x="10731880" y="4139280"/>
                  <a:ext cx="995300" cy="2736859"/>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9" name="Rectangle: Rounded Corners 292">
                  <a:extLst>
                    <a:ext uri="{FF2B5EF4-FFF2-40B4-BE49-F238E27FC236}">
                      <a16:creationId xmlns:a16="http://schemas.microsoft.com/office/drawing/2014/main" id="{D1B1449C-CD2E-6D45-A81A-00B5416165FA}"/>
                    </a:ext>
                  </a:extLst>
                </p:cNvPr>
                <p:cNvSpPr/>
                <p:nvPr/>
              </p:nvSpPr>
              <p:spPr>
                <a:xfrm>
                  <a:off x="10835831" y="426253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0" name="Rectangle: Rounded Corners 293">
                  <a:extLst>
                    <a:ext uri="{FF2B5EF4-FFF2-40B4-BE49-F238E27FC236}">
                      <a16:creationId xmlns:a16="http://schemas.microsoft.com/office/drawing/2014/main" id="{FCBAB4E5-9B8C-DF4B-8B5A-A2D046158545}"/>
                    </a:ext>
                  </a:extLst>
                </p:cNvPr>
                <p:cNvSpPr/>
                <p:nvPr/>
              </p:nvSpPr>
              <p:spPr>
                <a:xfrm>
                  <a:off x="10835831" y="442708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1" name="Rectangle: Rounded Corners 294">
                  <a:extLst>
                    <a:ext uri="{FF2B5EF4-FFF2-40B4-BE49-F238E27FC236}">
                      <a16:creationId xmlns:a16="http://schemas.microsoft.com/office/drawing/2014/main" id="{9E9BD9BF-49F3-9549-B069-C4FCF5BFB5AD}"/>
                    </a:ext>
                  </a:extLst>
                </p:cNvPr>
                <p:cNvSpPr/>
                <p:nvPr/>
              </p:nvSpPr>
              <p:spPr>
                <a:xfrm>
                  <a:off x="10835831" y="459162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2" name="Rectangle: Rounded Corners 295">
                  <a:extLst>
                    <a:ext uri="{FF2B5EF4-FFF2-40B4-BE49-F238E27FC236}">
                      <a16:creationId xmlns:a16="http://schemas.microsoft.com/office/drawing/2014/main" id="{36759BA2-83BA-274A-BBBE-86ED5613208C}"/>
                    </a:ext>
                  </a:extLst>
                </p:cNvPr>
                <p:cNvSpPr/>
                <p:nvPr/>
              </p:nvSpPr>
              <p:spPr>
                <a:xfrm>
                  <a:off x="10835831" y="475616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3" name="Rectangle: Rounded Corners 296">
                  <a:extLst>
                    <a:ext uri="{FF2B5EF4-FFF2-40B4-BE49-F238E27FC236}">
                      <a16:creationId xmlns:a16="http://schemas.microsoft.com/office/drawing/2014/main" id="{251A3800-EDBD-8A4B-AB88-E504EBD73423}"/>
                    </a:ext>
                  </a:extLst>
                </p:cNvPr>
                <p:cNvSpPr/>
                <p:nvPr/>
              </p:nvSpPr>
              <p:spPr>
                <a:xfrm>
                  <a:off x="10835831" y="4920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4" name="Rectangle: Rounded Corners 297">
                  <a:extLst>
                    <a:ext uri="{FF2B5EF4-FFF2-40B4-BE49-F238E27FC236}">
                      <a16:creationId xmlns:a16="http://schemas.microsoft.com/office/drawing/2014/main" id="{18280DFD-D3D2-4E4E-9843-794A66264B3F}"/>
                    </a:ext>
                  </a:extLst>
                </p:cNvPr>
                <p:cNvSpPr/>
                <p:nvPr/>
              </p:nvSpPr>
              <p:spPr>
                <a:xfrm>
                  <a:off x="10835831" y="508525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5" name="Rectangle: Rounded Corners 298">
                  <a:extLst>
                    <a:ext uri="{FF2B5EF4-FFF2-40B4-BE49-F238E27FC236}">
                      <a16:creationId xmlns:a16="http://schemas.microsoft.com/office/drawing/2014/main" id="{4066EE95-44FE-2348-B9E5-5D61BB137188}"/>
                    </a:ext>
                  </a:extLst>
                </p:cNvPr>
                <p:cNvSpPr/>
                <p:nvPr/>
              </p:nvSpPr>
              <p:spPr>
                <a:xfrm>
                  <a:off x="10835831" y="5249796"/>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6" name="Rectangle: Rounded Corners 299">
                  <a:extLst>
                    <a:ext uri="{FF2B5EF4-FFF2-40B4-BE49-F238E27FC236}">
                      <a16:creationId xmlns:a16="http://schemas.microsoft.com/office/drawing/2014/main" id="{69570DAF-07DD-7245-900B-B2A19ECACD45}"/>
                    </a:ext>
                  </a:extLst>
                </p:cNvPr>
                <p:cNvSpPr/>
                <p:nvPr/>
              </p:nvSpPr>
              <p:spPr>
                <a:xfrm>
                  <a:off x="10835831" y="5414339"/>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7" name="Rectangle: Rounded Corners 300">
                  <a:extLst>
                    <a:ext uri="{FF2B5EF4-FFF2-40B4-BE49-F238E27FC236}">
                      <a16:creationId xmlns:a16="http://schemas.microsoft.com/office/drawing/2014/main" id="{73792B01-D2DB-234C-B586-6362BBCAA8C6}"/>
                    </a:ext>
                  </a:extLst>
                </p:cNvPr>
                <p:cNvSpPr/>
                <p:nvPr/>
              </p:nvSpPr>
              <p:spPr>
                <a:xfrm>
                  <a:off x="10835831" y="5578882"/>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8" name="Rectangle: Rounded Corners 301">
                  <a:extLst>
                    <a:ext uri="{FF2B5EF4-FFF2-40B4-BE49-F238E27FC236}">
                      <a16:creationId xmlns:a16="http://schemas.microsoft.com/office/drawing/2014/main" id="{F0DA95F2-55FC-5D4B-812B-AAF7FBA9A5DC}"/>
                    </a:ext>
                  </a:extLst>
                </p:cNvPr>
                <p:cNvSpPr/>
                <p:nvPr/>
              </p:nvSpPr>
              <p:spPr>
                <a:xfrm>
                  <a:off x="10835831" y="5743425"/>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9" name="Rectangle: Rounded Corners 302">
                  <a:extLst>
                    <a:ext uri="{FF2B5EF4-FFF2-40B4-BE49-F238E27FC236}">
                      <a16:creationId xmlns:a16="http://schemas.microsoft.com/office/drawing/2014/main" id="{A6601AB8-2065-5D43-8F1E-2D2FEEA091DA}"/>
                    </a:ext>
                  </a:extLst>
                </p:cNvPr>
                <p:cNvSpPr/>
                <p:nvPr/>
              </p:nvSpPr>
              <p:spPr>
                <a:xfrm>
                  <a:off x="10835831" y="590796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0" name="Rectangle: Rounded Corners 303">
                  <a:extLst>
                    <a:ext uri="{FF2B5EF4-FFF2-40B4-BE49-F238E27FC236}">
                      <a16:creationId xmlns:a16="http://schemas.microsoft.com/office/drawing/2014/main" id="{F5A35CB6-1B8B-404B-9101-922D5C5630FB}"/>
                    </a:ext>
                  </a:extLst>
                </p:cNvPr>
                <p:cNvSpPr/>
                <p:nvPr/>
              </p:nvSpPr>
              <p:spPr>
                <a:xfrm>
                  <a:off x="10835831" y="607251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1" name="Rectangle: Rounded Corners 304">
                  <a:extLst>
                    <a:ext uri="{FF2B5EF4-FFF2-40B4-BE49-F238E27FC236}">
                      <a16:creationId xmlns:a16="http://schemas.microsoft.com/office/drawing/2014/main" id="{01CB8FBD-F3BE-B940-A5DF-D3375379BBDC}"/>
                    </a:ext>
                  </a:extLst>
                </p:cNvPr>
                <p:cNvSpPr/>
                <p:nvPr/>
              </p:nvSpPr>
              <p:spPr>
                <a:xfrm>
                  <a:off x="10831887" y="623124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2" name="Rectangle: Rounded Corners 305">
                  <a:extLst>
                    <a:ext uri="{FF2B5EF4-FFF2-40B4-BE49-F238E27FC236}">
                      <a16:creationId xmlns:a16="http://schemas.microsoft.com/office/drawing/2014/main" id="{41ED2549-9A66-7F4B-B1B3-1717E3ACF37B}"/>
                    </a:ext>
                  </a:extLst>
                </p:cNvPr>
                <p:cNvSpPr/>
                <p:nvPr/>
              </p:nvSpPr>
              <p:spPr>
                <a:xfrm>
                  <a:off x="10827943" y="638997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3" name="Rectangle: Rounded Corners 306">
                  <a:extLst>
                    <a:ext uri="{FF2B5EF4-FFF2-40B4-BE49-F238E27FC236}">
                      <a16:creationId xmlns:a16="http://schemas.microsoft.com/office/drawing/2014/main" id="{949B1946-5237-4048-9EE2-8F1CAAEF1EBD}"/>
                    </a:ext>
                  </a:extLst>
                </p:cNvPr>
                <p:cNvSpPr/>
                <p:nvPr/>
              </p:nvSpPr>
              <p:spPr>
                <a:xfrm>
                  <a:off x="10823999" y="6548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4" name="Rectangle: Rounded Corners 307">
                  <a:extLst>
                    <a:ext uri="{FF2B5EF4-FFF2-40B4-BE49-F238E27FC236}">
                      <a16:creationId xmlns:a16="http://schemas.microsoft.com/office/drawing/2014/main" id="{CB63DCB1-981E-7A48-99AD-95B7F43A3405}"/>
                    </a:ext>
                  </a:extLst>
                </p:cNvPr>
                <p:cNvSpPr/>
                <p:nvPr/>
              </p:nvSpPr>
              <p:spPr>
                <a:xfrm>
                  <a:off x="10820055" y="670744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28" name="Group 3227">
                <a:extLst>
                  <a:ext uri="{FF2B5EF4-FFF2-40B4-BE49-F238E27FC236}">
                    <a16:creationId xmlns:a16="http://schemas.microsoft.com/office/drawing/2014/main" id="{B27D000C-9BA4-BC40-AA31-87D63F0BDC27}"/>
                  </a:ext>
                </a:extLst>
              </p:cNvPr>
              <p:cNvGrpSpPr/>
              <p:nvPr/>
            </p:nvGrpSpPr>
            <p:grpSpPr>
              <a:xfrm>
                <a:off x="6337247" y="3732511"/>
                <a:ext cx="667395" cy="3125111"/>
                <a:chOff x="6400953" y="3732889"/>
                <a:chExt cx="667395" cy="3125111"/>
              </a:xfrm>
            </p:grpSpPr>
            <p:sp>
              <p:nvSpPr>
                <p:cNvPr id="3495" name="Rectangle 3494">
                  <a:extLst>
                    <a:ext uri="{FF2B5EF4-FFF2-40B4-BE49-F238E27FC236}">
                      <a16:creationId xmlns:a16="http://schemas.microsoft.com/office/drawing/2014/main" id="{44415159-3C07-DA49-AA4A-0AB4D0754B07}"/>
                    </a:ext>
                  </a:extLst>
                </p:cNvPr>
                <p:cNvSpPr/>
                <p:nvPr/>
              </p:nvSpPr>
              <p:spPr>
                <a:xfrm>
                  <a:off x="6400953" y="3732889"/>
                  <a:ext cx="667395" cy="3125111"/>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6" name="Rectangle: Rounded Corners 279">
                  <a:extLst>
                    <a:ext uri="{FF2B5EF4-FFF2-40B4-BE49-F238E27FC236}">
                      <a16:creationId xmlns:a16="http://schemas.microsoft.com/office/drawing/2014/main" id="{6BBC43A1-BB23-E34B-BA57-AD6084895AA8}"/>
                    </a:ext>
                  </a:extLst>
                </p:cNvPr>
                <p:cNvSpPr/>
                <p:nvPr/>
              </p:nvSpPr>
              <p:spPr>
                <a:xfrm>
                  <a:off x="6547269" y="389435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7" name="Rectangle: Rounded Corners 280">
                  <a:extLst>
                    <a:ext uri="{FF2B5EF4-FFF2-40B4-BE49-F238E27FC236}">
                      <a16:creationId xmlns:a16="http://schemas.microsoft.com/office/drawing/2014/main" id="{940E509A-A26A-0243-89E9-B94F094C701A}"/>
                    </a:ext>
                  </a:extLst>
                </p:cNvPr>
                <p:cNvSpPr/>
                <p:nvPr/>
              </p:nvSpPr>
              <p:spPr>
                <a:xfrm>
                  <a:off x="6547269" y="405890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8" name="Rectangle: Rounded Corners 281">
                  <a:extLst>
                    <a:ext uri="{FF2B5EF4-FFF2-40B4-BE49-F238E27FC236}">
                      <a16:creationId xmlns:a16="http://schemas.microsoft.com/office/drawing/2014/main" id="{EEE76E08-150F-3743-8423-2A8C17ACC673}"/>
                    </a:ext>
                  </a:extLst>
                </p:cNvPr>
                <p:cNvSpPr/>
                <p:nvPr/>
              </p:nvSpPr>
              <p:spPr>
                <a:xfrm>
                  <a:off x="6547269" y="4223443"/>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9" name="Rectangle: Rounded Corners 282">
                  <a:extLst>
                    <a:ext uri="{FF2B5EF4-FFF2-40B4-BE49-F238E27FC236}">
                      <a16:creationId xmlns:a16="http://schemas.microsoft.com/office/drawing/2014/main" id="{B3C6223F-421D-694B-910A-76B2D05B4C87}"/>
                    </a:ext>
                  </a:extLst>
                </p:cNvPr>
                <p:cNvSpPr/>
                <p:nvPr/>
              </p:nvSpPr>
              <p:spPr>
                <a:xfrm>
                  <a:off x="6547269" y="4387986"/>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0" name="Rectangle: Rounded Corners 283">
                  <a:extLst>
                    <a:ext uri="{FF2B5EF4-FFF2-40B4-BE49-F238E27FC236}">
                      <a16:creationId xmlns:a16="http://schemas.microsoft.com/office/drawing/2014/main" id="{6E551B21-C2D0-E847-B967-208F523F154E}"/>
                    </a:ext>
                  </a:extLst>
                </p:cNvPr>
                <p:cNvSpPr/>
                <p:nvPr/>
              </p:nvSpPr>
              <p:spPr>
                <a:xfrm>
                  <a:off x="6547269" y="4552529"/>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1" name="Rectangle: Rounded Corners 284">
                  <a:extLst>
                    <a:ext uri="{FF2B5EF4-FFF2-40B4-BE49-F238E27FC236}">
                      <a16:creationId xmlns:a16="http://schemas.microsoft.com/office/drawing/2014/main" id="{AD6ACC8A-7884-DB47-B6E7-613040341F4E}"/>
                    </a:ext>
                  </a:extLst>
                </p:cNvPr>
                <p:cNvSpPr/>
                <p:nvPr/>
              </p:nvSpPr>
              <p:spPr>
                <a:xfrm>
                  <a:off x="6547269" y="4717072"/>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2" name="Rectangle: Rounded Corners 285">
                  <a:extLst>
                    <a:ext uri="{FF2B5EF4-FFF2-40B4-BE49-F238E27FC236}">
                      <a16:creationId xmlns:a16="http://schemas.microsoft.com/office/drawing/2014/main" id="{E2A63B7F-C1E8-BA4F-AE35-FD5E7AC3BCF1}"/>
                    </a:ext>
                  </a:extLst>
                </p:cNvPr>
                <p:cNvSpPr/>
                <p:nvPr/>
              </p:nvSpPr>
              <p:spPr>
                <a:xfrm>
                  <a:off x="6547269" y="4881615"/>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3" name="Rectangle: Rounded Corners 286">
                  <a:extLst>
                    <a:ext uri="{FF2B5EF4-FFF2-40B4-BE49-F238E27FC236}">
                      <a16:creationId xmlns:a16="http://schemas.microsoft.com/office/drawing/2014/main" id="{262D00DB-6095-CA49-80DA-F30248873282}"/>
                    </a:ext>
                  </a:extLst>
                </p:cNvPr>
                <p:cNvSpPr/>
                <p:nvPr/>
              </p:nvSpPr>
              <p:spPr>
                <a:xfrm>
                  <a:off x="6547269" y="5046158"/>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4" name="Rectangle: Rounded Corners 287">
                  <a:extLst>
                    <a:ext uri="{FF2B5EF4-FFF2-40B4-BE49-F238E27FC236}">
                      <a16:creationId xmlns:a16="http://schemas.microsoft.com/office/drawing/2014/main" id="{83DD3C94-8AC5-3841-A267-B12705C214D3}"/>
                    </a:ext>
                  </a:extLst>
                </p:cNvPr>
                <p:cNvSpPr/>
                <p:nvPr/>
              </p:nvSpPr>
              <p:spPr>
                <a:xfrm>
                  <a:off x="6547269" y="5210701"/>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5" name="Rectangle: Rounded Corners 288">
                  <a:extLst>
                    <a:ext uri="{FF2B5EF4-FFF2-40B4-BE49-F238E27FC236}">
                      <a16:creationId xmlns:a16="http://schemas.microsoft.com/office/drawing/2014/main" id="{7B9DBC1C-0A21-3445-AC46-4CF2B83B5F47}"/>
                    </a:ext>
                  </a:extLst>
                </p:cNvPr>
                <p:cNvSpPr/>
                <p:nvPr/>
              </p:nvSpPr>
              <p:spPr>
                <a:xfrm>
                  <a:off x="6547269" y="5375244"/>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6" name="Rectangle: Rounded Corners 289">
                  <a:extLst>
                    <a:ext uri="{FF2B5EF4-FFF2-40B4-BE49-F238E27FC236}">
                      <a16:creationId xmlns:a16="http://schemas.microsoft.com/office/drawing/2014/main" id="{3EBFAC13-CAEC-0E4F-8AED-9FC869B2E83D}"/>
                    </a:ext>
                  </a:extLst>
                </p:cNvPr>
                <p:cNvSpPr/>
                <p:nvPr/>
              </p:nvSpPr>
              <p:spPr>
                <a:xfrm>
                  <a:off x="6547269" y="553978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7" name="Rectangle: Rounded Corners 290">
                  <a:extLst>
                    <a:ext uri="{FF2B5EF4-FFF2-40B4-BE49-F238E27FC236}">
                      <a16:creationId xmlns:a16="http://schemas.microsoft.com/office/drawing/2014/main" id="{62ECB01D-579B-194B-99C0-323EC73429A4}"/>
                    </a:ext>
                  </a:extLst>
                </p:cNvPr>
                <p:cNvSpPr/>
                <p:nvPr/>
              </p:nvSpPr>
              <p:spPr>
                <a:xfrm>
                  <a:off x="6547269" y="570433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29" name="Group 3228">
                <a:extLst>
                  <a:ext uri="{FF2B5EF4-FFF2-40B4-BE49-F238E27FC236}">
                    <a16:creationId xmlns:a16="http://schemas.microsoft.com/office/drawing/2014/main" id="{38D74327-02B0-8442-A72C-9EB348E19F68}"/>
                  </a:ext>
                </a:extLst>
              </p:cNvPr>
              <p:cNvGrpSpPr/>
              <p:nvPr/>
            </p:nvGrpSpPr>
            <p:grpSpPr>
              <a:xfrm>
                <a:off x="6630966" y="3987554"/>
                <a:ext cx="936353" cy="2872917"/>
                <a:chOff x="15527501" y="-149057"/>
                <a:chExt cx="936353" cy="2872917"/>
              </a:xfrm>
            </p:grpSpPr>
            <p:sp>
              <p:nvSpPr>
                <p:cNvPr id="3462" name="Rectangle: Top Corners Rounded 245">
                  <a:extLst>
                    <a:ext uri="{FF2B5EF4-FFF2-40B4-BE49-F238E27FC236}">
                      <a16:creationId xmlns:a16="http://schemas.microsoft.com/office/drawing/2014/main" id="{B928D7F7-2A41-2344-ABAF-268D355BA8E1}"/>
                    </a:ext>
                  </a:extLst>
                </p:cNvPr>
                <p:cNvSpPr/>
                <p:nvPr/>
              </p:nvSpPr>
              <p:spPr>
                <a:xfrm>
                  <a:off x="15527501" y="-149057"/>
                  <a:ext cx="936353" cy="2872917"/>
                </a:xfrm>
                <a:prstGeom prst="round2SameRect">
                  <a:avLst>
                    <a:gd name="adj1" fmla="val 27778"/>
                    <a:gd name="adj2" fmla="val 0"/>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63" name="Group 3462">
                  <a:extLst>
                    <a:ext uri="{FF2B5EF4-FFF2-40B4-BE49-F238E27FC236}">
                      <a16:creationId xmlns:a16="http://schemas.microsoft.com/office/drawing/2014/main" id="{67E5C2BC-E0A4-774F-8B44-B9E9B8E1127B}"/>
                    </a:ext>
                  </a:extLst>
                </p:cNvPr>
                <p:cNvGrpSpPr/>
                <p:nvPr/>
              </p:nvGrpSpPr>
              <p:grpSpPr>
                <a:xfrm>
                  <a:off x="15717003" y="150746"/>
                  <a:ext cx="558982" cy="211369"/>
                  <a:chOff x="2438400" y="3721100"/>
                  <a:chExt cx="417286" cy="165100"/>
                </a:xfrm>
                <a:solidFill>
                  <a:srgbClr val="355450"/>
                </a:solidFill>
              </p:grpSpPr>
              <p:sp>
                <p:nvSpPr>
                  <p:cNvPr id="3492" name="Rectangle 3491">
                    <a:extLst>
                      <a:ext uri="{FF2B5EF4-FFF2-40B4-BE49-F238E27FC236}">
                        <a16:creationId xmlns:a16="http://schemas.microsoft.com/office/drawing/2014/main" id="{1118C342-A424-5543-A871-4240D957E3FE}"/>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3" name="Rectangle 3492">
                    <a:extLst>
                      <a:ext uri="{FF2B5EF4-FFF2-40B4-BE49-F238E27FC236}">
                        <a16:creationId xmlns:a16="http://schemas.microsoft.com/office/drawing/2014/main" id="{1C1FE7D0-B70F-204A-B1EB-2E4752C90514}"/>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4" name="Rectangle 3493">
                    <a:extLst>
                      <a:ext uri="{FF2B5EF4-FFF2-40B4-BE49-F238E27FC236}">
                        <a16:creationId xmlns:a16="http://schemas.microsoft.com/office/drawing/2014/main" id="{2C78E1EA-8619-BB4E-B680-D0EF5E14ED83}"/>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4" name="Group 3463">
                  <a:extLst>
                    <a:ext uri="{FF2B5EF4-FFF2-40B4-BE49-F238E27FC236}">
                      <a16:creationId xmlns:a16="http://schemas.microsoft.com/office/drawing/2014/main" id="{7D4507E0-BFC3-974A-861A-BEF85EFF5EF7}"/>
                    </a:ext>
                  </a:extLst>
                </p:cNvPr>
                <p:cNvGrpSpPr/>
                <p:nvPr/>
              </p:nvGrpSpPr>
              <p:grpSpPr>
                <a:xfrm>
                  <a:off x="15717003" y="448746"/>
                  <a:ext cx="558982" cy="211369"/>
                  <a:chOff x="2438400" y="3721100"/>
                  <a:chExt cx="417286" cy="165100"/>
                </a:xfrm>
                <a:solidFill>
                  <a:srgbClr val="355450"/>
                </a:solidFill>
              </p:grpSpPr>
              <p:sp>
                <p:nvSpPr>
                  <p:cNvPr id="3489" name="Rectangle 3488">
                    <a:extLst>
                      <a:ext uri="{FF2B5EF4-FFF2-40B4-BE49-F238E27FC236}">
                        <a16:creationId xmlns:a16="http://schemas.microsoft.com/office/drawing/2014/main" id="{5C35B021-55F2-A64F-9270-937137AFBF2B}"/>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0" name="Rectangle 3489">
                    <a:extLst>
                      <a:ext uri="{FF2B5EF4-FFF2-40B4-BE49-F238E27FC236}">
                        <a16:creationId xmlns:a16="http://schemas.microsoft.com/office/drawing/2014/main" id="{59C76D52-B7E8-7A46-8E03-B406FC22B83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1" name="Rectangle 3490">
                    <a:extLst>
                      <a:ext uri="{FF2B5EF4-FFF2-40B4-BE49-F238E27FC236}">
                        <a16:creationId xmlns:a16="http://schemas.microsoft.com/office/drawing/2014/main" id="{6E397C45-4110-7340-86B5-E0B0BCF91A5E}"/>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5" name="Group 3464">
                  <a:extLst>
                    <a:ext uri="{FF2B5EF4-FFF2-40B4-BE49-F238E27FC236}">
                      <a16:creationId xmlns:a16="http://schemas.microsoft.com/office/drawing/2014/main" id="{60314453-62A9-744F-89E6-6725A7C52CAF}"/>
                    </a:ext>
                  </a:extLst>
                </p:cNvPr>
                <p:cNvGrpSpPr/>
                <p:nvPr/>
              </p:nvGrpSpPr>
              <p:grpSpPr>
                <a:xfrm>
                  <a:off x="15717003" y="746746"/>
                  <a:ext cx="558982" cy="211369"/>
                  <a:chOff x="2438400" y="3721100"/>
                  <a:chExt cx="417286" cy="165100"/>
                </a:xfrm>
                <a:solidFill>
                  <a:srgbClr val="355450"/>
                </a:solidFill>
              </p:grpSpPr>
              <p:sp>
                <p:nvSpPr>
                  <p:cNvPr id="3486" name="Rectangle 3485">
                    <a:extLst>
                      <a:ext uri="{FF2B5EF4-FFF2-40B4-BE49-F238E27FC236}">
                        <a16:creationId xmlns:a16="http://schemas.microsoft.com/office/drawing/2014/main" id="{2E37ACCB-53A8-9F42-8A7B-FA52078BD8A7}"/>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7" name="Rectangle 3486">
                    <a:extLst>
                      <a:ext uri="{FF2B5EF4-FFF2-40B4-BE49-F238E27FC236}">
                        <a16:creationId xmlns:a16="http://schemas.microsoft.com/office/drawing/2014/main" id="{F0C9828E-F914-2F47-8984-4D73B41A126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8" name="Rectangle 3487">
                    <a:extLst>
                      <a:ext uri="{FF2B5EF4-FFF2-40B4-BE49-F238E27FC236}">
                        <a16:creationId xmlns:a16="http://schemas.microsoft.com/office/drawing/2014/main" id="{5FDC2B1C-7B5A-A942-9036-C801A16CDDD9}"/>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6" name="Group 3465">
                  <a:extLst>
                    <a:ext uri="{FF2B5EF4-FFF2-40B4-BE49-F238E27FC236}">
                      <a16:creationId xmlns:a16="http://schemas.microsoft.com/office/drawing/2014/main" id="{82D5635C-353E-2141-9EEE-A765F42E422C}"/>
                    </a:ext>
                  </a:extLst>
                </p:cNvPr>
                <p:cNvGrpSpPr/>
                <p:nvPr/>
              </p:nvGrpSpPr>
              <p:grpSpPr>
                <a:xfrm>
                  <a:off x="15717003" y="1044746"/>
                  <a:ext cx="558982" cy="211369"/>
                  <a:chOff x="2438400" y="3721100"/>
                  <a:chExt cx="417286" cy="165100"/>
                </a:xfrm>
                <a:solidFill>
                  <a:srgbClr val="355450"/>
                </a:solidFill>
              </p:grpSpPr>
              <p:sp>
                <p:nvSpPr>
                  <p:cNvPr id="3483" name="Rectangle 3482">
                    <a:extLst>
                      <a:ext uri="{FF2B5EF4-FFF2-40B4-BE49-F238E27FC236}">
                        <a16:creationId xmlns:a16="http://schemas.microsoft.com/office/drawing/2014/main" id="{24127976-27BC-7F4B-B124-DD541AA91176}"/>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4" name="Rectangle 3483">
                    <a:extLst>
                      <a:ext uri="{FF2B5EF4-FFF2-40B4-BE49-F238E27FC236}">
                        <a16:creationId xmlns:a16="http://schemas.microsoft.com/office/drawing/2014/main" id="{3B7CF2F8-171F-8247-8238-B10CD05EE953}"/>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5" name="Rectangle 3484">
                    <a:extLst>
                      <a:ext uri="{FF2B5EF4-FFF2-40B4-BE49-F238E27FC236}">
                        <a16:creationId xmlns:a16="http://schemas.microsoft.com/office/drawing/2014/main" id="{B00645A0-379F-AA40-8914-8EB315D48A86}"/>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7" name="Group 3466">
                  <a:extLst>
                    <a:ext uri="{FF2B5EF4-FFF2-40B4-BE49-F238E27FC236}">
                      <a16:creationId xmlns:a16="http://schemas.microsoft.com/office/drawing/2014/main" id="{AEE2803D-558B-4D44-AAE5-C134CBDFAE43}"/>
                    </a:ext>
                  </a:extLst>
                </p:cNvPr>
                <p:cNvGrpSpPr/>
                <p:nvPr/>
              </p:nvGrpSpPr>
              <p:grpSpPr>
                <a:xfrm>
                  <a:off x="15717003" y="1342746"/>
                  <a:ext cx="558982" cy="211369"/>
                  <a:chOff x="2438400" y="3721100"/>
                  <a:chExt cx="417286" cy="165100"/>
                </a:xfrm>
                <a:solidFill>
                  <a:srgbClr val="355450"/>
                </a:solidFill>
              </p:grpSpPr>
              <p:sp>
                <p:nvSpPr>
                  <p:cNvPr id="3480" name="Rectangle 3479">
                    <a:extLst>
                      <a:ext uri="{FF2B5EF4-FFF2-40B4-BE49-F238E27FC236}">
                        <a16:creationId xmlns:a16="http://schemas.microsoft.com/office/drawing/2014/main" id="{755625ED-0204-8E47-A19F-463B9C1D85F0}"/>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1" name="Rectangle 3480">
                    <a:extLst>
                      <a:ext uri="{FF2B5EF4-FFF2-40B4-BE49-F238E27FC236}">
                        <a16:creationId xmlns:a16="http://schemas.microsoft.com/office/drawing/2014/main" id="{1EEB494C-94A8-D545-94E5-553117DF90B4}"/>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2" name="Rectangle 3481">
                    <a:extLst>
                      <a:ext uri="{FF2B5EF4-FFF2-40B4-BE49-F238E27FC236}">
                        <a16:creationId xmlns:a16="http://schemas.microsoft.com/office/drawing/2014/main" id="{E27C6B14-392D-D843-8FA1-1383714FF0A7}"/>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8" name="Group 3467">
                  <a:extLst>
                    <a:ext uri="{FF2B5EF4-FFF2-40B4-BE49-F238E27FC236}">
                      <a16:creationId xmlns:a16="http://schemas.microsoft.com/office/drawing/2014/main" id="{A829F3DB-3CFB-2647-86F9-43FF6D8DD86D}"/>
                    </a:ext>
                  </a:extLst>
                </p:cNvPr>
                <p:cNvGrpSpPr/>
                <p:nvPr/>
              </p:nvGrpSpPr>
              <p:grpSpPr>
                <a:xfrm>
                  <a:off x="15717003" y="1640746"/>
                  <a:ext cx="558982" cy="211369"/>
                  <a:chOff x="2438400" y="3721100"/>
                  <a:chExt cx="417286" cy="165100"/>
                </a:xfrm>
                <a:solidFill>
                  <a:srgbClr val="355450"/>
                </a:solidFill>
              </p:grpSpPr>
              <p:sp>
                <p:nvSpPr>
                  <p:cNvPr id="3477" name="Rectangle 3476">
                    <a:extLst>
                      <a:ext uri="{FF2B5EF4-FFF2-40B4-BE49-F238E27FC236}">
                        <a16:creationId xmlns:a16="http://schemas.microsoft.com/office/drawing/2014/main" id="{D2F4FA36-07E6-204B-B684-8D03728C2D70}"/>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8" name="Rectangle 3477">
                    <a:extLst>
                      <a:ext uri="{FF2B5EF4-FFF2-40B4-BE49-F238E27FC236}">
                        <a16:creationId xmlns:a16="http://schemas.microsoft.com/office/drawing/2014/main" id="{7310EEEB-9A96-104C-81B1-9F7815CBDB41}"/>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9" name="Rectangle 3478">
                    <a:extLst>
                      <a:ext uri="{FF2B5EF4-FFF2-40B4-BE49-F238E27FC236}">
                        <a16:creationId xmlns:a16="http://schemas.microsoft.com/office/drawing/2014/main" id="{87C74DBF-3523-8942-B326-07C3F6027DED}"/>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9" name="Group 3468">
                  <a:extLst>
                    <a:ext uri="{FF2B5EF4-FFF2-40B4-BE49-F238E27FC236}">
                      <a16:creationId xmlns:a16="http://schemas.microsoft.com/office/drawing/2014/main" id="{CE58E96C-4D3F-CE40-8FD7-ED3FD081AD22}"/>
                    </a:ext>
                  </a:extLst>
                </p:cNvPr>
                <p:cNvGrpSpPr/>
                <p:nvPr/>
              </p:nvGrpSpPr>
              <p:grpSpPr>
                <a:xfrm>
                  <a:off x="15717003" y="1938746"/>
                  <a:ext cx="558982" cy="211369"/>
                  <a:chOff x="2438400" y="3721100"/>
                  <a:chExt cx="417286" cy="165100"/>
                </a:xfrm>
                <a:solidFill>
                  <a:srgbClr val="355450"/>
                </a:solidFill>
              </p:grpSpPr>
              <p:sp>
                <p:nvSpPr>
                  <p:cNvPr id="3474" name="Rectangle 3473">
                    <a:extLst>
                      <a:ext uri="{FF2B5EF4-FFF2-40B4-BE49-F238E27FC236}">
                        <a16:creationId xmlns:a16="http://schemas.microsoft.com/office/drawing/2014/main" id="{0D1FF898-4ADF-BE4C-AC23-4E6AFC144765}"/>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5" name="Rectangle 3474">
                    <a:extLst>
                      <a:ext uri="{FF2B5EF4-FFF2-40B4-BE49-F238E27FC236}">
                        <a16:creationId xmlns:a16="http://schemas.microsoft.com/office/drawing/2014/main" id="{F90DF6C1-3D19-4D4E-9B7C-B1BB38BBBB33}"/>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6" name="Rectangle 3475">
                    <a:extLst>
                      <a:ext uri="{FF2B5EF4-FFF2-40B4-BE49-F238E27FC236}">
                        <a16:creationId xmlns:a16="http://schemas.microsoft.com/office/drawing/2014/main" id="{4DE6A6F8-3188-A04E-BC7E-81C4AD08AE54}"/>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70" name="Group 3469">
                  <a:extLst>
                    <a:ext uri="{FF2B5EF4-FFF2-40B4-BE49-F238E27FC236}">
                      <a16:creationId xmlns:a16="http://schemas.microsoft.com/office/drawing/2014/main" id="{0EBE02E3-97EE-404E-949D-6BDEE601706B}"/>
                    </a:ext>
                  </a:extLst>
                </p:cNvPr>
                <p:cNvGrpSpPr/>
                <p:nvPr/>
              </p:nvGrpSpPr>
              <p:grpSpPr>
                <a:xfrm>
                  <a:off x="15717003" y="2236746"/>
                  <a:ext cx="558982" cy="211369"/>
                  <a:chOff x="2438400" y="3721100"/>
                  <a:chExt cx="417286" cy="165100"/>
                </a:xfrm>
                <a:solidFill>
                  <a:srgbClr val="355450"/>
                </a:solidFill>
              </p:grpSpPr>
              <p:sp>
                <p:nvSpPr>
                  <p:cNvPr id="3471" name="Rectangle 3470">
                    <a:extLst>
                      <a:ext uri="{FF2B5EF4-FFF2-40B4-BE49-F238E27FC236}">
                        <a16:creationId xmlns:a16="http://schemas.microsoft.com/office/drawing/2014/main" id="{C65D0134-975F-7E46-917F-884FB552CFAE}"/>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2" name="Rectangle 3471">
                    <a:extLst>
                      <a:ext uri="{FF2B5EF4-FFF2-40B4-BE49-F238E27FC236}">
                        <a16:creationId xmlns:a16="http://schemas.microsoft.com/office/drawing/2014/main" id="{75A2F1F8-637D-0F4A-9E20-881E0639E1E2}"/>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3" name="Rectangle 3472">
                    <a:extLst>
                      <a:ext uri="{FF2B5EF4-FFF2-40B4-BE49-F238E27FC236}">
                        <a16:creationId xmlns:a16="http://schemas.microsoft.com/office/drawing/2014/main" id="{4C1A23CD-3AE5-B547-87A5-1C66D3AAD26E}"/>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30" name="Group 3229">
                <a:extLst>
                  <a:ext uri="{FF2B5EF4-FFF2-40B4-BE49-F238E27FC236}">
                    <a16:creationId xmlns:a16="http://schemas.microsoft.com/office/drawing/2014/main" id="{14E63ABE-D780-E34E-82CA-E53E44A59EAC}"/>
                  </a:ext>
                </a:extLst>
              </p:cNvPr>
              <p:cNvGrpSpPr/>
              <p:nvPr/>
            </p:nvGrpSpPr>
            <p:grpSpPr>
              <a:xfrm>
                <a:off x="546585" y="5117989"/>
                <a:ext cx="1164455" cy="1744436"/>
                <a:chOff x="-1397498" y="5131703"/>
                <a:chExt cx="1164455" cy="1744436"/>
              </a:xfrm>
            </p:grpSpPr>
            <p:sp>
              <p:nvSpPr>
                <p:cNvPr id="3443" name="Rectangle: Top Corners Rounded 226">
                  <a:extLst>
                    <a:ext uri="{FF2B5EF4-FFF2-40B4-BE49-F238E27FC236}">
                      <a16:creationId xmlns:a16="http://schemas.microsoft.com/office/drawing/2014/main" id="{4B728689-7ED7-9942-98DA-0493C66E7A3A}"/>
                    </a:ext>
                  </a:extLst>
                </p:cNvPr>
                <p:cNvSpPr/>
                <p:nvPr/>
              </p:nvSpPr>
              <p:spPr>
                <a:xfrm>
                  <a:off x="-1397498" y="5131703"/>
                  <a:ext cx="1164455" cy="1744436"/>
                </a:xfrm>
                <a:prstGeom prst="round2SameRect">
                  <a:avLst>
                    <a:gd name="adj1" fmla="val 23415"/>
                    <a:gd name="adj2" fmla="val 0"/>
                  </a:avLst>
                </a:prstGeom>
                <a:solidFill>
                  <a:srgbClr val="9F8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44" name="Group 3443">
                  <a:extLst>
                    <a:ext uri="{FF2B5EF4-FFF2-40B4-BE49-F238E27FC236}">
                      <a16:creationId xmlns:a16="http://schemas.microsoft.com/office/drawing/2014/main" id="{EDBEC625-8971-FE49-A5D7-A4C9CB4EF1D1}"/>
                    </a:ext>
                  </a:extLst>
                </p:cNvPr>
                <p:cNvGrpSpPr/>
                <p:nvPr/>
              </p:nvGrpSpPr>
              <p:grpSpPr>
                <a:xfrm>
                  <a:off x="-1225640" y="5353598"/>
                  <a:ext cx="820737" cy="124080"/>
                  <a:chOff x="-1249022" y="5384545"/>
                  <a:chExt cx="820737" cy="124080"/>
                </a:xfrm>
              </p:grpSpPr>
              <p:sp>
                <p:nvSpPr>
                  <p:cNvPr id="3460" name="Rectangle: Rounded Corners 243">
                    <a:extLst>
                      <a:ext uri="{FF2B5EF4-FFF2-40B4-BE49-F238E27FC236}">
                        <a16:creationId xmlns:a16="http://schemas.microsoft.com/office/drawing/2014/main" id="{2014F7ED-E5CC-2A4A-8F44-7DFA1DF9AC88}"/>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1" name="Rectangle: Rounded Corners 244">
                    <a:extLst>
                      <a:ext uri="{FF2B5EF4-FFF2-40B4-BE49-F238E27FC236}">
                        <a16:creationId xmlns:a16="http://schemas.microsoft.com/office/drawing/2014/main" id="{BA4D69CE-B468-974D-BC8F-C1C7DE686F82}"/>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45" name="Group 3444">
                  <a:extLst>
                    <a:ext uri="{FF2B5EF4-FFF2-40B4-BE49-F238E27FC236}">
                      <a16:creationId xmlns:a16="http://schemas.microsoft.com/office/drawing/2014/main" id="{6880BBC6-A79F-F643-9AE3-D2E794E63D83}"/>
                    </a:ext>
                  </a:extLst>
                </p:cNvPr>
                <p:cNvGrpSpPr/>
                <p:nvPr/>
              </p:nvGrpSpPr>
              <p:grpSpPr>
                <a:xfrm>
                  <a:off x="-1224143" y="5563252"/>
                  <a:ext cx="820737" cy="124080"/>
                  <a:chOff x="-1249022" y="5384545"/>
                  <a:chExt cx="820737" cy="124080"/>
                </a:xfrm>
              </p:grpSpPr>
              <p:sp>
                <p:nvSpPr>
                  <p:cNvPr id="3458" name="Rectangle: Rounded Corners 241">
                    <a:extLst>
                      <a:ext uri="{FF2B5EF4-FFF2-40B4-BE49-F238E27FC236}">
                        <a16:creationId xmlns:a16="http://schemas.microsoft.com/office/drawing/2014/main" id="{78862FE9-3FAC-BB47-A2B0-83EDB0CDD788}"/>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9" name="Rectangle: Rounded Corners 242">
                    <a:extLst>
                      <a:ext uri="{FF2B5EF4-FFF2-40B4-BE49-F238E27FC236}">
                        <a16:creationId xmlns:a16="http://schemas.microsoft.com/office/drawing/2014/main" id="{F5F81A40-8D63-DC46-94A4-E75C0BF54740}"/>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46" name="Group 3445">
                  <a:extLst>
                    <a:ext uri="{FF2B5EF4-FFF2-40B4-BE49-F238E27FC236}">
                      <a16:creationId xmlns:a16="http://schemas.microsoft.com/office/drawing/2014/main" id="{FFDF380E-4770-BE4B-B7FB-BE392E9352E1}"/>
                    </a:ext>
                  </a:extLst>
                </p:cNvPr>
                <p:cNvGrpSpPr/>
                <p:nvPr/>
              </p:nvGrpSpPr>
              <p:grpSpPr>
                <a:xfrm>
                  <a:off x="-1222646" y="5772906"/>
                  <a:ext cx="820737" cy="124080"/>
                  <a:chOff x="-1249022" y="5384545"/>
                  <a:chExt cx="820737" cy="124080"/>
                </a:xfrm>
              </p:grpSpPr>
              <p:sp>
                <p:nvSpPr>
                  <p:cNvPr id="3456" name="Rectangle: Rounded Corners 239">
                    <a:extLst>
                      <a:ext uri="{FF2B5EF4-FFF2-40B4-BE49-F238E27FC236}">
                        <a16:creationId xmlns:a16="http://schemas.microsoft.com/office/drawing/2014/main" id="{63B664CD-6EAB-DF4B-ACCC-C8DE97D9C382}"/>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7" name="Rectangle: Rounded Corners 240">
                    <a:extLst>
                      <a:ext uri="{FF2B5EF4-FFF2-40B4-BE49-F238E27FC236}">
                        <a16:creationId xmlns:a16="http://schemas.microsoft.com/office/drawing/2014/main" id="{C0FC690D-0A31-6542-ACAF-252169609CF4}"/>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47" name="Group 3446">
                  <a:extLst>
                    <a:ext uri="{FF2B5EF4-FFF2-40B4-BE49-F238E27FC236}">
                      <a16:creationId xmlns:a16="http://schemas.microsoft.com/office/drawing/2014/main" id="{E94FB839-5FED-D343-B1FC-DB8FE32F801C}"/>
                    </a:ext>
                  </a:extLst>
                </p:cNvPr>
                <p:cNvGrpSpPr/>
                <p:nvPr/>
              </p:nvGrpSpPr>
              <p:grpSpPr>
                <a:xfrm>
                  <a:off x="-1221149" y="5982560"/>
                  <a:ext cx="820737" cy="124080"/>
                  <a:chOff x="-1249022" y="5384545"/>
                  <a:chExt cx="820737" cy="124080"/>
                </a:xfrm>
              </p:grpSpPr>
              <p:sp>
                <p:nvSpPr>
                  <p:cNvPr id="3454" name="Rectangle: Rounded Corners 237">
                    <a:extLst>
                      <a:ext uri="{FF2B5EF4-FFF2-40B4-BE49-F238E27FC236}">
                        <a16:creationId xmlns:a16="http://schemas.microsoft.com/office/drawing/2014/main" id="{643500EA-BE72-6B43-A387-05BB9C491FD7}"/>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5" name="Rectangle: Rounded Corners 238">
                    <a:extLst>
                      <a:ext uri="{FF2B5EF4-FFF2-40B4-BE49-F238E27FC236}">
                        <a16:creationId xmlns:a16="http://schemas.microsoft.com/office/drawing/2014/main" id="{F7958457-146B-A849-9A30-E26630322456}"/>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48" name="Group 3447">
                  <a:extLst>
                    <a:ext uri="{FF2B5EF4-FFF2-40B4-BE49-F238E27FC236}">
                      <a16:creationId xmlns:a16="http://schemas.microsoft.com/office/drawing/2014/main" id="{B2AA9B07-64C6-DC44-A526-462DB673CCEE}"/>
                    </a:ext>
                  </a:extLst>
                </p:cNvPr>
                <p:cNvGrpSpPr/>
                <p:nvPr/>
              </p:nvGrpSpPr>
              <p:grpSpPr>
                <a:xfrm>
                  <a:off x="-1219652" y="6192214"/>
                  <a:ext cx="820737" cy="124080"/>
                  <a:chOff x="-1249022" y="5384545"/>
                  <a:chExt cx="820737" cy="124080"/>
                </a:xfrm>
              </p:grpSpPr>
              <p:sp>
                <p:nvSpPr>
                  <p:cNvPr id="3452" name="Rectangle: Rounded Corners 235">
                    <a:extLst>
                      <a:ext uri="{FF2B5EF4-FFF2-40B4-BE49-F238E27FC236}">
                        <a16:creationId xmlns:a16="http://schemas.microsoft.com/office/drawing/2014/main" id="{BB38B7F3-DB8F-194C-A319-3DEDB2C3C5D5}"/>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3" name="Rectangle: Rounded Corners 236">
                    <a:extLst>
                      <a:ext uri="{FF2B5EF4-FFF2-40B4-BE49-F238E27FC236}">
                        <a16:creationId xmlns:a16="http://schemas.microsoft.com/office/drawing/2014/main" id="{90F42BC1-9E63-AA41-B9CE-BE1E3F586961}"/>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49" name="Group 3448">
                  <a:extLst>
                    <a:ext uri="{FF2B5EF4-FFF2-40B4-BE49-F238E27FC236}">
                      <a16:creationId xmlns:a16="http://schemas.microsoft.com/office/drawing/2014/main" id="{FFBF313B-F18E-FA4A-B28D-4ED7D8ED3F0C}"/>
                    </a:ext>
                  </a:extLst>
                </p:cNvPr>
                <p:cNvGrpSpPr/>
                <p:nvPr/>
              </p:nvGrpSpPr>
              <p:grpSpPr>
                <a:xfrm>
                  <a:off x="-1218155" y="6401868"/>
                  <a:ext cx="820737" cy="124080"/>
                  <a:chOff x="-1249022" y="5384545"/>
                  <a:chExt cx="820737" cy="124080"/>
                </a:xfrm>
              </p:grpSpPr>
              <p:sp>
                <p:nvSpPr>
                  <p:cNvPr id="3450" name="Rectangle: Rounded Corners 233">
                    <a:extLst>
                      <a:ext uri="{FF2B5EF4-FFF2-40B4-BE49-F238E27FC236}">
                        <a16:creationId xmlns:a16="http://schemas.microsoft.com/office/drawing/2014/main" id="{AB550B15-F255-AB41-BC2B-B2F883A664EE}"/>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1" name="Rectangle: Rounded Corners 234">
                    <a:extLst>
                      <a:ext uri="{FF2B5EF4-FFF2-40B4-BE49-F238E27FC236}">
                        <a16:creationId xmlns:a16="http://schemas.microsoft.com/office/drawing/2014/main" id="{4CCEAC85-ECAB-934E-8B97-E1C498650B0F}"/>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31" name="Group 3230">
                <a:extLst>
                  <a:ext uri="{FF2B5EF4-FFF2-40B4-BE49-F238E27FC236}">
                    <a16:creationId xmlns:a16="http://schemas.microsoft.com/office/drawing/2014/main" id="{19B2CF94-1A9A-BE4B-B2A6-A3E8A7F6B4EC}"/>
                  </a:ext>
                </a:extLst>
              </p:cNvPr>
              <p:cNvGrpSpPr/>
              <p:nvPr/>
            </p:nvGrpSpPr>
            <p:grpSpPr>
              <a:xfrm>
                <a:off x="9379490" y="5546380"/>
                <a:ext cx="756148" cy="1312887"/>
                <a:chOff x="10151565" y="5545113"/>
                <a:chExt cx="756148" cy="1312887"/>
              </a:xfrm>
            </p:grpSpPr>
            <p:sp>
              <p:nvSpPr>
                <p:cNvPr id="3424" name="Rectangle: Top Corners Rounded 207">
                  <a:extLst>
                    <a:ext uri="{FF2B5EF4-FFF2-40B4-BE49-F238E27FC236}">
                      <a16:creationId xmlns:a16="http://schemas.microsoft.com/office/drawing/2014/main" id="{A5DE39E3-D582-0F47-B9FF-9E56D331A734}"/>
                    </a:ext>
                  </a:extLst>
                </p:cNvPr>
                <p:cNvSpPr/>
                <p:nvPr/>
              </p:nvSpPr>
              <p:spPr>
                <a:xfrm>
                  <a:off x="10151565" y="5545113"/>
                  <a:ext cx="756148" cy="1312887"/>
                </a:xfrm>
                <a:prstGeom prst="round2SameRect">
                  <a:avLst>
                    <a:gd name="adj1" fmla="val 23415"/>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25" name="Group 3424">
                  <a:extLst>
                    <a:ext uri="{FF2B5EF4-FFF2-40B4-BE49-F238E27FC236}">
                      <a16:creationId xmlns:a16="http://schemas.microsoft.com/office/drawing/2014/main" id="{2020DBB3-A446-FB41-8FDA-61E941865BD4}"/>
                    </a:ext>
                  </a:extLst>
                </p:cNvPr>
                <p:cNvGrpSpPr/>
                <p:nvPr/>
              </p:nvGrpSpPr>
              <p:grpSpPr>
                <a:xfrm>
                  <a:off x="10257033" y="5732740"/>
                  <a:ext cx="545212" cy="84264"/>
                  <a:chOff x="-1249022" y="5384545"/>
                  <a:chExt cx="820737" cy="124080"/>
                </a:xfrm>
                <a:solidFill>
                  <a:srgbClr val="444444"/>
                </a:solidFill>
              </p:grpSpPr>
              <p:sp>
                <p:nvSpPr>
                  <p:cNvPr id="3441" name="Rectangle: Rounded Corners 224">
                    <a:extLst>
                      <a:ext uri="{FF2B5EF4-FFF2-40B4-BE49-F238E27FC236}">
                        <a16:creationId xmlns:a16="http://schemas.microsoft.com/office/drawing/2014/main" id="{319BDC0D-1D7E-BB47-B1DE-FD1058DB2A9F}"/>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2" name="Rectangle: Rounded Corners 225">
                    <a:extLst>
                      <a:ext uri="{FF2B5EF4-FFF2-40B4-BE49-F238E27FC236}">
                        <a16:creationId xmlns:a16="http://schemas.microsoft.com/office/drawing/2014/main" id="{8EDEB157-8309-E044-AB9A-AAA2FB9E85A9}"/>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26" name="Group 3425">
                  <a:extLst>
                    <a:ext uri="{FF2B5EF4-FFF2-40B4-BE49-F238E27FC236}">
                      <a16:creationId xmlns:a16="http://schemas.microsoft.com/office/drawing/2014/main" id="{BA54A28A-DE1D-ED4C-A289-1A52692D2999}"/>
                    </a:ext>
                  </a:extLst>
                </p:cNvPr>
                <p:cNvGrpSpPr/>
                <p:nvPr/>
              </p:nvGrpSpPr>
              <p:grpSpPr>
                <a:xfrm>
                  <a:off x="10254023" y="5865969"/>
                  <a:ext cx="545212" cy="84264"/>
                  <a:chOff x="-1249022" y="5384545"/>
                  <a:chExt cx="820737" cy="124080"/>
                </a:xfrm>
                <a:solidFill>
                  <a:srgbClr val="444444"/>
                </a:solidFill>
              </p:grpSpPr>
              <p:sp>
                <p:nvSpPr>
                  <p:cNvPr id="3439" name="Rectangle: Rounded Corners 222">
                    <a:extLst>
                      <a:ext uri="{FF2B5EF4-FFF2-40B4-BE49-F238E27FC236}">
                        <a16:creationId xmlns:a16="http://schemas.microsoft.com/office/drawing/2014/main" id="{26EE3D37-1F1E-2143-9E65-AEB6A7E9FD13}"/>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0" name="Rectangle: Rounded Corners 223">
                    <a:extLst>
                      <a:ext uri="{FF2B5EF4-FFF2-40B4-BE49-F238E27FC236}">
                        <a16:creationId xmlns:a16="http://schemas.microsoft.com/office/drawing/2014/main" id="{C7E25201-1496-A74F-A51F-FCE63757FD87}"/>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27" name="Group 3426">
                  <a:extLst>
                    <a:ext uri="{FF2B5EF4-FFF2-40B4-BE49-F238E27FC236}">
                      <a16:creationId xmlns:a16="http://schemas.microsoft.com/office/drawing/2014/main" id="{A7BA535F-D868-0145-B256-4ACED155A4AF}"/>
                    </a:ext>
                  </a:extLst>
                </p:cNvPr>
                <p:cNvGrpSpPr/>
                <p:nvPr/>
              </p:nvGrpSpPr>
              <p:grpSpPr>
                <a:xfrm>
                  <a:off x="10251013" y="5999198"/>
                  <a:ext cx="545212" cy="84264"/>
                  <a:chOff x="-1249022" y="5384545"/>
                  <a:chExt cx="820737" cy="124080"/>
                </a:xfrm>
                <a:solidFill>
                  <a:srgbClr val="444444"/>
                </a:solidFill>
              </p:grpSpPr>
              <p:sp>
                <p:nvSpPr>
                  <p:cNvPr id="3437" name="Rectangle: Rounded Corners 220">
                    <a:extLst>
                      <a:ext uri="{FF2B5EF4-FFF2-40B4-BE49-F238E27FC236}">
                        <a16:creationId xmlns:a16="http://schemas.microsoft.com/office/drawing/2014/main" id="{28B24D32-E2B9-5743-8657-222A277DCD14}"/>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8" name="Rectangle: Rounded Corners 221">
                    <a:extLst>
                      <a:ext uri="{FF2B5EF4-FFF2-40B4-BE49-F238E27FC236}">
                        <a16:creationId xmlns:a16="http://schemas.microsoft.com/office/drawing/2014/main" id="{ED246965-1E18-C847-8C6E-6513BE8819FE}"/>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28" name="Group 3427">
                  <a:extLst>
                    <a:ext uri="{FF2B5EF4-FFF2-40B4-BE49-F238E27FC236}">
                      <a16:creationId xmlns:a16="http://schemas.microsoft.com/office/drawing/2014/main" id="{8979DA6F-5D93-2147-B4B0-8D58DE7C75EB}"/>
                    </a:ext>
                  </a:extLst>
                </p:cNvPr>
                <p:cNvGrpSpPr/>
                <p:nvPr/>
              </p:nvGrpSpPr>
              <p:grpSpPr>
                <a:xfrm>
                  <a:off x="10248003" y="6132427"/>
                  <a:ext cx="545212" cy="84264"/>
                  <a:chOff x="-1249022" y="5384545"/>
                  <a:chExt cx="820737" cy="124080"/>
                </a:xfrm>
                <a:solidFill>
                  <a:srgbClr val="444444"/>
                </a:solidFill>
              </p:grpSpPr>
              <p:sp>
                <p:nvSpPr>
                  <p:cNvPr id="3435" name="Rectangle: Rounded Corners 218">
                    <a:extLst>
                      <a:ext uri="{FF2B5EF4-FFF2-40B4-BE49-F238E27FC236}">
                        <a16:creationId xmlns:a16="http://schemas.microsoft.com/office/drawing/2014/main" id="{748B9BDE-60A1-604A-B6B3-61E1E5657CD5}"/>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6" name="Rectangle: Rounded Corners 219">
                    <a:extLst>
                      <a:ext uri="{FF2B5EF4-FFF2-40B4-BE49-F238E27FC236}">
                        <a16:creationId xmlns:a16="http://schemas.microsoft.com/office/drawing/2014/main" id="{CBF53FAD-6974-F646-9DD0-FABD479AB5E8}"/>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29" name="Group 3428">
                  <a:extLst>
                    <a:ext uri="{FF2B5EF4-FFF2-40B4-BE49-F238E27FC236}">
                      <a16:creationId xmlns:a16="http://schemas.microsoft.com/office/drawing/2014/main" id="{1BFC1D7B-7F94-B646-97FA-610221EE123E}"/>
                    </a:ext>
                  </a:extLst>
                </p:cNvPr>
                <p:cNvGrpSpPr/>
                <p:nvPr/>
              </p:nvGrpSpPr>
              <p:grpSpPr>
                <a:xfrm>
                  <a:off x="10244993" y="6265656"/>
                  <a:ext cx="545212" cy="84264"/>
                  <a:chOff x="-1249022" y="5384545"/>
                  <a:chExt cx="820737" cy="124080"/>
                </a:xfrm>
                <a:solidFill>
                  <a:srgbClr val="444444"/>
                </a:solidFill>
              </p:grpSpPr>
              <p:sp>
                <p:nvSpPr>
                  <p:cNvPr id="3433" name="Rectangle: Rounded Corners 216">
                    <a:extLst>
                      <a:ext uri="{FF2B5EF4-FFF2-40B4-BE49-F238E27FC236}">
                        <a16:creationId xmlns:a16="http://schemas.microsoft.com/office/drawing/2014/main" id="{FF9E3177-142C-7D46-908B-7C3957B10DE1}"/>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4" name="Rectangle: Rounded Corners 217">
                    <a:extLst>
                      <a:ext uri="{FF2B5EF4-FFF2-40B4-BE49-F238E27FC236}">
                        <a16:creationId xmlns:a16="http://schemas.microsoft.com/office/drawing/2014/main" id="{FDA4823F-9D14-F243-837F-43BF39DA09E3}"/>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30" name="Group 3429">
                  <a:extLst>
                    <a:ext uri="{FF2B5EF4-FFF2-40B4-BE49-F238E27FC236}">
                      <a16:creationId xmlns:a16="http://schemas.microsoft.com/office/drawing/2014/main" id="{CF10B475-E366-934C-995B-6449C1B35C95}"/>
                    </a:ext>
                  </a:extLst>
                </p:cNvPr>
                <p:cNvGrpSpPr/>
                <p:nvPr/>
              </p:nvGrpSpPr>
              <p:grpSpPr>
                <a:xfrm>
                  <a:off x="10241983" y="6398885"/>
                  <a:ext cx="545212" cy="84264"/>
                  <a:chOff x="-1249022" y="5384545"/>
                  <a:chExt cx="820737" cy="124080"/>
                </a:xfrm>
                <a:solidFill>
                  <a:srgbClr val="444444"/>
                </a:solidFill>
              </p:grpSpPr>
              <p:sp>
                <p:nvSpPr>
                  <p:cNvPr id="3431" name="Rectangle: Rounded Corners 214">
                    <a:extLst>
                      <a:ext uri="{FF2B5EF4-FFF2-40B4-BE49-F238E27FC236}">
                        <a16:creationId xmlns:a16="http://schemas.microsoft.com/office/drawing/2014/main" id="{4254BBA8-6BE4-DB41-A3BE-66ED7F7451FB}"/>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2" name="Rectangle: Rounded Corners 215">
                    <a:extLst>
                      <a:ext uri="{FF2B5EF4-FFF2-40B4-BE49-F238E27FC236}">
                        <a16:creationId xmlns:a16="http://schemas.microsoft.com/office/drawing/2014/main" id="{4019FD78-FE49-1940-AC3F-B7BB593C16BF}"/>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32" name="Group 3231">
                <a:extLst>
                  <a:ext uri="{FF2B5EF4-FFF2-40B4-BE49-F238E27FC236}">
                    <a16:creationId xmlns:a16="http://schemas.microsoft.com/office/drawing/2014/main" id="{0C6D0E96-98E9-D844-9A5F-D3C635F7BB2A}"/>
                  </a:ext>
                </a:extLst>
              </p:cNvPr>
              <p:cNvGrpSpPr/>
              <p:nvPr/>
            </p:nvGrpSpPr>
            <p:grpSpPr>
              <a:xfrm>
                <a:off x="8625418" y="3901510"/>
                <a:ext cx="754743" cy="2961613"/>
                <a:chOff x="4760684" y="3921745"/>
                <a:chExt cx="754743" cy="2961613"/>
              </a:xfrm>
            </p:grpSpPr>
            <p:sp>
              <p:nvSpPr>
                <p:cNvPr id="3387" name="Rectangle: Top Corners Rounded 170">
                  <a:extLst>
                    <a:ext uri="{FF2B5EF4-FFF2-40B4-BE49-F238E27FC236}">
                      <a16:creationId xmlns:a16="http://schemas.microsoft.com/office/drawing/2014/main" id="{45396DB0-72B3-954E-846B-325ABBD97378}"/>
                    </a:ext>
                  </a:extLst>
                </p:cNvPr>
                <p:cNvSpPr/>
                <p:nvPr/>
              </p:nvSpPr>
              <p:spPr>
                <a:xfrm>
                  <a:off x="4760684" y="4465860"/>
                  <a:ext cx="754743" cy="2417498"/>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8" name="Rectangle: Top Corners Rounded 171">
                  <a:extLst>
                    <a:ext uri="{FF2B5EF4-FFF2-40B4-BE49-F238E27FC236}">
                      <a16:creationId xmlns:a16="http://schemas.microsoft.com/office/drawing/2014/main" id="{B30D9614-7785-F74B-88EE-EF6899BBCAF4}"/>
                    </a:ext>
                  </a:extLst>
                </p:cNvPr>
                <p:cNvSpPr/>
                <p:nvPr/>
              </p:nvSpPr>
              <p:spPr>
                <a:xfrm>
                  <a:off x="4881750" y="4201696"/>
                  <a:ext cx="512609" cy="56352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9" name="Rectangle: Top Corners Rounded 172">
                  <a:extLst>
                    <a:ext uri="{FF2B5EF4-FFF2-40B4-BE49-F238E27FC236}">
                      <a16:creationId xmlns:a16="http://schemas.microsoft.com/office/drawing/2014/main" id="{0A853B6B-A745-8343-A2A6-F051DA5D3FED}"/>
                    </a:ext>
                  </a:extLst>
                </p:cNvPr>
                <p:cNvSpPr/>
                <p:nvPr/>
              </p:nvSpPr>
              <p:spPr>
                <a:xfrm>
                  <a:off x="5060092" y="3921745"/>
                  <a:ext cx="155924" cy="56352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90" name="Group 3389">
                  <a:extLst>
                    <a:ext uri="{FF2B5EF4-FFF2-40B4-BE49-F238E27FC236}">
                      <a16:creationId xmlns:a16="http://schemas.microsoft.com/office/drawing/2014/main" id="{EB11B81D-D2E4-8442-847C-4950D43F33A0}"/>
                    </a:ext>
                  </a:extLst>
                </p:cNvPr>
                <p:cNvGrpSpPr/>
                <p:nvPr/>
              </p:nvGrpSpPr>
              <p:grpSpPr>
                <a:xfrm>
                  <a:off x="4869311" y="4742081"/>
                  <a:ext cx="537486" cy="149686"/>
                  <a:chOff x="4881750" y="4794238"/>
                  <a:chExt cx="537486" cy="149686"/>
                </a:xfrm>
              </p:grpSpPr>
              <p:sp>
                <p:nvSpPr>
                  <p:cNvPr id="3420" name="Rectangle 3419">
                    <a:extLst>
                      <a:ext uri="{FF2B5EF4-FFF2-40B4-BE49-F238E27FC236}">
                        <a16:creationId xmlns:a16="http://schemas.microsoft.com/office/drawing/2014/main" id="{3BA02062-1F4E-A04C-97F2-A3EC0AE37D7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1" name="Rectangle 3420">
                    <a:extLst>
                      <a:ext uri="{FF2B5EF4-FFF2-40B4-BE49-F238E27FC236}">
                        <a16:creationId xmlns:a16="http://schemas.microsoft.com/office/drawing/2014/main" id="{5E6F7B3C-8F98-D941-972E-4A7B9989DAF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2" name="Rectangle 3421">
                    <a:extLst>
                      <a:ext uri="{FF2B5EF4-FFF2-40B4-BE49-F238E27FC236}">
                        <a16:creationId xmlns:a16="http://schemas.microsoft.com/office/drawing/2014/main" id="{BB4C7984-E5ED-0F41-AEE2-77FBC3D994C9}"/>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3" name="Rectangle 3422">
                    <a:extLst>
                      <a:ext uri="{FF2B5EF4-FFF2-40B4-BE49-F238E27FC236}">
                        <a16:creationId xmlns:a16="http://schemas.microsoft.com/office/drawing/2014/main" id="{15F58831-4617-5042-8AF8-5D6F568E719C}"/>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1" name="Group 3390">
                  <a:extLst>
                    <a:ext uri="{FF2B5EF4-FFF2-40B4-BE49-F238E27FC236}">
                      <a16:creationId xmlns:a16="http://schemas.microsoft.com/office/drawing/2014/main" id="{C198E774-888A-694B-9516-7F6E2593DA2C}"/>
                    </a:ext>
                  </a:extLst>
                </p:cNvPr>
                <p:cNvGrpSpPr/>
                <p:nvPr/>
              </p:nvGrpSpPr>
              <p:grpSpPr>
                <a:xfrm>
                  <a:off x="4869311" y="4968953"/>
                  <a:ext cx="537486" cy="149686"/>
                  <a:chOff x="4881750" y="4794238"/>
                  <a:chExt cx="537486" cy="149686"/>
                </a:xfrm>
              </p:grpSpPr>
              <p:sp>
                <p:nvSpPr>
                  <p:cNvPr id="3416" name="Rectangle 3415">
                    <a:extLst>
                      <a:ext uri="{FF2B5EF4-FFF2-40B4-BE49-F238E27FC236}">
                        <a16:creationId xmlns:a16="http://schemas.microsoft.com/office/drawing/2014/main" id="{55938B4E-360F-EE45-BF40-D187D6EFD85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7" name="Rectangle 3416">
                    <a:extLst>
                      <a:ext uri="{FF2B5EF4-FFF2-40B4-BE49-F238E27FC236}">
                        <a16:creationId xmlns:a16="http://schemas.microsoft.com/office/drawing/2014/main" id="{1F97DAAD-02BA-DE4F-83E3-67814B278C5C}"/>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8" name="Rectangle 3417">
                    <a:extLst>
                      <a:ext uri="{FF2B5EF4-FFF2-40B4-BE49-F238E27FC236}">
                        <a16:creationId xmlns:a16="http://schemas.microsoft.com/office/drawing/2014/main" id="{5ED2B74C-6435-C340-94CC-B570B4014C20}"/>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9" name="Rectangle 3418">
                    <a:extLst>
                      <a:ext uri="{FF2B5EF4-FFF2-40B4-BE49-F238E27FC236}">
                        <a16:creationId xmlns:a16="http://schemas.microsoft.com/office/drawing/2014/main" id="{2A7676C4-FE7F-714D-A0A5-FD06F5C6F803}"/>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2" name="Group 3391">
                  <a:extLst>
                    <a:ext uri="{FF2B5EF4-FFF2-40B4-BE49-F238E27FC236}">
                      <a16:creationId xmlns:a16="http://schemas.microsoft.com/office/drawing/2014/main" id="{7AFCE41D-2ABD-1D43-BEF7-5E5C7F258A25}"/>
                    </a:ext>
                  </a:extLst>
                </p:cNvPr>
                <p:cNvGrpSpPr/>
                <p:nvPr/>
              </p:nvGrpSpPr>
              <p:grpSpPr>
                <a:xfrm>
                  <a:off x="4869311" y="5332729"/>
                  <a:ext cx="537486" cy="149686"/>
                  <a:chOff x="4881750" y="4794238"/>
                  <a:chExt cx="537486" cy="149686"/>
                </a:xfrm>
              </p:grpSpPr>
              <p:sp>
                <p:nvSpPr>
                  <p:cNvPr id="3412" name="Rectangle 3411">
                    <a:extLst>
                      <a:ext uri="{FF2B5EF4-FFF2-40B4-BE49-F238E27FC236}">
                        <a16:creationId xmlns:a16="http://schemas.microsoft.com/office/drawing/2014/main" id="{990F9D96-5071-BC43-8B0D-2C2FE6680714}"/>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3" name="Rectangle 3412">
                    <a:extLst>
                      <a:ext uri="{FF2B5EF4-FFF2-40B4-BE49-F238E27FC236}">
                        <a16:creationId xmlns:a16="http://schemas.microsoft.com/office/drawing/2014/main" id="{DFB70AFF-0ADF-E24D-826E-C4333025846B}"/>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4" name="Rectangle 3413">
                    <a:extLst>
                      <a:ext uri="{FF2B5EF4-FFF2-40B4-BE49-F238E27FC236}">
                        <a16:creationId xmlns:a16="http://schemas.microsoft.com/office/drawing/2014/main" id="{9D07AA20-8841-4F41-8C7E-008CBFB84FB6}"/>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5" name="Rectangle 3414">
                    <a:extLst>
                      <a:ext uri="{FF2B5EF4-FFF2-40B4-BE49-F238E27FC236}">
                        <a16:creationId xmlns:a16="http://schemas.microsoft.com/office/drawing/2014/main" id="{970247CF-1A9A-A945-88B4-63593ECE17F9}"/>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3" name="Group 3392">
                  <a:extLst>
                    <a:ext uri="{FF2B5EF4-FFF2-40B4-BE49-F238E27FC236}">
                      <a16:creationId xmlns:a16="http://schemas.microsoft.com/office/drawing/2014/main" id="{28B8E4A1-99CD-1147-BD42-41E3CB9ED4D3}"/>
                    </a:ext>
                  </a:extLst>
                </p:cNvPr>
                <p:cNvGrpSpPr/>
                <p:nvPr/>
              </p:nvGrpSpPr>
              <p:grpSpPr>
                <a:xfrm>
                  <a:off x="4869311" y="5559601"/>
                  <a:ext cx="537486" cy="149686"/>
                  <a:chOff x="4881750" y="4794238"/>
                  <a:chExt cx="537486" cy="149686"/>
                </a:xfrm>
              </p:grpSpPr>
              <p:sp>
                <p:nvSpPr>
                  <p:cNvPr id="3408" name="Rectangle 3407">
                    <a:extLst>
                      <a:ext uri="{FF2B5EF4-FFF2-40B4-BE49-F238E27FC236}">
                        <a16:creationId xmlns:a16="http://schemas.microsoft.com/office/drawing/2014/main" id="{57698CDC-3224-054A-A2EB-32AE01E4F2D6}"/>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9" name="Rectangle 3408">
                    <a:extLst>
                      <a:ext uri="{FF2B5EF4-FFF2-40B4-BE49-F238E27FC236}">
                        <a16:creationId xmlns:a16="http://schemas.microsoft.com/office/drawing/2014/main" id="{07ECC816-83CC-444B-B81B-31A0AAD5AB61}"/>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0" name="Rectangle 3409">
                    <a:extLst>
                      <a:ext uri="{FF2B5EF4-FFF2-40B4-BE49-F238E27FC236}">
                        <a16:creationId xmlns:a16="http://schemas.microsoft.com/office/drawing/2014/main" id="{78703A8B-14F3-1F4B-9DE6-D6C2944DAD52}"/>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1" name="Rectangle 3410">
                    <a:extLst>
                      <a:ext uri="{FF2B5EF4-FFF2-40B4-BE49-F238E27FC236}">
                        <a16:creationId xmlns:a16="http://schemas.microsoft.com/office/drawing/2014/main" id="{E48F168B-DB9F-B840-85AE-B45FD3558819}"/>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4" name="Group 3393">
                  <a:extLst>
                    <a:ext uri="{FF2B5EF4-FFF2-40B4-BE49-F238E27FC236}">
                      <a16:creationId xmlns:a16="http://schemas.microsoft.com/office/drawing/2014/main" id="{F554313F-F1C4-9445-8CAF-2EC71B09D52E}"/>
                    </a:ext>
                  </a:extLst>
                </p:cNvPr>
                <p:cNvGrpSpPr/>
                <p:nvPr/>
              </p:nvGrpSpPr>
              <p:grpSpPr>
                <a:xfrm>
                  <a:off x="4869311" y="5923377"/>
                  <a:ext cx="537486" cy="149686"/>
                  <a:chOff x="4881750" y="4794238"/>
                  <a:chExt cx="537486" cy="149686"/>
                </a:xfrm>
              </p:grpSpPr>
              <p:sp>
                <p:nvSpPr>
                  <p:cNvPr id="3404" name="Rectangle 3403">
                    <a:extLst>
                      <a:ext uri="{FF2B5EF4-FFF2-40B4-BE49-F238E27FC236}">
                        <a16:creationId xmlns:a16="http://schemas.microsoft.com/office/drawing/2014/main" id="{A0CC1792-C713-2D4A-AC79-4BA96B09B132}"/>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5" name="Rectangle 3404">
                    <a:extLst>
                      <a:ext uri="{FF2B5EF4-FFF2-40B4-BE49-F238E27FC236}">
                        <a16:creationId xmlns:a16="http://schemas.microsoft.com/office/drawing/2014/main" id="{826A9039-F452-584C-9BEF-DC375A71AA0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6" name="Rectangle 3405">
                    <a:extLst>
                      <a:ext uri="{FF2B5EF4-FFF2-40B4-BE49-F238E27FC236}">
                        <a16:creationId xmlns:a16="http://schemas.microsoft.com/office/drawing/2014/main" id="{6C8FF4BC-95D7-FD46-80FA-5EA7577C3A33}"/>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7" name="Rectangle 3406">
                    <a:extLst>
                      <a:ext uri="{FF2B5EF4-FFF2-40B4-BE49-F238E27FC236}">
                        <a16:creationId xmlns:a16="http://schemas.microsoft.com/office/drawing/2014/main" id="{753901AE-85BC-6546-B992-736C771B0F9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5" name="Group 3394">
                  <a:extLst>
                    <a:ext uri="{FF2B5EF4-FFF2-40B4-BE49-F238E27FC236}">
                      <a16:creationId xmlns:a16="http://schemas.microsoft.com/office/drawing/2014/main" id="{346B93A1-CBBC-BE46-9509-B246B28AFF63}"/>
                    </a:ext>
                  </a:extLst>
                </p:cNvPr>
                <p:cNvGrpSpPr/>
                <p:nvPr/>
              </p:nvGrpSpPr>
              <p:grpSpPr>
                <a:xfrm>
                  <a:off x="4869311" y="6150249"/>
                  <a:ext cx="537486" cy="149686"/>
                  <a:chOff x="4881750" y="4794238"/>
                  <a:chExt cx="537486" cy="149686"/>
                </a:xfrm>
              </p:grpSpPr>
              <p:sp>
                <p:nvSpPr>
                  <p:cNvPr id="3400" name="Rectangle 3399">
                    <a:extLst>
                      <a:ext uri="{FF2B5EF4-FFF2-40B4-BE49-F238E27FC236}">
                        <a16:creationId xmlns:a16="http://schemas.microsoft.com/office/drawing/2014/main" id="{81E970D4-2B35-1B4D-8E64-C904A7A765A2}"/>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1" name="Rectangle 3400">
                    <a:extLst>
                      <a:ext uri="{FF2B5EF4-FFF2-40B4-BE49-F238E27FC236}">
                        <a16:creationId xmlns:a16="http://schemas.microsoft.com/office/drawing/2014/main" id="{084BB424-1B12-BC4B-B505-58DF3F37E7CB}"/>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2" name="Rectangle 3401">
                    <a:extLst>
                      <a:ext uri="{FF2B5EF4-FFF2-40B4-BE49-F238E27FC236}">
                        <a16:creationId xmlns:a16="http://schemas.microsoft.com/office/drawing/2014/main" id="{D61C56AA-582A-0941-8FBE-D48523FB81A6}"/>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3" name="Rectangle 3402">
                    <a:extLst>
                      <a:ext uri="{FF2B5EF4-FFF2-40B4-BE49-F238E27FC236}">
                        <a16:creationId xmlns:a16="http://schemas.microsoft.com/office/drawing/2014/main" id="{4886E46B-9B62-8D45-833B-011AFBE1EE3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96" name="Group 3395">
                  <a:extLst>
                    <a:ext uri="{FF2B5EF4-FFF2-40B4-BE49-F238E27FC236}">
                      <a16:creationId xmlns:a16="http://schemas.microsoft.com/office/drawing/2014/main" id="{EC53A06B-7FA6-4B4D-8399-66EC297E9D23}"/>
                    </a:ext>
                  </a:extLst>
                </p:cNvPr>
                <p:cNvGrpSpPr/>
                <p:nvPr/>
              </p:nvGrpSpPr>
              <p:grpSpPr>
                <a:xfrm>
                  <a:off x="4996343" y="4303798"/>
                  <a:ext cx="283421" cy="149685"/>
                  <a:chOff x="4881750" y="4794239"/>
                  <a:chExt cx="387154" cy="149685"/>
                </a:xfrm>
              </p:grpSpPr>
              <p:sp>
                <p:nvSpPr>
                  <p:cNvPr id="3397" name="Rectangle 3396">
                    <a:extLst>
                      <a:ext uri="{FF2B5EF4-FFF2-40B4-BE49-F238E27FC236}">
                        <a16:creationId xmlns:a16="http://schemas.microsoft.com/office/drawing/2014/main" id="{7940E29D-B777-D044-BF20-AB9CAF1F7478}"/>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8" name="Rectangle 3397">
                    <a:extLst>
                      <a:ext uri="{FF2B5EF4-FFF2-40B4-BE49-F238E27FC236}">
                        <a16:creationId xmlns:a16="http://schemas.microsoft.com/office/drawing/2014/main" id="{6C1C4F7E-019B-7F4E-BF13-ADC2484AB1BC}"/>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9" name="Rectangle 3398">
                    <a:extLst>
                      <a:ext uri="{FF2B5EF4-FFF2-40B4-BE49-F238E27FC236}">
                        <a16:creationId xmlns:a16="http://schemas.microsoft.com/office/drawing/2014/main" id="{361D2D95-3959-6D4B-AC67-9EF854721CB2}"/>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33" name="Group 3232">
                <a:extLst>
                  <a:ext uri="{FF2B5EF4-FFF2-40B4-BE49-F238E27FC236}">
                    <a16:creationId xmlns:a16="http://schemas.microsoft.com/office/drawing/2014/main" id="{67FE4CA7-8810-3040-B38B-D201DD39DB3B}"/>
                  </a:ext>
                </a:extLst>
              </p:cNvPr>
              <p:cNvGrpSpPr/>
              <p:nvPr/>
            </p:nvGrpSpPr>
            <p:grpSpPr>
              <a:xfrm>
                <a:off x="5909806" y="4270198"/>
                <a:ext cx="659478" cy="2587788"/>
                <a:chOff x="6666582" y="4262950"/>
                <a:chExt cx="659478" cy="2587788"/>
              </a:xfrm>
            </p:grpSpPr>
            <p:sp>
              <p:nvSpPr>
                <p:cNvPr id="3349" name="Rectangle: Top Corners Rounded 132">
                  <a:extLst>
                    <a:ext uri="{FF2B5EF4-FFF2-40B4-BE49-F238E27FC236}">
                      <a16:creationId xmlns:a16="http://schemas.microsoft.com/office/drawing/2014/main" id="{6A3DE2A0-4821-4B42-AD24-892BBCD2FA44}"/>
                    </a:ext>
                  </a:extLst>
                </p:cNvPr>
                <p:cNvSpPr/>
                <p:nvPr/>
              </p:nvSpPr>
              <p:spPr>
                <a:xfrm>
                  <a:off x="6666582" y="4738385"/>
                  <a:ext cx="659478" cy="2112353"/>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0" name="Rectangle: Top Corners Rounded 133">
                  <a:extLst>
                    <a:ext uri="{FF2B5EF4-FFF2-40B4-BE49-F238E27FC236}">
                      <a16:creationId xmlns:a16="http://schemas.microsoft.com/office/drawing/2014/main" id="{C8467251-27A0-6842-9599-C3F374A28153}"/>
                    </a:ext>
                  </a:extLst>
                </p:cNvPr>
                <p:cNvSpPr/>
                <p:nvPr/>
              </p:nvSpPr>
              <p:spPr>
                <a:xfrm>
                  <a:off x="6772367" y="4507565"/>
                  <a:ext cx="447907" cy="49239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1" name="Rectangle: Top Corners Rounded 134">
                  <a:extLst>
                    <a:ext uri="{FF2B5EF4-FFF2-40B4-BE49-F238E27FC236}">
                      <a16:creationId xmlns:a16="http://schemas.microsoft.com/office/drawing/2014/main" id="{757E715C-F8FA-934B-AB72-AD74D26FCF68}"/>
                    </a:ext>
                  </a:extLst>
                </p:cNvPr>
                <p:cNvSpPr/>
                <p:nvPr/>
              </p:nvSpPr>
              <p:spPr>
                <a:xfrm>
                  <a:off x="6928198" y="4262950"/>
                  <a:ext cx="136243" cy="49239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52" name="Group 3351">
                  <a:extLst>
                    <a:ext uri="{FF2B5EF4-FFF2-40B4-BE49-F238E27FC236}">
                      <a16:creationId xmlns:a16="http://schemas.microsoft.com/office/drawing/2014/main" id="{7786571C-7CF9-7B4B-BC0B-982F1CFAEABA}"/>
                    </a:ext>
                  </a:extLst>
                </p:cNvPr>
                <p:cNvGrpSpPr/>
                <p:nvPr/>
              </p:nvGrpSpPr>
              <p:grpSpPr>
                <a:xfrm>
                  <a:off x="6766931" y="4948451"/>
                  <a:ext cx="458775" cy="1449193"/>
                  <a:chOff x="6761498" y="4979740"/>
                  <a:chExt cx="469644" cy="1361217"/>
                </a:xfrm>
              </p:grpSpPr>
              <p:grpSp>
                <p:nvGrpSpPr>
                  <p:cNvPr id="3357" name="Group 3356">
                    <a:extLst>
                      <a:ext uri="{FF2B5EF4-FFF2-40B4-BE49-F238E27FC236}">
                        <a16:creationId xmlns:a16="http://schemas.microsoft.com/office/drawing/2014/main" id="{15CE24ED-8CBB-BF42-81A6-58FC9E899815}"/>
                      </a:ext>
                    </a:extLst>
                  </p:cNvPr>
                  <p:cNvGrpSpPr/>
                  <p:nvPr/>
                </p:nvGrpSpPr>
                <p:grpSpPr>
                  <a:xfrm>
                    <a:off x="6761498" y="4979740"/>
                    <a:ext cx="469644" cy="130792"/>
                    <a:chOff x="4881750" y="4794238"/>
                    <a:chExt cx="537486" cy="149686"/>
                  </a:xfrm>
                </p:grpSpPr>
                <p:sp>
                  <p:nvSpPr>
                    <p:cNvPr id="3383" name="Rectangle 3382">
                      <a:extLst>
                        <a:ext uri="{FF2B5EF4-FFF2-40B4-BE49-F238E27FC236}">
                          <a16:creationId xmlns:a16="http://schemas.microsoft.com/office/drawing/2014/main" id="{37136C25-4227-6640-BB06-B65085F0DA2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4" name="Rectangle 3383">
                      <a:extLst>
                        <a:ext uri="{FF2B5EF4-FFF2-40B4-BE49-F238E27FC236}">
                          <a16:creationId xmlns:a16="http://schemas.microsoft.com/office/drawing/2014/main" id="{3DA22AA4-BCDE-1441-AD98-2BC5ACAB7D8F}"/>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5" name="Rectangle 3384">
                      <a:extLst>
                        <a:ext uri="{FF2B5EF4-FFF2-40B4-BE49-F238E27FC236}">
                          <a16:creationId xmlns:a16="http://schemas.microsoft.com/office/drawing/2014/main" id="{06F3F5C6-03B1-2A46-AF8A-845C6E69AADB}"/>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6" name="Rectangle 3385">
                      <a:extLst>
                        <a:ext uri="{FF2B5EF4-FFF2-40B4-BE49-F238E27FC236}">
                          <a16:creationId xmlns:a16="http://schemas.microsoft.com/office/drawing/2014/main" id="{831D10E3-529A-3B41-9246-E0F4C870C3E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58" name="Group 3357">
                    <a:extLst>
                      <a:ext uri="{FF2B5EF4-FFF2-40B4-BE49-F238E27FC236}">
                        <a16:creationId xmlns:a16="http://schemas.microsoft.com/office/drawing/2014/main" id="{FC286B9A-C157-0244-B4B0-E9B54401E2BB}"/>
                      </a:ext>
                    </a:extLst>
                  </p:cNvPr>
                  <p:cNvGrpSpPr/>
                  <p:nvPr/>
                </p:nvGrpSpPr>
                <p:grpSpPr>
                  <a:xfrm>
                    <a:off x="6761498" y="5177976"/>
                    <a:ext cx="469644" cy="130792"/>
                    <a:chOff x="4881750" y="4794238"/>
                    <a:chExt cx="537486" cy="149686"/>
                  </a:xfrm>
                </p:grpSpPr>
                <p:sp>
                  <p:nvSpPr>
                    <p:cNvPr id="3379" name="Rectangle 3378">
                      <a:extLst>
                        <a:ext uri="{FF2B5EF4-FFF2-40B4-BE49-F238E27FC236}">
                          <a16:creationId xmlns:a16="http://schemas.microsoft.com/office/drawing/2014/main" id="{8D52790F-7C90-2B4F-B8D0-2A6D612696E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0" name="Rectangle 3379">
                      <a:extLst>
                        <a:ext uri="{FF2B5EF4-FFF2-40B4-BE49-F238E27FC236}">
                          <a16:creationId xmlns:a16="http://schemas.microsoft.com/office/drawing/2014/main" id="{930A3975-6B40-0443-BFFF-587396F85749}"/>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1" name="Rectangle 3380">
                      <a:extLst>
                        <a:ext uri="{FF2B5EF4-FFF2-40B4-BE49-F238E27FC236}">
                          <a16:creationId xmlns:a16="http://schemas.microsoft.com/office/drawing/2014/main" id="{4BD278AE-9666-A144-8BC1-E0A06BE76D42}"/>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2" name="Rectangle 3381">
                      <a:extLst>
                        <a:ext uri="{FF2B5EF4-FFF2-40B4-BE49-F238E27FC236}">
                          <a16:creationId xmlns:a16="http://schemas.microsoft.com/office/drawing/2014/main" id="{D5020091-1032-C142-B3C0-538928EA927A}"/>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59" name="Group 3358">
                    <a:extLst>
                      <a:ext uri="{FF2B5EF4-FFF2-40B4-BE49-F238E27FC236}">
                        <a16:creationId xmlns:a16="http://schemas.microsoft.com/office/drawing/2014/main" id="{9B171588-2679-0842-93C0-C22FA74D3D43}"/>
                      </a:ext>
                    </a:extLst>
                  </p:cNvPr>
                  <p:cNvGrpSpPr/>
                  <p:nvPr/>
                </p:nvGrpSpPr>
                <p:grpSpPr>
                  <a:xfrm>
                    <a:off x="6761498" y="5495835"/>
                    <a:ext cx="469644" cy="130792"/>
                    <a:chOff x="4881750" y="4794238"/>
                    <a:chExt cx="537486" cy="149686"/>
                  </a:xfrm>
                </p:grpSpPr>
                <p:sp>
                  <p:nvSpPr>
                    <p:cNvPr id="3375" name="Rectangle 3374">
                      <a:extLst>
                        <a:ext uri="{FF2B5EF4-FFF2-40B4-BE49-F238E27FC236}">
                          <a16:creationId xmlns:a16="http://schemas.microsoft.com/office/drawing/2014/main" id="{DD43048B-22DF-394F-8B80-5A0686464597}"/>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6" name="Rectangle 3375">
                      <a:extLst>
                        <a:ext uri="{FF2B5EF4-FFF2-40B4-BE49-F238E27FC236}">
                          <a16:creationId xmlns:a16="http://schemas.microsoft.com/office/drawing/2014/main" id="{CF076D45-4DA4-4842-B8BF-3D66E740244F}"/>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7" name="Rectangle 3376">
                      <a:extLst>
                        <a:ext uri="{FF2B5EF4-FFF2-40B4-BE49-F238E27FC236}">
                          <a16:creationId xmlns:a16="http://schemas.microsoft.com/office/drawing/2014/main" id="{6171E121-5560-4E4F-AE98-05F8498A870A}"/>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8" name="Rectangle 3377">
                      <a:extLst>
                        <a:ext uri="{FF2B5EF4-FFF2-40B4-BE49-F238E27FC236}">
                          <a16:creationId xmlns:a16="http://schemas.microsoft.com/office/drawing/2014/main" id="{71B72BFF-2857-4D43-B955-1EBD53EC6302}"/>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60" name="Group 3359">
                    <a:extLst>
                      <a:ext uri="{FF2B5EF4-FFF2-40B4-BE49-F238E27FC236}">
                        <a16:creationId xmlns:a16="http://schemas.microsoft.com/office/drawing/2014/main" id="{CD9A84C4-9C3B-3448-AE7C-0E559B1DBC08}"/>
                      </a:ext>
                    </a:extLst>
                  </p:cNvPr>
                  <p:cNvGrpSpPr/>
                  <p:nvPr/>
                </p:nvGrpSpPr>
                <p:grpSpPr>
                  <a:xfrm>
                    <a:off x="6761498" y="5694070"/>
                    <a:ext cx="469644" cy="130792"/>
                    <a:chOff x="4881750" y="4794238"/>
                    <a:chExt cx="537486" cy="149686"/>
                  </a:xfrm>
                </p:grpSpPr>
                <p:sp>
                  <p:nvSpPr>
                    <p:cNvPr id="3371" name="Rectangle 3370">
                      <a:extLst>
                        <a:ext uri="{FF2B5EF4-FFF2-40B4-BE49-F238E27FC236}">
                          <a16:creationId xmlns:a16="http://schemas.microsoft.com/office/drawing/2014/main" id="{216CD9C9-D733-2042-8E1F-3B7925425BC2}"/>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2" name="Rectangle 3371">
                      <a:extLst>
                        <a:ext uri="{FF2B5EF4-FFF2-40B4-BE49-F238E27FC236}">
                          <a16:creationId xmlns:a16="http://schemas.microsoft.com/office/drawing/2014/main" id="{5BD6DDDD-5001-B144-AB42-D8D62A3B0486}"/>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3" name="Rectangle 3372">
                      <a:extLst>
                        <a:ext uri="{FF2B5EF4-FFF2-40B4-BE49-F238E27FC236}">
                          <a16:creationId xmlns:a16="http://schemas.microsoft.com/office/drawing/2014/main" id="{EC0C33E3-C71C-2442-BBC1-6B9B5593149A}"/>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4" name="Rectangle 3373">
                      <a:extLst>
                        <a:ext uri="{FF2B5EF4-FFF2-40B4-BE49-F238E27FC236}">
                          <a16:creationId xmlns:a16="http://schemas.microsoft.com/office/drawing/2014/main" id="{E8F17C29-3D50-EF4A-A139-11EBE5E03F9B}"/>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61" name="Group 3360">
                    <a:extLst>
                      <a:ext uri="{FF2B5EF4-FFF2-40B4-BE49-F238E27FC236}">
                        <a16:creationId xmlns:a16="http://schemas.microsoft.com/office/drawing/2014/main" id="{00C6ADCE-AB55-8C4C-BF20-8A93E8B5C350}"/>
                      </a:ext>
                    </a:extLst>
                  </p:cNvPr>
                  <p:cNvGrpSpPr/>
                  <p:nvPr/>
                </p:nvGrpSpPr>
                <p:grpSpPr>
                  <a:xfrm>
                    <a:off x="6761498" y="6011929"/>
                    <a:ext cx="469644" cy="130792"/>
                    <a:chOff x="4881750" y="4794238"/>
                    <a:chExt cx="537486" cy="149686"/>
                  </a:xfrm>
                </p:grpSpPr>
                <p:sp>
                  <p:nvSpPr>
                    <p:cNvPr id="3367" name="Rectangle 3366">
                      <a:extLst>
                        <a:ext uri="{FF2B5EF4-FFF2-40B4-BE49-F238E27FC236}">
                          <a16:creationId xmlns:a16="http://schemas.microsoft.com/office/drawing/2014/main" id="{1CAB6725-8432-BE41-9FEC-4C491DC1E4A0}"/>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8" name="Rectangle 3367">
                      <a:extLst>
                        <a:ext uri="{FF2B5EF4-FFF2-40B4-BE49-F238E27FC236}">
                          <a16:creationId xmlns:a16="http://schemas.microsoft.com/office/drawing/2014/main" id="{6E761757-BFEE-2F4D-A5F3-D8A0CCF9D9D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9" name="Rectangle 3368">
                      <a:extLst>
                        <a:ext uri="{FF2B5EF4-FFF2-40B4-BE49-F238E27FC236}">
                          <a16:creationId xmlns:a16="http://schemas.microsoft.com/office/drawing/2014/main" id="{03DDADF7-053F-7D42-A4CB-853720185FAD}"/>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0" name="Rectangle 3369">
                      <a:extLst>
                        <a:ext uri="{FF2B5EF4-FFF2-40B4-BE49-F238E27FC236}">
                          <a16:creationId xmlns:a16="http://schemas.microsoft.com/office/drawing/2014/main" id="{CB467ED9-1380-3747-B4BD-3CCBFEEEE092}"/>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62" name="Group 3361">
                    <a:extLst>
                      <a:ext uri="{FF2B5EF4-FFF2-40B4-BE49-F238E27FC236}">
                        <a16:creationId xmlns:a16="http://schemas.microsoft.com/office/drawing/2014/main" id="{1118DCE6-FBCB-D24E-868E-DD55F39984F8}"/>
                      </a:ext>
                    </a:extLst>
                  </p:cNvPr>
                  <p:cNvGrpSpPr/>
                  <p:nvPr/>
                </p:nvGrpSpPr>
                <p:grpSpPr>
                  <a:xfrm>
                    <a:off x="6761498" y="6210165"/>
                    <a:ext cx="469644" cy="130792"/>
                    <a:chOff x="4881750" y="4794238"/>
                    <a:chExt cx="537486" cy="149686"/>
                  </a:xfrm>
                </p:grpSpPr>
                <p:sp>
                  <p:nvSpPr>
                    <p:cNvPr id="3363" name="Rectangle 3362">
                      <a:extLst>
                        <a:ext uri="{FF2B5EF4-FFF2-40B4-BE49-F238E27FC236}">
                          <a16:creationId xmlns:a16="http://schemas.microsoft.com/office/drawing/2014/main" id="{48298B46-08F4-D543-8744-9C7F8A08469A}"/>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4" name="Rectangle 3363">
                      <a:extLst>
                        <a:ext uri="{FF2B5EF4-FFF2-40B4-BE49-F238E27FC236}">
                          <a16:creationId xmlns:a16="http://schemas.microsoft.com/office/drawing/2014/main" id="{266E4ED8-5EDC-E545-AC7A-F9B34FFB4E8D}"/>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5" name="Rectangle 3364">
                      <a:extLst>
                        <a:ext uri="{FF2B5EF4-FFF2-40B4-BE49-F238E27FC236}">
                          <a16:creationId xmlns:a16="http://schemas.microsoft.com/office/drawing/2014/main" id="{8F4ECD2D-7EB1-5C48-A0F4-95414114119E}"/>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6" name="Rectangle 3365">
                      <a:extLst>
                        <a:ext uri="{FF2B5EF4-FFF2-40B4-BE49-F238E27FC236}">
                          <a16:creationId xmlns:a16="http://schemas.microsoft.com/office/drawing/2014/main" id="{A36BF26C-FC9A-F54A-BAC4-828EDC2BD2C1}"/>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53" name="Group 3352">
                  <a:extLst>
                    <a:ext uri="{FF2B5EF4-FFF2-40B4-BE49-F238E27FC236}">
                      <a16:creationId xmlns:a16="http://schemas.microsoft.com/office/drawing/2014/main" id="{333B51A8-98FF-294F-ABCA-F3FAADC59A99}"/>
                    </a:ext>
                  </a:extLst>
                </p:cNvPr>
                <p:cNvGrpSpPr/>
                <p:nvPr/>
              </p:nvGrpSpPr>
              <p:grpSpPr>
                <a:xfrm>
                  <a:off x="6884775" y="4612817"/>
                  <a:ext cx="227289" cy="116356"/>
                  <a:chOff x="4881750" y="4794239"/>
                  <a:chExt cx="387154" cy="149685"/>
                </a:xfrm>
              </p:grpSpPr>
              <p:sp>
                <p:nvSpPr>
                  <p:cNvPr id="3354" name="Rectangle 3353">
                    <a:extLst>
                      <a:ext uri="{FF2B5EF4-FFF2-40B4-BE49-F238E27FC236}">
                        <a16:creationId xmlns:a16="http://schemas.microsoft.com/office/drawing/2014/main" id="{70F436FF-2801-8D43-8BC3-D6ED3CCFF7CF}"/>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5" name="Rectangle 3354">
                    <a:extLst>
                      <a:ext uri="{FF2B5EF4-FFF2-40B4-BE49-F238E27FC236}">
                        <a16:creationId xmlns:a16="http://schemas.microsoft.com/office/drawing/2014/main" id="{9558C90B-2FF9-2F47-82C4-46A781BCA40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6" name="Rectangle 3355">
                    <a:extLst>
                      <a:ext uri="{FF2B5EF4-FFF2-40B4-BE49-F238E27FC236}">
                        <a16:creationId xmlns:a16="http://schemas.microsoft.com/office/drawing/2014/main" id="{73EA7291-A396-274E-A9CA-7BB3F52E534F}"/>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34" name="Group 3233">
                <a:extLst>
                  <a:ext uri="{FF2B5EF4-FFF2-40B4-BE49-F238E27FC236}">
                    <a16:creationId xmlns:a16="http://schemas.microsoft.com/office/drawing/2014/main" id="{D5DAE5D9-C5CB-B24A-B521-F7EB4FBEB749}"/>
                  </a:ext>
                </a:extLst>
              </p:cNvPr>
              <p:cNvGrpSpPr/>
              <p:nvPr/>
            </p:nvGrpSpPr>
            <p:grpSpPr>
              <a:xfrm>
                <a:off x="11244443" y="4758442"/>
                <a:ext cx="876559" cy="2094469"/>
                <a:chOff x="10234692" y="4237713"/>
                <a:chExt cx="876559" cy="2094469"/>
              </a:xfrm>
            </p:grpSpPr>
            <p:cxnSp>
              <p:nvCxnSpPr>
                <p:cNvPr id="3341" name="Straight Connector 3340">
                  <a:extLst>
                    <a:ext uri="{FF2B5EF4-FFF2-40B4-BE49-F238E27FC236}">
                      <a16:creationId xmlns:a16="http://schemas.microsoft.com/office/drawing/2014/main" id="{D847FDFF-4463-334D-95E6-76D3DD4D5A38}"/>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342" name="Straight Connector 3341">
                  <a:extLst>
                    <a:ext uri="{FF2B5EF4-FFF2-40B4-BE49-F238E27FC236}">
                      <a16:creationId xmlns:a16="http://schemas.microsoft.com/office/drawing/2014/main" id="{F99B3323-78BB-9A44-8810-A9604ECE5C1B}"/>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343" name="Group 3342">
                  <a:extLst>
                    <a:ext uri="{FF2B5EF4-FFF2-40B4-BE49-F238E27FC236}">
                      <a16:creationId xmlns:a16="http://schemas.microsoft.com/office/drawing/2014/main" id="{FD68D585-F0BA-8144-B6E7-6E2D7604D3A0}"/>
                    </a:ext>
                  </a:extLst>
                </p:cNvPr>
                <p:cNvGrpSpPr/>
                <p:nvPr/>
              </p:nvGrpSpPr>
              <p:grpSpPr>
                <a:xfrm>
                  <a:off x="10234692" y="4237713"/>
                  <a:ext cx="876559" cy="643159"/>
                  <a:chOff x="11072892" y="4765217"/>
                  <a:chExt cx="876559" cy="643159"/>
                </a:xfrm>
              </p:grpSpPr>
              <p:sp>
                <p:nvSpPr>
                  <p:cNvPr id="3346" name="Oval 3345">
                    <a:extLst>
                      <a:ext uri="{FF2B5EF4-FFF2-40B4-BE49-F238E27FC236}">
                        <a16:creationId xmlns:a16="http://schemas.microsoft.com/office/drawing/2014/main" id="{81A1381E-15E0-C647-B5C6-DAB1A4EF8053}"/>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7" name="Oval 3346">
                    <a:extLst>
                      <a:ext uri="{FF2B5EF4-FFF2-40B4-BE49-F238E27FC236}">
                        <a16:creationId xmlns:a16="http://schemas.microsoft.com/office/drawing/2014/main" id="{5ECBA1B1-1DE2-E348-B558-A40266195E37}"/>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8" name="Oval 3347">
                    <a:extLst>
                      <a:ext uri="{FF2B5EF4-FFF2-40B4-BE49-F238E27FC236}">
                        <a16:creationId xmlns:a16="http://schemas.microsoft.com/office/drawing/2014/main" id="{26D12EC6-3904-284C-BCFA-03A33A9AEFDA}"/>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344" name="Straight Connector 3343">
                  <a:extLst>
                    <a:ext uri="{FF2B5EF4-FFF2-40B4-BE49-F238E27FC236}">
                      <a16:creationId xmlns:a16="http://schemas.microsoft.com/office/drawing/2014/main" id="{C95D35F0-E631-7048-983B-1C91D4427D3E}"/>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345" name="Oval 3344">
                  <a:extLst>
                    <a:ext uri="{FF2B5EF4-FFF2-40B4-BE49-F238E27FC236}">
                      <a16:creationId xmlns:a16="http://schemas.microsoft.com/office/drawing/2014/main" id="{52F935B3-1E82-BC40-9E3C-75B4AF881DC3}"/>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35" name="Group 3234">
                <a:extLst>
                  <a:ext uri="{FF2B5EF4-FFF2-40B4-BE49-F238E27FC236}">
                    <a16:creationId xmlns:a16="http://schemas.microsoft.com/office/drawing/2014/main" id="{97968CA0-4EEC-054C-8CFB-14A81032BC63}"/>
                  </a:ext>
                </a:extLst>
              </p:cNvPr>
              <p:cNvGrpSpPr/>
              <p:nvPr/>
            </p:nvGrpSpPr>
            <p:grpSpPr>
              <a:xfrm>
                <a:off x="5119726" y="4757723"/>
                <a:ext cx="876559" cy="2094469"/>
                <a:chOff x="10234692" y="4237713"/>
                <a:chExt cx="876559" cy="2094469"/>
              </a:xfrm>
            </p:grpSpPr>
            <p:cxnSp>
              <p:nvCxnSpPr>
                <p:cNvPr id="3333" name="Straight Connector 3332">
                  <a:extLst>
                    <a:ext uri="{FF2B5EF4-FFF2-40B4-BE49-F238E27FC236}">
                      <a16:creationId xmlns:a16="http://schemas.microsoft.com/office/drawing/2014/main" id="{278306C9-E31A-2A42-B7A9-6F9996806AD1}"/>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334" name="Straight Connector 3333">
                  <a:extLst>
                    <a:ext uri="{FF2B5EF4-FFF2-40B4-BE49-F238E27FC236}">
                      <a16:creationId xmlns:a16="http://schemas.microsoft.com/office/drawing/2014/main" id="{D8770B4D-B9A1-BF44-8B4B-84B1D49C2867}"/>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335" name="Group 3334">
                  <a:extLst>
                    <a:ext uri="{FF2B5EF4-FFF2-40B4-BE49-F238E27FC236}">
                      <a16:creationId xmlns:a16="http://schemas.microsoft.com/office/drawing/2014/main" id="{09CD0A3D-CF8A-8441-9145-AB9F2AA335B5}"/>
                    </a:ext>
                  </a:extLst>
                </p:cNvPr>
                <p:cNvGrpSpPr/>
                <p:nvPr/>
              </p:nvGrpSpPr>
              <p:grpSpPr>
                <a:xfrm>
                  <a:off x="10234692" y="4237713"/>
                  <a:ext cx="876559" cy="643159"/>
                  <a:chOff x="11072892" y="4765217"/>
                  <a:chExt cx="876559" cy="643159"/>
                </a:xfrm>
              </p:grpSpPr>
              <p:sp>
                <p:nvSpPr>
                  <p:cNvPr id="3338" name="Oval 3337">
                    <a:extLst>
                      <a:ext uri="{FF2B5EF4-FFF2-40B4-BE49-F238E27FC236}">
                        <a16:creationId xmlns:a16="http://schemas.microsoft.com/office/drawing/2014/main" id="{DCDE8768-45AA-6046-8A9F-9F48686CBE04}"/>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9" name="Oval 3338">
                    <a:extLst>
                      <a:ext uri="{FF2B5EF4-FFF2-40B4-BE49-F238E27FC236}">
                        <a16:creationId xmlns:a16="http://schemas.microsoft.com/office/drawing/2014/main" id="{CAA748D3-2823-4845-82C8-6A69A5C5E959}"/>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0" name="Oval 3339">
                    <a:extLst>
                      <a:ext uri="{FF2B5EF4-FFF2-40B4-BE49-F238E27FC236}">
                        <a16:creationId xmlns:a16="http://schemas.microsoft.com/office/drawing/2014/main" id="{C3B90C60-C350-3148-A694-C8661376A279}"/>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336" name="Straight Connector 3335">
                  <a:extLst>
                    <a:ext uri="{FF2B5EF4-FFF2-40B4-BE49-F238E27FC236}">
                      <a16:creationId xmlns:a16="http://schemas.microsoft.com/office/drawing/2014/main" id="{71A0F5B8-E41E-7C4F-86F0-E17E1FA1C599}"/>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337" name="Oval 3336">
                  <a:extLst>
                    <a:ext uri="{FF2B5EF4-FFF2-40B4-BE49-F238E27FC236}">
                      <a16:creationId xmlns:a16="http://schemas.microsoft.com/office/drawing/2014/main" id="{BDA6D39E-262A-1D44-84A5-D8E4A2F531AD}"/>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36" name="Group 3235">
                <a:extLst>
                  <a:ext uri="{FF2B5EF4-FFF2-40B4-BE49-F238E27FC236}">
                    <a16:creationId xmlns:a16="http://schemas.microsoft.com/office/drawing/2014/main" id="{AF165879-62D8-E84E-9AD3-85BAF4F6C3CC}"/>
                  </a:ext>
                </a:extLst>
              </p:cNvPr>
              <p:cNvGrpSpPr/>
              <p:nvPr/>
            </p:nvGrpSpPr>
            <p:grpSpPr>
              <a:xfrm>
                <a:off x="4113601" y="5069598"/>
                <a:ext cx="876559" cy="1789669"/>
                <a:chOff x="10234692" y="4237713"/>
                <a:chExt cx="876559" cy="1789669"/>
              </a:xfrm>
            </p:grpSpPr>
            <p:cxnSp>
              <p:nvCxnSpPr>
                <p:cNvPr id="3325" name="Straight Connector 3324">
                  <a:extLst>
                    <a:ext uri="{FF2B5EF4-FFF2-40B4-BE49-F238E27FC236}">
                      <a16:creationId xmlns:a16="http://schemas.microsoft.com/office/drawing/2014/main" id="{82949A24-C2A6-BF4A-87A6-7E75F6D5BBC6}"/>
                    </a:ext>
                  </a:extLst>
                </p:cNvPr>
                <p:cNvCxnSpPr>
                  <a:cxnSpLocks/>
                </p:cNvCxnSpPr>
                <p:nvPr/>
              </p:nvCxnSpPr>
              <p:spPr>
                <a:xfrm>
                  <a:off x="10701853" y="4724470"/>
                  <a:ext cx="13639" cy="13029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326" name="Straight Connector 3325">
                  <a:extLst>
                    <a:ext uri="{FF2B5EF4-FFF2-40B4-BE49-F238E27FC236}">
                      <a16:creationId xmlns:a16="http://schemas.microsoft.com/office/drawing/2014/main" id="{110BF0E0-CA5E-EF4A-97F8-95638A9B4FEA}"/>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327" name="Group 3326">
                  <a:extLst>
                    <a:ext uri="{FF2B5EF4-FFF2-40B4-BE49-F238E27FC236}">
                      <a16:creationId xmlns:a16="http://schemas.microsoft.com/office/drawing/2014/main" id="{A9A321F7-BA99-6544-9B27-8958114D80F6}"/>
                    </a:ext>
                  </a:extLst>
                </p:cNvPr>
                <p:cNvGrpSpPr/>
                <p:nvPr/>
              </p:nvGrpSpPr>
              <p:grpSpPr>
                <a:xfrm>
                  <a:off x="10234692" y="4237713"/>
                  <a:ext cx="876559" cy="643159"/>
                  <a:chOff x="11072892" y="4765217"/>
                  <a:chExt cx="876559" cy="643159"/>
                </a:xfrm>
              </p:grpSpPr>
              <p:sp>
                <p:nvSpPr>
                  <p:cNvPr id="3330" name="Oval 3329">
                    <a:extLst>
                      <a:ext uri="{FF2B5EF4-FFF2-40B4-BE49-F238E27FC236}">
                        <a16:creationId xmlns:a16="http://schemas.microsoft.com/office/drawing/2014/main" id="{85849BE8-A6D7-D544-8887-C27AA39FB5A1}"/>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1" name="Oval 3330">
                    <a:extLst>
                      <a:ext uri="{FF2B5EF4-FFF2-40B4-BE49-F238E27FC236}">
                        <a16:creationId xmlns:a16="http://schemas.microsoft.com/office/drawing/2014/main" id="{71009D6F-4588-9F4E-B212-1AFF88C1F2E2}"/>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2" name="Oval 3331">
                    <a:extLst>
                      <a:ext uri="{FF2B5EF4-FFF2-40B4-BE49-F238E27FC236}">
                        <a16:creationId xmlns:a16="http://schemas.microsoft.com/office/drawing/2014/main" id="{EEEA52ED-CBCD-434B-B873-A86863D16B51}"/>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328" name="Straight Connector 3327">
                  <a:extLst>
                    <a:ext uri="{FF2B5EF4-FFF2-40B4-BE49-F238E27FC236}">
                      <a16:creationId xmlns:a16="http://schemas.microsoft.com/office/drawing/2014/main" id="{B68342A7-D1B4-B549-A3E9-823B4ECC4067}"/>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329" name="Oval 3328">
                  <a:extLst>
                    <a:ext uri="{FF2B5EF4-FFF2-40B4-BE49-F238E27FC236}">
                      <a16:creationId xmlns:a16="http://schemas.microsoft.com/office/drawing/2014/main" id="{DB8931A9-8BFD-F241-95B0-111E55AFA211}"/>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37" name="Group 3236">
                <a:extLst>
                  <a:ext uri="{FF2B5EF4-FFF2-40B4-BE49-F238E27FC236}">
                    <a16:creationId xmlns:a16="http://schemas.microsoft.com/office/drawing/2014/main" id="{B799C19B-DFF4-B04C-AB4B-9E6657E48563}"/>
                  </a:ext>
                </a:extLst>
              </p:cNvPr>
              <p:cNvGrpSpPr/>
              <p:nvPr/>
            </p:nvGrpSpPr>
            <p:grpSpPr>
              <a:xfrm>
                <a:off x="10722239" y="5744107"/>
                <a:ext cx="567738" cy="967596"/>
                <a:chOff x="6984862" y="240100"/>
                <a:chExt cx="826581" cy="1408746"/>
              </a:xfrm>
            </p:grpSpPr>
            <p:cxnSp>
              <p:nvCxnSpPr>
                <p:cNvPr id="3318" name="Straight Connector 3317">
                  <a:extLst>
                    <a:ext uri="{FF2B5EF4-FFF2-40B4-BE49-F238E27FC236}">
                      <a16:creationId xmlns:a16="http://schemas.microsoft.com/office/drawing/2014/main" id="{F34AE0F9-FDAE-CC4B-A730-FA5D330F140D}"/>
                    </a:ext>
                  </a:extLst>
                </p:cNvPr>
                <p:cNvCxnSpPr>
                  <a:cxnSpLocks/>
                </p:cNvCxnSpPr>
                <p:nvPr/>
              </p:nvCxnSpPr>
              <p:spPr>
                <a:xfrm>
                  <a:off x="7499648" y="553193"/>
                  <a:ext cx="11469" cy="1095653"/>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319" name="Group 3318">
                  <a:extLst>
                    <a:ext uri="{FF2B5EF4-FFF2-40B4-BE49-F238E27FC236}">
                      <a16:creationId xmlns:a16="http://schemas.microsoft.com/office/drawing/2014/main" id="{12729AD2-60D1-684B-A123-845DC571EEFE}"/>
                    </a:ext>
                  </a:extLst>
                </p:cNvPr>
                <p:cNvGrpSpPr/>
                <p:nvPr/>
              </p:nvGrpSpPr>
              <p:grpSpPr>
                <a:xfrm>
                  <a:off x="6984862" y="240100"/>
                  <a:ext cx="807662" cy="523776"/>
                  <a:chOff x="11072892" y="4862681"/>
                  <a:chExt cx="807662" cy="523776"/>
                </a:xfrm>
              </p:grpSpPr>
              <p:sp>
                <p:nvSpPr>
                  <p:cNvPr id="3323" name="Oval 3322">
                    <a:extLst>
                      <a:ext uri="{FF2B5EF4-FFF2-40B4-BE49-F238E27FC236}">
                        <a16:creationId xmlns:a16="http://schemas.microsoft.com/office/drawing/2014/main" id="{6C5C7173-1221-934E-B9B5-36DF0CD27AC1}"/>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4" name="Oval 3323">
                    <a:extLst>
                      <a:ext uri="{FF2B5EF4-FFF2-40B4-BE49-F238E27FC236}">
                        <a16:creationId xmlns:a16="http://schemas.microsoft.com/office/drawing/2014/main" id="{0D01EC62-E629-F64D-90AE-D3B5303CEDBB}"/>
                      </a:ext>
                    </a:extLst>
                  </p:cNvPr>
                  <p:cNvSpPr/>
                  <p:nvPr/>
                </p:nvSpPr>
                <p:spPr>
                  <a:xfrm>
                    <a:off x="11511478" y="4862681"/>
                    <a:ext cx="369076" cy="36907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20" name="Group 3319">
                  <a:extLst>
                    <a:ext uri="{FF2B5EF4-FFF2-40B4-BE49-F238E27FC236}">
                      <a16:creationId xmlns:a16="http://schemas.microsoft.com/office/drawing/2014/main" id="{237ADB6B-D405-7346-BCBB-980C41A1C62C}"/>
                    </a:ext>
                  </a:extLst>
                </p:cNvPr>
                <p:cNvGrpSpPr/>
                <p:nvPr/>
              </p:nvGrpSpPr>
              <p:grpSpPr>
                <a:xfrm rot="6310623">
                  <a:off x="7510094" y="822683"/>
                  <a:ext cx="335963" cy="266735"/>
                  <a:chOff x="7125585" y="925083"/>
                  <a:chExt cx="335963" cy="266735"/>
                </a:xfrm>
              </p:grpSpPr>
              <p:cxnSp>
                <p:nvCxnSpPr>
                  <p:cNvPr id="3321" name="Straight Connector 3320">
                    <a:extLst>
                      <a:ext uri="{FF2B5EF4-FFF2-40B4-BE49-F238E27FC236}">
                        <a16:creationId xmlns:a16="http://schemas.microsoft.com/office/drawing/2014/main" id="{FDCC1701-1A13-9144-9E44-DBAF6FB5F465}"/>
                      </a:ext>
                    </a:extLst>
                  </p:cNvPr>
                  <p:cNvCxnSpPr>
                    <a:cxnSpLocks/>
                  </p:cNvCxnSpPr>
                  <p:nvPr/>
                </p:nvCxnSpPr>
                <p:spPr>
                  <a:xfrm flipH="1" flipV="1">
                    <a:off x="7320539" y="1101943"/>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322" name="Oval 3321">
                    <a:extLst>
                      <a:ext uri="{FF2B5EF4-FFF2-40B4-BE49-F238E27FC236}">
                        <a16:creationId xmlns:a16="http://schemas.microsoft.com/office/drawing/2014/main" id="{DCCC67E3-DCEA-6A47-AD7E-D41BD56A823C}"/>
                      </a:ext>
                    </a:extLst>
                  </p:cNvPr>
                  <p:cNvSpPr/>
                  <p:nvPr/>
                </p:nvSpPr>
                <p:spPr>
                  <a:xfrm>
                    <a:off x="7125585" y="925083"/>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238" name="Freeform: Shape 20">
                <a:extLst>
                  <a:ext uri="{FF2B5EF4-FFF2-40B4-BE49-F238E27FC236}">
                    <a16:creationId xmlns:a16="http://schemas.microsoft.com/office/drawing/2014/main" id="{C1C8BD58-4768-F242-8774-CBADF97CFA7F}"/>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39" name="Group 3238">
                <a:extLst>
                  <a:ext uri="{FF2B5EF4-FFF2-40B4-BE49-F238E27FC236}">
                    <a16:creationId xmlns:a16="http://schemas.microsoft.com/office/drawing/2014/main" id="{012AD071-84A8-114C-8FD6-2E7C4992D2E3}"/>
                  </a:ext>
                </a:extLst>
              </p:cNvPr>
              <p:cNvGrpSpPr/>
              <p:nvPr/>
            </p:nvGrpSpPr>
            <p:grpSpPr>
              <a:xfrm>
                <a:off x="7643038" y="3503799"/>
                <a:ext cx="783772" cy="3360057"/>
                <a:chOff x="6841308" y="3500663"/>
                <a:chExt cx="783772" cy="3360057"/>
              </a:xfrm>
            </p:grpSpPr>
            <p:sp>
              <p:nvSpPr>
                <p:cNvPr id="3265" name="Rectangle: Top Corners Rounded 48">
                  <a:extLst>
                    <a:ext uri="{FF2B5EF4-FFF2-40B4-BE49-F238E27FC236}">
                      <a16:creationId xmlns:a16="http://schemas.microsoft.com/office/drawing/2014/main" id="{11BB40C8-B442-7140-A7CA-518A3B96A596}"/>
                    </a:ext>
                  </a:extLst>
                </p:cNvPr>
                <p:cNvSpPr/>
                <p:nvPr/>
              </p:nvSpPr>
              <p:spPr>
                <a:xfrm>
                  <a:off x="6841308" y="3500663"/>
                  <a:ext cx="783772" cy="336005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66" name="Group 3265">
                  <a:extLst>
                    <a:ext uri="{FF2B5EF4-FFF2-40B4-BE49-F238E27FC236}">
                      <a16:creationId xmlns:a16="http://schemas.microsoft.com/office/drawing/2014/main" id="{06BA951A-E0E4-8B46-ACA9-AC81A0A45D2B}"/>
                    </a:ext>
                  </a:extLst>
                </p:cNvPr>
                <p:cNvGrpSpPr/>
                <p:nvPr/>
              </p:nvGrpSpPr>
              <p:grpSpPr>
                <a:xfrm>
                  <a:off x="7024551" y="3717470"/>
                  <a:ext cx="417286" cy="165100"/>
                  <a:chOff x="2438400" y="3721100"/>
                  <a:chExt cx="417286" cy="165100"/>
                </a:xfrm>
                <a:solidFill>
                  <a:srgbClr val="7B6F46"/>
                </a:solidFill>
              </p:grpSpPr>
              <p:sp>
                <p:nvSpPr>
                  <p:cNvPr id="3315" name="Rectangle 3314">
                    <a:extLst>
                      <a:ext uri="{FF2B5EF4-FFF2-40B4-BE49-F238E27FC236}">
                        <a16:creationId xmlns:a16="http://schemas.microsoft.com/office/drawing/2014/main" id="{A26EA545-C612-FF4D-BFDE-90673D821CB6}"/>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6" name="Rectangle 3315">
                    <a:extLst>
                      <a:ext uri="{FF2B5EF4-FFF2-40B4-BE49-F238E27FC236}">
                        <a16:creationId xmlns:a16="http://schemas.microsoft.com/office/drawing/2014/main" id="{595D8B9F-F67F-484E-BA47-D2E6EB8646DA}"/>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7" name="Rectangle 3316">
                    <a:extLst>
                      <a:ext uri="{FF2B5EF4-FFF2-40B4-BE49-F238E27FC236}">
                        <a16:creationId xmlns:a16="http://schemas.microsoft.com/office/drawing/2014/main" id="{C3655B7E-F522-9945-A295-4C3B9A1C391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67" name="Group 3266">
                  <a:extLst>
                    <a:ext uri="{FF2B5EF4-FFF2-40B4-BE49-F238E27FC236}">
                      <a16:creationId xmlns:a16="http://schemas.microsoft.com/office/drawing/2014/main" id="{C7FF0AF9-7829-4C43-A05B-6B92898AB572}"/>
                    </a:ext>
                  </a:extLst>
                </p:cNvPr>
                <p:cNvGrpSpPr/>
                <p:nvPr/>
              </p:nvGrpSpPr>
              <p:grpSpPr>
                <a:xfrm>
                  <a:off x="7024551" y="3934277"/>
                  <a:ext cx="417286" cy="165100"/>
                  <a:chOff x="2438400" y="3721100"/>
                  <a:chExt cx="417286" cy="165100"/>
                </a:xfrm>
                <a:solidFill>
                  <a:srgbClr val="7B6F46"/>
                </a:solidFill>
              </p:grpSpPr>
              <p:sp>
                <p:nvSpPr>
                  <p:cNvPr id="3312" name="Rectangle 3311">
                    <a:extLst>
                      <a:ext uri="{FF2B5EF4-FFF2-40B4-BE49-F238E27FC236}">
                        <a16:creationId xmlns:a16="http://schemas.microsoft.com/office/drawing/2014/main" id="{C2BD13A1-5E66-F24F-9FB6-085B438450FC}"/>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3" name="Rectangle 3312">
                    <a:extLst>
                      <a:ext uri="{FF2B5EF4-FFF2-40B4-BE49-F238E27FC236}">
                        <a16:creationId xmlns:a16="http://schemas.microsoft.com/office/drawing/2014/main" id="{C7315EEB-9814-5A48-9C75-98F67A15577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4" name="Rectangle 3313">
                    <a:extLst>
                      <a:ext uri="{FF2B5EF4-FFF2-40B4-BE49-F238E27FC236}">
                        <a16:creationId xmlns:a16="http://schemas.microsoft.com/office/drawing/2014/main" id="{75658C8C-F393-AB49-AC12-C682367BC27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68" name="Group 3267">
                  <a:extLst>
                    <a:ext uri="{FF2B5EF4-FFF2-40B4-BE49-F238E27FC236}">
                      <a16:creationId xmlns:a16="http://schemas.microsoft.com/office/drawing/2014/main" id="{84B5BF00-3107-F441-9694-04F7E2E4F955}"/>
                    </a:ext>
                  </a:extLst>
                </p:cNvPr>
                <p:cNvGrpSpPr/>
                <p:nvPr/>
              </p:nvGrpSpPr>
              <p:grpSpPr>
                <a:xfrm>
                  <a:off x="7024551" y="4151084"/>
                  <a:ext cx="417286" cy="165100"/>
                  <a:chOff x="2438400" y="3721100"/>
                  <a:chExt cx="417286" cy="165100"/>
                </a:xfrm>
                <a:solidFill>
                  <a:srgbClr val="7B6F46"/>
                </a:solidFill>
              </p:grpSpPr>
              <p:sp>
                <p:nvSpPr>
                  <p:cNvPr id="3309" name="Rectangle 3308">
                    <a:extLst>
                      <a:ext uri="{FF2B5EF4-FFF2-40B4-BE49-F238E27FC236}">
                        <a16:creationId xmlns:a16="http://schemas.microsoft.com/office/drawing/2014/main" id="{F67E03A2-F315-384E-95E0-ACB498311F5B}"/>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0" name="Rectangle 3309">
                    <a:extLst>
                      <a:ext uri="{FF2B5EF4-FFF2-40B4-BE49-F238E27FC236}">
                        <a16:creationId xmlns:a16="http://schemas.microsoft.com/office/drawing/2014/main" id="{FF436589-4853-3E46-8BFE-9F84C7027F36}"/>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1" name="Rectangle 3310">
                    <a:extLst>
                      <a:ext uri="{FF2B5EF4-FFF2-40B4-BE49-F238E27FC236}">
                        <a16:creationId xmlns:a16="http://schemas.microsoft.com/office/drawing/2014/main" id="{B91D1B4A-DD18-AD4B-A5C7-83B7F7B74052}"/>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69" name="Group 3268">
                  <a:extLst>
                    <a:ext uri="{FF2B5EF4-FFF2-40B4-BE49-F238E27FC236}">
                      <a16:creationId xmlns:a16="http://schemas.microsoft.com/office/drawing/2014/main" id="{46E191EE-504C-E747-BFE4-41F309539E2D}"/>
                    </a:ext>
                  </a:extLst>
                </p:cNvPr>
                <p:cNvGrpSpPr/>
                <p:nvPr/>
              </p:nvGrpSpPr>
              <p:grpSpPr>
                <a:xfrm>
                  <a:off x="7024551" y="4367891"/>
                  <a:ext cx="417286" cy="165100"/>
                  <a:chOff x="2438400" y="3721100"/>
                  <a:chExt cx="417286" cy="165100"/>
                </a:xfrm>
                <a:solidFill>
                  <a:srgbClr val="7B6F46"/>
                </a:solidFill>
              </p:grpSpPr>
              <p:sp>
                <p:nvSpPr>
                  <p:cNvPr id="3306" name="Rectangle 3305">
                    <a:extLst>
                      <a:ext uri="{FF2B5EF4-FFF2-40B4-BE49-F238E27FC236}">
                        <a16:creationId xmlns:a16="http://schemas.microsoft.com/office/drawing/2014/main" id="{B8CC78AD-870C-A046-8DB2-DD471132C6E8}"/>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7" name="Rectangle 3306">
                    <a:extLst>
                      <a:ext uri="{FF2B5EF4-FFF2-40B4-BE49-F238E27FC236}">
                        <a16:creationId xmlns:a16="http://schemas.microsoft.com/office/drawing/2014/main" id="{BDD1C426-EE28-0C4E-A8F4-22BF76DBB32A}"/>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8" name="Rectangle 3307">
                    <a:extLst>
                      <a:ext uri="{FF2B5EF4-FFF2-40B4-BE49-F238E27FC236}">
                        <a16:creationId xmlns:a16="http://schemas.microsoft.com/office/drawing/2014/main" id="{5FFC5798-CE25-0849-99BF-5CF8336F1522}"/>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0" name="Group 3269">
                  <a:extLst>
                    <a:ext uri="{FF2B5EF4-FFF2-40B4-BE49-F238E27FC236}">
                      <a16:creationId xmlns:a16="http://schemas.microsoft.com/office/drawing/2014/main" id="{87622B03-4DCA-9444-A4AF-0728EBEA4156}"/>
                    </a:ext>
                  </a:extLst>
                </p:cNvPr>
                <p:cNvGrpSpPr/>
                <p:nvPr/>
              </p:nvGrpSpPr>
              <p:grpSpPr>
                <a:xfrm>
                  <a:off x="7024551" y="4584698"/>
                  <a:ext cx="417286" cy="165100"/>
                  <a:chOff x="2438400" y="3721100"/>
                  <a:chExt cx="417286" cy="165100"/>
                </a:xfrm>
                <a:solidFill>
                  <a:srgbClr val="7B6F46"/>
                </a:solidFill>
              </p:grpSpPr>
              <p:sp>
                <p:nvSpPr>
                  <p:cNvPr id="3303" name="Rectangle 3302">
                    <a:extLst>
                      <a:ext uri="{FF2B5EF4-FFF2-40B4-BE49-F238E27FC236}">
                        <a16:creationId xmlns:a16="http://schemas.microsoft.com/office/drawing/2014/main" id="{75189125-223A-B94B-8EB1-1CF1AC7ECC16}"/>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4" name="Rectangle 3303">
                    <a:extLst>
                      <a:ext uri="{FF2B5EF4-FFF2-40B4-BE49-F238E27FC236}">
                        <a16:creationId xmlns:a16="http://schemas.microsoft.com/office/drawing/2014/main" id="{AC3BE2C7-9325-C443-B224-A81D6017CC32}"/>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5" name="Rectangle 3304">
                    <a:extLst>
                      <a:ext uri="{FF2B5EF4-FFF2-40B4-BE49-F238E27FC236}">
                        <a16:creationId xmlns:a16="http://schemas.microsoft.com/office/drawing/2014/main" id="{ACFEE947-DE9A-924A-B281-54A667E764A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1" name="Group 3270">
                  <a:extLst>
                    <a:ext uri="{FF2B5EF4-FFF2-40B4-BE49-F238E27FC236}">
                      <a16:creationId xmlns:a16="http://schemas.microsoft.com/office/drawing/2014/main" id="{A76466BC-3574-7D43-9B88-5C11DDD6F168}"/>
                    </a:ext>
                  </a:extLst>
                </p:cNvPr>
                <p:cNvGrpSpPr/>
                <p:nvPr/>
              </p:nvGrpSpPr>
              <p:grpSpPr>
                <a:xfrm>
                  <a:off x="7024551" y="4801505"/>
                  <a:ext cx="417286" cy="165100"/>
                  <a:chOff x="2438400" y="3721100"/>
                  <a:chExt cx="417286" cy="165100"/>
                </a:xfrm>
                <a:solidFill>
                  <a:srgbClr val="7B6F46"/>
                </a:solidFill>
              </p:grpSpPr>
              <p:sp>
                <p:nvSpPr>
                  <p:cNvPr id="3300" name="Rectangle 3299">
                    <a:extLst>
                      <a:ext uri="{FF2B5EF4-FFF2-40B4-BE49-F238E27FC236}">
                        <a16:creationId xmlns:a16="http://schemas.microsoft.com/office/drawing/2014/main" id="{4CC93B5B-4F3B-A846-9B9E-048D0B2CD407}"/>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1" name="Rectangle 3300">
                    <a:extLst>
                      <a:ext uri="{FF2B5EF4-FFF2-40B4-BE49-F238E27FC236}">
                        <a16:creationId xmlns:a16="http://schemas.microsoft.com/office/drawing/2014/main" id="{04AD007E-FB35-FB46-AF37-7AB43EF1FFF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2" name="Rectangle 3301">
                    <a:extLst>
                      <a:ext uri="{FF2B5EF4-FFF2-40B4-BE49-F238E27FC236}">
                        <a16:creationId xmlns:a16="http://schemas.microsoft.com/office/drawing/2014/main" id="{1CCF32ED-7A29-2A4D-97B6-E008ABBA6B83}"/>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2" name="Group 3271">
                  <a:extLst>
                    <a:ext uri="{FF2B5EF4-FFF2-40B4-BE49-F238E27FC236}">
                      <a16:creationId xmlns:a16="http://schemas.microsoft.com/office/drawing/2014/main" id="{3BEEAC1D-408B-DB4E-B3C6-852D3B3CC600}"/>
                    </a:ext>
                  </a:extLst>
                </p:cNvPr>
                <p:cNvGrpSpPr/>
                <p:nvPr/>
              </p:nvGrpSpPr>
              <p:grpSpPr>
                <a:xfrm>
                  <a:off x="7024551" y="5018312"/>
                  <a:ext cx="417286" cy="165100"/>
                  <a:chOff x="2438400" y="3721100"/>
                  <a:chExt cx="417286" cy="165100"/>
                </a:xfrm>
                <a:solidFill>
                  <a:srgbClr val="7B6F46"/>
                </a:solidFill>
              </p:grpSpPr>
              <p:sp>
                <p:nvSpPr>
                  <p:cNvPr id="3297" name="Rectangle 3296">
                    <a:extLst>
                      <a:ext uri="{FF2B5EF4-FFF2-40B4-BE49-F238E27FC236}">
                        <a16:creationId xmlns:a16="http://schemas.microsoft.com/office/drawing/2014/main" id="{C136620C-9209-F842-BDA5-DAEC5F24F577}"/>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8" name="Rectangle 3297">
                    <a:extLst>
                      <a:ext uri="{FF2B5EF4-FFF2-40B4-BE49-F238E27FC236}">
                        <a16:creationId xmlns:a16="http://schemas.microsoft.com/office/drawing/2014/main" id="{1B0DE131-F2EB-5648-8495-2FFBC9E52770}"/>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9" name="Rectangle 3298">
                    <a:extLst>
                      <a:ext uri="{FF2B5EF4-FFF2-40B4-BE49-F238E27FC236}">
                        <a16:creationId xmlns:a16="http://schemas.microsoft.com/office/drawing/2014/main" id="{F7E05450-6C6E-814C-A42D-31E10CBB0C9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3" name="Group 3272">
                  <a:extLst>
                    <a:ext uri="{FF2B5EF4-FFF2-40B4-BE49-F238E27FC236}">
                      <a16:creationId xmlns:a16="http://schemas.microsoft.com/office/drawing/2014/main" id="{77678864-AB56-174D-82ED-981F85DF5BB6}"/>
                    </a:ext>
                  </a:extLst>
                </p:cNvPr>
                <p:cNvGrpSpPr/>
                <p:nvPr/>
              </p:nvGrpSpPr>
              <p:grpSpPr>
                <a:xfrm>
                  <a:off x="7024551" y="5235119"/>
                  <a:ext cx="417286" cy="165100"/>
                  <a:chOff x="2438400" y="3721100"/>
                  <a:chExt cx="417286" cy="165100"/>
                </a:xfrm>
                <a:solidFill>
                  <a:srgbClr val="7B6F46"/>
                </a:solidFill>
              </p:grpSpPr>
              <p:sp>
                <p:nvSpPr>
                  <p:cNvPr id="3294" name="Rectangle 3293">
                    <a:extLst>
                      <a:ext uri="{FF2B5EF4-FFF2-40B4-BE49-F238E27FC236}">
                        <a16:creationId xmlns:a16="http://schemas.microsoft.com/office/drawing/2014/main" id="{E7C36635-EE28-8248-B5F3-CC9007443278}"/>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5" name="Rectangle 3294">
                    <a:extLst>
                      <a:ext uri="{FF2B5EF4-FFF2-40B4-BE49-F238E27FC236}">
                        <a16:creationId xmlns:a16="http://schemas.microsoft.com/office/drawing/2014/main" id="{B718C4EB-1FD3-E749-8C54-BA5EFD12FF4C}"/>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6" name="Rectangle 3295">
                    <a:extLst>
                      <a:ext uri="{FF2B5EF4-FFF2-40B4-BE49-F238E27FC236}">
                        <a16:creationId xmlns:a16="http://schemas.microsoft.com/office/drawing/2014/main" id="{EF710892-9F74-3547-83A0-C7D83B3B97A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4" name="Group 3273">
                  <a:extLst>
                    <a:ext uri="{FF2B5EF4-FFF2-40B4-BE49-F238E27FC236}">
                      <a16:creationId xmlns:a16="http://schemas.microsoft.com/office/drawing/2014/main" id="{58405AE6-50ED-B240-B8F4-6EF7F6D81530}"/>
                    </a:ext>
                  </a:extLst>
                </p:cNvPr>
                <p:cNvGrpSpPr/>
                <p:nvPr/>
              </p:nvGrpSpPr>
              <p:grpSpPr>
                <a:xfrm>
                  <a:off x="7024551" y="5451926"/>
                  <a:ext cx="417286" cy="165100"/>
                  <a:chOff x="2438400" y="3721100"/>
                  <a:chExt cx="417286" cy="165100"/>
                </a:xfrm>
                <a:solidFill>
                  <a:srgbClr val="7B6F46"/>
                </a:solidFill>
              </p:grpSpPr>
              <p:sp>
                <p:nvSpPr>
                  <p:cNvPr id="3291" name="Rectangle 3290">
                    <a:extLst>
                      <a:ext uri="{FF2B5EF4-FFF2-40B4-BE49-F238E27FC236}">
                        <a16:creationId xmlns:a16="http://schemas.microsoft.com/office/drawing/2014/main" id="{C38E34FE-6EF5-AC47-A3D6-E36C0DF75B7F}"/>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2" name="Rectangle 3291">
                    <a:extLst>
                      <a:ext uri="{FF2B5EF4-FFF2-40B4-BE49-F238E27FC236}">
                        <a16:creationId xmlns:a16="http://schemas.microsoft.com/office/drawing/2014/main" id="{355B402A-648F-E048-9615-E0CE8DCC482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3" name="Rectangle 3292">
                    <a:extLst>
                      <a:ext uri="{FF2B5EF4-FFF2-40B4-BE49-F238E27FC236}">
                        <a16:creationId xmlns:a16="http://schemas.microsoft.com/office/drawing/2014/main" id="{E9831F9A-B482-C04E-9EBF-5B245B42711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5" name="Group 3274">
                  <a:extLst>
                    <a:ext uri="{FF2B5EF4-FFF2-40B4-BE49-F238E27FC236}">
                      <a16:creationId xmlns:a16="http://schemas.microsoft.com/office/drawing/2014/main" id="{9459C28C-8450-584F-85ED-7B3122478163}"/>
                    </a:ext>
                  </a:extLst>
                </p:cNvPr>
                <p:cNvGrpSpPr/>
                <p:nvPr/>
              </p:nvGrpSpPr>
              <p:grpSpPr>
                <a:xfrm>
                  <a:off x="7024551" y="5668733"/>
                  <a:ext cx="417286" cy="165100"/>
                  <a:chOff x="2438400" y="3721100"/>
                  <a:chExt cx="417286" cy="165100"/>
                </a:xfrm>
                <a:solidFill>
                  <a:srgbClr val="7B6F46"/>
                </a:solidFill>
              </p:grpSpPr>
              <p:sp>
                <p:nvSpPr>
                  <p:cNvPr id="3288" name="Rectangle 3287">
                    <a:extLst>
                      <a:ext uri="{FF2B5EF4-FFF2-40B4-BE49-F238E27FC236}">
                        <a16:creationId xmlns:a16="http://schemas.microsoft.com/office/drawing/2014/main" id="{744A7F75-11FE-6F44-BDA3-46A750950067}"/>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9" name="Rectangle 3288">
                    <a:extLst>
                      <a:ext uri="{FF2B5EF4-FFF2-40B4-BE49-F238E27FC236}">
                        <a16:creationId xmlns:a16="http://schemas.microsoft.com/office/drawing/2014/main" id="{FF063FAB-5A7A-0147-AD83-818AD2A2D38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0" name="Rectangle 3289">
                    <a:extLst>
                      <a:ext uri="{FF2B5EF4-FFF2-40B4-BE49-F238E27FC236}">
                        <a16:creationId xmlns:a16="http://schemas.microsoft.com/office/drawing/2014/main" id="{D534E9EF-6B1E-1446-A347-A00857F8E96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6" name="Group 3275">
                  <a:extLst>
                    <a:ext uri="{FF2B5EF4-FFF2-40B4-BE49-F238E27FC236}">
                      <a16:creationId xmlns:a16="http://schemas.microsoft.com/office/drawing/2014/main" id="{888921F9-ADBE-114C-A82E-8D1E3D9975D2}"/>
                    </a:ext>
                  </a:extLst>
                </p:cNvPr>
                <p:cNvGrpSpPr/>
                <p:nvPr/>
              </p:nvGrpSpPr>
              <p:grpSpPr>
                <a:xfrm>
                  <a:off x="7024551" y="5885540"/>
                  <a:ext cx="417286" cy="165100"/>
                  <a:chOff x="2438400" y="3721100"/>
                  <a:chExt cx="417286" cy="165100"/>
                </a:xfrm>
                <a:solidFill>
                  <a:srgbClr val="7B6F46"/>
                </a:solidFill>
              </p:grpSpPr>
              <p:sp>
                <p:nvSpPr>
                  <p:cNvPr id="3285" name="Rectangle 3284">
                    <a:extLst>
                      <a:ext uri="{FF2B5EF4-FFF2-40B4-BE49-F238E27FC236}">
                        <a16:creationId xmlns:a16="http://schemas.microsoft.com/office/drawing/2014/main" id="{A8D5ECEC-06FA-004A-983C-AB160265FFD8}"/>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6" name="Rectangle 3285">
                    <a:extLst>
                      <a:ext uri="{FF2B5EF4-FFF2-40B4-BE49-F238E27FC236}">
                        <a16:creationId xmlns:a16="http://schemas.microsoft.com/office/drawing/2014/main" id="{C86471F0-C4D8-0048-8B2D-891085B5E765}"/>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7" name="Rectangle 3286">
                    <a:extLst>
                      <a:ext uri="{FF2B5EF4-FFF2-40B4-BE49-F238E27FC236}">
                        <a16:creationId xmlns:a16="http://schemas.microsoft.com/office/drawing/2014/main" id="{D9B25C02-54C3-184E-9BEC-4BA01189D8D6}"/>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7" name="Group 3276">
                  <a:extLst>
                    <a:ext uri="{FF2B5EF4-FFF2-40B4-BE49-F238E27FC236}">
                      <a16:creationId xmlns:a16="http://schemas.microsoft.com/office/drawing/2014/main" id="{7F3FA404-1140-6D47-BB23-787F051436CC}"/>
                    </a:ext>
                  </a:extLst>
                </p:cNvPr>
                <p:cNvGrpSpPr/>
                <p:nvPr/>
              </p:nvGrpSpPr>
              <p:grpSpPr>
                <a:xfrm>
                  <a:off x="7024551" y="6102347"/>
                  <a:ext cx="417286" cy="165100"/>
                  <a:chOff x="2438400" y="3721100"/>
                  <a:chExt cx="417286" cy="165100"/>
                </a:xfrm>
                <a:solidFill>
                  <a:srgbClr val="7B6F46"/>
                </a:solidFill>
              </p:grpSpPr>
              <p:sp>
                <p:nvSpPr>
                  <p:cNvPr id="3282" name="Rectangle 3281">
                    <a:extLst>
                      <a:ext uri="{FF2B5EF4-FFF2-40B4-BE49-F238E27FC236}">
                        <a16:creationId xmlns:a16="http://schemas.microsoft.com/office/drawing/2014/main" id="{EB1DCC88-7A86-3145-92B8-4BE965D1BF43}"/>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3" name="Rectangle 3282">
                    <a:extLst>
                      <a:ext uri="{FF2B5EF4-FFF2-40B4-BE49-F238E27FC236}">
                        <a16:creationId xmlns:a16="http://schemas.microsoft.com/office/drawing/2014/main" id="{DF23F10F-337A-9242-B2D5-8F13E9EE145A}"/>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4" name="Rectangle 3283">
                    <a:extLst>
                      <a:ext uri="{FF2B5EF4-FFF2-40B4-BE49-F238E27FC236}">
                        <a16:creationId xmlns:a16="http://schemas.microsoft.com/office/drawing/2014/main" id="{D866CC12-9B1D-3E4C-8CDC-EEDFB0BA8D2B}"/>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78" name="Group 3277">
                  <a:extLst>
                    <a:ext uri="{FF2B5EF4-FFF2-40B4-BE49-F238E27FC236}">
                      <a16:creationId xmlns:a16="http://schemas.microsoft.com/office/drawing/2014/main" id="{7BF2AA23-ED5B-EE4A-9A69-685CADBA7829}"/>
                    </a:ext>
                  </a:extLst>
                </p:cNvPr>
                <p:cNvGrpSpPr/>
                <p:nvPr/>
              </p:nvGrpSpPr>
              <p:grpSpPr>
                <a:xfrm>
                  <a:off x="7024551" y="6319154"/>
                  <a:ext cx="417286" cy="165100"/>
                  <a:chOff x="2438400" y="3721100"/>
                  <a:chExt cx="417286" cy="165100"/>
                </a:xfrm>
                <a:solidFill>
                  <a:srgbClr val="7B6F46"/>
                </a:solidFill>
              </p:grpSpPr>
              <p:sp>
                <p:nvSpPr>
                  <p:cNvPr id="3279" name="Rectangle 3278">
                    <a:extLst>
                      <a:ext uri="{FF2B5EF4-FFF2-40B4-BE49-F238E27FC236}">
                        <a16:creationId xmlns:a16="http://schemas.microsoft.com/office/drawing/2014/main" id="{7A7C9109-4C5A-B14B-9EB3-8F64C8E94D01}"/>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0" name="Rectangle 3279">
                    <a:extLst>
                      <a:ext uri="{FF2B5EF4-FFF2-40B4-BE49-F238E27FC236}">
                        <a16:creationId xmlns:a16="http://schemas.microsoft.com/office/drawing/2014/main" id="{C0EF033E-FE54-8E45-88AA-BD935AF00CE6}"/>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1" name="Rectangle 3280">
                    <a:extLst>
                      <a:ext uri="{FF2B5EF4-FFF2-40B4-BE49-F238E27FC236}">
                        <a16:creationId xmlns:a16="http://schemas.microsoft.com/office/drawing/2014/main" id="{A47D3F4F-C166-5748-8EB4-8F4708309742}"/>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40" name="Group 3239">
                <a:extLst>
                  <a:ext uri="{FF2B5EF4-FFF2-40B4-BE49-F238E27FC236}">
                    <a16:creationId xmlns:a16="http://schemas.microsoft.com/office/drawing/2014/main" id="{8B581447-B883-7946-A550-4AF117AFE27E}"/>
                  </a:ext>
                </a:extLst>
              </p:cNvPr>
              <p:cNvGrpSpPr/>
              <p:nvPr/>
            </p:nvGrpSpPr>
            <p:grpSpPr>
              <a:xfrm>
                <a:off x="4868348" y="5935992"/>
                <a:ext cx="447501" cy="799209"/>
                <a:chOff x="10234692" y="4320315"/>
                <a:chExt cx="895622" cy="1599534"/>
              </a:xfrm>
            </p:grpSpPr>
            <p:cxnSp>
              <p:nvCxnSpPr>
                <p:cNvPr id="3257" name="Straight Connector 3256">
                  <a:extLst>
                    <a:ext uri="{FF2B5EF4-FFF2-40B4-BE49-F238E27FC236}">
                      <a16:creationId xmlns:a16="http://schemas.microsoft.com/office/drawing/2014/main" id="{C1CF8F60-B861-054D-A59E-71C46836E54B}"/>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258" name="Straight Connector 3257">
                  <a:extLst>
                    <a:ext uri="{FF2B5EF4-FFF2-40B4-BE49-F238E27FC236}">
                      <a16:creationId xmlns:a16="http://schemas.microsoft.com/office/drawing/2014/main" id="{DFF6A022-F222-FA43-ADF9-E73C6F8C2069}"/>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259" name="Group 3258">
                  <a:extLst>
                    <a:ext uri="{FF2B5EF4-FFF2-40B4-BE49-F238E27FC236}">
                      <a16:creationId xmlns:a16="http://schemas.microsoft.com/office/drawing/2014/main" id="{DE33E5C5-C4FF-A646-91EE-D6D8CFD55AD0}"/>
                    </a:ext>
                  </a:extLst>
                </p:cNvPr>
                <p:cNvGrpSpPr/>
                <p:nvPr/>
              </p:nvGrpSpPr>
              <p:grpSpPr>
                <a:xfrm>
                  <a:off x="10234692" y="4320315"/>
                  <a:ext cx="895622" cy="592337"/>
                  <a:chOff x="11072892" y="4847819"/>
                  <a:chExt cx="895622" cy="592337"/>
                </a:xfrm>
              </p:grpSpPr>
              <p:sp>
                <p:nvSpPr>
                  <p:cNvPr id="3262" name="Oval 3261">
                    <a:extLst>
                      <a:ext uri="{FF2B5EF4-FFF2-40B4-BE49-F238E27FC236}">
                        <a16:creationId xmlns:a16="http://schemas.microsoft.com/office/drawing/2014/main" id="{33D5D5C0-B747-0B4E-8ED0-90C8D24187CB}"/>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3" name="Oval 3262">
                    <a:extLst>
                      <a:ext uri="{FF2B5EF4-FFF2-40B4-BE49-F238E27FC236}">
                        <a16:creationId xmlns:a16="http://schemas.microsoft.com/office/drawing/2014/main" id="{F6BF98C8-92E3-0A41-835C-393C80C51B40}"/>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4" name="Oval 3263">
                    <a:extLst>
                      <a:ext uri="{FF2B5EF4-FFF2-40B4-BE49-F238E27FC236}">
                        <a16:creationId xmlns:a16="http://schemas.microsoft.com/office/drawing/2014/main" id="{4C89AB62-895C-9B4F-A704-F5399C2EB77D}"/>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260" name="Straight Connector 3259">
                  <a:extLst>
                    <a:ext uri="{FF2B5EF4-FFF2-40B4-BE49-F238E27FC236}">
                      <a16:creationId xmlns:a16="http://schemas.microsoft.com/office/drawing/2014/main" id="{25A9B966-039A-AD40-9186-8F68BD7054C6}"/>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261" name="Oval 3260">
                  <a:extLst>
                    <a:ext uri="{FF2B5EF4-FFF2-40B4-BE49-F238E27FC236}">
                      <a16:creationId xmlns:a16="http://schemas.microsoft.com/office/drawing/2014/main" id="{DAF13D5E-DE19-FF4D-B75C-1AA43A732B5A}"/>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41" name="Group 3240">
                <a:extLst>
                  <a:ext uri="{FF2B5EF4-FFF2-40B4-BE49-F238E27FC236}">
                    <a16:creationId xmlns:a16="http://schemas.microsoft.com/office/drawing/2014/main" id="{A1F19373-79A5-DE4E-BC24-D354BFCFA369}"/>
                  </a:ext>
                </a:extLst>
              </p:cNvPr>
              <p:cNvGrpSpPr/>
              <p:nvPr/>
            </p:nvGrpSpPr>
            <p:grpSpPr>
              <a:xfrm>
                <a:off x="51425" y="5870856"/>
                <a:ext cx="447501" cy="799209"/>
                <a:chOff x="10234692" y="4320315"/>
                <a:chExt cx="895622" cy="1599534"/>
              </a:xfrm>
            </p:grpSpPr>
            <p:cxnSp>
              <p:nvCxnSpPr>
                <p:cNvPr id="3249" name="Straight Connector 3248">
                  <a:extLst>
                    <a:ext uri="{FF2B5EF4-FFF2-40B4-BE49-F238E27FC236}">
                      <a16:creationId xmlns:a16="http://schemas.microsoft.com/office/drawing/2014/main" id="{C592F01E-783F-4848-AA30-7A1FDC97FB51}"/>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250" name="Straight Connector 3249">
                  <a:extLst>
                    <a:ext uri="{FF2B5EF4-FFF2-40B4-BE49-F238E27FC236}">
                      <a16:creationId xmlns:a16="http://schemas.microsoft.com/office/drawing/2014/main" id="{002CABB3-9EA7-A042-B06B-22110D19983D}"/>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251" name="Group 3250">
                  <a:extLst>
                    <a:ext uri="{FF2B5EF4-FFF2-40B4-BE49-F238E27FC236}">
                      <a16:creationId xmlns:a16="http://schemas.microsoft.com/office/drawing/2014/main" id="{79102BF9-4744-5741-A484-71E28860AE9E}"/>
                    </a:ext>
                  </a:extLst>
                </p:cNvPr>
                <p:cNvGrpSpPr/>
                <p:nvPr/>
              </p:nvGrpSpPr>
              <p:grpSpPr>
                <a:xfrm>
                  <a:off x="10234692" y="4320315"/>
                  <a:ext cx="895622" cy="592337"/>
                  <a:chOff x="11072892" y="4847819"/>
                  <a:chExt cx="895622" cy="592337"/>
                </a:xfrm>
              </p:grpSpPr>
              <p:sp>
                <p:nvSpPr>
                  <p:cNvPr id="3254" name="Oval 3253">
                    <a:extLst>
                      <a:ext uri="{FF2B5EF4-FFF2-40B4-BE49-F238E27FC236}">
                        <a16:creationId xmlns:a16="http://schemas.microsoft.com/office/drawing/2014/main" id="{E94D6582-4A12-8046-82CA-F3B76EA58B79}"/>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5" name="Oval 3254">
                    <a:extLst>
                      <a:ext uri="{FF2B5EF4-FFF2-40B4-BE49-F238E27FC236}">
                        <a16:creationId xmlns:a16="http://schemas.microsoft.com/office/drawing/2014/main" id="{1B6B75ED-3AEA-DC4B-AEDD-254FA365BD02}"/>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6" name="Oval 3255">
                    <a:extLst>
                      <a:ext uri="{FF2B5EF4-FFF2-40B4-BE49-F238E27FC236}">
                        <a16:creationId xmlns:a16="http://schemas.microsoft.com/office/drawing/2014/main" id="{E5D63B1A-8D02-4948-A8F9-CB766EF5DFEF}"/>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252" name="Straight Connector 3251">
                  <a:extLst>
                    <a:ext uri="{FF2B5EF4-FFF2-40B4-BE49-F238E27FC236}">
                      <a16:creationId xmlns:a16="http://schemas.microsoft.com/office/drawing/2014/main" id="{33C7FB66-91B3-4244-997D-32E77214710E}"/>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253" name="Oval 3252">
                  <a:extLst>
                    <a:ext uri="{FF2B5EF4-FFF2-40B4-BE49-F238E27FC236}">
                      <a16:creationId xmlns:a16="http://schemas.microsoft.com/office/drawing/2014/main" id="{2DD443F0-F03D-1545-B2FE-FD5784988BEB}"/>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42" name="Freeform: Shape 24">
                <a:extLst>
                  <a:ext uri="{FF2B5EF4-FFF2-40B4-BE49-F238E27FC236}">
                    <a16:creationId xmlns:a16="http://schemas.microsoft.com/office/drawing/2014/main" id="{8F9494E8-34DA-9B49-BBB2-0EB97B4BABDB}"/>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3" name="Freeform: Shape 26">
                <a:extLst>
                  <a:ext uri="{FF2B5EF4-FFF2-40B4-BE49-F238E27FC236}">
                    <a16:creationId xmlns:a16="http://schemas.microsoft.com/office/drawing/2014/main" id="{956C2203-1187-B14B-875D-F45035B25B69}"/>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4" name="Freeform: Shape 27">
                <a:extLst>
                  <a:ext uri="{FF2B5EF4-FFF2-40B4-BE49-F238E27FC236}">
                    <a16:creationId xmlns:a16="http://schemas.microsoft.com/office/drawing/2014/main" id="{3F281DF9-1C72-7D4B-B7B7-597736927746}"/>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5" name="Freeform: Shape 28">
                <a:extLst>
                  <a:ext uri="{FF2B5EF4-FFF2-40B4-BE49-F238E27FC236}">
                    <a16:creationId xmlns:a16="http://schemas.microsoft.com/office/drawing/2014/main" id="{8E95CC06-C3A8-6D45-BDF8-3B80102B5BBF}"/>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6" name="Freeform: Shape 29">
                <a:extLst>
                  <a:ext uri="{FF2B5EF4-FFF2-40B4-BE49-F238E27FC236}">
                    <a16:creationId xmlns:a16="http://schemas.microsoft.com/office/drawing/2014/main" id="{2383A750-E902-3446-8518-E0A474648F50}"/>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7" name="Freeform: Shape 30">
                <a:extLst>
                  <a:ext uri="{FF2B5EF4-FFF2-40B4-BE49-F238E27FC236}">
                    <a16:creationId xmlns:a16="http://schemas.microsoft.com/office/drawing/2014/main" id="{33D15095-DAB4-C24D-ABB0-F52AE92CE424}"/>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8" name="Freeform: Shape 31">
                <a:extLst>
                  <a:ext uri="{FF2B5EF4-FFF2-40B4-BE49-F238E27FC236}">
                    <a16:creationId xmlns:a16="http://schemas.microsoft.com/office/drawing/2014/main" id="{C218C8D6-229A-C14C-853A-949EF7CA6AA1}"/>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54" name="Group 1053">
            <a:extLst>
              <a:ext uri="{FF2B5EF4-FFF2-40B4-BE49-F238E27FC236}">
                <a16:creationId xmlns:a16="http://schemas.microsoft.com/office/drawing/2014/main" id="{70CA9E34-5B24-6A4C-BF18-30197C304D76}"/>
              </a:ext>
            </a:extLst>
          </p:cNvPr>
          <p:cNvGrpSpPr/>
          <p:nvPr/>
        </p:nvGrpSpPr>
        <p:grpSpPr>
          <a:xfrm>
            <a:off x="-14257584" y="0"/>
            <a:ext cx="10920536" cy="6858000"/>
            <a:chOff x="216024" y="0"/>
            <a:chExt cx="10920536" cy="6858000"/>
          </a:xfrm>
        </p:grpSpPr>
        <p:grpSp>
          <p:nvGrpSpPr>
            <p:cNvPr id="1055" name="Group 1054">
              <a:extLst>
                <a:ext uri="{FF2B5EF4-FFF2-40B4-BE49-F238E27FC236}">
                  <a16:creationId xmlns:a16="http://schemas.microsoft.com/office/drawing/2014/main" id="{E32E603C-13BD-D145-B503-5F9BD4BED4DB}"/>
                </a:ext>
              </a:extLst>
            </p:cNvPr>
            <p:cNvGrpSpPr/>
            <p:nvPr/>
          </p:nvGrpSpPr>
          <p:grpSpPr>
            <a:xfrm>
              <a:off x="216024" y="0"/>
              <a:ext cx="10920536" cy="6858000"/>
              <a:chOff x="0" y="0"/>
              <a:chExt cx="10920536" cy="6858000"/>
            </a:xfrm>
            <a:effectLst>
              <a:outerShdw blurRad="254000" dist="88900" algn="l" rotWithShape="0">
                <a:prstClr val="black">
                  <a:alpha val="40000"/>
                </a:prstClr>
              </a:outerShdw>
            </a:effectLst>
          </p:grpSpPr>
          <p:sp>
            <p:nvSpPr>
              <p:cNvPr id="1185" name="Rectangle 1184">
                <a:extLst>
                  <a:ext uri="{FF2B5EF4-FFF2-40B4-BE49-F238E27FC236}">
                    <a16:creationId xmlns:a16="http://schemas.microsoft.com/office/drawing/2014/main" id="{02FF95CE-1D10-8D49-A1A8-1537920C09C8}"/>
                  </a:ext>
                </a:extLst>
              </p:cNvPr>
              <p:cNvSpPr/>
              <p:nvPr/>
            </p:nvSpPr>
            <p:spPr>
              <a:xfrm>
                <a:off x="0" y="0"/>
                <a:ext cx="10272464" cy="6858000"/>
              </a:xfrm>
              <a:prstGeom prst="rect">
                <a:avLst/>
              </a:prstGeom>
              <a:solidFill>
                <a:srgbClr val="DDBC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AE9287"/>
                  </a:solidFill>
                </a:endParaRPr>
              </a:p>
            </p:txBody>
          </p:sp>
          <p:grpSp>
            <p:nvGrpSpPr>
              <p:cNvPr id="1186" name="Group 1185">
                <a:extLst>
                  <a:ext uri="{FF2B5EF4-FFF2-40B4-BE49-F238E27FC236}">
                    <a16:creationId xmlns:a16="http://schemas.microsoft.com/office/drawing/2014/main" id="{A8691BF3-EF78-014A-9DE2-C16051B83967}"/>
                  </a:ext>
                </a:extLst>
              </p:cNvPr>
              <p:cNvGrpSpPr/>
              <p:nvPr/>
            </p:nvGrpSpPr>
            <p:grpSpPr>
              <a:xfrm>
                <a:off x="10200456" y="2852936"/>
                <a:ext cx="720080" cy="792088"/>
                <a:chOff x="10200456" y="2852936"/>
                <a:chExt cx="720080" cy="792088"/>
              </a:xfrm>
            </p:grpSpPr>
            <p:sp>
              <p:nvSpPr>
                <p:cNvPr id="1187" name="Round Same Side Corner Rectangle 1186">
                  <a:extLst>
                    <a:ext uri="{FF2B5EF4-FFF2-40B4-BE49-F238E27FC236}">
                      <a16:creationId xmlns:a16="http://schemas.microsoft.com/office/drawing/2014/main" id="{E2EF3076-FB46-5645-8258-F1DBAC0D4D9B}"/>
                    </a:ext>
                  </a:extLst>
                </p:cNvPr>
                <p:cNvSpPr/>
                <p:nvPr/>
              </p:nvSpPr>
              <p:spPr>
                <a:xfrm rot="5400000">
                  <a:off x="10164452" y="2888940"/>
                  <a:ext cx="792088" cy="720080"/>
                </a:xfrm>
                <a:prstGeom prst="round2SameRect">
                  <a:avLst/>
                </a:prstGeom>
                <a:solidFill>
                  <a:srgbClr val="DDBC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88" name="TextBox 1187">
                  <a:extLst>
                    <a:ext uri="{FF2B5EF4-FFF2-40B4-BE49-F238E27FC236}">
                      <a16:creationId xmlns:a16="http://schemas.microsoft.com/office/drawing/2014/main" id="{401E8902-3039-4D43-9FC0-BE4DF56F47FB}"/>
                    </a:ext>
                  </a:extLst>
                </p:cNvPr>
                <p:cNvSpPr txBox="1"/>
                <p:nvPr/>
              </p:nvSpPr>
              <p:spPr>
                <a:xfrm>
                  <a:off x="10272464" y="2875583"/>
                  <a:ext cx="576064" cy="769441"/>
                </a:xfrm>
                <a:prstGeom prst="rect">
                  <a:avLst/>
                </a:prstGeom>
                <a:noFill/>
              </p:spPr>
              <p:txBody>
                <a:bodyPr wrap="square" rtlCol="0">
                  <a:spAutoFit/>
                </a:bodyPr>
                <a:lstStyle/>
                <a:p>
                  <a:pPr algn="ctr"/>
                  <a:r>
                    <a:rPr lang="en-VN" sz="4400" b="1" dirty="0">
                      <a:solidFill>
                        <a:schemeClr val="bg1"/>
                      </a:solidFill>
                      <a:latin typeface="Century Gothic" panose="020B0502020202020204" pitchFamily="34" charset="0"/>
                    </a:rPr>
                    <a:t>1</a:t>
                  </a:r>
                </a:p>
              </p:txBody>
            </p:sp>
          </p:grpSp>
        </p:grpSp>
        <p:sp>
          <p:nvSpPr>
            <p:cNvPr id="1056" name="TextBox 1055">
              <a:extLst>
                <a:ext uri="{FF2B5EF4-FFF2-40B4-BE49-F238E27FC236}">
                  <a16:creationId xmlns:a16="http://schemas.microsoft.com/office/drawing/2014/main" id="{C6954E73-9E63-1C40-A9F6-19E263D1DED7}"/>
                </a:ext>
              </a:extLst>
            </p:cNvPr>
            <p:cNvSpPr txBox="1"/>
            <p:nvPr/>
          </p:nvSpPr>
          <p:spPr>
            <a:xfrm>
              <a:off x="4655840" y="1036043"/>
              <a:ext cx="5269648" cy="1138773"/>
            </a:xfrm>
            <a:prstGeom prst="rect">
              <a:avLst/>
            </a:prstGeom>
            <a:noFill/>
          </p:spPr>
          <p:txBody>
            <a:bodyPr wrap="square" rtlCol="0">
              <a:spAutoFit/>
            </a:bodyPr>
            <a:lstStyle/>
            <a:p>
              <a:r>
                <a:rPr lang="en-VN" sz="3400" b="1" dirty="0">
                  <a:solidFill>
                    <a:schemeClr val="bg1"/>
                  </a:solidFill>
                  <a:latin typeface="Century Gothic" panose="020B0502020202020204" pitchFamily="34" charset="0"/>
                </a:rPr>
                <a:t>Cross – cultural Communication Issues</a:t>
              </a:r>
            </a:p>
          </p:txBody>
        </p:sp>
        <p:grpSp>
          <p:nvGrpSpPr>
            <p:cNvPr id="1057" name="Group 1056">
              <a:extLst>
                <a:ext uri="{FF2B5EF4-FFF2-40B4-BE49-F238E27FC236}">
                  <a16:creationId xmlns:a16="http://schemas.microsoft.com/office/drawing/2014/main" id="{73C3E8D6-39B1-D847-884A-DD8456662B8C}"/>
                </a:ext>
              </a:extLst>
            </p:cNvPr>
            <p:cNvGrpSpPr/>
            <p:nvPr/>
          </p:nvGrpSpPr>
          <p:grpSpPr>
            <a:xfrm>
              <a:off x="5015880" y="2780928"/>
              <a:ext cx="4445089" cy="3147277"/>
              <a:chOff x="3335015" y="1599935"/>
              <a:chExt cx="6634339" cy="4697342"/>
            </a:xfrm>
          </p:grpSpPr>
          <p:sp>
            <p:nvSpPr>
              <p:cNvPr id="1058" name="Graphic 138">
                <a:extLst>
                  <a:ext uri="{FF2B5EF4-FFF2-40B4-BE49-F238E27FC236}">
                    <a16:creationId xmlns:a16="http://schemas.microsoft.com/office/drawing/2014/main" id="{E920E7F5-8B50-2A40-ADC6-7B531B03CDB2}"/>
                  </a:ext>
                </a:extLst>
              </p:cNvPr>
              <p:cNvSpPr/>
              <p:nvPr/>
            </p:nvSpPr>
            <p:spPr>
              <a:xfrm>
                <a:off x="3335015" y="1960734"/>
                <a:ext cx="1978008" cy="2843137"/>
              </a:xfrm>
              <a:custGeom>
                <a:avLst/>
                <a:gdLst>
                  <a:gd name="connsiteX0" fmla="*/ 91623 w 1978008"/>
                  <a:gd name="connsiteY0" fmla="*/ -203 h 2843137"/>
                  <a:gd name="connsiteX1" fmla="*/ 1885911 w 1978008"/>
                  <a:gd name="connsiteY1" fmla="*/ -203 h 2843137"/>
                  <a:gd name="connsiteX2" fmla="*/ 1977772 w 1978008"/>
                  <a:gd name="connsiteY2" fmla="*/ 91618 h 2843137"/>
                  <a:gd name="connsiteX3" fmla="*/ 1977772 w 1978008"/>
                  <a:gd name="connsiteY3" fmla="*/ 2751113 h 2843137"/>
                  <a:gd name="connsiteX4" fmla="*/ 1885911 w 1978008"/>
                  <a:gd name="connsiteY4" fmla="*/ 2842934 h 2843137"/>
                  <a:gd name="connsiteX5" fmla="*/ 91623 w 1978008"/>
                  <a:gd name="connsiteY5" fmla="*/ 2842934 h 2843137"/>
                  <a:gd name="connsiteX6" fmla="*/ -237 w 1978008"/>
                  <a:gd name="connsiteY6" fmla="*/ 2751113 h 2843137"/>
                  <a:gd name="connsiteX7" fmla="*/ -237 w 1978008"/>
                  <a:gd name="connsiteY7" fmla="*/ 91617 h 2843137"/>
                  <a:gd name="connsiteX8" fmla="*/ 91623 w 1978008"/>
                  <a:gd name="connsiteY8" fmla="*/ -203 h 284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8008" h="2843137">
                    <a:moveTo>
                      <a:pt x="91623" y="-203"/>
                    </a:moveTo>
                    <a:lnTo>
                      <a:pt x="1885911" y="-203"/>
                    </a:lnTo>
                    <a:cubicBezTo>
                      <a:pt x="1936621" y="-146"/>
                      <a:pt x="1977715" y="40930"/>
                      <a:pt x="1977772" y="91618"/>
                    </a:cubicBezTo>
                    <a:lnTo>
                      <a:pt x="1977772" y="2751113"/>
                    </a:lnTo>
                    <a:cubicBezTo>
                      <a:pt x="1977715" y="2801801"/>
                      <a:pt x="1936621" y="2842877"/>
                      <a:pt x="1885911" y="2842934"/>
                    </a:cubicBezTo>
                    <a:lnTo>
                      <a:pt x="91623" y="2842934"/>
                    </a:lnTo>
                    <a:cubicBezTo>
                      <a:pt x="40914" y="2842877"/>
                      <a:pt x="-180" y="2801800"/>
                      <a:pt x="-237" y="2751113"/>
                    </a:cubicBezTo>
                    <a:lnTo>
                      <a:pt x="-237" y="91617"/>
                    </a:lnTo>
                    <a:cubicBezTo>
                      <a:pt x="-180" y="40930"/>
                      <a:pt x="40914" y="-146"/>
                      <a:pt x="91623" y="-203"/>
                    </a:cubicBezTo>
                    <a:close/>
                  </a:path>
                </a:pathLst>
              </a:custGeom>
              <a:solidFill>
                <a:srgbClr val="F2F2F2"/>
              </a:solidFill>
              <a:ln w="9512" cap="flat">
                <a:noFill/>
                <a:prstDash val="solid"/>
                <a:miter/>
              </a:ln>
            </p:spPr>
            <p:txBody>
              <a:bodyPr rtlCol="0" anchor="ctr"/>
              <a:lstStyle/>
              <a:p>
                <a:endParaRPr lang="en-VN"/>
              </a:p>
            </p:txBody>
          </p:sp>
          <p:sp>
            <p:nvSpPr>
              <p:cNvPr id="1059" name="Graphic 138">
                <a:extLst>
                  <a:ext uri="{FF2B5EF4-FFF2-40B4-BE49-F238E27FC236}">
                    <a16:creationId xmlns:a16="http://schemas.microsoft.com/office/drawing/2014/main" id="{593D3D26-57EE-AF43-8478-AB7974B952F4}"/>
                  </a:ext>
                </a:extLst>
              </p:cNvPr>
              <p:cNvSpPr/>
              <p:nvPr/>
            </p:nvSpPr>
            <p:spPr>
              <a:xfrm>
                <a:off x="3401823" y="2027512"/>
                <a:ext cx="1844393" cy="2709579"/>
              </a:xfrm>
              <a:custGeom>
                <a:avLst/>
                <a:gdLst>
                  <a:gd name="connsiteX0" fmla="*/ 47085 w 1844393"/>
                  <a:gd name="connsiteY0" fmla="*/ -203 h 2709579"/>
                  <a:gd name="connsiteX1" fmla="*/ 1796835 w 1844393"/>
                  <a:gd name="connsiteY1" fmla="*/ -203 h 2709579"/>
                  <a:gd name="connsiteX2" fmla="*/ 1844156 w 1844393"/>
                  <a:gd name="connsiteY2" fmla="*/ 47098 h 2709579"/>
                  <a:gd name="connsiteX3" fmla="*/ 1844156 w 1844393"/>
                  <a:gd name="connsiteY3" fmla="*/ 2662075 h 2709579"/>
                  <a:gd name="connsiteX4" fmla="*/ 1796835 w 1844393"/>
                  <a:gd name="connsiteY4" fmla="*/ 2709376 h 2709579"/>
                  <a:gd name="connsiteX5" fmla="*/ 47085 w 1844393"/>
                  <a:gd name="connsiteY5" fmla="*/ 2709377 h 2709579"/>
                  <a:gd name="connsiteX6" fmla="*/ -237 w 1844393"/>
                  <a:gd name="connsiteY6" fmla="*/ 2662076 h 2709579"/>
                  <a:gd name="connsiteX7" fmla="*/ -237 w 1844393"/>
                  <a:gd name="connsiteY7" fmla="*/ 47098 h 2709579"/>
                  <a:gd name="connsiteX8" fmla="*/ 47085 w 1844393"/>
                  <a:gd name="connsiteY8" fmla="*/ -203 h 270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4393" h="2709579">
                    <a:moveTo>
                      <a:pt x="47085" y="-203"/>
                    </a:moveTo>
                    <a:lnTo>
                      <a:pt x="1796835" y="-203"/>
                    </a:lnTo>
                    <a:cubicBezTo>
                      <a:pt x="1822958" y="-174"/>
                      <a:pt x="1844127" y="20986"/>
                      <a:pt x="1844156" y="47098"/>
                    </a:cubicBezTo>
                    <a:lnTo>
                      <a:pt x="1844156" y="2662075"/>
                    </a:lnTo>
                    <a:cubicBezTo>
                      <a:pt x="1844127" y="2688187"/>
                      <a:pt x="1822958" y="2709347"/>
                      <a:pt x="1796835" y="2709376"/>
                    </a:cubicBezTo>
                    <a:lnTo>
                      <a:pt x="47085" y="2709377"/>
                    </a:lnTo>
                    <a:cubicBezTo>
                      <a:pt x="20962" y="2709348"/>
                      <a:pt x="-208" y="2688187"/>
                      <a:pt x="-237" y="2662076"/>
                    </a:cubicBezTo>
                    <a:lnTo>
                      <a:pt x="-237" y="47098"/>
                    </a:lnTo>
                    <a:cubicBezTo>
                      <a:pt x="-208" y="20987"/>
                      <a:pt x="20962" y="-174"/>
                      <a:pt x="47085" y="-203"/>
                    </a:cubicBezTo>
                    <a:close/>
                  </a:path>
                </a:pathLst>
              </a:custGeom>
              <a:solidFill>
                <a:srgbClr val="FFFFFF"/>
              </a:solidFill>
              <a:ln w="9512" cap="flat">
                <a:noFill/>
                <a:prstDash val="solid"/>
                <a:miter/>
              </a:ln>
            </p:spPr>
            <p:txBody>
              <a:bodyPr rtlCol="0" anchor="ctr"/>
              <a:lstStyle/>
              <a:p>
                <a:endParaRPr lang="en-VN"/>
              </a:p>
            </p:txBody>
          </p:sp>
          <p:sp>
            <p:nvSpPr>
              <p:cNvPr id="1060" name="Graphic 138">
                <a:extLst>
                  <a:ext uri="{FF2B5EF4-FFF2-40B4-BE49-F238E27FC236}">
                    <a16:creationId xmlns:a16="http://schemas.microsoft.com/office/drawing/2014/main" id="{366DD904-5D40-5943-A5BD-76F3C74D905E}"/>
                  </a:ext>
                </a:extLst>
              </p:cNvPr>
              <p:cNvSpPr/>
              <p:nvPr/>
            </p:nvSpPr>
            <p:spPr>
              <a:xfrm>
                <a:off x="3970419" y="2538118"/>
                <a:ext cx="694686" cy="610148"/>
              </a:xfrm>
              <a:custGeom>
                <a:avLst/>
                <a:gdLst>
                  <a:gd name="connsiteX0" fmla="*/ 694449 w 694686"/>
                  <a:gd name="connsiteY0" fmla="*/ 465892 h 610148"/>
                  <a:gd name="connsiteX1" fmla="*/ 347106 w 694686"/>
                  <a:gd name="connsiteY1" fmla="*/ 608574 h 610148"/>
                  <a:gd name="connsiteX2" fmla="*/ -237 w 694686"/>
                  <a:gd name="connsiteY2" fmla="*/ 465892 h 610148"/>
                  <a:gd name="connsiteX3" fmla="*/ 347106 w 694686"/>
                  <a:gd name="connsiteY3" fmla="*/ -203 h 610148"/>
                  <a:gd name="connsiteX4" fmla="*/ 694449 w 694686"/>
                  <a:gd name="connsiteY4" fmla="*/ 465892 h 61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686" h="610148">
                    <a:moveTo>
                      <a:pt x="694449" y="465892"/>
                    </a:moveTo>
                    <a:cubicBezTo>
                      <a:pt x="694449" y="634001"/>
                      <a:pt x="538939" y="608574"/>
                      <a:pt x="347106" y="608574"/>
                    </a:cubicBezTo>
                    <a:cubicBezTo>
                      <a:pt x="155274" y="608574"/>
                      <a:pt x="-237" y="634001"/>
                      <a:pt x="-237" y="465892"/>
                    </a:cubicBezTo>
                    <a:cubicBezTo>
                      <a:pt x="-237" y="297783"/>
                      <a:pt x="75726" y="-203"/>
                      <a:pt x="347106" y="-203"/>
                    </a:cubicBezTo>
                    <a:cubicBezTo>
                      <a:pt x="627836" y="-203"/>
                      <a:pt x="694449" y="297783"/>
                      <a:pt x="694449" y="465892"/>
                    </a:cubicBezTo>
                    <a:close/>
                  </a:path>
                </a:pathLst>
              </a:custGeom>
              <a:solidFill>
                <a:srgbClr val="4D403C"/>
              </a:solidFill>
              <a:ln w="9512" cap="flat">
                <a:noFill/>
                <a:prstDash val="solid"/>
                <a:miter/>
              </a:ln>
            </p:spPr>
            <p:txBody>
              <a:bodyPr rtlCol="0" anchor="ctr"/>
              <a:lstStyle/>
              <a:p>
                <a:endParaRPr lang="en-VN"/>
              </a:p>
            </p:txBody>
          </p:sp>
          <p:sp>
            <p:nvSpPr>
              <p:cNvPr id="1061" name="Graphic 138">
                <a:extLst>
                  <a:ext uri="{FF2B5EF4-FFF2-40B4-BE49-F238E27FC236}">
                    <a16:creationId xmlns:a16="http://schemas.microsoft.com/office/drawing/2014/main" id="{872F85EF-BC6D-5147-83E2-A1A11B9F1C14}"/>
                  </a:ext>
                </a:extLst>
              </p:cNvPr>
              <p:cNvSpPr/>
              <p:nvPr/>
            </p:nvSpPr>
            <p:spPr>
              <a:xfrm>
                <a:off x="4434253" y="3440814"/>
                <a:ext cx="651240" cy="1041899"/>
              </a:xfrm>
              <a:custGeom>
                <a:avLst/>
                <a:gdLst>
                  <a:gd name="connsiteX0" fmla="*/ 639226 w 651240"/>
                  <a:gd name="connsiteY0" fmla="*/ 986195 h 1041899"/>
                  <a:gd name="connsiteX1" fmla="*/ 596351 w 651240"/>
                  <a:gd name="connsiteY1" fmla="*/ 848183 h 1041899"/>
                  <a:gd name="connsiteX2" fmla="*/ 579723 w 651240"/>
                  <a:gd name="connsiteY2" fmla="*/ 841233 h 1041899"/>
                  <a:gd name="connsiteX3" fmla="*/ 181789 w 651240"/>
                  <a:gd name="connsiteY3" fmla="*/ -203 h 1041899"/>
                  <a:gd name="connsiteX4" fmla="*/ -237 w 651240"/>
                  <a:gd name="connsiteY4" fmla="*/ 127383 h 1041899"/>
                  <a:gd name="connsiteX5" fmla="*/ 448156 w 651240"/>
                  <a:gd name="connsiteY5" fmla="*/ 914368 h 1041899"/>
                  <a:gd name="connsiteX6" fmla="*/ 523366 w 651240"/>
                  <a:gd name="connsiteY6" fmla="*/ 1038703 h 1041899"/>
                  <a:gd name="connsiteX7" fmla="*/ 639226 w 651240"/>
                  <a:gd name="connsiteY7" fmla="*/ 986194 h 10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240" h="1041899">
                    <a:moveTo>
                      <a:pt x="639226" y="986195"/>
                    </a:moveTo>
                    <a:cubicBezTo>
                      <a:pt x="665514" y="936250"/>
                      <a:pt x="646318" y="874459"/>
                      <a:pt x="596351" y="848183"/>
                    </a:cubicBezTo>
                    <a:cubicBezTo>
                      <a:pt x="591024" y="845381"/>
                      <a:pt x="585459" y="843055"/>
                      <a:pt x="579723" y="841233"/>
                    </a:cubicBezTo>
                    <a:lnTo>
                      <a:pt x="181789" y="-203"/>
                    </a:lnTo>
                    <a:lnTo>
                      <a:pt x="-237" y="127383"/>
                    </a:lnTo>
                    <a:lnTo>
                      <a:pt x="448156" y="914368"/>
                    </a:lnTo>
                    <a:cubicBezTo>
                      <a:pt x="434575" y="969462"/>
                      <a:pt x="468248" y="1025129"/>
                      <a:pt x="523366" y="1038703"/>
                    </a:cubicBezTo>
                    <a:cubicBezTo>
                      <a:pt x="569484" y="1050061"/>
                      <a:pt x="617383" y="1028353"/>
                      <a:pt x="639226" y="986194"/>
                    </a:cubicBezTo>
                    <a:close/>
                  </a:path>
                </a:pathLst>
              </a:custGeom>
              <a:solidFill>
                <a:srgbClr val="A0616A"/>
              </a:solidFill>
              <a:ln w="9512" cap="flat">
                <a:noFill/>
                <a:prstDash val="solid"/>
                <a:miter/>
              </a:ln>
            </p:spPr>
            <p:txBody>
              <a:bodyPr rtlCol="0" anchor="ctr"/>
              <a:lstStyle/>
              <a:p>
                <a:endParaRPr lang="en-VN"/>
              </a:p>
            </p:txBody>
          </p:sp>
          <p:sp>
            <p:nvSpPr>
              <p:cNvPr id="1127" name="Graphic 138">
                <a:extLst>
                  <a:ext uri="{FF2B5EF4-FFF2-40B4-BE49-F238E27FC236}">
                    <a16:creationId xmlns:a16="http://schemas.microsoft.com/office/drawing/2014/main" id="{BDC6A235-47D7-C440-8F61-A5346B2DEF93}"/>
                  </a:ext>
                </a:extLst>
              </p:cNvPr>
              <p:cNvSpPr/>
              <p:nvPr/>
            </p:nvSpPr>
            <p:spPr>
              <a:xfrm>
                <a:off x="4360250" y="3245579"/>
                <a:ext cx="374416" cy="434085"/>
              </a:xfrm>
              <a:custGeom>
                <a:avLst/>
                <a:gdLst>
                  <a:gd name="connsiteX0" fmla="*/ 366961 w 374416"/>
                  <a:gd name="connsiteY0" fmla="*/ 268947 h 434085"/>
                  <a:gd name="connsiteX1" fmla="*/ 344216 w 374416"/>
                  <a:gd name="connsiteY1" fmla="*/ 233372 h 434085"/>
                  <a:gd name="connsiteX2" fmla="*/ 332609 w 374416"/>
                  <a:gd name="connsiteY2" fmla="*/ 215108 h 434085"/>
                  <a:gd name="connsiteX3" fmla="*/ 243250 w 374416"/>
                  <a:gd name="connsiteY3" fmla="*/ 75089 h 434085"/>
                  <a:gd name="connsiteX4" fmla="*/ 75087 w 374416"/>
                  <a:gd name="connsiteY4" fmla="*/ 10924 h 434085"/>
                  <a:gd name="connsiteX5" fmla="*/ 10576 w 374416"/>
                  <a:gd name="connsiteY5" fmla="*/ 178296 h 434085"/>
                  <a:gd name="connsiteX6" fmla="*/ 31039 w 374416"/>
                  <a:gd name="connsiteY6" fmla="*/ 251254 h 434085"/>
                  <a:gd name="connsiteX7" fmla="*/ 72812 w 374416"/>
                  <a:gd name="connsiteY7" fmla="*/ 400405 h 434085"/>
                  <a:gd name="connsiteX8" fmla="*/ 88230 w 374416"/>
                  <a:gd name="connsiteY8" fmla="*/ 423615 h 434085"/>
                  <a:gd name="connsiteX9" fmla="*/ 97556 w 374416"/>
                  <a:gd name="connsiteY9" fmla="*/ 429512 h 434085"/>
                  <a:gd name="connsiteX10" fmla="*/ 135049 w 374416"/>
                  <a:gd name="connsiteY10" fmla="*/ 430178 h 434085"/>
                  <a:gd name="connsiteX11" fmla="*/ 135718 w 374416"/>
                  <a:gd name="connsiteY11" fmla="*/ 429892 h 434085"/>
                  <a:gd name="connsiteX12" fmla="*/ 243822 w 374416"/>
                  <a:gd name="connsiteY12" fmla="*/ 381571 h 434085"/>
                  <a:gd name="connsiteX13" fmla="*/ 244012 w 374416"/>
                  <a:gd name="connsiteY13" fmla="*/ 381476 h 434085"/>
                  <a:gd name="connsiteX14" fmla="*/ 326517 w 374416"/>
                  <a:gd name="connsiteY14" fmla="*/ 344568 h 434085"/>
                  <a:gd name="connsiteX15" fmla="*/ 347074 w 374416"/>
                  <a:gd name="connsiteY15" fmla="*/ 335437 h 434085"/>
                  <a:gd name="connsiteX16" fmla="*/ 362491 w 374416"/>
                  <a:gd name="connsiteY16" fmla="*/ 324117 h 434085"/>
                  <a:gd name="connsiteX17" fmla="*/ 372193 w 374416"/>
                  <a:gd name="connsiteY17" fmla="*/ 306710 h 434085"/>
                  <a:gd name="connsiteX18" fmla="*/ 366961 w 374416"/>
                  <a:gd name="connsiteY18" fmla="*/ 268947 h 434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74416" h="434085">
                    <a:moveTo>
                      <a:pt x="366961" y="268947"/>
                    </a:moveTo>
                    <a:lnTo>
                      <a:pt x="344216" y="233372"/>
                    </a:lnTo>
                    <a:lnTo>
                      <a:pt x="332609" y="215108"/>
                    </a:lnTo>
                    <a:lnTo>
                      <a:pt x="243250" y="75089"/>
                    </a:lnTo>
                    <a:cubicBezTo>
                      <a:pt x="214540" y="10954"/>
                      <a:pt x="139251" y="-17774"/>
                      <a:pt x="75087" y="10924"/>
                    </a:cubicBezTo>
                    <a:cubicBezTo>
                      <a:pt x="11204" y="39497"/>
                      <a:pt x="-17615" y="114265"/>
                      <a:pt x="10576" y="178296"/>
                    </a:cubicBezTo>
                    <a:lnTo>
                      <a:pt x="31039" y="251254"/>
                    </a:lnTo>
                    <a:lnTo>
                      <a:pt x="72812" y="400405"/>
                    </a:lnTo>
                    <a:cubicBezTo>
                      <a:pt x="75348" y="409585"/>
                      <a:pt x="80749" y="417717"/>
                      <a:pt x="88230" y="423615"/>
                    </a:cubicBezTo>
                    <a:cubicBezTo>
                      <a:pt x="91063" y="425986"/>
                      <a:pt x="94199" y="427969"/>
                      <a:pt x="97556" y="429512"/>
                    </a:cubicBezTo>
                    <a:cubicBezTo>
                      <a:pt x="109380" y="435097"/>
                      <a:pt x="123034" y="435340"/>
                      <a:pt x="135049" y="430178"/>
                    </a:cubicBezTo>
                    <a:cubicBezTo>
                      <a:pt x="135240" y="430083"/>
                      <a:pt x="135528" y="429988"/>
                      <a:pt x="135718" y="429892"/>
                    </a:cubicBezTo>
                    <a:lnTo>
                      <a:pt x="243822" y="381571"/>
                    </a:lnTo>
                    <a:lnTo>
                      <a:pt x="244012" y="381476"/>
                    </a:lnTo>
                    <a:lnTo>
                      <a:pt x="326517" y="344568"/>
                    </a:lnTo>
                    <a:lnTo>
                      <a:pt x="347074" y="335437"/>
                    </a:lnTo>
                    <a:cubicBezTo>
                      <a:pt x="352968" y="332817"/>
                      <a:pt x="358227" y="328956"/>
                      <a:pt x="362491" y="324117"/>
                    </a:cubicBezTo>
                    <a:cubicBezTo>
                      <a:pt x="367008" y="319128"/>
                      <a:pt x="370326" y="313175"/>
                      <a:pt x="372193" y="306710"/>
                    </a:cubicBezTo>
                    <a:cubicBezTo>
                      <a:pt x="376100" y="293967"/>
                      <a:pt x="374185" y="280150"/>
                      <a:pt x="366961" y="268947"/>
                    </a:cubicBezTo>
                    <a:close/>
                  </a:path>
                </a:pathLst>
              </a:custGeom>
              <a:solidFill>
                <a:srgbClr val="CCCCCC"/>
              </a:solidFill>
              <a:ln w="9512" cap="flat">
                <a:noFill/>
                <a:prstDash val="solid"/>
                <a:miter/>
              </a:ln>
            </p:spPr>
            <p:txBody>
              <a:bodyPr rtlCol="0" anchor="ctr"/>
              <a:lstStyle/>
              <a:p>
                <a:endParaRPr lang="en-VN"/>
              </a:p>
            </p:txBody>
          </p:sp>
          <p:sp>
            <p:nvSpPr>
              <p:cNvPr id="1128" name="Graphic 138">
                <a:extLst>
                  <a:ext uri="{FF2B5EF4-FFF2-40B4-BE49-F238E27FC236}">
                    <a16:creationId xmlns:a16="http://schemas.microsoft.com/office/drawing/2014/main" id="{42738271-D5C4-EA48-B822-E25E043A545B}"/>
                  </a:ext>
                </a:extLst>
              </p:cNvPr>
              <p:cNvSpPr/>
              <p:nvPr/>
            </p:nvSpPr>
            <p:spPr>
              <a:xfrm>
                <a:off x="4069303" y="4685545"/>
                <a:ext cx="101635" cy="45122"/>
              </a:xfrm>
              <a:custGeom>
                <a:avLst/>
                <a:gdLst>
                  <a:gd name="connsiteX0" fmla="*/ 87598 w 101635"/>
                  <a:gd name="connsiteY0" fmla="*/ 21995 h 45122"/>
                  <a:gd name="connsiteX1" fmla="*/ 24618 w 101635"/>
                  <a:gd name="connsiteY1" fmla="*/ 6384 h 45122"/>
                  <a:gd name="connsiteX2" fmla="*/ 9469 w 101635"/>
                  <a:gd name="connsiteY2" fmla="*/ 21234 h 45122"/>
                  <a:gd name="connsiteX3" fmla="*/ 5190 w 101635"/>
                  <a:gd name="connsiteY3" fmla="*/ 29985 h 45122"/>
                  <a:gd name="connsiteX4" fmla="*/ -237 w 101635"/>
                  <a:gd name="connsiteY4" fmla="*/ 44919 h 45122"/>
                  <a:gd name="connsiteX5" fmla="*/ 101398 w 101635"/>
                  <a:gd name="connsiteY5" fmla="*/ 44919 h 45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635" h="45122">
                    <a:moveTo>
                      <a:pt x="87598" y="21995"/>
                    </a:moveTo>
                    <a:cubicBezTo>
                      <a:pt x="74519" y="301"/>
                      <a:pt x="46322" y="-6688"/>
                      <a:pt x="24618" y="6384"/>
                    </a:cubicBezTo>
                    <a:cubicBezTo>
                      <a:pt x="18477" y="10083"/>
                      <a:pt x="13289" y="15169"/>
                      <a:pt x="9469" y="21234"/>
                    </a:cubicBezTo>
                    <a:cubicBezTo>
                      <a:pt x="7666" y="23952"/>
                      <a:pt x="6228" y="26894"/>
                      <a:pt x="5190" y="29985"/>
                    </a:cubicBezTo>
                    <a:lnTo>
                      <a:pt x="-237" y="44919"/>
                    </a:lnTo>
                    <a:lnTo>
                      <a:pt x="101398" y="44919"/>
                    </a:lnTo>
                    <a:close/>
                  </a:path>
                </a:pathLst>
              </a:custGeom>
              <a:solidFill>
                <a:srgbClr val="2F2E41"/>
              </a:solidFill>
              <a:ln w="9512" cap="flat">
                <a:noFill/>
                <a:prstDash val="solid"/>
                <a:miter/>
              </a:ln>
            </p:spPr>
            <p:txBody>
              <a:bodyPr rtlCol="0" anchor="ctr"/>
              <a:lstStyle/>
              <a:p>
                <a:endParaRPr lang="en-VN"/>
              </a:p>
            </p:txBody>
          </p:sp>
          <p:sp>
            <p:nvSpPr>
              <p:cNvPr id="1129" name="Graphic 138">
                <a:extLst>
                  <a:ext uri="{FF2B5EF4-FFF2-40B4-BE49-F238E27FC236}">
                    <a16:creationId xmlns:a16="http://schemas.microsoft.com/office/drawing/2014/main" id="{A3987D8F-B42C-874E-B2B3-EA8BA1E4D145}"/>
                  </a:ext>
                </a:extLst>
              </p:cNvPr>
              <p:cNvSpPr/>
              <p:nvPr/>
            </p:nvSpPr>
            <p:spPr>
              <a:xfrm>
                <a:off x="4081847" y="2669989"/>
                <a:ext cx="467457" cy="467256"/>
              </a:xfrm>
              <a:custGeom>
                <a:avLst/>
                <a:gdLst>
                  <a:gd name="connsiteX0" fmla="*/ 467458 w 467457"/>
                  <a:gd name="connsiteY0" fmla="*/ 233628 h 467256"/>
                  <a:gd name="connsiteX1" fmla="*/ 233729 w 467457"/>
                  <a:gd name="connsiteY1" fmla="*/ 467256 h 467256"/>
                  <a:gd name="connsiteX2" fmla="*/ 0 w 467457"/>
                  <a:gd name="connsiteY2" fmla="*/ 233628 h 467256"/>
                  <a:gd name="connsiteX3" fmla="*/ 233729 w 467457"/>
                  <a:gd name="connsiteY3" fmla="*/ 0 h 467256"/>
                  <a:gd name="connsiteX4" fmla="*/ 467458 w 467457"/>
                  <a:gd name="connsiteY4" fmla="*/ 233628 h 467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457" h="467256">
                    <a:moveTo>
                      <a:pt x="467458" y="233628"/>
                    </a:moveTo>
                    <a:cubicBezTo>
                      <a:pt x="467458" y="362657"/>
                      <a:pt x="362814" y="467256"/>
                      <a:pt x="233729" y="467256"/>
                    </a:cubicBezTo>
                    <a:cubicBezTo>
                      <a:pt x="104644" y="467256"/>
                      <a:pt x="0" y="362657"/>
                      <a:pt x="0" y="233628"/>
                    </a:cubicBezTo>
                    <a:cubicBezTo>
                      <a:pt x="0" y="104599"/>
                      <a:pt x="104644" y="0"/>
                      <a:pt x="233729" y="0"/>
                    </a:cubicBezTo>
                    <a:cubicBezTo>
                      <a:pt x="362814" y="0"/>
                      <a:pt x="467458" y="104599"/>
                      <a:pt x="467458" y="233628"/>
                    </a:cubicBezTo>
                    <a:close/>
                  </a:path>
                </a:pathLst>
              </a:custGeom>
              <a:solidFill>
                <a:srgbClr val="A0616A"/>
              </a:solidFill>
              <a:ln w="9512" cap="flat">
                <a:noFill/>
                <a:prstDash val="solid"/>
                <a:miter/>
              </a:ln>
            </p:spPr>
            <p:txBody>
              <a:bodyPr rtlCol="0" anchor="ctr"/>
              <a:lstStyle/>
              <a:p>
                <a:endParaRPr lang="en-VN"/>
              </a:p>
            </p:txBody>
          </p:sp>
          <p:sp>
            <p:nvSpPr>
              <p:cNvPr id="1130" name="Graphic 138">
                <a:extLst>
                  <a:ext uri="{FF2B5EF4-FFF2-40B4-BE49-F238E27FC236}">
                    <a16:creationId xmlns:a16="http://schemas.microsoft.com/office/drawing/2014/main" id="{F5E6D98B-D84A-E546-897B-2470C0E76786}"/>
                  </a:ext>
                </a:extLst>
              </p:cNvPr>
              <p:cNvSpPr/>
              <p:nvPr/>
            </p:nvSpPr>
            <p:spPr>
              <a:xfrm>
                <a:off x="3997630" y="3211387"/>
                <a:ext cx="728943" cy="754408"/>
              </a:xfrm>
              <a:custGeom>
                <a:avLst/>
                <a:gdLst>
                  <a:gd name="connsiteX0" fmla="*/ 727393 w 728943"/>
                  <a:gd name="connsiteY0" fmla="*/ 383041 h 754408"/>
                  <a:gd name="connsiteX1" fmla="*/ 725112 w 728943"/>
                  <a:gd name="connsiteY1" fmla="*/ 358310 h 754408"/>
                  <a:gd name="connsiteX2" fmla="*/ 706837 w 728943"/>
                  <a:gd name="connsiteY2" fmla="*/ 267564 h 754408"/>
                  <a:gd name="connsiteX3" fmla="*/ 700843 w 728943"/>
                  <a:gd name="connsiteY3" fmla="*/ 248635 h 754408"/>
                  <a:gd name="connsiteX4" fmla="*/ 560385 w 728943"/>
                  <a:gd name="connsiteY4" fmla="*/ 35182 h 754408"/>
                  <a:gd name="connsiteX5" fmla="*/ 467792 w 728943"/>
                  <a:gd name="connsiteY5" fmla="*/ -203 h 754408"/>
                  <a:gd name="connsiteX6" fmla="*/ 138528 w 728943"/>
                  <a:gd name="connsiteY6" fmla="*/ -203 h 754408"/>
                  <a:gd name="connsiteX7" fmla="*/ -237 w 728943"/>
                  <a:gd name="connsiteY7" fmla="*/ 138531 h 754408"/>
                  <a:gd name="connsiteX8" fmla="*/ 1779 w 728943"/>
                  <a:gd name="connsiteY8" fmla="*/ 162074 h 754408"/>
                  <a:gd name="connsiteX9" fmla="*/ 1779 w 728943"/>
                  <a:gd name="connsiteY9" fmla="*/ 162264 h 754408"/>
                  <a:gd name="connsiteX10" fmla="*/ 14436 w 728943"/>
                  <a:gd name="connsiteY10" fmla="*/ 200503 h 754408"/>
                  <a:gd name="connsiteX11" fmla="*/ 27758 w 728943"/>
                  <a:gd name="connsiteY11" fmla="*/ 227042 h 754408"/>
                  <a:gd name="connsiteX12" fmla="*/ 117019 w 728943"/>
                  <a:gd name="connsiteY12" fmla="*/ 405490 h 754408"/>
                  <a:gd name="connsiteX13" fmla="*/ 228073 w 728943"/>
                  <a:gd name="connsiteY13" fmla="*/ 627503 h 754408"/>
                  <a:gd name="connsiteX14" fmla="*/ 234546 w 728943"/>
                  <a:gd name="connsiteY14" fmla="*/ 640440 h 754408"/>
                  <a:gd name="connsiteX15" fmla="*/ 648410 w 728943"/>
                  <a:gd name="connsiteY15" fmla="*/ 754205 h 754408"/>
                  <a:gd name="connsiteX16" fmla="*/ 650120 w 728943"/>
                  <a:gd name="connsiteY16" fmla="*/ 750305 h 754408"/>
                  <a:gd name="connsiteX17" fmla="*/ 654688 w 728943"/>
                  <a:gd name="connsiteY17" fmla="*/ 739937 h 754408"/>
                  <a:gd name="connsiteX18" fmla="*/ 661351 w 728943"/>
                  <a:gd name="connsiteY18" fmla="*/ 724623 h 754408"/>
                  <a:gd name="connsiteX19" fmla="*/ 727584 w 728943"/>
                  <a:gd name="connsiteY19" fmla="*/ 460090 h 754408"/>
                  <a:gd name="connsiteX20" fmla="*/ 727584 w 728943"/>
                  <a:gd name="connsiteY20" fmla="*/ 459995 h 754408"/>
                  <a:gd name="connsiteX21" fmla="*/ 727393 w 728943"/>
                  <a:gd name="connsiteY21" fmla="*/ 383041 h 754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8943" h="754408">
                    <a:moveTo>
                      <a:pt x="727393" y="383041"/>
                    </a:moveTo>
                    <a:cubicBezTo>
                      <a:pt x="726822" y="374671"/>
                      <a:pt x="726060" y="366395"/>
                      <a:pt x="725112" y="358310"/>
                    </a:cubicBezTo>
                    <a:cubicBezTo>
                      <a:pt x="721735" y="327578"/>
                      <a:pt x="715619" y="297209"/>
                      <a:pt x="706837" y="267564"/>
                    </a:cubicBezTo>
                    <a:cubicBezTo>
                      <a:pt x="705029" y="261096"/>
                      <a:pt x="703031" y="254818"/>
                      <a:pt x="700843" y="248635"/>
                    </a:cubicBezTo>
                    <a:cubicBezTo>
                      <a:pt x="673016" y="166668"/>
                      <a:pt x="624662" y="93185"/>
                      <a:pt x="560385" y="35182"/>
                    </a:cubicBezTo>
                    <a:cubicBezTo>
                      <a:pt x="534936" y="12388"/>
                      <a:pt x="501963" y="-213"/>
                      <a:pt x="467792" y="-203"/>
                    </a:cubicBezTo>
                    <a:lnTo>
                      <a:pt x="138528" y="-203"/>
                    </a:lnTo>
                    <a:cubicBezTo>
                      <a:pt x="61883" y="-195"/>
                      <a:pt x="-245" y="61918"/>
                      <a:pt x="-237" y="138531"/>
                    </a:cubicBezTo>
                    <a:cubicBezTo>
                      <a:pt x="-236" y="146422"/>
                      <a:pt x="438" y="154298"/>
                      <a:pt x="1779" y="162074"/>
                    </a:cubicBezTo>
                    <a:cubicBezTo>
                      <a:pt x="1681" y="162169"/>
                      <a:pt x="1681" y="162169"/>
                      <a:pt x="1779" y="162264"/>
                    </a:cubicBezTo>
                    <a:cubicBezTo>
                      <a:pt x="4102" y="175561"/>
                      <a:pt x="8367" y="188445"/>
                      <a:pt x="14436" y="200503"/>
                    </a:cubicBezTo>
                    <a:lnTo>
                      <a:pt x="27758" y="227042"/>
                    </a:lnTo>
                    <a:lnTo>
                      <a:pt x="117019" y="405490"/>
                    </a:lnTo>
                    <a:lnTo>
                      <a:pt x="228073" y="627503"/>
                    </a:lnTo>
                    <a:lnTo>
                      <a:pt x="234546" y="640440"/>
                    </a:lnTo>
                    <a:lnTo>
                      <a:pt x="648410" y="754205"/>
                    </a:lnTo>
                    <a:lnTo>
                      <a:pt x="650120" y="750305"/>
                    </a:lnTo>
                    <a:cubicBezTo>
                      <a:pt x="651644" y="746881"/>
                      <a:pt x="653261" y="743362"/>
                      <a:pt x="654688" y="739937"/>
                    </a:cubicBezTo>
                    <a:cubicBezTo>
                      <a:pt x="656974" y="734800"/>
                      <a:pt x="659163" y="729664"/>
                      <a:pt x="661351" y="724623"/>
                    </a:cubicBezTo>
                    <a:cubicBezTo>
                      <a:pt x="698211" y="640815"/>
                      <a:pt x="720605" y="551373"/>
                      <a:pt x="727584" y="460090"/>
                    </a:cubicBezTo>
                    <a:lnTo>
                      <a:pt x="727584" y="459995"/>
                    </a:lnTo>
                    <a:cubicBezTo>
                      <a:pt x="729142" y="434365"/>
                      <a:pt x="729078" y="408663"/>
                      <a:pt x="727393" y="383041"/>
                    </a:cubicBezTo>
                    <a:close/>
                  </a:path>
                </a:pathLst>
              </a:custGeom>
              <a:solidFill>
                <a:srgbClr val="B8ABA5"/>
              </a:solidFill>
              <a:ln w="9512" cap="flat">
                <a:noFill/>
                <a:prstDash val="solid"/>
                <a:miter/>
              </a:ln>
            </p:spPr>
            <p:txBody>
              <a:bodyPr rtlCol="0" anchor="ctr"/>
              <a:lstStyle/>
              <a:p>
                <a:endParaRPr lang="en-VN"/>
              </a:p>
            </p:txBody>
          </p:sp>
          <p:sp>
            <p:nvSpPr>
              <p:cNvPr id="1131" name="Graphic 138">
                <a:extLst>
                  <a:ext uri="{FF2B5EF4-FFF2-40B4-BE49-F238E27FC236}">
                    <a16:creationId xmlns:a16="http://schemas.microsoft.com/office/drawing/2014/main" id="{54BD638D-461F-1D43-969E-EAB6E416E969}"/>
                  </a:ext>
                </a:extLst>
              </p:cNvPr>
              <p:cNvSpPr/>
              <p:nvPr/>
            </p:nvSpPr>
            <p:spPr>
              <a:xfrm>
                <a:off x="3994565" y="3801806"/>
                <a:ext cx="666522" cy="928860"/>
              </a:xfrm>
              <a:custGeom>
                <a:avLst/>
                <a:gdLst>
                  <a:gd name="connsiteX0" fmla="*/ 664416 w 666522"/>
                  <a:gd name="connsiteY0" fmla="*/ 134204 h 928860"/>
                  <a:gd name="connsiteX1" fmla="*/ 657850 w 666522"/>
                  <a:gd name="connsiteY1" fmla="*/ 120696 h 928860"/>
                  <a:gd name="connsiteX2" fmla="*/ 620069 w 666522"/>
                  <a:gd name="connsiteY2" fmla="*/ 83408 h 928860"/>
                  <a:gd name="connsiteX3" fmla="*/ 619976 w 666522"/>
                  <a:gd name="connsiteY3" fmla="*/ 83314 h 928860"/>
                  <a:gd name="connsiteX4" fmla="*/ 277962 w 666522"/>
                  <a:gd name="connsiteY4" fmla="*/ -203 h 928860"/>
                  <a:gd name="connsiteX5" fmla="*/ 277674 w 666522"/>
                  <a:gd name="connsiteY5" fmla="*/ -203 h 928860"/>
                  <a:gd name="connsiteX6" fmla="*/ 235896 w 666522"/>
                  <a:gd name="connsiteY6" fmla="*/ 26716 h 928860"/>
                  <a:gd name="connsiteX7" fmla="*/ 231138 w 666522"/>
                  <a:gd name="connsiteY7" fmla="*/ 37085 h 928860"/>
                  <a:gd name="connsiteX8" fmla="*/ 200498 w 666522"/>
                  <a:gd name="connsiteY8" fmla="*/ 104430 h 928860"/>
                  <a:gd name="connsiteX9" fmla="*/ 188603 w 666522"/>
                  <a:gd name="connsiteY9" fmla="*/ 118793 h 928860"/>
                  <a:gd name="connsiteX10" fmla="*/ 42718 w 666522"/>
                  <a:gd name="connsiteY10" fmla="*/ 770280 h 928860"/>
                  <a:gd name="connsiteX11" fmla="*/ 84208 w 666522"/>
                  <a:gd name="connsiteY11" fmla="*/ 904972 h 928860"/>
                  <a:gd name="connsiteX12" fmla="*/ 91062 w 666522"/>
                  <a:gd name="connsiteY12" fmla="*/ 928658 h 928860"/>
                  <a:gd name="connsiteX13" fmla="*/ 505590 w 666522"/>
                  <a:gd name="connsiteY13" fmla="*/ 928658 h 928860"/>
                  <a:gd name="connsiteX14" fmla="*/ 496738 w 666522"/>
                  <a:gd name="connsiteY14" fmla="*/ 862073 h 928860"/>
                  <a:gd name="connsiteX15" fmla="*/ 497407 w 666522"/>
                  <a:gd name="connsiteY15" fmla="*/ 849041 h 928860"/>
                  <a:gd name="connsiteX16" fmla="*/ 664225 w 666522"/>
                  <a:gd name="connsiteY16" fmla="*/ 160932 h 928860"/>
                  <a:gd name="connsiteX17" fmla="*/ 664987 w 666522"/>
                  <a:gd name="connsiteY17" fmla="*/ 157983 h 928860"/>
                  <a:gd name="connsiteX18" fmla="*/ 664416 w 666522"/>
                  <a:gd name="connsiteY18" fmla="*/ 134204 h 92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6522" h="928860">
                    <a:moveTo>
                      <a:pt x="664416" y="134204"/>
                    </a:moveTo>
                    <a:cubicBezTo>
                      <a:pt x="663009" y="129362"/>
                      <a:pt x="660789" y="124794"/>
                      <a:pt x="657850" y="120696"/>
                    </a:cubicBezTo>
                    <a:cubicBezTo>
                      <a:pt x="647193" y="106448"/>
                      <a:pt x="634457" y="93879"/>
                      <a:pt x="620069" y="83408"/>
                    </a:cubicBezTo>
                    <a:lnTo>
                      <a:pt x="619976" y="83314"/>
                    </a:lnTo>
                    <a:cubicBezTo>
                      <a:pt x="569825" y="45265"/>
                      <a:pt x="470285" y="938"/>
                      <a:pt x="277962" y="-203"/>
                    </a:cubicBezTo>
                    <a:lnTo>
                      <a:pt x="277674" y="-203"/>
                    </a:lnTo>
                    <a:cubicBezTo>
                      <a:pt x="259674" y="-188"/>
                      <a:pt x="243342" y="10336"/>
                      <a:pt x="235896" y="26716"/>
                    </a:cubicBezTo>
                    <a:lnTo>
                      <a:pt x="231138" y="37085"/>
                    </a:lnTo>
                    <a:lnTo>
                      <a:pt x="200498" y="104430"/>
                    </a:lnTo>
                    <a:cubicBezTo>
                      <a:pt x="197885" y="110192"/>
                      <a:pt x="193778" y="115151"/>
                      <a:pt x="188603" y="118793"/>
                    </a:cubicBezTo>
                    <a:cubicBezTo>
                      <a:pt x="139976" y="153227"/>
                      <a:pt x="-95551" y="346324"/>
                      <a:pt x="42718" y="770280"/>
                    </a:cubicBezTo>
                    <a:cubicBezTo>
                      <a:pt x="56231" y="811658"/>
                      <a:pt x="70124" y="856841"/>
                      <a:pt x="84208" y="904972"/>
                    </a:cubicBezTo>
                    <a:cubicBezTo>
                      <a:pt x="86494" y="912773"/>
                      <a:pt x="88779" y="920667"/>
                      <a:pt x="91062" y="928658"/>
                    </a:cubicBezTo>
                    <a:lnTo>
                      <a:pt x="505590" y="928658"/>
                    </a:lnTo>
                    <a:lnTo>
                      <a:pt x="496738" y="862073"/>
                    </a:lnTo>
                    <a:cubicBezTo>
                      <a:pt x="496148" y="857725"/>
                      <a:pt x="496375" y="853305"/>
                      <a:pt x="497407" y="849041"/>
                    </a:cubicBezTo>
                    <a:lnTo>
                      <a:pt x="664225" y="160932"/>
                    </a:lnTo>
                    <a:lnTo>
                      <a:pt x="664987" y="157983"/>
                    </a:lnTo>
                    <a:cubicBezTo>
                      <a:pt x="666895" y="150145"/>
                      <a:pt x="666697" y="141941"/>
                      <a:pt x="664416" y="134204"/>
                    </a:cubicBezTo>
                    <a:close/>
                  </a:path>
                </a:pathLst>
              </a:custGeom>
              <a:solidFill>
                <a:srgbClr val="933C3C"/>
              </a:solidFill>
              <a:ln w="9512" cap="flat">
                <a:noFill/>
                <a:prstDash val="solid"/>
                <a:miter/>
              </a:ln>
            </p:spPr>
            <p:txBody>
              <a:bodyPr rtlCol="0" anchor="ctr"/>
              <a:lstStyle/>
              <a:p>
                <a:endParaRPr lang="en-VN"/>
              </a:p>
            </p:txBody>
          </p:sp>
          <p:sp>
            <p:nvSpPr>
              <p:cNvPr id="1132" name="Graphic 138">
                <a:extLst>
                  <a:ext uri="{FF2B5EF4-FFF2-40B4-BE49-F238E27FC236}">
                    <a16:creationId xmlns:a16="http://schemas.microsoft.com/office/drawing/2014/main" id="{87C533C5-7A7E-CB4D-9217-BEBC17F14F35}"/>
                  </a:ext>
                </a:extLst>
              </p:cNvPr>
              <p:cNvSpPr/>
              <p:nvPr/>
            </p:nvSpPr>
            <p:spPr>
              <a:xfrm>
                <a:off x="4760756" y="3165919"/>
                <a:ext cx="247422" cy="456582"/>
              </a:xfrm>
              <a:custGeom>
                <a:avLst/>
                <a:gdLst>
                  <a:gd name="connsiteX0" fmla="*/ 28312 w 247422"/>
                  <a:gd name="connsiteY0" fmla="*/ -203 h 456582"/>
                  <a:gd name="connsiteX1" fmla="*/ 209121 w 247422"/>
                  <a:gd name="connsiteY1" fmla="*/ -203 h 456582"/>
                  <a:gd name="connsiteX2" fmla="*/ 237669 w 247422"/>
                  <a:gd name="connsiteY2" fmla="*/ 28333 h 456582"/>
                  <a:gd name="connsiteX3" fmla="*/ 237669 w 247422"/>
                  <a:gd name="connsiteY3" fmla="*/ 75894 h 456582"/>
                  <a:gd name="connsiteX4" fmla="*/ 247186 w 247422"/>
                  <a:gd name="connsiteY4" fmla="*/ 85406 h 456582"/>
                  <a:gd name="connsiteX5" fmla="*/ 247186 w 247422"/>
                  <a:gd name="connsiteY5" fmla="*/ 104431 h 456582"/>
                  <a:gd name="connsiteX6" fmla="*/ 237669 w 247422"/>
                  <a:gd name="connsiteY6" fmla="*/ 113943 h 456582"/>
                  <a:gd name="connsiteX7" fmla="*/ 237669 w 247422"/>
                  <a:gd name="connsiteY7" fmla="*/ 132967 h 456582"/>
                  <a:gd name="connsiteX8" fmla="*/ 247186 w 247422"/>
                  <a:gd name="connsiteY8" fmla="*/ 142479 h 456582"/>
                  <a:gd name="connsiteX9" fmla="*/ 247186 w 247422"/>
                  <a:gd name="connsiteY9" fmla="*/ 161503 h 456582"/>
                  <a:gd name="connsiteX10" fmla="*/ 237669 w 247422"/>
                  <a:gd name="connsiteY10" fmla="*/ 171016 h 456582"/>
                  <a:gd name="connsiteX11" fmla="*/ 237669 w 247422"/>
                  <a:gd name="connsiteY11" fmla="*/ 427843 h 456582"/>
                  <a:gd name="connsiteX12" fmla="*/ 209121 w 247422"/>
                  <a:gd name="connsiteY12" fmla="*/ 456380 h 456582"/>
                  <a:gd name="connsiteX13" fmla="*/ 28312 w 247422"/>
                  <a:gd name="connsiteY13" fmla="*/ 456380 h 456582"/>
                  <a:gd name="connsiteX14" fmla="*/ -237 w 247422"/>
                  <a:gd name="connsiteY14" fmla="*/ 427843 h 456582"/>
                  <a:gd name="connsiteX15" fmla="*/ -237 w 247422"/>
                  <a:gd name="connsiteY15" fmla="*/ 28333 h 456582"/>
                  <a:gd name="connsiteX16" fmla="*/ 28312 w 247422"/>
                  <a:gd name="connsiteY16" fmla="*/ -203 h 4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422" h="456582">
                    <a:moveTo>
                      <a:pt x="28312" y="-203"/>
                    </a:moveTo>
                    <a:lnTo>
                      <a:pt x="209121" y="-203"/>
                    </a:lnTo>
                    <a:cubicBezTo>
                      <a:pt x="224887" y="-203"/>
                      <a:pt x="237669" y="12573"/>
                      <a:pt x="237669" y="28333"/>
                    </a:cubicBezTo>
                    <a:lnTo>
                      <a:pt x="237669" y="75894"/>
                    </a:lnTo>
                    <a:cubicBezTo>
                      <a:pt x="242918" y="75910"/>
                      <a:pt x="247170" y="80160"/>
                      <a:pt x="247186" y="85406"/>
                    </a:cubicBezTo>
                    <a:lnTo>
                      <a:pt x="247186" y="104431"/>
                    </a:lnTo>
                    <a:cubicBezTo>
                      <a:pt x="247170" y="109677"/>
                      <a:pt x="242918" y="113927"/>
                      <a:pt x="237669" y="113943"/>
                    </a:cubicBezTo>
                    <a:lnTo>
                      <a:pt x="237669" y="132967"/>
                    </a:lnTo>
                    <a:cubicBezTo>
                      <a:pt x="242918" y="132983"/>
                      <a:pt x="247170" y="137232"/>
                      <a:pt x="247186" y="142479"/>
                    </a:cubicBezTo>
                    <a:lnTo>
                      <a:pt x="247186" y="161503"/>
                    </a:lnTo>
                    <a:cubicBezTo>
                      <a:pt x="247170" y="166750"/>
                      <a:pt x="242918" y="171000"/>
                      <a:pt x="237669" y="171016"/>
                    </a:cubicBezTo>
                    <a:lnTo>
                      <a:pt x="237669" y="427843"/>
                    </a:lnTo>
                    <a:cubicBezTo>
                      <a:pt x="237669" y="443603"/>
                      <a:pt x="224887" y="456380"/>
                      <a:pt x="209121" y="456380"/>
                    </a:cubicBezTo>
                    <a:lnTo>
                      <a:pt x="28312" y="456380"/>
                    </a:lnTo>
                    <a:cubicBezTo>
                      <a:pt x="12545" y="456380"/>
                      <a:pt x="-237" y="443603"/>
                      <a:pt x="-237" y="427843"/>
                    </a:cubicBezTo>
                    <a:lnTo>
                      <a:pt x="-237" y="28333"/>
                    </a:lnTo>
                    <a:cubicBezTo>
                      <a:pt x="-237" y="12573"/>
                      <a:pt x="12545" y="-203"/>
                      <a:pt x="28312" y="-203"/>
                    </a:cubicBezTo>
                    <a:close/>
                  </a:path>
                </a:pathLst>
              </a:custGeom>
              <a:solidFill>
                <a:schemeClr val="bg2">
                  <a:lumMod val="25000"/>
                </a:schemeClr>
              </a:solidFill>
              <a:ln w="9512" cap="flat">
                <a:noFill/>
                <a:prstDash val="solid"/>
                <a:miter/>
              </a:ln>
            </p:spPr>
            <p:txBody>
              <a:bodyPr rtlCol="0" anchor="ctr"/>
              <a:lstStyle/>
              <a:p>
                <a:endParaRPr lang="en-VN"/>
              </a:p>
            </p:txBody>
          </p:sp>
          <p:sp>
            <p:nvSpPr>
              <p:cNvPr id="1133" name="Graphic 138">
                <a:extLst>
                  <a:ext uri="{FF2B5EF4-FFF2-40B4-BE49-F238E27FC236}">
                    <a16:creationId xmlns:a16="http://schemas.microsoft.com/office/drawing/2014/main" id="{4B26709B-E1C6-DB4C-81E4-914802F1EE6E}"/>
                  </a:ext>
                </a:extLst>
              </p:cNvPr>
              <p:cNvSpPr/>
              <p:nvPr/>
            </p:nvSpPr>
            <p:spPr>
              <a:xfrm>
                <a:off x="4760755" y="3165919"/>
                <a:ext cx="47581" cy="456582"/>
              </a:xfrm>
              <a:custGeom>
                <a:avLst/>
                <a:gdLst>
                  <a:gd name="connsiteX0" fmla="*/ 18795 w 47581"/>
                  <a:gd name="connsiteY0" fmla="*/ 427843 h 456582"/>
                  <a:gd name="connsiteX1" fmla="*/ 18795 w 47581"/>
                  <a:gd name="connsiteY1" fmla="*/ 28333 h 456582"/>
                  <a:gd name="connsiteX2" fmla="*/ 47344 w 47581"/>
                  <a:gd name="connsiteY2" fmla="*/ -203 h 456582"/>
                  <a:gd name="connsiteX3" fmla="*/ 28312 w 47581"/>
                  <a:gd name="connsiteY3" fmla="*/ -203 h 456582"/>
                  <a:gd name="connsiteX4" fmla="*/ -237 w 47581"/>
                  <a:gd name="connsiteY4" fmla="*/ 28333 h 456582"/>
                  <a:gd name="connsiteX5" fmla="*/ -237 w 47581"/>
                  <a:gd name="connsiteY5" fmla="*/ 427843 h 456582"/>
                  <a:gd name="connsiteX6" fmla="*/ 28312 w 47581"/>
                  <a:gd name="connsiteY6" fmla="*/ 456380 h 456582"/>
                  <a:gd name="connsiteX7" fmla="*/ 47344 w 47581"/>
                  <a:gd name="connsiteY7" fmla="*/ 456380 h 456582"/>
                  <a:gd name="connsiteX8" fmla="*/ 18795 w 47581"/>
                  <a:gd name="connsiteY8" fmla="*/ 427843 h 4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81" h="456582">
                    <a:moveTo>
                      <a:pt x="18795" y="427843"/>
                    </a:moveTo>
                    <a:lnTo>
                      <a:pt x="18795" y="28333"/>
                    </a:lnTo>
                    <a:cubicBezTo>
                      <a:pt x="18796" y="12573"/>
                      <a:pt x="31577" y="-203"/>
                      <a:pt x="47344" y="-203"/>
                    </a:cubicBezTo>
                    <a:lnTo>
                      <a:pt x="28312" y="-203"/>
                    </a:lnTo>
                    <a:cubicBezTo>
                      <a:pt x="12545" y="-203"/>
                      <a:pt x="-237" y="12573"/>
                      <a:pt x="-237" y="28333"/>
                    </a:cubicBezTo>
                    <a:lnTo>
                      <a:pt x="-237" y="427843"/>
                    </a:lnTo>
                    <a:cubicBezTo>
                      <a:pt x="-237" y="443603"/>
                      <a:pt x="12545" y="456380"/>
                      <a:pt x="28312" y="456380"/>
                    </a:cubicBezTo>
                    <a:lnTo>
                      <a:pt x="47344" y="456380"/>
                    </a:lnTo>
                    <a:cubicBezTo>
                      <a:pt x="31577" y="456380"/>
                      <a:pt x="18796" y="443603"/>
                      <a:pt x="18795" y="427843"/>
                    </a:cubicBezTo>
                    <a:close/>
                  </a:path>
                </a:pathLst>
              </a:custGeom>
              <a:solidFill>
                <a:srgbClr val="933C3C"/>
              </a:solidFill>
              <a:ln w="9512" cap="flat">
                <a:noFill/>
                <a:prstDash val="solid"/>
                <a:miter/>
              </a:ln>
            </p:spPr>
            <p:txBody>
              <a:bodyPr rtlCol="0" anchor="ctr"/>
              <a:lstStyle/>
              <a:p>
                <a:endParaRPr lang="en-VN"/>
              </a:p>
            </p:txBody>
          </p:sp>
          <p:sp>
            <p:nvSpPr>
              <p:cNvPr id="1134" name="Graphic 138">
                <a:extLst>
                  <a:ext uri="{FF2B5EF4-FFF2-40B4-BE49-F238E27FC236}">
                    <a16:creationId xmlns:a16="http://schemas.microsoft.com/office/drawing/2014/main" id="{F38741A6-6B73-5442-8DD4-49C009979ACA}"/>
                  </a:ext>
                </a:extLst>
              </p:cNvPr>
              <p:cNvSpPr/>
              <p:nvPr/>
            </p:nvSpPr>
            <p:spPr>
              <a:xfrm>
                <a:off x="4836885" y="3261041"/>
                <a:ext cx="76130" cy="76097"/>
              </a:xfrm>
              <a:custGeom>
                <a:avLst/>
                <a:gdLst>
                  <a:gd name="connsiteX0" fmla="*/ 76130 w 76130"/>
                  <a:gd name="connsiteY0" fmla="*/ 38049 h 76097"/>
                  <a:gd name="connsiteX1" fmla="*/ 38065 w 76130"/>
                  <a:gd name="connsiteY1" fmla="*/ 76097 h 76097"/>
                  <a:gd name="connsiteX2" fmla="*/ 0 w 76130"/>
                  <a:gd name="connsiteY2" fmla="*/ 38049 h 76097"/>
                  <a:gd name="connsiteX3" fmla="*/ 38065 w 76130"/>
                  <a:gd name="connsiteY3" fmla="*/ 0 h 76097"/>
                  <a:gd name="connsiteX4" fmla="*/ 76130 w 76130"/>
                  <a:gd name="connsiteY4" fmla="*/ 38049 h 76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30" h="76097">
                    <a:moveTo>
                      <a:pt x="76130" y="38049"/>
                    </a:moveTo>
                    <a:cubicBezTo>
                      <a:pt x="76130" y="59062"/>
                      <a:pt x="59088" y="76097"/>
                      <a:pt x="38065" y="76097"/>
                    </a:cubicBezTo>
                    <a:cubicBezTo>
                      <a:pt x="17042" y="76097"/>
                      <a:pt x="0" y="59062"/>
                      <a:pt x="0" y="38049"/>
                    </a:cubicBezTo>
                    <a:cubicBezTo>
                      <a:pt x="0" y="17035"/>
                      <a:pt x="17042" y="0"/>
                      <a:pt x="38065" y="0"/>
                    </a:cubicBezTo>
                    <a:cubicBezTo>
                      <a:pt x="59088" y="0"/>
                      <a:pt x="76130" y="17035"/>
                      <a:pt x="76130" y="38049"/>
                    </a:cubicBezTo>
                    <a:close/>
                  </a:path>
                </a:pathLst>
              </a:custGeom>
              <a:solidFill>
                <a:srgbClr val="FFFFFF"/>
              </a:solidFill>
              <a:ln w="9512" cap="flat">
                <a:noFill/>
                <a:prstDash val="solid"/>
                <a:miter/>
              </a:ln>
            </p:spPr>
            <p:txBody>
              <a:bodyPr rtlCol="0" anchor="ctr"/>
              <a:lstStyle/>
              <a:p>
                <a:endParaRPr lang="en-VN"/>
              </a:p>
            </p:txBody>
          </p:sp>
          <p:sp>
            <p:nvSpPr>
              <p:cNvPr id="1135" name="Graphic 138">
                <a:extLst>
                  <a:ext uri="{FF2B5EF4-FFF2-40B4-BE49-F238E27FC236}">
                    <a16:creationId xmlns:a16="http://schemas.microsoft.com/office/drawing/2014/main" id="{6A3AD9E4-F274-6C49-B0C7-7AADEED74DEF}"/>
                  </a:ext>
                </a:extLst>
              </p:cNvPr>
              <p:cNvSpPr/>
              <p:nvPr/>
            </p:nvSpPr>
            <p:spPr>
              <a:xfrm>
                <a:off x="4129064" y="3391691"/>
                <a:ext cx="877958" cy="315163"/>
              </a:xfrm>
              <a:custGeom>
                <a:avLst/>
                <a:gdLst>
                  <a:gd name="connsiteX0" fmla="*/ 697353 w 877958"/>
                  <a:gd name="connsiteY0" fmla="*/ 40492 h 315163"/>
                  <a:gd name="connsiteX1" fmla="*/ 689128 w 877958"/>
                  <a:gd name="connsiteY1" fmla="*/ 53945 h 315163"/>
                  <a:gd name="connsiteX2" fmla="*/ 220555 w 877958"/>
                  <a:gd name="connsiteY2" fmla="*/ 110209 h 315163"/>
                  <a:gd name="connsiteX3" fmla="*/ 151649 w 877958"/>
                  <a:gd name="connsiteY3" fmla="*/ 18613 h 315163"/>
                  <a:gd name="connsiteX4" fmla="*/ -237 w 877958"/>
                  <a:gd name="connsiteY4" fmla="*/ 104491 h 315163"/>
                  <a:gd name="connsiteX5" fmla="*/ 105981 w 877958"/>
                  <a:gd name="connsiteY5" fmla="*/ 278493 h 315163"/>
                  <a:gd name="connsiteX6" fmla="*/ 190852 w 877958"/>
                  <a:gd name="connsiteY6" fmla="*/ 312313 h 315163"/>
                  <a:gd name="connsiteX7" fmla="*/ 709138 w 877958"/>
                  <a:gd name="connsiteY7" fmla="*/ 172144 h 315163"/>
                  <a:gd name="connsiteX8" fmla="*/ 850356 w 877958"/>
                  <a:gd name="connsiteY8" fmla="*/ 168307 h 315163"/>
                  <a:gd name="connsiteX9" fmla="*/ 846518 w 877958"/>
                  <a:gd name="connsiteY9" fmla="*/ 27150 h 315163"/>
                  <a:gd name="connsiteX10" fmla="*/ 705300 w 877958"/>
                  <a:gd name="connsiteY10" fmla="*/ 30987 h 315163"/>
                  <a:gd name="connsiteX11" fmla="*/ 697353 w 877958"/>
                  <a:gd name="connsiteY11" fmla="*/ 40492 h 31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7958" h="315163">
                    <a:moveTo>
                      <a:pt x="697353" y="40492"/>
                    </a:moveTo>
                    <a:cubicBezTo>
                      <a:pt x="694262" y="44753"/>
                      <a:pt x="691511" y="49252"/>
                      <a:pt x="689128" y="53945"/>
                    </a:cubicBezTo>
                    <a:lnTo>
                      <a:pt x="220555" y="110209"/>
                    </a:lnTo>
                    <a:lnTo>
                      <a:pt x="151649" y="18613"/>
                    </a:lnTo>
                    <a:lnTo>
                      <a:pt x="-237" y="104491"/>
                    </a:lnTo>
                    <a:lnTo>
                      <a:pt x="105981" y="278493"/>
                    </a:lnTo>
                    <a:cubicBezTo>
                      <a:pt x="123608" y="307368"/>
                      <a:pt x="158186" y="321147"/>
                      <a:pt x="190852" y="312313"/>
                    </a:cubicBezTo>
                    <a:lnTo>
                      <a:pt x="709138" y="172144"/>
                    </a:lnTo>
                    <a:cubicBezTo>
                      <a:pt x="749194" y="210064"/>
                      <a:pt x="812420" y="208346"/>
                      <a:pt x="850356" y="168307"/>
                    </a:cubicBezTo>
                    <a:cubicBezTo>
                      <a:pt x="888292" y="128269"/>
                      <a:pt x="886574" y="65070"/>
                      <a:pt x="846518" y="27150"/>
                    </a:cubicBezTo>
                    <a:cubicBezTo>
                      <a:pt x="806462" y="-10770"/>
                      <a:pt x="743237" y="-9052"/>
                      <a:pt x="705300" y="30987"/>
                    </a:cubicBezTo>
                    <a:cubicBezTo>
                      <a:pt x="702457" y="33988"/>
                      <a:pt x="699803" y="37162"/>
                      <a:pt x="697353" y="40492"/>
                    </a:cubicBezTo>
                    <a:close/>
                  </a:path>
                </a:pathLst>
              </a:custGeom>
              <a:solidFill>
                <a:srgbClr val="A0616A"/>
              </a:solidFill>
              <a:ln w="9512" cap="flat">
                <a:noFill/>
                <a:prstDash val="solid"/>
                <a:miter/>
              </a:ln>
            </p:spPr>
            <p:txBody>
              <a:bodyPr rtlCol="0" anchor="ctr"/>
              <a:lstStyle/>
              <a:p>
                <a:endParaRPr lang="en-VN"/>
              </a:p>
            </p:txBody>
          </p:sp>
          <p:sp>
            <p:nvSpPr>
              <p:cNvPr id="1136" name="Graphic 138">
                <a:extLst>
                  <a:ext uri="{FF2B5EF4-FFF2-40B4-BE49-F238E27FC236}">
                    <a16:creationId xmlns:a16="http://schemas.microsoft.com/office/drawing/2014/main" id="{0724B22F-AECF-7346-BCA4-87D25BD1D575}"/>
                  </a:ext>
                </a:extLst>
              </p:cNvPr>
              <p:cNvSpPr/>
              <p:nvPr/>
            </p:nvSpPr>
            <p:spPr>
              <a:xfrm>
                <a:off x="3991859" y="3212505"/>
                <a:ext cx="362951" cy="405431"/>
              </a:xfrm>
              <a:custGeom>
                <a:avLst/>
                <a:gdLst>
                  <a:gd name="connsiteX0" fmla="*/ 353847 w 362951"/>
                  <a:gd name="connsiteY0" fmla="*/ 230775 h 405431"/>
                  <a:gd name="connsiteX1" fmla="*/ 222520 w 362951"/>
                  <a:gd name="connsiteY1" fmla="*/ 60698 h 405431"/>
                  <a:gd name="connsiteX2" fmla="*/ 60686 w 362951"/>
                  <a:gd name="connsiteY2" fmla="*/ 14925 h 405431"/>
                  <a:gd name="connsiteX3" fmla="*/ 7549 w 362951"/>
                  <a:gd name="connsiteY3" fmla="*/ 160956 h 405431"/>
                  <a:gd name="connsiteX4" fmla="*/ 7549 w 362951"/>
                  <a:gd name="connsiteY4" fmla="*/ 161146 h 405431"/>
                  <a:gd name="connsiteX5" fmla="*/ 14589 w 362951"/>
                  <a:gd name="connsiteY5" fmla="*/ 176175 h 405431"/>
                  <a:gd name="connsiteX6" fmla="*/ 33529 w 362951"/>
                  <a:gd name="connsiteY6" fmla="*/ 225924 h 405431"/>
                  <a:gd name="connsiteX7" fmla="*/ 91100 w 362951"/>
                  <a:gd name="connsiteY7" fmla="*/ 377643 h 405431"/>
                  <a:gd name="connsiteX8" fmla="*/ 116512 w 362951"/>
                  <a:gd name="connsiteY8" fmla="*/ 402660 h 405431"/>
                  <a:gd name="connsiteX9" fmla="*/ 122790 w 362951"/>
                  <a:gd name="connsiteY9" fmla="*/ 404372 h 405431"/>
                  <a:gd name="connsiteX10" fmla="*/ 152008 w 362951"/>
                  <a:gd name="connsiteY10" fmla="*/ 399806 h 405431"/>
                  <a:gd name="connsiteX11" fmla="*/ 193688 w 362951"/>
                  <a:gd name="connsiteY11" fmla="*/ 376501 h 405431"/>
                  <a:gd name="connsiteX12" fmla="*/ 340809 w 362951"/>
                  <a:gd name="connsiteY12" fmla="*/ 294316 h 405431"/>
                  <a:gd name="connsiteX13" fmla="*/ 361840 w 362951"/>
                  <a:gd name="connsiteY13" fmla="*/ 265494 h 405431"/>
                  <a:gd name="connsiteX14" fmla="*/ 353847 w 362951"/>
                  <a:gd name="connsiteY14" fmla="*/ 230775 h 40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2951" h="405431">
                    <a:moveTo>
                      <a:pt x="353847" y="230775"/>
                    </a:moveTo>
                    <a:lnTo>
                      <a:pt x="222520" y="60698"/>
                    </a:lnTo>
                    <a:cubicBezTo>
                      <a:pt x="190476" y="3388"/>
                      <a:pt x="118020" y="-17105"/>
                      <a:pt x="60686" y="14925"/>
                    </a:cubicBezTo>
                    <a:cubicBezTo>
                      <a:pt x="9192" y="43693"/>
                      <a:pt x="-13423" y="105843"/>
                      <a:pt x="7549" y="160956"/>
                    </a:cubicBezTo>
                    <a:cubicBezTo>
                      <a:pt x="7452" y="161051"/>
                      <a:pt x="7452" y="161051"/>
                      <a:pt x="7549" y="161146"/>
                    </a:cubicBezTo>
                    <a:cubicBezTo>
                      <a:pt x="9507" y="166329"/>
                      <a:pt x="11861" y="171353"/>
                      <a:pt x="14589" y="176175"/>
                    </a:cubicBezTo>
                    <a:lnTo>
                      <a:pt x="33529" y="225924"/>
                    </a:lnTo>
                    <a:lnTo>
                      <a:pt x="91100" y="377643"/>
                    </a:lnTo>
                    <a:cubicBezTo>
                      <a:pt x="95504" y="389294"/>
                      <a:pt x="104790" y="398435"/>
                      <a:pt x="116512" y="402660"/>
                    </a:cubicBezTo>
                    <a:cubicBezTo>
                      <a:pt x="118553" y="403407"/>
                      <a:pt x="120653" y="403979"/>
                      <a:pt x="122790" y="404372"/>
                    </a:cubicBezTo>
                    <a:cubicBezTo>
                      <a:pt x="132762" y="406407"/>
                      <a:pt x="143133" y="404786"/>
                      <a:pt x="152008" y="399806"/>
                    </a:cubicBezTo>
                    <a:lnTo>
                      <a:pt x="193688" y="376501"/>
                    </a:lnTo>
                    <a:lnTo>
                      <a:pt x="340809" y="294316"/>
                    </a:lnTo>
                    <a:cubicBezTo>
                      <a:pt x="351637" y="288176"/>
                      <a:pt x="359299" y="277676"/>
                      <a:pt x="361840" y="265494"/>
                    </a:cubicBezTo>
                    <a:cubicBezTo>
                      <a:pt x="364339" y="253310"/>
                      <a:pt x="361423" y="240642"/>
                      <a:pt x="353847" y="230775"/>
                    </a:cubicBezTo>
                    <a:close/>
                  </a:path>
                </a:pathLst>
              </a:custGeom>
              <a:solidFill>
                <a:srgbClr val="B8ABA5"/>
              </a:solidFill>
              <a:ln w="9512" cap="flat">
                <a:noFill/>
                <a:prstDash val="solid"/>
                <a:miter/>
              </a:ln>
            </p:spPr>
            <p:txBody>
              <a:bodyPr rtlCol="0" anchor="ctr"/>
              <a:lstStyle/>
              <a:p>
                <a:endParaRPr lang="en-VN"/>
              </a:p>
            </p:txBody>
          </p:sp>
          <p:sp>
            <p:nvSpPr>
              <p:cNvPr id="1149" name="Graphic 138">
                <a:extLst>
                  <a:ext uri="{FF2B5EF4-FFF2-40B4-BE49-F238E27FC236}">
                    <a16:creationId xmlns:a16="http://schemas.microsoft.com/office/drawing/2014/main" id="{537114FB-8FBD-544F-B917-980EB61FB54D}"/>
                  </a:ext>
                </a:extLst>
              </p:cNvPr>
              <p:cNvSpPr/>
              <p:nvPr/>
            </p:nvSpPr>
            <p:spPr>
              <a:xfrm>
                <a:off x="4046549" y="2642751"/>
                <a:ext cx="542426" cy="304388"/>
              </a:xfrm>
              <a:custGeom>
                <a:avLst/>
                <a:gdLst>
                  <a:gd name="connsiteX0" fmla="*/ -237 w 542426"/>
                  <a:gd name="connsiteY0" fmla="*/ 304185 h 304388"/>
                  <a:gd name="connsiteX1" fmla="*/ -237 w 542426"/>
                  <a:gd name="connsiteY1" fmla="*/ 304185 h 304388"/>
                  <a:gd name="connsiteX2" fmla="*/ 92207 w 542426"/>
                  <a:gd name="connsiteY2" fmla="*/ 304185 h 304388"/>
                  <a:gd name="connsiteX3" fmla="*/ 132990 w 542426"/>
                  <a:gd name="connsiteY3" fmla="*/ 163698 h 304388"/>
                  <a:gd name="connsiteX4" fmla="*/ 141145 w 542426"/>
                  <a:gd name="connsiteY4" fmla="*/ 304185 h 304388"/>
                  <a:gd name="connsiteX5" fmla="*/ 185330 w 542426"/>
                  <a:gd name="connsiteY5" fmla="*/ 304185 h 304388"/>
                  <a:gd name="connsiteX6" fmla="*/ 209121 w 542426"/>
                  <a:gd name="connsiteY6" fmla="*/ 222234 h 304388"/>
                  <a:gd name="connsiteX7" fmla="*/ 213879 w 542426"/>
                  <a:gd name="connsiteY7" fmla="*/ 304185 h 304388"/>
                  <a:gd name="connsiteX8" fmla="*/ 542189 w 542426"/>
                  <a:gd name="connsiteY8" fmla="*/ 304185 h 304388"/>
                  <a:gd name="connsiteX9" fmla="*/ 542189 w 542426"/>
                  <a:gd name="connsiteY9" fmla="*/ 304185 h 304388"/>
                  <a:gd name="connsiteX10" fmla="*/ 294767 w 542426"/>
                  <a:gd name="connsiteY10" fmla="*/ -203 h 304388"/>
                  <a:gd name="connsiteX11" fmla="*/ 247185 w 542426"/>
                  <a:gd name="connsiteY11" fmla="*/ -203 h 304388"/>
                  <a:gd name="connsiteX12" fmla="*/ -237 w 542426"/>
                  <a:gd name="connsiteY12" fmla="*/ 304185 h 304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426" h="304388">
                    <a:moveTo>
                      <a:pt x="-237" y="304185"/>
                    </a:moveTo>
                    <a:lnTo>
                      <a:pt x="-237" y="304185"/>
                    </a:lnTo>
                    <a:lnTo>
                      <a:pt x="92207" y="304185"/>
                    </a:lnTo>
                    <a:lnTo>
                      <a:pt x="132990" y="163698"/>
                    </a:lnTo>
                    <a:lnTo>
                      <a:pt x="141145" y="304185"/>
                    </a:lnTo>
                    <a:lnTo>
                      <a:pt x="185330" y="304185"/>
                    </a:lnTo>
                    <a:lnTo>
                      <a:pt x="209121" y="222234"/>
                    </a:lnTo>
                    <a:lnTo>
                      <a:pt x="213879" y="304185"/>
                    </a:lnTo>
                    <a:lnTo>
                      <a:pt x="542189" y="304185"/>
                    </a:lnTo>
                    <a:lnTo>
                      <a:pt x="542189" y="304185"/>
                    </a:lnTo>
                    <a:cubicBezTo>
                      <a:pt x="542189" y="136076"/>
                      <a:pt x="431415" y="-203"/>
                      <a:pt x="294767" y="-203"/>
                    </a:cubicBezTo>
                    <a:lnTo>
                      <a:pt x="247185" y="-203"/>
                    </a:lnTo>
                    <a:cubicBezTo>
                      <a:pt x="110537" y="-203"/>
                      <a:pt x="-237" y="136076"/>
                      <a:pt x="-237" y="304185"/>
                    </a:cubicBezTo>
                    <a:close/>
                  </a:path>
                </a:pathLst>
              </a:custGeom>
              <a:solidFill>
                <a:srgbClr val="4D403C"/>
              </a:solidFill>
              <a:ln w="9512" cap="flat">
                <a:noFill/>
                <a:prstDash val="solid"/>
                <a:miter/>
              </a:ln>
            </p:spPr>
            <p:txBody>
              <a:bodyPr rtlCol="0" anchor="ctr"/>
              <a:lstStyle/>
              <a:p>
                <a:endParaRPr lang="en-VN"/>
              </a:p>
            </p:txBody>
          </p:sp>
          <p:sp>
            <p:nvSpPr>
              <p:cNvPr id="1150" name="Graphic 138">
                <a:extLst>
                  <a:ext uri="{FF2B5EF4-FFF2-40B4-BE49-F238E27FC236}">
                    <a16:creationId xmlns:a16="http://schemas.microsoft.com/office/drawing/2014/main" id="{1EC4702D-4138-834E-9E84-D337C23005BA}"/>
                  </a:ext>
                </a:extLst>
              </p:cNvPr>
              <p:cNvSpPr/>
              <p:nvPr/>
            </p:nvSpPr>
            <p:spPr>
              <a:xfrm>
                <a:off x="4728246" y="1599935"/>
                <a:ext cx="2121129" cy="1168621"/>
              </a:xfrm>
              <a:custGeom>
                <a:avLst/>
                <a:gdLst>
                  <a:gd name="connsiteX0" fmla="*/ 2029032 w 2121129"/>
                  <a:gd name="connsiteY0" fmla="*/ 1168419 h 1168621"/>
                  <a:gd name="connsiteX1" fmla="*/ 91623 w 2121129"/>
                  <a:gd name="connsiteY1" fmla="*/ 1168419 h 1168621"/>
                  <a:gd name="connsiteX2" fmla="*/ -237 w 2121129"/>
                  <a:gd name="connsiteY2" fmla="*/ 1076598 h 1168621"/>
                  <a:gd name="connsiteX3" fmla="*/ -237 w 2121129"/>
                  <a:gd name="connsiteY3" fmla="*/ 91618 h 1168621"/>
                  <a:gd name="connsiteX4" fmla="*/ 91623 w 2121129"/>
                  <a:gd name="connsiteY4" fmla="*/ -203 h 1168621"/>
                  <a:gd name="connsiteX5" fmla="*/ 2029032 w 2121129"/>
                  <a:gd name="connsiteY5" fmla="*/ -203 h 1168621"/>
                  <a:gd name="connsiteX6" fmla="*/ 2120893 w 2121129"/>
                  <a:gd name="connsiteY6" fmla="*/ 91618 h 1168621"/>
                  <a:gd name="connsiteX7" fmla="*/ 2120893 w 2121129"/>
                  <a:gd name="connsiteY7" fmla="*/ 1076599 h 1168621"/>
                  <a:gd name="connsiteX8" fmla="*/ 2029032 w 2121129"/>
                  <a:gd name="connsiteY8" fmla="*/ 1168419 h 1168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1129" h="1168621">
                    <a:moveTo>
                      <a:pt x="2029032" y="1168419"/>
                    </a:moveTo>
                    <a:lnTo>
                      <a:pt x="91623" y="1168419"/>
                    </a:lnTo>
                    <a:cubicBezTo>
                      <a:pt x="40914" y="1168362"/>
                      <a:pt x="-180" y="1127286"/>
                      <a:pt x="-237" y="1076598"/>
                    </a:cubicBezTo>
                    <a:lnTo>
                      <a:pt x="-237" y="91618"/>
                    </a:lnTo>
                    <a:cubicBezTo>
                      <a:pt x="-180" y="40930"/>
                      <a:pt x="40914" y="-146"/>
                      <a:pt x="91623" y="-203"/>
                    </a:cubicBezTo>
                    <a:lnTo>
                      <a:pt x="2029032" y="-203"/>
                    </a:lnTo>
                    <a:cubicBezTo>
                      <a:pt x="2079742" y="-146"/>
                      <a:pt x="2120836" y="40930"/>
                      <a:pt x="2120893" y="91618"/>
                    </a:cubicBezTo>
                    <a:lnTo>
                      <a:pt x="2120893" y="1076599"/>
                    </a:lnTo>
                    <a:cubicBezTo>
                      <a:pt x="2120835" y="1127286"/>
                      <a:pt x="2079742" y="1168362"/>
                      <a:pt x="2029032" y="1168419"/>
                    </a:cubicBezTo>
                    <a:close/>
                  </a:path>
                </a:pathLst>
              </a:custGeom>
              <a:solidFill>
                <a:srgbClr val="CCCCCC"/>
              </a:solidFill>
              <a:ln w="9512" cap="flat">
                <a:noFill/>
                <a:prstDash val="solid"/>
                <a:miter/>
              </a:ln>
            </p:spPr>
            <p:txBody>
              <a:bodyPr rtlCol="0" anchor="ctr"/>
              <a:lstStyle/>
              <a:p>
                <a:endParaRPr lang="en-VN"/>
              </a:p>
            </p:txBody>
          </p:sp>
          <p:sp>
            <p:nvSpPr>
              <p:cNvPr id="1152" name="Graphic 138">
                <a:extLst>
                  <a:ext uri="{FF2B5EF4-FFF2-40B4-BE49-F238E27FC236}">
                    <a16:creationId xmlns:a16="http://schemas.microsoft.com/office/drawing/2014/main" id="{39B27486-8985-5347-ACC6-F0718E335723}"/>
                  </a:ext>
                </a:extLst>
              </p:cNvPr>
              <p:cNvSpPr/>
              <p:nvPr/>
            </p:nvSpPr>
            <p:spPr>
              <a:xfrm>
                <a:off x="4795053" y="1666714"/>
                <a:ext cx="1987514" cy="1035064"/>
              </a:xfrm>
              <a:custGeom>
                <a:avLst/>
                <a:gdLst>
                  <a:gd name="connsiteX0" fmla="*/ 1939956 w 1987514"/>
                  <a:gd name="connsiteY0" fmla="*/ 1034862 h 1035064"/>
                  <a:gd name="connsiteX1" fmla="*/ 47085 w 1987514"/>
                  <a:gd name="connsiteY1" fmla="*/ 1034862 h 1035064"/>
                  <a:gd name="connsiteX2" fmla="*/ -237 w 1987514"/>
                  <a:gd name="connsiteY2" fmla="*/ 987560 h 1035064"/>
                  <a:gd name="connsiteX3" fmla="*/ -237 w 1987514"/>
                  <a:gd name="connsiteY3" fmla="*/ 47098 h 1035064"/>
                  <a:gd name="connsiteX4" fmla="*/ 47085 w 1987514"/>
                  <a:gd name="connsiteY4" fmla="*/ -203 h 1035064"/>
                  <a:gd name="connsiteX5" fmla="*/ 1939956 w 1987514"/>
                  <a:gd name="connsiteY5" fmla="*/ -203 h 1035064"/>
                  <a:gd name="connsiteX6" fmla="*/ 1987277 w 1987514"/>
                  <a:gd name="connsiteY6" fmla="*/ 47098 h 1035064"/>
                  <a:gd name="connsiteX7" fmla="*/ 1987277 w 1987514"/>
                  <a:gd name="connsiteY7" fmla="*/ 987560 h 1035064"/>
                  <a:gd name="connsiteX8" fmla="*/ 1939956 w 1987514"/>
                  <a:gd name="connsiteY8" fmla="*/ 1034862 h 103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514" h="1035064">
                    <a:moveTo>
                      <a:pt x="1939956" y="1034862"/>
                    </a:moveTo>
                    <a:lnTo>
                      <a:pt x="47085" y="1034862"/>
                    </a:lnTo>
                    <a:cubicBezTo>
                      <a:pt x="20962" y="1034833"/>
                      <a:pt x="-208" y="1013672"/>
                      <a:pt x="-237" y="987560"/>
                    </a:cubicBezTo>
                    <a:lnTo>
                      <a:pt x="-237" y="47098"/>
                    </a:lnTo>
                    <a:cubicBezTo>
                      <a:pt x="-208" y="20987"/>
                      <a:pt x="20962" y="-174"/>
                      <a:pt x="47085" y="-203"/>
                    </a:cubicBezTo>
                    <a:lnTo>
                      <a:pt x="1939956" y="-203"/>
                    </a:lnTo>
                    <a:cubicBezTo>
                      <a:pt x="1966079" y="-174"/>
                      <a:pt x="1987248" y="20986"/>
                      <a:pt x="1987277" y="47098"/>
                    </a:cubicBezTo>
                    <a:lnTo>
                      <a:pt x="1987277" y="987560"/>
                    </a:lnTo>
                    <a:cubicBezTo>
                      <a:pt x="1987248" y="1013672"/>
                      <a:pt x="1966078" y="1034833"/>
                      <a:pt x="1939956" y="1034862"/>
                    </a:cubicBezTo>
                    <a:close/>
                  </a:path>
                </a:pathLst>
              </a:custGeom>
              <a:solidFill>
                <a:srgbClr val="FFFFFF"/>
              </a:solidFill>
              <a:ln w="9512" cap="flat">
                <a:noFill/>
                <a:prstDash val="solid"/>
                <a:miter/>
              </a:ln>
            </p:spPr>
            <p:txBody>
              <a:bodyPr rtlCol="0" anchor="ctr"/>
              <a:lstStyle/>
              <a:p>
                <a:endParaRPr lang="en-VN"/>
              </a:p>
            </p:txBody>
          </p:sp>
          <p:sp>
            <p:nvSpPr>
              <p:cNvPr id="1156" name="Graphic 138">
                <a:extLst>
                  <a:ext uri="{FF2B5EF4-FFF2-40B4-BE49-F238E27FC236}">
                    <a16:creationId xmlns:a16="http://schemas.microsoft.com/office/drawing/2014/main" id="{781E1D8B-6EBC-BA46-94EE-C8FEE49F1195}"/>
                  </a:ext>
                </a:extLst>
              </p:cNvPr>
              <p:cNvSpPr/>
              <p:nvPr/>
            </p:nvSpPr>
            <p:spPr>
              <a:xfrm>
                <a:off x="4900867" y="2726435"/>
                <a:ext cx="272928" cy="223176"/>
              </a:xfrm>
              <a:custGeom>
                <a:avLst/>
                <a:gdLst>
                  <a:gd name="connsiteX0" fmla="*/ 35161 w 272928"/>
                  <a:gd name="connsiteY0" fmla="*/ 222973 h 223176"/>
                  <a:gd name="connsiteX1" fmla="*/ 21478 w 272928"/>
                  <a:gd name="connsiteY1" fmla="*/ 220207 h 223176"/>
                  <a:gd name="connsiteX2" fmla="*/ -235 w 272928"/>
                  <a:gd name="connsiteY2" fmla="*/ 187725 h 223176"/>
                  <a:gd name="connsiteX3" fmla="*/ -235 w 272928"/>
                  <a:gd name="connsiteY3" fmla="*/ 6693 h 223176"/>
                  <a:gd name="connsiteX4" fmla="*/ 272691 w 272928"/>
                  <a:gd name="connsiteY4" fmla="*/ -203 h 223176"/>
                  <a:gd name="connsiteX5" fmla="*/ 59808 w 272928"/>
                  <a:gd name="connsiteY5" fmla="*/ 212585 h 223176"/>
                  <a:gd name="connsiteX6" fmla="*/ 35161 w 272928"/>
                  <a:gd name="connsiteY6" fmla="*/ 222973 h 22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928" h="223176">
                    <a:moveTo>
                      <a:pt x="35161" y="222973"/>
                    </a:moveTo>
                    <a:cubicBezTo>
                      <a:pt x="30462" y="222960"/>
                      <a:pt x="25812" y="222020"/>
                      <a:pt x="21478" y="220207"/>
                    </a:cubicBezTo>
                    <a:cubicBezTo>
                      <a:pt x="8235" y="214887"/>
                      <a:pt x="-386" y="201990"/>
                      <a:pt x="-235" y="187725"/>
                    </a:cubicBezTo>
                    <a:lnTo>
                      <a:pt x="-235" y="6693"/>
                    </a:lnTo>
                    <a:lnTo>
                      <a:pt x="272691" y="-203"/>
                    </a:lnTo>
                    <a:lnTo>
                      <a:pt x="59808" y="212585"/>
                    </a:lnTo>
                    <a:cubicBezTo>
                      <a:pt x="53312" y="219202"/>
                      <a:pt x="44435" y="222943"/>
                      <a:pt x="35161" y="222973"/>
                    </a:cubicBezTo>
                    <a:close/>
                  </a:path>
                </a:pathLst>
              </a:custGeom>
              <a:solidFill>
                <a:srgbClr val="CCCCCC"/>
              </a:solidFill>
              <a:ln w="9512" cap="flat">
                <a:noFill/>
                <a:prstDash val="solid"/>
                <a:miter/>
              </a:ln>
            </p:spPr>
            <p:txBody>
              <a:bodyPr rtlCol="0" anchor="ctr"/>
              <a:lstStyle/>
              <a:p>
                <a:endParaRPr lang="en-VN"/>
              </a:p>
            </p:txBody>
          </p:sp>
          <p:sp>
            <p:nvSpPr>
              <p:cNvPr id="1157" name="Graphic 138">
                <a:extLst>
                  <a:ext uri="{FF2B5EF4-FFF2-40B4-BE49-F238E27FC236}">
                    <a16:creationId xmlns:a16="http://schemas.microsoft.com/office/drawing/2014/main" id="{880C3597-B396-7F4B-9D46-F43080986252}"/>
                  </a:ext>
                </a:extLst>
              </p:cNvPr>
              <p:cNvSpPr/>
              <p:nvPr/>
            </p:nvSpPr>
            <p:spPr>
              <a:xfrm>
                <a:off x="5502604" y="2053034"/>
                <a:ext cx="1046711" cy="89038"/>
              </a:xfrm>
              <a:custGeom>
                <a:avLst/>
                <a:gdLst>
                  <a:gd name="connsiteX0" fmla="*/ 1001936 w 1046711"/>
                  <a:gd name="connsiteY0" fmla="*/ 88835 h 89038"/>
                  <a:gd name="connsiteX1" fmla="*/ 44366 w 1046711"/>
                  <a:gd name="connsiteY1" fmla="*/ 88835 h 89038"/>
                  <a:gd name="connsiteX2" fmla="*/ -237 w 1046711"/>
                  <a:gd name="connsiteY2" fmla="*/ 44381 h 89038"/>
                  <a:gd name="connsiteX3" fmla="*/ 44236 w 1046711"/>
                  <a:gd name="connsiteY3" fmla="*/ -203 h 89038"/>
                  <a:gd name="connsiteX4" fmla="*/ 44366 w 1046711"/>
                  <a:gd name="connsiteY4" fmla="*/ -203 h 89038"/>
                  <a:gd name="connsiteX5" fmla="*/ 1001936 w 1046711"/>
                  <a:gd name="connsiteY5" fmla="*/ -203 h 89038"/>
                  <a:gd name="connsiteX6" fmla="*/ 1046475 w 1046711"/>
                  <a:gd name="connsiteY6" fmla="*/ 44316 h 89038"/>
                  <a:gd name="connsiteX7" fmla="*/ 1001936 w 1046711"/>
                  <a:gd name="connsiteY7" fmla="*/ 88835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711" h="89038">
                    <a:moveTo>
                      <a:pt x="1001936" y="88835"/>
                    </a:moveTo>
                    <a:lnTo>
                      <a:pt x="44366" y="88835"/>
                    </a:lnTo>
                    <a:cubicBezTo>
                      <a:pt x="19768" y="88871"/>
                      <a:pt x="-201" y="68968"/>
                      <a:pt x="-237" y="44381"/>
                    </a:cubicBezTo>
                    <a:cubicBezTo>
                      <a:pt x="-273" y="19794"/>
                      <a:pt x="19638" y="-167"/>
                      <a:pt x="44236" y="-203"/>
                    </a:cubicBezTo>
                    <a:cubicBezTo>
                      <a:pt x="44279" y="-203"/>
                      <a:pt x="44323" y="-203"/>
                      <a:pt x="44366" y="-203"/>
                    </a:cubicBezTo>
                    <a:lnTo>
                      <a:pt x="1001936" y="-203"/>
                    </a:lnTo>
                    <a:cubicBezTo>
                      <a:pt x="1026534" y="-203"/>
                      <a:pt x="1046475" y="19729"/>
                      <a:pt x="1046475" y="44316"/>
                    </a:cubicBezTo>
                    <a:cubicBezTo>
                      <a:pt x="1046475" y="68903"/>
                      <a:pt x="1026534" y="88835"/>
                      <a:pt x="1001936" y="88835"/>
                    </a:cubicBezTo>
                    <a:close/>
                  </a:path>
                </a:pathLst>
              </a:custGeom>
              <a:solidFill>
                <a:srgbClr val="CCCCCC"/>
              </a:solidFill>
              <a:ln w="9512" cap="flat">
                <a:noFill/>
                <a:prstDash val="solid"/>
                <a:miter/>
              </a:ln>
            </p:spPr>
            <p:txBody>
              <a:bodyPr rtlCol="0" anchor="ctr"/>
              <a:lstStyle/>
              <a:p>
                <a:endParaRPr lang="en-VN"/>
              </a:p>
            </p:txBody>
          </p:sp>
          <p:sp>
            <p:nvSpPr>
              <p:cNvPr id="1158" name="Graphic 138">
                <a:extLst>
                  <a:ext uri="{FF2B5EF4-FFF2-40B4-BE49-F238E27FC236}">
                    <a16:creationId xmlns:a16="http://schemas.microsoft.com/office/drawing/2014/main" id="{96815C4F-6AC4-3B47-A0FC-369A9D352DD8}"/>
                  </a:ext>
                </a:extLst>
              </p:cNvPr>
              <p:cNvSpPr/>
              <p:nvPr/>
            </p:nvSpPr>
            <p:spPr>
              <a:xfrm>
                <a:off x="5502670" y="1863829"/>
                <a:ext cx="734879" cy="89038"/>
              </a:xfrm>
              <a:custGeom>
                <a:avLst/>
                <a:gdLst>
                  <a:gd name="connsiteX0" fmla="*/ 690104 w 734879"/>
                  <a:gd name="connsiteY0" fmla="*/ 88835 h 89038"/>
                  <a:gd name="connsiteX1" fmla="*/ 44301 w 734879"/>
                  <a:gd name="connsiteY1" fmla="*/ 88835 h 89038"/>
                  <a:gd name="connsiteX2" fmla="*/ -237 w 734879"/>
                  <a:gd name="connsiteY2" fmla="*/ 44316 h 89038"/>
                  <a:gd name="connsiteX3" fmla="*/ 44301 w 734879"/>
                  <a:gd name="connsiteY3" fmla="*/ -203 h 89038"/>
                  <a:gd name="connsiteX4" fmla="*/ 690104 w 734879"/>
                  <a:gd name="connsiteY4" fmla="*/ -203 h 89038"/>
                  <a:gd name="connsiteX5" fmla="*/ 734642 w 734879"/>
                  <a:gd name="connsiteY5" fmla="*/ 44316 h 89038"/>
                  <a:gd name="connsiteX6" fmla="*/ 690104 w 734879"/>
                  <a:gd name="connsiteY6" fmla="*/ 88835 h 8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79" h="89038">
                    <a:moveTo>
                      <a:pt x="690104" y="88835"/>
                    </a:moveTo>
                    <a:lnTo>
                      <a:pt x="44301" y="88835"/>
                    </a:lnTo>
                    <a:cubicBezTo>
                      <a:pt x="19703" y="88835"/>
                      <a:pt x="-237" y="68903"/>
                      <a:pt x="-237" y="44316"/>
                    </a:cubicBezTo>
                    <a:cubicBezTo>
                      <a:pt x="-237" y="19729"/>
                      <a:pt x="19703" y="-203"/>
                      <a:pt x="44301" y="-203"/>
                    </a:cubicBezTo>
                    <a:lnTo>
                      <a:pt x="690104" y="-203"/>
                    </a:lnTo>
                    <a:cubicBezTo>
                      <a:pt x="714702" y="-203"/>
                      <a:pt x="734642" y="19729"/>
                      <a:pt x="734642" y="44316"/>
                    </a:cubicBezTo>
                    <a:cubicBezTo>
                      <a:pt x="734642" y="68903"/>
                      <a:pt x="714702" y="88835"/>
                      <a:pt x="690104" y="88835"/>
                    </a:cubicBezTo>
                    <a:close/>
                  </a:path>
                </a:pathLst>
              </a:custGeom>
              <a:solidFill>
                <a:srgbClr val="CCCCCC"/>
              </a:solidFill>
              <a:ln w="9512" cap="flat">
                <a:noFill/>
                <a:prstDash val="solid"/>
                <a:miter/>
              </a:ln>
            </p:spPr>
            <p:txBody>
              <a:bodyPr rtlCol="0" anchor="ctr"/>
              <a:lstStyle/>
              <a:p>
                <a:endParaRPr lang="en-VN"/>
              </a:p>
            </p:txBody>
          </p:sp>
          <p:sp>
            <p:nvSpPr>
              <p:cNvPr id="1159" name="Graphic 138">
                <a:extLst>
                  <a:ext uri="{FF2B5EF4-FFF2-40B4-BE49-F238E27FC236}">
                    <a16:creationId xmlns:a16="http://schemas.microsoft.com/office/drawing/2014/main" id="{95FB7C67-E19A-D54C-98D6-D0851E76F475}"/>
                  </a:ext>
                </a:extLst>
              </p:cNvPr>
              <p:cNvSpPr/>
              <p:nvPr/>
            </p:nvSpPr>
            <p:spPr>
              <a:xfrm>
                <a:off x="5011634" y="1863829"/>
                <a:ext cx="278363" cy="278243"/>
              </a:xfrm>
              <a:custGeom>
                <a:avLst/>
                <a:gdLst>
                  <a:gd name="connsiteX0" fmla="*/ 278363 w 278363"/>
                  <a:gd name="connsiteY0" fmla="*/ 139122 h 278243"/>
                  <a:gd name="connsiteX1" fmla="*/ 139182 w 278363"/>
                  <a:gd name="connsiteY1" fmla="*/ 278243 h 278243"/>
                  <a:gd name="connsiteX2" fmla="*/ 0 w 278363"/>
                  <a:gd name="connsiteY2" fmla="*/ 139122 h 278243"/>
                  <a:gd name="connsiteX3" fmla="*/ 139182 w 278363"/>
                  <a:gd name="connsiteY3" fmla="*/ 0 h 278243"/>
                  <a:gd name="connsiteX4" fmla="*/ 278363 w 278363"/>
                  <a:gd name="connsiteY4" fmla="*/ 139122 h 27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363" h="278243">
                    <a:moveTo>
                      <a:pt x="278363" y="139122"/>
                    </a:moveTo>
                    <a:cubicBezTo>
                      <a:pt x="278363" y="215956"/>
                      <a:pt x="216050" y="278243"/>
                      <a:pt x="139182" y="278243"/>
                    </a:cubicBezTo>
                    <a:cubicBezTo>
                      <a:pt x="62314" y="278243"/>
                      <a:pt x="0" y="215956"/>
                      <a:pt x="0" y="139122"/>
                    </a:cubicBezTo>
                    <a:cubicBezTo>
                      <a:pt x="0" y="62287"/>
                      <a:pt x="62314" y="0"/>
                      <a:pt x="139182" y="0"/>
                    </a:cubicBezTo>
                    <a:cubicBezTo>
                      <a:pt x="216050" y="0"/>
                      <a:pt x="278363" y="62287"/>
                      <a:pt x="278363" y="139122"/>
                    </a:cubicBezTo>
                    <a:close/>
                  </a:path>
                </a:pathLst>
              </a:custGeom>
              <a:solidFill>
                <a:srgbClr val="AE9287"/>
              </a:solidFill>
              <a:ln w="9512" cap="flat">
                <a:noFill/>
                <a:prstDash val="solid"/>
                <a:miter/>
              </a:ln>
            </p:spPr>
            <p:txBody>
              <a:bodyPr rtlCol="0" anchor="ctr"/>
              <a:lstStyle/>
              <a:p>
                <a:endParaRPr lang="en-VN"/>
              </a:p>
            </p:txBody>
          </p:sp>
          <p:sp>
            <p:nvSpPr>
              <p:cNvPr id="1160" name="Graphic 138">
                <a:extLst>
                  <a:ext uri="{FF2B5EF4-FFF2-40B4-BE49-F238E27FC236}">
                    <a16:creationId xmlns:a16="http://schemas.microsoft.com/office/drawing/2014/main" id="{2844A95F-B460-DC45-B894-E946BC2BBC6A}"/>
                  </a:ext>
                </a:extLst>
              </p:cNvPr>
              <p:cNvSpPr/>
              <p:nvPr/>
            </p:nvSpPr>
            <p:spPr>
              <a:xfrm>
                <a:off x="6165144" y="2415626"/>
                <a:ext cx="89076" cy="89037"/>
              </a:xfrm>
              <a:custGeom>
                <a:avLst/>
                <a:gdLst>
                  <a:gd name="connsiteX0" fmla="*/ 89076 w 89076"/>
                  <a:gd name="connsiteY0" fmla="*/ 44519 h 89037"/>
                  <a:gd name="connsiteX1" fmla="*/ 44538 w 89076"/>
                  <a:gd name="connsiteY1" fmla="*/ 89038 h 89037"/>
                  <a:gd name="connsiteX2" fmla="*/ 0 w 89076"/>
                  <a:gd name="connsiteY2" fmla="*/ 44519 h 89037"/>
                  <a:gd name="connsiteX3" fmla="*/ 44538 w 89076"/>
                  <a:gd name="connsiteY3" fmla="*/ 0 h 89037"/>
                  <a:gd name="connsiteX4" fmla="*/ 89076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6" y="44519"/>
                    </a:moveTo>
                    <a:cubicBezTo>
                      <a:pt x="89076" y="69106"/>
                      <a:pt x="69136" y="89038"/>
                      <a:pt x="44538" y="89038"/>
                    </a:cubicBezTo>
                    <a:cubicBezTo>
                      <a:pt x="19940" y="89038"/>
                      <a:pt x="0" y="69106"/>
                      <a:pt x="0" y="44519"/>
                    </a:cubicBezTo>
                    <a:cubicBezTo>
                      <a:pt x="0" y="19932"/>
                      <a:pt x="19940" y="0"/>
                      <a:pt x="44538" y="0"/>
                    </a:cubicBezTo>
                    <a:cubicBezTo>
                      <a:pt x="69136" y="0"/>
                      <a:pt x="89076" y="19932"/>
                      <a:pt x="89076" y="44519"/>
                    </a:cubicBezTo>
                    <a:close/>
                  </a:path>
                </a:pathLst>
              </a:custGeom>
              <a:solidFill>
                <a:srgbClr val="E6E6E6"/>
              </a:solidFill>
              <a:ln w="9512" cap="flat">
                <a:noFill/>
                <a:prstDash val="solid"/>
                <a:miter/>
              </a:ln>
            </p:spPr>
            <p:txBody>
              <a:bodyPr rtlCol="0" anchor="ctr"/>
              <a:lstStyle/>
              <a:p>
                <a:endParaRPr lang="en-VN"/>
              </a:p>
            </p:txBody>
          </p:sp>
          <p:sp>
            <p:nvSpPr>
              <p:cNvPr id="1161" name="Graphic 138">
                <a:extLst>
                  <a:ext uri="{FF2B5EF4-FFF2-40B4-BE49-F238E27FC236}">
                    <a16:creationId xmlns:a16="http://schemas.microsoft.com/office/drawing/2014/main" id="{7EFF4084-1F86-F54C-BEF0-2B2336D344D2}"/>
                  </a:ext>
                </a:extLst>
              </p:cNvPr>
              <p:cNvSpPr/>
              <p:nvPr/>
            </p:nvSpPr>
            <p:spPr>
              <a:xfrm>
                <a:off x="6321028" y="2415626"/>
                <a:ext cx="89076" cy="89037"/>
              </a:xfrm>
              <a:custGeom>
                <a:avLst/>
                <a:gdLst>
                  <a:gd name="connsiteX0" fmla="*/ 89076 w 89076"/>
                  <a:gd name="connsiteY0" fmla="*/ 44519 h 89037"/>
                  <a:gd name="connsiteX1" fmla="*/ 44538 w 89076"/>
                  <a:gd name="connsiteY1" fmla="*/ 89038 h 89037"/>
                  <a:gd name="connsiteX2" fmla="*/ 0 w 89076"/>
                  <a:gd name="connsiteY2" fmla="*/ 44519 h 89037"/>
                  <a:gd name="connsiteX3" fmla="*/ 44538 w 89076"/>
                  <a:gd name="connsiteY3" fmla="*/ 0 h 89037"/>
                  <a:gd name="connsiteX4" fmla="*/ 89076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6" y="44519"/>
                    </a:moveTo>
                    <a:cubicBezTo>
                      <a:pt x="89076" y="69106"/>
                      <a:pt x="69136" y="89038"/>
                      <a:pt x="44538" y="89038"/>
                    </a:cubicBezTo>
                    <a:cubicBezTo>
                      <a:pt x="19941" y="89038"/>
                      <a:pt x="0" y="69106"/>
                      <a:pt x="0" y="44519"/>
                    </a:cubicBezTo>
                    <a:cubicBezTo>
                      <a:pt x="0" y="19932"/>
                      <a:pt x="19941" y="0"/>
                      <a:pt x="44538" y="0"/>
                    </a:cubicBezTo>
                    <a:cubicBezTo>
                      <a:pt x="69136" y="0"/>
                      <a:pt x="89076" y="19932"/>
                      <a:pt x="89076" y="44519"/>
                    </a:cubicBezTo>
                    <a:close/>
                  </a:path>
                </a:pathLst>
              </a:custGeom>
              <a:solidFill>
                <a:srgbClr val="E6E6E6"/>
              </a:solidFill>
              <a:ln w="9512" cap="flat">
                <a:noFill/>
                <a:prstDash val="solid"/>
                <a:miter/>
              </a:ln>
            </p:spPr>
            <p:txBody>
              <a:bodyPr rtlCol="0" anchor="ctr"/>
              <a:lstStyle/>
              <a:p>
                <a:endParaRPr lang="en-VN"/>
              </a:p>
            </p:txBody>
          </p:sp>
          <p:sp>
            <p:nvSpPr>
              <p:cNvPr id="1162" name="Graphic 138">
                <a:extLst>
                  <a:ext uri="{FF2B5EF4-FFF2-40B4-BE49-F238E27FC236}">
                    <a16:creationId xmlns:a16="http://schemas.microsoft.com/office/drawing/2014/main" id="{37F55A67-DF4C-4243-B0AC-5AB1CCCF05C7}"/>
                  </a:ext>
                </a:extLst>
              </p:cNvPr>
              <p:cNvSpPr/>
              <p:nvPr/>
            </p:nvSpPr>
            <p:spPr>
              <a:xfrm>
                <a:off x="6476911" y="2415626"/>
                <a:ext cx="89076" cy="89037"/>
              </a:xfrm>
              <a:custGeom>
                <a:avLst/>
                <a:gdLst>
                  <a:gd name="connsiteX0" fmla="*/ 89076 w 89076"/>
                  <a:gd name="connsiteY0" fmla="*/ 44519 h 89037"/>
                  <a:gd name="connsiteX1" fmla="*/ 44538 w 89076"/>
                  <a:gd name="connsiteY1" fmla="*/ 89038 h 89037"/>
                  <a:gd name="connsiteX2" fmla="*/ 0 w 89076"/>
                  <a:gd name="connsiteY2" fmla="*/ 44519 h 89037"/>
                  <a:gd name="connsiteX3" fmla="*/ 44538 w 89076"/>
                  <a:gd name="connsiteY3" fmla="*/ 0 h 89037"/>
                  <a:gd name="connsiteX4" fmla="*/ 89076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6" y="44519"/>
                    </a:moveTo>
                    <a:cubicBezTo>
                      <a:pt x="89076" y="69106"/>
                      <a:pt x="69136" y="89038"/>
                      <a:pt x="44538" y="89038"/>
                    </a:cubicBezTo>
                    <a:cubicBezTo>
                      <a:pt x="19941" y="89038"/>
                      <a:pt x="0" y="69106"/>
                      <a:pt x="0" y="44519"/>
                    </a:cubicBezTo>
                    <a:cubicBezTo>
                      <a:pt x="0" y="19932"/>
                      <a:pt x="19941" y="0"/>
                      <a:pt x="44538" y="0"/>
                    </a:cubicBezTo>
                    <a:cubicBezTo>
                      <a:pt x="69136" y="0"/>
                      <a:pt x="89076" y="19932"/>
                      <a:pt x="89076" y="44519"/>
                    </a:cubicBezTo>
                    <a:close/>
                  </a:path>
                </a:pathLst>
              </a:custGeom>
              <a:solidFill>
                <a:srgbClr val="E6E6E6"/>
              </a:solidFill>
              <a:ln w="9512" cap="flat">
                <a:noFill/>
                <a:prstDash val="solid"/>
                <a:miter/>
              </a:ln>
            </p:spPr>
            <p:txBody>
              <a:bodyPr rtlCol="0" anchor="ctr"/>
              <a:lstStyle/>
              <a:p>
                <a:endParaRPr lang="en-VN"/>
              </a:p>
            </p:txBody>
          </p:sp>
          <p:sp>
            <p:nvSpPr>
              <p:cNvPr id="1163" name="Graphic 138">
                <a:extLst>
                  <a:ext uri="{FF2B5EF4-FFF2-40B4-BE49-F238E27FC236}">
                    <a16:creationId xmlns:a16="http://schemas.microsoft.com/office/drawing/2014/main" id="{398473B1-D0F5-9548-823B-2B71EE877162}"/>
                  </a:ext>
                </a:extLst>
              </p:cNvPr>
              <p:cNvSpPr/>
              <p:nvPr/>
            </p:nvSpPr>
            <p:spPr>
              <a:xfrm>
                <a:off x="7991346" y="3454140"/>
                <a:ext cx="1978008" cy="2843137"/>
              </a:xfrm>
              <a:custGeom>
                <a:avLst/>
                <a:gdLst>
                  <a:gd name="connsiteX0" fmla="*/ 91623 w 1978008"/>
                  <a:gd name="connsiteY0" fmla="*/ -203 h 2843137"/>
                  <a:gd name="connsiteX1" fmla="*/ 1885911 w 1978008"/>
                  <a:gd name="connsiteY1" fmla="*/ -203 h 2843137"/>
                  <a:gd name="connsiteX2" fmla="*/ 1977772 w 1978008"/>
                  <a:gd name="connsiteY2" fmla="*/ 91617 h 2843137"/>
                  <a:gd name="connsiteX3" fmla="*/ 1977772 w 1978008"/>
                  <a:gd name="connsiteY3" fmla="*/ 2751113 h 2843137"/>
                  <a:gd name="connsiteX4" fmla="*/ 1885911 w 1978008"/>
                  <a:gd name="connsiteY4" fmla="*/ 2842934 h 2843137"/>
                  <a:gd name="connsiteX5" fmla="*/ 91623 w 1978008"/>
                  <a:gd name="connsiteY5" fmla="*/ 2842934 h 2843137"/>
                  <a:gd name="connsiteX6" fmla="*/ -237 w 1978008"/>
                  <a:gd name="connsiteY6" fmla="*/ 2751113 h 2843137"/>
                  <a:gd name="connsiteX7" fmla="*/ -237 w 1978008"/>
                  <a:gd name="connsiteY7" fmla="*/ 91617 h 2843137"/>
                  <a:gd name="connsiteX8" fmla="*/ 91623 w 1978008"/>
                  <a:gd name="connsiteY8" fmla="*/ -203 h 284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8008" h="2843137">
                    <a:moveTo>
                      <a:pt x="91623" y="-203"/>
                    </a:moveTo>
                    <a:lnTo>
                      <a:pt x="1885911" y="-203"/>
                    </a:lnTo>
                    <a:cubicBezTo>
                      <a:pt x="1936620" y="-146"/>
                      <a:pt x="1977714" y="40930"/>
                      <a:pt x="1977772" y="91617"/>
                    </a:cubicBezTo>
                    <a:lnTo>
                      <a:pt x="1977772" y="2751113"/>
                    </a:lnTo>
                    <a:cubicBezTo>
                      <a:pt x="1977715" y="2801801"/>
                      <a:pt x="1936621" y="2842877"/>
                      <a:pt x="1885911" y="2842934"/>
                    </a:cubicBezTo>
                    <a:lnTo>
                      <a:pt x="91623" y="2842934"/>
                    </a:lnTo>
                    <a:cubicBezTo>
                      <a:pt x="40914" y="2842877"/>
                      <a:pt x="-180" y="2801801"/>
                      <a:pt x="-237" y="2751113"/>
                    </a:cubicBezTo>
                    <a:lnTo>
                      <a:pt x="-237" y="91617"/>
                    </a:lnTo>
                    <a:cubicBezTo>
                      <a:pt x="-180" y="40930"/>
                      <a:pt x="40914" y="-146"/>
                      <a:pt x="91623" y="-203"/>
                    </a:cubicBezTo>
                    <a:close/>
                  </a:path>
                </a:pathLst>
              </a:custGeom>
              <a:solidFill>
                <a:srgbClr val="F2F2F2"/>
              </a:solidFill>
              <a:ln w="9512" cap="flat">
                <a:noFill/>
                <a:prstDash val="solid"/>
                <a:miter/>
              </a:ln>
            </p:spPr>
            <p:txBody>
              <a:bodyPr rtlCol="0" anchor="ctr"/>
              <a:lstStyle/>
              <a:p>
                <a:endParaRPr lang="en-VN"/>
              </a:p>
            </p:txBody>
          </p:sp>
          <p:sp>
            <p:nvSpPr>
              <p:cNvPr id="1164" name="Graphic 138">
                <a:extLst>
                  <a:ext uri="{FF2B5EF4-FFF2-40B4-BE49-F238E27FC236}">
                    <a16:creationId xmlns:a16="http://schemas.microsoft.com/office/drawing/2014/main" id="{476643E9-A35A-1C4B-B1C5-B0C27252C588}"/>
                  </a:ext>
                </a:extLst>
              </p:cNvPr>
              <p:cNvSpPr/>
              <p:nvPr/>
            </p:nvSpPr>
            <p:spPr>
              <a:xfrm>
                <a:off x="8058155" y="3520919"/>
                <a:ext cx="1844393" cy="2709579"/>
              </a:xfrm>
              <a:custGeom>
                <a:avLst/>
                <a:gdLst>
                  <a:gd name="connsiteX0" fmla="*/ 47085 w 1844393"/>
                  <a:gd name="connsiteY0" fmla="*/ -203 h 2709579"/>
                  <a:gd name="connsiteX1" fmla="*/ 1796835 w 1844393"/>
                  <a:gd name="connsiteY1" fmla="*/ -203 h 2709579"/>
                  <a:gd name="connsiteX2" fmla="*/ 1844156 w 1844393"/>
                  <a:gd name="connsiteY2" fmla="*/ 47098 h 2709579"/>
                  <a:gd name="connsiteX3" fmla="*/ 1844156 w 1844393"/>
                  <a:gd name="connsiteY3" fmla="*/ 2662075 h 2709579"/>
                  <a:gd name="connsiteX4" fmla="*/ 1796835 w 1844393"/>
                  <a:gd name="connsiteY4" fmla="*/ 2709376 h 2709579"/>
                  <a:gd name="connsiteX5" fmla="*/ 47085 w 1844393"/>
                  <a:gd name="connsiteY5" fmla="*/ 2709377 h 2709579"/>
                  <a:gd name="connsiteX6" fmla="*/ -237 w 1844393"/>
                  <a:gd name="connsiteY6" fmla="*/ 2662076 h 2709579"/>
                  <a:gd name="connsiteX7" fmla="*/ -237 w 1844393"/>
                  <a:gd name="connsiteY7" fmla="*/ 47098 h 2709579"/>
                  <a:gd name="connsiteX8" fmla="*/ 47085 w 1844393"/>
                  <a:gd name="connsiteY8" fmla="*/ -203 h 270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4393" h="2709579">
                    <a:moveTo>
                      <a:pt x="47085" y="-203"/>
                    </a:moveTo>
                    <a:lnTo>
                      <a:pt x="1796835" y="-203"/>
                    </a:lnTo>
                    <a:cubicBezTo>
                      <a:pt x="1822958" y="-174"/>
                      <a:pt x="1844127" y="20986"/>
                      <a:pt x="1844156" y="47098"/>
                    </a:cubicBezTo>
                    <a:lnTo>
                      <a:pt x="1844156" y="2662075"/>
                    </a:lnTo>
                    <a:cubicBezTo>
                      <a:pt x="1844127" y="2688187"/>
                      <a:pt x="1822957" y="2709347"/>
                      <a:pt x="1796835" y="2709376"/>
                    </a:cubicBezTo>
                    <a:lnTo>
                      <a:pt x="47085" y="2709377"/>
                    </a:lnTo>
                    <a:cubicBezTo>
                      <a:pt x="20961" y="2709348"/>
                      <a:pt x="-208" y="2688187"/>
                      <a:pt x="-237" y="2662076"/>
                    </a:cubicBezTo>
                    <a:lnTo>
                      <a:pt x="-237" y="47098"/>
                    </a:lnTo>
                    <a:cubicBezTo>
                      <a:pt x="-208" y="20986"/>
                      <a:pt x="20962" y="-174"/>
                      <a:pt x="47085" y="-203"/>
                    </a:cubicBezTo>
                    <a:close/>
                  </a:path>
                </a:pathLst>
              </a:custGeom>
              <a:solidFill>
                <a:srgbClr val="FFFFFF"/>
              </a:solidFill>
              <a:ln w="9512" cap="flat">
                <a:noFill/>
                <a:prstDash val="solid"/>
                <a:miter/>
              </a:ln>
            </p:spPr>
            <p:txBody>
              <a:bodyPr rtlCol="0" anchor="ctr"/>
              <a:lstStyle/>
              <a:p>
                <a:endParaRPr lang="en-VN"/>
              </a:p>
            </p:txBody>
          </p:sp>
          <p:sp>
            <p:nvSpPr>
              <p:cNvPr id="1165" name="Graphic 138">
                <a:extLst>
                  <a:ext uri="{FF2B5EF4-FFF2-40B4-BE49-F238E27FC236}">
                    <a16:creationId xmlns:a16="http://schemas.microsoft.com/office/drawing/2014/main" id="{361EBE4A-B1A9-9740-A80D-A33175C92BCA}"/>
                  </a:ext>
                </a:extLst>
              </p:cNvPr>
              <p:cNvSpPr/>
              <p:nvPr/>
            </p:nvSpPr>
            <p:spPr>
              <a:xfrm>
                <a:off x="6129304" y="3632014"/>
                <a:ext cx="2121130" cy="1168620"/>
              </a:xfrm>
              <a:custGeom>
                <a:avLst/>
                <a:gdLst>
                  <a:gd name="connsiteX0" fmla="*/ 2029033 w 2121130"/>
                  <a:gd name="connsiteY0" fmla="*/ 1168418 h 1168621"/>
                  <a:gd name="connsiteX1" fmla="*/ 91623 w 2121130"/>
                  <a:gd name="connsiteY1" fmla="*/ 1168418 h 1168621"/>
                  <a:gd name="connsiteX2" fmla="*/ -237 w 2121130"/>
                  <a:gd name="connsiteY2" fmla="*/ 1076598 h 1168621"/>
                  <a:gd name="connsiteX3" fmla="*/ -237 w 2121130"/>
                  <a:gd name="connsiteY3" fmla="*/ 91617 h 1168621"/>
                  <a:gd name="connsiteX4" fmla="*/ 91623 w 2121130"/>
                  <a:gd name="connsiteY4" fmla="*/ -203 h 1168621"/>
                  <a:gd name="connsiteX5" fmla="*/ 2029033 w 2121130"/>
                  <a:gd name="connsiteY5" fmla="*/ -203 h 1168621"/>
                  <a:gd name="connsiteX6" fmla="*/ 2120893 w 2121130"/>
                  <a:gd name="connsiteY6" fmla="*/ 91617 h 1168621"/>
                  <a:gd name="connsiteX7" fmla="*/ 2120893 w 2121130"/>
                  <a:gd name="connsiteY7" fmla="*/ 1076598 h 1168621"/>
                  <a:gd name="connsiteX8" fmla="*/ 2029033 w 2121130"/>
                  <a:gd name="connsiteY8" fmla="*/ 1168418 h 1168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1130" h="1168621">
                    <a:moveTo>
                      <a:pt x="2029033" y="1168418"/>
                    </a:moveTo>
                    <a:lnTo>
                      <a:pt x="91623" y="1168418"/>
                    </a:lnTo>
                    <a:cubicBezTo>
                      <a:pt x="40914" y="1168362"/>
                      <a:pt x="-180" y="1127285"/>
                      <a:pt x="-237" y="1076598"/>
                    </a:cubicBezTo>
                    <a:lnTo>
                      <a:pt x="-237" y="91617"/>
                    </a:lnTo>
                    <a:cubicBezTo>
                      <a:pt x="-180" y="40930"/>
                      <a:pt x="40914" y="-146"/>
                      <a:pt x="91623" y="-203"/>
                    </a:cubicBezTo>
                    <a:lnTo>
                      <a:pt x="2029033" y="-203"/>
                    </a:lnTo>
                    <a:cubicBezTo>
                      <a:pt x="2079742" y="-146"/>
                      <a:pt x="2120836" y="40930"/>
                      <a:pt x="2120893" y="91617"/>
                    </a:cubicBezTo>
                    <a:lnTo>
                      <a:pt x="2120893" y="1076598"/>
                    </a:lnTo>
                    <a:cubicBezTo>
                      <a:pt x="2120836" y="1127285"/>
                      <a:pt x="2079742" y="1168362"/>
                      <a:pt x="2029033" y="1168418"/>
                    </a:cubicBezTo>
                    <a:close/>
                  </a:path>
                </a:pathLst>
              </a:custGeom>
              <a:solidFill>
                <a:srgbClr val="CCCCCC"/>
              </a:solidFill>
              <a:ln w="9512" cap="flat">
                <a:noFill/>
                <a:prstDash val="solid"/>
                <a:miter/>
              </a:ln>
            </p:spPr>
            <p:txBody>
              <a:bodyPr rtlCol="0" anchor="ctr"/>
              <a:lstStyle/>
              <a:p>
                <a:endParaRPr lang="en-VN"/>
              </a:p>
            </p:txBody>
          </p:sp>
          <p:sp>
            <p:nvSpPr>
              <p:cNvPr id="1166" name="Graphic 138">
                <a:extLst>
                  <a:ext uri="{FF2B5EF4-FFF2-40B4-BE49-F238E27FC236}">
                    <a16:creationId xmlns:a16="http://schemas.microsoft.com/office/drawing/2014/main" id="{20C79B88-E5F4-DC4D-86D3-6A12AB91E8EF}"/>
                  </a:ext>
                </a:extLst>
              </p:cNvPr>
              <p:cNvSpPr/>
              <p:nvPr/>
            </p:nvSpPr>
            <p:spPr>
              <a:xfrm>
                <a:off x="6196112" y="3698793"/>
                <a:ext cx="1987514" cy="1035065"/>
              </a:xfrm>
              <a:custGeom>
                <a:avLst/>
                <a:gdLst>
                  <a:gd name="connsiteX0" fmla="*/ 1939956 w 1987514"/>
                  <a:gd name="connsiteY0" fmla="*/ 1034862 h 1035064"/>
                  <a:gd name="connsiteX1" fmla="*/ 47085 w 1987514"/>
                  <a:gd name="connsiteY1" fmla="*/ 1034862 h 1035064"/>
                  <a:gd name="connsiteX2" fmla="*/ -237 w 1987514"/>
                  <a:gd name="connsiteY2" fmla="*/ 987560 h 1035064"/>
                  <a:gd name="connsiteX3" fmla="*/ -237 w 1987514"/>
                  <a:gd name="connsiteY3" fmla="*/ 47098 h 1035064"/>
                  <a:gd name="connsiteX4" fmla="*/ 47085 w 1987514"/>
                  <a:gd name="connsiteY4" fmla="*/ -203 h 1035064"/>
                  <a:gd name="connsiteX5" fmla="*/ 1939956 w 1987514"/>
                  <a:gd name="connsiteY5" fmla="*/ -203 h 1035064"/>
                  <a:gd name="connsiteX6" fmla="*/ 1987278 w 1987514"/>
                  <a:gd name="connsiteY6" fmla="*/ 47098 h 1035064"/>
                  <a:gd name="connsiteX7" fmla="*/ 1987278 w 1987514"/>
                  <a:gd name="connsiteY7" fmla="*/ 987560 h 1035064"/>
                  <a:gd name="connsiteX8" fmla="*/ 1939956 w 1987514"/>
                  <a:gd name="connsiteY8" fmla="*/ 1034862 h 1035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7514" h="1035064">
                    <a:moveTo>
                      <a:pt x="1939956" y="1034862"/>
                    </a:moveTo>
                    <a:lnTo>
                      <a:pt x="47085" y="1034862"/>
                    </a:lnTo>
                    <a:cubicBezTo>
                      <a:pt x="20961" y="1034833"/>
                      <a:pt x="-208" y="1013672"/>
                      <a:pt x="-237" y="987560"/>
                    </a:cubicBezTo>
                    <a:lnTo>
                      <a:pt x="-237" y="47098"/>
                    </a:lnTo>
                    <a:cubicBezTo>
                      <a:pt x="-208" y="20986"/>
                      <a:pt x="20962" y="-174"/>
                      <a:pt x="47085" y="-203"/>
                    </a:cubicBezTo>
                    <a:lnTo>
                      <a:pt x="1939956" y="-203"/>
                    </a:lnTo>
                    <a:cubicBezTo>
                      <a:pt x="1966079" y="-174"/>
                      <a:pt x="1987249" y="20986"/>
                      <a:pt x="1987278" y="47098"/>
                    </a:cubicBezTo>
                    <a:lnTo>
                      <a:pt x="1987278" y="987560"/>
                    </a:lnTo>
                    <a:cubicBezTo>
                      <a:pt x="1987249" y="1013672"/>
                      <a:pt x="1966079" y="1034833"/>
                      <a:pt x="1939956" y="1034862"/>
                    </a:cubicBezTo>
                    <a:close/>
                  </a:path>
                </a:pathLst>
              </a:custGeom>
              <a:solidFill>
                <a:srgbClr val="FFFFFF"/>
              </a:solidFill>
              <a:ln w="9512" cap="flat">
                <a:noFill/>
                <a:prstDash val="solid"/>
                <a:miter/>
              </a:ln>
            </p:spPr>
            <p:txBody>
              <a:bodyPr rtlCol="0" anchor="ctr"/>
              <a:lstStyle/>
              <a:p>
                <a:endParaRPr lang="en-VN"/>
              </a:p>
            </p:txBody>
          </p:sp>
          <p:sp>
            <p:nvSpPr>
              <p:cNvPr id="1167" name="Graphic 138">
                <a:extLst>
                  <a:ext uri="{FF2B5EF4-FFF2-40B4-BE49-F238E27FC236}">
                    <a16:creationId xmlns:a16="http://schemas.microsoft.com/office/drawing/2014/main" id="{30709E3E-9039-F646-868B-81AF3FF26653}"/>
                  </a:ext>
                </a:extLst>
              </p:cNvPr>
              <p:cNvSpPr/>
              <p:nvPr/>
            </p:nvSpPr>
            <p:spPr>
              <a:xfrm>
                <a:off x="8086887" y="4758514"/>
                <a:ext cx="272928" cy="223176"/>
              </a:xfrm>
              <a:custGeom>
                <a:avLst/>
                <a:gdLst>
                  <a:gd name="connsiteX0" fmla="*/ 212646 w 272928"/>
                  <a:gd name="connsiteY0" fmla="*/ 212585 h 223176"/>
                  <a:gd name="connsiteX1" fmla="*/ -237 w 272928"/>
                  <a:gd name="connsiteY1" fmla="*/ -203 h 223176"/>
                  <a:gd name="connsiteX2" fmla="*/ 272689 w 272928"/>
                  <a:gd name="connsiteY2" fmla="*/ 6694 h 223176"/>
                  <a:gd name="connsiteX3" fmla="*/ 272689 w 272928"/>
                  <a:gd name="connsiteY3" fmla="*/ 187726 h 223176"/>
                  <a:gd name="connsiteX4" fmla="*/ 250976 w 272928"/>
                  <a:gd name="connsiteY4" fmla="*/ 220207 h 223176"/>
                  <a:gd name="connsiteX5" fmla="*/ 237293 w 272928"/>
                  <a:gd name="connsiteY5" fmla="*/ 222973 h 223176"/>
                  <a:gd name="connsiteX6" fmla="*/ 212646 w 272928"/>
                  <a:gd name="connsiteY6" fmla="*/ 212585 h 22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928" h="223176">
                    <a:moveTo>
                      <a:pt x="212646" y="212585"/>
                    </a:moveTo>
                    <a:lnTo>
                      <a:pt x="-237" y="-203"/>
                    </a:lnTo>
                    <a:lnTo>
                      <a:pt x="272689" y="6694"/>
                    </a:lnTo>
                    <a:lnTo>
                      <a:pt x="272689" y="187726"/>
                    </a:lnTo>
                    <a:cubicBezTo>
                      <a:pt x="272839" y="201991"/>
                      <a:pt x="264219" y="214887"/>
                      <a:pt x="250976" y="220207"/>
                    </a:cubicBezTo>
                    <a:cubicBezTo>
                      <a:pt x="246642" y="222021"/>
                      <a:pt x="241992" y="222961"/>
                      <a:pt x="237293" y="222973"/>
                    </a:cubicBezTo>
                    <a:cubicBezTo>
                      <a:pt x="228018" y="222943"/>
                      <a:pt x="219142" y="219202"/>
                      <a:pt x="212646" y="212585"/>
                    </a:cubicBezTo>
                    <a:close/>
                  </a:path>
                </a:pathLst>
              </a:custGeom>
              <a:solidFill>
                <a:srgbClr val="CCCCCC"/>
              </a:solidFill>
              <a:ln w="9512" cap="flat">
                <a:noFill/>
                <a:prstDash val="solid"/>
                <a:miter/>
              </a:ln>
            </p:spPr>
            <p:txBody>
              <a:bodyPr rtlCol="0" anchor="ctr"/>
              <a:lstStyle/>
              <a:p>
                <a:endParaRPr lang="en-VN"/>
              </a:p>
            </p:txBody>
          </p:sp>
          <p:sp>
            <p:nvSpPr>
              <p:cNvPr id="1168" name="Graphic 138">
                <a:extLst>
                  <a:ext uri="{FF2B5EF4-FFF2-40B4-BE49-F238E27FC236}">
                    <a16:creationId xmlns:a16="http://schemas.microsoft.com/office/drawing/2014/main" id="{EFE8B087-94F8-554C-B708-A2FE35E9D121}"/>
                  </a:ext>
                </a:extLst>
              </p:cNvPr>
              <p:cNvSpPr/>
              <p:nvPr/>
            </p:nvSpPr>
            <p:spPr>
              <a:xfrm>
                <a:off x="6903662" y="4085113"/>
                <a:ext cx="1046776" cy="89037"/>
              </a:xfrm>
              <a:custGeom>
                <a:avLst/>
                <a:gdLst>
                  <a:gd name="connsiteX0" fmla="*/ 1001936 w 1046776"/>
                  <a:gd name="connsiteY0" fmla="*/ 88835 h 89037"/>
                  <a:gd name="connsiteX1" fmla="*/ 44366 w 1046776"/>
                  <a:gd name="connsiteY1" fmla="*/ 88835 h 89037"/>
                  <a:gd name="connsiteX2" fmla="*/ -237 w 1046776"/>
                  <a:gd name="connsiteY2" fmla="*/ 44381 h 89037"/>
                  <a:gd name="connsiteX3" fmla="*/ 44236 w 1046776"/>
                  <a:gd name="connsiteY3" fmla="*/ -203 h 89037"/>
                  <a:gd name="connsiteX4" fmla="*/ 44366 w 1046776"/>
                  <a:gd name="connsiteY4" fmla="*/ -203 h 89037"/>
                  <a:gd name="connsiteX5" fmla="*/ 1001936 w 1046776"/>
                  <a:gd name="connsiteY5" fmla="*/ -203 h 89037"/>
                  <a:gd name="connsiteX6" fmla="*/ 1046540 w 1046776"/>
                  <a:gd name="connsiteY6" fmla="*/ 44251 h 89037"/>
                  <a:gd name="connsiteX7" fmla="*/ 1002067 w 1046776"/>
                  <a:gd name="connsiteY7" fmla="*/ 88835 h 89037"/>
                  <a:gd name="connsiteX8" fmla="*/ 1001936 w 1046776"/>
                  <a:gd name="connsiteY8" fmla="*/ 88835 h 8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6776" h="89037">
                    <a:moveTo>
                      <a:pt x="1001936" y="88835"/>
                    </a:moveTo>
                    <a:lnTo>
                      <a:pt x="44366" y="88835"/>
                    </a:lnTo>
                    <a:cubicBezTo>
                      <a:pt x="19768" y="88871"/>
                      <a:pt x="-201" y="68968"/>
                      <a:pt x="-237" y="44381"/>
                    </a:cubicBezTo>
                    <a:cubicBezTo>
                      <a:pt x="-273" y="19794"/>
                      <a:pt x="19638" y="-167"/>
                      <a:pt x="44236" y="-203"/>
                    </a:cubicBezTo>
                    <a:cubicBezTo>
                      <a:pt x="44280" y="-203"/>
                      <a:pt x="44323" y="-203"/>
                      <a:pt x="44366" y="-203"/>
                    </a:cubicBezTo>
                    <a:lnTo>
                      <a:pt x="1001936" y="-203"/>
                    </a:lnTo>
                    <a:cubicBezTo>
                      <a:pt x="1026534" y="-239"/>
                      <a:pt x="1046504" y="19664"/>
                      <a:pt x="1046540" y="44251"/>
                    </a:cubicBezTo>
                    <a:cubicBezTo>
                      <a:pt x="1046576" y="68838"/>
                      <a:pt x="1026665" y="88799"/>
                      <a:pt x="1002067" y="88835"/>
                    </a:cubicBezTo>
                    <a:cubicBezTo>
                      <a:pt x="1002023" y="88835"/>
                      <a:pt x="1001980" y="88835"/>
                      <a:pt x="1001936" y="88835"/>
                    </a:cubicBezTo>
                    <a:close/>
                  </a:path>
                </a:pathLst>
              </a:custGeom>
              <a:solidFill>
                <a:srgbClr val="CCCCCC"/>
              </a:solidFill>
              <a:ln w="9512" cap="flat">
                <a:noFill/>
                <a:prstDash val="solid"/>
                <a:miter/>
              </a:ln>
            </p:spPr>
            <p:txBody>
              <a:bodyPr rtlCol="0" anchor="ctr"/>
              <a:lstStyle/>
              <a:p>
                <a:endParaRPr lang="en-VN"/>
              </a:p>
            </p:txBody>
          </p:sp>
          <p:sp>
            <p:nvSpPr>
              <p:cNvPr id="1169" name="Graphic 138">
                <a:extLst>
                  <a:ext uri="{FF2B5EF4-FFF2-40B4-BE49-F238E27FC236}">
                    <a16:creationId xmlns:a16="http://schemas.microsoft.com/office/drawing/2014/main" id="{E7B3F0DA-3781-BA49-8237-4DB0827383FD}"/>
                  </a:ext>
                </a:extLst>
              </p:cNvPr>
              <p:cNvSpPr/>
              <p:nvPr/>
            </p:nvSpPr>
            <p:spPr>
              <a:xfrm>
                <a:off x="6903727" y="3895908"/>
                <a:ext cx="734879" cy="89037"/>
              </a:xfrm>
              <a:custGeom>
                <a:avLst/>
                <a:gdLst>
                  <a:gd name="connsiteX0" fmla="*/ 690104 w 734879"/>
                  <a:gd name="connsiteY0" fmla="*/ 88835 h 89037"/>
                  <a:gd name="connsiteX1" fmla="*/ 44301 w 734879"/>
                  <a:gd name="connsiteY1" fmla="*/ 88835 h 89037"/>
                  <a:gd name="connsiteX2" fmla="*/ -237 w 734879"/>
                  <a:gd name="connsiteY2" fmla="*/ 44316 h 89037"/>
                  <a:gd name="connsiteX3" fmla="*/ 44301 w 734879"/>
                  <a:gd name="connsiteY3" fmla="*/ -203 h 89037"/>
                  <a:gd name="connsiteX4" fmla="*/ 690104 w 734879"/>
                  <a:gd name="connsiteY4" fmla="*/ -203 h 89037"/>
                  <a:gd name="connsiteX5" fmla="*/ 734643 w 734879"/>
                  <a:gd name="connsiteY5" fmla="*/ 44316 h 89037"/>
                  <a:gd name="connsiteX6" fmla="*/ 690104 w 734879"/>
                  <a:gd name="connsiteY6" fmla="*/ 88835 h 8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4879" h="89037">
                    <a:moveTo>
                      <a:pt x="690104" y="88835"/>
                    </a:moveTo>
                    <a:lnTo>
                      <a:pt x="44301" y="88835"/>
                    </a:lnTo>
                    <a:cubicBezTo>
                      <a:pt x="19703" y="88835"/>
                      <a:pt x="-237" y="68903"/>
                      <a:pt x="-237" y="44316"/>
                    </a:cubicBezTo>
                    <a:cubicBezTo>
                      <a:pt x="-237" y="19729"/>
                      <a:pt x="19703" y="-203"/>
                      <a:pt x="44301" y="-203"/>
                    </a:cubicBezTo>
                    <a:lnTo>
                      <a:pt x="690104" y="-203"/>
                    </a:lnTo>
                    <a:cubicBezTo>
                      <a:pt x="714702" y="-203"/>
                      <a:pt x="734643" y="19729"/>
                      <a:pt x="734643" y="44316"/>
                    </a:cubicBezTo>
                    <a:cubicBezTo>
                      <a:pt x="734643" y="68903"/>
                      <a:pt x="714702" y="88835"/>
                      <a:pt x="690104" y="88835"/>
                    </a:cubicBezTo>
                    <a:close/>
                  </a:path>
                </a:pathLst>
              </a:custGeom>
              <a:solidFill>
                <a:srgbClr val="CCCCCC"/>
              </a:solidFill>
              <a:ln w="9512" cap="flat">
                <a:noFill/>
                <a:prstDash val="solid"/>
                <a:miter/>
              </a:ln>
            </p:spPr>
            <p:txBody>
              <a:bodyPr rtlCol="0" anchor="ctr"/>
              <a:lstStyle/>
              <a:p>
                <a:endParaRPr lang="en-VN"/>
              </a:p>
            </p:txBody>
          </p:sp>
          <p:sp>
            <p:nvSpPr>
              <p:cNvPr id="1170" name="Graphic 138">
                <a:extLst>
                  <a:ext uri="{FF2B5EF4-FFF2-40B4-BE49-F238E27FC236}">
                    <a16:creationId xmlns:a16="http://schemas.microsoft.com/office/drawing/2014/main" id="{1B3B85B8-9BD1-1E46-A7BB-8EF4C020DD85}"/>
                  </a:ext>
                </a:extLst>
              </p:cNvPr>
              <p:cNvSpPr/>
              <p:nvPr/>
            </p:nvSpPr>
            <p:spPr>
              <a:xfrm>
                <a:off x="6412691" y="3895908"/>
                <a:ext cx="278364" cy="278243"/>
              </a:xfrm>
              <a:custGeom>
                <a:avLst/>
                <a:gdLst>
                  <a:gd name="connsiteX0" fmla="*/ 278363 w 278363"/>
                  <a:gd name="connsiteY0" fmla="*/ 139122 h 278243"/>
                  <a:gd name="connsiteX1" fmla="*/ 139182 w 278363"/>
                  <a:gd name="connsiteY1" fmla="*/ 278243 h 278243"/>
                  <a:gd name="connsiteX2" fmla="*/ 0 w 278363"/>
                  <a:gd name="connsiteY2" fmla="*/ 139122 h 278243"/>
                  <a:gd name="connsiteX3" fmla="*/ 139182 w 278363"/>
                  <a:gd name="connsiteY3" fmla="*/ 0 h 278243"/>
                  <a:gd name="connsiteX4" fmla="*/ 278363 w 278363"/>
                  <a:gd name="connsiteY4" fmla="*/ 139122 h 27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363" h="278243">
                    <a:moveTo>
                      <a:pt x="278363" y="139122"/>
                    </a:moveTo>
                    <a:cubicBezTo>
                      <a:pt x="278363" y="215956"/>
                      <a:pt x="216050" y="278243"/>
                      <a:pt x="139182" y="278243"/>
                    </a:cubicBezTo>
                    <a:cubicBezTo>
                      <a:pt x="62314" y="278243"/>
                      <a:pt x="0" y="215957"/>
                      <a:pt x="0" y="139122"/>
                    </a:cubicBezTo>
                    <a:cubicBezTo>
                      <a:pt x="0" y="62287"/>
                      <a:pt x="62314" y="0"/>
                      <a:pt x="139182" y="0"/>
                    </a:cubicBezTo>
                    <a:cubicBezTo>
                      <a:pt x="216050" y="0"/>
                      <a:pt x="278363" y="62287"/>
                      <a:pt x="278363" y="139122"/>
                    </a:cubicBezTo>
                    <a:close/>
                  </a:path>
                </a:pathLst>
              </a:custGeom>
              <a:solidFill>
                <a:srgbClr val="AE9287"/>
              </a:solidFill>
              <a:ln w="9512" cap="flat">
                <a:noFill/>
                <a:prstDash val="solid"/>
                <a:miter/>
              </a:ln>
            </p:spPr>
            <p:txBody>
              <a:bodyPr rtlCol="0" anchor="ctr"/>
              <a:lstStyle/>
              <a:p>
                <a:endParaRPr lang="en-VN"/>
              </a:p>
            </p:txBody>
          </p:sp>
          <p:sp>
            <p:nvSpPr>
              <p:cNvPr id="1171" name="Graphic 138">
                <a:extLst>
                  <a:ext uri="{FF2B5EF4-FFF2-40B4-BE49-F238E27FC236}">
                    <a16:creationId xmlns:a16="http://schemas.microsoft.com/office/drawing/2014/main" id="{EBFA809A-B81E-0140-91FB-2F0155EDE166}"/>
                  </a:ext>
                </a:extLst>
              </p:cNvPr>
              <p:cNvSpPr/>
              <p:nvPr/>
            </p:nvSpPr>
            <p:spPr>
              <a:xfrm>
                <a:off x="7566202" y="4447705"/>
                <a:ext cx="89076" cy="89037"/>
              </a:xfrm>
              <a:custGeom>
                <a:avLst/>
                <a:gdLst>
                  <a:gd name="connsiteX0" fmla="*/ 89076 w 89076"/>
                  <a:gd name="connsiteY0" fmla="*/ 44519 h 89037"/>
                  <a:gd name="connsiteX1" fmla="*/ 44538 w 89076"/>
                  <a:gd name="connsiteY1" fmla="*/ 89038 h 89037"/>
                  <a:gd name="connsiteX2" fmla="*/ 0 w 89076"/>
                  <a:gd name="connsiteY2" fmla="*/ 44519 h 89037"/>
                  <a:gd name="connsiteX3" fmla="*/ 44538 w 89076"/>
                  <a:gd name="connsiteY3" fmla="*/ 0 h 89037"/>
                  <a:gd name="connsiteX4" fmla="*/ 89076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6" y="44519"/>
                    </a:moveTo>
                    <a:cubicBezTo>
                      <a:pt x="89076" y="69106"/>
                      <a:pt x="69136" y="89038"/>
                      <a:pt x="44538" y="89038"/>
                    </a:cubicBezTo>
                    <a:cubicBezTo>
                      <a:pt x="19941" y="89038"/>
                      <a:pt x="0" y="69106"/>
                      <a:pt x="0" y="44519"/>
                    </a:cubicBezTo>
                    <a:cubicBezTo>
                      <a:pt x="0" y="19932"/>
                      <a:pt x="19941" y="0"/>
                      <a:pt x="44538" y="0"/>
                    </a:cubicBezTo>
                    <a:cubicBezTo>
                      <a:pt x="69136" y="0"/>
                      <a:pt x="89076" y="19932"/>
                      <a:pt x="89076" y="44519"/>
                    </a:cubicBezTo>
                    <a:close/>
                  </a:path>
                </a:pathLst>
              </a:custGeom>
              <a:solidFill>
                <a:srgbClr val="E6E6E6"/>
              </a:solidFill>
              <a:ln w="9512" cap="flat">
                <a:noFill/>
                <a:prstDash val="solid"/>
                <a:miter/>
              </a:ln>
            </p:spPr>
            <p:txBody>
              <a:bodyPr rtlCol="0" anchor="ctr"/>
              <a:lstStyle/>
              <a:p>
                <a:endParaRPr lang="en-VN"/>
              </a:p>
            </p:txBody>
          </p:sp>
          <p:sp>
            <p:nvSpPr>
              <p:cNvPr id="1172" name="Graphic 138">
                <a:extLst>
                  <a:ext uri="{FF2B5EF4-FFF2-40B4-BE49-F238E27FC236}">
                    <a16:creationId xmlns:a16="http://schemas.microsoft.com/office/drawing/2014/main" id="{308D06B3-C3DF-CA40-AE5B-3D2DFFC6089A}"/>
                  </a:ext>
                </a:extLst>
              </p:cNvPr>
              <p:cNvSpPr/>
              <p:nvPr/>
            </p:nvSpPr>
            <p:spPr>
              <a:xfrm>
                <a:off x="7722085" y="4447705"/>
                <a:ext cx="89076" cy="89037"/>
              </a:xfrm>
              <a:custGeom>
                <a:avLst/>
                <a:gdLst>
                  <a:gd name="connsiteX0" fmla="*/ 89076 w 89076"/>
                  <a:gd name="connsiteY0" fmla="*/ 44519 h 89037"/>
                  <a:gd name="connsiteX1" fmla="*/ 44538 w 89076"/>
                  <a:gd name="connsiteY1" fmla="*/ 89038 h 89037"/>
                  <a:gd name="connsiteX2" fmla="*/ 0 w 89076"/>
                  <a:gd name="connsiteY2" fmla="*/ 44519 h 89037"/>
                  <a:gd name="connsiteX3" fmla="*/ 44538 w 89076"/>
                  <a:gd name="connsiteY3" fmla="*/ 0 h 89037"/>
                  <a:gd name="connsiteX4" fmla="*/ 89076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6" y="44519"/>
                    </a:moveTo>
                    <a:cubicBezTo>
                      <a:pt x="89076" y="69106"/>
                      <a:pt x="69136" y="89038"/>
                      <a:pt x="44538" y="89038"/>
                    </a:cubicBezTo>
                    <a:cubicBezTo>
                      <a:pt x="19941" y="89038"/>
                      <a:pt x="0" y="69106"/>
                      <a:pt x="0" y="44519"/>
                    </a:cubicBezTo>
                    <a:cubicBezTo>
                      <a:pt x="0" y="19932"/>
                      <a:pt x="19941" y="0"/>
                      <a:pt x="44538" y="0"/>
                    </a:cubicBezTo>
                    <a:cubicBezTo>
                      <a:pt x="69136" y="0"/>
                      <a:pt x="89076" y="19932"/>
                      <a:pt x="89076" y="44519"/>
                    </a:cubicBezTo>
                    <a:close/>
                  </a:path>
                </a:pathLst>
              </a:custGeom>
              <a:solidFill>
                <a:srgbClr val="E6E6E6"/>
              </a:solidFill>
              <a:ln w="9512" cap="flat">
                <a:noFill/>
                <a:prstDash val="solid"/>
                <a:miter/>
              </a:ln>
            </p:spPr>
            <p:txBody>
              <a:bodyPr rtlCol="0" anchor="ctr"/>
              <a:lstStyle/>
              <a:p>
                <a:endParaRPr lang="en-VN"/>
              </a:p>
            </p:txBody>
          </p:sp>
          <p:sp>
            <p:nvSpPr>
              <p:cNvPr id="1173" name="Graphic 138">
                <a:extLst>
                  <a:ext uri="{FF2B5EF4-FFF2-40B4-BE49-F238E27FC236}">
                    <a16:creationId xmlns:a16="http://schemas.microsoft.com/office/drawing/2014/main" id="{F55236D3-43D1-284F-9FF0-E4D004C1CC06}"/>
                  </a:ext>
                </a:extLst>
              </p:cNvPr>
              <p:cNvSpPr/>
              <p:nvPr/>
            </p:nvSpPr>
            <p:spPr>
              <a:xfrm>
                <a:off x="7877969" y="4447705"/>
                <a:ext cx="89076" cy="89037"/>
              </a:xfrm>
              <a:custGeom>
                <a:avLst/>
                <a:gdLst>
                  <a:gd name="connsiteX0" fmla="*/ 89077 w 89076"/>
                  <a:gd name="connsiteY0" fmla="*/ 44519 h 89037"/>
                  <a:gd name="connsiteX1" fmla="*/ 44539 w 89076"/>
                  <a:gd name="connsiteY1" fmla="*/ 89038 h 89037"/>
                  <a:gd name="connsiteX2" fmla="*/ 1 w 89076"/>
                  <a:gd name="connsiteY2" fmla="*/ 44519 h 89037"/>
                  <a:gd name="connsiteX3" fmla="*/ 44539 w 89076"/>
                  <a:gd name="connsiteY3" fmla="*/ 0 h 89037"/>
                  <a:gd name="connsiteX4" fmla="*/ 89077 w 89076"/>
                  <a:gd name="connsiteY4" fmla="*/ 44519 h 8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76" h="89037">
                    <a:moveTo>
                      <a:pt x="89077" y="44519"/>
                    </a:moveTo>
                    <a:cubicBezTo>
                      <a:pt x="89077" y="69106"/>
                      <a:pt x="69136" y="89038"/>
                      <a:pt x="44539" y="89038"/>
                    </a:cubicBezTo>
                    <a:cubicBezTo>
                      <a:pt x="19941" y="89038"/>
                      <a:pt x="1" y="69106"/>
                      <a:pt x="1" y="44519"/>
                    </a:cubicBezTo>
                    <a:cubicBezTo>
                      <a:pt x="1" y="19932"/>
                      <a:pt x="19941" y="0"/>
                      <a:pt x="44539" y="0"/>
                    </a:cubicBezTo>
                    <a:cubicBezTo>
                      <a:pt x="69136" y="0"/>
                      <a:pt x="89077" y="19932"/>
                      <a:pt x="89077" y="44519"/>
                    </a:cubicBezTo>
                    <a:close/>
                  </a:path>
                </a:pathLst>
              </a:custGeom>
              <a:solidFill>
                <a:srgbClr val="E6E6E6"/>
              </a:solidFill>
              <a:ln w="9512" cap="flat">
                <a:noFill/>
                <a:prstDash val="solid"/>
                <a:miter/>
              </a:ln>
            </p:spPr>
            <p:txBody>
              <a:bodyPr rtlCol="0" anchor="ctr"/>
              <a:lstStyle/>
              <a:p>
                <a:endParaRPr lang="en-VN"/>
              </a:p>
            </p:txBody>
          </p:sp>
          <p:sp>
            <p:nvSpPr>
              <p:cNvPr id="1174" name="Graphic 138">
                <a:extLst>
                  <a:ext uri="{FF2B5EF4-FFF2-40B4-BE49-F238E27FC236}">
                    <a16:creationId xmlns:a16="http://schemas.microsoft.com/office/drawing/2014/main" id="{7E5D4FDD-AA65-1348-9A4D-003DC1A9F42F}"/>
                  </a:ext>
                </a:extLst>
              </p:cNvPr>
              <p:cNvSpPr/>
              <p:nvPr/>
            </p:nvSpPr>
            <p:spPr>
              <a:xfrm>
                <a:off x="8163577" y="5224309"/>
                <a:ext cx="464256" cy="322191"/>
              </a:xfrm>
              <a:custGeom>
                <a:avLst/>
                <a:gdLst>
                  <a:gd name="connsiteX0" fmla="*/ 16043 w 464255"/>
                  <a:gd name="connsiteY0" fmla="*/ 172292 h 322191"/>
                  <a:gd name="connsiteX1" fmla="*/ 148633 w 464255"/>
                  <a:gd name="connsiteY1" fmla="*/ 145203 h 322191"/>
                  <a:gd name="connsiteX2" fmla="*/ 161836 w 464255"/>
                  <a:gd name="connsiteY2" fmla="*/ 155702 h 322191"/>
                  <a:gd name="connsiteX3" fmla="*/ 464019 w 464255"/>
                  <a:gd name="connsiteY3" fmla="*/ -203 h 322191"/>
                  <a:gd name="connsiteX4" fmla="*/ 445234 w 464255"/>
                  <a:gd name="connsiteY4" fmla="*/ 175434 h 322191"/>
                  <a:gd name="connsiteX5" fmla="*/ 161155 w 464255"/>
                  <a:gd name="connsiteY5" fmla="*/ 296557 h 322191"/>
                  <a:gd name="connsiteX6" fmla="*/ 25206 w 464255"/>
                  <a:gd name="connsiteY6" fmla="*/ 290968 h 322191"/>
                  <a:gd name="connsiteX7" fmla="*/ 16043 w 464255"/>
                  <a:gd name="connsiteY7" fmla="*/ 172292 h 32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4255" h="322191">
                    <a:moveTo>
                      <a:pt x="16043" y="172292"/>
                    </a:moveTo>
                    <a:cubicBezTo>
                      <a:pt x="45173" y="128214"/>
                      <a:pt x="104536" y="116086"/>
                      <a:pt x="148633" y="145203"/>
                    </a:cubicBezTo>
                    <a:cubicBezTo>
                      <a:pt x="153335" y="148307"/>
                      <a:pt x="157753" y="151821"/>
                      <a:pt x="161836" y="155702"/>
                    </a:cubicBezTo>
                    <a:lnTo>
                      <a:pt x="464019" y="-203"/>
                    </a:lnTo>
                    <a:lnTo>
                      <a:pt x="445234" y="175434"/>
                    </a:lnTo>
                    <a:lnTo>
                      <a:pt x="161155" y="296557"/>
                    </a:lnTo>
                    <a:cubicBezTo>
                      <a:pt x="122070" y="332539"/>
                      <a:pt x="61203" y="330037"/>
                      <a:pt x="25206" y="290968"/>
                    </a:cubicBezTo>
                    <a:cubicBezTo>
                      <a:pt x="-4915" y="258278"/>
                      <a:pt x="-8703" y="209215"/>
                      <a:pt x="16043" y="172292"/>
                    </a:cubicBezTo>
                    <a:close/>
                  </a:path>
                </a:pathLst>
              </a:custGeom>
              <a:solidFill>
                <a:srgbClr val="FFB8B8"/>
              </a:solidFill>
              <a:ln w="9512" cap="flat">
                <a:noFill/>
                <a:prstDash val="solid"/>
                <a:miter/>
              </a:ln>
            </p:spPr>
            <p:txBody>
              <a:bodyPr rtlCol="0" anchor="ctr"/>
              <a:lstStyle/>
              <a:p>
                <a:endParaRPr lang="en-VN"/>
              </a:p>
            </p:txBody>
          </p:sp>
          <p:sp>
            <p:nvSpPr>
              <p:cNvPr id="1175" name="Graphic 138">
                <a:extLst>
                  <a:ext uri="{FF2B5EF4-FFF2-40B4-BE49-F238E27FC236}">
                    <a16:creationId xmlns:a16="http://schemas.microsoft.com/office/drawing/2014/main" id="{A26E2B6D-4D90-4E4E-B289-D786B01427F8}"/>
                  </a:ext>
                </a:extLst>
              </p:cNvPr>
              <p:cNvSpPr/>
              <p:nvPr/>
            </p:nvSpPr>
            <p:spPr>
              <a:xfrm>
                <a:off x="8399404" y="4586644"/>
                <a:ext cx="774143" cy="884755"/>
              </a:xfrm>
              <a:custGeom>
                <a:avLst/>
                <a:gdLst>
                  <a:gd name="connsiteX0" fmla="*/ 721110 w 774143"/>
                  <a:gd name="connsiteY0" fmla="*/ 29102 h 884756"/>
                  <a:gd name="connsiteX1" fmla="*/ 556003 w 774143"/>
                  <a:gd name="connsiteY1" fmla="*/ 25393 h 884756"/>
                  <a:gd name="connsiteX2" fmla="*/ 526980 w 774143"/>
                  <a:gd name="connsiteY2" fmla="*/ 53168 h 884756"/>
                  <a:gd name="connsiteX3" fmla="*/ 261668 w 774143"/>
                  <a:gd name="connsiteY3" fmla="*/ 545041 h 884756"/>
                  <a:gd name="connsiteX4" fmla="*/ 16815 w 774143"/>
                  <a:gd name="connsiteY4" fmla="*/ 729957 h 884756"/>
                  <a:gd name="connsiteX5" fmla="*/ 826 w 774143"/>
                  <a:gd name="connsiteY5" fmla="*/ 754784 h 884756"/>
                  <a:gd name="connsiteX6" fmla="*/ 1681 w 774143"/>
                  <a:gd name="connsiteY6" fmla="*/ 776757 h 884756"/>
                  <a:gd name="connsiteX7" fmla="*/ 25759 w 774143"/>
                  <a:gd name="connsiteY7" fmla="*/ 854376 h 884756"/>
                  <a:gd name="connsiteX8" fmla="*/ 40224 w 774143"/>
                  <a:gd name="connsiteY8" fmla="*/ 875493 h 884756"/>
                  <a:gd name="connsiteX9" fmla="*/ 48788 w 774143"/>
                  <a:gd name="connsiteY9" fmla="*/ 880629 h 884756"/>
                  <a:gd name="connsiteX10" fmla="*/ 49931 w 774143"/>
                  <a:gd name="connsiteY10" fmla="*/ 881105 h 884756"/>
                  <a:gd name="connsiteX11" fmla="*/ 83712 w 774143"/>
                  <a:gd name="connsiteY11" fmla="*/ 881010 h 884756"/>
                  <a:gd name="connsiteX12" fmla="*/ 370724 w 774143"/>
                  <a:gd name="connsiteY12" fmla="*/ 756591 h 884756"/>
                  <a:gd name="connsiteX13" fmla="*/ 373865 w 774143"/>
                  <a:gd name="connsiteY13" fmla="*/ 755165 h 884756"/>
                  <a:gd name="connsiteX14" fmla="*/ 593975 w 774143"/>
                  <a:gd name="connsiteY14" fmla="*/ 540665 h 884756"/>
                  <a:gd name="connsiteX15" fmla="*/ 744901 w 774143"/>
                  <a:gd name="connsiteY15" fmla="*/ 222294 h 884756"/>
                  <a:gd name="connsiteX16" fmla="*/ 721111 w 774143"/>
                  <a:gd name="connsiteY16" fmla="*/ 29102 h 884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4143" h="884756">
                    <a:moveTo>
                      <a:pt x="721110" y="29102"/>
                    </a:moveTo>
                    <a:cubicBezTo>
                      <a:pt x="672972" y="-8552"/>
                      <a:pt x="605786" y="-10061"/>
                      <a:pt x="556003" y="25393"/>
                    </a:cubicBezTo>
                    <a:cubicBezTo>
                      <a:pt x="545068" y="33239"/>
                      <a:pt x="535297" y="42590"/>
                      <a:pt x="526980" y="53168"/>
                    </a:cubicBezTo>
                    <a:lnTo>
                      <a:pt x="261668" y="545041"/>
                    </a:lnTo>
                    <a:lnTo>
                      <a:pt x="16815" y="729957"/>
                    </a:lnTo>
                    <a:cubicBezTo>
                      <a:pt x="8700" y="736068"/>
                      <a:pt x="3031" y="744871"/>
                      <a:pt x="826" y="754784"/>
                    </a:cubicBezTo>
                    <a:cubicBezTo>
                      <a:pt x="-839" y="762055"/>
                      <a:pt x="-544" y="769637"/>
                      <a:pt x="1681" y="776757"/>
                    </a:cubicBezTo>
                    <a:lnTo>
                      <a:pt x="25759" y="854376"/>
                    </a:lnTo>
                    <a:cubicBezTo>
                      <a:pt x="28335" y="862715"/>
                      <a:pt x="33378" y="870077"/>
                      <a:pt x="40224" y="875493"/>
                    </a:cubicBezTo>
                    <a:cubicBezTo>
                      <a:pt x="42895" y="877494"/>
                      <a:pt x="45765" y="879216"/>
                      <a:pt x="48788" y="880629"/>
                    </a:cubicBezTo>
                    <a:cubicBezTo>
                      <a:pt x="49151" y="880828"/>
                      <a:pt x="49534" y="880987"/>
                      <a:pt x="49931" y="881105"/>
                    </a:cubicBezTo>
                    <a:cubicBezTo>
                      <a:pt x="60722" y="885735"/>
                      <a:pt x="72948" y="885701"/>
                      <a:pt x="83712" y="881010"/>
                    </a:cubicBezTo>
                    <a:lnTo>
                      <a:pt x="370724" y="756591"/>
                    </a:lnTo>
                    <a:lnTo>
                      <a:pt x="373865" y="755165"/>
                    </a:lnTo>
                    <a:cubicBezTo>
                      <a:pt x="470603" y="712375"/>
                      <a:pt x="548725" y="636244"/>
                      <a:pt x="593975" y="540665"/>
                    </a:cubicBezTo>
                    <a:lnTo>
                      <a:pt x="744901" y="222294"/>
                    </a:lnTo>
                    <a:cubicBezTo>
                      <a:pt x="791467" y="162314"/>
                      <a:pt x="780839" y="76004"/>
                      <a:pt x="721111" y="29102"/>
                    </a:cubicBezTo>
                    <a:close/>
                  </a:path>
                </a:pathLst>
              </a:custGeom>
              <a:solidFill>
                <a:srgbClr val="933C3C"/>
              </a:solidFill>
              <a:ln w="9512" cap="flat">
                <a:noFill/>
                <a:prstDash val="solid"/>
                <a:miter/>
              </a:ln>
            </p:spPr>
            <p:txBody>
              <a:bodyPr rtlCol="0" anchor="ctr"/>
              <a:lstStyle/>
              <a:p>
                <a:endParaRPr lang="en-VN"/>
              </a:p>
            </p:txBody>
          </p:sp>
          <p:sp>
            <p:nvSpPr>
              <p:cNvPr id="1176" name="Graphic 138">
                <a:extLst>
                  <a:ext uri="{FF2B5EF4-FFF2-40B4-BE49-F238E27FC236}">
                    <a16:creationId xmlns:a16="http://schemas.microsoft.com/office/drawing/2014/main" id="{02A2E8F0-43DA-474B-933E-FC5E97F0F024}"/>
                  </a:ext>
                </a:extLst>
              </p:cNvPr>
              <p:cNvSpPr/>
              <p:nvPr/>
            </p:nvSpPr>
            <p:spPr>
              <a:xfrm>
                <a:off x="8917435" y="3967439"/>
                <a:ext cx="467457" cy="467256"/>
              </a:xfrm>
              <a:custGeom>
                <a:avLst/>
                <a:gdLst>
                  <a:gd name="connsiteX0" fmla="*/ 467458 w 467457"/>
                  <a:gd name="connsiteY0" fmla="*/ 233628 h 467256"/>
                  <a:gd name="connsiteX1" fmla="*/ 233729 w 467457"/>
                  <a:gd name="connsiteY1" fmla="*/ 467256 h 467256"/>
                  <a:gd name="connsiteX2" fmla="*/ 0 w 467457"/>
                  <a:gd name="connsiteY2" fmla="*/ 233628 h 467256"/>
                  <a:gd name="connsiteX3" fmla="*/ 233729 w 467457"/>
                  <a:gd name="connsiteY3" fmla="*/ 0 h 467256"/>
                  <a:gd name="connsiteX4" fmla="*/ 467458 w 467457"/>
                  <a:gd name="connsiteY4" fmla="*/ 233628 h 467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457" h="467256">
                    <a:moveTo>
                      <a:pt x="467458" y="233628"/>
                    </a:moveTo>
                    <a:cubicBezTo>
                      <a:pt x="467458" y="362657"/>
                      <a:pt x="362814" y="467256"/>
                      <a:pt x="233729" y="467256"/>
                    </a:cubicBezTo>
                    <a:cubicBezTo>
                      <a:pt x="104644" y="467256"/>
                      <a:pt x="0" y="362657"/>
                      <a:pt x="0" y="233628"/>
                    </a:cubicBezTo>
                    <a:cubicBezTo>
                      <a:pt x="0" y="104599"/>
                      <a:pt x="104644" y="0"/>
                      <a:pt x="233729" y="0"/>
                    </a:cubicBezTo>
                    <a:cubicBezTo>
                      <a:pt x="362814" y="0"/>
                      <a:pt x="467458" y="104599"/>
                      <a:pt x="467458" y="233628"/>
                    </a:cubicBezTo>
                    <a:close/>
                  </a:path>
                </a:pathLst>
              </a:custGeom>
              <a:solidFill>
                <a:srgbClr val="FFB8B8"/>
              </a:solidFill>
              <a:ln w="9512" cap="flat">
                <a:noFill/>
                <a:prstDash val="solid"/>
                <a:miter/>
              </a:ln>
            </p:spPr>
            <p:txBody>
              <a:bodyPr rtlCol="0" anchor="ctr"/>
              <a:lstStyle/>
              <a:p>
                <a:endParaRPr lang="en-VN"/>
              </a:p>
            </p:txBody>
          </p:sp>
          <p:sp>
            <p:nvSpPr>
              <p:cNvPr id="1177" name="Graphic 138">
                <a:extLst>
                  <a:ext uri="{FF2B5EF4-FFF2-40B4-BE49-F238E27FC236}">
                    <a16:creationId xmlns:a16="http://schemas.microsoft.com/office/drawing/2014/main" id="{C89D68F8-44F2-234A-AE4E-AF55F29A2A02}"/>
                  </a:ext>
                </a:extLst>
              </p:cNvPr>
              <p:cNvSpPr/>
              <p:nvPr/>
            </p:nvSpPr>
            <p:spPr>
              <a:xfrm>
                <a:off x="8722210" y="5571922"/>
                <a:ext cx="649293" cy="656907"/>
              </a:xfrm>
              <a:custGeom>
                <a:avLst/>
                <a:gdLst>
                  <a:gd name="connsiteX0" fmla="*/ 586917 w 649293"/>
                  <a:gd name="connsiteY0" fmla="*/ 191276 h 656908"/>
                  <a:gd name="connsiteX1" fmla="*/ 584538 w 649293"/>
                  <a:gd name="connsiteY1" fmla="*/ 173108 h 656908"/>
                  <a:gd name="connsiteX2" fmla="*/ 573498 w 649293"/>
                  <a:gd name="connsiteY2" fmla="*/ 90258 h 656908"/>
                  <a:gd name="connsiteX3" fmla="*/ 561412 w 649293"/>
                  <a:gd name="connsiteY3" fmla="*/ -203 h 656908"/>
                  <a:gd name="connsiteX4" fmla="*/ 518496 w 649293"/>
                  <a:gd name="connsiteY4" fmla="*/ 7121 h 656908"/>
                  <a:gd name="connsiteX5" fmla="*/ 501936 w 649293"/>
                  <a:gd name="connsiteY5" fmla="*/ 9880 h 656908"/>
                  <a:gd name="connsiteX6" fmla="*/ 485189 w 649293"/>
                  <a:gd name="connsiteY6" fmla="*/ 12733 h 656908"/>
                  <a:gd name="connsiteX7" fmla="*/ 479669 w 649293"/>
                  <a:gd name="connsiteY7" fmla="*/ 13685 h 656908"/>
                  <a:gd name="connsiteX8" fmla="*/ 53910 w 649293"/>
                  <a:gd name="connsiteY8" fmla="*/ 85977 h 656908"/>
                  <a:gd name="connsiteX9" fmla="*/ 906 w 649293"/>
                  <a:gd name="connsiteY9" fmla="*/ 54111 h 656908"/>
                  <a:gd name="connsiteX10" fmla="*/ -237 w 649293"/>
                  <a:gd name="connsiteY10" fmla="*/ 53446 h 656908"/>
                  <a:gd name="connsiteX11" fmla="*/ 242 w 649293"/>
                  <a:gd name="connsiteY11" fmla="*/ 58297 h 656908"/>
                  <a:gd name="connsiteX12" fmla="*/ 10232 w 649293"/>
                  <a:gd name="connsiteY12" fmla="*/ 161884 h 656908"/>
                  <a:gd name="connsiteX13" fmla="*/ 57906 w 649293"/>
                  <a:gd name="connsiteY13" fmla="*/ 656706 h 656908"/>
                  <a:gd name="connsiteX14" fmla="*/ 649057 w 649293"/>
                  <a:gd name="connsiteY14" fmla="*/ 656706 h 65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9293" h="656908">
                    <a:moveTo>
                      <a:pt x="586917" y="191276"/>
                    </a:moveTo>
                    <a:lnTo>
                      <a:pt x="584538" y="173108"/>
                    </a:lnTo>
                    <a:lnTo>
                      <a:pt x="573498" y="90258"/>
                    </a:lnTo>
                    <a:lnTo>
                      <a:pt x="561412" y="-203"/>
                    </a:lnTo>
                    <a:lnTo>
                      <a:pt x="518496" y="7121"/>
                    </a:lnTo>
                    <a:lnTo>
                      <a:pt x="501936" y="9880"/>
                    </a:lnTo>
                    <a:lnTo>
                      <a:pt x="485189" y="12733"/>
                    </a:lnTo>
                    <a:lnTo>
                      <a:pt x="479669" y="13685"/>
                    </a:lnTo>
                    <a:lnTo>
                      <a:pt x="53910" y="85977"/>
                    </a:lnTo>
                    <a:lnTo>
                      <a:pt x="906" y="54111"/>
                    </a:lnTo>
                    <a:lnTo>
                      <a:pt x="-237" y="53446"/>
                    </a:lnTo>
                    <a:lnTo>
                      <a:pt x="242" y="58297"/>
                    </a:lnTo>
                    <a:lnTo>
                      <a:pt x="10232" y="161884"/>
                    </a:lnTo>
                    <a:lnTo>
                      <a:pt x="57906" y="656706"/>
                    </a:lnTo>
                    <a:lnTo>
                      <a:pt x="649057" y="656706"/>
                    </a:lnTo>
                    <a:close/>
                  </a:path>
                </a:pathLst>
              </a:custGeom>
              <a:solidFill>
                <a:schemeClr val="bg2">
                  <a:lumMod val="25000"/>
                </a:schemeClr>
              </a:solidFill>
              <a:ln w="9512" cap="flat">
                <a:noFill/>
                <a:prstDash val="solid"/>
                <a:miter/>
              </a:ln>
            </p:spPr>
            <p:txBody>
              <a:bodyPr rtlCol="0" anchor="ctr"/>
              <a:lstStyle/>
              <a:p>
                <a:endParaRPr lang="en-VN"/>
              </a:p>
            </p:txBody>
          </p:sp>
          <p:sp>
            <p:nvSpPr>
              <p:cNvPr id="1178" name="Graphic 138">
                <a:extLst>
                  <a:ext uri="{FF2B5EF4-FFF2-40B4-BE49-F238E27FC236}">
                    <a16:creationId xmlns:a16="http://schemas.microsoft.com/office/drawing/2014/main" id="{64116C03-1C2A-0B4A-9060-CB7A66BE4FBA}"/>
                  </a:ext>
                </a:extLst>
              </p:cNvPr>
              <p:cNvSpPr/>
              <p:nvPr/>
            </p:nvSpPr>
            <p:spPr>
              <a:xfrm>
                <a:off x="8712218" y="4515507"/>
                <a:ext cx="765164" cy="1263398"/>
              </a:xfrm>
              <a:custGeom>
                <a:avLst/>
                <a:gdLst>
                  <a:gd name="connsiteX0" fmla="*/ 760586 w 765164"/>
                  <a:gd name="connsiteY0" fmla="*/ 297142 h 1263398"/>
                  <a:gd name="connsiteX1" fmla="*/ 648770 w 765164"/>
                  <a:gd name="connsiteY1" fmla="*/ 77982 h 1263398"/>
                  <a:gd name="connsiteX2" fmla="*/ 423711 w 765164"/>
                  <a:gd name="connsiteY2" fmla="*/ 363 h 1263398"/>
                  <a:gd name="connsiteX3" fmla="*/ 243186 w 765164"/>
                  <a:gd name="connsiteY3" fmla="*/ 96530 h 1263398"/>
                  <a:gd name="connsiteX4" fmla="*/ 196367 w 765164"/>
                  <a:gd name="connsiteY4" fmla="*/ 199642 h 1263398"/>
                  <a:gd name="connsiteX5" fmla="*/ 61048 w 765164"/>
                  <a:gd name="connsiteY5" fmla="*/ 826303 h 1263398"/>
                  <a:gd name="connsiteX6" fmla="*/ 10898 w 765164"/>
                  <a:gd name="connsiteY6" fmla="*/ 1110526 h 1263398"/>
                  <a:gd name="connsiteX7" fmla="*/ 10233 w 765164"/>
                  <a:gd name="connsiteY7" fmla="*/ 1114711 h 1263398"/>
                  <a:gd name="connsiteX8" fmla="*/ 336 w 765164"/>
                  <a:gd name="connsiteY8" fmla="*/ 1174922 h 1263398"/>
                  <a:gd name="connsiteX9" fmla="*/ 20224 w 765164"/>
                  <a:gd name="connsiteY9" fmla="*/ 1218298 h 1263398"/>
                  <a:gd name="connsiteX10" fmla="*/ 20605 w 765164"/>
                  <a:gd name="connsiteY10" fmla="*/ 1218583 h 1263398"/>
                  <a:gd name="connsiteX11" fmla="*/ 179430 w 765164"/>
                  <a:gd name="connsiteY11" fmla="*/ 1263195 h 1263398"/>
                  <a:gd name="connsiteX12" fmla="*/ 414005 w 765164"/>
                  <a:gd name="connsiteY12" fmla="*/ 1163413 h 1263398"/>
                  <a:gd name="connsiteX13" fmla="*/ 456926 w 765164"/>
                  <a:gd name="connsiteY13" fmla="*/ 1161606 h 1263398"/>
                  <a:gd name="connsiteX14" fmla="*/ 466251 w 765164"/>
                  <a:gd name="connsiteY14" fmla="*/ 1168835 h 1263398"/>
                  <a:gd name="connsiteX15" fmla="*/ 558366 w 765164"/>
                  <a:gd name="connsiteY15" fmla="*/ 1240461 h 1263398"/>
                  <a:gd name="connsiteX16" fmla="*/ 583490 w 765164"/>
                  <a:gd name="connsiteY16" fmla="*/ 1249498 h 1263398"/>
                  <a:gd name="connsiteX17" fmla="*/ 596909 w 765164"/>
                  <a:gd name="connsiteY17" fmla="*/ 1247691 h 1263398"/>
                  <a:gd name="connsiteX18" fmla="*/ 598048 w 765164"/>
                  <a:gd name="connsiteY18" fmla="*/ 1247405 h 1263398"/>
                  <a:gd name="connsiteX19" fmla="*/ 625839 w 765164"/>
                  <a:gd name="connsiteY19" fmla="*/ 1218583 h 1263398"/>
                  <a:gd name="connsiteX20" fmla="*/ 642967 w 765164"/>
                  <a:gd name="connsiteY20" fmla="*/ 1157040 h 1263398"/>
                  <a:gd name="connsiteX21" fmla="*/ 650959 w 765164"/>
                  <a:gd name="connsiteY21" fmla="*/ 1126886 h 1263398"/>
                  <a:gd name="connsiteX22" fmla="*/ 689595 w 765164"/>
                  <a:gd name="connsiteY22" fmla="*/ 968604 h 1263398"/>
                  <a:gd name="connsiteX23" fmla="*/ 760586 w 765164"/>
                  <a:gd name="connsiteY23" fmla="*/ 297142 h 126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5164" h="1263398">
                    <a:moveTo>
                      <a:pt x="760586" y="297142"/>
                    </a:moveTo>
                    <a:cubicBezTo>
                      <a:pt x="753006" y="212402"/>
                      <a:pt x="712940" y="133874"/>
                      <a:pt x="648770" y="77982"/>
                    </a:cubicBezTo>
                    <a:cubicBezTo>
                      <a:pt x="587010" y="23311"/>
                      <a:pt x="506058" y="-4608"/>
                      <a:pt x="423711" y="363"/>
                    </a:cubicBezTo>
                    <a:cubicBezTo>
                      <a:pt x="345202" y="5595"/>
                      <a:pt x="284871" y="37841"/>
                      <a:pt x="243186" y="96530"/>
                    </a:cubicBezTo>
                    <a:cubicBezTo>
                      <a:pt x="221744" y="127943"/>
                      <a:pt x="205904" y="162829"/>
                      <a:pt x="196367" y="199642"/>
                    </a:cubicBezTo>
                    <a:cubicBezTo>
                      <a:pt x="148976" y="370100"/>
                      <a:pt x="99015" y="619794"/>
                      <a:pt x="61048" y="826303"/>
                    </a:cubicBezTo>
                    <a:cubicBezTo>
                      <a:pt x="39729" y="941590"/>
                      <a:pt x="22221" y="1043464"/>
                      <a:pt x="10898" y="1110526"/>
                    </a:cubicBezTo>
                    <a:cubicBezTo>
                      <a:pt x="10707" y="1111952"/>
                      <a:pt x="10517" y="1113284"/>
                      <a:pt x="10233" y="1114711"/>
                    </a:cubicBezTo>
                    <a:cubicBezTo>
                      <a:pt x="5852" y="1140869"/>
                      <a:pt x="2525" y="1161320"/>
                      <a:pt x="336" y="1174922"/>
                    </a:cubicBezTo>
                    <a:cubicBezTo>
                      <a:pt x="-2502" y="1192081"/>
                      <a:pt x="5367" y="1209244"/>
                      <a:pt x="20224" y="1218298"/>
                    </a:cubicBezTo>
                    <a:cubicBezTo>
                      <a:pt x="20316" y="1218393"/>
                      <a:pt x="20507" y="1218488"/>
                      <a:pt x="20605" y="1218583"/>
                    </a:cubicBezTo>
                    <a:cubicBezTo>
                      <a:pt x="68637" y="1247305"/>
                      <a:pt x="123462" y="1262705"/>
                      <a:pt x="179430" y="1263195"/>
                    </a:cubicBezTo>
                    <a:cubicBezTo>
                      <a:pt x="247187" y="1263195"/>
                      <a:pt x="328456" y="1239605"/>
                      <a:pt x="414005" y="1163413"/>
                    </a:cubicBezTo>
                    <a:cubicBezTo>
                      <a:pt x="425998" y="1152529"/>
                      <a:pt x="444059" y="1151768"/>
                      <a:pt x="456926" y="1161606"/>
                    </a:cubicBezTo>
                    <a:lnTo>
                      <a:pt x="466251" y="1168835"/>
                    </a:lnTo>
                    <a:lnTo>
                      <a:pt x="558366" y="1240461"/>
                    </a:lnTo>
                    <a:cubicBezTo>
                      <a:pt x="565559" y="1246081"/>
                      <a:pt x="574364" y="1249248"/>
                      <a:pt x="583490" y="1249498"/>
                    </a:cubicBezTo>
                    <a:cubicBezTo>
                      <a:pt x="588035" y="1249701"/>
                      <a:pt x="592580" y="1249089"/>
                      <a:pt x="596909" y="1247691"/>
                    </a:cubicBezTo>
                    <a:cubicBezTo>
                      <a:pt x="597299" y="1247641"/>
                      <a:pt x="597681" y="1247545"/>
                      <a:pt x="598048" y="1247405"/>
                    </a:cubicBezTo>
                    <a:cubicBezTo>
                      <a:pt x="611533" y="1243019"/>
                      <a:pt x="621951" y="1232215"/>
                      <a:pt x="625839" y="1218583"/>
                    </a:cubicBezTo>
                    <a:cubicBezTo>
                      <a:pt x="630974" y="1200701"/>
                      <a:pt x="636684" y="1180059"/>
                      <a:pt x="642967" y="1157040"/>
                    </a:cubicBezTo>
                    <a:cubicBezTo>
                      <a:pt x="645536" y="1147433"/>
                      <a:pt x="648199" y="1137350"/>
                      <a:pt x="650959" y="1126886"/>
                    </a:cubicBezTo>
                    <a:cubicBezTo>
                      <a:pt x="663044" y="1080657"/>
                      <a:pt x="676464" y="1027009"/>
                      <a:pt x="689595" y="968604"/>
                    </a:cubicBezTo>
                    <a:cubicBezTo>
                      <a:pt x="735466" y="764474"/>
                      <a:pt x="779047" y="502224"/>
                      <a:pt x="760586" y="297142"/>
                    </a:cubicBezTo>
                    <a:close/>
                  </a:path>
                </a:pathLst>
              </a:custGeom>
              <a:solidFill>
                <a:srgbClr val="933C3C"/>
              </a:solidFill>
              <a:ln w="9512" cap="flat">
                <a:noFill/>
                <a:prstDash val="solid"/>
                <a:miter/>
              </a:ln>
            </p:spPr>
            <p:txBody>
              <a:bodyPr rtlCol="0" anchor="ctr"/>
              <a:lstStyle/>
              <a:p>
                <a:endParaRPr lang="en-VN"/>
              </a:p>
            </p:txBody>
          </p:sp>
          <p:sp>
            <p:nvSpPr>
              <p:cNvPr id="1179" name="Graphic 138">
                <a:extLst>
                  <a:ext uri="{FF2B5EF4-FFF2-40B4-BE49-F238E27FC236}">
                    <a16:creationId xmlns:a16="http://schemas.microsoft.com/office/drawing/2014/main" id="{660D9F75-6E7E-4F42-9227-A965DBDBA831}"/>
                  </a:ext>
                </a:extLst>
              </p:cNvPr>
              <p:cNvSpPr/>
              <p:nvPr/>
            </p:nvSpPr>
            <p:spPr>
              <a:xfrm>
                <a:off x="9087820" y="5375740"/>
                <a:ext cx="339977" cy="501061"/>
              </a:xfrm>
              <a:custGeom>
                <a:avLst/>
                <a:gdLst>
                  <a:gd name="connsiteX0" fmla="*/ 84 w 339977"/>
                  <a:gd name="connsiteY0" fmla="*/ 411864 h 501061"/>
                  <a:gd name="connsiteX1" fmla="*/ 87690 w 339977"/>
                  <a:gd name="connsiteY1" fmla="*/ 308759 h 501061"/>
                  <a:gd name="connsiteX2" fmla="*/ 104561 w 339977"/>
                  <a:gd name="connsiteY2" fmla="*/ 308877 h 501061"/>
                  <a:gd name="connsiteX3" fmla="*/ 246085 w 339977"/>
                  <a:gd name="connsiteY3" fmla="*/ -203 h 501061"/>
                  <a:gd name="connsiteX4" fmla="*/ 339740 w 339977"/>
                  <a:gd name="connsiteY4" fmla="*/ 149588 h 501061"/>
                  <a:gd name="connsiteX5" fmla="*/ 190988 w 339977"/>
                  <a:gd name="connsiteY5" fmla="*/ 420131 h 501061"/>
                  <a:gd name="connsiteX6" fmla="*/ 80563 w 339977"/>
                  <a:gd name="connsiteY6" fmla="*/ 499594 h 501061"/>
                  <a:gd name="connsiteX7" fmla="*/ 84 w 339977"/>
                  <a:gd name="connsiteY7" fmla="*/ 411864 h 501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977" h="501061">
                    <a:moveTo>
                      <a:pt x="84" y="411864"/>
                    </a:moveTo>
                    <a:cubicBezTo>
                      <a:pt x="-4208" y="359211"/>
                      <a:pt x="35014" y="313050"/>
                      <a:pt x="87690" y="308759"/>
                    </a:cubicBezTo>
                    <a:cubicBezTo>
                      <a:pt x="93306" y="308302"/>
                      <a:pt x="98952" y="308341"/>
                      <a:pt x="104561" y="308877"/>
                    </a:cubicBezTo>
                    <a:lnTo>
                      <a:pt x="246085" y="-203"/>
                    </a:lnTo>
                    <a:lnTo>
                      <a:pt x="339740" y="149588"/>
                    </a:lnTo>
                    <a:lnTo>
                      <a:pt x="190988" y="420131"/>
                    </a:lnTo>
                    <a:cubicBezTo>
                      <a:pt x="182448" y="472554"/>
                      <a:pt x="133009" y="508131"/>
                      <a:pt x="80563" y="499594"/>
                    </a:cubicBezTo>
                    <a:cubicBezTo>
                      <a:pt x="36680" y="492451"/>
                      <a:pt x="3408" y="456182"/>
                      <a:pt x="84" y="411864"/>
                    </a:cubicBezTo>
                    <a:close/>
                  </a:path>
                </a:pathLst>
              </a:custGeom>
              <a:solidFill>
                <a:srgbClr val="FFB8B8"/>
              </a:solidFill>
              <a:ln w="9512" cap="flat">
                <a:noFill/>
                <a:prstDash val="solid"/>
                <a:miter/>
              </a:ln>
            </p:spPr>
            <p:txBody>
              <a:bodyPr rtlCol="0" anchor="ctr"/>
              <a:lstStyle/>
              <a:p>
                <a:endParaRPr lang="en-VN"/>
              </a:p>
            </p:txBody>
          </p:sp>
          <p:sp>
            <p:nvSpPr>
              <p:cNvPr id="1180" name="Graphic 138">
                <a:extLst>
                  <a:ext uri="{FF2B5EF4-FFF2-40B4-BE49-F238E27FC236}">
                    <a16:creationId xmlns:a16="http://schemas.microsoft.com/office/drawing/2014/main" id="{976E9A0C-083E-0646-B905-C77947826A1F}"/>
                  </a:ext>
                </a:extLst>
              </p:cNvPr>
              <p:cNvSpPr/>
              <p:nvPr/>
            </p:nvSpPr>
            <p:spPr>
              <a:xfrm>
                <a:off x="9208491" y="4592932"/>
                <a:ext cx="364608" cy="1086001"/>
              </a:xfrm>
              <a:custGeom>
                <a:avLst/>
                <a:gdLst>
                  <a:gd name="connsiteX0" fmla="*/ 353482 w 364609"/>
                  <a:gd name="connsiteY0" fmla="*/ 480826 h 1086001"/>
                  <a:gd name="connsiteX1" fmla="*/ 275638 w 364609"/>
                  <a:gd name="connsiteY1" fmla="*/ 137152 h 1086001"/>
                  <a:gd name="connsiteX2" fmla="*/ 152498 w 364609"/>
                  <a:gd name="connsiteY2" fmla="*/ 557 h 1086001"/>
                  <a:gd name="connsiteX3" fmla="*/ 137652 w 364609"/>
                  <a:gd name="connsiteY3" fmla="*/ -203 h 1086001"/>
                  <a:gd name="connsiteX4" fmla="*/ -237 w 364609"/>
                  <a:gd name="connsiteY4" fmla="*/ 138343 h 1086001"/>
                  <a:gd name="connsiteX5" fmla="*/ -236 w 364609"/>
                  <a:gd name="connsiteY5" fmla="*/ 138579 h 1086001"/>
                  <a:gd name="connsiteX6" fmla="*/ 94737 w 364609"/>
                  <a:gd name="connsiteY6" fmla="*/ 689237 h 1086001"/>
                  <a:gd name="connsiteX7" fmla="*/ 94453 w 364609"/>
                  <a:gd name="connsiteY7" fmla="*/ 690378 h 1086001"/>
                  <a:gd name="connsiteX8" fmla="*/ 44112 w 364609"/>
                  <a:gd name="connsiteY8" fmla="*/ 880336 h 1086001"/>
                  <a:gd name="connsiteX9" fmla="*/ 16227 w 364609"/>
                  <a:gd name="connsiteY9" fmla="*/ 985826 h 1086001"/>
                  <a:gd name="connsiteX10" fmla="*/ 15656 w 364609"/>
                  <a:gd name="connsiteY10" fmla="*/ 988870 h 1086001"/>
                  <a:gd name="connsiteX11" fmla="*/ 18988 w 364609"/>
                  <a:gd name="connsiteY11" fmla="*/ 1015028 h 1086001"/>
                  <a:gd name="connsiteX12" fmla="*/ 33262 w 364609"/>
                  <a:gd name="connsiteY12" fmla="*/ 1031960 h 1086001"/>
                  <a:gd name="connsiteX13" fmla="*/ 87218 w 364609"/>
                  <a:gd name="connsiteY13" fmla="*/ 1069247 h 1086001"/>
                  <a:gd name="connsiteX14" fmla="*/ 100066 w 364609"/>
                  <a:gd name="connsiteY14" fmla="*/ 1078189 h 1086001"/>
                  <a:gd name="connsiteX15" fmla="*/ 124428 w 364609"/>
                  <a:gd name="connsiteY15" fmla="*/ 1085798 h 1086001"/>
                  <a:gd name="connsiteX16" fmla="*/ 134419 w 364609"/>
                  <a:gd name="connsiteY16" fmla="*/ 1084657 h 1086001"/>
                  <a:gd name="connsiteX17" fmla="*/ 135464 w 364609"/>
                  <a:gd name="connsiteY17" fmla="*/ 1084371 h 1086001"/>
                  <a:gd name="connsiteX18" fmla="*/ 146695 w 364609"/>
                  <a:gd name="connsiteY18" fmla="*/ 1079615 h 1086001"/>
                  <a:gd name="connsiteX19" fmla="*/ 162112 w 364609"/>
                  <a:gd name="connsiteY19" fmla="*/ 1063445 h 1086001"/>
                  <a:gd name="connsiteX20" fmla="*/ 311134 w 364609"/>
                  <a:gd name="connsiteY20" fmla="*/ 788449 h 1086001"/>
                  <a:gd name="connsiteX21" fmla="*/ 353482 w 364609"/>
                  <a:gd name="connsiteY21" fmla="*/ 480826 h 108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64609" h="1086001">
                    <a:moveTo>
                      <a:pt x="353482" y="480826"/>
                    </a:moveTo>
                    <a:lnTo>
                      <a:pt x="275638" y="137152"/>
                    </a:lnTo>
                    <a:cubicBezTo>
                      <a:pt x="275240" y="66974"/>
                      <a:pt x="222287" y="8234"/>
                      <a:pt x="152498" y="557"/>
                    </a:cubicBezTo>
                    <a:cubicBezTo>
                      <a:pt x="147647" y="81"/>
                      <a:pt x="142698" y="-203"/>
                      <a:pt x="137652" y="-203"/>
                    </a:cubicBezTo>
                    <a:cubicBezTo>
                      <a:pt x="61300" y="-5"/>
                      <a:pt x="-435" y="62024"/>
                      <a:pt x="-237" y="138343"/>
                    </a:cubicBezTo>
                    <a:cubicBezTo>
                      <a:pt x="-237" y="138422"/>
                      <a:pt x="-236" y="138500"/>
                      <a:pt x="-236" y="138579"/>
                    </a:cubicBezTo>
                    <a:lnTo>
                      <a:pt x="94737" y="689237"/>
                    </a:lnTo>
                    <a:lnTo>
                      <a:pt x="94453" y="690378"/>
                    </a:lnTo>
                    <a:lnTo>
                      <a:pt x="44112" y="880336"/>
                    </a:lnTo>
                    <a:lnTo>
                      <a:pt x="16227" y="985826"/>
                    </a:lnTo>
                    <a:cubicBezTo>
                      <a:pt x="15937" y="986819"/>
                      <a:pt x="15745" y="987839"/>
                      <a:pt x="15656" y="988870"/>
                    </a:cubicBezTo>
                    <a:cubicBezTo>
                      <a:pt x="13873" y="997719"/>
                      <a:pt x="15043" y="1006908"/>
                      <a:pt x="18988" y="1015028"/>
                    </a:cubicBezTo>
                    <a:cubicBezTo>
                      <a:pt x="22151" y="1021843"/>
                      <a:pt x="27079" y="1027689"/>
                      <a:pt x="33262" y="1031960"/>
                    </a:cubicBezTo>
                    <a:lnTo>
                      <a:pt x="87218" y="1069247"/>
                    </a:lnTo>
                    <a:lnTo>
                      <a:pt x="100066" y="1078189"/>
                    </a:lnTo>
                    <a:cubicBezTo>
                      <a:pt x="107213" y="1083166"/>
                      <a:pt x="115719" y="1085822"/>
                      <a:pt x="124428" y="1085798"/>
                    </a:cubicBezTo>
                    <a:cubicBezTo>
                      <a:pt x="127791" y="1085795"/>
                      <a:pt x="131142" y="1085412"/>
                      <a:pt x="134419" y="1084657"/>
                    </a:cubicBezTo>
                    <a:cubicBezTo>
                      <a:pt x="134800" y="1084562"/>
                      <a:pt x="135083" y="1084467"/>
                      <a:pt x="135464" y="1084371"/>
                    </a:cubicBezTo>
                    <a:cubicBezTo>
                      <a:pt x="139420" y="1083341"/>
                      <a:pt x="143203" y="1081739"/>
                      <a:pt x="146695" y="1079615"/>
                    </a:cubicBezTo>
                    <a:cubicBezTo>
                      <a:pt x="153178" y="1075688"/>
                      <a:pt x="158499" y="1070107"/>
                      <a:pt x="162112" y="1063445"/>
                    </a:cubicBezTo>
                    <a:lnTo>
                      <a:pt x="311134" y="788449"/>
                    </a:lnTo>
                    <a:cubicBezTo>
                      <a:pt x="362037" y="694412"/>
                      <a:pt x="377084" y="585110"/>
                      <a:pt x="353482" y="480826"/>
                    </a:cubicBezTo>
                    <a:close/>
                  </a:path>
                </a:pathLst>
              </a:custGeom>
              <a:solidFill>
                <a:srgbClr val="933C3C"/>
              </a:solidFill>
              <a:ln w="9512" cap="flat">
                <a:noFill/>
                <a:prstDash val="solid"/>
                <a:miter/>
              </a:ln>
            </p:spPr>
            <p:txBody>
              <a:bodyPr rtlCol="0" anchor="ctr"/>
              <a:lstStyle/>
              <a:p>
                <a:endParaRPr lang="en-VN"/>
              </a:p>
            </p:txBody>
          </p:sp>
          <p:sp>
            <p:nvSpPr>
              <p:cNvPr id="1181" name="Graphic 138">
                <a:extLst>
                  <a:ext uri="{FF2B5EF4-FFF2-40B4-BE49-F238E27FC236}">
                    <a16:creationId xmlns:a16="http://schemas.microsoft.com/office/drawing/2014/main" id="{18BBDFDA-D515-5D49-97F3-2A5D6DE42BBE}"/>
                  </a:ext>
                </a:extLst>
              </p:cNvPr>
              <p:cNvSpPr/>
              <p:nvPr/>
            </p:nvSpPr>
            <p:spPr>
              <a:xfrm>
                <a:off x="9462465" y="4963915"/>
                <a:ext cx="123711" cy="665850"/>
              </a:xfrm>
              <a:custGeom>
                <a:avLst/>
                <a:gdLst>
                  <a:gd name="connsiteX0" fmla="*/ 38065 w 123711"/>
                  <a:gd name="connsiteY0" fmla="*/ 0 h 665850"/>
                  <a:gd name="connsiteX1" fmla="*/ 123711 w 123711"/>
                  <a:gd name="connsiteY1" fmla="*/ 361462 h 665850"/>
                  <a:gd name="connsiteX2" fmla="*/ 0 w 123711"/>
                  <a:gd name="connsiteY2" fmla="*/ 665850 h 665850"/>
                  <a:gd name="connsiteX3" fmla="*/ 85646 w 123711"/>
                  <a:gd name="connsiteY3" fmla="*/ 370974 h 665850"/>
                  <a:gd name="connsiteX4" fmla="*/ 38065 w 123711"/>
                  <a:gd name="connsiteY4" fmla="*/ 0 h 66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11" h="665850">
                    <a:moveTo>
                      <a:pt x="38065" y="0"/>
                    </a:moveTo>
                    <a:lnTo>
                      <a:pt x="123711" y="361462"/>
                    </a:lnTo>
                    <a:lnTo>
                      <a:pt x="0" y="665850"/>
                    </a:lnTo>
                    <a:lnTo>
                      <a:pt x="85646" y="370974"/>
                    </a:lnTo>
                    <a:lnTo>
                      <a:pt x="38065" y="0"/>
                    </a:lnTo>
                    <a:close/>
                  </a:path>
                </a:pathLst>
              </a:custGeom>
              <a:solidFill>
                <a:srgbClr val="000000">
                  <a:alpha val="20000"/>
                </a:srgbClr>
              </a:solidFill>
              <a:ln w="9512" cap="flat">
                <a:noFill/>
                <a:prstDash val="solid"/>
                <a:miter/>
              </a:ln>
            </p:spPr>
            <p:txBody>
              <a:bodyPr rtlCol="0" anchor="ctr"/>
              <a:lstStyle/>
              <a:p>
                <a:endParaRPr lang="en-VN"/>
              </a:p>
            </p:txBody>
          </p:sp>
          <p:sp>
            <p:nvSpPr>
              <p:cNvPr id="1182" name="Graphic 138">
                <a:extLst>
                  <a:ext uri="{FF2B5EF4-FFF2-40B4-BE49-F238E27FC236}">
                    <a16:creationId xmlns:a16="http://schemas.microsoft.com/office/drawing/2014/main" id="{09E8D55D-1FFB-2F49-AB1E-BB6F69F7BEE7}"/>
                  </a:ext>
                </a:extLst>
              </p:cNvPr>
              <p:cNvSpPr/>
              <p:nvPr/>
            </p:nvSpPr>
            <p:spPr>
              <a:xfrm>
                <a:off x="8869446" y="3891732"/>
                <a:ext cx="608025" cy="449748"/>
              </a:xfrm>
              <a:custGeom>
                <a:avLst/>
                <a:gdLst>
                  <a:gd name="connsiteX0" fmla="*/ 470641 w 608024"/>
                  <a:gd name="connsiteY0" fmla="*/ 449545 h 449748"/>
                  <a:gd name="connsiteX1" fmla="*/ 523627 w 608024"/>
                  <a:gd name="connsiteY1" fmla="*/ 417796 h 449748"/>
                  <a:gd name="connsiteX2" fmla="*/ 544526 w 608024"/>
                  <a:gd name="connsiteY2" fmla="*/ 400020 h 449748"/>
                  <a:gd name="connsiteX3" fmla="*/ 595726 w 608024"/>
                  <a:gd name="connsiteY3" fmla="*/ 178499 h 449748"/>
                  <a:gd name="connsiteX4" fmla="*/ 426484 w 608024"/>
                  <a:gd name="connsiteY4" fmla="*/ 18179 h 449748"/>
                  <a:gd name="connsiteX5" fmla="*/ 189093 w 608024"/>
                  <a:gd name="connsiteY5" fmla="*/ 18105 h 449748"/>
                  <a:gd name="connsiteX6" fmla="*/ 2992 w 608024"/>
                  <a:gd name="connsiteY6" fmla="*/ 181560 h 449748"/>
                  <a:gd name="connsiteX7" fmla="*/ 12823 w 608024"/>
                  <a:gd name="connsiteY7" fmla="*/ 247820 h 449748"/>
                  <a:gd name="connsiteX8" fmla="*/ 30276 w 608024"/>
                  <a:gd name="connsiteY8" fmla="*/ 260611 h 449748"/>
                  <a:gd name="connsiteX9" fmla="*/ 92322 w 608024"/>
                  <a:gd name="connsiteY9" fmla="*/ 240916 h 449748"/>
                  <a:gd name="connsiteX10" fmla="*/ 173197 w 608024"/>
                  <a:gd name="connsiteY10" fmla="*/ 265232 h 449748"/>
                  <a:gd name="connsiteX11" fmla="*/ 202506 w 608024"/>
                  <a:gd name="connsiteY11" fmla="*/ 349652 h 449748"/>
                  <a:gd name="connsiteX12" fmla="*/ 211172 w 608024"/>
                  <a:gd name="connsiteY12" fmla="*/ 404439 h 449748"/>
                  <a:gd name="connsiteX13" fmla="*/ 249339 w 608024"/>
                  <a:gd name="connsiteY13" fmla="*/ 441428 h 449748"/>
                  <a:gd name="connsiteX14" fmla="*/ 305513 w 608024"/>
                  <a:gd name="connsiteY14" fmla="*/ 413194 h 449748"/>
                  <a:gd name="connsiteX15" fmla="*/ 344945 w 608024"/>
                  <a:gd name="connsiteY15" fmla="*/ 360275 h 449748"/>
                  <a:gd name="connsiteX16" fmla="*/ 405023 w 608024"/>
                  <a:gd name="connsiteY16" fmla="*/ 350486 h 449748"/>
                  <a:gd name="connsiteX17" fmla="*/ 419774 w 608024"/>
                  <a:gd name="connsiteY17" fmla="*/ 368189 h 449748"/>
                  <a:gd name="connsiteX18" fmla="*/ 470641 w 608024"/>
                  <a:gd name="connsiteY18" fmla="*/ 449545 h 449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8024" h="449748">
                    <a:moveTo>
                      <a:pt x="470641" y="449545"/>
                    </a:moveTo>
                    <a:cubicBezTo>
                      <a:pt x="490228" y="442565"/>
                      <a:pt x="508237" y="431774"/>
                      <a:pt x="523627" y="417796"/>
                    </a:cubicBezTo>
                    <a:cubicBezTo>
                      <a:pt x="530428" y="411726"/>
                      <a:pt x="537739" y="406087"/>
                      <a:pt x="544526" y="400020"/>
                    </a:cubicBezTo>
                    <a:cubicBezTo>
                      <a:pt x="604459" y="346440"/>
                      <a:pt x="622466" y="254297"/>
                      <a:pt x="595726" y="178499"/>
                    </a:cubicBezTo>
                    <a:cubicBezTo>
                      <a:pt x="568986" y="102701"/>
                      <a:pt x="502479" y="44437"/>
                      <a:pt x="426484" y="18179"/>
                    </a:cubicBezTo>
                    <a:cubicBezTo>
                      <a:pt x="350489" y="-8079"/>
                      <a:pt x="266256" y="-4495"/>
                      <a:pt x="189093" y="18105"/>
                    </a:cubicBezTo>
                    <a:cubicBezTo>
                      <a:pt x="105975" y="42449"/>
                      <a:pt x="22734" y="97265"/>
                      <a:pt x="2992" y="181560"/>
                    </a:cubicBezTo>
                    <a:cubicBezTo>
                      <a:pt x="-2263" y="203999"/>
                      <a:pt x="-2463" y="228891"/>
                      <a:pt x="12823" y="247820"/>
                    </a:cubicBezTo>
                    <a:cubicBezTo>
                      <a:pt x="17420" y="253537"/>
                      <a:pt x="23438" y="257948"/>
                      <a:pt x="30276" y="260611"/>
                    </a:cubicBezTo>
                    <a:cubicBezTo>
                      <a:pt x="57211" y="270932"/>
                      <a:pt x="72219" y="249864"/>
                      <a:pt x="92322" y="240916"/>
                    </a:cubicBezTo>
                    <a:cubicBezTo>
                      <a:pt x="119955" y="228617"/>
                      <a:pt x="153963" y="241897"/>
                      <a:pt x="173197" y="265232"/>
                    </a:cubicBezTo>
                    <a:cubicBezTo>
                      <a:pt x="192432" y="288567"/>
                      <a:pt x="199553" y="319561"/>
                      <a:pt x="202506" y="349652"/>
                    </a:cubicBezTo>
                    <a:cubicBezTo>
                      <a:pt x="203104" y="368203"/>
                      <a:pt x="206015" y="386608"/>
                      <a:pt x="211172" y="404439"/>
                    </a:cubicBezTo>
                    <a:cubicBezTo>
                      <a:pt x="216630" y="422542"/>
                      <a:pt x="231068" y="436535"/>
                      <a:pt x="249339" y="441428"/>
                    </a:cubicBezTo>
                    <a:cubicBezTo>
                      <a:pt x="271022" y="445432"/>
                      <a:pt x="291873" y="430509"/>
                      <a:pt x="305513" y="413194"/>
                    </a:cubicBezTo>
                    <a:cubicBezTo>
                      <a:pt x="319155" y="395879"/>
                      <a:pt x="328824" y="375312"/>
                      <a:pt x="344945" y="360275"/>
                    </a:cubicBezTo>
                    <a:cubicBezTo>
                      <a:pt x="361064" y="345238"/>
                      <a:pt x="387355" y="337302"/>
                      <a:pt x="405023" y="350486"/>
                    </a:cubicBezTo>
                    <a:cubicBezTo>
                      <a:pt x="410941" y="355476"/>
                      <a:pt x="415934" y="361469"/>
                      <a:pt x="419774" y="368189"/>
                    </a:cubicBezTo>
                    <a:cubicBezTo>
                      <a:pt x="446855" y="409770"/>
                      <a:pt x="443558" y="407964"/>
                      <a:pt x="470641" y="449545"/>
                    </a:cubicBezTo>
                    <a:close/>
                  </a:path>
                </a:pathLst>
              </a:custGeom>
              <a:solidFill>
                <a:schemeClr val="tx1">
                  <a:lumMod val="85000"/>
                  <a:lumOff val="15000"/>
                </a:schemeClr>
              </a:solidFill>
              <a:ln w="9512" cap="flat">
                <a:noFill/>
                <a:prstDash val="solid"/>
                <a:miter/>
              </a:ln>
            </p:spPr>
            <p:txBody>
              <a:bodyPr rtlCol="0" anchor="ctr"/>
              <a:lstStyle/>
              <a:p>
                <a:endParaRPr lang="en-VN"/>
              </a:p>
            </p:txBody>
          </p:sp>
          <p:sp>
            <p:nvSpPr>
              <p:cNvPr id="1183" name="Graphic 138">
                <a:extLst>
                  <a:ext uri="{FF2B5EF4-FFF2-40B4-BE49-F238E27FC236}">
                    <a16:creationId xmlns:a16="http://schemas.microsoft.com/office/drawing/2014/main" id="{95DD0A04-4B89-E748-889E-E23EB4F37160}"/>
                  </a:ext>
                </a:extLst>
              </p:cNvPr>
              <p:cNvSpPr/>
              <p:nvPr/>
            </p:nvSpPr>
            <p:spPr>
              <a:xfrm>
                <a:off x="8039275" y="5194264"/>
                <a:ext cx="385987" cy="495574"/>
              </a:xfrm>
              <a:custGeom>
                <a:avLst/>
                <a:gdLst>
                  <a:gd name="connsiteX0" fmla="*/ 181494 w 385987"/>
                  <a:gd name="connsiteY0" fmla="*/ 2317 h 495574"/>
                  <a:gd name="connsiteX1" fmla="*/ 16605 w 385987"/>
                  <a:gd name="connsiteY1" fmla="*/ 76470 h 495574"/>
                  <a:gd name="connsiteX2" fmla="*/ 2283 w 385987"/>
                  <a:gd name="connsiteY2" fmla="*/ 114202 h 495574"/>
                  <a:gd name="connsiteX3" fmla="*/ 21805 w 385987"/>
                  <a:gd name="connsiteY3" fmla="*/ 157575 h 495574"/>
                  <a:gd name="connsiteX4" fmla="*/ 17032 w 385987"/>
                  <a:gd name="connsiteY4" fmla="*/ 170152 h 495574"/>
                  <a:gd name="connsiteX5" fmla="*/ 24840 w 385987"/>
                  <a:gd name="connsiteY5" fmla="*/ 187502 h 495574"/>
                  <a:gd name="connsiteX6" fmla="*/ 37423 w 385987"/>
                  <a:gd name="connsiteY6" fmla="*/ 192273 h 495574"/>
                  <a:gd name="connsiteX7" fmla="*/ 45232 w 385987"/>
                  <a:gd name="connsiteY7" fmla="*/ 209623 h 495574"/>
                  <a:gd name="connsiteX8" fmla="*/ 40459 w 385987"/>
                  <a:gd name="connsiteY8" fmla="*/ 222200 h 495574"/>
                  <a:gd name="connsiteX9" fmla="*/ 48267 w 385987"/>
                  <a:gd name="connsiteY9" fmla="*/ 239549 h 495574"/>
                  <a:gd name="connsiteX10" fmla="*/ 60850 w 385987"/>
                  <a:gd name="connsiteY10" fmla="*/ 244321 h 495574"/>
                  <a:gd name="connsiteX11" fmla="*/ 166270 w 385987"/>
                  <a:gd name="connsiteY11" fmla="*/ 478537 h 495574"/>
                  <a:gd name="connsiteX12" fmla="*/ 204019 w 385987"/>
                  <a:gd name="connsiteY12" fmla="*/ 492852 h 495574"/>
                  <a:gd name="connsiteX13" fmla="*/ 368908 w 385987"/>
                  <a:gd name="connsiteY13" fmla="*/ 418700 h 495574"/>
                  <a:gd name="connsiteX14" fmla="*/ 383230 w 385987"/>
                  <a:gd name="connsiteY14" fmla="*/ 380968 h 495574"/>
                  <a:gd name="connsiteX15" fmla="*/ 219243 w 385987"/>
                  <a:gd name="connsiteY15" fmla="*/ 16633 h 495574"/>
                  <a:gd name="connsiteX16" fmla="*/ 181495 w 385987"/>
                  <a:gd name="connsiteY16" fmla="*/ 2316 h 495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5987" h="495574">
                    <a:moveTo>
                      <a:pt x="181494" y="2317"/>
                    </a:moveTo>
                    <a:lnTo>
                      <a:pt x="16605" y="76470"/>
                    </a:lnTo>
                    <a:cubicBezTo>
                      <a:pt x="2227" y="82936"/>
                      <a:pt x="-4185" y="99829"/>
                      <a:pt x="2283" y="114202"/>
                    </a:cubicBezTo>
                    <a:lnTo>
                      <a:pt x="21805" y="157575"/>
                    </a:lnTo>
                    <a:cubicBezTo>
                      <a:pt x="17025" y="159742"/>
                      <a:pt x="14892" y="165361"/>
                      <a:pt x="17032" y="170152"/>
                    </a:cubicBezTo>
                    <a:lnTo>
                      <a:pt x="24840" y="187502"/>
                    </a:lnTo>
                    <a:cubicBezTo>
                      <a:pt x="27008" y="192280"/>
                      <a:pt x="32630" y="194412"/>
                      <a:pt x="37423" y="192273"/>
                    </a:cubicBezTo>
                    <a:lnTo>
                      <a:pt x="45232" y="209623"/>
                    </a:lnTo>
                    <a:cubicBezTo>
                      <a:pt x="40452" y="211790"/>
                      <a:pt x="38319" y="217409"/>
                      <a:pt x="40459" y="222200"/>
                    </a:cubicBezTo>
                    <a:lnTo>
                      <a:pt x="48267" y="239549"/>
                    </a:lnTo>
                    <a:cubicBezTo>
                      <a:pt x="50436" y="244327"/>
                      <a:pt x="56057" y="246459"/>
                      <a:pt x="60850" y="244321"/>
                    </a:cubicBezTo>
                    <a:lnTo>
                      <a:pt x="166270" y="478537"/>
                    </a:lnTo>
                    <a:cubicBezTo>
                      <a:pt x="172739" y="492909"/>
                      <a:pt x="189640" y="499318"/>
                      <a:pt x="204019" y="492852"/>
                    </a:cubicBezTo>
                    <a:lnTo>
                      <a:pt x="368908" y="418700"/>
                    </a:lnTo>
                    <a:cubicBezTo>
                      <a:pt x="383286" y="412234"/>
                      <a:pt x="389698" y="395341"/>
                      <a:pt x="383230" y="380968"/>
                    </a:cubicBezTo>
                    <a:lnTo>
                      <a:pt x="219243" y="16633"/>
                    </a:lnTo>
                    <a:cubicBezTo>
                      <a:pt x="212774" y="2260"/>
                      <a:pt x="195874" y="-4150"/>
                      <a:pt x="181495" y="2316"/>
                    </a:cubicBezTo>
                    <a:close/>
                  </a:path>
                </a:pathLst>
              </a:custGeom>
              <a:solidFill>
                <a:schemeClr val="tx1">
                  <a:lumMod val="85000"/>
                  <a:lumOff val="15000"/>
                </a:schemeClr>
              </a:solidFill>
              <a:ln w="9512" cap="flat">
                <a:noFill/>
                <a:prstDash val="solid"/>
                <a:miter/>
              </a:ln>
            </p:spPr>
            <p:txBody>
              <a:bodyPr rtlCol="0" anchor="ctr"/>
              <a:lstStyle/>
              <a:p>
                <a:endParaRPr lang="en-VN"/>
              </a:p>
            </p:txBody>
          </p:sp>
          <p:sp>
            <p:nvSpPr>
              <p:cNvPr id="1184" name="Graphic 138">
                <a:extLst>
                  <a:ext uri="{FF2B5EF4-FFF2-40B4-BE49-F238E27FC236}">
                    <a16:creationId xmlns:a16="http://schemas.microsoft.com/office/drawing/2014/main" id="{059FC277-E171-F44B-A1F8-C4B94A6D937B}"/>
                  </a:ext>
                </a:extLst>
              </p:cNvPr>
              <p:cNvSpPr/>
              <p:nvPr/>
            </p:nvSpPr>
            <p:spPr>
              <a:xfrm>
                <a:off x="8069955" y="5232043"/>
                <a:ext cx="324631" cy="419992"/>
              </a:xfrm>
              <a:custGeom>
                <a:avLst/>
                <a:gdLst>
                  <a:gd name="connsiteX0" fmla="*/ 321993 w 324632"/>
                  <a:gd name="connsiteY0" fmla="*/ 321697 h 419993"/>
                  <a:gd name="connsiteX1" fmla="*/ 298774 w 324632"/>
                  <a:gd name="connsiteY1" fmla="*/ 270046 h 419993"/>
                  <a:gd name="connsiteX2" fmla="*/ 237871 w 324632"/>
                  <a:gd name="connsiteY2" fmla="*/ 134783 h 419993"/>
                  <a:gd name="connsiteX3" fmla="*/ 184388 w 324632"/>
                  <a:gd name="connsiteY3" fmla="*/ 15977 h 419993"/>
                  <a:gd name="connsiteX4" fmla="*/ 148229 w 324632"/>
                  <a:gd name="connsiteY4" fmla="*/ 2184 h 419993"/>
                  <a:gd name="connsiteX5" fmla="*/ 57444 w 324632"/>
                  <a:gd name="connsiteY5" fmla="*/ 42991 h 419993"/>
                  <a:gd name="connsiteX6" fmla="*/ 15857 w 324632"/>
                  <a:gd name="connsiteY6" fmla="*/ 61730 h 419993"/>
                  <a:gd name="connsiteX7" fmla="*/ 2154 w 324632"/>
                  <a:gd name="connsiteY7" fmla="*/ 97877 h 419993"/>
                  <a:gd name="connsiteX8" fmla="*/ 57444 w 324632"/>
                  <a:gd name="connsiteY8" fmla="*/ 220773 h 419993"/>
                  <a:gd name="connsiteX9" fmla="*/ 78665 w 324632"/>
                  <a:gd name="connsiteY9" fmla="*/ 267859 h 419993"/>
                  <a:gd name="connsiteX10" fmla="*/ 139758 w 324632"/>
                  <a:gd name="connsiteY10" fmla="*/ 403692 h 419993"/>
                  <a:gd name="connsiteX11" fmla="*/ 176016 w 324632"/>
                  <a:gd name="connsiteY11" fmla="*/ 417390 h 419993"/>
                  <a:gd name="connsiteX12" fmla="*/ 308291 w 324632"/>
                  <a:gd name="connsiteY12" fmla="*/ 357844 h 419993"/>
                  <a:gd name="connsiteX13" fmla="*/ 321993 w 324632"/>
                  <a:gd name="connsiteY13" fmla="*/ 321697 h 419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4632" h="419993">
                    <a:moveTo>
                      <a:pt x="321993" y="321697"/>
                    </a:moveTo>
                    <a:lnTo>
                      <a:pt x="298774" y="270046"/>
                    </a:lnTo>
                    <a:lnTo>
                      <a:pt x="237871" y="134783"/>
                    </a:lnTo>
                    <a:lnTo>
                      <a:pt x="184388" y="15977"/>
                    </a:lnTo>
                    <a:cubicBezTo>
                      <a:pt x="178205" y="2196"/>
                      <a:pt x="162024" y="-3976"/>
                      <a:pt x="148229" y="2184"/>
                    </a:cubicBezTo>
                    <a:lnTo>
                      <a:pt x="57444" y="42991"/>
                    </a:lnTo>
                    <a:lnTo>
                      <a:pt x="15857" y="61730"/>
                    </a:lnTo>
                    <a:cubicBezTo>
                      <a:pt x="2125" y="67965"/>
                      <a:pt x="-3996" y="84111"/>
                      <a:pt x="2154" y="97877"/>
                    </a:cubicBezTo>
                    <a:lnTo>
                      <a:pt x="57444" y="220773"/>
                    </a:lnTo>
                    <a:lnTo>
                      <a:pt x="78665" y="267859"/>
                    </a:lnTo>
                    <a:lnTo>
                      <a:pt x="139758" y="403692"/>
                    </a:lnTo>
                    <a:cubicBezTo>
                      <a:pt x="146027" y="417439"/>
                      <a:pt x="162218" y="423556"/>
                      <a:pt x="176016" y="417390"/>
                    </a:cubicBezTo>
                    <a:lnTo>
                      <a:pt x="308291" y="357844"/>
                    </a:lnTo>
                    <a:cubicBezTo>
                      <a:pt x="322038" y="351623"/>
                      <a:pt x="328164" y="335462"/>
                      <a:pt x="321993" y="321697"/>
                    </a:cubicBezTo>
                    <a:close/>
                  </a:path>
                </a:pathLst>
              </a:custGeom>
              <a:solidFill>
                <a:schemeClr val="bg2">
                  <a:lumMod val="75000"/>
                </a:schemeClr>
              </a:solidFill>
              <a:ln w="9512" cap="flat">
                <a:noFill/>
                <a:prstDash val="solid"/>
                <a:miter/>
              </a:ln>
            </p:spPr>
            <p:txBody>
              <a:bodyPr rtlCol="0" anchor="ctr"/>
              <a:lstStyle/>
              <a:p>
                <a:endParaRPr lang="en-VN"/>
              </a:p>
            </p:txBody>
          </p:sp>
        </p:grpSp>
      </p:grpSp>
      <p:grpSp>
        <p:nvGrpSpPr>
          <p:cNvPr id="1189" name="Group 1188">
            <a:extLst>
              <a:ext uri="{FF2B5EF4-FFF2-40B4-BE49-F238E27FC236}">
                <a16:creationId xmlns:a16="http://schemas.microsoft.com/office/drawing/2014/main" id="{7FB6DEED-D1F0-1841-AA7B-8F582DB17F10}"/>
              </a:ext>
            </a:extLst>
          </p:cNvPr>
          <p:cNvGrpSpPr/>
          <p:nvPr/>
        </p:nvGrpSpPr>
        <p:grpSpPr>
          <a:xfrm>
            <a:off x="-15218368" y="-1444"/>
            <a:ext cx="10920536" cy="6858000"/>
            <a:chOff x="-744760" y="-1444"/>
            <a:chExt cx="10920536" cy="6858000"/>
          </a:xfrm>
        </p:grpSpPr>
        <p:grpSp>
          <p:nvGrpSpPr>
            <p:cNvPr id="1190" name="Group 1189">
              <a:extLst>
                <a:ext uri="{FF2B5EF4-FFF2-40B4-BE49-F238E27FC236}">
                  <a16:creationId xmlns:a16="http://schemas.microsoft.com/office/drawing/2014/main" id="{6471AB59-FC0A-B54B-9999-BAA21E48F80A}"/>
                </a:ext>
              </a:extLst>
            </p:cNvPr>
            <p:cNvGrpSpPr/>
            <p:nvPr/>
          </p:nvGrpSpPr>
          <p:grpSpPr>
            <a:xfrm>
              <a:off x="-744760" y="-1444"/>
              <a:ext cx="10920536" cy="6858000"/>
              <a:chOff x="-1016992" y="-1444"/>
              <a:chExt cx="10920536" cy="6858000"/>
            </a:xfrm>
            <a:effectLst>
              <a:outerShdw blurRad="254000" dist="88900" algn="l" rotWithShape="0">
                <a:prstClr val="black">
                  <a:alpha val="40000"/>
                </a:prstClr>
              </a:outerShdw>
            </a:effectLst>
          </p:grpSpPr>
          <p:sp>
            <p:nvSpPr>
              <p:cNvPr id="1222" name="Rectangle 1221">
                <a:extLst>
                  <a:ext uri="{FF2B5EF4-FFF2-40B4-BE49-F238E27FC236}">
                    <a16:creationId xmlns:a16="http://schemas.microsoft.com/office/drawing/2014/main" id="{DC7ACA9E-DBD9-0C49-AF1E-8D8F0F306DA5}"/>
                  </a:ext>
                </a:extLst>
              </p:cNvPr>
              <p:cNvSpPr/>
              <p:nvPr/>
            </p:nvSpPr>
            <p:spPr>
              <a:xfrm>
                <a:off x="-1016992" y="-1444"/>
                <a:ext cx="10272464" cy="6858000"/>
              </a:xfrm>
              <a:prstGeom prst="rect">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AE9287"/>
                  </a:solidFill>
                </a:endParaRPr>
              </a:p>
            </p:txBody>
          </p:sp>
          <p:grpSp>
            <p:nvGrpSpPr>
              <p:cNvPr id="1223" name="Group 1222">
                <a:extLst>
                  <a:ext uri="{FF2B5EF4-FFF2-40B4-BE49-F238E27FC236}">
                    <a16:creationId xmlns:a16="http://schemas.microsoft.com/office/drawing/2014/main" id="{947A345C-A7B3-BE49-A3B2-7D68DF16154F}"/>
                  </a:ext>
                </a:extLst>
              </p:cNvPr>
              <p:cNvGrpSpPr/>
              <p:nvPr/>
            </p:nvGrpSpPr>
            <p:grpSpPr>
              <a:xfrm>
                <a:off x="9183464" y="2492896"/>
                <a:ext cx="720080" cy="792088"/>
                <a:chOff x="10200456" y="2494340"/>
                <a:chExt cx="720080" cy="792088"/>
              </a:xfrm>
              <a:solidFill>
                <a:srgbClr val="F4E0D9"/>
              </a:solidFill>
            </p:grpSpPr>
            <p:sp>
              <p:nvSpPr>
                <p:cNvPr id="1224" name="Round Same Side Corner Rectangle 1223">
                  <a:extLst>
                    <a:ext uri="{FF2B5EF4-FFF2-40B4-BE49-F238E27FC236}">
                      <a16:creationId xmlns:a16="http://schemas.microsoft.com/office/drawing/2014/main" id="{256D6B76-E3F9-4F4F-8AA0-143AF9660DDD}"/>
                    </a:ext>
                  </a:extLst>
                </p:cNvPr>
                <p:cNvSpPr/>
                <p:nvPr/>
              </p:nvSpPr>
              <p:spPr>
                <a:xfrm rot="5400000">
                  <a:off x="10164452" y="2530344"/>
                  <a:ext cx="792088" cy="720080"/>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25" name="TextBox 1224">
                  <a:extLst>
                    <a:ext uri="{FF2B5EF4-FFF2-40B4-BE49-F238E27FC236}">
                      <a16:creationId xmlns:a16="http://schemas.microsoft.com/office/drawing/2014/main" id="{6E5E14EA-D332-6F42-AA32-A7D0B4DBC3F8}"/>
                    </a:ext>
                  </a:extLst>
                </p:cNvPr>
                <p:cNvSpPr txBox="1"/>
                <p:nvPr/>
              </p:nvSpPr>
              <p:spPr>
                <a:xfrm>
                  <a:off x="10272464" y="2515543"/>
                  <a:ext cx="576064" cy="769441"/>
                </a:xfrm>
                <a:prstGeom prst="rect">
                  <a:avLst/>
                </a:prstGeom>
                <a:grpFill/>
              </p:spPr>
              <p:txBody>
                <a:bodyPr wrap="square" rtlCol="0">
                  <a:spAutoFit/>
                </a:bodyPr>
                <a:lstStyle/>
                <a:p>
                  <a:pPr algn="ctr"/>
                  <a:r>
                    <a:rPr lang="en-VN" sz="4400" b="1" dirty="0">
                      <a:solidFill>
                        <a:srgbClr val="DDBCAB"/>
                      </a:solidFill>
                      <a:latin typeface="Century Gothic" panose="020B0502020202020204" pitchFamily="34" charset="0"/>
                    </a:rPr>
                    <a:t>2</a:t>
                  </a:r>
                </a:p>
              </p:txBody>
            </p:sp>
          </p:grpSp>
        </p:grpSp>
        <p:sp>
          <p:nvSpPr>
            <p:cNvPr id="1191" name="TextBox 1190">
              <a:extLst>
                <a:ext uri="{FF2B5EF4-FFF2-40B4-BE49-F238E27FC236}">
                  <a16:creationId xmlns:a16="http://schemas.microsoft.com/office/drawing/2014/main" id="{05D3ABFC-A5FC-D448-93BD-0F0DF3CC62D3}"/>
                </a:ext>
              </a:extLst>
            </p:cNvPr>
            <p:cNvSpPr txBox="1"/>
            <p:nvPr/>
          </p:nvSpPr>
          <p:spPr>
            <a:xfrm>
              <a:off x="4300488" y="1085835"/>
              <a:ext cx="4171776" cy="830997"/>
            </a:xfrm>
            <a:prstGeom prst="rect">
              <a:avLst/>
            </a:prstGeom>
            <a:noFill/>
          </p:spPr>
          <p:txBody>
            <a:bodyPr wrap="square" rtlCol="0">
              <a:spAutoFit/>
            </a:bodyPr>
            <a:lstStyle/>
            <a:p>
              <a:r>
                <a:rPr lang="en-VN" sz="4800" b="1" dirty="0">
                  <a:solidFill>
                    <a:srgbClr val="933C3C"/>
                  </a:solidFill>
                  <a:latin typeface="Century Gothic" panose="020B0502020202020204" pitchFamily="34" charset="0"/>
                </a:rPr>
                <a:t>Key Topics</a:t>
              </a:r>
            </a:p>
          </p:txBody>
        </p:sp>
        <p:grpSp>
          <p:nvGrpSpPr>
            <p:cNvPr id="1192" name="Group 1191">
              <a:extLst>
                <a:ext uri="{FF2B5EF4-FFF2-40B4-BE49-F238E27FC236}">
                  <a16:creationId xmlns:a16="http://schemas.microsoft.com/office/drawing/2014/main" id="{3962E39D-B5A2-4A47-B535-47DC3D73F16E}"/>
                </a:ext>
              </a:extLst>
            </p:cNvPr>
            <p:cNvGrpSpPr/>
            <p:nvPr/>
          </p:nvGrpSpPr>
          <p:grpSpPr>
            <a:xfrm>
              <a:off x="4975002" y="2492896"/>
              <a:ext cx="3281238" cy="3418262"/>
              <a:chOff x="3435349" y="653944"/>
              <a:chExt cx="5322960" cy="5545246"/>
            </a:xfrm>
          </p:grpSpPr>
          <p:sp>
            <p:nvSpPr>
              <p:cNvPr id="1193" name="Graphic 190">
                <a:extLst>
                  <a:ext uri="{FF2B5EF4-FFF2-40B4-BE49-F238E27FC236}">
                    <a16:creationId xmlns:a16="http://schemas.microsoft.com/office/drawing/2014/main" id="{14CAA0B3-9ED3-934C-8EAF-D778572A8E40}"/>
                  </a:ext>
                </a:extLst>
              </p:cNvPr>
              <p:cNvSpPr/>
              <p:nvPr/>
            </p:nvSpPr>
            <p:spPr>
              <a:xfrm>
                <a:off x="7346986" y="4781312"/>
                <a:ext cx="1035983" cy="1412740"/>
              </a:xfrm>
              <a:custGeom>
                <a:avLst/>
                <a:gdLst>
                  <a:gd name="connsiteX0" fmla="*/ 970065 w 1035983"/>
                  <a:gd name="connsiteY0" fmla="*/ 616622 h 1412740"/>
                  <a:gd name="connsiteX1" fmla="*/ 726244 w 1035983"/>
                  <a:gd name="connsiteY1" fmla="*/ 841094 h 1412740"/>
                  <a:gd name="connsiteX2" fmla="*/ 920014 w 1035983"/>
                  <a:gd name="connsiteY2" fmla="*/ 515955 h 1412740"/>
                  <a:gd name="connsiteX3" fmla="*/ 517674 w 1035983"/>
                  <a:gd name="connsiteY3" fmla="*/ -159 h 1412740"/>
                  <a:gd name="connsiteX4" fmla="*/ -320 w 1035983"/>
                  <a:gd name="connsiteY4" fmla="*/ 886250 h 1412740"/>
                  <a:gd name="connsiteX5" fmla="*/ 517674 w 1035983"/>
                  <a:gd name="connsiteY5" fmla="*/ 1412582 h 1412740"/>
                  <a:gd name="connsiteX6" fmla="*/ 1035663 w 1035983"/>
                  <a:gd name="connsiteY6" fmla="*/ 886250 h 1412740"/>
                  <a:gd name="connsiteX7" fmla="*/ 970065 w 1035983"/>
                  <a:gd name="connsiteY7" fmla="*/ 616622 h 14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5983" h="1412740">
                    <a:moveTo>
                      <a:pt x="970065" y="616622"/>
                    </a:moveTo>
                    <a:lnTo>
                      <a:pt x="726244" y="841094"/>
                    </a:lnTo>
                    <a:lnTo>
                      <a:pt x="920014" y="515955"/>
                    </a:lnTo>
                    <a:cubicBezTo>
                      <a:pt x="767351" y="239106"/>
                      <a:pt x="517674" y="-159"/>
                      <a:pt x="517674" y="-159"/>
                    </a:cubicBezTo>
                    <a:cubicBezTo>
                      <a:pt x="517674" y="-159"/>
                      <a:pt x="-320" y="496133"/>
                      <a:pt x="-320" y="886250"/>
                    </a:cubicBezTo>
                    <a:cubicBezTo>
                      <a:pt x="-320" y="1276368"/>
                      <a:pt x="231592" y="1412582"/>
                      <a:pt x="517674" y="1412582"/>
                    </a:cubicBezTo>
                    <a:cubicBezTo>
                      <a:pt x="803751" y="1412582"/>
                      <a:pt x="1035663" y="1276368"/>
                      <a:pt x="1035663" y="886250"/>
                    </a:cubicBezTo>
                    <a:cubicBezTo>
                      <a:pt x="1035663" y="799418"/>
                      <a:pt x="1009964" y="707331"/>
                      <a:pt x="970065" y="616622"/>
                    </a:cubicBezTo>
                    <a:close/>
                  </a:path>
                </a:pathLst>
              </a:custGeom>
              <a:solidFill>
                <a:srgbClr val="933C3C"/>
              </a:solidFill>
              <a:ln w="9508" cap="flat">
                <a:noFill/>
                <a:prstDash val="solid"/>
                <a:miter/>
              </a:ln>
            </p:spPr>
            <p:txBody>
              <a:bodyPr rtlCol="0" anchor="ctr"/>
              <a:lstStyle/>
              <a:p>
                <a:endParaRPr lang="en-VN" dirty="0"/>
              </a:p>
            </p:txBody>
          </p:sp>
          <p:sp>
            <p:nvSpPr>
              <p:cNvPr id="1194" name="Graphic 190">
                <a:extLst>
                  <a:ext uri="{FF2B5EF4-FFF2-40B4-BE49-F238E27FC236}">
                    <a16:creationId xmlns:a16="http://schemas.microsoft.com/office/drawing/2014/main" id="{D4113623-69CF-B745-A090-9DB8BD15FDC9}"/>
                  </a:ext>
                </a:extLst>
              </p:cNvPr>
              <p:cNvSpPr/>
              <p:nvPr/>
            </p:nvSpPr>
            <p:spPr>
              <a:xfrm>
                <a:off x="7862059" y="4759678"/>
                <a:ext cx="148787" cy="1420317"/>
              </a:xfrm>
              <a:custGeom>
                <a:avLst/>
                <a:gdLst>
                  <a:gd name="connsiteX0" fmla="*/ 148467 w 148787"/>
                  <a:gd name="connsiteY0" fmla="*/ 874879 h 1420317"/>
                  <a:gd name="connsiteX1" fmla="*/ 148467 w 148787"/>
                  <a:gd name="connsiteY1" fmla="*/ 894108 h 1420317"/>
                  <a:gd name="connsiteX2" fmla="*/ 35662 w 148787"/>
                  <a:gd name="connsiteY2" fmla="*/ 1414828 h 1420317"/>
                  <a:gd name="connsiteX3" fmla="*/ 32426 w 148787"/>
                  <a:gd name="connsiteY3" fmla="*/ 1420159 h 1420317"/>
                  <a:gd name="connsiteX4" fmla="*/ 24144 w 148787"/>
                  <a:gd name="connsiteY4" fmla="*/ 1415114 h 1420317"/>
                  <a:gd name="connsiteX5" fmla="*/ 16243 w 148787"/>
                  <a:gd name="connsiteY5" fmla="*/ 1410163 h 1420317"/>
                  <a:gd name="connsiteX6" fmla="*/ 128381 w 148787"/>
                  <a:gd name="connsiteY6" fmla="*/ 895155 h 1420317"/>
                  <a:gd name="connsiteX7" fmla="*/ 128476 w 148787"/>
                  <a:gd name="connsiteY7" fmla="*/ 876116 h 1420317"/>
                  <a:gd name="connsiteX8" fmla="*/ 115054 w 148787"/>
                  <a:gd name="connsiteY8" fmla="*/ 628989 h 1420317"/>
                  <a:gd name="connsiteX9" fmla="*/ 113150 w 148787"/>
                  <a:gd name="connsiteY9" fmla="*/ 609950 h 1420317"/>
                  <a:gd name="connsiteX10" fmla="*/ 69171 w 148787"/>
                  <a:gd name="connsiteY10" fmla="*/ 311893 h 1420317"/>
                  <a:gd name="connsiteX11" fmla="*/ 65553 w 148787"/>
                  <a:gd name="connsiteY11" fmla="*/ 293139 h 1420317"/>
                  <a:gd name="connsiteX12" fmla="*/ 1012 w 148787"/>
                  <a:gd name="connsiteY12" fmla="*/ 10027 h 1420317"/>
                  <a:gd name="connsiteX13" fmla="*/ -320 w 148787"/>
                  <a:gd name="connsiteY13" fmla="*/ 5077 h 1420317"/>
                  <a:gd name="connsiteX14" fmla="*/ 8723 w 148787"/>
                  <a:gd name="connsiteY14" fmla="*/ 2507 h 1420317"/>
                  <a:gd name="connsiteX15" fmla="*/ 8818 w 148787"/>
                  <a:gd name="connsiteY15" fmla="*/ 2412 h 1420317"/>
                  <a:gd name="connsiteX16" fmla="*/ 17957 w 148787"/>
                  <a:gd name="connsiteY16" fmla="*/ -159 h 1420317"/>
                  <a:gd name="connsiteX17" fmla="*/ 22336 w 148787"/>
                  <a:gd name="connsiteY17" fmla="*/ 15739 h 1420317"/>
                  <a:gd name="connsiteX18" fmla="*/ 84973 w 148787"/>
                  <a:gd name="connsiteY18" fmla="*/ 290759 h 1420317"/>
                  <a:gd name="connsiteX19" fmla="*/ 88495 w 148787"/>
                  <a:gd name="connsiteY19" fmla="*/ 309417 h 1420317"/>
                  <a:gd name="connsiteX20" fmla="*/ 125715 w 148787"/>
                  <a:gd name="connsiteY20" fmla="*/ 546549 h 1420317"/>
                  <a:gd name="connsiteX21" fmla="*/ 132855 w 148787"/>
                  <a:gd name="connsiteY21" fmla="*/ 609379 h 1420317"/>
                  <a:gd name="connsiteX22" fmla="*/ 134854 w 148787"/>
                  <a:gd name="connsiteY22" fmla="*/ 628418 h 1420317"/>
                  <a:gd name="connsiteX23" fmla="*/ 148467 w 148787"/>
                  <a:gd name="connsiteY23" fmla="*/ 874879 h 1420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787" h="1420317">
                    <a:moveTo>
                      <a:pt x="148467" y="874879"/>
                    </a:moveTo>
                    <a:lnTo>
                      <a:pt x="148467" y="894108"/>
                    </a:lnTo>
                    <a:cubicBezTo>
                      <a:pt x="147324" y="1117628"/>
                      <a:pt x="109628" y="1292025"/>
                      <a:pt x="35662" y="1414828"/>
                    </a:cubicBezTo>
                    <a:cubicBezTo>
                      <a:pt x="34615" y="1416637"/>
                      <a:pt x="33473" y="1418350"/>
                      <a:pt x="32426" y="1420159"/>
                    </a:cubicBezTo>
                    <a:lnTo>
                      <a:pt x="24144" y="1415114"/>
                    </a:lnTo>
                    <a:lnTo>
                      <a:pt x="16243" y="1410163"/>
                    </a:lnTo>
                    <a:cubicBezTo>
                      <a:pt x="98300" y="1277556"/>
                      <a:pt x="127333" y="1090116"/>
                      <a:pt x="128381" y="895155"/>
                    </a:cubicBezTo>
                    <a:cubicBezTo>
                      <a:pt x="128476" y="888873"/>
                      <a:pt x="128571" y="882495"/>
                      <a:pt x="128476" y="876116"/>
                    </a:cubicBezTo>
                    <a:cubicBezTo>
                      <a:pt x="128190" y="793581"/>
                      <a:pt x="123145" y="710096"/>
                      <a:pt x="115054" y="628989"/>
                    </a:cubicBezTo>
                    <a:cubicBezTo>
                      <a:pt x="114483" y="622706"/>
                      <a:pt x="113816" y="616328"/>
                      <a:pt x="113150" y="609950"/>
                    </a:cubicBezTo>
                    <a:cubicBezTo>
                      <a:pt x="101917" y="502950"/>
                      <a:pt x="85734" y="400710"/>
                      <a:pt x="69171" y="311893"/>
                    </a:cubicBezTo>
                    <a:cubicBezTo>
                      <a:pt x="68028" y="305609"/>
                      <a:pt x="66791" y="299327"/>
                      <a:pt x="65553" y="293139"/>
                    </a:cubicBezTo>
                    <a:cubicBezTo>
                      <a:pt x="36900" y="142920"/>
                      <a:pt x="7676" y="34112"/>
                      <a:pt x="1012" y="10027"/>
                    </a:cubicBezTo>
                    <a:cubicBezTo>
                      <a:pt x="251" y="7076"/>
                      <a:pt x="-225" y="5458"/>
                      <a:pt x="-320" y="5077"/>
                    </a:cubicBezTo>
                    <a:lnTo>
                      <a:pt x="8723" y="2507"/>
                    </a:lnTo>
                    <a:lnTo>
                      <a:pt x="8818" y="2412"/>
                    </a:lnTo>
                    <a:lnTo>
                      <a:pt x="17957" y="-159"/>
                    </a:lnTo>
                    <a:cubicBezTo>
                      <a:pt x="18052" y="222"/>
                      <a:pt x="19670" y="5649"/>
                      <a:pt x="22336" y="15739"/>
                    </a:cubicBezTo>
                    <a:cubicBezTo>
                      <a:pt x="32521" y="53436"/>
                      <a:pt x="58985" y="155772"/>
                      <a:pt x="84973" y="290759"/>
                    </a:cubicBezTo>
                    <a:cubicBezTo>
                      <a:pt x="86115" y="296851"/>
                      <a:pt x="87353" y="303135"/>
                      <a:pt x="88495" y="309417"/>
                    </a:cubicBezTo>
                    <a:cubicBezTo>
                      <a:pt x="102012" y="381480"/>
                      <a:pt x="115244" y="462015"/>
                      <a:pt x="125715" y="546549"/>
                    </a:cubicBezTo>
                    <a:cubicBezTo>
                      <a:pt x="128381" y="567778"/>
                      <a:pt x="130761" y="588721"/>
                      <a:pt x="132855" y="609379"/>
                    </a:cubicBezTo>
                    <a:cubicBezTo>
                      <a:pt x="133617" y="615757"/>
                      <a:pt x="134283" y="622134"/>
                      <a:pt x="134854" y="628418"/>
                    </a:cubicBezTo>
                    <a:cubicBezTo>
                      <a:pt x="143612" y="716093"/>
                      <a:pt x="148150" y="798247"/>
                      <a:pt x="148467" y="874879"/>
                    </a:cubicBezTo>
                    <a:close/>
                  </a:path>
                </a:pathLst>
              </a:custGeom>
              <a:solidFill>
                <a:srgbClr val="FFFFFF"/>
              </a:solidFill>
              <a:ln w="9508" cap="flat">
                <a:noFill/>
                <a:prstDash val="solid"/>
                <a:miter/>
              </a:ln>
            </p:spPr>
            <p:txBody>
              <a:bodyPr rtlCol="0" anchor="ctr"/>
              <a:lstStyle/>
              <a:p>
                <a:endParaRPr lang="en-VN"/>
              </a:p>
            </p:txBody>
          </p:sp>
          <p:sp>
            <p:nvSpPr>
              <p:cNvPr id="1195" name="Graphic 190">
                <a:extLst>
                  <a:ext uri="{FF2B5EF4-FFF2-40B4-BE49-F238E27FC236}">
                    <a16:creationId xmlns:a16="http://schemas.microsoft.com/office/drawing/2014/main" id="{466EB3FD-121F-6146-BC04-FBAFC585F17A}"/>
                  </a:ext>
                </a:extLst>
              </p:cNvPr>
              <p:cNvSpPr/>
              <p:nvPr/>
            </p:nvSpPr>
            <p:spPr>
              <a:xfrm>
                <a:off x="7641305" y="5005854"/>
                <a:ext cx="461401" cy="68921"/>
              </a:xfrm>
              <a:custGeom>
                <a:avLst/>
                <a:gdLst>
                  <a:gd name="connsiteX0" fmla="*/ 305726 w 461401"/>
                  <a:gd name="connsiteY0" fmla="*/ 44583 h 68921"/>
                  <a:gd name="connsiteX1" fmla="*/ 286306 w 461401"/>
                  <a:gd name="connsiteY1" fmla="*/ 46963 h 68921"/>
                  <a:gd name="connsiteX2" fmla="*/ 232617 w 461401"/>
                  <a:gd name="connsiteY2" fmla="*/ 49724 h 68921"/>
                  <a:gd name="connsiteX3" fmla="*/ 11769 w 461401"/>
                  <a:gd name="connsiteY3" fmla="*/ -159 h 68921"/>
                  <a:gd name="connsiteX4" fmla="*/ -320 w 461401"/>
                  <a:gd name="connsiteY4" fmla="*/ 15072 h 68921"/>
                  <a:gd name="connsiteX5" fmla="*/ 232617 w 461401"/>
                  <a:gd name="connsiteY5" fmla="*/ 68763 h 68921"/>
                  <a:gd name="connsiteX6" fmla="*/ 289924 w 461401"/>
                  <a:gd name="connsiteY6" fmla="*/ 65716 h 68921"/>
                  <a:gd name="connsiteX7" fmla="*/ 309248 w 461401"/>
                  <a:gd name="connsiteY7" fmla="*/ 63241 h 68921"/>
                  <a:gd name="connsiteX8" fmla="*/ 461081 w 461401"/>
                  <a:gd name="connsiteY8" fmla="*/ 17262 h 68921"/>
                  <a:gd name="connsiteX9" fmla="*/ 449087 w 461401"/>
                  <a:gd name="connsiteY9" fmla="*/ 1841 h 68921"/>
                  <a:gd name="connsiteX10" fmla="*/ 305726 w 461401"/>
                  <a:gd name="connsiteY10" fmla="*/ 44583 h 6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1401" h="68921">
                    <a:moveTo>
                      <a:pt x="305726" y="44583"/>
                    </a:moveTo>
                    <a:cubicBezTo>
                      <a:pt x="299348" y="45440"/>
                      <a:pt x="292875" y="46297"/>
                      <a:pt x="286306" y="46963"/>
                    </a:cubicBezTo>
                    <a:cubicBezTo>
                      <a:pt x="268469" y="48799"/>
                      <a:pt x="250549" y="49721"/>
                      <a:pt x="232617" y="49724"/>
                    </a:cubicBezTo>
                    <a:cubicBezTo>
                      <a:pt x="156196" y="49825"/>
                      <a:pt x="80727" y="32779"/>
                      <a:pt x="11769" y="-159"/>
                    </a:cubicBezTo>
                    <a:cubicBezTo>
                      <a:pt x="7771" y="4886"/>
                      <a:pt x="3773" y="9932"/>
                      <a:pt x="-320" y="15072"/>
                    </a:cubicBezTo>
                    <a:cubicBezTo>
                      <a:pt x="72221" y="50483"/>
                      <a:pt x="151895" y="68847"/>
                      <a:pt x="232617" y="68763"/>
                    </a:cubicBezTo>
                    <a:cubicBezTo>
                      <a:pt x="251760" y="68758"/>
                      <a:pt x="270888" y="67741"/>
                      <a:pt x="289924" y="65716"/>
                    </a:cubicBezTo>
                    <a:cubicBezTo>
                      <a:pt x="296397" y="65050"/>
                      <a:pt x="302870" y="64194"/>
                      <a:pt x="309248" y="63241"/>
                    </a:cubicBezTo>
                    <a:cubicBezTo>
                      <a:pt x="361895" y="55690"/>
                      <a:pt x="413090" y="40187"/>
                      <a:pt x="461081" y="17262"/>
                    </a:cubicBezTo>
                    <a:cubicBezTo>
                      <a:pt x="456988" y="12026"/>
                      <a:pt x="452990" y="6886"/>
                      <a:pt x="449087" y="1841"/>
                    </a:cubicBezTo>
                    <a:cubicBezTo>
                      <a:pt x="403666" y="23070"/>
                      <a:pt x="355357" y="37473"/>
                      <a:pt x="305726" y="44583"/>
                    </a:cubicBezTo>
                    <a:close/>
                  </a:path>
                </a:pathLst>
              </a:custGeom>
              <a:solidFill>
                <a:srgbClr val="FFFFFF"/>
              </a:solidFill>
              <a:ln w="9508" cap="flat">
                <a:noFill/>
                <a:prstDash val="solid"/>
                <a:miter/>
              </a:ln>
            </p:spPr>
            <p:txBody>
              <a:bodyPr rtlCol="0" anchor="ctr"/>
              <a:lstStyle/>
              <a:p>
                <a:endParaRPr lang="en-VN"/>
              </a:p>
            </p:txBody>
          </p:sp>
          <p:sp>
            <p:nvSpPr>
              <p:cNvPr id="1196" name="Graphic 190">
                <a:extLst>
                  <a:ext uri="{FF2B5EF4-FFF2-40B4-BE49-F238E27FC236}">
                    <a16:creationId xmlns:a16="http://schemas.microsoft.com/office/drawing/2014/main" id="{3A1F54BE-C59D-7541-85CD-5D2C52BA7AE2}"/>
                  </a:ext>
                </a:extLst>
              </p:cNvPr>
              <p:cNvSpPr/>
              <p:nvPr/>
            </p:nvSpPr>
            <p:spPr>
              <a:xfrm>
                <a:off x="7536594" y="5149695"/>
                <a:ext cx="742887" cy="239225"/>
              </a:xfrm>
              <a:custGeom>
                <a:avLst/>
                <a:gdLst>
                  <a:gd name="connsiteX0" fmla="*/ 458320 w 742887"/>
                  <a:gd name="connsiteY0" fmla="*/ 219362 h 239225"/>
                  <a:gd name="connsiteX1" fmla="*/ 438615 w 742887"/>
                  <a:gd name="connsiteY1" fmla="*/ 219933 h 239225"/>
                  <a:gd name="connsiteX2" fmla="*/ 432522 w 742887"/>
                  <a:gd name="connsiteY2" fmla="*/ 220029 h 239225"/>
                  <a:gd name="connsiteX3" fmla="*/ 11006 w 742887"/>
                  <a:gd name="connsiteY3" fmla="*/ -159 h 239225"/>
                  <a:gd name="connsiteX4" fmla="*/ -320 w 742887"/>
                  <a:gd name="connsiteY4" fmla="*/ 16786 h 239225"/>
                  <a:gd name="connsiteX5" fmla="*/ 432523 w 742887"/>
                  <a:gd name="connsiteY5" fmla="*/ 239067 h 239225"/>
                  <a:gd name="connsiteX6" fmla="*/ 440519 w 742887"/>
                  <a:gd name="connsiteY6" fmla="*/ 238972 h 239225"/>
                  <a:gd name="connsiteX7" fmla="*/ 460319 w 742887"/>
                  <a:gd name="connsiteY7" fmla="*/ 238401 h 239225"/>
                  <a:gd name="connsiteX8" fmla="*/ 742567 w 742887"/>
                  <a:gd name="connsiteY8" fmla="*/ 139398 h 239225"/>
                  <a:gd name="connsiteX9" fmla="*/ 733333 w 742887"/>
                  <a:gd name="connsiteY9" fmla="*/ 122548 h 239225"/>
                  <a:gd name="connsiteX10" fmla="*/ 458320 w 742887"/>
                  <a:gd name="connsiteY10" fmla="*/ 219362 h 23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2887" h="239225">
                    <a:moveTo>
                      <a:pt x="458320" y="219362"/>
                    </a:moveTo>
                    <a:cubicBezTo>
                      <a:pt x="451751" y="219743"/>
                      <a:pt x="445183" y="219933"/>
                      <a:pt x="438615" y="219933"/>
                    </a:cubicBezTo>
                    <a:cubicBezTo>
                      <a:pt x="436615" y="220029"/>
                      <a:pt x="434521" y="220029"/>
                      <a:pt x="432522" y="220029"/>
                    </a:cubicBezTo>
                    <a:cubicBezTo>
                      <a:pt x="264453" y="220031"/>
                      <a:pt x="107018" y="137792"/>
                      <a:pt x="11006" y="-159"/>
                    </a:cubicBezTo>
                    <a:cubicBezTo>
                      <a:pt x="7199" y="5457"/>
                      <a:pt x="3391" y="11074"/>
                      <a:pt x="-320" y="16786"/>
                    </a:cubicBezTo>
                    <a:cubicBezTo>
                      <a:pt x="99708" y="156307"/>
                      <a:pt x="260852" y="239061"/>
                      <a:pt x="432523" y="239067"/>
                    </a:cubicBezTo>
                    <a:cubicBezTo>
                      <a:pt x="435189" y="239068"/>
                      <a:pt x="437854" y="239068"/>
                      <a:pt x="440519" y="238972"/>
                    </a:cubicBezTo>
                    <a:cubicBezTo>
                      <a:pt x="447182" y="238877"/>
                      <a:pt x="453751" y="238687"/>
                      <a:pt x="460319" y="238401"/>
                    </a:cubicBezTo>
                    <a:cubicBezTo>
                      <a:pt x="561957" y="233195"/>
                      <a:pt x="659946" y="198823"/>
                      <a:pt x="742567" y="139398"/>
                    </a:cubicBezTo>
                    <a:cubicBezTo>
                      <a:pt x="739520" y="133781"/>
                      <a:pt x="736474" y="128165"/>
                      <a:pt x="733333" y="122548"/>
                    </a:cubicBezTo>
                    <a:cubicBezTo>
                      <a:pt x="653035" y="180893"/>
                      <a:pt x="557458" y="214539"/>
                      <a:pt x="458320" y="219362"/>
                    </a:cubicBezTo>
                    <a:close/>
                  </a:path>
                </a:pathLst>
              </a:custGeom>
              <a:solidFill>
                <a:srgbClr val="FFFFFF"/>
              </a:solidFill>
              <a:ln w="9508" cap="flat">
                <a:noFill/>
                <a:prstDash val="solid"/>
                <a:miter/>
              </a:ln>
            </p:spPr>
            <p:txBody>
              <a:bodyPr rtlCol="0" anchor="ctr"/>
              <a:lstStyle/>
              <a:p>
                <a:endParaRPr lang="en-VN"/>
              </a:p>
            </p:txBody>
          </p:sp>
          <p:sp>
            <p:nvSpPr>
              <p:cNvPr id="1197" name="Graphic 190">
                <a:extLst>
                  <a:ext uri="{FF2B5EF4-FFF2-40B4-BE49-F238E27FC236}">
                    <a16:creationId xmlns:a16="http://schemas.microsoft.com/office/drawing/2014/main" id="{71469D18-2D33-2B43-BA35-C71FA17D1E7A}"/>
                  </a:ext>
                </a:extLst>
              </p:cNvPr>
              <p:cNvSpPr/>
              <p:nvPr/>
            </p:nvSpPr>
            <p:spPr>
              <a:xfrm>
                <a:off x="7463104" y="5265928"/>
                <a:ext cx="899004" cy="389540"/>
              </a:xfrm>
              <a:custGeom>
                <a:avLst/>
                <a:gdLst>
                  <a:gd name="connsiteX0" fmla="*/ 547421 w 899004"/>
                  <a:gd name="connsiteY0" fmla="*/ 368629 h 389540"/>
                  <a:gd name="connsiteX1" fmla="*/ 527430 w 899004"/>
                  <a:gd name="connsiteY1" fmla="*/ 369866 h 389540"/>
                  <a:gd name="connsiteX2" fmla="*/ 506012 w 899004"/>
                  <a:gd name="connsiteY2" fmla="*/ 370343 h 389540"/>
                  <a:gd name="connsiteX3" fmla="*/ 12340 w 899004"/>
                  <a:gd name="connsiteY3" fmla="*/ -159 h 389540"/>
                  <a:gd name="connsiteX4" fmla="*/ -320 w 899004"/>
                  <a:gd name="connsiteY4" fmla="*/ 22879 h 389540"/>
                  <a:gd name="connsiteX5" fmla="*/ 506012 w 899004"/>
                  <a:gd name="connsiteY5" fmla="*/ 389382 h 389540"/>
                  <a:gd name="connsiteX6" fmla="*/ 527335 w 899004"/>
                  <a:gd name="connsiteY6" fmla="*/ 388905 h 389540"/>
                  <a:gd name="connsiteX7" fmla="*/ 547421 w 899004"/>
                  <a:gd name="connsiteY7" fmla="*/ 387858 h 389540"/>
                  <a:gd name="connsiteX8" fmla="*/ 898684 w 899004"/>
                  <a:gd name="connsiteY8" fmla="*/ 216411 h 389540"/>
                  <a:gd name="connsiteX9" fmla="*/ 892116 w 899004"/>
                  <a:gd name="connsiteY9" fmla="*/ 195373 h 389540"/>
                  <a:gd name="connsiteX10" fmla="*/ 547421 w 899004"/>
                  <a:gd name="connsiteY10" fmla="*/ 368629 h 38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004" h="389540">
                    <a:moveTo>
                      <a:pt x="547421" y="368629"/>
                    </a:moveTo>
                    <a:cubicBezTo>
                      <a:pt x="540757" y="369200"/>
                      <a:pt x="534094" y="369581"/>
                      <a:pt x="527430" y="369866"/>
                    </a:cubicBezTo>
                    <a:cubicBezTo>
                      <a:pt x="520291" y="370152"/>
                      <a:pt x="513151" y="370343"/>
                      <a:pt x="506012" y="370343"/>
                    </a:cubicBezTo>
                    <a:cubicBezTo>
                      <a:pt x="277471" y="370080"/>
                      <a:pt x="76448" y="219211"/>
                      <a:pt x="12340" y="-159"/>
                    </a:cubicBezTo>
                    <a:cubicBezTo>
                      <a:pt x="8056" y="7553"/>
                      <a:pt x="3773" y="15168"/>
                      <a:pt x="-320" y="22879"/>
                    </a:cubicBezTo>
                    <a:cubicBezTo>
                      <a:pt x="71808" y="241423"/>
                      <a:pt x="275878" y="389137"/>
                      <a:pt x="506012" y="389382"/>
                    </a:cubicBezTo>
                    <a:cubicBezTo>
                      <a:pt x="513151" y="389382"/>
                      <a:pt x="520291" y="389287"/>
                      <a:pt x="527335" y="388905"/>
                    </a:cubicBezTo>
                    <a:cubicBezTo>
                      <a:pt x="534094" y="388715"/>
                      <a:pt x="540757" y="388334"/>
                      <a:pt x="547421" y="387858"/>
                    </a:cubicBezTo>
                    <a:cubicBezTo>
                      <a:pt x="682015" y="377328"/>
                      <a:pt x="807578" y="316042"/>
                      <a:pt x="898684" y="216411"/>
                    </a:cubicBezTo>
                    <a:cubicBezTo>
                      <a:pt x="896685" y="209366"/>
                      <a:pt x="894400" y="202417"/>
                      <a:pt x="892116" y="195373"/>
                    </a:cubicBezTo>
                    <a:cubicBezTo>
                      <a:pt x="804118" y="295751"/>
                      <a:pt x="680477" y="357897"/>
                      <a:pt x="547421" y="368629"/>
                    </a:cubicBezTo>
                    <a:close/>
                  </a:path>
                </a:pathLst>
              </a:custGeom>
              <a:solidFill>
                <a:srgbClr val="FFFFFF"/>
              </a:solidFill>
              <a:ln w="9508" cap="flat">
                <a:noFill/>
                <a:prstDash val="solid"/>
                <a:miter/>
              </a:ln>
            </p:spPr>
            <p:txBody>
              <a:bodyPr rtlCol="0" anchor="ctr"/>
              <a:lstStyle/>
              <a:p>
                <a:endParaRPr lang="en-VN"/>
              </a:p>
            </p:txBody>
          </p:sp>
          <p:sp>
            <p:nvSpPr>
              <p:cNvPr id="1198" name="Graphic 190">
                <a:extLst>
                  <a:ext uri="{FF2B5EF4-FFF2-40B4-BE49-F238E27FC236}">
                    <a16:creationId xmlns:a16="http://schemas.microsoft.com/office/drawing/2014/main" id="{68D1EA88-5458-914B-8CE0-32191B3C0BA6}"/>
                  </a:ext>
                </a:extLst>
              </p:cNvPr>
              <p:cNvSpPr/>
              <p:nvPr/>
            </p:nvSpPr>
            <p:spPr>
              <a:xfrm>
                <a:off x="4569898" y="1513515"/>
                <a:ext cx="2984553" cy="740071"/>
              </a:xfrm>
              <a:custGeom>
                <a:avLst/>
                <a:gdLst>
                  <a:gd name="connsiteX0" fmla="*/ 2870355 w 2984553"/>
                  <a:gd name="connsiteY0" fmla="*/ 339353 h 740071"/>
                  <a:gd name="connsiteX1" fmla="*/ 218383 w 2984553"/>
                  <a:gd name="connsiteY1" fmla="*/ 1239 h 740071"/>
                  <a:gd name="connsiteX2" fmla="*/ 196841 w 2984553"/>
                  <a:gd name="connsiteY2" fmla="*/ -159 h 740071"/>
                  <a:gd name="connsiteX3" fmla="*/ 175607 w 2984553"/>
                  <a:gd name="connsiteY3" fmla="*/ 1182 h 740071"/>
                  <a:gd name="connsiteX4" fmla="*/ 154764 w 2984553"/>
                  <a:gd name="connsiteY4" fmla="*/ 5262 h 740071"/>
                  <a:gd name="connsiteX5" fmla="*/ 134390 w 2984553"/>
                  <a:gd name="connsiteY5" fmla="*/ 12137 h 740071"/>
                  <a:gd name="connsiteX6" fmla="*/ 115426 w 2984553"/>
                  <a:gd name="connsiteY6" fmla="*/ 21304 h 740071"/>
                  <a:gd name="connsiteX7" fmla="*/ 97447 w 2984553"/>
                  <a:gd name="connsiteY7" fmla="*/ 32764 h 740071"/>
                  <a:gd name="connsiteX8" fmla="*/ 80534 w 2984553"/>
                  <a:gd name="connsiteY8" fmla="*/ 46572 h 740071"/>
                  <a:gd name="connsiteX9" fmla="*/ 64743 w 2984553"/>
                  <a:gd name="connsiteY9" fmla="*/ 62615 h 740071"/>
                  <a:gd name="connsiteX10" fmla="*/ 50351 w 2984553"/>
                  <a:gd name="connsiteY10" fmla="*/ 80743 h 740071"/>
                  <a:gd name="connsiteX11" fmla="*/ 37597 w 2984553"/>
                  <a:gd name="connsiteY11" fmla="*/ 100602 h 740071"/>
                  <a:gd name="connsiteX12" fmla="*/ 26539 w 2984553"/>
                  <a:gd name="connsiteY12" fmla="*/ 122122 h 740071"/>
                  <a:gd name="connsiteX13" fmla="*/ 17235 w 2984553"/>
                  <a:gd name="connsiteY13" fmla="*/ 145224 h 740071"/>
                  <a:gd name="connsiteX14" fmla="*/ 9603 w 2984553"/>
                  <a:gd name="connsiteY14" fmla="*/ 170434 h 740071"/>
                  <a:gd name="connsiteX15" fmla="*/ 4126 w 2984553"/>
                  <a:gd name="connsiteY15" fmla="*/ 196641 h 740071"/>
                  <a:gd name="connsiteX16" fmla="*/ 826 w 2984553"/>
                  <a:gd name="connsiteY16" fmla="*/ 223708 h 740071"/>
                  <a:gd name="connsiteX17" fmla="*/ -320 w 2984553"/>
                  <a:gd name="connsiteY17" fmla="*/ 251542 h 740071"/>
                  <a:gd name="connsiteX18" fmla="*/ 826 w 2984553"/>
                  <a:gd name="connsiteY18" fmla="*/ 279594 h 740071"/>
                  <a:gd name="connsiteX19" fmla="*/ 4126 w 2984553"/>
                  <a:gd name="connsiteY19" fmla="*/ 307325 h 740071"/>
                  <a:gd name="connsiteX20" fmla="*/ 9626 w 2984553"/>
                  <a:gd name="connsiteY20" fmla="*/ 334667 h 740071"/>
                  <a:gd name="connsiteX21" fmla="*/ 17257 w 2984553"/>
                  <a:gd name="connsiteY21" fmla="*/ 361424 h 740071"/>
                  <a:gd name="connsiteX22" fmla="*/ 26562 w 2984553"/>
                  <a:gd name="connsiteY22" fmla="*/ 386394 h 740071"/>
                  <a:gd name="connsiteX23" fmla="*/ 37620 w 2984553"/>
                  <a:gd name="connsiteY23" fmla="*/ 410137 h 740071"/>
                  <a:gd name="connsiteX24" fmla="*/ 50374 w 2984553"/>
                  <a:gd name="connsiteY24" fmla="*/ 432551 h 740071"/>
                  <a:gd name="connsiteX25" fmla="*/ 64766 w 2984553"/>
                  <a:gd name="connsiteY25" fmla="*/ 453567 h 740071"/>
                  <a:gd name="connsiteX26" fmla="*/ 80556 w 2984553"/>
                  <a:gd name="connsiteY26" fmla="*/ 472830 h 740071"/>
                  <a:gd name="connsiteX27" fmla="*/ 97470 w 2984553"/>
                  <a:gd name="connsiteY27" fmla="*/ 490019 h 740071"/>
                  <a:gd name="connsiteX28" fmla="*/ 115449 w 2984553"/>
                  <a:gd name="connsiteY28" fmla="*/ 505110 h 740071"/>
                  <a:gd name="connsiteX29" fmla="*/ 134413 w 2984553"/>
                  <a:gd name="connsiteY29" fmla="*/ 518036 h 740071"/>
                  <a:gd name="connsiteX30" fmla="*/ 154787 w 2984553"/>
                  <a:gd name="connsiteY30" fmla="*/ 528957 h 740071"/>
                  <a:gd name="connsiteX31" fmla="*/ 175630 w 2984553"/>
                  <a:gd name="connsiteY31" fmla="*/ 537219 h 740071"/>
                  <a:gd name="connsiteX32" fmla="*/ 196864 w 2984553"/>
                  <a:gd name="connsiteY32" fmla="*/ 542822 h 740071"/>
                  <a:gd name="connsiteX33" fmla="*/ 218406 w 2984553"/>
                  <a:gd name="connsiteY33" fmla="*/ 545745 h 740071"/>
                  <a:gd name="connsiteX34" fmla="*/ 2870378 w 2984553"/>
                  <a:gd name="connsiteY34" fmla="*/ 739736 h 740071"/>
                  <a:gd name="connsiteX35" fmla="*/ 2893296 w 2984553"/>
                  <a:gd name="connsiteY35" fmla="*/ 737444 h 740071"/>
                  <a:gd name="connsiteX36" fmla="*/ 2904354 w 2984553"/>
                  <a:gd name="connsiteY36" fmla="*/ 733365 h 740071"/>
                  <a:gd name="connsiteX37" fmla="*/ 2915091 w 2984553"/>
                  <a:gd name="connsiteY37" fmla="*/ 727348 h 740071"/>
                  <a:gd name="connsiteX38" fmla="*/ 2925014 w 2984553"/>
                  <a:gd name="connsiteY38" fmla="*/ 719786 h 740071"/>
                  <a:gd name="connsiteX39" fmla="*/ 2934365 w 2984553"/>
                  <a:gd name="connsiteY39" fmla="*/ 710618 h 740071"/>
                  <a:gd name="connsiteX40" fmla="*/ 2943108 w 2984553"/>
                  <a:gd name="connsiteY40" fmla="*/ 699892 h 740071"/>
                  <a:gd name="connsiteX41" fmla="*/ 2951232 w 2984553"/>
                  <a:gd name="connsiteY41" fmla="*/ 687631 h 740071"/>
                  <a:gd name="connsiteX42" fmla="*/ 2958600 w 2984553"/>
                  <a:gd name="connsiteY42" fmla="*/ 674052 h 740071"/>
                  <a:gd name="connsiteX43" fmla="*/ 2965097 w 2984553"/>
                  <a:gd name="connsiteY43" fmla="*/ 659361 h 740071"/>
                  <a:gd name="connsiteX44" fmla="*/ 2970712 w 2984553"/>
                  <a:gd name="connsiteY44" fmla="*/ 643616 h 740071"/>
                  <a:gd name="connsiteX45" fmla="*/ 2975410 w 2984553"/>
                  <a:gd name="connsiteY45" fmla="*/ 626863 h 740071"/>
                  <a:gd name="connsiteX46" fmla="*/ 2979261 w 2984553"/>
                  <a:gd name="connsiteY46" fmla="*/ 608712 h 740071"/>
                  <a:gd name="connsiteX47" fmla="*/ 2982022 w 2984553"/>
                  <a:gd name="connsiteY47" fmla="*/ 589965 h 740071"/>
                  <a:gd name="connsiteX48" fmla="*/ 2983683 w 2984553"/>
                  <a:gd name="connsiteY48" fmla="*/ 570690 h 740071"/>
                  <a:gd name="connsiteX49" fmla="*/ 2984234 w 2984553"/>
                  <a:gd name="connsiteY49" fmla="*/ 550946 h 740071"/>
                  <a:gd name="connsiteX50" fmla="*/ 2983683 w 2984553"/>
                  <a:gd name="connsiteY50" fmla="*/ 531099 h 740071"/>
                  <a:gd name="connsiteX51" fmla="*/ 2982022 w 2984553"/>
                  <a:gd name="connsiteY51" fmla="*/ 511492 h 740071"/>
                  <a:gd name="connsiteX52" fmla="*/ 2979261 w 2984553"/>
                  <a:gd name="connsiteY52" fmla="*/ 492195 h 740071"/>
                  <a:gd name="connsiteX53" fmla="*/ 2975410 w 2984553"/>
                  <a:gd name="connsiteY53" fmla="*/ 473265 h 740071"/>
                  <a:gd name="connsiteX54" fmla="*/ 2970712 w 2984553"/>
                  <a:gd name="connsiteY54" fmla="*/ 455572 h 740071"/>
                  <a:gd name="connsiteX55" fmla="*/ 2965097 w 2984553"/>
                  <a:gd name="connsiteY55" fmla="*/ 438773 h 740071"/>
                  <a:gd name="connsiteX56" fmla="*/ 2958600 w 2984553"/>
                  <a:gd name="connsiteY56" fmla="*/ 422730 h 740071"/>
                  <a:gd name="connsiteX57" fmla="*/ 2951232 w 2984553"/>
                  <a:gd name="connsiteY57" fmla="*/ 407673 h 740071"/>
                  <a:gd name="connsiteX58" fmla="*/ 2943108 w 2984553"/>
                  <a:gd name="connsiteY58" fmla="*/ 393784 h 740071"/>
                  <a:gd name="connsiteX59" fmla="*/ 2934365 w 2984553"/>
                  <a:gd name="connsiteY59" fmla="*/ 381293 h 740071"/>
                  <a:gd name="connsiteX60" fmla="*/ 2925014 w 2984553"/>
                  <a:gd name="connsiteY60" fmla="*/ 370246 h 740071"/>
                  <a:gd name="connsiteX61" fmla="*/ 2915091 w 2984553"/>
                  <a:gd name="connsiteY61" fmla="*/ 360690 h 740071"/>
                  <a:gd name="connsiteX62" fmla="*/ 2904354 w 2984553"/>
                  <a:gd name="connsiteY62" fmla="*/ 352519 h 740071"/>
                  <a:gd name="connsiteX63" fmla="*/ 2893296 w 2984553"/>
                  <a:gd name="connsiteY63" fmla="*/ 346217 h 740071"/>
                  <a:gd name="connsiteX64" fmla="*/ 2881951 w 2984553"/>
                  <a:gd name="connsiteY64" fmla="*/ 341816 h 740071"/>
                  <a:gd name="connsiteX65" fmla="*/ 2870355 w 2984553"/>
                  <a:gd name="connsiteY65" fmla="*/ 339353 h 74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984553" h="740071">
                    <a:moveTo>
                      <a:pt x="2870355" y="339353"/>
                    </a:moveTo>
                    <a:lnTo>
                      <a:pt x="218383" y="1239"/>
                    </a:lnTo>
                    <a:cubicBezTo>
                      <a:pt x="211239" y="323"/>
                      <a:pt x="204044" y="-144"/>
                      <a:pt x="196841" y="-159"/>
                    </a:cubicBezTo>
                    <a:cubicBezTo>
                      <a:pt x="189742" y="-171"/>
                      <a:pt x="182649" y="277"/>
                      <a:pt x="175607" y="1182"/>
                    </a:cubicBezTo>
                    <a:cubicBezTo>
                      <a:pt x="168578" y="2086"/>
                      <a:pt x="161615" y="3449"/>
                      <a:pt x="154764" y="5262"/>
                    </a:cubicBezTo>
                    <a:cubicBezTo>
                      <a:pt x="147832" y="7112"/>
                      <a:pt x="141026" y="9409"/>
                      <a:pt x="134390" y="12137"/>
                    </a:cubicBezTo>
                    <a:cubicBezTo>
                      <a:pt x="127889" y="14806"/>
                      <a:pt x="121556" y="17867"/>
                      <a:pt x="115426" y="21304"/>
                    </a:cubicBezTo>
                    <a:cubicBezTo>
                      <a:pt x="109212" y="24766"/>
                      <a:pt x="103209" y="28593"/>
                      <a:pt x="97447" y="32764"/>
                    </a:cubicBezTo>
                    <a:cubicBezTo>
                      <a:pt x="91553" y="37043"/>
                      <a:pt x="85906" y="41653"/>
                      <a:pt x="80534" y="46572"/>
                    </a:cubicBezTo>
                    <a:cubicBezTo>
                      <a:pt x="74988" y="51634"/>
                      <a:pt x="69716" y="56989"/>
                      <a:pt x="64743" y="62615"/>
                    </a:cubicBezTo>
                    <a:cubicBezTo>
                      <a:pt x="59640" y="68408"/>
                      <a:pt x="54836" y="74459"/>
                      <a:pt x="50351" y="80743"/>
                    </a:cubicBezTo>
                    <a:cubicBezTo>
                      <a:pt x="45820" y="87107"/>
                      <a:pt x="41569" y="93726"/>
                      <a:pt x="37597" y="100602"/>
                    </a:cubicBezTo>
                    <a:cubicBezTo>
                      <a:pt x="33625" y="107501"/>
                      <a:pt x="29939" y="114674"/>
                      <a:pt x="26539" y="122122"/>
                    </a:cubicBezTo>
                    <a:cubicBezTo>
                      <a:pt x="23140" y="129571"/>
                      <a:pt x="20038" y="137271"/>
                      <a:pt x="17235" y="145224"/>
                    </a:cubicBezTo>
                    <a:cubicBezTo>
                      <a:pt x="14332" y="153444"/>
                      <a:pt x="11788" y="161847"/>
                      <a:pt x="9603" y="170434"/>
                    </a:cubicBezTo>
                    <a:cubicBezTo>
                      <a:pt x="7418" y="179021"/>
                      <a:pt x="5593" y="187756"/>
                      <a:pt x="4126" y="196641"/>
                    </a:cubicBezTo>
                    <a:cubicBezTo>
                      <a:pt x="2690" y="205518"/>
                      <a:pt x="1590" y="214540"/>
                      <a:pt x="826" y="223708"/>
                    </a:cubicBezTo>
                    <a:cubicBezTo>
                      <a:pt x="62" y="232875"/>
                      <a:pt x="-320" y="242153"/>
                      <a:pt x="-320" y="251542"/>
                    </a:cubicBezTo>
                    <a:cubicBezTo>
                      <a:pt x="-290" y="260923"/>
                      <a:pt x="92" y="270274"/>
                      <a:pt x="826" y="279594"/>
                    </a:cubicBezTo>
                    <a:cubicBezTo>
                      <a:pt x="1559" y="288914"/>
                      <a:pt x="2659" y="298158"/>
                      <a:pt x="4126" y="307325"/>
                    </a:cubicBezTo>
                    <a:cubicBezTo>
                      <a:pt x="5608" y="316531"/>
                      <a:pt x="7441" y="325645"/>
                      <a:pt x="9626" y="334667"/>
                    </a:cubicBezTo>
                    <a:cubicBezTo>
                      <a:pt x="11810" y="343689"/>
                      <a:pt x="14354" y="352608"/>
                      <a:pt x="17257" y="361424"/>
                    </a:cubicBezTo>
                    <a:cubicBezTo>
                      <a:pt x="20061" y="369942"/>
                      <a:pt x="23162" y="378265"/>
                      <a:pt x="26562" y="386394"/>
                    </a:cubicBezTo>
                    <a:cubicBezTo>
                      <a:pt x="29961" y="394530"/>
                      <a:pt x="33647" y="402444"/>
                      <a:pt x="37620" y="410137"/>
                    </a:cubicBezTo>
                    <a:cubicBezTo>
                      <a:pt x="41592" y="417830"/>
                      <a:pt x="45843" y="425301"/>
                      <a:pt x="50374" y="432551"/>
                    </a:cubicBezTo>
                    <a:cubicBezTo>
                      <a:pt x="54896" y="439831"/>
                      <a:pt x="59694" y="446837"/>
                      <a:pt x="64766" y="453567"/>
                    </a:cubicBezTo>
                    <a:cubicBezTo>
                      <a:pt x="69838" y="460298"/>
                      <a:pt x="75102" y="466718"/>
                      <a:pt x="80556" y="472830"/>
                    </a:cubicBezTo>
                    <a:cubicBezTo>
                      <a:pt x="86011" y="478903"/>
                      <a:pt x="91648" y="484633"/>
                      <a:pt x="97470" y="490019"/>
                    </a:cubicBezTo>
                    <a:cubicBezTo>
                      <a:pt x="103291" y="495404"/>
                      <a:pt x="109284" y="500435"/>
                      <a:pt x="115449" y="505110"/>
                    </a:cubicBezTo>
                    <a:cubicBezTo>
                      <a:pt x="121546" y="509739"/>
                      <a:pt x="127876" y="514053"/>
                      <a:pt x="134413" y="518036"/>
                    </a:cubicBezTo>
                    <a:cubicBezTo>
                      <a:pt x="140996" y="522053"/>
                      <a:pt x="147798" y="525699"/>
                      <a:pt x="154787" y="528957"/>
                    </a:cubicBezTo>
                    <a:cubicBezTo>
                      <a:pt x="161567" y="532116"/>
                      <a:pt x="168527" y="534875"/>
                      <a:pt x="175630" y="537219"/>
                    </a:cubicBezTo>
                    <a:cubicBezTo>
                      <a:pt x="182588" y="539516"/>
                      <a:pt x="189679" y="541387"/>
                      <a:pt x="196864" y="542822"/>
                    </a:cubicBezTo>
                    <a:cubicBezTo>
                      <a:pt x="203977" y="544240"/>
                      <a:pt x="211172" y="545216"/>
                      <a:pt x="218406" y="545745"/>
                    </a:cubicBezTo>
                    <a:lnTo>
                      <a:pt x="2870378" y="739736"/>
                    </a:lnTo>
                    <a:cubicBezTo>
                      <a:pt x="2878092" y="740297"/>
                      <a:pt x="2885845" y="739522"/>
                      <a:pt x="2893296" y="737444"/>
                    </a:cubicBezTo>
                    <a:cubicBezTo>
                      <a:pt x="2897087" y="736389"/>
                      <a:pt x="2900786" y="735025"/>
                      <a:pt x="2904354" y="733365"/>
                    </a:cubicBezTo>
                    <a:cubicBezTo>
                      <a:pt x="2908078" y="731632"/>
                      <a:pt x="2911667" y="729620"/>
                      <a:pt x="2915091" y="727348"/>
                    </a:cubicBezTo>
                    <a:cubicBezTo>
                      <a:pt x="2918560" y="725046"/>
                      <a:pt x="2921875" y="722520"/>
                      <a:pt x="2925014" y="719786"/>
                    </a:cubicBezTo>
                    <a:cubicBezTo>
                      <a:pt x="2928309" y="716916"/>
                      <a:pt x="2931431" y="713855"/>
                      <a:pt x="2934365" y="710618"/>
                    </a:cubicBezTo>
                    <a:cubicBezTo>
                      <a:pt x="2937465" y="707198"/>
                      <a:pt x="2940383" y="703618"/>
                      <a:pt x="2943108" y="699892"/>
                    </a:cubicBezTo>
                    <a:cubicBezTo>
                      <a:pt x="2945927" y="696057"/>
                      <a:pt x="2948635" y="691970"/>
                      <a:pt x="2951232" y="687631"/>
                    </a:cubicBezTo>
                    <a:cubicBezTo>
                      <a:pt x="2953830" y="683292"/>
                      <a:pt x="2956286" y="678766"/>
                      <a:pt x="2958600" y="674052"/>
                    </a:cubicBezTo>
                    <a:cubicBezTo>
                      <a:pt x="2960915" y="669338"/>
                      <a:pt x="2963081" y="664442"/>
                      <a:pt x="2965097" y="659361"/>
                    </a:cubicBezTo>
                    <a:cubicBezTo>
                      <a:pt x="2967122" y="654289"/>
                      <a:pt x="2968993" y="649041"/>
                      <a:pt x="2970712" y="643616"/>
                    </a:cubicBezTo>
                    <a:cubicBezTo>
                      <a:pt x="2972431" y="638192"/>
                      <a:pt x="2973997" y="632608"/>
                      <a:pt x="2975410" y="626863"/>
                    </a:cubicBezTo>
                    <a:cubicBezTo>
                      <a:pt x="2976900" y="620920"/>
                      <a:pt x="2978183" y="614869"/>
                      <a:pt x="2979261" y="608712"/>
                    </a:cubicBezTo>
                    <a:cubicBezTo>
                      <a:pt x="2980338" y="602555"/>
                      <a:pt x="2981258" y="596305"/>
                      <a:pt x="2982022" y="589965"/>
                    </a:cubicBezTo>
                    <a:cubicBezTo>
                      <a:pt x="2982763" y="583624"/>
                      <a:pt x="2983317" y="577199"/>
                      <a:pt x="2983683" y="570690"/>
                    </a:cubicBezTo>
                    <a:cubicBezTo>
                      <a:pt x="2984050" y="564182"/>
                      <a:pt x="2984234" y="557600"/>
                      <a:pt x="2984234" y="550946"/>
                    </a:cubicBezTo>
                    <a:cubicBezTo>
                      <a:pt x="2984211" y="544300"/>
                      <a:pt x="2984027" y="537684"/>
                      <a:pt x="2983683" y="531099"/>
                    </a:cubicBezTo>
                    <a:cubicBezTo>
                      <a:pt x="2983339" y="524514"/>
                      <a:pt x="2982786" y="517978"/>
                      <a:pt x="2982022" y="511492"/>
                    </a:cubicBezTo>
                    <a:cubicBezTo>
                      <a:pt x="2981281" y="505006"/>
                      <a:pt x="2980360" y="498574"/>
                      <a:pt x="2979261" y="492195"/>
                    </a:cubicBezTo>
                    <a:cubicBezTo>
                      <a:pt x="2978160" y="485817"/>
                      <a:pt x="2976877" y="479506"/>
                      <a:pt x="2975410" y="473265"/>
                    </a:cubicBezTo>
                    <a:cubicBezTo>
                      <a:pt x="2973997" y="467230"/>
                      <a:pt x="2972431" y="461332"/>
                      <a:pt x="2970712" y="455572"/>
                    </a:cubicBezTo>
                    <a:cubicBezTo>
                      <a:pt x="2969009" y="449888"/>
                      <a:pt x="2967137" y="444288"/>
                      <a:pt x="2965097" y="438773"/>
                    </a:cubicBezTo>
                    <a:cubicBezTo>
                      <a:pt x="2963057" y="433257"/>
                      <a:pt x="2960892" y="427909"/>
                      <a:pt x="2958600" y="422730"/>
                    </a:cubicBezTo>
                    <a:cubicBezTo>
                      <a:pt x="2956293" y="417558"/>
                      <a:pt x="2953837" y="412539"/>
                      <a:pt x="2951232" y="407673"/>
                    </a:cubicBezTo>
                    <a:cubicBezTo>
                      <a:pt x="2948627" y="402806"/>
                      <a:pt x="2945919" y="398177"/>
                      <a:pt x="2943108" y="393784"/>
                    </a:cubicBezTo>
                    <a:cubicBezTo>
                      <a:pt x="2940296" y="389391"/>
                      <a:pt x="2937382" y="385227"/>
                      <a:pt x="2934365" y="381293"/>
                    </a:cubicBezTo>
                    <a:cubicBezTo>
                      <a:pt x="2931347" y="377359"/>
                      <a:pt x="2928230" y="373677"/>
                      <a:pt x="2925014" y="370246"/>
                    </a:cubicBezTo>
                    <a:cubicBezTo>
                      <a:pt x="2921880" y="366886"/>
                      <a:pt x="2918567" y="363695"/>
                      <a:pt x="2915091" y="360690"/>
                    </a:cubicBezTo>
                    <a:cubicBezTo>
                      <a:pt x="2911686" y="357745"/>
                      <a:pt x="2908100" y="355016"/>
                      <a:pt x="2904354" y="352519"/>
                    </a:cubicBezTo>
                    <a:cubicBezTo>
                      <a:pt x="2900820" y="350161"/>
                      <a:pt x="2897125" y="348055"/>
                      <a:pt x="2893296" y="346217"/>
                    </a:cubicBezTo>
                    <a:cubicBezTo>
                      <a:pt x="2889634" y="344460"/>
                      <a:pt x="2885841" y="342989"/>
                      <a:pt x="2881951" y="341816"/>
                    </a:cubicBezTo>
                    <a:cubicBezTo>
                      <a:pt x="2878160" y="340679"/>
                      <a:pt x="2874281" y="339855"/>
                      <a:pt x="2870355" y="339353"/>
                    </a:cubicBezTo>
                  </a:path>
                </a:pathLst>
              </a:custGeom>
              <a:solidFill>
                <a:srgbClr val="933C3C"/>
              </a:solidFill>
              <a:ln w="9508" cap="flat">
                <a:noFill/>
                <a:prstDash val="solid"/>
                <a:miter/>
              </a:ln>
            </p:spPr>
            <p:txBody>
              <a:bodyPr rtlCol="0" anchor="ctr"/>
              <a:lstStyle/>
              <a:p>
                <a:endParaRPr lang="en-VN"/>
              </a:p>
            </p:txBody>
          </p:sp>
          <p:sp>
            <p:nvSpPr>
              <p:cNvPr id="1199" name="Graphic 190">
                <a:extLst>
                  <a:ext uri="{FF2B5EF4-FFF2-40B4-BE49-F238E27FC236}">
                    <a16:creationId xmlns:a16="http://schemas.microsoft.com/office/drawing/2014/main" id="{C083BC12-EE63-8A4E-A1E1-11CF635E5B67}"/>
                  </a:ext>
                </a:extLst>
              </p:cNvPr>
              <p:cNvSpPr/>
              <p:nvPr/>
            </p:nvSpPr>
            <p:spPr>
              <a:xfrm>
                <a:off x="4569897" y="2552028"/>
                <a:ext cx="2984553" cy="544670"/>
              </a:xfrm>
              <a:custGeom>
                <a:avLst/>
                <a:gdLst>
                  <a:gd name="connsiteX0" fmla="*/ 2870355 w 2984553"/>
                  <a:gd name="connsiteY0" fmla="*/ 63412 h 544670"/>
                  <a:gd name="connsiteX1" fmla="*/ 218383 w 2984553"/>
                  <a:gd name="connsiteY1" fmla="*/ -107 h 544670"/>
                  <a:gd name="connsiteX2" fmla="*/ 175607 w 2984553"/>
                  <a:gd name="connsiteY2" fmla="*/ 4259 h 544670"/>
                  <a:gd name="connsiteX3" fmla="*/ 154764 w 2984553"/>
                  <a:gd name="connsiteY3" fmla="*/ 10504 h 544670"/>
                  <a:gd name="connsiteX4" fmla="*/ 134390 w 2984553"/>
                  <a:gd name="connsiteY4" fmla="*/ 19442 h 544670"/>
                  <a:gd name="connsiteX5" fmla="*/ 115426 w 2984553"/>
                  <a:gd name="connsiteY5" fmla="*/ 30535 h 544670"/>
                  <a:gd name="connsiteX6" fmla="*/ 97447 w 2984553"/>
                  <a:gd name="connsiteY6" fmla="*/ 43885 h 544670"/>
                  <a:gd name="connsiteX7" fmla="*/ 80534 w 2984553"/>
                  <a:gd name="connsiteY7" fmla="*/ 59446 h 544670"/>
                  <a:gd name="connsiteX8" fmla="*/ 64743 w 2984553"/>
                  <a:gd name="connsiteY8" fmla="*/ 77185 h 544670"/>
                  <a:gd name="connsiteX9" fmla="*/ 50351 w 2984553"/>
                  <a:gd name="connsiteY9" fmla="*/ 96814 h 544670"/>
                  <a:gd name="connsiteX10" fmla="*/ 37597 w 2984553"/>
                  <a:gd name="connsiteY10" fmla="*/ 117991 h 544670"/>
                  <a:gd name="connsiteX11" fmla="*/ 26539 w 2984553"/>
                  <a:gd name="connsiteY11" fmla="*/ 140657 h 544670"/>
                  <a:gd name="connsiteX12" fmla="*/ 17234 w 2984553"/>
                  <a:gd name="connsiteY12" fmla="*/ 164721 h 544670"/>
                  <a:gd name="connsiteX13" fmla="*/ 9603 w 2984553"/>
                  <a:gd name="connsiteY13" fmla="*/ 190733 h 544670"/>
                  <a:gd name="connsiteX14" fmla="*/ 4126 w 2984553"/>
                  <a:gd name="connsiteY14" fmla="*/ 217502 h 544670"/>
                  <a:gd name="connsiteX15" fmla="*/ 825 w 2984553"/>
                  <a:gd name="connsiteY15" fmla="*/ 244924 h 544670"/>
                  <a:gd name="connsiteX16" fmla="*/ -320 w 2984553"/>
                  <a:gd name="connsiteY16" fmla="*/ 272873 h 544670"/>
                  <a:gd name="connsiteX17" fmla="*/ 825 w 2984553"/>
                  <a:gd name="connsiteY17" fmla="*/ 300810 h 544670"/>
                  <a:gd name="connsiteX18" fmla="*/ 4126 w 2984553"/>
                  <a:gd name="connsiteY18" fmla="*/ 328209 h 544670"/>
                  <a:gd name="connsiteX19" fmla="*/ 9626 w 2984553"/>
                  <a:gd name="connsiteY19" fmla="*/ 354875 h 544670"/>
                  <a:gd name="connsiteX20" fmla="*/ 17257 w 2984553"/>
                  <a:gd name="connsiteY20" fmla="*/ 380841 h 544670"/>
                  <a:gd name="connsiteX21" fmla="*/ 26562 w 2984553"/>
                  <a:gd name="connsiteY21" fmla="*/ 404905 h 544670"/>
                  <a:gd name="connsiteX22" fmla="*/ 37619 w 2984553"/>
                  <a:gd name="connsiteY22" fmla="*/ 427503 h 544670"/>
                  <a:gd name="connsiteX23" fmla="*/ 50373 w 2984553"/>
                  <a:gd name="connsiteY23" fmla="*/ 448599 h 544670"/>
                  <a:gd name="connsiteX24" fmla="*/ 64766 w 2984553"/>
                  <a:gd name="connsiteY24" fmla="*/ 468080 h 544670"/>
                  <a:gd name="connsiteX25" fmla="*/ 80556 w 2984553"/>
                  <a:gd name="connsiteY25" fmla="*/ 485715 h 544670"/>
                  <a:gd name="connsiteX26" fmla="*/ 97469 w 2984553"/>
                  <a:gd name="connsiteY26" fmla="*/ 501173 h 544670"/>
                  <a:gd name="connsiteX27" fmla="*/ 115448 w 2984553"/>
                  <a:gd name="connsiteY27" fmla="*/ 514409 h 544670"/>
                  <a:gd name="connsiteX28" fmla="*/ 134413 w 2984553"/>
                  <a:gd name="connsiteY28" fmla="*/ 525375 h 544670"/>
                  <a:gd name="connsiteX29" fmla="*/ 154787 w 2984553"/>
                  <a:gd name="connsiteY29" fmla="*/ 534187 h 544670"/>
                  <a:gd name="connsiteX30" fmla="*/ 175630 w 2984553"/>
                  <a:gd name="connsiteY30" fmla="*/ 540295 h 544670"/>
                  <a:gd name="connsiteX31" fmla="*/ 196863 w 2984553"/>
                  <a:gd name="connsiteY31" fmla="*/ 543733 h 544670"/>
                  <a:gd name="connsiteX32" fmla="*/ 218406 w 2984553"/>
                  <a:gd name="connsiteY32" fmla="*/ 544432 h 544670"/>
                  <a:gd name="connsiteX33" fmla="*/ 2870355 w 2984553"/>
                  <a:gd name="connsiteY33" fmla="*/ 463748 h 544670"/>
                  <a:gd name="connsiteX34" fmla="*/ 2881952 w 2984553"/>
                  <a:gd name="connsiteY34" fmla="*/ 462407 h 544670"/>
                  <a:gd name="connsiteX35" fmla="*/ 2893296 w 2984553"/>
                  <a:gd name="connsiteY35" fmla="*/ 459119 h 544670"/>
                  <a:gd name="connsiteX36" fmla="*/ 2904354 w 2984553"/>
                  <a:gd name="connsiteY36" fmla="*/ 453893 h 544670"/>
                  <a:gd name="connsiteX37" fmla="*/ 2915091 w 2984553"/>
                  <a:gd name="connsiteY37" fmla="*/ 446766 h 544670"/>
                  <a:gd name="connsiteX38" fmla="*/ 2925015 w 2984553"/>
                  <a:gd name="connsiteY38" fmla="*/ 438171 h 544670"/>
                  <a:gd name="connsiteX39" fmla="*/ 2934365 w 2984553"/>
                  <a:gd name="connsiteY39" fmla="*/ 428041 h 544670"/>
                  <a:gd name="connsiteX40" fmla="*/ 2943107 w 2984553"/>
                  <a:gd name="connsiteY40" fmla="*/ 416410 h 544670"/>
                  <a:gd name="connsiteX41" fmla="*/ 2951232 w 2984553"/>
                  <a:gd name="connsiteY41" fmla="*/ 403313 h 544670"/>
                  <a:gd name="connsiteX42" fmla="*/ 2958600 w 2984553"/>
                  <a:gd name="connsiteY42" fmla="*/ 388966 h 544670"/>
                  <a:gd name="connsiteX43" fmla="*/ 2965097 w 2984553"/>
                  <a:gd name="connsiteY43" fmla="*/ 373611 h 544670"/>
                  <a:gd name="connsiteX44" fmla="*/ 2970712 w 2984553"/>
                  <a:gd name="connsiteY44" fmla="*/ 357213 h 544670"/>
                  <a:gd name="connsiteX45" fmla="*/ 2975410 w 2984553"/>
                  <a:gd name="connsiteY45" fmla="*/ 340024 h 544670"/>
                  <a:gd name="connsiteX46" fmla="*/ 2979260 w 2984553"/>
                  <a:gd name="connsiteY46" fmla="*/ 321563 h 544670"/>
                  <a:gd name="connsiteX47" fmla="*/ 2982022 w 2984553"/>
                  <a:gd name="connsiteY47" fmla="*/ 302529 h 544670"/>
                  <a:gd name="connsiteX48" fmla="*/ 2983683 w 2984553"/>
                  <a:gd name="connsiteY48" fmla="*/ 283049 h 544670"/>
                  <a:gd name="connsiteX49" fmla="*/ 2984233 w 2984553"/>
                  <a:gd name="connsiteY49" fmla="*/ 263248 h 544670"/>
                  <a:gd name="connsiteX50" fmla="*/ 2983683 w 2984553"/>
                  <a:gd name="connsiteY50" fmla="*/ 243492 h 544670"/>
                  <a:gd name="connsiteX51" fmla="*/ 2982022 w 2984553"/>
                  <a:gd name="connsiteY51" fmla="*/ 224011 h 544670"/>
                  <a:gd name="connsiteX52" fmla="*/ 2979260 w 2984553"/>
                  <a:gd name="connsiteY52" fmla="*/ 205001 h 544670"/>
                  <a:gd name="connsiteX53" fmla="*/ 2975410 w 2984553"/>
                  <a:gd name="connsiteY53" fmla="*/ 186471 h 544670"/>
                  <a:gd name="connsiteX54" fmla="*/ 2970700 w 2984553"/>
                  <a:gd name="connsiteY54" fmla="*/ 169237 h 544670"/>
                  <a:gd name="connsiteX55" fmla="*/ 2965097 w 2984553"/>
                  <a:gd name="connsiteY55" fmla="*/ 152942 h 544670"/>
                  <a:gd name="connsiteX56" fmla="*/ 2958611 w 2984553"/>
                  <a:gd name="connsiteY56" fmla="*/ 137621 h 544670"/>
                  <a:gd name="connsiteX57" fmla="*/ 2951243 w 2984553"/>
                  <a:gd name="connsiteY57" fmla="*/ 123332 h 544670"/>
                  <a:gd name="connsiteX58" fmla="*/ 2943119 w 2984553"/>
                  <a:gd name="connsiteY58" fmla="*/ 110268 h 544670"/>
                  <a:gd name="connsiteX59" fmla="*/ 2934376 w 2984553"/>
                  <a:gd name="connsiteY59" fmla="*/ 98683 h 544670"/>
                  <a:gd name="connsiteX60" fmla="*/ 2925026 w 2984553"/>
                  <a:gd name="connsiteY60" fmla="*/ 88610 h 544670"/>
                  <a:gd name="connsiteX61" fmla="*/ 2915103 w 2984553"/>
                  <a:gd name="connsiteY61" fmla="*/ 80085 h 544670"/>
                  <a:gd name="connsiteX62" fmla="*/ 2904365 w 2984553"/>
                  <a:gd name="connsiteY62" fmla="*/ 73026 h 544670"/>
                  <a:gd name="connsiteX63" fmla="*/ 2893296 w 2984553"/>
                  <a:gd name="connsiteY63" fmla="*/ 67892 h 544670"/>
                  <a:gd name="connsiteX64" fmla="*/ 2881952 w 2984553"/>
                  <a:gd name="connsiteY64" fmla="*/ 64672 h 544670"/>
                  <a:gd name="connsiteX65" fmla="*/ 2870355 w 2984553"/>
                  <a:gd name="connsiteY65" fmla="*/ 63412 h 54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984553" h="544670">
                    <a:moveTo>
                      <a:pt x="2870355" y="63412"/>
                    </a:moveTo>
                    <a:lnTo>
                      <a:pt x="218383" y="-107"/>
                    </a:lnTo>
                    <a:cubicBezTo>
                      <a:pt x="203998" y="-462"/>
                      <a:pt x="189625" y="1005"/>
                      <a:pt x="175607" y="4259"/>
                    </a:cubicBezTo>
                    <a:cubicBezTo>
                      <a:pt x="168537" y="5906"/>
                      <a:pt x="161575" y="7991"/>
                      <a:pt x="154764" y="10504"/>
                    </a:cubicBezTo>
                    <a:cubicBezTo>
                      <a:pt x="147799" y="13072"/>
                      <a:pt x="140996" y="16056"/>
                      <a:pt x="134390" y="19442"/>
                    </a:cubicBezTo>
                    <a:cubicBezTo>
                      <a:pt x="127867" y="22785"/>
                      <a:pt x="121536" y="26488"/>
                      <a:pt x="115426" y="30535"/>
                    </a:cubicBezTo>
                    <a:cubicBezTo>
                      <a:pt x="109198" y="34659"/>
                      <a:pt x="103196" y="39116"/>
                      <a:pt x="97447" y="43885"/>
                    </a:cubicBezTo>
                    <a:cubicBezTo>
                      <a:pt x="91547" y="48780"/>
                      <a:pt x="85902" y="53974"/>
                      <a:pt x="80534" y="59446"/>
                    </a:cubicBezTo>
                    <a:cubicBezTo>
                      <a:pt x="75071" y="65008"/>
                      <a:pt x="69808" y="70921"/>
                      <a:pt x="64743" y="77185"/>
                    </a:cubicBezTo>
                    <a:cubicBezTo>
                      <a:pt x="59678" y="83465"/>
                      <a:pt x="54880" y="90008"/>
                      <a:pt x="50351" y="96814"/>
                    </a:cubicBezTo>
                    <a:cubicBezTo>
                      <a:pt x="45820" y="103621"/>
                      <a:pt x="41569" y="110680"/>
                      <a:pt x="37597" y="117991"/>
                    </a:cubicBezTo>
                    <a:cubicBezTo>
                      <a:pt x="33625" y="125302"/>
                      <a:pt x="29939" y="132857"/>
                      <a:pt x="26539" y="140657"/>
                    </a:cubicBezTo>
                    <a:cubicBezTo>
                      <a:pt x="23139" y="148457"/>
                      <a:pt x="20038" y="156478"/>
                      <a:pt x="17234" y="164721"/>
                    </a:cubicBezTo>
                    <a:cubicBezTo>
                      <a:pt x="14332" y="173254"/>
                      <a:pt x="11788" y="181925"/>
                      <a:pt x="9603" y="190733"/>
                    </a:cubicBezTo>
                    <a:cubicBezTo>
                      <a:pt x="7418" y="199541"/>
                      <a:pt x="5592" y="208465"/>
                      <a:pt x="4126" y="217502"/>
                    </a:cubicBezTo>
                    <a:cubicBezTo>
                      <a:pt x="2689" y="226540"/>
                      <a:pt x="1589" y="235680"/>
                      <a:pt x="825" y="244924"/>
                    </a:cubicBezTo>
                    <a:cubicBezTo>
                      <a:pt x="62" y="254168"/>
                      <a:pt x="-320" y="263484"/>
                      <a:pt x="-320" y="272873"/>
                    </a:cubicBezTo>
                    <a:cubicBezTo>
                      <a:pt x="-290" y="282262"/>
                      <a:pt x="92" y="291574"/>
                      <a:pt x="825" y="300810"/>
                    </a:cubicBezTo>
                    <a:cubicBezTo>
                      <a:pt x="1559" y="310046"/>
                      <a:pt x="2659" y="319179"/>
                      <a:pt x="4126" y="328209"/>
                    </a:cubicBezTo>
                    <a:cubicBezTo>
                      <a:pt x="5608" y="337193"/>
                      <a:pt x="7441" y="346082"/>
                      <a:pt x="9626" y="354875"/>
                    </a:cubicBezTo>
                    <a:cubicBezTo>
                      <a:pt x="11810" y="363668"/>
                      <a:pt x="14354" y="372323"/>
                      <a:pt x="17257" y="380841"/>
                    </a:cubicBezTo>
                    <a:cubicBezTo>
                      <a:pt x="20060" y="389107"/>
                      <a:pt x="23162" y="397128"/>
                      <a:pt x="26562" y="404905"/>
                    </a:cubicBezTo>
                    <a:cubicBezTo>
                      <a:pt x="29961" y="412682"/>
                      <a:pt x="33647" y="420215"/>
                      <a:pt x="37619" y="427503"/>
                    </a:cubicBezTo>
                    <a:cubicBezTo>
                      <a:pt x="41592" y="434791"/>
                      <a:pt x="45843" y="441823"/>
                      <a:pt x="50373" y="448599"/>
                    </a:cubicBezTo>
                    <a:cubicBezTo>
                      <a:pt x="54896" y="455352"/>
                      <a:pt x="59693" y="461846"/>
                      <a:pt x="64766" y="468080"/>
                    </a:cubicBezTo>
                    <a:cubicBezTo>
                      <a:pt x="69838" y="474313"/>
                      <a:pt x="75101" y="480192"/>
                      <a:pt x="80556" y="485715"/>
                    </a:cubicBezTo>
                    <a:cubicBezTo>
                      <a:pt x="85924" y="491155"/>
                      <a:pt x="91569" y="496315"/>
                      <a:pt x="97469" y="501173"/>
                    </a:cubicBezTo>
                    <a:cubicBezTo>
                      <a:pt x="103219" y="505906"/>
                      <a:pt x="109221" y="510324"/>
                      <a:pt x="115448" y="514409"/>
                    </a:cubicBezTo>
                    <a:cubicBezTo>
                      <a:pt x="121560" y="518416"/>
                      <a:pt x="127891" y="522077"/>
                      <a:pt x="134413" y="525375"/>
                    </a:cubicBezTo>
                    <a:cubicBezTo>
                      <a:pt x="141020" y="528721"/>
                      <a:pt x="147824" y="531664"/>
                      <a:pt x="154787" y="534187"/>
                    </a:cubicBezTo>
                    <a:cubicBezTo>
                      <a:pt x="161600" y="536656"/>
                      <a:pt x="168562" y="538696"/>
                      <a:pt x="175630" y="540295"/>
                    </a:cubicBezTo>
                    <a:cubicBezTo>
                      <a:pt x="182628" y="541889"/>
                      <a:pt x="189720" y="543037"/>
                      <a:pt x="196863" y="543733"/>
                    </a:cubicBezTo>
                    <a:cubicBezTo>
                      <a:pt x="204023" y="544418"/>
                      <a:pt x="211217" y="544651"/>
                      <a:pt x="218406" y="544432"/>
                    </a:cubicBezTo>
                    <a:lnTo>
                      <a:pt x="2870355" y="463748"/>
                    </a:lnTo>
                    <a:cubicBezTo>
                      <a:pt x="2874252" y="463629"/>
                      <a:pt x="2878131" y="463181"/>
                      <a:pt x="2881952" y="462407"/>
                    </a:cubicBezTo>
                    <a:cubicBezTo>
                      <a:pt x="2885817" y="461623"/>
                      <a:pt x="2889611" y="460523"/>
                      <a:pt x="2893296" y="459119"/>
                    </a:cubicBezTo>
                    <a:cubicBezTo>
                      <a:pt x="2897109" y="457661"/>
                      <a:pt x="2900806" y="455914"/>
                      <a:pt x="2904354" y="453893"/>
                    </a:cubicBezTo>
                    <a:cubicBezTo>
                      <a:pt x="2908091" y="451766"/>
                      <a:pt x="2911679" y="449384"/>
                      <a:pt x="2915091" y="446766"/>
                    </a:cubicBezTo>
                    <a:cubicBezTo>
                      <a:pt x="2918565" y="444099"/>
                      <a:pt x="2921879" y="441229"/>
                      <a:pt x="2925015" y="438171"/>
                    </a:cubicBezTo>
                    <a:cubicBezTo>
                      <a:pt x="2928308" y="434962"/>
                      <a:pt x="2931430" y="431581"/>
                      <a:pt x="2934365" y="428041"/>
                    </a:cubicBezTo>
                    <a:cubicBezTo>
                      <a:pt x="2937375" y="424436"/>
                      <a:pt x="2940289" y="420559"/>
                      <a:pt x="2943107" y="416410"/>
                    </a:cubicBezTo>
                    <a:cubicBezTo>
                      <a:pt x="2945926" y="412262"/>
                      <a:pt x="2948635" y="407896"/>
                      <a:pt x="2951232" y="403313"/>
                    </a:cubicBezTo>
                    <a:cubicBezTo>
                      <a:pt x="2953829" y="398698"/>
                      <a:pt x="2956285" y="393916"/>
                      <a:pt x="2958600" y="388966"/>
                    </a:cubicBezTo>
                    <a:cubicBezTo>
                      <a:pt x="2960915" y="384015"/>
                      <a:pt x="2963080" y="378897"/>
                      <a:pt x="2965097" y="373611"/>
                    </a:cubicBezTo>
                    <a:cubicBezTo>
                      <a:pt x="2967121" y="368240"/>
                      <a:pt x="2968993" y="362774"/>
                      <a:pt x="2970712" y="357213"/>
                    </a:cubicBezTo>
                    <a:cubicBezTo>
                      <a:pt x="2972431" y="351651"/>
                      <a:pt x="2973997" y="345921"/>
                      <a:pt x="2975410" y="340024"/>
                    </a:cubicBezTo>
                    <a:cubicBezTo>
                      <a:pt x="2976900" y="333989"/>
                      <a:pt x="2978183" y="327835"/>
                      <a:pt x="2979260" y="321563"/>
                    </a:cubicBezTo>
                    <a:cubicBezTo>
                      <a:pt x="2980338" y="315291"/>
                      <a:pt x="2981258" y="308947"/>
                      <a:pt x="2982022" y="302529"/>
                    </a:cubicBezTo>
                    <a:cubicBezTo>
                      <a:pt x="2982763" y="296090"/>
                      <a:pt x="2983316" y="289596"/>
                      <a:pt x="2983683" y="283049"/>
                    </a:cubicBezTo>
                    <a:cubicBezTo>
                      <a:pt x="2984050" y="276502"/>
                      <a:pt x="2984233" y="269902"/>
                      <a:pt x="2984233" y="263248"/>
                    </a:cubicBezTo>
                    <a:cubicBezTo>
                      <a:pt x="2984211" y="256655"/>
                      <a:pt x="2984027" y="250070"/>
                      <a:pt x="2983683" y="243492"/>
                    </a:cubicBezTo>
                    <a:cubicBezTo>
                      <a:pt x="2983339" y="236914"/>
                      <a:pt x="2982785" y="230421"/>
                      <a:pt x="2982022" y="224011"/>
                    </a:cubicBezTo>
                    <a:cubicBezTo>
                      <a:pt x="2981281" y="217579"/>
                      <a:pt x="2980360" y="211242"/>
                      <a:pt x="2979260" y="205001"/>
                    </a:cubicBezTo>
                    <a:cubicBezTo>
                      <a:pt x="2978160" y="198760"/>
                      <a:pt x="2976877" y="192583"/>
                      <a:pt x="2975410" y="186471"/>
                    </a:cubicBezTo>
                    <a:cubicBezTo>
                      <a:pt x="2973989" y="180574"/>
                      <a:pt x="2972419" y="174829"/>
                      <a:pt x="2970700" y="169237"/>
                    </a:cubicBezTo>
                    <a:cubicBezTo>
                      <a:pt x="2968982" y="163645"/>
                      <a:pt x="2967114" y="158213"/>
                      <a:pt x="2965097" y="152942"/>
                    </a:cubicBezTo>
                    <a:cubicBezTo>
                      <a:pt x="2963088" y="147671"/>
                      <a:pt x="2960926" y="142564"/>
                      <a:pt x="2958611" y="137621"/>
                    </a:cubicBezTo>
                    <a:cubicBezTo>
                      <a:pt x="2956296" y="132678"/>
                      <a:pt x="2953840" y="127915"/>
                      <a:pt x="2951243" y="123332"/>
                    </a:cubicBezTo>
                    <a:cubicBezTo>
                      <a:pt x="2948639" y="118740"/>
                      <a:pt x="2945931" y="114386"/>
                      <a:pt x="2943119" y="110268"/>
                    </a:cubicBezTo>
                    <a:cubicBezTo>
                      <a:pt x="2940307" y="106151"/>
                      <a:pt x="2937393" y="102289"/>
                      <a:pt x="2934376" y="98683"/>
                    </a:cubicBezTo>
                    <a:cubicBezTo>
                      <a:pt x="2931441" y="95161"/>
                      <a:pt x="2928319" y="91799"/>
                      <a:pt x="2925026" y="88610"/>
                    </a:cubicBezTo>
                    <a:cubicBezTo>
                      <a:pt x="2921890" y="85574"/>
                      <a:pt x="2918576" y="82728"/>
                      <a:pt x="2915103" y="80085"/>
                    </a:cubicBezTo>
                    <a:cubicBezTo>
                      <a:pt x="2911690" y="77488"/>
                      <a:pt x="2908103" y="75129"/>
                      <a:pt x="2904365" y="73026"/>
                    </a:cubicBezTo>
                    <a:cubicBezTo>
                      <a:pt x="2900813" y="71034"/>
                      <a:pt x="2897111" y="69318"/>
                      <a:pt x="2893296" y="67892"/>
                    </a:cubicBezTo>
                    <a:cubicBezTo>
                      <a:pt x="2889609" y="66509"/>
                      <a:pt x="2885815" y="65432"/>
                      <a:pt x="2881952" y="64672"/>
                    </a:cubicBezTo>
                    <a:cubicBezTo>
                      <a:pt x="2878129" y="63925"/>
                      <a:pt x="2874249" y="63503"/>
                      <a:pt x="2870355" y="63412"/>
                    </a:cubicBezTo>
                  </a:path>
                </a:pathLst>
              </a:custGeom>
              <a:solidFill>
                <a:srgbClr val="DDBCAB"/>
              </a:solidFill>
              <a:ln w="9508" cap="flat">
                <a:noFill/>
                <a:prstDash val="solid"/>
                <a:miter/>
              </a:ln>
            </p:spPr>
            <p:txBody>
              <a:bodyPr rtlCol="0" anchor="ctr"/>
              <a:lstStyle/>
              <a:p>
                <a:endParaRPr lang="en-VN"/>
              </a:p>
            </p:txBody>
          </p:sp>
          <p:sp>
            <p:nvSpPr>
              <p:cNvPr id="1200" name="Graphic 190">
                <a:extLst>
                  <a:ext uri="{FF2B5EF4-FFF2-40B4-BE49-F238E27FC236}">
                    <a16:creationId xmlns:a16="http://schemas.microsoft.com/office/drawing/2014/main" id="{C2CF06EB-8439-FA48-8703-D06719C82A51}"/>
                  </a:ext>
                </a:extLst>
              </p:cNvPr>
              <p:cNvSpPr/>
              <p:nvPr/>
            </p:nvSpPr>
            <p:spPr>
              <a:xfrm>
                <a:off x="4569898" y="3330323"/>
                <a:ext cx="2984553" cy="740061"/>
              </a:xfrm>
              <a:custGeom>
                <a:avLst/>
                <a:gdLst>
                  <a:gd name="connsiteX0" fmla="*/ 2870355 w 2984553"/>
                  <a:gd name="connsiteY0" fmla="*/ 19 h 740061"/>
                  <a:gd name="connsiteX1" fmla="*/ 218383 w 2984553"/>
                  <a:gd name="connsiteY1" fmla="*/ 193976 h 740061"/>
                  <a:gd name="connsiteX2" fmla="*/ 196841 w 2984553"/>
                  <a:gd name="connsiteY2" fmla="*/ 196899 h 740061"/>
                  <a:gd name="connsiteX3" fmla="*/ 175607 w 2984553"/>
                  <a:gd name="connsiteY3" fmla="*/ 202502 h 740061"/>
                  <a:gd name="connsiteX4" fmla="*/ 154764 w 2984553"/>
                  <a:gd name="connsiteY4" fmla="*/ 210764 h 740061"/>
                  <a:gd name="connsiteX5" fmla="*/ 134390 w 2984553"/>
                  <a:gd name="connsiteY5" fmla="*/ 221685 h 740061"/>
                  <a:gd name="connsiteX6" fmla="*/ 115426 w 2984553"/>
                  <a:gd name="connsiteY6" fmla="*/ 234611 h 740061"/>
                  <a:gd name="connsiteX7" fmla="*/ 97447 w 2984553"/>
                  <a:gd name="connsiteY7" fmla="*/ 249702 h 740061"/>
                  <a:gd name="connsiteX8" fmla="*/ 80533 w 2984553"/>
                  <a:gd name="connsiteY8" fmla="*/ 266891 h 740061"/>
                  <a:gd name="connsiteX9" fmla="*/ 64743 w 2984553"/>
                  <a:gd name="connsiteY9" fmla="*/ 286154 h 740061"/>
                  <a:gd name="connsiteX10" fmla="*/ 50351 w 2984553"/>
                  <a:gd name="connsiteY10" fmla="*/ 307193 h 740061"/>
                  <a:gd name="connsiteX11" fmla="*/ 37597 w 2984553"/>
                  <a:gd name="connsiteY11" fmla="*/ 329607 h 740061"/>
                  <a:gd name="connsiteX12" fmla="*/ 26539 w 2984553"/>
                  <a:gd name="connsiteY12" fmla="*/ 353350 h 740061"/>
                  <a:gd name="connsiteX13" fmla="*/ 17235 w 2984553"/>
                  <a:gd name="connsiteY13" fmla="*/ 378320 h 740061"/>
                  <a:gd name="connsiteX14" fmla="*/ 9603 w 2984553"/>
                  <a:gd name="connsiteY14" fmla="*/ 405077 h 740061"/>
                  <a:gd name="connsiteX15" fmla="*/ 4126 w 2984553"/>
                  <a:gd name="connsiteY15" fmla="*/ 432384 h 740061"/>
                  <a:gd name="connsiteX16" fmla="*/ 826 w 2984553"/>
                  <a:gd name="connsiteY16" fmla="*/ 460127 h 740061"/>
                  <a:gd name="connsiteX17" fmla="*/ -320 w 2984553"/>
                  <a:gd name="connsiteY17" fmla="*/ 488179 h 740061"/>
                  <a:gd name="connsiteX18" fmla="*/ 826 w 2984553"/>
                  <a:gd name="connsiteY18" fmla="*/ 516013 h 740061"/>
                  <a:gd name="connsiteX19" fmla="*/ 4126 w 2984553"/>
                  <a:gd name="connsiteY19" fmla="*/ 543091 h 740061"/>
                  <a:gd name="connsiteX20" fmla="*/ 9626 w 2984553"/>
                  <a:gd name="connsiteY20" fmla="*/ 569310 h 740061"/>
                  <a:gd name="connsiteX21" fmla="*/ 17257 w 2984553"/>
                  <a:gd name="connsiteY21" fmla="*/ 594520 h 740061"/>
                  <a:gd name="connsiteX22" fmla="*/ 26562 w 2984553"/>
                  <a:gd name="connsiteY22" fmla="*/ 617622 h 740061"/>
                  <a:gd name="connsiteX23" fmla="*/ 37620 w 2984553"/>
                  <a:gd name="connsiteY23" fmla="*/ 639142 h 740061"/>
                  <a:gd name="connsiteX24" fmla="*/ 50374 w 2984553"/>
                  <a:gd name="connsiteY24" fmla="*/ 659001 h 740061"/>
                  <a:gd name="connsiteX25" fmla="*/ 64766 w 2984553"/>
                  <a:gd name="connsiteY25" fmla="*/ 677129 h 740061"/>
                  <a:gd name="connsiteX26" fmla="*/ 80557 w 2984553"/>
                  <a:gd name="connsiteY26" fmla="*/ 693172 h 740061"/>
                  <a:gd name="connsiteX27" fmla="*/ 97470 w 2984553"/>
                  <a:gd name="connsiteY27" fmla="*/ 706980 h 740061"/>
                  <a:gd name="connsiteX28" fmla="*/ 115449 w 2984553"/>
                  <a:gd name="connsiteY28" fmla="*/ 718439 h 740061"/>
                  <a:gd name="connsiteX29" fmla="*/ 134413 w 2984553"/>
                  <a:gd name="connsiteY29" fmla="*/ 727607 h 740061"/>
                  <a:gd name="connsiteX30" fmla="*/ 154787 w 2984553"/>
                  <a:gd name="connsiteY30" fmla="*/ 734482 h 740061"/>
                  <a:gd name="connsiteX31" fmla="*/ 175631 w 2984553"/>
                  <a:gd name="connsiteY31" fmla="*/ 738561 h 740061"/>
                  <a:gd name="connsiteX32" fmla="*/ 196864 w 2984553"/>
                  <a:gd name="connsiteY32" fmla="*/ 739902 h 740061"/>
                  <a:gd name="connsiteX33" fmla="*/ 218407 w 2984553"/>
                  <a:gd name="connsiteY33" fmla="*/ 738504 h 740061"/>
                  <a:gd name="connsiteX34" fmla="*/ 2870356 w 2984553"/>
                  <a:gd name="connsiteY34" fmla="*/ 400471 h 740061"/>
                  <a:gd name="connsiteX35" fmla="*/ 2881952 w 2984553"/>
                  <a:gd name="connsiteY35" fmla="*/ 398007 h 740061"/>
                  <a:gd name="connsiteX36" fmla="*/ 2893296 w 2984553"/>
                  <a:gd name="connsiteY36" fmla="*/ 393607 h 740061"/>
                  <a:gd name="connsiteX37" fmla="*/ 2904354 w 2984553"/>
                  <a:gd name="connsiteY37" fmla="*/ 387304 h 740061"/>
                  <a:gd name="connsiteX38" fmla="*/ 2915091 w 2984553"/>
                  <a:gd name="connsiteY38" fmla="*/ 379134 h 740061"/>
                  <a:gd name="connsiteX39" fmla="*/ 2925015 w 2984553"/>
                  <a:gd name="connsiteY39" fmla="*/ 369577 h 740061"/>
                  <a:gd name="connsiteX40" fmla="*/ 2934365 w 2984553"/>
                  <a:gd name="connsiteY40" fmla="*/ 358530 h 740061"/>
                  <a:gd name="connsiteX41" fmla="*/ 2943108 w 2984553"/>
                  <a:gd name="connsiteY41" fmla="*/ 346040 h 740061"/>
                  <a:gd name="connsiteX42" fmla="*/ 2951232 w 2984553"/>
                  <a:gd name="connsiteY42" fmla="*/ 332151 h 740061"/>
                  <a:gd name="connsiteX43" fmla="*/ 2958600 w 2984553"/>
                  <a:gd name="connsiteY43" fmla="*/ 317094 h 740061"/>
                  <a:gd name="connsiteX44" fmla="*/ 2965097 w 2984553"/>
                  <a:gd name="connsiteY44" fmla="*/ 301051 h 740061"/>
                  <a:gd name="connsiteX45" fmla="*/ 2970712 w 2984553"/>
                  <a:gd name="connsiteY45" fmla="*/ 284149 h 740061"/>
                  <a:gd name="connsiteX46" fmla="*/ 2975410 w 2984553"/>
                  <a:gd name="connsiteY46" fmla="*/ 266456 h 740061"/>
                  <a:gd name="connsiteX47" fmla="*/ 2979261 w 2984553"/>
                  <a:gd name="connsiteY47" fmla="*/ 247514 h 740061"/>
                  <a:gd name="connsiteX48" fmla="*/ 2982022 w 2984553"/>
                  <a:gd name="connsiteY48" fmla="*/ 228217 h 740061"/>
                  <a:gd name="connsiteX49" fmla="*/ 2983683 w 2984553"/>
                  <a:gd name="connsiteY49" fmla="*/ 208610 h 740061"/>
                  <a:gd name="connsiteX50" fmla="*/ 2984234 w 2984553"/>
                  <a:gd name="connsiteY50" fmla="*/ 188751 h 740061"/>
                  <a:gd name="connsiteX51" fmla="*/ 2983672 w 2984553"/>
                  <a:gd name="connsiteY51" fmla="*/ 169065 h 740061"/>
                  <a:gd name="connsiteX52" fmla="*/ 2982011 w 2984553"/>
                  <a:gd name="connsiteY52" fmla="*/ 149791 h 740061"/>
                  <a:gd name="connsiteX53" fmla="*/ 2979260 w 2984553"/>
                  <a:gd name="connsiteY53" fmla="*/ 131009 h 740061"/>
                  <a:gd name="connsiteX54" fmla="*/ 2975410 w 2984553"/>
                  <a:gd name="connsiteY54" fmla="*/ 112858 h 740061"/>
                  <a:gd name="connsiteX55" fmla="*/ 2970712 w 2984553"/>
                  <a:gd name="connsiteY55" fmla="*/ 96104 h 740061"/>
                  <a:gd name="connsiteX56" fmla="*/ 2965108 w 2984553"/>
                  <a:gd name="connsiteY56" fmla="*/ 80359 h 740061"/>
                  <a:gd name="connsiteX57" fmla="*/ 2958611 w 2984553"/>
                  <a:gd name="connsiteY57" fmla="*/ 65668 h 740061"/>
                  <a:gd name="connsiteX58" fmla="*/ 2951209 w 2984553"/>
                  <a:gd name="connsiteY58" fmla="*/ 52124 h 740061"/>
                  <a:gd name="connsiteX59" fmla="*/ 2943084 w 2984553"/>
                  <a:gd name="connsiteY59" fmla="*/ 39862 h 740061"/>
                  <a:gd name="connsiteX60" fmla="*/ 2934341 w 2984553"/>
                  <a:gd name="connsiteY60" fmla="*/ 29136 h 740061"/>
                  <a:gd name="connsiteX61" fmla="*/ 2924991 w 2984553"/>
                  <a:gd name="connsiteY61" fmla="*/ 19969 h 740061"/>
                  <a:gd name="connsiteX62" fmla="*/ 2915068 w 2984553"/>
                  <a:gd name="connsiteY62" fmla="*/ 12406 h 740061"/>
                  <a:gd name="connsiteX63" fmla="*/ 2904331 w 2984553"/>
                  <a:gd name="connsiteY63" fmla="*/ 6390 h 740061"/>
                  <a:gd name="connsiteX64" fmla="*/ 2893273 w 2984553"/>
                  <a:gd name="connsiteY64" fmla="*/ 2310 h 740061"/>
                  <a:gd name="connsiteX65" fmla="*/ 2870356 w 2984553"/>
                  <a:gd name="connsiteY65" fmla="*/ 18 h 740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984553" h="740061">
                    <a:moveTo>
                      <a:pt x="2870355" y="19"/>
                    </a:moveTo>
                    <a:lnTo>
                      <a:pt x="218383" y="193976"/>
                    </a:lnTo>
                    <a:cubicBezTo>
                      <a:pt x="211149" y="194505"/>
                      <a:pt x="203955" y="195481"/>
                      <a:pt x="196841" y="196899"/>
                    </a:cubicBezTo>
                    <a:cubicBezTo>
                      <a:pt x="189656" y="198334"/>
                      <a:pt x="182565" y="200205"/>
                      <a:pt x="175607" y="202502"/>
                    </a:cubicBezTo>
                    <a:cubicBezTo>
                      <a:pt x="168504" y="204846"/>
                      <a:pt x="161544" y="207605"/>
                      <a:pt x="154764" y="210764"/>
                    </a:cubicBezTo>
                    <a:cubicBezTo>
                      <a:pt x="147775" y="214023"/>
                      <a:pt x="140973" y="217668"/>
                      <a:pt x="134390" y="221685"/>
                    </a:cubicBezTo>
                    <a:cubicBezTo>
                      <a:pt x="127853" y="225668"/>
                      <a:pt x="121523" y="229982"/>
                      <a:pt x="115426" y="234611"/>
                    </a:cubicBezTo>
                    <a:cubicBezTo>
                      <a:pt x="109253" y="239324"/>
                      <a:pt x="103260" y="244355"/>
                      <a:pt x="97447" y="249702"/>
                    </a:cubicBezTo>
                    <a:cubicBezTo>
                      <a:pt x="91633" y="255073"/>
                      <a:pt x="85995" y="260802"/>
                      <a:pt x="80533" y="266891"/>
                    </a:cubicBezTo>
                    <a:cubicBezTo>
                      <a:pt x="75071" y="272980"/>
                      <a:pt x="69808" y="279401"/>
                      <a:pt x="64743" y="286154"/>
                    </a:cubicBezTo>
                    <a:cubicBezTo>
                      <a:pt x="59678" y="292930"/>
                      <a:pt x="54881" y="299943"/>
                      <a:pt x="50351" y="307193"/>
                    </a:cubicBezTo>
                    <a:cubicBezTo>
                      <a:pt x="45820" y="314443"/>
                      <a:pt x="41569" y="321914"/>
                      <a:pt x="37597" y="329607"/>
                    </a:cubicBezTo>
                    <a:cubicBezTo>
                      <a:pt x="33625" y="337308"/>
                      <a:pt x="29939" y="345222"/>
                      <a:pt x="26539" y="353350"/>
                    </a:cubicBezTo>
                    <a:cubicBezTo>
                      <a:pt x="23140" y="361479"/>
                      <a:pt x="20038" y="369802"/>
                      <a:pt x="17235" y="378320"/>
                    </a:cubicBezTo>
                    <a:cubicBezTo>
                      <a:pt x="14332" y="387121"/>
                      <a:pt x="11788" y="396040"/>
                      <a:pt x="9603" y="405077"/>
                    </a:cubicBezTo>
                    <a:cubicBezTo>
                      <a:pt x="7418" y="414115"/>
                      <a:pt x="5593" y="423217"/>
                      <a:pt x="4126" y="432384"/>
                    </a:cubicBezTo>
                    <a:cubicBezTo>
                      <a:pt x="2690" y="441567"/>
                      <a:pt x="1590" y="450814"/>
                      <a:pt x="826" y="460127"/>
                    </a:cubicBezTo>
                    <a:cubicBezTo>
                      <a:pt x="62" y="469440"/>
                      <a:pt x="-320" y="478790"/>
                      <a:pt x="-320" y="488179"/>
                    </a:cubicBezTo>
                    <a:cubicBezTo>
                      <a:pt x="-290" y="497568"/>
                      <a:pt x="92" y="506846"/>
                      <a:pt x="826" y="516013"/>
                    </a:cubicBezTo>
                    <a:cubicBezTo>
                      <a:pt x="1559" y="525180"/>
                      <a:pt x="2659" y="534206"/>
                      <a:pt x="4126" y="543091"/>
                    </a:cubicBezTo>
                    <a:cubicBezTo>
                      <a:pt x="5608" y="551999"/>
                      <a:pt x="7441" y="560738"/>
                      <a:pt x="9626" y="569310"/>
                    </a:cubicBezTo>
                    <a:cubicBezTo>
                      <a:pt x="11810" y="577881"/>
                      <a:pt x="14354" y="586285"/>
                      <a:pt x="17257" y="594520"/>
                    </a:cubicBezTo>
                    <a:cubicBezTo>
                      <a:pt x="20061" y="602480"/>
                      <a:pt x="23162" y="610181"/>
                      <a:pt x="26562" y="617622"/>
                    </a:cubicBezTo>
                    <a:cubicBezTo>
                      <a:pt x="29961" y="625070"/>
                      <a:pt x="33647" y="632244"/>
                      <a:pt x="37620" y="639142"/>
                    </a:cubicBezTo>
                    <a:cubicBezTo>
                      <a:pt x="41592" y="646040"/>
                      <a:pt x="45843" y="652660"/>
                      <a:pt x="50374" y="659001"/>
                    </a:cubicBezTo>
                    <a:cubicBezTo>
                      <a:pt x="54858" y="665285"/>
                      <a:pt x="59662" y="671336"/>
                      <a:pt x="64766" y="677129"/>
                    </a:cubicBezTo>
                    <a:cubicBezTo>
                      <a:pt x="69739" y="682755"/>
                      <a:pt x="75010" y="688110"/>
                      <a:pt x="80557" y="693172"/>
                    </a:cubicBezTo>
                    <a:cubicBezTo>
                      <a:pt x="85929" y="698091"/>
                      <a:pt x="91576" y="702702"/>
                      <a:pt x="97470" y="706980"/>
                    </a:cubicBezTo>
                    <a:cubicBezTo>
                      <a:pt x="103232" y="711151"/>
                      <a:pt x="109235" y="714977"/>
                      <a:pt x="115449" y="718439"/>
                    </a:cubicBezTo>
                    <a:cubicBezTo>
                      <a:pt x="121579" y="721877"/>
                      <a:pt x="127912" y="724938"/>
                      <a:pt x="134413" y="727607"/>
                    </a:cubicBezTo>
                    <a:cubicBezTo>
                      <a:pt x="141049" y="730335"/>
                      <a:pt x="147855" y="732632"/>
                      <a:pt x="154787" y="734482"/>
                    </a:cubicBezTo>
                    <a:cubicBezTo>
                      <a:pt x="161639" y="736295"/>
                      <a:pt x="168601" y="737658"/>
                      <a:pt x="175631" y="738561"/>
                    </a:cubicBezTo>
                    <a:cubicBezTo>
                      <a:pt x="182672" y="739467"/>
                      <a:pt x="189765" y="739915"/>
                      <a:pt x="196864" y="739902"/>
                    </a:cubicBezTo>
                    <a:cubicBezTo>
                      <a:pt x="204067" y="739887"/>
                      <a:pt x="211262" y="739420"/>
                      <a:pt x="218407" y="738504"/>
                    </a:cubicBezTo>
                    <a:lnTo>
                      <a:pt x="2870356" y="400471"/>
                    </a:lnTo>
                    <a:cubicBezTo>
                      <a:pt x="2874282" y="399968"/>
                      <a:pt x="2878160" y="399144"/>
                      <a:pt x="2881952" y="398007"/>
                    </a:cubicBezTo>
                    <a:cubicBezTo>
                      <a:pt x="2885841" y="396835"/>
                      <a:pt x="2889634" y="395364"/>
                      <a:pt x="2893296" y="393607"/>
                    </a:cubicBezTo>
                    <a:cubicBezTo>
                      <a:pt x="2897126" y="391768"/>
                      <a:pt x="2900821" y="389662"/>
                      <a:pt x="2904354" y="387304"/>
                    </a:cubicBezTo>
                    <a:cubicBezTo>
                      <a:pt x="2908100" y="384808"/>
                      <a:pt x="2911686" y="382079"/>
                      <a:pt x="2915091" y="379134"/>
                    </a:cubicBezTo>
                    <a:cubicBezTo>
                      <a:pt x="2918567" y="376128"/>
                      <a:pt x="2921880" y="372938"/>
                      <a:pt x="2925015" y="369577"/>
                    </a:cubicBezTo>
                    <a:cubicBezTo>
                      <a:pt x="2928192" y="366139"/>
                      <a:pt x="2931309" y="362457"/>
                      <a:pt x="2934365" y="358530"/>
                    </a:cubicBezTo>
                    <a:cubicBezTo>
                      <a:pt x="2937374" y="354604"/>
                      <a:pt x="2940289" y="350440"/>
                      <a:pt x="2943108" y="346040"/>
                    </a:cubicBezTo>
                    <a:cubicBezTo>
                      <a:pt x="2945927" y="341639"/>
                      <a:pt x="2948635" y="337010"/>
                      <a:pt x="2951232" y="332151"/>
                    </a:cubicBezTo>
                    <a:cubicBezTo>
                      <a:pt x="2953829" y="327323"/>
                      <a:pt x="2956286" y="322304"/>
                      <a:pt x="2958600" y="317094"/>
                    </a:cubicBezTo>
                    <a:cubicBezTo>
                      <a:pt x="2960915" y="311884"/>
                      <a:pt x="2963081" y="306536"/>
                      <a:pt x="2965097" y="301051"/>
                    </a:cubicBezTo>
                    <a:cubicBezTo>
                      <a:pt x="2967122" y="295543"/>
                      <a:pt x="2968993" y="289909"/>
                      <a:pt x="2970712" y="284149"/>
                    </a:cubicBezTo>
                    <a:cubicBezTo>
                      <a:pt x="2972431" y="278389"/>
                      <a:pt x="2973997" y="272491"/>
                      <a:pt x="2975410" y="266456"/>
                    </a:cubicBezTo>
                    <a:cubicBezTo>
                      <a:pt x="2976900" y="260207"/>
                      <a:pt x="2978183" y="253893"/>
                      <a:pt x="2979261" y="247514"/>
                    </a:cubicBezTo>
                    <a:cubicBezTo>
                      <a:pt x="2980338" y="241135"/>
                      <a:pt x="2981258" y="234703"/>
                      <a:pt x="2982022" y="228217"/>
                    </a:cubicBezTo>
                    <a:cubicBezTo>
                      <a:pt x="2982763" y="221731"/>
                      <a:pt x="2983317" y="215195"/>
                      <a:pt x="2983683" y="208610"/>
                    </a:cubicBezTo>
                    <a:cubicBezTo>
                      <a:pt x="2984050" y="202025"/>
                      <a:pt x="2984234" y="195406"/>
                      <a:pt x="2984234" y="188751"/>
                    </a:cubicBezTo>
                    <a:cubicBezTo>
                      <a:pt x="2984203" y="182136"/>
                      <a:pt x="2984016" y="175574"/>
                      <a:pt x="2983672" y="169065"/>
                    </a:cubicBezTo>
                    <a:cubicBezTo>
                      <a:pt x="2983328" y="162556"/>
                      <a:pt x="2982774" y="156132"/>
                      <a:pt x="2982011" y="149791"/>
                    </a:cubicBezTo>
                    <a:cubicBezTo>
                      <a:pt x="2981277" y="143427"/>
                      <a:pt x="2980360" y="137167"/>
                      <a:pt x="2979260" y="131009"/>
                    </a:cubicBezTo>
                    <a:cubicBezTo>
                      <a:pt x="2978160" y="124851"/>
                      <a:pt x="2976877" y="118801"/>
                      <a:pt x="2975410" y="112858"/>
                    </a:cubicBezTo>
                    <a:cubicBezTo>
                      <a:pt x="2973997" y="107105"/>
                      <a:pt x="2972431" y="101520"/>
                      <a:pt x="2970712" y="96104"/>
                    </a:cubicBezTo>
                    <a:cubicBezTo>
                      <a:pt x="2969016" y="90688"/>
                      <a:pt x="2967148" y="85439"/>
                      <a:pt x="2965108" y="80359"/>
                    </a:cubicBezTo>
                    <a:cubicBezTo>
                      <a:pt x="2963069" y="75278"/>
                      <a:pt x="2960903" y="70381"/>
                      <a:pt x="2958611" y="65668"/>
                    </a:cubicBezTo>
                    <a:cubicBezTo>
                      <a:pt x="2956282" y="60993"/>
                      <a:pt x="2953814" y="56478"/>
                      <a:pt x="2951209" y="52124"/>
                    </a:cubicBezTo>
                    <a:cubicBezTo>
                      <a:pt x="2948604" y="47769"/>
                      <a:pt x="2945896" y="43682"/>
                      <a:pt x="2943084" y="39862"/>
                    </a:cubicBezTo>
                    <a:cubicBezTo>
                      <a:pt x="2940359" y="36136"/>
                      <a:pt x="2937442" y="32556"/>
                      <a:pt x="2934341" y="29136"/>
                    </a:cubicBezTo>
                    <a:cubicBezTo>
                      <a:pt x="2931407" y="25899"/>
                      <a:pt x="2928285" y="22838"/>
                      <a:pt x="2924991" y="19969"/>
                    </a:cubicBezTo>
                    <a:cubicBezTo>
                      <a:pt x="2921852" y="17234"/>
                      <a:pt x="2918537" y="14708"/>
                      <a:pt x="2915068" y="12406"/>
                    </a:cubicBezTo>
                    <a:cubicBezTo>
                      <a:pt x="2911645" y="10134"/>
                      <a:pt x="2908056" y="8123"/>
                      <a:pt x="2904331" y="6390"/>
                    </a:cubicBezTo>
                    <a:cubicBezTo>
                      <a:pt x="2900763" y="4729"/>
                      <a:pt x="2897065" y="3365"/>
                      <a:pt x="2893273" y="2310"/>
                    </a:cubicBezTo>
                    <a:cubicBezTo>
                      <a:pt x="2885823" y="232"/>
                      <a:pt x="2878070" y="-543"/>
                      <a:pt x="2870356" y="18"/>
                    </a:cubicBezTo>
                  </a:path>
                </a:pathLst>
              </a:custGeom>
              <a:solidFill>
                <a:srgbClr val="DDBCAB"/>
              </a:solidFill>
              <a:ln w="9508" cap="flat">
                <a:noFill/>
                <a:prstDash val="solid"/>
                <a:miter/>
              </a:ln>
            </p:spPr>
            <p:txBody>
              <a:bodyPr rtlCol="0" anchor="ctr"/>
              <a:lstStyle/>
              <a:p>
                <a:endParaRPr lang="en-VN"/>
              </a:p>
            </p:txBody>
          </p:sp>
          <p:sp>
            <p:nvSpPr>
              <p:cNvPr id="1201" name="Graphic 190">
                <a:extLst>
                  <a:ext uri="{FF2B5EF4-FFF2-40B4-BE49-F238E27FC236}">
                    <a16:creationId xmlns:a16="http://schemas.microsoft.com/office/drawing/2014/main" id="{D7B0ECAE-1A81-7C45-B7A2-5AD82301589A}"/>
                  </a:ext>
                </a:extLst>
              </p:cNvPr>
              <p:cNvSpPr/>
              <p:nvPr/>
            </p:nvSpPr>
            <p:spPr>
              <a:xfrm>
                <a:off x="5975936" y="2052033"/>
                <a:ext cx="773855" cy="1378474"/>
              </a:xfrm>
              <a:custGeom>
                <a:avLst/>
                <a:gdLst>
                  <a:gd name="connsiteX0" fmla="*/ 18845 w 773855"/>
                  <a:gd name="connsiteY0" fmla="*/ 1313847 h 1378474"/>
                  <a:gd name="connsiteX1" fmla="*/ 201374 w 773855"/>
                  <a:gd name="connsiteY1" fmla="*/ 1359266 h 1378474"/>
                  <a:gd name="connsiteX2" fmla="*/ 259557 w 773855"/>
                  <a:gd name="connsiteY2" fmla="*/ 1204950 h 1378474"/>
                  <a:gd name="connsiteX3" fmla="*/ 773535 w 773855"/>
                  <a:gd name="connsiteY3" fmla="*/ 148990 h 1378474"/>
                  <a:gd name="connsiteX4" fmla="*/ 527511 w 773855"/>
                  <a:gd name="connsiteY4" fmla="*/ -159 h 1378474"/>
                  <a:gd name="connsiteX5" fmla="*/ 83631 w 773855"/>
                  <a:gd name="connsiteY5" fmla="*/ 1121486 h 1378474"/>
                  <a:gd name="connsiteX6" fmla="*/ 78619 w 773855"/>
                  <a:gd name="connsiteY6" fmla="*/ 1123559 h 1378474"/>
                  <a:gd name="connsiteX7" fmla="*/ 73702 w 773855"/>
                  <a:gd name="connsiteY7" fmla="*/ 1125823 h 1378474"/>
                  <a:gd name="connsiteX8" fmla="*/ 68840 w 773855"/>
                  <a:gd name="connsiteY8" fmla="*/ 1128306 h 1378474"/>
                  <a:gd name="connsiteX9" fmla="*/ 64050 w 773855"/>
                  <a:gd name="connsiteY9" fmla="*/ 1131045 h 1378474"/>
                  <a:gd name="connsiteX10" fmla="*/ 18836 w 773855"/>
                  <a:gd name="connsiteY10" fmla="*/ 1313834 h 137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3855" h="1378474">
                    <a:moveTo>
                      <a:pt x="18845" y="1313847"/>
                    </a:moveTo>
                    <a:cubicBezTo>
                      <a:pt x="56707" y="1376794"/>
                      <a:pt x="138428" y="1397129"/>
                      <a:pt x="201374" y="1359266"/>
                    </a:cubicBezTo>
                    <a:cubicBezTo>
                      <a:pt x="254167" y="1327511"/>
                      <a:pt x="278242" y="1263656"/>
                      <a:pt x="259557" y="1204950"/>
                    </a:cubicBezTo>
                    <a:lnTo>
                      <a:pt x="773535" y="148990"/>
                    </a:lnTo>
                    <a:lnTo>
                      <a:pt x="527511" y="-159"/>
                    </a:lnTo>
                    <a:lnTo>
                      <a:pt x="83631" y="1121486"/>
                    </a:lnTo>
                    <a:cubicBezTo>
                      <a:pt x="81934" y="1122146"/>
                      <a:pt x="80264" y="1122837"/>
                      <a:pt x="78619" y="1123559"/>
                    </a:cubicBezTo>
                    <a:cubicBezTo>
                      <a:pt x="76974" y="1124282"/>
                      <a:pt x="75335" y="1125036"/>
                      <a:pt x="73702" y="1125823"/>
                    </a:cubicBezTo>
                    <a:cubicBezTo>
                      <a:pt x="72069" y="1126610"/>
                      <a:pt x="70449" y="1127437"/>
                      <a:pt x="68840" y="1128306"/>
                    </a:cubicBezTo>
                    <a:cubicBezTo>
                      <a:pt x="67232" y="1129175"/>
                      <a:pt x="65635" y="1130088"/>
                      <a:pt x="64050" y="1131045"/>
                    </a:cubicBezTo>
                    <a:cubicBezTo>
                      <a:pt x="1100" y="1169043"/>
                      <a:pt x="-19141" y="1250870"/>
                      <a:pt x="18836" y="1313834"/>
                    </a:cubicBezTo>
                    <a:close/>
                  </a:path>
                </a:pathLst>
              </a:custGeom>
              <a:solidFill>
                <a:srgbClr val="9E616A"/>
              </a:solidFill>
              <a:ln w="9508" cap="flat">
                <a:noFill/>
                <a:prstDash val="solid"/>
                <a:miter/>
              </a:ln>
            </p:spPr>
            <p:txBody>
              <a:bodyPr rtlCol="0" anchor="ctr"/>
              <a:lstStyle/>
              <a:p>
                <a:endParaRPr lang="en-VN"/>
              </a:p>
            </p:txBody>
          </p:sp>
          <p:sp>
            <p:nvSpPr>
              <p:cNvPr id="1202" name="Graphic 190">
                <a:extLst>
                  <a:ext uri="{FF2B5EF4-FFF2-40B4-BE49-F238E27FC236}">
                    <a16:creationId xmlns:a16="http://schemas.microsoft.com/office/drawing/2014/main" id="{46FFA87E-E7A9-0846-B081-8D6B0BDCE02E}"/>
                  </a:ext>
                </a:extLst>
              </p:cNvPr>
              <p:cNvSpPr/>
              <p:nvPr/>
            </p:nvSpPr>
            <p:spPr>
              <a:xfrm>
                <a:off x="6286545" y="1661604"/>
                <a:ext cx="657441" cy="946759"/>
              </a:xfrm>
              <a:custGeom>
                <a:avLst/>
                <a:gdLst>
                  <a:gd name="connsiteX0" fmla="*/ 364816 w 657441"/>
                  <a:gd name="connsiteY0" fmla="*/ 946601 h 946759"/>
                  <a:gd name="connsiteX1" fmla="*/ -320 w 657441"/>
                  <a:gd name="connsiteY1" fmla="*/ 853013 h 946759"/>
                  <a:gd name="connsiteX2" fmla="*/ 30976 w 657441"/>
                  <a:gd name="connsiteY2" fmla="*/ 781415 h 946759"/>
                  <a:gd name="connsiteX3" fmla="*/ 107876 w 657441"/>
                  <a:gd name="connsiteY3" fmla="*/ 603822 h 946759"/>
                  <a:gd name="connsiteX4" fmla="*/ 205118 w 657441"/>
                  <a:gd name="connsiteY4" fmla="*/ 376084 h 946759"/>
                  <a:gd name="connsiteX5" fmla="*/ 297246 w 657441"/>
                  <a:gd name="connsiteY5" fmla="*/ 154018 h 946759"/>
                  <a:gd name="connsiteX6" fmla="*/ 385848 w 657441"/>
                  <a:gd name="connsiteY6" fmla="*/ 24674 h 946759"/>
                  <a:gd name="connsiteX7" fmla="*/ 475377 w 657441"/>
                  <a:gd name="connsiteY7" fmla="*/ 873 h 946759"/>
                  <a:gd name="connsiteX8" fmla="*/ 544653 w 657441"/>
                  <a:gd name="connsiteY8" fmla="*/ 27244 h 946759"/>
                  <a:gd name="connsiteX9" fmla="*/ 572462 w 657441"/>
                  <a:gd name="connsiteY9" fmla="*/ 48351 h 946759"/>
                  <a:gd name="connsiteX10" fmla="*/ 657122 w 657441"/>
                  <a:gd name="connsiteY10" fmla="*/ 202312 h 94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7441" h="946759">
                    <a:moveTo>
                      <a:pt x="364816" y="946601"/>
                    </a:moveTo>
                    <a:lnTo>
                      <a:pt x="-320" y="853013"/>
                    </a:lnTo>
                    <a:cubicBezTo>
                      <a:pt x="-320" y="853013"/>
                      <a:pt x="11600" y="826063"/>
                      <a:pt x="30976" y="781415"/>
                    </a:cubicBezTo>
                    <a:cubicBezTo>
                      <a:pt x="50352" y="736767"/>
                      <a:pt x="77424" y="674508"/>
                      <a:pt x="107876" y="603822"/>
                    </a:cubicBezTo>
                    <a:cubicBezTo>
                      <a:pt x="138329" y="533136"/>
                      <a:pt x="172116" y="454155"/>
                      <a:pt x="205118" y="376084"/>
                    </a:cubicBezTo>
                    <a:cubicBezTo>
                      <a:pt x="238119" y="298013"/>
                      <a:pt x="270214" y="220878"/>
                      <a:pt x="297246" y="154018"/>
                    </a:cubicBezTo>
                    <a:cubicBezTo>
                      <a:pt x="324278" y="87158"/>
                      <a:pt x="354985" y="47116"/>
                      <a:pt x="385848" y="24674"/>
                    </a:cubicBezTo>
                    <a:cubicBezTo>
                      <a:pt x="411393" y="5260"/>
                      <a:pt x="443564" y="-3293"/>
                      <a:pt x="475377" y="873"/>
                    </a:cubicBezTo>
                    <a:cubicBezTo>
                      <a:pt x="500102" y="4556"/>
                      <a:pt x="523737" y="13552"/>
                      <a:pt x="544653" y="27244"/>
                    </a:cubicBezTo>
                    <a:cubicBezTo>
                      <a:pt x="554555" y="33405"/>
                      <a:pt x="563865" y="40471"/>
                      <a:pt x="572462" y="48351"/>
                    </a:cubicBezTo>
                    <a:lnTo>
                      <a:pt x="657122" y="202312"/>
                    </a:lnTo>
                    <a:close/>
                  </a:path>
                </a:pathLst>
              </a:custGeom>
              <a:solidFill>
                <a:srgbClr val="CCCCCC"/>
              </a:solidFill>
              <a:ln w="9508" cap="flat">
                <a:noFill/>
                <a:prstDash val="solid"/>
                <a:miter/>
              </a:ln>
            </p:spPr>
            <p:txBody>
              <a:bodyPr rtlCol="0" anchor="ctr"/>
              <a:lstStyle/>
              <a:p>
                <a:endParaRPr lang="en-VN"/>
              </a:p>
            </p:txBody>
          </p:sp>
          <p:sp>
            <p:nvSpPr>
              <p:cNvPr id="1203" name="Graphic 190">
                <a:extLst>
                  <a:ext uri="{FF2B5EF4-FFF2-40B4-BE49-F238E27FC236}">
                    <a16:creationId xmlns:a16="http://schemas.microsoft.com/office/drawing/2014/main" id="{727AD63D-B157-A54E-81B3-17ECAF5C3246}"/>
                  </a:ext>
                </a:extLst>
              </p:cNvPr>
              <p:cNvSpPr/>
              <p:nvPr/>
            </p:nvSpPr>
            <p:spPr>
              <a:xfrm>
                <a:off x="3461516" y="2524138"/>
                <a:ext cx="523578" cy="604635"/>
              </a:xfrm>
              <a:custGeom>
                <a:avLst/>
                <a:gdLst>
                  <a:gd name="connsiteX0" fmla="*/ 267679 w 523578"/>
                  <a:gd name="connsiteY0" fmla="*/ 442 h 604635"/>
                  <a:gd name="connsiteX1" fmla="*/ 241324 w 523578"/>
                  <a:gd name="connsiteY1" fmla="*/ 3880 h 604635"/>
                  <a:gd name="connsiteX2" fmla="*/ 215346 w 523578"/>
                  <a:gd name="connsiteY2" fmla="*/ 10251 h 604635"/>
                  <a:gd name="connsiteX3" fmla="*/ 189839 w 523578"/>
                  <a:gd name="connsiteY3" fmla="*/ 19579 h 604635"/>
                  <a:gd name="connsiteX4" fmla="*/ 164893 w 523578"/>
                  <a:gd name="connsiteY4" fmla="*/ 31840 h 604635"/>
                  <a:gd name="connsiteX5" fmla="*/ 141666 w 523578"/>
                  <a:gd name="connsiteY5" fmla="*/ 46370 h 604635"/>
                  <a:gd name="connsiteX6" fmla="*/ 119631 w 523578"/>
                  <a:gd name="connsiteY6" fmla="*/ 63238 h 604635"/>
                  <a:gd name="connsiteX7" fmla="*/ 98902 w 523578"/>
                  <a:gd name="connsiteY7" fmla="*/ 82421 h 604635"/>
                  <a:gd name="connsiteX8" fmla="*/ 79536 w 523578"/>
                  <a:gd name="connsiteY8" fmla="*/ 103907 h 604635"/>
                  <a:gd name="connsiteX9" fmla="*/ 61878 w 523578"/>
                  <a:gd name="connsiteY9" fmla="*/ 127318 h 604635"/>
                  <a:gd name="connsiteX10" fmla="*/ 46225 w 523578"/>
                  <a:gd name="connsiteY10" fmla="*/ 152276 h 604635"/>
                  <a:gd name="connsiteX11" fmla="*/ 32681 w 523578"/>
                  <a:gd name="connsiteY11" fmla="*/ 178711 h 604635"/>
                  <a:gd name="connsiteX12" fmla="*/ 21222 w 523578"/>
                  <a:gd name="connsiteY12" fmla="*/ 206477 h 604635"/>
                  <a:gd name="connsiteX13" fmla="*/ 11814 w 523578"/>
                  <a:gd name="connsiteY13" fmla="*/ 236236 h 604635"/>
                  <a:gd name="connsiteX14" fmla="*/ 5088 w 523578"/>
                  <a:gd name="connsiteY14" fmla="*/ 266557 h 604635"/>
                  <a:gd name="connsiteX15" fmla="*/ 1031 w 523578"/>
                  <a:gd name="connsiteY15" fmla="*/ 297337 h 604635"/>
                  <a:gd name="connsiteX16" fmla="*/ -320 w 523578"/>
                  <a:gd name="connsiteY16" fmla="*/ 328448 h 604635"/>
                  <a:gd name="connsiteX17" fmla="*/ 1031 w 523578"/>
                  <a:gd name="connsiteY17" fmla="*/ 359285 h 604635"/>
                  <a:gd name="connsiteX18" fmla="*/ 5088 w 523578"/>
                  <a:gd name="connsiteY18" fmla="*/ 389250 h 604635"/>
                  <a:gd name="connsiteX19" fmla="*/ 11814 w 523578"/>
                  <a:gd name="connsiteY19" fmla="*/ 418219 h 604635"/>
                  <a:gd name="connsiteX20" fmla="*/ 21188 w 523578"/>
                  <a:gd name="connsiteY20" fmla="*/ 446076 h 604635"/>
                  <a:gd name="connsiteX21" fmla="*/ 32646 w 523578"/>
                  <a:gd name="connsiteY21" fmla="*/ 471550 h 604635"/>
                  <a:gd name="connsiteX22" fmla="*/ 46214 w 523578"/>
                  <a:gd name="connsiteY22" fmla="*/ 495248 h 604635"/>
                  <a:gd name="connsiteX23" fmla="*/ 61867 w 523578"/>
                  <a:gd name="connsiteY23" fmla="*/ 517020 h 604635"/>
                  <a:gd name="connsiteX24" fmla="*/ 79536 w 523578"/>
                  <a:gd name="connsiteY24" fmla="*/ 536924 h 604635"/>
                  <a:gd name="connsiteX25" fmla="*/ 98902 w 523578"/>
                  <a:gd name="connsiteY25" fmla="*/ 554526 h 604635"/>
                  <a:gd name="connsiteX26" fmla="*/ 119642 w 523578"/>
                  <a:gd name="connsiteY26" fmla="*/ 569572 h 604635"/>
                  <a:gd name="connsiteX27" fmla="*/ 164905 w 523578"/>
                  <a:gd name="connsiteY27" fmla="*/ 591848 h 604635"/>
                  <a:gd name="connsiteX28" fmla="*/ 215324 w 523578"/>
                  <a:gd name="connsiteY28" fmla="*/ 603307 h 604635"/>
                  <a:gd name="connsiteX29" fmla="*/ 241301 w 523578"/>
                  <a:gd name="connsiteY29" fmla="*/ 604453 h 604635"/>
                  <a:gd name="connsiteX30" fmla="*/ 267657 w 523578"/>
                  <a:gd name="connsiteY30" fmla="*/ 602585 h 604635"/>
                  <a:gd name="connsiteX31" fmla="*/ 293874 w 523578"/>
                  <a:gd name="connsiteY31" fmla="*/ 597761 h 604635"/>
                  <a:gd name="connsiteX32" fmla="*/ 319485 w 523578"/>
                  <a:gd name="connsiteY32" fmla="*/ 590072 h 604635"/>
                  <a:gd name="connsiteX33" fmla="*/ 344408 w 523578"/>
                  <a:gd name="connsiteY33" fmla="*/ 579564 h 604635"/>
                  <a:gd name="connsiteX34" fmla="*/ 368563 w 523578"/>
                  <a:gd name="connsiteY34" fmla="*/ 566294 h 604635"/>
                  <a:gd name="connsiteX35" fmla="*/ 390816 w 523578"/>
                  <a:gd name="connsiteY35" fmla="*/ 551008 h 604635"/>
                  <a:gd name="connsiteX36" fmla="*/ 411797 w 523578"/>
                  <a:gd name="connsiteY36" fmla="*/ 533613 h 604635"/>
                  <a:gd name="connsiteX37" fmla="*/ 431403 w 523578"/>
                  <a:gd name="connsiteY37" fmla="*/ 514133 h 604635"/>
                  <a:gd name="connsiteX38" fmla="*/ 449577 w 523578"/>
                  <a:gd name="connsiteY38" fmla="*/ 492636 h 604635"/>
                  <a:gd name="connsiteX39" fmla="*/ 466101 w 523578"/>
                  <a:gd name="connsiteY39" fmla="*/ 469476 h 604635"/>
                  <a:gd name="connsiteX40" fmla="*/ 480608 w 523578"/>
                  <a:gd name="connsiteY40" fmla="*/ 445011 h 604635"/>
                  <a:gd name="connsiteX41" fmla="*/ 493121 w 523578"/>
                  <a:gd name="connsiteY41" fmla="*/ 419331 h 604635"/>
                  <a:gd name="connsiteX42" fmla="*/ 503606 w 523578"/>
                  <a:gd name="connsiteY42" fmla="*/ 392517 h 604635"/>
                  <a:gd name="connsiteX43" fmla="*/ 512189 w 523578"/>
                  <a:gd name="connsiteY43" fmla="*/ 363949 h 604635"/>
                  <a:gd name="connsiteX44" fmla="*/ 518331 w 523578"/>
                  <a:gd name="connsiteY44" fmla="*/ 334935 h 604635"/>
                  <a:gd name="connsiteX45" fmla="*/ 522021 w 523578"/>
                  <a:gd name="connsiteY45" fmla="*/ 305542 h 604635"/>
                  <a:gd name="connsiteX46" fmla="*/ 523258 w 523578"/>
                  <a:gd name="connsiteY46" fmla="*/ 275874 h 604635"/>
                  <a:gd name="connsiteX47" fmla="*/ 522021 w 523578"/>
                  <a:gd name="connsiteY47" fmla="*/ 246447 h 604635"/>
                  <a:gd name="connsiteX48" fmla="*/ 518331 w 523578"/>
                  <a:gd name="connsiteY48" fmla="*/ 217799 h 604635"/>
                  <a:gd name="connsiteX49" fmla="*/ 512189 w 523578"/>
                  <a:gd name="connsiteY49" fmla="*/ 190022 h 604635"/>
                  <a:gd name="connsiteX50" fmla="*/ 503606 w 523578"/>
                  <a:gd name="connsiteY50" fmla="*/ 163174 h 604635"/>
                  <a:gd name="connsiteX51" fmla="*/ 493121 w 523578"/>
                  <a:gd name="connsiteY51" fmla="*/ 138456 h 604635"/>
                  <a:gd name="connsiteX52" fmla="*/ 480551 w 523578"/>
                  <a:gd name="connsiteY52" fmla="*/ 115286 h 604635"/>
                  <a:gd name="connsiteX53" fmla="*/ 449578 w 523578"/>
                  <a:gd name="connsiteY53" fmla="*/ 73884 h 604635"/>
                  <a:gd name="connsiteX54" fmla="*/ 431450 w 523578"/>
                  <a:gd name="connsiteY54" fmla="*/ 56019 h 604635"/>
                  <a:gd name="connsiteX55" fmla="*/ 411844 w 523578"/>
                  <a:gd name="connsiteY55" fmla="*/ 40469 h 604635"/>
                  <a:gd name="connsiteX56" fmla="*/ 390862 w 523578"/>
                  <a:gd name="connsiteY56" fmla="*/ 27279 h 604635"/>
                  <a:gd name="connsiteX57" fmla="*/ 368563 w 523578"/>
                  <a:gd name="connsiteY57" fmla="*/ 16508 h 604635"/>
                  <a:gd name="connsiteX58" fmla="*/ 319497 w 523578"/>
                  <a:gd name="connsiteY58" fmla="*/ 2585 h 604635"/>
                  <a:gd name="connsiteX59" fmla="*/ 293886 w 523578"/>
                  <a:gd name="connsiteY59" fmla="*/ 29 h 604635"/>
                  <a:gd name="connsiteX60" fmla="*/ 267668 w 523578"/>
                  <a:gd name="connsiteY60" fmla="*/ 465 h 60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23578" h="604635">
                    <a:moveTo>
                      <a:pt x="267679" y="442"/>
                    </a:moveTo>
                    <a:cubicBezTo>
                      <a:pt x="258837" y="1095"/>
                      <a:pt x="250038" y="2242"/>
                      <a:pt x="241324" y="3880"/>
                    </a:cubicBezTo>
                    <a:cubicBezTo>
                      <a:pt x="232554" y="5522"/>
                      <a:pt x="223881" y="7649"/>
                      <a:pt x="215346" y="10251"/>
                    </a:cubicBezTo>
                    <a:cubicBezTo>
                      <a:pt x="206682" y="12897"/>
                      <a:pt x="198167" y="16011"/>
                      <a:pt x="189839" y="19579"/>
                    </a:cubicBezTo>
                    <a:cubicBezTo>
                      <a:pt x="181316" y="23229"/>
                      <a:pt x="172989" y="27321"/>
                      <a:pt x="164893" y="31840"/>
                    </a:cubicBezTo>
                    <a:cubicBezTo>
                      <a:pt x="156971" y="36294"/>
                      <a:pt x="149229" y="41137"/>
                      <a:pt x="141666" y="46370"/>
                    </a:cubicBezTo>
                    <a:cubicBezTo>
                      <a:pt x="134103" y="51603"/>
                      <a:pt x="126758" y="57226"/>
                      <a:pt x="119631" y="63238"/>
                    </a:cubicBezTo>
                    <a:cubicBezTo>
                      <a:pt x="112511" y="69235"/>
                      <a:pt x="105601" y="75630"/>
                      <a:pt x="98902" y="82421"/>
                    </a:cubicBezTo>
                    <a:cubicBezTo>
                      <a:pt x="92202" y="89212"/>
                      <a:pt x="85747" y="96374"/>
                      <a:pt x="79536" y="103907"/>
                    </a:cubicBezTo>
                    <a:cubicBezTo>
                      <a:pt x="73326" y="111439"/>
                      <a:pt x="67439" y="119243"/>
                      <a:pt x="61878" y="127318"/>
                    </a:cubicBezTo>
                    <a:cubicBezTo>
                      <a:pt x="56316" y="135393"/>
                      <a:pt x="51099" y="143712"/>
                      <a:pt x="46225" y="152276"/>
                    </a:cubicBezTo>
                    <a:cubicBezTo>
                      <a:pt x="41397" y="160855"/>
                      <a:pt x="36882" y="169666"/>
                      <a:pt x="32681" y="178711"/>
                    </a:cubicBezTo>
                    <a:cubicBezTo>
                      <a:pt x="28479" y="187756"/>
                      <a:pt x="24659" y="197011"/>
                      <a:pt x="21222" y="206477"/>
                    </a:cubicBezTo>
                    <a:cubicBezTo>
                      <a:pt x="17639" y="216294"/>
                      <a:pt x="14503" y="226213"/>
                      <a:pt x="11814" y="236236"/>
                    </a:cubicBezTo>
                    <a:cubicBezTo>
                      <a:pt x="9125" y="246259"/>
                      <a:pt x="6883" y="256366"/>
                      <a:pt x="5088" y="266557"/>
                    </a:cubicBezTo>
                    <a:cubicBezTo>
                      <a:pt x="3285" y="276748"/>
                      <a:pt x="1933" y="287008"/>
                      <a:pt x="1031" y="297337"/>
                    </a:cubicBezTo>
                    <a:cubicBezTo>
                      <a:pt x="130" y="307665"/>
                      <a:pt x="-321" y="318036"/>
                      <a:pt x="-320" y="328448"/>
                    </a:cubicBezTo>
                    <a:cubicBezTo>
                      <a:pt x="-320" y="338861"/>
                      <a:pt x="130" y="349139"/>
                      <a:pt x="1031" y="359285"/>
                    </a:cubicBezTo>
                    <a:cubicBezTo>
                      <a:pt x="1932" y="369430"/>
                      <a:pt x="3284" y="379419"/>
                      <a:pt x="5088" y="389250"/>
                    </a:cubicBezTo>
                    <a:cubicBezTo>
                      <a:pt x="6883" y="399082"/>
                      <a:pt x="9125" y="408739"/>
                      <a:pt x="11814" y="418219"/>
                    </a:cubicBezTo>
                    <a:cubicBezTo>
                      <a:pt x="14503" y="427700"/>
                      <a:pt x="17628" y="436985"/>
                      <a:pt x="21188" y="446076"/>
                    </a:cubicBezTo>
                    <a:cubicBezTo>
                      <a:pt x="24656" y="454854"/>
                      <a:pt x="28475" y="463345"/>
                      <a:pt x="32646" y="471550"/>
                    </a:cubicBezTo>
                    <a:cubicBezTo>
                      <a:pt x="36769" y="479671"/>
                      <a:pt x="41297" y="487581"/>
                      <a:pt x="46214" y="495248"/>
                    </a:cubicBezTo>
                    <a:cubicBezTo>
                      <a:pt x="51053" y="502770"/>
                      <a:pt x="56278" y="510037"/>
                      <a:pt x="61867" y="517020"/>
                    </a:cubicBezTo>
                    <a:cubicBezTo>
                      <a:pt x="67402" y="523961"/>
                      <a:pt x="73300" y="530605"/>
                      <a:pt x="79536" y="536924"/>
                    </a:cubicBezTo>
                    <a:cubicBezTo>
                      <a:pt x="85669" y="543137"/>
                      <a:pt x="92134" y="549013"/>
                      <a:pt x="98902" y="554526"/>
                    </a:cubicBezTo>
                    <a:cubicBezTo>
                      <a:pt x="105529" y="559924"/>
                      <a:pt x="112453" y="564947"/>
                      <a:pt x="119642" y="569572"/>
                    </a:cubicBezTo>
                    <a:cubicBezTo>
                      <a:pt x="133829" y="578702"/>
                      <a:pt x="149016" y="586177"/>
                      <a:pt x="164905" y="591848"/>
                    </a:cubicBezTo>
                    <a:cubicBezTo>
                      <a:pt x="181193" y="597668"/>
                      <a:pt x="198120" y="601515"/>
                      <a:pt x="215324" y="603307"/>
                    </a:cubicBezTo>
                    <a:cubicBezTo>
                      <a:pt x="223953" y="604197"/>
                      <a:pt x="232627" y="604580"/>
                      <a:pt x="241301" y="604453"/>
                    </a:cubicBezTo>
                    <a:cubicBezTo>
                      <a:pt x="250115" y="604329"/>
                      <a:pt x="258914" y="603706"/>
                      <a:pt x="267657" y="602585"/>
                    </a:cubicBezTo>
                    <a:cubicBezTo>
                      <a:pt x="276478" y="601461"/>
                      <a:pt x="285230" y="599851"/>
                      <a:pt x="293874" y="597761"/>
                    </a:cubicBezTo>
                    <a:cubicBezTo>
                      <a:pt x="302544" y="595664"/>
                      <a:pt x="311094" y="593097"/>
                      <a:pt x="319485" y="590072"/>
                    </a:cubicBezTo>
                    <a:cubicBezTo>
                      <a:pt x="327972" y="587010"/>
                      <a:pt x="336291" y="583503"/>
                      <a:pt x="344408" y="579564"/>
                    </a:cubicBezTo>
                    <a:cubicBezTo>
                      <a:pt x="352679" y="575551"/>
                      <a:pt x="360741" y="571123"/>
                      <a:pt x="368563" y="566294"/>
                    </a:cubicBezTo>
                    <a:cubicBezTo>
                      <a:pt x="376180" y="561543"/>
                      <a:pt x="383597" y="556448"/>
                      <a:pt x="390816" y="551008"/>
                    </a:cubicBezTo>
                    <a:cubicBezTo>
                      <a:pt x="398035" y="545569"/>
                      <a:pt x="405029" y="539771"/>
                      <a:pt x="411797" y="533613"/>
                    </a:cubicBezTo>
                    <a:cubicBezTo>
                      <a:pt x="418566" y="527456"/>
                      <a:pt x="425101" y="520962"/>
                      <a:pt x="431403" y="514133"/>
                    </a:cubicBezTo>
                    <a:cubicBezTo>
                      <a:pt x="437706" y="507303"/>
                      <a:pt x="443764" y="500137"/>
                      <a:pt x="449577" y="492636"/>
                    </a:cubicBezTo>
                    <a:cubicBezTo>
                      <a:pt x="455429" y="485141"/>
                      <a:pt x="460937" y="477421"/>
                      <a:pt x="466101" y="469476"/>
                    </a:cubicBezTo>
                    <a:cubicBezTo>
                      <a:pt x="471265" y="461531"/>
                      <a:pt x="476101" y="453376"/>
                      <a:pt x="480608" y="445011"/>
                    </a:cubicBezTo>
                    <a:cubicBezTo>
                      <a:pt x="485116" y="436646"/>
                      <a:pt x="489286" y="428086"/>
                      <a:pt x="493121" y="419331"/>
                    </a:cubicBezTo>
                    <a:cubicBezTo>
                      <a:pt x="496956" y="410576"/>
                      <a:pt x="500451" y="401638"/>
                      <a:pt x="503606" y="392517"/>
                    </a:cubicBezTo>
                    <a:cubicBezTo>
                      <a:pt x="506876" y="383074"/>
                      <a:pt x="509737" y="373552"/>
                      <a:pt x="512189" y="363949"/>
                    </a:cubicBezTo>
                    <a:cubicBezTo>
                      <a:pt x="514641" y="354346"/>
                      <a:pt x="516688" y="344675"/>
                      <a:pt x="518331" y="334935"/>
                    </a:cubicBezTo>
                    <a:cubicBezTo>
                      <a:pt x="519966" y="325187"/>
                      <a:pt x="521196" y="315389"/>
                      <a:pt x="522021" y="305542"/>
                    </a:cubicBezTo>
                    <a:cubicBezTo>
                      <a:pt x="522846" y="295695"/>
                      <a:pt x="523258" y="285805"/>
                      <a:pt x="523258" y="275874"/>
                    </a:cubicBezTo>
                    <a:cubicBezTo>
                      <a:pt x="523251" y="265943"/>
                      <a:pt x="522838" y="256134"/>
                      <a:pt x="522021" y="246447"/>
                    </a:cubicBezTo>
                    <a:cubicBezTo>
                      <a:pt x="521203" y="236760"/>
                      <a:pt x="519973" y="227211"/>
                      <a:pt x="518331" y="217799"/>
                    </a:cubicBezTo>
                    <a:cubicBezTo>
                      <a:pt x="516696" y="208403"/>
                      <a:pt x="514649" y="199144"/>
                      <a:pt x="512189" y="190022"/>
                    </a:cubicBezTo>
                    <a:cubicBezTo>
                      <a:pt x="509729" y="180901"/>
                      <a:pt x="506868" y="171951"/>
                      <a:pt x="503606" y="163174"/>
                    </a:cubicBezTo>
                    <a:cubicBezTo>
                      <a:pt x="500436" y="154678"/>
                      <a:pt x="496941" y="146439"/>
                      <a:pt x="493121" y="138456"/>
                    </a:cubicBezTo>
                    <a:cubicBezTo>
                      <a:pt x="489248" y="130496"/>
                      <a:pt x="485058" y="122772"/>
                      <a:pt x="480551" y="115286"/>
                    </a:cubicBezTo>
                    <a:cubicBezTo>
                      <a:pt x="471628" y="100490"/>
                      <a:pt x="461253" y="86620"/>
                      <a:pt x="449578" y="73884"/>
                    </a:cubicBezTo>
                    <a:cubicBezTo>
                      <a:pt x="443848" y="67619"/>
                      <a:pt x="437798" y="61656"/>
                      <a:pt x="431450" y="56019"/>
                    </a:cubicBezTo>
                    <a:cubicBezTo>
                      <a:pt x="425199" y="50487"/>
                      <a:pt x="418654" y="45296"/>
                      <a:pt x="411844" y="40469"/>
                    </a:cubicBezTo>
                    <a:cubicBezTo>
                      <a:pt x="405098" y="35689"/>
                      <a:pt x="398094" y="31286"/>
                      <a:pt x="390862" y="27279"/>
                    </a:cubicBezTo>
                    <a:cubicBezTo>
                      <a:pt x="383636" y="23276"/>
                      <a:pt x="376191" y="19680"/>
                      <a:pt x="368563" y="16508"/>
                    </a:cubicBezTo>
                    <a:cubicBezTo>
                      <a:pt x="352814" y="9948"/>
                      <a:pt x="336344" y="5274"/>
                      <a:pt x="319497" y="2585"/>
                    </a:cubicBezTo>
                    <a:cubicBezTo>
                      <a:pt x="311017" y="1233"/>
                      <a:pt x="302465" y="380"/>
                      <a:pt x="293886" y="29"/>
                    </a:cubicBezTo>
                    <a:cubicBezTo>
                      <a:pt x="285146" y="-324"/>
                      <a:pt x="276392" y="-179"/>
                      <a:pt x="267668" y="465"/>
                    </a:cubicBezTo>
                  </a:path>
                </a:pathLst>
              </a:custGeom>
              <a:solidFill>
                <a:srgbClr val="DDBCAB"/>
              </a:solidFill>
              <a:ln w="9508" cap="flat">
                <a:noFill/>
                <a:prstDash val="solid"/>
                <a:miter/>
              </a:ln>
            </p:spPr>
            <p:txBody>
              <a:bodyPr rtlCol="0" anchor="ctr"/>
              <a:lstStyle/>
              <a:p>
                <a:endParaRPr lang="en-VN"/>
              </a:p>
            </p:txBody>
          </p:sp>
          <p:sp>
            <p:nvSpPr>
              <p:cNvPr id="1204" name="Graphic 190">
                <a:extLst>
                  <a:ext uri="{FF2B5EF4-FFF2-40B4-BE49-F238E27FC236}">
                    <a16:creationId xmlns:a16="http://schemas.microsoft.com/office/drawing/2014/main" id="{DFE8E063-A8AA-F444-A3ED-64CDA0AE0256}"/>
                  </a:ext>
                </a:extLst>
              </p:cNvPr>
              <p:cNvSpPr/>
              <p:nvPr/>
            </p:nvSpPr>
            <p:spPr>
              <a:xfrm>
                <a:off x="3461516" y="3601298"/>
                <a:ext cx="523578" cy="604636"/>
              </a:xfrm>
              <a:custGeom>
                <a:avLst/>
                <a:gdLst>
                  <a:gd name="connsiteX0" fmla="*/ 267679 w 523578"/>
                  <a:gd name="connsiteY0" fmla="*/ 443 h 604636"/>
                  <a:gd name="connsiteX1" fmla="*/ 241324 w 523578"/>
                  <a:gd name="connsiteY1" fmla="*/ 3880 h 604636"/>
                  <a:gd name="connsiteX2" fmla="*/ 215346 w 523578"/>
                  <a:gd name="connsiteY2" fmla="*/ 10251 h 604636"/>
                  <a:gd name="connsiteX3" fmla="*/ 189839 w 523578"/>
                  <a:gd name="connsiteY3" fmla="*/ 19579 h 604636"/>
                  <a:gd name="connsiteX4" fmla="*/ 164893 w 523578"/>
                  <a:gd name="connsiteY4" fmla="*/ 31840 h 604636"/>
                  <a:gd name="connsiteX5" fmla="*/ 141666 w 523578"/>
                  <a:gd name="connsiteY5" fmla="*/ 46371 h 604636"/>
                  <a:gd name="connsiteX6" fmla="*/ 119631 w 523578"/>
                  <a:gd name="connsiteY6" fmla="*/ 63239 h 604636"/>
                  <a:gd name="connsiteX7" fmla="*/ 98902 w 523578"/>
                  <a:gd name="connsiteY7" fmla="*/ 82421 h 604636"/>
                  <a:gd name="connsiteX8" fmla="*/ 79536 w 523578"/>
                  <a:gd name="connsiteY8" fmla="*/ 103907 h 604636"/>
                  <a:gd name="connsiteX9" fmla="*/ 61878 w 523578"/>
                  <a:gd name="connsiteY9" fmla="*/ 127318 h 604636"/>
                  <a:gd name="connsiteX10" fmla="*/ 46225 w 523578"/>
                  <a:gd name="connsiteY10" fmla="*/ 152276 h 604636"/>
                  <a:gd name="connsiteX11" fmla="*/ 32681 w 523578"/>
                  <a:gd name="connsiteY11" fmla="*/ 178712 h 604636"/>
                  <a:gd name="connsiteX12" fmla="*/ 21222 w 523578"/>
                  <a:gd name="connsiteY12" fmla="*/ 206477 h 604636"/>
                  <a:gd name="connsiteX13" fmla="*/ 11814 w 523578"/>
                  <a:gd name="connsiteY13" fmla="*/ 236237 h 604636"/>
                  <a:gd name="connsiteX14" fmla="*/ 5088 w 523578"/>
                  <a:gd name="connsiteY14" fmla="*/ 266557 h 604636"/>
                  <a:gd name="connsiteX15" fmla="*/ 1031 w 523578"/>
                  <a:gd name="connsiteY15" fmla="*/ 297337 h 604636"/>
                  <a:gd name="connsiteX16" fmla="*/ -320 w 523578"/>
                  <a:gd name="connsiteY16" fmla="*/ 328448 h 604636"/>
                  <a:gd name="connsiteX17" fmla="*/ 1031 w 523578"/>
                  <a:gd name="connsiteY17" fmla="*/ 359285 h 604636"/>
                  <a:gd name="connsiteX18" fmla="*/ 5088 w 523578"/>
                  <a:gd name="connsiteY18" fmla="*/ 389250 h 604636"/>
                  <a:gd name="connsiteX19" fmla="*/ 11814 w 523578"/>
                  <a:gd name="connsiteY19" fmla="*/ 418219 h 604636"/>
                  <a:gd name="connsiteX20" fmla="*/ 21188 w 523578"/>
                  <a:gd name="connsiteY20" fmla="*/ 446076 h 604636"/>
                  <a:gd name="connsiteX21" fmla="*/ 32646 w 523578"/>
                  <a:gd name="connsiteY21" fmla="*/ 471550 h 604636"/>
                  <a:gd name="connsiteX22" fmla="*/ 46214 w 523578"/>
                  <a:gd name="connsiteY22" fmla="*/ 495248 h 604636"/>
                  <a:gd name="connsiteX23" fmla="*/ 61867 w 523578"/>
                  <a:gd name="connsiteY23" fmla="*/ 517020 h 604636"/>
                  <a:gd name="connsiteX24" fmla="*/ 79536 w 523578"/>
                  <a:gd name="connsiteY24" fmla="*/ 536925 h 604636"/>
                  <a:gd name="connsiteX25" fmla="*/ 98902 w 523578"/>
                  <a:gd name="connsiteY25" fmla="*/ 554527 h 604636"/>
                  <a:gd name="connsiteX26" fmla="*/ 119642 w 523578"/>
                  <a:gd name="connsiteY26" fmla="*/ 569573 h 604636"/>
                  <a:gd name="connsiteX27" fmla="*/ 164905 w 523578"/>
                  <a:gd name="connsiteY27" fmla="*/ 591849 h 604636"/>
                  <a:gd name="connsiteX28" fmla="*/ 215324 w 523578"/>
                  <a:gd name="connsiteY28" fmla="*/ 603308 h 604636"/>
                  <a:gd name="connsiteX29" fmla="*/ 241301 w 523578"/>
                  <a:gd name="connsiteY29" fmla="*/ 604454 h 604636"/>
                  <a:gd name="connsiteX30" fmla="*/ 267657 w 523578"/>
                  <a:gd name="connsiteY30" fmla="*/ 602586 h 604636"/>
                  <a:gd name="connsiteX31" fmla="*/ 293874 w 523578"/>
                  <a:gd name="connsiteY31" fmla="*/ 597762 h 604636"/>
                  <a:gd name="connsiteX32" fmla="*/ 319485 w 523578"/>
                  <a:gd name="connsiteY32" fmla="*/ 590072 h 604636"/>
                  <a:gd name="connsiteX33" fmla="*/ 344408 w 523578"/>
                  <a:gd name="connsiteY33" fmla="*/ 579565 h 604636"/>
                  <a:gd name="connsiteX34" fmla="*/ 368563 w 523578"/>
                  <a:gd name="connsiteY34" fmla="*/ 566295 h 604636"/>
                  <a:gd name="connsiteX35" fmla="*/ 390816 w 523578"/>
                  <a:gd name="connsiteY35" fmla="*/ 551008 h 604636"/>
                  <a:gd name="connsiteX36" fmla="*/ 411797 w 523578"/>
                  <a:gd name="connsiteY36" fmla="*/ 533613 h 604636"/>
                  <a:gd name="connsiteX37" fmla="*/ 431403 w 523578"/>
                  <a:gd name="connsiteY37" fmla="*/ 514133 h 604636"/>
                  <a:gd name="connsiteX38" fmla="*/ 449577 w 523578"/>
                  <a:gd name="connsiteY38" fmla="*/ 492635 h 604636"/>
                  <a:gd name="connsiteX39" fmla="*/ 466101 w 523578"/>
                  <a:gd name="connsiteY39" fmla="*/ 469477 h 604636"/>
                  <a:gd name="connsiteX40" fmla="*/ 480608 w 523578"/>
                  <a:gd name="connsiteY40" fmla="*/ 445011 h 604636"/>
                  <a:gd name="connsiteX41" fmla="*/ 493121 w 523578"/>
                  <a:gd name="connsiteY41" fmla="*/ 419331 h 604636"/>
                  <a:gd name="connsiteX42" fmla="*/ 503606 w 523578"/>
                  <a:gd name="connsiteY42" fmla="*/ 392517 h 604636"/>
                  <a:gd name="connsiteX43" fmla="*/ 512189 w 523578"/>
                  <a:gd name="connsiteY43" fmla="*/ 363949 h 604636"/>
                  <a:gd name="connsiteX44" fmla="*/ 518331 w 523578"/>
                  <a:gd name="connsiteY44" fmla="*/ 334935 h 604636"/>
                  <a:gd name="connsiteX45" fmla="*/ 522021 w 523578"/>
                  <a:gd name="connsiteY45" fmla="*/ 305542 h 604636"/>
                  <a:gd name="connsiteX46" fmla="*/ 523258 w 523578"/>
                  <a:gd name="connsiteY46" fmla="*/ 275874 h 604636"/>
                  <a:gd name="connsiteX47" fmla="*/ 522021 w 523578"/>
                  <a:gd name="connsiteY47" fmla="*/ 246447 h 604636"/>
                  <a:gd name="connsiteX48" fmla="*/ 518331 w 523578"/>
                  <a:gd name="connsiteY48" fmla="*/ 217799 h 604636"/>
                  <a:gd name="connsiteX49" fmla="*/ 512189 w 523578"/>
                  <a:gd name="connsiteY49" fmla="*/ 190022 h 604636"/>
                  <a:gd name="connsiteX50" fmla="*/ 503606 w 523578"/>
                  <a:gd name="connsiteY50" fmla="*/ 163173 h 604636"/>
                  <a:gd name="connsiteX51" fmla="*/ 493121 w 523578"/>
                  <a:gd name="connsiteY51" fmla="*/ 138456 h 604636"/>
                  <a:gd name="connsiteX52" fmla="*/ 480551 w 523578"/>
                  <a:gd name="connsiteY52" fmla="*/ 115286 h 604636"/>
                  <a:gd name="connsiteX53" fmla="*/ 449578 w 523578"/>
                  <a:gd name="connsiteY53" fmla="*/ 73884 h 604636"/>
                  <a:gd name="connsiteX54" fmla="*/ 431450 w 523578"/>
                  <a:gd name="connsiteY54" fmla="*/ 56019 h 604636"/>
                  <a:gd name="connsiteX55" fmla="*/ 411844 w 523578"/>
                  <a:gd name="connsiteY55" fmla="*/ 40469 h 604636"/>
                  <a:gd name="connsiteX56" fmla="*/ 390862 w 523578"/>
                  <a:gd name="connsiteY56" fmla="*/ 27279 h 604636"/>
                  <a:gd name="connsiteX57" fmla="*/ 368563 w 523578"/>
                  <a:gd name="connsiteY57" fmla="*/ 16508 h 604636"/>
                  <a:gd name="connsiteX58" fmla="*/ 319497 w 523578"/>
                  <a:gd name="connsiteY58" fmla="*/ 2585 h 604636"/>
                  <a:gd name="connsiteX59" fmla="*/ 293886 w 523578"/>
                  <a:gd name="connsiteY59" fmla="*/ 29 h 604636"/>
                  <a:gd name="connsiteX60" fmla="*/ 267668 w 523578"/>
                  <a:gd name="connsiteY60" fmla="*/ 465 h 604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23578" h="604636">
                    <a:moveTo>
                      <a:pt x="267679" y="443"/>
                    </a:moveTo>
                    <a:cubicBezTo>
                      <a:pt x="258837" y="1095"/>
                      <a:pt x="250038" y="2243"/>
                      <a:pt x="241324" y="3880"/>
                    </a:cubicBezTo>
                    <a:cubicBezTo>
                      <a:pt x="232554" y="5522"/>
                      <a:pt x="223881" y="7649"/>
                      <a:pt x="215346" y="10251"/>
                    </a:cubicBezTo>
                    <a:cubicBezTo>
                      <a:pt x="206682" y="12898"/>
                      <a:pt x="198167" y="16012"/>
                      <a:pt x="189839" y="19579"/>
                    </a:cubicBezTo>
                    <a:cubicBezTo>
                      <a:pt x="181316" y="23229"/>
                      <a:pt x="172989" y="27322"/>
                      <a:pt x="164893" y="31840"/>
                    </a:cubicBezTo>
                    <a:cubicBezTo>
                      <a:pt x="156971" y="36294"/>
                      <a:pt x="149229" y="41138"/>
                      <a:pt x="141666" y="46371"/>
                    </a:cubicBezTo>
                    <a:cubicBezTo>
                      <a:pt x="134103" y="51604"/>
                      <a:pt x="126758" y="57226"/>
                      <a:pt x="119631" y="63239"/>
                    </a:cubicBezTo>
                    <a:cubicBezTo>
                      <a:pt x="112511" y="69235"/>
                      <a:pt x="105601" y="75630"/>
                      <a:pt x="98902" y="82421"/>
                    </a:cubicBezTo>
                    <a:cubicBezTo>
                      <a:pt x="92202" y="89213"/>
                      <a:pt x="85747" y="96375"/>
                      <a:pt x="79536" y="103907"/>
                    </a:cubicBezTo>
                    <a:cubicBezTo>
                      <a:pt x="73326" y="111439"/>
                      <a:pt x="67439" y="119243"/>
                      <a:pt x="61878" y="127318"/>
                    </a:cubicBezTo>
                    <a:cubicBezTo>
                      <a:pt x="56316" y="135393"/>
                      <a:pt x="51099" y="143712"/>
                      <a:pt x="46225" y="152276"/>
                    </a:cubicBezTo>
                    <a:cubicBezTo>
                      <a:pt x="41397" y="160855"/>
                      <a:pt x="36882" y="169667"/>
                      <a:pt x="32681" y="178712"/>
                    </a:cubicBezTo>
                    <a:cubicBezTo>
                      <a:pt x="28479" y="187756"/>
                      <a:pt x="24659" y="197012"/>
                      <a:pt x="21222" y="206477"/>
                    </a:cubicBezTo>
                    <a:cubicBezTo>
                      <a:pt x="17639" y="216294"/>
                      <a:pt x="14503" y="226214"/>
                      <a:pt x="11814" y="236237"/>
                    </a:cubicBezTo>
                    <a:cubicBezTo>
                      <a:pt x="9125" y="246260"/>
                      <a:pt x="6883" y="256367"/>
                      <a:pt x="5088" y="266557"/>
                    </a:cubicBezTo>
                    <a:cubicBezTo>
                      <a:pt x="3285" y="276748"/>
                      <a:pt x="1933" y="287008"/>
                      <a:pt x="1031" y="297337"/>
                    </a:cubicBezTo>
                    <a:cubicBezTo>
                      <a:pt x="130" y="307665"/>
                      <a:pt x="-321" y="318036"/>
                      <a:pt x="-320" y="328448"/>
                    </a:cubicBezTo>
                    <a:cubicBezTo>
                      <a:pt x="-320" y="338861"/>
                      <a:pt x="130" y="349140"/>
                      <a:pt x="1031" y="359285"/>
                    </a:cubicBezTo>
                    <a:cubicBezTo>
                      <a:pt x="1932" y="369430"/>
                      <a:pt x="3284" y="379419"/>
                      <a:pt x="5088" y="389250"/>
                    </a:cubicBezTo>
                    <a:cubicBezTo>
                      <a:pt x="6883" y="399083"/>
                      <a:pt x="9125" y="408739"/>
                      <a:pt x="11814" y="418219"/>
                    </a:cubicBezTo>
                    <a:cubicBezTo>
                      <a:pt x="14503" y="427700"/>
                      <a:pt x="17628" y="436986"/>
                      <a:pt x="21188" y="446076"/>
                    </a:cubicBezTo>
                    <a:cubicBezTo>
                      <a:pt x="24656" y="454854"/>
                      <a:pt x="28475" y="463345"/>
                      <a:pt x="32646" y="471550"/>
                    </a:cubicBezTo>
                    <a:cubicBezTo>
                      <a:pt x="36769" y="479672"/>
                      <a:pt x="41297" y="487581"/>
                      <a:pt x="46214" y="495248"/>
                    </a:cubicBezTo>
                    <a:cubicBezTo>
                      <a:pt x="51053" y="502770"/>
                      <a:pt x="56278" y="510038"/>
                      <a:pt x="61867" y="517020"/>
                    </a:cubicBezTo>
                    <a:cubicBezTo>
                      <a:pt x="67402" y="523961"/>
                      <a:pt x="73300" y="530605"/>
                      <a:pt x="79536" y="536925"/>
                    </a:cubicBezTo>
                    <a:cubicBezTo>
                      <a:pt x="85669" y="543138"/>
                      <a:pt x="92134" y="549014"/>
                      <a:pt x="98902" y="554527"/>
                    </a:cubicBezTo>
                    <a:cubicBezTo>
                      <a:pt x="105529" y="559925"/>
                      <a:pt x="112453" y="564948"/>
                      <a:pt x="119642" y="569573"/>
                    </a:cubicBezTo>
                    <a:cubicBezTo>
                      <a:pt x="133829" y="578703"/>
                      <a:pt x="149016" y="586177"/>
                      <a:pt x="164905" y="591849"/>
                    </a:cubicBezTo>
                    <a:cubicBezTo>
                      <a:pt x="181193" y="597669"/>
                      <a:pt x="198120" y="601516"/>
                      <a:pt x="215324" y="603308"/>
                    </a:cubicBezTo>
                    <a:cubicBezTo>
                      <a:pt x="223953" y="604198"/>
                      <a:pt x="232627" y="604581"/>
                      <a:pt x="241301" y="604454"/>
                    </a:cubicBezTo>
                    <a:cubicBezTo>
                      <a:pt x="250115" y="604330"/>
                      <a:pt x="258914" y="603707"/>
                      <a:pt x="267657" y="602586"/>
                    </a:cubicBezTo>
                    <a:cubicBezTo>
                      <a:pt x="276478" y="601462"/>
                      <a:pt x="285230" y="599851"/>
                      <a:pt x="293874" y="597762"/>
                    </a:cubicBezTo>
                    <a:cubicBezTo>
                      <a:pt x="302544" y="595664"/>
                      <a:pt x="311094" y="593098"/>
                      <a:pt x="319485" y="590072"/>
                    </a:cubicBezTo>
                    <a:cubicBezTo>
                      <a:pt x="327972" y="587010"/>
                      <a:pt x="336291" y="583503"/>
                      <a:pt x="344408" y="579565"/>
                    </a:cubicBezTo>
                    <a:cubicBezTo>
                      <a:pt x="352679" y="575552"/>
                      <a:pt x="360741" y="571123"/>
                      <a:pt x="368563" y="566295"/>
                    </a:cubicBezTo>
                    <a:cubicBezTo>
                      <a:pt x="376180" y="561543"/>
                      <a:pt x="383597" y="556448"/>
                      <a:pt x="390816" y="551008"/>
                    </a:cubicBezTo>
                    <a:cubicBezTo>
                      <a:pt x="398035" y="545569"/>
                      <a:pt x="405029" y="539771"/>
                      <a:pt x="411797" y="533613"/>
                    </a:cubicBezTo>
                    <a:cubicBezTo>
                      <a:pt x="418566" y="527456"/>
                      <a:pt x="425101" y="520963"/>
                      <a:pt x="431403" y="514133"/>
                    </a:cubicBezTo>
                    <a:cubicBezTo>
                      <a:pt x="437706" y="507303"/>
                      <a:pt x="443764" y="500137"/>
                      <a:pt x="449577" y="492635"/>
                    </a:cubicBezTo>
                    <a:cubicBezTo>
                      <a:pt x="455429" y="485141"/>
                      <a:pt x="460937" y="477422"/>
                      <a:pt x="466101" y="469477"/>
                    </a:cubicBezTo>
                    <a:cubicBezTo>
                      <a:pt x="471265" y="461532"/>
                      <a:pt x="476101" y="453376"/>
                      <a:pt x="480608" y="445011"/>
                    </a:cubicBezTo>
                    <a:cubicBezTo>
                      <a:pt x="485116" y="436646"/>
                      <a:pt x="489286" y="428086"/>
                      <a:pt x="493121" y="419331"/>
                    </a:cubicBezTo>
                    <a:cubicBezTo>
                      <a:pt x="496956" y="410576"/>
                      <a:pt x="500451" y="401638"/>
                      <a:pt x="503606" y="392517"/>
                    </a:cubicBezTo>
                    <a:cubicBezTo>
                      <a:pt x="506876" y="383074"/>
                      <a:pt x="509737" y="373552"/>
                      <a:pt x="512189" y="363949"/>
                    </a:cubicBezTo>
                    <a:cubicBezTo>
                      <a:pt x="514641" y="354346"/>
                      <a:pt x="516688" y="344675"/>
                      <a:pt x="518331" y="334935"/>
                    </a:cubicBezTo>
                    <a:cubicBezTo>
                      <a:pt x="519966" y="325187"/>
                      <a:pt x="521196" y="315389"/>
                      <a:pt x="522021" y="305542"/>
                    </a:cubicBezTo>
                    <a:cubicBezTo>
                      <a:pt x="522846" y="295695"/>
                      <a:pt x="523258" y="285805"/>
                      <a:pt x="523258" y="275874"/>
                    </a:cubicBezTo>
                    <a:cubicBezTo>
                      <a:pt x="523251" y="265943"/>
                      <a:pt x="522838" y="256134"/>
                      <a:pt x="522021" y="246447"/>
                    </a:cubicBezTo>
                    <a:cubicBezTo>
                      <a:pt x="521203" y="236760"/>
                      <a:pt x="519973" y="227211"/>
                      <a:pt x="518331" y="217799"/>
                    </a:cubicBezTo>
                    <a:cubicBezTo>
                      <a:pt x="516696" y="208403"/>
                      <a:pt x="514649" y="199144"/>
                      <a:pt x="512189" y="190022"/>
                    </a:cubicBezTo>
                    <a:cubicBezTo>
                      <a:pt x="509729" y="180901"/>
                      <a:pt x="506868" y="171951"/>
                      <a:pt x="503606" y="163173"/>
                    </a:cubicBezTo>
                    <a:cubicBezTo>
                      <a:pt x="500436" y="154678"/>
                      <a:pt x="496941" y="146439"/>
                      <a:pt x="493121" y="138456"/>
                    </a:cubicBezTo>
                    <a:cubicBezTo>
                      <a:pt x="489248" y="130496"/>
                      <a:pt x="485058" y="122772"/>
                      <a:pt x="480551" y="115286"/>
                    </a:cubicBezTo>
                    <a:cubicBezTo>
                      <a:pt x="471628" y="100490"/>
                      <a:pt x="461253" y="86620"/>
                      <a:pt x="449578" y="73884"/>
                    </a:cubicBezTo>
                    <a:cubicBezTo>
                      <a:pt x="443848" y="67619"/>
                      <a:pt x="437798" y="61656"/>
                      <a:pt x="431450" y="56019"/>
                    </a:cubicBezTo>
                    <a:cubicBezTo>
                      <a:pt x="425199" y="50487"/>
                      <a:pt x="418654" y="45296"/>
                      <a:pt x="411844" y="40469"/>
                    </a:cubicBezTo>
                    <a:cubicBezTo>
                      <a:pt x="405098" y="35689"/>
                      <a:pt x="398094" y="31286"/>
                      <a:pt x="390862" y="27279"/>
                    </a:cubicBezTo>
                    <a:cubicBezTo>
                      <a:pt x="383636" y="23276"/>
                      <a:pt x="376191" y="19680"/>
                      <a:pt x="368563" y="16508"/>
                    </a:cubicBezTo>
                    <a:cubicBezTo>
                      <a:pt x="352814" y="9948"/>
                      <a:pt x="336344" y="5274"/>
                      <a:pt x="319497" y="2585"/>
                    </a:cubicBezTo>
                    <a:cubicBezTo>
                      <a:pt x="311017" y="1233"/>
                      <a:pt x="302465" y="380"/>
                      <a:pt x="293886" y="29"/>
                    </a:cubicBezTo>
                    <a:cubicBezTo>
                      <a:pt x="285146" y="-324"/>
                      <a:pt x="276392" y="-179"/>
                      <a:pt x="267668" y="465"/>
                    </a:cubicBezTo>
                  </a:path>
                </a:pathLst>
              </a:custGeom>
              <a:solidFill>
                <a:srgbClr val="DDBCAB"/>
              </a:solidFill>
              <a:ln w="9508" cap="flat">
                <a:noFill/>
                <a:prstDash val="solid"/>
                <a:miter/>
              </a:ln>
            </p:spPr>
            <p:txBody>
              <a:bodyPr rtlCol="0" anchor="ctr"/>
              <a:lstStyle/>
              <a:p>
                <a:endParaRPr lang="en-VN"/>
              </a:p>
            </p:txBody>
          </p:sp>
          <p:sp>
            <p:nvSpPr>
              <p:cNvPr id="1205" name="Graphic 190">
                <a:extLst>
                  <a:ext uri="{FF2B5EF4-FFF2-40B4-BE49-F238E27FC236}">
                    <a16:creationId xmlns:a16="http://schemas.microsoft.com/office/drawing/2014/main" id="{7AFB43A8-A3B7-9541-AD99-6A241BC41CD4}"/>
                  </a:ext>
                </a:extLst>
              </p:cNvPr>
              <p:cNvSpPr/>
              <p:nvPr/>
            </p:nvSpPr>
            <p:spPr>
              <a:xfrm>
                <a:off x="3435349" y="1329095"/>
                <a:ext cx="573464" cy="659685"/>
              </a:xfrm>
              <a:custGeom>
                <a:avLst/>
                <a:gdLst>
                  <a:gd name="connsiteX0" fmla="*/ 293892 w 573464"/>
                  <a:gd name="connsiteY0" fmla="*/ 28577 h 659685"/>
                  <a:gd name="connsiteX1" fmla="*/ 267536 w 573464"/>
                  <a:gd name="connsiteY1" fmla="*/ 29436 h 659685"/>
                  <a:gd name="connsiteX2" fmla="*/ 241559 w 573464"/>
                  <a:gd name="connsiteY2" fmla="*/ 33287 h 659685"/>
                  <a:gd name="connsiteX3" fmla="*/ 216052 w 573464"/>
                  <a:gd name="connsiteY3" fmla="*/ 40162 h 659685"/>
                  <a:gd name="connsiteX4" fmla="*/ 191106 w 573464"/>
                  <a:gd name="connsiteY4" fmla="*/ 50005 h 659685"/>
                  <a:gd name="connsiteX5" fmla="*/ 167878 w 573464"/>
                  <a:gd name="connsiteY5" fmla="*/ 62232 h 659685"/>
                  <a:gd name="connsiteX6" fmla="*/ 145843 w 573464"/>
                  <a:gd name="connsiteY6" fmla="*/ 76969 h 659685"/>
                  <a:gd name="connsiteX7" fmla="*/ 125102 w 573464"/>
                  <a:gd name="connsiteY7" fmla="*/ 94157 h 659685"/>
                  <a:gd name="connsiteX8" fmla="*/ 105703 w 573464"/>
                  <a:gd name="connsiteY8" fmla="*/ 113810 h 659685"/>
                  <a:gd name="connsiteX9" fmla="*/ 88045 w 573464"/>
                  <a:gd name="connsiteY9" fmla="*/ 135513 h 659685"/>
                  <a:gd name="connsiteX10" fmla="*/ 72392 w 573464"/>
                  <a:gd name="connsiteY10" fmla="*/ 158959 h 659685"/>
                  <a:gd name="connsiteX11" fmla="*/ 58813 w 573464"/>
                  <a:gd name="connsiteY11" fmla="*/ 184157 h 659685"/>
                  <a:gd name="connsiteX12" fmla="*/ 47354 w 573464"/>
                  <a:gd name="connsiteY12" fmla="*/ 210811 h 659685"/>
                  <a:gd name="connsiteX13" fmla="*/ 37981 w 573464"/>
                  <a:gd name="connsiteY13" fmla="*/ 239631 h 659685"/>
                  <a:gd name="connsiteX14" fmla="*/ 31254 w 573464"/>
                  <a:gd name="connsiteY14" fmla="*/ 269299 h 659685"/>
                  <a:gd name="connsiteX15" fmla="*/ 27198 w 573464"/>
                  <a:gd name="connsiteY15" fmla="*/ 299688 h 659685"/>
                  <a:gd name="connsiteX16" fmla="*/ 25846 w 573464"/>
                  <a:gd name="connsiteY16" fmla="*/ 330628 h 659685"/>
                  <a:gd name="connsiteX17" fmla="*/ 27198 w 573464"/>
                  <a:gd name="connsiteY17" fmla="*/ 361568 h 659685"/>
                  <a:gd name="connsiteX18" fmla="*/ 31254 w 573464"/>
                  <a:gd name="connsiteY18" fmla="*/ 391923 h 659685"/>
                  <a:gd name="connsiteX19" fmla="*/ 37981 w 573464"/>
                  <a:gd name="connsiteY19" fmla="*/ 421545 h 659685"/>
                  <a:gd name="connsiteX20" fmla="*/ 47354 w 573464"/>
                  <a:gd name="connsiteY20" fmla="*/ 450307 h 659685"/>
                  <a:gd name="connsiteX21" fmla="*/ 58813 w 573464"/>
                  <a:gd name="connsiteY21" fmla="*/ 476893 h 659685"/>
                  <a:gd name="connsiteX22" fmla="*/ 72426 w 573464"/>
                  <a:gd name="connsiteY22" fmla="*/ 501862 h 659685"/>
                  <a:gd name="connsiteX23" fmla="*/ 88079 w 573464"/>
                  <a:gd name="connsiteY23" fmla="*/ 525204 h 659685"/>
                  <a:gd name="connsiteX24" fmla="*/ 105737 w 573464"/>
                  <a:gd name="connsiteY24" fmla="*/ 546793 h 659685"/>
                  <a:gd name="connsiteX25" fmla="*/ 125102 w 573464"/>
                  <a:gd name="connsiteY25" fmla="*/ 566274 h 659685"/>
                  <a:gd name="connsiteX26" fmla="*/ 145740 w 573464"/>
                  <a:gd name="connsiteY26" fmla="*/ 583394 h 659685"/>
                  <a:gd name="connsiteX27" fmla="*/ 167775 w 573464"/>
                  <a:gd name="connsiteY27" fmla="*/ 597982 h 659685"/>
                  <a:gd name="connsiteX28" fmla="*/ 191002 w 573464"/>
                  <a:gd name="connsiteY28" fmla="*/ 610059 h 659685"/>
                  <a:gd name="connsiteX29" fmla="*/ 215948 w 573464"/>
                  <a:gd name="connsiteY29" fmla="*/ 619742 h 659685"/>
                  <a:gd name="connsiteX30" fmla="*/ 267433 w 573464"/>
                  <a:gd name="connsiteY30" fmla="*/ 630056 h 659685"/>
                  <a:gd name="connsiteX31" fmla="*/ 319995 w 573464"/>
                  <a:gd name="connsiteY31" fmla="*/ 628463 h 659685"/>
                  <a:gd name="connsiteX32" fmla="*/ 345605 w 573464"/>
                  <a:gd name="connsiteY32" fmla="*/ 623260 h 659685"/>
                  <a:gd name="connsiteX33" fmla="*/ 370529 w 573464"/>
                  <a:gd name="connsiteY33" fmla="*/ 615170 h 659685"/>
                  <a:gd name="connsiteX34" fmla="*/ 394684 w 573464"/>
                  <a:gd name="connsiteY34" fmla="*/ 604250 h 659685"/>
                  <a:gd name="connsiteX35" fmla="*/ 416983 w 573464"/>
                  <a:gd name="connsiteY35" fmla="*/ 591175 h 659685"/>
                  <a:gd name="connsiteX36" fmla="*/ 437964 w 573464"/>
                  <a:gd name="connsiteY36" fmla="*/ 575808 h 659685"/>
                  <a:gd name="connsiteX37" fmla="*/ 457570 w 573464"/>
                  <a:gd name="connsiteY37" fmla="*/ 558230 h 659685"/>
                  <a:gd name="connsiteX38" fmla="*/ 475744 w 573464"/>
                  <a:gd name="connsiteY38" fmla="*/ 538497 h 659685"/>
                  <a:gd name="connsiteX39" fmla="*/ 492267 w 573464"/>
                  <a:gd name="connsiteY39" fmla="*/ 516931 h 659685"/>
                  <a:gd name="connsiteX40" fmla="*/ 506775 w 573464"/>
                  <a:gd name="connsiteY40" fmla="*/ 493875 h 659685"/>
                  <a:gd name="connsiteX41" fmla="*/ 519288 w 573464"/>
                  <a:gd name="connsiteY41" fmla="*/ 469410 h 659685"/>
                  <a:gd name="connsiteX42" fmla="*/ 529773 w 573464"/>
                  <a:gd name="connsiteY42" fmla="*/ 443661 h 659685"/>
                  <a:gd name="connsiteX43" fmla="*/ 538355 w 573464"/>
                  <a:gd name="connsiteY43" fmla="*/ 415930 h 659685"/>
                  <a:gd name="connsiteX44" fmla="*/ 544497 w 573464"/>
                  <a:gd name="connsiteY44" fmla="*/ 387511 h 659685"/>
                  <a:gd name="connsiteX45" fmla="*/ 548187 w 573464"/>
                  <a:gd name="connsiteY45" fmla="*/ 358428 h 659685"/>
                  <a:gd name="connsiteX46" fmla="*/ 549425 w 573464"/>
                  <a:gd name="connsiteY46" fmla="*/ 328875 h 659685"/>
                  <a:gd name="connsiteX47" fmla="*/ 548187 w 573464"/>
                  <a:gd name="connsiteY47" fmla="*/ 299333 h 659685"/>
                  <a:gd name="connsiteX48" fmla="*/ 544497 w 573464"/>
                  <a:gd name="connsiteY48" fmla="*/ 270330 h 659685"/>
                  <a:gd name="connsiteX49" fmla="*/ 538355 w 573464"/>
                  <a:gd name="connsiteY49" fmla="*/ 241934 h 659685"/>
                  <a:gd name="connsiteX50" fmla="*/ 529773 w 573464"/>
                  <a:gd name="connsiteY50" fmla="*/ 214249 h 659685"/>
                  <a:gd name="connsiteX51" fmla="*/ 519288 w 573464"/>
                  <a:gd name="connsiteY51" fmla="*/ 188523 h 659685"/>
                  <a:gd name="connsiteX52" fmla="*/ 506718 w 573464"/>
                  <a:gd name="connsiteY52" fmla="*/ 164104 h 659685"/>
                  <a:gd name="connsiteX53" fmla="*/ 492210 w 573464"/>
                  <a:gd name="connsiteY53" fmla="*/ 141185 h 659685"/>
                  <a:gd name="connsiteX54" fmla="*/ 475744 w 573464"/>
                  <a:gd name="connsiteY54" fmla="*/ 119734 h 659685"/>
                  <a:gd name="connsiteX55" fmla="*/ 457616 w 573464"/>
                  <a:gd name="connsiteY55" fmla="*/ 100150 h 659685"/>
                  <a:gd name="connsiteX56" fmla="*/ 438010 w 573464"/>
                  <a:gd name="connsiteY56" fmla="*/ 82698 h 659685"/>
                  <a:gd name="connsiteX57" fmla="*/ 417040 w 573464"/>
                  <a:gd name="connsiteY57" fmla="*/ 67434 h 659685"/>
                  <a:gd name="connsiteX58" fmla="*/ 394741 w 573464"/>
                  <a:gd name="connsiteY58" fmla="*/ 54497 h 659685"/>
                  <a:gd name="connsiteX59" fmla="*/ 370586 w 573464"/>
                  <a:gd name="connsiteY59" fmla="*/ 43726 h 659685"/>
                  <a:gd name="connsiteX60" fmla="*/ 345662 w 573464"/>
                  <a:gd name="connsiteY60" fmla="*/ 35796 h 659685"/>
                  <a:gd name="connsiteX61" fmla="*/ 320052 w 573464"/>
                  <a:gd name="connsiteY61" fmla="*/ 30754 h 659685"/>
                  <a:gd name="connsiteX62" fmla="*/ 293834 w 573464"/>
                  <a:gd name="connsiteY62" fmla="*/ 28645 h 659685"/>
                  <a:gd name="connsiteX63" fmla="*/ 293834 w 573464"/>
                  <a:gd name="connsiteY63" fmla="*/ -26 h 659685"/>
                  <a:gd name="connsiteX64" fmla="*/ 404252 w 573464"/>
                  <a:gd name="connsiteY64" fmla="*/ 28554 h 659685"/>
                  <a:gd name="connsiteX65" fmla="*/ 492806 w 573464"/>
                  <a:gd name="connsiteY65" fmla="*/ 100093 h 659685"/>
                  <a:gd name="connsiteX66" fmla="*/ 551705 w 573464"/>
                  <a:gd name="connsiteY66" fmla="*/ 203512 h 659685"/>
                  <a:gd name="connsiteX67" fmla="*/ 551705 w 573464"/>
                  <a:gd name="connsiteY67" fmla="*/ 454227 h 659685"/>
                  <a:gd name="connsiteX68" fmla="*/ 492806 w 573464"/>
                  <a:gd name="connsiteY68" fmla="*/ 558024 h 659685"/>
                  <a:gd name="connsiteX69" fmla="*/ 404240 w 573464"/>
                  <a:gd name="connsiteY69" fmla="*/ 630090 h 659685"/>
                  <a:gd name="connsiteX70" fmla="*/ 293823 w 573464"/>
                  <a:gd name="connsiteY70" fmla="*/ 659392 h 659685"/>
                  <a:gd name="connsiteX71" fmla="*/ 181159 w 573464"/>
                  <a:gd name="connsiteY71" fmla="*/ 636932 h 659685"/>
                  <a:gd name="connsiteX72" fmla="*/ 87437 w 573464"/>
                  <a:gd name="connsiteY72" fmla="*/ 567822 h 659685"/>
                  <a:gd name="connsiteX73" fmla="*/ 23359 w 573464"/>
                  <a:gd name="connsiteY73" fmla="*/ 462008 h 659685"/>
                  <a:gd name="connsiteX74" fmla="*/ 23359 w 573464"/>
                  <a:gd name="connsiteY74" fmla="*/ 199055 h 659685"/>
                  <a:gd name="connsiteX75" fmla="*/ 87437 w 573464"/>
                  <a:gd name="connsiteY75" fmla="*/ 92828 h 659685"/>
                  <a:gd name="connsiteX76" fmla="*/ 181159 w 573464"/>
                  <a:gd name="connsiteY76" fmla="*/ 23111 h 659685"/>
                  <a:gd name="connsiteX77" fmla="*/ 293891 w 573464"/>
                  <a:gd name="connsiteY77" fmla="*/ -71 h 659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3464" h="659685">
                    <a:moveTo>
                      <a:pt x="293892" y="28577"/>
                    </a:moveTo>
                    <a:cubicBezTo>
                      <a:pt x="285098" y="28363"/>
                      <a:pt x="276298" y="28650"/>
                      <a:pt x="267536" y="29436"/>
                    </a:cubicBezTo>
                    <a:cubicBezTo>
                      <a:pt x="258811" y="30220"/>
                      <a:pt x="250137" y="31506"/>
                      <a:pt x="241559" y="33287"/>
                    </a:cubicBezTo>
                    <a:cubicBezTo>
                      <a:pt x="232932" y="35090"/>
                      <a:pt x="224416" y="37385"/>
                      <a:pt x="216052" y="40162"/>
                    </a:cubicBezTo>
                    <a:cubicBezTo>
                      <a:pt x="207559" y="42974"/>
                      <a:pt x="199230" y="46260"/>
                      <a:pt x="191106" y="50005"/>
                    </a:cubicBezTo>
                    <a:cubicBezTo>
                      <a:pt x="183153" y="53669"/>
                      <a:pt x="175400" y="57750"/>
                      <a:pt x="167878" y="62232"/>
                    </a:cubicBezTo>
                    <a:cubicBezTo>
                      <a:pt x="160283" y="66759"/>
                      <a:pt x="152928" y="71678"/>
                      <a:pt x="145843" y="76969"/>
                    </a:cubicBezTo>
                    <a:cubicBezTo>
                      <a:pt x="138644" y="82344"/>
                      <a:pt x="131721" y="88081"/>
                      <a:pt x="125102" y="94157"/>
                    </a:cubicBezTo>
                    <a:cubicBezTo>
                      <a:pt x="118372" y="100338"/>
                      <a:pt x="111906" y="106888"/>
                      <a:pt x="105703" y="113810"/>
                    </a:cubicBezTo>
                    <a:cubicBezTo>
                      <a:pt x="99492" y="120739"/>
                      <a:pt x="93606" y="127973"/>
                      <a:pt x="88045" y="135513"/>
                    </a:cubicBezTo>
                    <a:cubicBezTo>
                      <a:pt x="82483" y="143054"/>
                      <a:pt x="77265" y="150869"/>
                      <a:pt x="72392" y="158959"/>
                    </a:cubicBezTo>
                    <a:cubicBezTo>
                      <a:pt x="67541" y="167156"/>
                      <a:pt x="63015" y="175555"/>
                      <a:pt x="58813" y="184157"/>
                    </a:cubicBezTo>
                    <a:cubicBezTo>
                      <a:pt x="54611" y="192759"/>
                      <a:pt x="50792" y="201644"/>
                      <a:pt x="47354" y="210811"/>
                    </a:cubicBezTo>
                    <a:cubicBezTo>
                      <a:pt x="43794" y="220261"/>
                      <a:pt x="40670" y="229867"/>
                      <a:pt x="37981" y="239631"/>
                    </a:cubicBezTo>
                    <a:cubicBezTo>
                      <a:pt x="35292" y="249394"/>
                      <a:pt x="33050" y="259283"/>
                      <a:pt x="31254" y="269299"/>
                    </a:cubicBezTo>
                    <a:cubicBezTo>
                      <a:pt x="29452" y="279344"/>
                      <a:pt x="28099" y="289474"/>
                      <a:pt x="27198" y="299688"/>
                    </a:cubicBezTo>
                    <a:cubicBezTo>
                      <a:pt x="26297" y="309902"/>
                      <a:pt x="25846" y="320216"/>
                      <a:pt x="25846" y="330628"/>
                    </a:cubicBezTo>
                    <a:cubicBezTo>
                      <a:pt x="25846" y="341025"/>
                      <a:pt x="26297" y="351339"/>
                      <a:pt x="27198" y="361568"/>
                    </a:cubicBezTo>
                    <a:cubicBezTo>
                      <a:pt x="28099" y="371797"/>
                      <a:pt x="29451" y="381915"/>
                      <a:pt x="31254" y="391923"/>
                    </a:cubicBezTo>
                    <a:cubicBezTo>
                      <a:pt x="33050" y="401931"/>
                      <a:pt x="35292" y="411805"/>
                      <a:pt x="37981" y="421545"/>
                    </a:cubicBezTo>
                    <a:cubicBezTo>
                      <a:pt x="40670" y="431285"/>
                      <a:pt x="43794" y="440873"/>
                      <a:pt x="47354" y="450307"/>
                    </a:cubicBezTo>
                    <a:cubicBezTo>
                      <a:pt x="50822" y="459421"/>
                      <a:pt x="54642" y="468283"/>
                      <a:pt x="58813" y="476893"/>
                    </a:cubicBezTo>
                    <a:cubicBezTo>
                      <a:pt x="63015" y="485472"/>
                      <a:pt x="67552" y="493795"/>
                      <a:pt x="72426" y="501862"/>
                    </a:cubicBezTo>
                    <a:cubicBezTo>
                      <a:pt x="77299" y="509930"/>
                      <a:pt x="82517" y="517711"/>
                      <a:pt x="88079" y="525204"/>
                    </a:cubicBezTo>
                    <a:cubicBezTo>
                      <a:pt x="93632" y="532721"/>
                      <a:pt x="99519" y="539918"/>
                      <a:pt x="105737" y="546793"/>
                    </a:cubicBezTo>
                    <a:cubicBezTo>
                      <a:pt x="111955" y="553669"/>
                      <a:pt x="118410" y="560162"/>
                      <a:pt x="125102" y="566274"/>
                    </a:cubicBezTo>
                    <a:cubicBezTo>
                      <a:pt x="131687" y="572327"/>
                      <a:pt x="138575" y="578041"/>
                      <a:pt x="145740" y="583394"/>
                    </a:cubicBezTo>
                    <a:cubicBezTo>
                      <a:pt x="152825" y="588637"/>
                      <a:pt x="160180" y="593507"/>
                      <a:pt x="167775" y="597982"/>
                    </a:cubicBezTo>
                    <a:cubicBezTo>
                      <a:pt x="175298" y="602416"/>
                      <a:pt x="183051" y="606448"/>
                      <a:pt x="191002" y="610059"/>
                    </a:cubicBezTo>
                    <a:cubicBezTo>
                      <a:pt x="199129" y="613754"/>
                      <a:pt x="207457" y="616986"/>
                      <a:pt x="215948" y="619742"/>
                    </a:cubicBezTo>
                    <a:cubicBezTo>
                      <a:pt x="232656" y="625149"/>
                      <a:pt x="249932" y="628610"/>
                      <a:pt x="267433" y="630056"/>
                    </a:cubicBezTo>
                    <a:cubicBezTo>
                      <a:pt x="284958" y="631509"/>
                      <a:pt x="302590" y="630975"/>
                      <a:pt x="319995" y="628463"/>
                    </a:cubicBezTo>
                    <a:cubicBezTo>
                      <a:pt x="328624" y="627216"/>
                      <a:pt x="337174" y="625479"/>
                      <a:pt x="345605" y="623260"/>
                    </a:cubicBezTo>
                    <a:cubicBezTo>
                      <a:pt x="354058" y="621033"/>
                      <a:pt x="362379" y="618332"/>
                      <a:pt x="370529" y="615170"/>
                    </a:cubicBezTo>
                    <a:cubicBezTo>
                      <a:pt x="378774" y="611973"/>
                      <a:pt x="386837" y="608328"/>
                      <a:pt x="394684" y="604250"/>
                    </a:cubicBezTo>
                    <a:cubicBezTo>
                      <a:pt x="402336" y="600275"/>
                      <a:pt x="409778" y="595911"/>
                      <a:pt x="416983" y="591175"/>
                    </a:cubicBezTo>
                    <a:cubicBezTo>
                      <a:pt x="424229" y="586407"/>
                      <a:pt x="431232" y="581278"/>
                      <a:pt x="437964" y="575808"/>
                    </a:cubicBezTo>
                    <a:cubicBezTo>
                      <a:pt x="444732" y="570308"/>
                      <a:pt x="451267" y="564448"/>
                      <a:pt x="457570" y="558230"/>
                    </a:cubicBezTo>
                    <a:cubicBezTo>
                      <a:pt x="463872" y="552011"/>
                      <a:pt x="469930" y="545434"/>
                      <a:pt x="475744" y="538497"/>
                    </a:cubicBezTo>
                    <a:cubicBezTo>
                      <a:pt x="481595" y="531560"/>
                      <a:pt x="487103" y="524371"/>
                      <a:pt x="492267" y="516931"/>
                    </a:cubicBezTo>
                    <a:cubicBezTo>
                      <a:pt x="497432" y="509490"/>
                      <a:pt x="502267" y="501805"/>
                      <a:pt x="506775" y="493875"/>
                    </a:cubicBezTo>
                    <a:cubicBezTo>
                      <a:pt x="511297" y="485945"/>
                      <a:pt x="515468" y="477790"/>
                      <a:pt x="519288" y="469410"/>
                    </a:cubicBezTo>
                    <a:cubicBezTo>
                      <a:pt x="523107" y="461029"/>
                      <a:pt x="526602" y="452446"/>
                      <a:pt x="529773" y="443661"/>
                    </a:cubicBezTo>
                    <a:cubicBezTo>
                      <a:pt x="533042" y="434539"/>
                      <a:pt x="535903" y="425296"/>
                      <a:pt x="538355" y="415930"/>
                    </a:cubicBezTo>
                    <a:cubicBezTo>
                      <a:pt x="540808" y="406564"/>
                      <a:pt x="542855" y="397091"/>
                      <a:pt x="544497" y="387511"/>
                    </a:cubicBezTo>
                    <a:cubicBezTo>
                      <a:pt x="546132" y="377893"/>
                      <a:pt x="547362" y="368199"/>
                      <a:pt x="548187" y="358428"/>
                    </a:cubicBezTo>
                    <a:cubicBezTo>
                      <a:pt x="549012" y="348657"/>
                      <a:pt x="549425" y="338806"/>
                      <a:pt x="549425" y="328875"/>
                    </a:cubicBezTo>
                    <a:cubicBezTo>
                      <a:pt x="549417" y="318951"/>
                      <a:pt x="549005" y="309104"/>
                      <a:pt x="548187" y="299333"/>
                    </a:cubicBezTo>
                    <a:cubicBezTo>
                      <a:pt x="547370" y="289562"/>
                      <a:pt x="546140" y="279895"/>
                      <a:pt x="544497" y="270330"/>
                    </a:cubicBezTo>
                    <a:cubicBezTo>
                      <a:pt x="542862" y="260758"/>
                      <a:pt x="540815" y="251292"/>
                      <a:pt x="538355" y="241934"/>
                    </a:cubicBezTo>
                    <a:cubicBezTo>
                      <a:pt x="535896" y="232576"/>
                      <a:pt x="533035" y="223347"/>
                      <a:pt x="529773" y="214249"/>
                    </a:cubicBezTo>
                    <a:cubicBezTo>
                      <a:pt x="526602" y="205456"/>
                      <a:pt x="523107" y="196881"/>
                      <a:pt x="519288" y="188523"/>
                    </a:cubicBezTo>
                    <a:cubicBezTo>
                      <a:pt x="515468" y="180166"/>
                      <a:pt x="511278" y="172026"/>
                      <a:pt x="506718" y="164104"/>
                    </a:cubicBezTo>
                    <a:cubicBezTo>
                      <a:pt x="502210" y="156250"/>
                      <a:pt x="497375" y="148611"/>
                      <a:pt x="492210" y="141185"/>
                    </a:cubicBezTo>
                    <a:cubicBezTo>
                      <a:pt x="487046" y="133760"/>
                      <a:pt x="481557" y="126609"/>
                      <a:pt x="475744" y="119734"/>
                    </a:cubicBezTo>
                    <a:cubicBezTo>
                      <a:pt x="469969" y="112866"/>
                      <a:pt x="463926" y="106338"/>
                      <a:pt x="457616" y="100150"/>
                    </a:cubicBezTo>
                    <a:cubicBezTo>
                      <a:pt x="451305" y="93962"/>
                      <a:pt x="444770" y="88145"/>
                      <a:pt x="438010" y="82698"/>
                    </a:cubicBezTo>
                    <a:cubicBezTo>
                      <a:pt x="431281" y="77260"/>
                      <a:pt x="424283" y="72165"/>
                      <a:pt x="417040" y="67434"/>
                    </a:cubicBezTo>
                    <a:cubicBezTo>
                      <a:pt x="409834" y="62741"/>
                      <a:pt x="402391" y="58423"/>
                      <a:pt x="394741" y="54497"/>
                    </a:cubicBezTo>
                    <a:cubicBezTo>
                      <a:pt x="386893" y="50466"/>
                      <a:pt x="378829" y="46870"/>
                      <a:pt x="370586" y="43726"/>
                    </a:cubicBezTo>
                    <a:cubicBezTo>
                      <a:pt x="362434" y="40616"/>
                      <a:pt x="354113" y="37968"/>
                      <a:pt x="345662" y="35796"/>
                    </a:cubicBezTo>
                    <a:cubicBezTo>
                      <a:pt x="337228" y="33630"/>
                      <a:pt x="328678" y="31946"/>
                      <a:pt x="320052" y="30754"/>
                    </a:cubicBezTo>
                    <a:cubicBezTo>
                      <a:pt x="311359" y="29556"/>
                      <a:pt x="302606" y="28852"/>
                      <a:pt x="293834" y="28645"/>
                    </a:cubicBezTo>
                    <a:moveTo>
                      <a:pt x="293834" y="-26"/>
                    </a:moveTo>
                    <a:cubicBezTo>
                      <a:pt x="332327" y="1028"/>
                      <a:pt x="370080" y="10800"/>
                      <a:pt x="404252" y="28554"/>
                    </a:cubicBezTo>
                    <a:cubicBezTo>
                      <a:pt x="438209" y="46310"/>
                      <a:pt x="468308" y="70626"/>
                      <a:pt x="492806" y="100093"/>
                    </a:cubicBezTo>
                    <a:cubicBezTo>
                      <a:pt x="518414" y="130802"/>
                      <a:pt x="538357" y="165820"/>
                      <a:pt x="551705" y="203512"/>
                    </a:cubicBezTo>
                    <a:cubicBezTo>
                      <a:pt x="580290" y="284639"/>
                      <a:pt x="580290" y="373099"/>
                      <a:pt x="551705" y="454227"/>
                    </a:cubicBezTo>
                    <a:cubicBezTo>
                      <a:pt x="538343" y="492027"/>
                      <a:pt x="518403" y="527167"/>
                      <a:pt x="492806" y="558024"/>
                    </a:cubicBezTo>
                    <a:cubicBezTo>
                      <a:pt x="468305" y="587631"/>
                      <a:pt x="438210" y="612119"/>
                      <a:pt x="404240" y="630090"/>
                    </a:cubicBezTo>
                    <a:cubicBezTo>
                      <a:pt x="370114" y="648056"/>
                      <a:pt x="332367" y="658073"/>
                      <a:pt x="293823" y="659392"/>
                    </a:cubicBezTo>
                    <a:cubicBezTo>
                      <a:pt x="255041" y="660663"/>
                      <a:pt x="216488" y="652978"/>
                      <a:pt x="181159" y="636932"/>
                    </a:cubicBezTo>
                    <a:cubicBezTo>
                      <a:pt x="145493" y="620594"/>
                      <a:pt x="113586" y="597066"/>
                      <a:pt x="87437" y="567822"/>
                    </a:cubicBezTo>
                    <a:cubicBezTo>
                      <a:pt x="59669" y="536853"/>
                      <a:pt x="37937" y="500965"/>
                      <a:pt x="23359" y="462008"/>
                    </a:cubicBezTo>
                    <a:cubicBezTo>
                      <a:pt x="-8214" y="377200"/>
                      <a:pt x="-8214" y="283862"/>
                      <a:pt x="23359" y="199055"/>
                    </a:cubicBezTo>
                    <a:cubicBezTo>
                      <a:pt x="37951" y="159981"/>
                      <a:pt x="59679" y="123960"/>
                      <a:pt x="87437" y="92828"/>
                    </a:cubicBezTo>
                    <a:cubicBezTo>
                      <a:pt x="113578" y="63420"/>
                      <a:pt x="145477" y="39692"/>
                      <a:pt x="181159" y="23111"/>
                    </a:cubicBezTo>
                    <a:cubicBezTo>
                      <a:pt x="216461" y="6838"/>
                      <a:pt x="255033" y="-1094"/>
                      <a:pt x="293891" y="-71"/>
                    </a:cubicBezTo>
                    <a:close/>
                  </a:path>
                </a:pathLst>
              </a:custGeom>
              <a:solidFill>
                <a:srgbClr val="933C3C"/>
              </a:solidFill>
              <a:ln w="9508" cap="flat">
                <a:noFill/>
                <a:prstDash val="solid"/>
                <a:miter/>
              </a:ln>
            </p:spPr>
            <p:txBody>
              <a:bodyPr rtlCol="0" anchor="ctr"/>
              <a:lstStyle/>
              <a:p>
                <a:endParaRPr lang="en-VN"/>
              </a:p>
            </p:txBody>
          </p:sp>
          <p:sp>
            <p:nvSpPr>
              <p:cNvPr id="1206" name="Graphic 190">
                <a:extLst>
                  <a:ext uri="{FF2B5EF4-FFF2-40B4-BE49-F238E27FC236}">
                    <a16:creationId xmlns:a16="http://schemas.microsoft.com/office/drawing/2014/main" id="{18F50E24-BBFF-1746-A284-0192BFF35DC1}"/>
                  </a:ext>
                </a:extLst>
              </p:cNvPr>
              <p:cNvSpPr/>
              <p:nvPr/>
            </p:nvSpPr>
            <p:spPr>
              <a:xfrm>
                <a:off x="3639277" y="1325539"/>
                <a:ext cx="426831" cy="414442"/>
              </a:xfrm>
              <a:custGeom>
                <a:avLst/>
                <a:gdLst>
                  <a:gd name="connsiteX0" fmla="*/ 89941 w 426831"/>
                  <a:gd name="connsiteY0" fmla="*/ 414284 h 414442"/>
                  <a:gd name="connsiteX1" fmla="*/ -320 w 426831"/>
                  <a:gd name="connsiteY1" fmla="*/ 226239 h 414442"/>
                  <a:gd name="connsiteX2" fmla="*/ 21108 w 426831"/>
                  <a:gd name="connsiteY2" fmla="*/ 212282 h 414442"/>
                  <a:gd name="connsiteX3" fmla="*/ 95453 w 426831"/>
                  <a:gd name="connsiteY3" fmla="*/ 366763 h 414442"/>
                  <a:gd name="connsiteX4" fmla="*/ 407615 w 426831"/>
                  <a:gd name="connsiteY4" fmla="*/ -159 h 414442"/>
                  <a:gd name="connsiteX5" fmla="*/ 426511 w 426831"/>
                  <a:gd name="connsiteY5" fmla="*/ 19975 h 414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831" h="414442">
                    <a:moveTo>
                      <a:pt x="89941" y="414284"/>
                    </a:moveTo>
                    <a:lnTo>
                      <a:pt x="-320" y="226239"/>
                    </a:lnTo>
                    <a:lnTo>
                      <a:pt x="21108" y="212282"/>
                    </a:lnTo>
                    <a:lnTo>
                      <a:pt x="95453" y="366763"/>
                    </a:lnTo>
                    <a:lnTo>
                      <a:pt x="407615" y="-159"/>
                    </a:lnTo>
                    <a:lnTo>
                      <a:pt x="426511" y="19975"/>
                    </a:lnTo>
                    <a:close/>
                  </a:path>
                </a:pathLst>
              </a:custGeom>
              <a:solidFill>
                <a:srgbClr val="933C3C"/>
              </a:solidFill>
              <a:ln w="9508" cap="flat">
                <a:noFill/>
                <a:prstDash val="solid"/>
                <a:miter/>
              </a:ln>
            </p:spPr>
            <p:txBody>
              <a:bodyPr rtlCol="0" anchor="ctr"/>
              <a:lstStyle/>
              <a:p>
                <a:endParaRPr lang="en-VN"/>
              </a:p>
            </p:txBody>
          </p:sp>
          <p:grpSp>
            <p:nvGrpSpPr>
              <p:cNvPr id="1207" name="Graphic 190">
                <a:extLst>
                  <a:ext uri="{FF2B5EF4-FFF2-40B4-BE49-F238E27FC236}">
                    <a16:creationId xmlns:a16="http://schemas.microsoft.com/office/drawing/2014/main" id="{DC63CF17-31C2-C747-9C84-CF72898289C8}"/>
                  </a:ext>
                </a:extLst>
              </p:cNvPr>
              <p:cNvGrpSpPr/>
              <p:nvPr/>
            </p:nvGrpSpPr>
            <p:grpSpPr>
              <a:xfrm>
                <a:off x="6565230" y="5451612"/>
                <a:ext cx="487895" cy="731551"/>
                <a:chOff x="6565230" y="5451612"/>
                <a:chExt cx="487895" cy="731551"/>
              </a:xfrm>
            </p:grpSpPr>
            <p:sp>
              <p:nvSpPr>
                <p:cNvPr id="1220" name="Freeform 1219">
                  <a:extLst>
                    <a:ext uri="{FF2B5EF4-FFF2-40B4-BE49-F238E27FC236}">
                      <a16:creationId xmlns:a16="http://schemas.microsoft.com/office/drawing/2014/main" id="{181E9C08-8B81-F041-838D-3D0ECAF1C02B}"/>
                    </a:ext>
                  </a:extLst>
                </p:cNvPr>
                <p:cNvSpPr/>
                <p:nvPr/>
              </p:nvSpPr>
              <p:spPr>
                <a:xfrm>
                  <a:off x="6791073" y="5451612"/>
                  <a:ext cx="223448" cy="584634"/>
                </a:xfrm>
                <a:custGeom>
                  <a:avLst/>
                  <a:gdLst>
                    <a:gd name="connsiteX0" fmla="*/ 223128 w 223448"/>
                    <a:gd name="connsiteY0" fmla="*/ 712 h 584634"/>
                    <a:gd name="connsiteX1" fmla="*/ -320 w 223448"/>
                    <a:gd name="connsiteY1" fmla="*/ -159 h 584634"/>
                    <a:gd name="connsiteX2" fmla="*/ 71733 w 223448"/>
                    <a:gd name="connsiteY2" fmla="*/ 583719 h 584634"/>
                    <a:gd name="connsiteX3" fmla="*/ 223128 w 223448"/>
                    <a:gd name="connsiteY3" fmla="*/ 584476 h 584634"/>
                  </a:gdLst>
                  <a:ahLst/>
                  <a:cxnLst>
                    <a:cxn ang="0">
                      <a:pos x="connsiteX0" y="connsiteY0"/>
                    </a:cxn>
                    <a:cxn ang="0">
                      <a:pos x="connsiteX1" y="connsiteY1"/>
                    </a:cxn>
                    <a:cxn ang="0">
                      <a:pos x="connsiteX2" y="connsiteY2"/>
                    </a:cxn>
                    <a:cxn ang="0">
                      <a:pos x="connsiteX3" y="connsiteY3"/>
                    </a:cxn>
                  </a:cxnLst>
                  <a:rect l="l" t="t" r="r" b="b"/>
                  <a:pathLst>
                    <a:path w="223448" h="584634">
                      <a:moveTo>
                        <a:pt x="223128" y="712"/>
                      </a:moveTo>
                      <a:lnTo>
                        <a:pt x="-320" y="-159"/>
                      </a:lnTo>
                      <a:lnTo>
                        <a:pt x="71733" y="583719"/>
                      </a:lnTo>
                      <a:lnTo>
                        <a:pt x="223128" y="584476"/>
                      </a:lnTo>
                      <a:close/>
                    </a:path>
                  </a:pathLst>
                </a:custGeom>
                <a:solidFill>
                  <a:srgbClr val="9E616A"/>
                </a:solidFill>
                <a:ln w="9508" cap="flat">
                  <a:noFill/>
                  <a:prstDash val="solid"/>
                  <a:miter/>
                </a:ln>
              </p:spPr>
              <p:txBody>
                <a:bodyPr rtlCol="0" anchor="ctr"/>
                <a:lstStyle/>
                <a:p>
                  <a:endParaRPr lang="en-VN"/>
                </a:p>
              </p:txBody>
            </p:sp>
            <p:sp>
              <p:nvSpPr>
                <p:cNvPr id="1221" name="Freeform 1220">
                  <a:extLst>
                    <a:ext uri="{FF2B5EF4-FFF2-40B4-BE49-F238E27FC236}">
                      <a16:creationId xmlns:a16="http://schemas.microsoft.com/office/drawing/2014/main" id="{3A749095-9F4D-1643-AB2D-F0690F2BB535}"/>
                    </a:ext>
                  </a:extLst>
                </p:cNvPr>
                <p:cNvSpPr/>
                <p:nvPr/>
              </p:nvSpPr>
              <p:spPr>
                <a:xfrm>
                  <a:off x="6565230" y="5985559"/>
                  <a:ext cx="487895" cy="197605"/>
                </a:xfrm>
                <a:custGeom>
                  <a:avLst/>
                  <a:gdLst>
                    <a:gd name="connsiteX0" fmla="*/ 487575 w 487895"/>
                    <a:gd name="connsiteY0" fmla="*/ 197447 h 197605"/>
                    <a:gd name="connsiteX1" fmla="*/ -320 w 487895"/>
                    <a:gd name="connsiteY1" fmla="*/ 194869 h 197605"/>
                    <a:gd name="connsiteX2" fmla="*/ -320 w 487895"/>
                    <a:gd name="connsiteY2" fmla="*/ 188703 h 197605"/>
                    <a:gd name="connsiteX3" fmla="*/ 3324 w 487895"/>
                    <a:gd name="connsiteY3" fmla="*/ 151404 h 197605"/>
                    <a:gd name="connsiteX4" fmla="*/ 31455 w 487895"/>
                    <a:gd name="connsiteY4" fmla="*/ 83623 h 197605"/>
                    <a:gd name="connsiteX5" fmla="*/ 84223 w 487895"/>
                    <a:gd name="connsiteY5" fmla="*/ 31117 h 197605"/>
                    <a:gd name="connsiteX6" fmla="*/ 152140 w 487895"/>
                    <a:gd name="connsiteY6" fmla="*/ 3283 h 197605"/>
                    <a:gd name="connsiteX7" fmla="*/ 189462 w 487895"/>
                    <a:gd name="connsiteY7" fmla="*/ -155 h 197605"/>
                    <a:gd name="connsiteX8" fmla="*/ 189461 w 487895"/>
                    <a:gd name="connsiteY8" fmla="*/ -155 h 197605"/>
                    <a:gd name="connsiteX9" fmla="*/ 487575 w 487895"/>
                    <a:gd name="connsiteY9" fmla="*/ 1312 h 197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7895" h="197605">
                      <a:moveTo>
                        <a:pt x="487575" y="197447"/>
                      </a:moveTo>
                      <a:lnTo>
                        <a:pt x="-320" y="194869"/>
                      </a:lnTo>
                      <a:lnTo>
                        <a:pt x="-320" y="188703"/>
                      </a:lnTo>
                      <a:cubicBezTo>
                        <a:pt x="-329" y="176181"/>
                        <a:pt x="892" y="163688"/>
                        <a:pt x="3324" y="151404"/>
                      </a:cubicBezTo>
                      <a:cubicBezTo>
                        <a:pt x="8121" y="127170"/>
                        <a:pt x="17683" y="104131"/>
                        <a:pt x="31455" y="83623"/>
                      </a:cubicBezTo>
                      <a:cubicBezTo>
                        <a:pt x="45443" y="62839"/>
                        <a:pt x="63370" y="45000"/>
                        <a:pt x="84223" y="31117"/>
                      </a:cubicBezTo>
                      <a:cubicBezTo>
                        <a:pt x="104797" y="17436"/>
                        <a:pt x="127883" y="7975"/>
                        <a:pt x="152140" y="3283"/>
                      </a:cubicBezTo>
                      <a:cubicBezTo>
                        <a:pt x="164439" y="919"/>
                        <a:pt x="176939" y="-232"/>
                        <a:pt x="189462" y="-155"/>
                      </a:cubicBezTo>
                      <a:lnTo>
                        <a:pt x="189461" y="-155"/>
                      </a:lnTo>
                      <a:lnTo>
                        <a:pt x="487575" y="1312"/>
                      </a:lnTo>
                      <a:close/>
                    </a:path>
                  </a:pathLst>
                </a:custGeom>
                <a:solidFill>
                  <a:srgbClr val="2F2E41"/>
                </a:solidFill>
                <a:ln w="9508" cap="flat">
                  <a:noFill/>
                  <a:prstDash val="solid"/>
                  <a:miter/>
                </a:ln>
              </p:spPr>
              <p:txBody>
                <a:bodyPr rtlCol="0" anchor="ctr"/>
                <a:lstStyle/>
                <a:p>
                  <a:endParaRPr lang="en-VN"/>
                </a:p>
              </p:txBody>
            </p:sp>
          </p:grpSp>
          <p:grpSp>
            <p:nvGrpSpPr>
              <p:cNvPr id="1208" name="Graphic 190">
                <a:extLst>
                  <a:ext uri="{FF2B5EF4-FFF2-40B4-BE49-F238E27FC236}">
                    <a16:creationId xmlns:a16="http://schemas.microsoft.com/office/drawing/2014/main" id="{04543951-C2BC-144C-A5E7-FE82717815F8}"/>
                  </a:ext>
                </a:extLst>
              </p:cNvPr>
              <p:cNvGrpSpPr/>
              <p:nvPr/>
            </p:nvGrpSpPr>
            <p:grpSpPr>
              <a:xfrm>
                <a:off x="5850953" y="5448839"/>
                <a:ext cx="486612" cy="730532"/>
                <a:chOff x="5850953" y="5448839"/>
                <a:chExt cx="486612" cy="730532"/>
              </a:xfrm>
            </p:grpSpPr>
            <p:sp>
              <p:nvSpPr>
                <p:cNvPr id="1218" name="Freeform 1217">
                  <a:extLst>
                    <a:ext uri="{FF2B5EF4-FFF2-40B4-BE49-F238E27FC236}">
                      <a16:creationId xmlns:a16="http://schemas.microsoft.com/office/drawing/2014/main" id="{FCE7E6C5-BCAD-C445-BF30-C5CA189EEF97}"/>
                    </a:ext>
                  </a:extLst>
                </p:cNvPr>
                <p:cNvSpPr/>
                <p:nvPr/>
              </p:nvSpPr>
              <p:spPr>
                <a:xfrm>
                  <a:off x="6076257" y="5448839"/>
                  <a:ext cx="222806" cy="583843"/>
                </a:xfrm>
                <a:custGeom>
                  <a:avLst/>
                  <a:gdLst>
                    <a:gd name="connsiteX0" fmla="*/ 222486 w 222806"/>
                    <a:gd name="connsiteY0" fmla="*/ 712 h 583843"/>
                    <a:gd name="connsiteX1" fmla="*/ -320 w 222806"/>
                    <a:gd name="connsiteY1" fmla="*/ -159 h 583843"/>
                    <a:gd name="connsiteX2" fmla="*/ 71504 w 222806"/>
                    <a:gd name="connsiteY2" fmla="*/ 582928 h 583843"/>
                    <a:gd name="connsiteX3" fmla="*/ 222486 w 222806"/>
                    <a:gd name="connsiteY3" fmla="*/ 583685 h 583843"/>
                  </a:gdLst>
                  <a:ahLst/>
                  <a:cxnLst>
                    <a:cxn ang="0">
                      <a:pos x="connsiteX0" y="connsiteY0"/>
                    </a:cxn>
                    <a:cxn ang="0">
                      <a:pos x="connsiteX1" y="connsiteY1"/>
                    </a:cxn>
                    <a:cxn ang="0">
                      <a:pos x="connsiteX2" y="connsiteY2"/>
                    </a:cxn>
                    <a:cxn ang="0">
                      <a:pos x="connsiteX3" y="connsiteY3"/>
                    </a:cxn>
                  </a:cxnLst>
                  <a:rect l="l" t="t" r="r" b="b"/>
                  <a:pathLst>
                    <a:path w="222806" h="583843">
                      <a:moveTo>
                        <a:pt x="222486" y="712"/>
                      </a:moveTo>
                      <a:lnTo>
                        <a:pt x="-320" y="-159"/>
                      </a:lnTo>
                      <a:lnTo>
                        <a:pt x="71504" y="582928"/>
                      </a:lnTo>
                      <a:lnTo>
                        <a:pt x="222486" y="583685"/>
                      </a:lnTo>
                      <a:close/>
                    </a:path>
                  </a:pathLst>
                </a:custGeom>
                <a:solidFill>
                  <a:srgbClr val="9E616A"/>
                </a:solidFill>
                <a:ln w="9508" cap="flat">
                  <a:noFill/>
                  <a:prstDash val="solid"/>
                  <a:miter/>
                </a:ln>
              </p:spPr>
              <p:txBody>
                <a:bodyPr rtlCol="0" anchor="ctr"/>
                <a:lstStyle/>
                <a:p>
                  <a:endParaRPr lang="en-VN"/>
                </a:p>
              </p:txBody>
            </p:sp>
            <p:sp>
              <p:nvSpPr>
                <p:cNvPr id="1219" name="Freeform 1218">
                  <a:extLst>
                    <a:ext uri="{FF2B5EF4-FFF2-40B4-BE49-F238E27FC236}">
                      <a16:creationId xmlns:a16="http://schemas.microsoft.com/office/drawing/2014/main" id="{9D8139E4-0499-AF43-95B3-5B16B1663668}"/>
                    </a:ext>
                  </a:extLst>
                </p:cNvPr>
                <p:cNvSpPr/>
                <p:nvPr/>
              </p:nvSpPr>
              <p:spPr>
                <a:xfrm>
                  <a:off x="5850953" y="5982052"/>
                  <a:ext cx="486612" cy="197318"/>
                </a:xfrm>
                <a:custGeom>
                  <a:avLst/>
                  <a:gdLst>
                    <a:gd name="connsiteX0" fmla="*/ 486292 w 486612"/>
                    <a:gd name="connsiteY0" fmla="*/ 197160 h 197318"/>
                    <a:gd name="connsiteX1" fmla="*/ -320 w 486612"/>
                    <a:gd name="connsiteY1" fmla="*/ 194605 h 197318"/>
                    <a:gd name="connsiteX2" fmla="*/ -320 w 486612"/>
                    <a:gd name="connsiteY2" fmla="*/ 188439 h 197318"/>
                    <a:gd name="connsiteX3" fmla="*/ 3324 w 486612"/>
                    <a:gd name="connsiteY3" fmla="*/ 151197 h 197318"/>
                    <a:gd name="connsiteX4" fmla="*/ 31375 w 486612"/>
                    <a:gd name="connsiteY4" fmla="*/ 83508 h 197318"/>
                    <a:gd name="connsiteX5" fmla="*/ 84017 w 486612"/>
                    <a:gd name="connsiteY5" fmla="*/ 31048 h 197318"/>
                    <a:gd name="connsiteX6" fmla="*/ 151762 w 486612"/>
                    <a:gd name="connsiteY6" fmla="*/ 3283 h 197318"/>
                    <a:gd name="connsiteX7" fmla="*/ 188992 w 486612"/>
                    <a:gd name="connsiteY7" fmla="*/ -155 h 197318"/>
                    <a:gd name="connsiteX8" fmla="*/ 188992 w 486612"/>
                    <a:gd name="connsiteY8" fmla="*/ -155 h 197318"/>
                    <a:gd name="connsiteX9" fmla="*/ 486292 w 486612"/>
                    <a:gd name="connsiteY9" fmla="*/ 1300 h 19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6612" h="197318">
                      <a:moveTo>
                        <a:pt x="486292" y="197160"/>
                      </a:moveTo>
                      <a:lnTo>
                        <a:pt x="-320" y="194605"/>
                      </a:lnTo>
                      <a:lnTo>
                        <a:pt x="-320" y="188439"/>
                      </a:lnTo>
                      <a:cubicBezTo>
                        <a:pt x="-324" y="175936"/>
                        <a:pt x="896" y="163463"/>
                        <a:pt x="3324" y="151197"/>
                      </a:cubicBezTo>
                      <a:cubicBezTo>
                        <a:pt x="8107" y="127001"/>
                        <a:pt x="17641" y="103995"/>
                        <a:pt x="31375" y="83508"/>
                      </a:cubicBezTo>
                      <a:cubicBezTo>
                        <a:pt x="45319" y="62743"/>
                        <a:pt x="63205" y="44920"/>
                        <a:pt x="84017" y="31048"/>
                      </a:cubicBezTo>
                      <a:cubicBezTo>
                        <a:pt x="104536" y="17396"/>
                        <a:pt x="127564" y="7958"/>
                        <a:pt x="151762" y="3283"/>
                      </a:cubicBezTo>
                      <a:cubicBezTo>
                        <a:pt x="164030" y="920"/>
                        <a:pt x="176499" y="-231"/>
                        <a:pt x="188992" y="-155"/>
                      </a:cubicBezTo>
                      <a:lnTo>
                        <a:pt x="188992" y="-155"/>
                      </a:lnTo>
                      <a:lnTo>
                        <a:pt x="486292" y="1300"/>
                      </a:lnTo>
                      <a:close/>
                    </a:path>
                  </a:pathLst>
                </a:custGeom>
                <a:solidFill>
                  <a:srgbClr val="2F2E41"/>
                </a:solidFill>
                <a:ln w="9508" cap="flat">
                  <a:noFill/>
                  <a:prstDash val="solid"/>
                  <a:miter/>
                </a:ln>
              </p:spPr>
              <p:txBody>
                <a:bodyPr rtlCol="0" anchor="ctr"/>
                <a:lstStyle/>
                <a:p>
                  <a:endParaRPr lang="en-VN"/>
                </a:p>
              </p:txBody>
            </p:sp>
          </p:grpSp>
          <p:sp>
            <p:nvSpPr>
              <p:cNvPr id="1209" name="Graphic 190">
                <a:extLst>
                  <a:ext uri="{FF2B5EF4-FFF2-40B4-BE49-F238E27FC236}">
                    <a16:creationId xmlns:a16="http://schemas.microsoft.com/office/drawing/2014/main" id="{78CD0AC6-4824-2542-B7D2-18D3A776920F}"/>
                  </a:ext>
                </a:extLst>
              </p:cNvPr>
              <p:cNvSpPr/>
              <p:nvPr/>
            </p:nvSpPr>
            <p:spPr>
              <a:xfrm>
                <a:off x="5914928" y="3063250"/>
                <a:ext cx="1405071" cy="2755226"/>
              </a:xfrm>
              <a:custGeom>
                <a:avLst/>
                <a:gdLst>
                  <a:gd name="connsiteX0" fmla="*/ 374351 w 1405071"/>
                  <a:gd name="connsiteY0" fmla="*/ -159 h 2755226"/>
                  <a:gd name="connsiteX1" fmla="*/ -320 w 1405071"/>
                  <a:gd name="connsiteY1" fmla="*/ 1398109 h 2755226"/>
                  <a:gd name="connsiteX2" fmla="*/ 136819 w 1405071"/>
                  <a:gd name="connsiteY2" fmla="*/ 2738452 h 2755226"/>
                  <a:gd name="connsiteX3" fmla="*/ 440479 w 1405071"/>
                  <a:gd name="connsiteY3" fmla="*/ 2746828 h 2755226"/>
                  <a:gd name="connsiteX4" fmla="*/ 374362 w 1405071"/>
                  <a:gd name="connsiteY4" fmla="*/ 1536571 h 2755226"/>
                  <a:gd name="connsiteX5" fmla="*/ 753181 w 1405071"/>
                  <a:gd name="connsiteY5" fmla="*/ 932604 h 2755226"/>
                  <a:gd name="connsiteX6" fmla="*/ 835340 w 1405071"/>
                  <a:gd name="connsiteY6" fmla="*/ 2755068 h 2755226"/>
                  <a:gd name="connsiteX7" fmla="*/ 1110788 w 1405071"/>
                  <a:gd name="connsiteY7" fmla="*/ 2735587 h 2755226"/>
                  <a:gd name="connsiteX8" fmla="*/ 1264017 w 1405071"/>
                  <a:gd name="connsiteY8" fmla="*/ 1168640 h 2755226"/>
                  <a:gd name="connsiteX9" fmla="*/ 1377803 w 1405071"/>
                  <a:gd name="connsiteY9" fmla="*/ 787634 h 2755226"/>
                  <a:gd name="connsiteX10" fmla="*/ 1404721 w 1405071"/>
                  <a:gd name="connsiteY10" fmla="*/ 476347 h 2755226"/>
                  <a:gd name="connsiteX11" fmla="*/ 1388564 w 1405071"/>
                  <a:gd name="connsiteY11" fmla="*/ 266449 h 2755226"/>
                  <a:gd name="connsiteX12" fmla="*/ 1373427 w 1405071"/>
                  <a:gd name="connsiteY12" fmla="*/ 189489 h 2755226"/>
                  <a:gd name="connsiteX13" fmla="*/ 1261714 w 1405071"/>
                  <a:gd name="connsiteY13" fmla="*/ 76239 h 275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5071" h="2755226">
                    <a:moveTo>
                      <a:pt x="374351" y="-159"/>
                    </a:moveTo>
                    <a:lnTo>
                      <a:pt x="-320" y="1398109"/>
                    </a:lnTo>
                    <a:lnTo>
                      <a:pt x="136819" y="2738452"/>
                    </a:lnTo>
                    <a:lnTo>
                      <a:pt x="440479" y="2746828"/>
                    </a:lnTo>
                    <a:lnTo>
                      <a:pt x="374362" y="1536571"/>
                    </a:lnTo>
                    <a:lnTo>
                      <a:pt x="753181" y="932604"/>
                    </a:lnTo>
                    <a:lnTo>
                      <a:pt x="835340" y="2755068"/>
                    </a:lnTo>
                    <a:lnTo>
                      <a:pt x="1110788" y="2735587"/>
                    </a:lnTo>
                    <a:lnTo>
                      <a:pt x="1264017" y="1168640"/>
                    </a:lnTo>
                    <a:cubicBezTo>
                      <a:pt x="1316060" y="1046288"/>
                      <a:pt x="1354227" y="918488"/>
                      <a:pt x="1377803" y="787634"/>
                    </a:cubicBezTo>
                    <a:cubicBezTo>
                      <a:pt x="1396331" y="684921"/>
                      <a:pt x="1405342" y="580716"/>
                      <a:pt x="1404721" y="476347"/>
                    </a:cubicBezTo>
                    <a:cubicBezTo>
                      <a:pt x="1404407" y="406083"/>
                      <a:pt x="1399008" y="335933"/>
                      <a:pt x="1388564" y="266449"/>
                    </a:cubicBezTo>
                    <a:cubicBezTo>
                      <a:pt x="1384831" y="240555"/>
                      <a:pt x="1379779" y="214868"/>
                      <a:pt x="1373427" y="189489"/>
                    </a:cubicBezTo>
                    <a:lnTo>
                      <a:pt x="1261714" y="76239"/>
                    </a:lnTo>
                    <a:close/>
                  </a:path>
                </a:pathLst>
              </a:custGeom>
              <a:solidFill>
                <a:schemeClr val="bg2">
                  <a:lumMod val="25000"/>
                </a:schemeClr>
              </a:solidFill>
              <a:ln w="9508" cap="flat">
                <a:noFill/>
                <a:prstDash val="solid"/>
                <a:miter/>
              </a:ln>
            </p:spPr>
            <p:txBody>
              <a:bodyPr rtlCol="0" anchor="ctr"/>
              <a:lstStyle/>
              <a:p>
                <a:endParaRPr lang="en-VN"/>
              </a:p>
            </p:txBody>
          </p:sp>
          <p:sp>
            <p:nvSpPr>
              <p:cNvPr id="1210" name="Graphic 190">
                <a:extLst>
                  <a:ext uri="{FF2B5EF4-FFF2-40B4-BE49-F238E27FC236}">
                    <a16:creationId xmlns:a16="http://schemas.microsoft.com/office/drawing/2014/main" id="{DCD098F3-D91C-B645-8732-F46545189933}"/>
                  </a:ext>
                </a:extLst>
              </p:cNvPr>
              <p:cNvSpPr/>
              <p:nvPr/>
            </p:nvSpPr>
            <p:spPr>
              <a:xfrm>
                <a:off x="6225285" y="1565416"/>
                <a:ext cx="1076708" cy="1731695"/>
              </a:xfrm>
              <a:custGeom>
                <a:avLst/>
                <a:gdLst>
                  <a:gd name="connsiteX0" fmla="*/ 560404 w 1076708"/>
                  <a:gd name="connsiteY0" fmla="*/ 1731537 h 1731695"/>
                  <a:gd name="connsiteX1" fmla="*/ 384661 w 1076708"/>
                  <a:gd name="connsiteY1" fmla="*/ 1725522 h 1731695"/>
                  <a:gd name="connsiteX2" fmla="*/ 221555 w 1076708"/>
                  <a:gd name="connsiteY2" fmla="*/ 1704052 h 1731695"/>
                  <a:gd name="connsiteX3" fmla="*/ 88521 w 1076708"/>
                  <a:gd name="connsiteY3" fmla="*/ 1662167 h 1731695"/>
                  <a:gd name="connsiteX4" fmla="*/ 2234 w 1076708"/>
                  <a:gd name="connsiteY4" fmla="*/ 1594065 h 1731695"/>
                  <a:gd name="connsiteX5" fmla="*/ -320 w 1076708"/>
                  <a:gd name="connsiteY5" fmla="*/ 1590352 h 1731695"/>
                  <a:gd name="connsiteX6" fmla="*/ 102089 w 1076708"/>
                  <a:gd name="connsiteY6" fmla="*/ 923857 h 1731695"/>
                  <a:gd name="connsiteX7" fmla="*/ 212523 w 1076708"/>
                  <a:gd name="connsiteY7" fmla="*/ 174462 h 1731695"/>
                  <a:gd name="connsiteX8" fmla="*/ 420905 w 1076708"/>
                  <a:gd name="connsiteY8" fmla="*/ -60 h 1731695"/>
                  <a:gd name="connsiteX9" fmla="*/ 766770 w 1076708"/>
                  <a:gd name="connsiteY9" fmla="*/ 10538 h 1731695"/>
                  <a:gd name="connsiteX10" fmla="*/ 954584 w 1076708"/>
                  <a:gd name="connsiteY10" fmla="*/ 210242 h 1731695"/>
                  <a:gd name="connsiteX11" fmla="*/ 954317 w 1076708"/>
                  <a:gd name="connsiteY11" fmla="*/ 216082 h 1731695"/>
                  <a:gd name="connsiteX12" fmla="*/ 908914 w 1076708"/>
                  <a:gd name="connsiteY12" fmla="*/ 961364 h 1731695"/>
                  <a:gd name="connsiteX13" fmla="*/ 1076388 w 1076708"/>
                  <a:gd name="connsiteY13" fmla="*/ 1696503 h 1731695"/>
                  <a:gd name="connsiteX14" fmla="*/ 1064528 w 1076708"/>
                  <a:gd name="connsiteY14" fmla="*/ 1698158 h 1731695"/>
                  <a:gd name="connsiteX15" fmla="*/ 1012585 w 1076708"/>
                  <a:gd name="connsiteY15" fmla="*/ 1704456 h 1731695"/>
                  <a:gd name="connsiteX16" fmla="*/ 898379 w 1076708"/>
                  <a:gd name="connsiteY16" fmla="*/ 1715788 h 1731695"/>
                  <a:gd name="connsiteX17" fmla="*/ 741399 w 1076708"/>
                  <a:gd name="connsiteY17" fmla="*/ 1726665 h 1731695"/>
                  <a:gd name="connsiteX18" fmla="*/ 560404 w 1076708"/>
                  <a:gd name="connsiteY18" fmla="*/ 1731537 h 173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6708" h="1731695">
                    <a:moveTo>
                      <a:pt x="560404" y="1731537"/>
                    </a:moveTo>
                    <a:cubicBezTo>
                      <a:pt x="497394" y="1731537"/>
                      <a:pt x="438273" y="1729515"/>
                      <a:pt x="384661" y="1725522"/>
                    </a:cubicBezTo>
                    <a:cubicBezTo>
                      <a:pt x="329899" y="1721765"/>
                      <a:pt x="275424" y="1714594"/>
                      <a:pt x="221555" y="1704052"/>
                    </a:cubicBezTo>
                    <a:cubicBezTo>
                      <a:pt x="175689" y="1695484"/>
                      <a:pt x="131022" y="1681421"/>
                      <a:pt x="88521" y="1662167"/>
                    </a:cubicBezTo>
                    <a:cubicBezTo>
                      <a:pt x="54307" y="1647388"/>
                      <a:pt x="24559" y="1623909"/>
                      <a:pt x="2234" y="1594065"/>
                    </a:cubicBezTo>
                    <a:lnTo>
                      <a:pt x="-320" y="1590352"/>
                    </a:lnTo>
                    <a:lnTo>
                      <a:pt x="102089" y="923857"/>
                    </a:lnTo>
                    <a:lnTo>
                      <a:pt x="212523" y="174462"/>
                    </a:lnTo>
                    <a:cubicBezTo>
                      <a:pt x="227572" y="71801"/>
                      <a:pt x="317199" y="-3263"/>
                      <a:pt x="420905" y="-60"/>
                    </a:cubicBezTo>
                    <a:lnTo>
                      <a:pt x="766770" y="10538"/>
                    </a:lnTo>
                    <a:cubicBezTo>
                      <a:pt x="873779" y="13820"/>
                      <a:pt x="957866" y="103230"/>
                      <a:pt x="954584" y="210242"/>
                    </a:cubicBezTo>
                    <a:cubicBezTo>
                      <a:pt x="954524" y="212190"/>
                      <a:pt x="954435" y="214137"/>
                      <a:pt x="954317" y="216082"/>
                    </a:cubicBezTo>
                    <a:lnTo>
                      <a:pt x="908914" y="961364"/>
                    </a:lnTo>
                    <a:lnTo>
                      <a:pt x="1076388" y="1696503"/>
                    </a:lnTo>
                    <a:lnTo>
                      <a:pt x="1064528" y="1698158"/>
                    </a:lnTo>
                    <a:cubicBezTo>
                      <a:pt x="1059757" y="1698790"/>
                      <a:pt x="1041376" y="1701216"/>
                      <a:pt x="1012585" y="1704456"/>
                    </a:cubicBezTo>
                    <a:cubicBezTo>
                      <a:pt x="974954" y="1708686"/>
                      <a:pt x="936529" y="1712497"/>
                      <a:pt x="898379" y="1715788"/>
                    </a:cubicBezTo>
                    <a:cubicBezTo>
                      <a:pt x="844405" y="1720441"/>
                      <a:pt x="791589" y="1724099"/>
                      <a:pt x="741399" y="1726665"/>
                    </a:cubicBezTo>
                    <a:cubicBezTo>
                      <a:pt x="677748" y="1729910"/>
                      <a:pt x="616741" y="1731481"/>
                      <a:pt x="560404" y="1731537"/>
                    </a:cubicBezTo>
                    <a:close/>
                  </a:path>
                </a:pathLst>
              </a:custGeom>
              <a:solidFill>
                <a:srgbClr val="AE9287"/>
              </a:solidFill>
              <a:ln w="9508" cap="flat">
                <a:noFill/>
                <a:prstDash val="solid"/>
                <a:miter/>
              </a:ln>
            </p:spPr>
            <p:txBody>
              <a:bodyPr rtlCol="0" anchor="ctr"/>
              <a:lstStyle/>
              <a:p>
                <a:endParaRPr lang="en-VN"/>
              </a:p>
            </p:txBody>
          </p:sp>
          <p:sp>
            <p:nvSpPr>
              <p:cNvPr id="1211" name="Graphic 190">
                <a:extLst>
                  <a:ext uri="{FF2B5EF4-FFF2-40B4-BE49-F238E27FC236}">
                    <a16:creationId xmlns:a16="http://schemas.microsoft.com/office/drawing/2014/main" id="{E7CCE682-9127-B34B-B765-CE10BE17A91F}"/>
                  </a:ext>
                </a:extLst>
              </p:cNvPr>
              <p:cNvSpPr/>
              <p:nvPr/>
            </p:nvSpPr>
            <p:spPr>
              <a:xfrm>
                <a:off x="6538588" y="653944"/>
                <a:ext cx="827376" cy="779139"/>
              </a:xfrm>
              <a:custGeom>
                <a:avLst/>
                <a:gdLst>
                  <a:gd name="connsiteX0" fmla="*/ 55175 w 827376"/>
                  <a:gd name="connsiteY0" fmla="*/ 778980 h 779139"/>
                  <a:gd name="connsiteX1" fmla="*/ 54899 w 827376"/>
                  <a:gd name="connsiteY1" fmla="*/ 778980 h 779139"/>
                  <a:gd name="connsiteX2" fmla="*/ -320 w 827376"/>
                  <a:gd name="connsiteY2" fmla="*/ 723690 h 779139"/>
                  <a:gd name="connsiteX3" fmla="*/ -320 w 827376"/>
                  <a:gd name="connsiteY3" fmla="*/ 415324 h 779139"/>
                  <a:gd name="connsiteX4" fmla="*/ 32188 w 827376"/>
                  <a:gd name="connsiteY4" fmla="*/ 254495 h 779139"/>
                  <a:gd name="connsiteX5" fmla="*/ 252199 w 827376"/>
                  <a:gd name="connsiteY5" fmla="*/ 33334 h 779139"/>
                  <a:gd name="connsiteX6" fmla="*/ 793670 w 827376"/>
                  <a:gd name="connsiteY6" fmla="*/ 249744 h 779139"/>
                  <a:gd name="connsiteX7" fmla="*/ 827056 w 827376"/>
                  <a:gd name="connsiteY7" fmla="*/ 411635 h 779139"/>
                  <a:gd name="connsiteX8" fmla="*/ 827056 w 827376"/>
                  <a:gd name="connsiteY8" fmla="*/ 720470 h 779139"/>
                  <a:gd name="connsiteX9" fmla="*/ 822679 w 827376"/>
                  <a:gd name="connsiteY9" fmla="*/ 742105 h 779139"/>
                  <a:gd name="connsiteX10" fmla="*/ 793046 w 827376"/>
                  <a:gd name="connsiteY10" fmla="*/ 771807 h 779139"/>
                  <a:gd name="connsiteX11" fmla="*/ 771400 w 827376"/>
                  <a:gd name="connsiteY11" fmla="*/ 776265 h 779139"/>
                  <a:gd name="connsiteX12" fmla="*/ 55129 w 827376"/>
                  <a:gd name="connsiteY12" fmla="*/ 778980 h 779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7376" h="779139">
                    <a:moveTo>
                      <a:pt x="55175" y="778980"/>
                    </a:moveTo>
                    <a:cubicBezTo>
                      <a:pt x="55083" y="778981"/>
                      <a:pt x="54992" y="778981"/>
                      <a:pt x="54899" y="778980"/>
                    </a:cubicBezTo>
                    <a:cubicBezTo>
                      <a:pt x="24383" y="778961"/>
                      <a:pt x="-340" y="754207"/>
                      <a:pt x="-320" y="723690"/>
                    </a:cubicBezTo>
                    <a:lnTo>
                      <a:pt x="-320" y="415324"/>
                    </a:lnTo>
                    <a:cubicBezTo>
                      <a:pt x="-374" y="360078"/>
                      <a:pt x="10681" y="305384"/>
                      <a:pt x="32188" y="254495"/>
                    </a:cubicBezTo>
                    <a:cubicBezTo>
                      <a:pt x="74302" y="155188"/>
                      <a:pt x="153114" y="75964"/>
                      <a:pt x="252199" y="33334"/>
                    </a:cubicBezTo>
                    <a:cubicBezTo>
                      <a:pt x="461481" y="-56433"/>
                      <a:pt x="703906" y="40457"/>
                      <a:pt x="793670" y="249744"/>
                    </a:cubicBezTo>
                    <a:cubicBezTo>
                      <a:pt x="815612" y="300901"/>
                      <a:pt x="826968" y="355971"/>
                      <a:pt x="827056" y="411635"/>
                    </a:cubicBezTo>
                    <a:lnTo>
                      <a:pt x="827056" y="720470"/>
                    </a:lnTo>
                    <a:cubicBezTo>
                      <a:pt x="827064" y="727903"/>
                      <a:pt x="825576" y="735261"/>
                      <a:pt x="822679" y="742105"/>
                    </a:cubicBezTo>
                    <a:cubicBezTo>
                      <a:pt x="817001" y="755457"/>
                      <a:pt x="806384" y="766098"/>
                      <a:pt x="793046" y="771807"/>
                    </a:cubicBezTo>
                    <a:cubicBezTo>
                      <a:pt x="786202" y="774728"/>
                      <a:pt x="778841" y="776244"/>
                      <a:pt x="771400" y="776265"/>
                    </a:cubicBezTo>
                    <a:lnTo>
                      <a:pt x="55129" y="778980"/>
                    </a:lnTo>
                    <a:close/>
                  </a:path>
                </a:pathLst>
              </a:custGeom>
              <a:solidFill>
                <a:srgbClr val="2F2E41"/>
              </a:solidFill>
              <a:ln w="9508" cap="flat">
                <a:noFill/>
                <a:prstDash val="solid"/>
                <a:miter/>
              </a:ln>
            </p:spPr>
            <p:txBody>
              <a:bodyPr rtlCol="0" anchor="ctr"/>
              <a:lstStyle/>
              <a:p>
                <a:endParaRPr lang="en-VN"/>
              </a:p>
            </p:txBody>
          </p:sp>
          <p:sp>
            <p:nvSpPr>
              <p:cNvPr id="1212" name="Graphic 190">
                <a:extLst>
                  <a:ext uri="{FF2B5EF4-FFF2-40B4-BE49-F238E27FC236}">
                    <a16:creationId xmlns:a16="http://schemas.microsoft.com/office/drawing/2014/main" id="{3654BD89-099A-B840-97E5-99A40C252749}"/>
                  </a:ext>
                </a:extLst>
              </p:cNvPr>
              <p:cNvSpPr/>
              <p:nvPr/>
            </p:nvSpPr>
            <p:spPr>
              <a:xfrm>
                <a:off x="6569600" y="807026"/>
                <a:ext cx="606869" cy="606586"/>
              </a:xfrm>
              <a:custGeom>
                <a:avLst/>
                <a:gdLst>
                  <a:gd name="connsiteX0" fmla="*/ 569147 w 606869"/>
                  <a:gd name="connsiteY0" fmla="*/ 156485 h 606586"/>
                  <a:gd name="connsiteX1" fmla="*/ 448507 w 606869"/>
                  <a:gd name="connsiteY1" fmla="*/ 569081 h 606586"/>
                  <a:gd name="connsiteX2" fmla="*/ 217668 w 606869"/>
                  <a:gd name="connsiteY2" fmla="*/ 594340 h 606586"/>
                  <a:gd name="connsiteX3" fmla="*/ 36962 w 606869"/>
                  <a:gd name="connsiteY3" fmla="*/ 449565 h 606586"/>
                  <a:gd name="connsiteX4" fmla="*/ 157941 w 606869"/>
                  <a:gd name="connsiteY4" fmla="*/ 37068 h 606586"/>
                  <a:gd name="connsiteX5" fmla="*/ 388199 w 606869"/>
                  <a:gd name="connsiteY5" fmla="*/ 11825 h 606586"/>
                  <a:gd name="connsiteX6" fmla="*/ 569146 w 606869"/>
                  <a:gd name="connsiteY6" fmla="*/ 156497 h 60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6869" h="606586">
                    <a:moveTo>
                      <a:pt x="569147" y="156485"/>
                    </a:moveTo>
                    <a:cubicBezTo>
                      <a:pt x="649766" y="303735"/>
                      <a:pt x="595754" y="488460"/>
                      <a:pt x="448507" y="569081"/>
                    </a:cubicBezTo>
                    <a:cubicBezTo>
                      <a:pt x="377936" y="607721"/>
                      <a:pt x="294925" y="616804"/>
                      <a:pt x="217668" y="594340"/>
                    </a:cubicBezTo>
                    <a:cubicBezTo>
                      <a:pt x="140509" y="572166"/>
                      <a:pt x="75434" y="520031"/>
                      <a:pt x="36962" y="449565"/>
                    </a:cubicBezTo>
                    <a:cubicBezTo>
                      <a:pt x="-43535" y="302249"/>
                      <a:pt x="10628" y="117568"/>
                      <a:pt x="157941" y="37068"/>
                    </a:cubicBezTo>
                    <a:cubicBezTo>
                      <a:pt x="228353" y="-1409"/>
                      <a:pt x="311123" y="-10483"/>
                      <a:pt x="388199" y="11825"/>
                    </a:cubicBezTo>
                    <a:cubicBezTo>
                      <a:pt x="465431" y="33917"/>
                      <a:pt x="530598" y="86020"/>
                      <a:pt x="569146" y="156497"/>
                    </a:cubicBezTo>
                    <a:close/>
                  </a:path>
                </a:pathLst>
              </a:custGeom>
              <a:solidFill>
                <a:srgbClr val="9E616A"/>
              </a:solidFill>
              <a:ln w="9508" cap="flat">
                <a:noFill/>
                <a:prstDash val="solid"/>
                <a:miter/>
              </a:ln>
            </p:spPr>
            <p:txBody>
              <a:bodyPr rtlCol="0" anchor="ctr"/>
              <a:lstStyle/>
              <a:p>
                <a:endParaRPr lang="en-VN"/>
              </a:p>
            </p:txBody>
          </p:sp>
          <p:sp>
            <p:nvSpPr>
              <p:cNvPr id="1213" name="Graphic 190">
                <a:extLst>
                  <a:ext uri="{FF2B5EF4-FFF2-40B4-BE49-F238E27FC236}">
                    <a16:creationId xmlns:a16="http://schemas.microsoft.com/office/drawing/2014/main" id="{D30E258E-F1BD-F94E-A4BC-88A74F27126A}"/>
                  </a:ext>
                </a:extLst>
              </p:cNvPr>
              <p:cNvSpPr/>
              <p:nvPr/>
            </p:nvSpPr>
            <p:spPr>
              <a:xfrm>
                <a:off x="6440787" y="765788"/>
                <a:ext cx="715915" cy="334921"/>
              </a:xfrm>
              <a:custGeom>
                <a:avLst/>
                <a:gdLst>
                  <a:gd name="connsiteX0" fmla="*/ -320 w 715915"/>
                  <a:gd name="connsiteY0" fmla="*/ 328575 h 334921"/>
                  <a:gd name="connsiteX1" fmla="*/ 25394 w 715915"/>
                  <a:gd name="connsiteY1" fmla="*/ 201379 h 334921"/>
                  <a:gd name="connsiteX2" fmla="*/ 199373 w 715915"/>
                  <a:gd name="connsiteY2" fmla="*/ 26512 h 334921"/>
                  <a:gd name="connsiteX3" fmla="*/ 326567 w 715915"/>
                  <a:gd name="connsiteY3" fmla="*/ 156 h 334921"/>
                  <a:gd name="connsiteX4" fmla="*/ 388284 w 715915"/>
                  <a:gd name="connsiteY4" fmla="*/ -153 h 334921"/>
                  <a:gd name="connsiteX5" fmla="*/ 390363 w 715915"/>
                  <a:gd name="connsiteY5" fmla="*/ -159 h 334921"/>
                  <a:gd name="connsiteX6" fmla="*/ 715595 w 715915"/>
                  <a:gd name="connsiteY6" fmla="*/ 325481 h 334921"/>
                  <a:gd name="connsiteX7" fmla="*/ 715595 w 715915"/>
                  <a:gd name="connsiteY7" fmla="*/ 331658 h 334921"/>
                  <a:gd name="connsiteX8" fmla="*/ 585033 w 715915"/>
                  <a:gd name="connsiteY8" fmla="*/ 332185 h 334921"/>
                  <a:gd name="connsiteX9" fmla="*/ 540515 w 715915"/>
                  <a:gd name="connsiteY9" fmla="*/ 207807 h 334921"/>
                  <a:gd name="connsiteX10" fmla="*/ 531611 w 715915"/>
                  <a:gd name="connsiteY10" fmla="*/ 332425 h 334921"/>
                  <a:gd name="connsiteX11" fmla="*/ 464176 w 715915"/>
                  <a:gd name="connsiteY11" fmla="*/ 332723 h 334921"/>
                  <a:gd name="connsiteX12" fmla="*/ 441728 w 715915"/>
                  <a:gd name="connsiteY12" fmla="*/ 269973 h 334921"/>
                  <a:gd name="connsiteX13" fmla="*/ 437225 w 715915"/>
                  <a:gd name="connsiteY13" fmla="*/ 332803 h 334921"/>
                  <a:gd name="connsiteX14" fmla="*/ -263 w 715915"/>
                  <a:gd name="connsiteY14" fmla="*/ 334763 h 334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5915" h="334921">
                    <a:moveTo>
                      <a:pt x="-320" y="328575"/>
                    </a:moveTo>
                    <a:cubicBezTo>
                      <a:pt x="-360" y="284882"/>
                      <a:pt x="8384" y="241626"/>
                      <a:pt x="25394" y="201379"/>
                    </a:cubicBezTo>
                    <a:cubicBezTo>
                      <a:pt x="58693" y="122852"/>
                      <a:pt x="121018" y="60209"/>
                      <a:pt x="199373" y="26512"/>
                    </a:cubicBezTo>
                    <a:cubicBezTo>
                      <a:pt x="239575" y="9287"/>
                      <a:pt x="282831" y="324"/>
                      <a:pt x="326567" y="156"/>
                    </a:cubicBezTo>
                    <a:lnTo>
                      <a:pt x="388284" y="-153"/>
                    </a:lnTo>
                    <a:cubicBezTo>
                      <a:pt x="388977" y="-157"/>
                      <a:pt x="389670" y="-159"/>
                      <a:pt x="390363" y="-159"/>
                    </a:cubicBezTo>
                    <a:cubicBezTo>
                      <a:pt x="570095" y="-48"/>
                      <a:pt x="715706" y="145746"/>
                      <a:pt x="715595" y="325481"/>
                    </a:cubicBezTo>
                    <a:lnTo>
                      <a:pt x="715595" y="331658"/>
                    </a:lnTo>
                    <a:lnTo>
                      <a:pt x="585033" y="332185"/>
                    </a:lnTo>
                    <a:lnTo>
                      <a:pt x="540515" y="207807"/>
                    </a:lnTo>
                    <a:lnTo>
                      <a:pt x="531611" y="332425"/>
                    </a:lnTo>
                    <a:lnTo>
                      <a:pt x="464176" y="332723"/>
                    </a:lnTo>
                    <a:lnTo>
                      <a:pt x="441728" y="269973"/>
                    </a:lnTo>
                    <a:lnTo>
                      <a:pt x="437225" y="332803"/>
                    </a:lnTo>
                    <a:lnTo>
                      <a:pt x="-263" y="334763"/>
                    </a:lnTo>
                    <a:close/>
                  </a:path>
                </a:pathLst>
              </a:custGeom>
              <a:solidFill>
                <a:srgbClr val="2F2E41"/>
              </a:solidFill>
              <a:ln w="9508" cap="flat">
                <a:noFill/>
                <a:prstDash val="solid"/>
                <a:miter/>
              </a:ln>
            </p:spPr>
            <p:txBody>
              <a:bodyPr rtlCol="0" anchor="ctr"/>
              <a:lstStyle/>
              <a:p>
                <a:endParaRPr lang="en-VN"/>
              </a:p>
            </p:txBody>
          </p:sp>
          <p:sp>
            <p:nvSpPr>
              <p:cNvPr id="1214" name="Graphic 190">
                <a:extLst>
                  <a:ext uri="{FF2B5EF4-FFF2-40B4-BE49-F238E27FC236}">
                    <a16:creationId xmlns:a16="http://schemas.microsoft.com/office/drawing/2014/main" id="{9AED820C-E2DD-A54C-B4AC-440DFA04153B}"/>
                  </a:ext>
                </a:extLst>
              </p:cNvPr>
              <p:cNvSpPr/>
              <p:nvPr/>
            </p:nvSpPr>
            <p:spPr>
              <a:xfrm>
                <a:off x="5806380" y="1739176"/>
                <a:ext cx="1247137" cy="515948"/>
              </a:xfrm>
              <a:custGeom>
                <a:avLst/>
                <a:gdLst>
                  <a:gd name="connsiteX0" fmla="*/ 108465 w 1247137"/>
                  <a:gd name="connsiteY0" fmla="*/ 3891 h 515948"/>
                  <a:gd name="connsiteX1" fmla="*/ 53396 w 1247137"/>
                  <a:gd name="connsiteY1" fmla="*/ 30881 h 515948"/>
                  <a:gd name="connsiteX2" fmla="*/ 21416 w 1247137"/>
                  <a:gd name="connsiteY2" fmla="*/ 66740 h 515948"/>
                  <a:gd name="connsiteX3" fmla="*/ 382 w 1247137"/>
                  <a:gd name="connsiteY3" fmla="*/ 157528 h 515948"/>
                  <a:gd name="connsiteX4" fmla="*/ 13240 w 1247137"/>
                  <a:gd name="connsiteY4" fmla="*/ 203764 h 515948"/>
                  <a:gd name="connsiteX5" fmla="*/ 201855 w 1247137"/>
                  <a:gd name="connsiteY5" fmla="*/ 271611 h 515948"/>
                  <a:gd name="connsiteX6" fmla="*/ 216774 w 1247137"/>
                  <a:gd name="connsiteY6" fmla="*/ 263459 h 515948"/>
                  <a:gd name="connsiteX7" fmla="*/ 220492 w 1247137"/>
                  <a:gd name="connsiteY7" fmla="*/ 260999 h 515948"/>
                  <a:gd name="connsiteX8" fmla="*/ 224108 w 1247137"/>
                  <a:gd name="connsiteY8" fmla="*/ 258452 h 515948"/>
                  <a:gd name="connsiteX9" fmla="*/ 227620 w 1247137"/>
                  <a:gd name="connsiteY9" fmla="*/ 255808 h 515948"/>
                  <a:gd name="connsiteX10" fmla="*/ 231044 w 1247137"/>
                  <a:gd name="connsiteY10" fmla="*/ 253084 h 515948"/>
                  <a:gd name="connsiteX11" fmla="*/ 951493 w 1247137"/>
                  <a:gd name="connsiteY11" fmla="*/ 509503 h 515948"/>
                  <a:gd name="connsiteX12" fmla="*/ 1076016 w 1247137"/>
                  <a:gd name="connsiteY12" fmla="*/ 470609 h 515948"/>
                  <a:gd name="connsiteX13" fmla="*/ 1246817 w 1247137"/>
                  <a:gd name="connsiteY13" fmla="*/ 234117 h 515948"/>
                  <a:gd name="connsiteX14" fmla="*/ 1040316 w 1247137"/>
                  <a:gd name="connsiteY14" fmla="*/ 95056 h 515948"/>
                  <a:gd name="connsiteX15" fmla="*/ 931948 w 1247137"/>
                  <a:gd name="connsiteY15" fmla="*/ 218164 h 515948"/>
                  <a:gd name="connsiteX16" fmla="*/ 272617 w 1247137"/>
                  <a:gd name="connsiteY16" fmla="*/ 87003 h 515948"/>
                  <a:gd name="connsiteX17" fmla="*/ 270382 w 1247137"/>
                  <a:gd name="connsiteY17" fmla="*/ 81904 h 515948"/>
                  <a:gd name="connsiteX18" fmla="*/ 267969 w 1247137"/>
                  <a:gd name="connsiteY18" fmla="*/ 76852 h 515948"/>
                  <a:gd name="connsiteX19" fmla="*/ 265335 w 1247137"/>
                  <a:gd name="connsiteY19" fmla="*/ 71862 h 515948"/>
                  <a:gd name="connsiteX20" fmla="*/ 262470 w 1247137"/>
                  <a:gd name="connsiteY20" fmla="*/ 66938 h 515948"/>
                  <a:gd name="connsiteX21" fmla="*/ 108465 w 1247137"/>
                  <a:gd name="connsiteY21" fmla="*/ 3891 h 51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47137" h="515948">
                    <a:moveTo>
                      <a:pt x="108465" y="3891"/>
                    </a:moveTo>
                    <a:cubicBezTo>
                      <a:pt x="88376" y="8807"/>
                      <a:pt x="69589" y="18014"/>
                      <a:pt x="53396" y="30881"/>
                    </a:cubicBezTo>
                    <a:cubicBezTo>
                      <a:pt x="40742" y="40894"/>
                      <a:pt x="29921" y="53026"/>
                      <a:pt x="21416" y="66740"/>
                    </a:cubicBezTo>
                    <a:cubicBezTo>
                      <a:pt x="4642" y="93879"/>
                      <a:pt x="-2748" y="125778"/>
                      <a:pt x="382" y="157528"/>
                    </a:cubicBezTo>
                    <a:cubicBezTo>
                      <a:pt x="1961" y="173568"/>
                      <a:pt x="6312" y="189212"/>
                      <a:pt x="13240" y="203764"/>
                    </a:cubicBezTo>
                    <a:cubicBezTo>
                      <a:pt x="46589" y="274585"/>
                      <a:pt x="131035" y="304962"/>
                      <a:pt x="201855" y="271611"/>
                    </a:cubicBezTo>
                    <a:cubicBezTo>
                      <a:pt x="206987" y="269195"/>
                      <a:pt x="211969" y="266472"/>
                      <a:pt x="216774" y="263459"/>
                    </a:cubicBezTo>
                    <a:cubicBezTo>
                      <a:pt x="218025" y="262651"/>
                      <a:pt x="219265" y="261831"/>
                      <a:pt x="220492" y="260999"/>
                    </a:cubicBezTo>
                    <a:cubicBezTo>
                      <a:pt x="221719" y="260167"/>
                      <a:pt x="222925" y="259318"/>
                      <a:pt x="224108" y="258452"/>
                    </a:cubicBezTo>
                    <a:cubicBezTo>
                      <a:pt x="225300" y="257584"/>
                      <a:pt x="226470" y="256703"/>
                      <a:pt x="227620" y="255808"/>
                    </a:cubicBezTo>
                    <a:cubicBezTo>
                      <a:pt x="228769" y="254914"/>
                      <a:pt x="229911" y="254006"/>
                      <a:pt x="231044" y="253084"/>
                    </a:cubicBezTo>
                    <a:lnTo>
                      <a:pt x="951493" y="509503"/>
                    </a:lnTo>
                    <a:cubicBezTo>
                      <a:pt x="997031" y="525701"/>
                      <a:pt x="1047792" y="509846"/>
                      <a:pt x="1076016" y="470609"/>
                    </a:cubicBezTo>
                    <a:lnTo>
                      <a:pt x="1246817" y="234117"/>
                    </a:lnTo>
                    <a:lnTo>
                      <a:pt x="1040316" y="95056"/>
                    </a:lnTo>
                    <a:lnTo>
                      <a:pt x="931948" y="218164"/>
                    </a:lnTo>
                    <a:lnTo>
                      <a:pt x="272617" y="87003"/>
                    </a:lnTo>
                    <a:cubicBezTo>
                      <a:pt x="271897" y="85295"/>
                      <a:pt x="271153" y="83595"/>
                      <a:pt x="270382" y="81904"/>
                    </a:cubicBezTo>
                    <a:cubicBezTo>
                      <a:pt x="269612" y="80212"/>
                      <a:pt x="268807" y="78528"/>
                      <a:pt x="267969" y="76852"/>
                    </a:cubicBezTo>
                    <a:cubicBezTo>
                      <a:pt x="267117" y="75180"/>
                      <a:pt x="266239" y="73516"/>
                      <a:pt x="265335" y="71862"/>
                    </a:cubicBezTo>
                    <a:cubicBezTo>
                      <a:pt x="264432" y="70207"/>
                      <a:pt x="263477" y="68566"/>
                      <a:pt x="262470" y="66938"/>
                    </a:cubicBezTo>
                    <a:cubicBezTo>
                      <a:pt x="230197" y="14797"/>
                      <a:pt x="168035" y="-10651"/>
                      <a:pt x="108465" y="3891"/>
                    </a:cubicBezTo>
                    <a:close/>
                  </a:path>
                </a:pathLst>
              </a:custGeom>
              <a:solidFill>
                <a:srgbClr val="9E616A"/>
              </a:solidFill>
              <a:ln w="9508" cap="flat">
                <a:noFill/>
                <a:prstDash val="solid"/>
                <a:miter/>
              </a:ln>
            </p:spPr>
            <p:txBody>
              <a:bodyPr rtlCol="0" anchor="ctr"/>
              <a:lstStyle/>
              <a:p>
                <a:endParaRPr lang="en-VN"/>
              </a:p>
            </p:txBody>
          </p:sp>
          <p:sp>
            <p:nvSpPr>
              <p:cNvPr id="1215" name="Graphic 190">
                <a:extLst>
                  <a:ext uri="{FF2B5EF4-FFF2-40B4-BE49-F238E27FC236}">
                    <a16:creationId xmlns:a16="http://schemas.microsoft.com/office/drawing/2014/main" id="{93BD6711-5C00-4048-AB2C-9A1B7A02B9C2}"/>
                  </a:ext>
                </a:extLst>
              </p:cNvPr>
              <p:cNvSpPr/>
              <p:nvPr/>
            </p:nvSpPr>
            <p:spPr>
              <a:xfrm>
                <a:off x="6718794" y="1569913"/>
                <a:ext cx="549486" cy="744825"/>
              </a:xfrm>
              <a:custGeom>
                <a:avLst/>
                <a:gdLst>
                  <a:gd name="connsiteX0" fmla="*/ 31160 w 549486"/>
                  <a:gd name="connsiteY0" fmla="*/ 309789 h 744825"/>
                  <a:gd name="connsiteX1" fmla="*/ 113458 w 549486"/>
                  <a:gd name="connsiteY1" fmla="*/ 213333 h 744825"/>
                  <a:gd name="connsiteX2" fmla="*/ 198575 w 549486"/>
                  <a:gd name="connsiteY2" fmla="*/ 118685 h 744825"/>
                  <a:gd name="connsiteX3" fmla="*/ 237781 w 549486"/>
                  <a:gd name="connsiteY3" fmla="*/ 75983 h 744825"/>
                  <a:gd name="connsiteX4" fmla="*/ 473037 w 549486"/>
                  <a:gd name="connsiteY4" fmla="*/ 28027 h 744825"/>
                  <a:gd name="connsiteX5" fmla="*/ 546194 w 549486"/>
                  <a:gd name="connsiteY5" fmla="*/ 201227 h 744825"/>
                  <a:gd name="connsiteX6" fmla="*/ 520874 w 549486"/>
                  <a:gd name="connsiteY6" fmla="*/ 263281 h 744825"/>
                  <a:gd name="connsiteX7" fmla="*/ 461890 w 549486"/>
                  <a:gd name="connsiteY7" fmla="*/ 339948 h 744825"/>
                  <a:gd name="connsiteX8" fmla="*/ 331060 w 549486"/>
                  <a:gd name="connsiteY8" fmla="*/ 507730 h 744825"/>
                  <a:gd name="connsiteX9" fmla="*/ 197550 w 549486"/>
                  <a:gd name="connsiteY9" fmla="*/ 673548 h 744825"/>
                  <a:gd name="connsiteX10" fmla="*/ 130340 w 549486"/>
                  <a:gd name="connsiteY10" fmla="*/ 744519 h 744825"/>
                  <a:gd name="connsiteX11" fmla="*/ 305 w 549486"/>
                  <a:gd name="connsiteY11" fmla="*/ 357976 h 744825"/>
                  <a:gd name="connsiteX12" fmla="*/ 31160 w 549486"/>
                  <a:gd name="connsiteY12" fmla="*/ 309789 h 74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486" h="744825">
                    <a:moveTo>
                      <a:pt x="31160" y="309789"/>
                    </a:moveTo>
                    <a:cubicBezTo>
                      <a:pt x="52712" y="282892"/>
                      <a:pt x="82843" y="247970"/>
                      <a:pt x="113458" y="213333"/>
                    </a:cubicBezTo>
                    <a:cubicBezTo>
                      <a:pt x="144072" y="178696"/>
                      <a:pt x="175140" y="144366"/>
                      <a:pt x="198575" y="118685"/>
                    </a:cubicBezTo>
                    <a:cubicBezTo>
                      <a:pt x="222011" y="93004"/>
                      <a:pt x="237781" y="75983"/>
                      <a:pt x="237781" y="75983"/>
                    </a:cubicBezTo>
                    <a:cubicBezTo>
                      <a:pt x="289503" y="-2225"/>
                      <a:pt x="394830" y="-23696"/>
                      <a:pt x="473037" y="28027"/>
                    </a:cubicBezTo>
                    <a:cubicBezTo>
                      <a:pt x="530082" y="65755"/>
                      <a:pt x="558920" y="134028"/>
                      <a:pt x="546194" y="201227"/>
                    </a:cubicBezTo>
                    <a:cubicBezTo>
                      <a:pt x="542026" y="223408"/>
                      <a:pt x="533413" y="244516"/>
                      <a:pt x="520874" y="263281"/>
                    </a:cubicBezTo>
                    <a:cubicBezTo>
                      <a:pt x="520874" y="263281"/>
                      <a:pt x="497369" y="294039"/>
                      <a:pt x="461890" y="339948"/>
                    </a:cubicBezTo>
                    <a:cubicBezTo>
                      <a:pt x="426412" y="385858"/>
                      <a:pt x="378942" y="446972"/>
                      <a:pt x="331060" y="507730"/>
                    </a:cubicBezTo>
                    <a:cubicBezTo>
                      <a:pt x="283179" y="568487"/>
                      <a:pt x="234830" y="628931"/>
                      <a:pt x="197550" y="673548"/>
                    </a:cubicBezTo>
                    <a:cubicBezTo>
                      <a:pt x="160271" y="718165"/>
                      <a:pt x="134036" y="746988"/>
                      <a:pt x="130340" y="744519"/>
                    </a:cubicBezTo>
                    <a:lnTo>
                      <a:pt x="305" y="357976"/>
                    </a:lnTo>
                    <a:cubicBezTo>
                      <a:pt x="-3391" y="355507"/>
                      <a:pt x="9609" y="336686"/>
                      <a:pt x="31160" y="309789"/>
                    </a:cubicBezTo>
                    <a:close/>
                  </a:path>
                </a:pathLst>
              </a:custGeom>
              <a:solidFill>
                <a:schemeClr val="accent4">
                  <a:lumMod val="20000"/>
                  <a:lumOff val="80000"/>
                </a:schemeClr>
              </a:solidFill>
              <a:ln w="9508" cap="flat">
                <a:noFill/>
                <a:prstDash val="solid"/>
                <a:miter/>
              </a:ln>
            </p:spPr>
            <p:txBody>
              <a:bodyPr rtlCol="0" anchor="ctr"/>
              <a:lstStyle/>
              <a:p>
                <a:endParaRPr lang="en-VN"/>
              </a:p>
            </p:txBody>
          </p:sp>
          <p:sp>
            <p:nvSpPr>
              <p:cNvPr id="1216" name="Graphic 190">
                <a:extLst>
                  <a:ext uri="{FF2B5EF4-FFF2-40B4-BE49-F238E27FC236}">
                    <a16:creationId xmlns:a16="http://schemas.microsoft.com/office/drawing/2014/main" id="{97EAE25F-54AE-CB42-A3D3-83331D40151B}"/>
                  </a:ext>
                </a:extLst>
              </p:cNvPr>
              <p:cNvSpPr/>
              <p:nvPr/>
            </p:nvSpPr>
            <p:spPr>
              <a:xfrm>
                <a:off x="6826346" y="900886"/>
                <a:ext cx="386241" cy="588760"/>
              </a:xfrm>
              <a:custGeom>
                <a:avLst/>
                <a:gdLst>
                  <a:gd name="connsiteX0" fmla="*/ 788 w 386241"/>
                  <a:gd name="connsiteY0" fmla="*/ 522321 h 588760"/>
                  <a:gd name="connsiteX1" fmla="*/ 3080 w 386241"/>
                  <a:gd name="connsiteY1" fmla="*/ 552172 h 588760"/>
                  <a:gd name="connsiteX2" fmla="*/ 10367 w 386241"/>
                  <a:gd name="connsiteY2" fmla="*/ 565866 h 588760"/>
                  <a:gd name="connsiteX3" fmla="*/ 19397 w 386241"/>
                  <a:gd name="connsiteY3" fmla="*/ 575572 h 588760"/>
                  <a:gd name="connsiteX4" fmla="*/ 55240 w 386241"/>
                  <a:gd name="connsiteY4" fmla="*/ 588601 h 588760"/>
                  <a:gd name="connsiteX5" fmla="*/ 57693 w 386241"/>
                  <a:gd name="connsiteY5" fmla="*/ 588532 h 588760"/>
                  <a:gd name="connsiteX6" fmla="*/ 60145 w 386241"/>
                  <a:gd name="connsiteY6" fmla="*/ 588360 h 588760"/>
                  <a:gd name="connsiteX7" fmla="*/ 62609 w 386241"/>
                  <a:gd name="connsiteY7" fmla="*/ 588085 h 588760"/>
                  <a:gd name="connsiteX8" fmla="*/ 65073 w 386241"/>
                  <a:gd name="connsiteY8" fmla="*/ 587696 h 588760"/>
                  <a:gd name="connsiteX9" fmla="*/ 111413 w 386241"/>
                  <a:gd name="connsiteY9" fmla="*/ 579273 h 588760"/>
                  <a:gd name="connsiteX10" fmla="*/ 175239 w 386241"/>
                  <a:gd name="connsiteY10" fmla="*/ 442909 h 588760"/>
                  <a:gd name="connsiteX11" fmla="*/ 175239 w 386241"/>
                  <a:gd name="connsiteY11" fmla="*/ 567814 h 588760"/>
                  <a:gd name="connsiteX12" fmla="*/ 385921 w 386241"/>
                  <a:gd name="connsiteY12" fmla="*/ 529884 h 588760"/>
                  <a:gd name="connsiteX13" fmla="*/ 385921 w 386241"/>
                  <a:gd name="connsiteY13" fmla="*/ -159 h 588760"/>
                  <a:gd name="connsiteX14" fmla="*/ 32725 w 386241"/>
                  <a:gd name="connsiteY14" fmla="*/ 1537 h 588760"/>
                  <a:gd name="connsiteX15" fmla="*/ 41456 w 386241"/>
                  <a:gd name="connsiteY15" fmla="*/ 11679 h 588760"/>
                  <a:gd name="connsiteX16" fmla="*/ 96459 w 386241"/>
                  <a:gd name="connsiteY16" fmla="*/ 131220 h 588760"/>
                  <a:gd name="connsiteX17" fmla="*/ 93915 w 386241"/>
                  <a:gd name="connsiteY17" fmla="*/ 265923 h 588760"/>
                  <a:gd name="connsiteX18" fmla="*/ 56308 w 386241"/>
                  <a:gd name="connsiteY18" fmla="*/ 397473 h 588760"/>
                  <a:gd name="connsiteX19" fmla="*/ 6072 w 386241"/>
                  <a:gd name="connsiteY19" fmla="*/ 507745 h 588760"/>
                  <a:gd name="connsiteX20" fmla="*/ 789 w 386241"/>
                  <a:gd name="connsiteY20" fmla="*/ 522321 h 58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6241" h="588760">
                    <a:moveTo>
                      <a:pt x="788" y="522321"/>
                    </a:moveTo>
                    <a:cubicBezTo>
                      <a:pt x="-1256" y="532290"/>
                      <a:pt x="-462" y="542632"/>
                      <a:pt x="3080" y="552172"/>
                    </a:cubicBezTo>
                    <a:cubicBezTo>
                      <a:pt x="4858" y="557055"/>
                      <a:pt x="7311" y="561664"/>
                      <a:pt x="10367" y="565866"/>
                    </a:cubicBezTo>
                    <a:cubicBezTo>
                      <a:pt x="12984" y="569446"/>
                      <a:pt x="16015" y="572704"/>
                      <a:pt x="19397" y="575572"/>
                    </a:cubicBezTo>
                    <a:cubicBezTo>
                      <a:pt x="29416" y="584038"/>
                      <a:pt x="42123" y="588658"/>
                      <a:pt x="55240" y="588601"/>
                    </a:cubicBezTo>
                    <a:cubicBezTo>
                      <a:pt x="56058" y="588593"/>
                      <a:pt x="56876" y="588570"/>
                      <a:pt x="57693" y="588532"/>
                    </a:cubicBezTo>
                    <a:cubicBezTo>
                      <a:pt x="58511" y="588494"/>
                      <a:pt x="59328" y="588437"/>
                      <a:pt x="60145" y="588360"/>
                    </a:cubicBezTo>
                    <a:cubicBezTo>
                      <a:pt x="60970" y="588292"/>
                      <a:pt x="61791" y="588200"/>
                      <a:pt x="62609" y="588085"/>
                    </a:cubicBezTo>
                    <a:cubicBezTo>
                      <a:pt x="63426" y="587971"/>
                      <a:pt x="64248" y="587841"/>
                      <a:pt x="65073" y="587696"/>
                    </a:cubicBezTo>
                    <a:lnTo>
                      <a:pt x="111413" y="579273"/>
                    </a:lnTo>
                    <a:lnTo>
                      <a:pt x="175239" y="442909"/>
                    </a:lnTo>
                    <a:lnTo>
                      <a:pt x="175239" y="567814"/>
                    </a:lnTo>
                    <a:lnTo>
                      <a:pt x="385921" y="529884"/>
                    </a:lnTo>
                    <a:lnTo>
                      <a:pt x="385921" y="-159"/>
                    </a:lnTo>
                    <a:lnTo>
                      <a:pt x="32725" y="1537"/>
                    </a:lnTo>
                    <a:lnTo>
                      <a:pt x="41456" y="11679"/>
                    </a:lnTo>
                    <a:cubicBezTo>
                      <a:pt x="70438" y="45707"/>
                      <a:pt x="89471" y="87072"/>
                      <a:pt x="96459" y="131220"/>
                    </a:cubicBezTo>
                    <a:cubicBezTo>
                      <a:pt x="103311" y="175937"/>
                      <a:pt x="102451" y="221497"/>
                      <a:pt x="93915" y="265923"/>
                    </a:cubicBezTo>
                    <a:cubicBezTo>
                      <a:pt x="85619" y="310875"/>
                      <a:pt x="73025" y="354928"/>
                      <a:pt x="56308" y="397473"/>
                    </a:cubicBezTo>
                    <a:cubicBezTo>
                      <a:pt x="41694" y="435165"/>
                      <a:pt x="24921" y="471983"/>
                      <a:pt x="6072" y="507745"/>
                    </a:cubicBezTo>
                    <a:cubicBezTo>
                      <a:pt x="3638" y="512332"/>
                      <a:pt x="1860" y="517239"/>
                      <a:pt x="789" y="522321"/>
                    </a:cubicBezTo>
                    <a:close/>
                  </a:path>
                </a:pathLst>
              </a:custGeom>
              <a:solidFill>
                <a:srgbClr val="2F2E41"/>
              </a:solidFill>
              <a:ln w="9508" cap="flat">
                <a:noFill/>
                <a:prstDash val="solid"/>
                <a:miter/>
              </a:ln>
            </p:spPr>
            <p:txBody>
              <a:bodyPr rtlCol="0" anchor="ctr"/>
              <a:lstStyle/>
              <a:p>
                <a:endParaRPr lang="en-VN"/>
              </a:p>
            </p:txBody>
          </p:sp>
          <p:sp>
            <p:nvSpPr>
              <p:cNvPr id="1217" name="Graphic 190">
                <a:extLst>
                  <a:ext uri="{FF2B5EF4-FFF2-40B4-BE49-F238E27FC236}">
                    <a16:creationId xmlns:a16="http://schemas.microsoft.com/office/drawing/2014/main" id="{05169923-B047-DB44-AB1B-388EB9B7B9B2}"/>
                  </a:ext>
                </a:extLst>
              </p:cNvPr>
              <p:cNvSpPr/>
              <p:nvPr/>
            </p:nvSpPr>
            <p:spPr>
              <a:xfrm>
                <a:off x="4369564" y="6176272"/>
                <a:ext cx="4388745" cy="22918"/>
              </a:xfrm>
              <a:custGeom>
                <a:avLst/>
                <a:gdLst>
                  <a:gd name="connsiteX0" fmla="*/ 11138 w 4388745"/>
                  <a:gd name="connsiteY0" fmla="*/ 22759 h 22918"/>
                  <a:gd name="connsiteX1" fmla="*/ 4376967 w 4388745"/>
                  <a:gd name="connsiteY1" fmla="*/ 22759 h 22918"/>
                  <a:gd name="connsiteX2" fmla="*/ 4388426 w 4388745"/>
                  <a:gd name="connsiteY2" fmla="*/ 11300 h 22918"/>
                  <a:gd name="connsiteX3" fmla="*/ 4376967 w 4388745"/>
                  <a:gd name="connsiteY3" fmla="*/ -159 h 22918"/>
                  <a:gd name="connsiteX4" fmla="*/ 11138 w 4388745"/>
                  <a:gd name="connsiteY4" fmla="*/ -159 h 22918"/>
                  <a:gd name="connsiteX5" fmla="*/ -320 w 4388745"/>
                  <a:gd name="connsiteY5" fmla="*/ 11300 h 22918"/>
                  <a:gd name="connsiteX6" fmla="*/ 11138 w 4388745"/>
                  <a:gd name="connsiteY6" fmla="*/ 22759 h 22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8745" h="22918">
                    <a:moveTo>
                      <a:pt x="11138" y="22759"/>
                    </a:moveTo>
                    <a:lnTo>
                      <a:pt x="4376967" y="22759"/>
                    </a:lnTo>
                    <a:cubicBezTo>
                      <a:pt x="4383295" y="22759"/>
                      <a:pt x="4388426" y="17629"/>
                      <a:pt x="4388426" y="11300"/>
                    </a:cubicBezTo>
                    <a:cubicBezTo>
                      <a:pt x="4388426" y="4972"/>
                      <a:pt x="4383295" y="-159"/>
                      <a:pt x="4376967" y="-159"/>
                    </a:cubicBezTo>
                    <a:lnTo>
                      <a:pt x="11138" y="-159"/>
                    </a:lnTo>
                    <a:cubicBezTo>
                      <a:pt x="4810" y="-159"/>
                      <a:pt x="-320" y="4972"/>
                      <a:pt x="-320" y="11300"/>
                    </a:cubicBezTo>
                    <a:cubicBezTo>
                      <a:pt x="-320" y="17629"/>
                      <a:pt x="4810" y="22759"/>
                      <a:pt x="11138" y="22759"/>
                    </a:cubicBezTo>
                    <a:close/>
                  </a:path>
                </a:pathLst>
              </a:custGeom>
              <a:solidFill>
                <a:srgbClr val="AE9287"/>
              </a:solidFill>
              <a:ln w="9508" cap="flat">
                <a:noFill/>
                <a:prstDash val="solid"/>
                <a:miter/>
              </a:ln>
            </p:spPr>
            <p:txBody>
              <a:bodyPr rtlCol="0" anchor="ctr"/>
              <a:lstStyle/>
              <a:p>
                <a:endParaRPr lang="en-VN"/>
              </a:p>
            </p:txBody>
          </p:sp>
        </p:grpSp>
      </p:grpSp>
      <p:grpSp>
        <p:nvGrpSpPr>
          <p:cNvPr id="2078" name="Group 2077">
            <a:extLst>
              <a:ext uri="{FF2B5EF4-FFF2-40B4-BE49-F238E27FC236}">
                <a16:creationId xmlns:a16="http://schemas.microsoft.com/office/drawing/2014/main" id="{8F652689-3F9F-424D-B8F9-CAB92A1AA6DC}"/>
              </a:ext>
            </a:extLst>
          </p:cNvPr>
          <p:cNvGrpSpPr/>
          <p:nvPr/>
        </p:nvGrpSpPr>
        <p:grpSpPr>
          <a:xfrm>
            <a:off x="-16154472" y="-81454"/>
            <a:ext cx="10920536" cy="7038846"/>
            <a:chOff x="-1728192" y="-1444"/>
            <a:chExt cx="10920536" cy="6858000"/>
          </a:xfrm>
        </p:grpSpPr>
        <p:grpSp>
          <p:nvGrpSpPr>
            <p:cNvPr id="2079" name="Group 2078">
              <a:extLst>
                <a:ext uri="{FF2B5EF4-FFF2-40B4-BE49-F238E27FC236}">
                  <a16:creationId xmlns:a16="http://schemas.microsoft.com/office/drawing/2014/main" id="{BB35CA4D-8B1A-EF4D-BF75-9E5DFE08B719}"/>
                </a:ext>
              </a:extLst>
            </p:cNvPr>
            <p:cNvGrpSpPr/>
            <p:nvPr/>
          </p:nvGrpSpPr>
          <p:grpSpPr>
            <a:xfrm>
              <a:off x="-1728192" y="-1444"/>
              <a:ext cx="10920536" cy="6858000"/>
              <a:chOff x="-2134592" y="-1444"/>
              <a:chExt cx="10920536" cy="6858000"/>
            </a:xfrm>
            <a:solidFill>
              <a:srgbClr val="570F18"/>
            </a:solidFill>
            <a:effectLst>
              <a:outerShdw blurRad="254000" dist="88900" algn="l" rotWithShape="0">
                <a:prstClr val="black">
                  <a:alpha val="40000"/>
                </a:prstClr>
              </a:outerShdw>
            </a:effectLst>
          </p:grpSpPr>
          <p:sp>
            <p:nvSpPr>
              <p:cNvPr id="2801" name="Rectangle 2800">
                <a:extLst>
                  <a:ext uri="{FF2B5EF4-FFF2-40B4-BE49-F238E27FC236}">
                    <a16:creationId xmlns:a16="http://schemas.microsoft.com/office/drawing/2014/main" id="{7520874D-675D-F04E-BA26-67A92A3462B5}"/>
                  </a:ext>
                </a:extLst>
              </p:cNvPr>
              <p:cNvSpPr/>
              <p:nvPr/>
            </p:nvSpPr>
            <p:spPr>
              <a:xfrm>
                <a:off x="-2134592" y="-1444"/>
                <a:ext cx="1027246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AE9287"/>
                  </a:solidFill>
                </a:endParaRPr>
              </a:p>
            </p:txBody>
          </p:sp>
          <p:grpSp>
            <p:nvGrpSpPr>
              <p:cNvPr id="2802" name="Group 2801">
                <a:extLst>
                  <a:ext uri="{FF2B5EF4-FFF2-40B4-BE49-F238E27FC236}">
                    <a16:creationId xmlns:a16="http://schemas.microsoft.com/office/drawing/2014/main" id="{C29B4C90-E091-454A-910E-B6A8F99E42E0}"/>
                  </a:ext>
                </a:extLst>
              </p:cNvPr>
              <p:cNvGrpSpPr/>
              <p:nvPr/>
            </p:nvGrpSpPr>
            <p:grpSpPr>
              <a:xfrm>
                <a:off x="8065864" y="2132856"/>
                <a:ext cx="720080" cy="792088"/>
                <a:chOff x="10200456" y="2134300"/>
                <a:chExt cx="720080" cy="792088"/>
              </a:xfrm>
              <a:grpFill/>
            </p:grpSpPr>
            <p:sp>
              <p:nvSpPr>
                <p:cNvPr id="2803" name="Round Same Side Corner Rectangle 2802">
                  <a:extLst>
                    <a:ext uri="{FF2B5EF4-FFF2-40B4-BE49-F238E27FC236}">
                      <a16:creationId xmlns:a16="http://schemas.microsoft.com/office/drawing/2014/main" id="{44755597-E3E2-8649-AB55-547C300284D2}"/>
                    </a:ext>
                  </a:extLst>
                </p:cNvPr>
                <p:cNvSpPr/>
                <p:nvPr/>
              </p:nvSpPr>
              <p:spPr>
                <a:xfrm rot="5400000">
                  <a:off x="10164452" y="2170304"/>
                  <a:ext cx="792088" cy="720080"/>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04" name="TextBox 2803">
                  <a:extLst>
                    <a:ext uri="{FF2B5EF4-FFF2-40B4-BE49-F238E27FC236}">
                      <a16:creationId xmlns:a16="http://schemas.microsoft.com/office/drawing/2014/main" id="{D3A99ADE-64EB-C444-A6B4-91526830C8EC}"/>
                    </a:ext>
                  </a:extLst>
                </p:cNvPr>
                <p:cNvSpPr txBox="1"/>
                <p:nvPr/>
              </p:nvSpPr>
              <p:spPr>
                <a:xfrm>
                  <a:off x="10272464" y="2156947"/>
                  <a:ext cx="576064" cy="769441"/>
                </a:xfrm>
                <a:prstGeom prst="rect">
                  <a:avLst/>
                </a:prstGeom>
                <a:grpFill/>
              </p:spPr>
              <p:txBody>
                <a:bodyPr wrap="square" rtlCol="0">
                  <a:spAutoFit/>
                </a:bodyPr>
                <a:lstStyle/>
                <a:p>
                  <a:pPr algn="ctr"/>
                  <a:r>
                    <a:rPr lang="en-VN" sz="4400" b="1" dirty="0">
                      <a:solidFill>
                        <a:srgbClr val="F4E0D9"/>
                      </a:solidFill>
                      <a:latin typeface="Century Gothic" panose="020B0502020202020204" pitchFamily="34" charset="0"/>
                    </a:rPr>
                    <a:t>3</a:t>
                  </a:r>
                </a:p>
              </p:txBody>
            </p:sp>
          </p:grpSp>
        </p:grpSp>
        <p:sp>
          <p:nvSpPr>
            <p:cNvPr id="2080" name="TextBox 2079">
              <a:extLst>
                <a:ext uri="{FF2B5EF4-FFF2-40B4-BE49-F238E27FC236}">
                  <a16:creationId xmlns:a16="http://schemas.microsoft.com/office/drawing/2014/main" id="{F90A9696-2453-DC49-A38C-32C3898EC49A}"/>
                </a:ext>
              </a:extLst>
            </p:cNvPr>
            <p:cNvSpPr txBox="1"/>
            <p:nvPr/>
          </p:nvSpPr>
          <p:spPr>
            <a:xfrm>
              <a:off x="2855640" y="1036043"/>
              <a:ext cx="5112568" cy="689699"/>
            </a:xfrm>
            <a:prstGeom prst="rect">
              <a:avLst/>
            </a:prstGeom>
            <a:noFill/>
          </p:spPr>
          <p:txBody>
            <a:bodyPr wrap="square" rtlCol="0">
              <a:spAutoFit/>
            </a:bodyPr>
            <a:lstStyle/>
            <a:p>
              <a:r>
                <a:rPr lang="en-VN" sz="4000" b="1" dirty="0">
                  <a:solidFill>
                    <a:srgbClr val="F4E0D9"/>
                  </a:solidFill>
                  <a:latin typeface="Century Gothic" panose="020B0502020202020204" pitchFamily="34" charset="0"/>
                </a:rPr>
                <a:t>The Company </a:t>
              </a:r>
            </a:p>
          </p:txBody>
        </p:sp>
        <p:grpSp>
          <p:nvGrpSpPr>
            <p:cNvPr id="2081" name="Group 2080">
              <a:extLst>
                <a:ext uri="{FF2B5EF4-FFF2-40B4-BE49-F238E27FC236}">
                  <a16:creationId xmlns:a16="http://schemas.microsoft.com/office/drawing/2014/main" id="{E067DCAD-EF1F-484E-81A8-7D53B48CDA22}"/>
                </a:ext>
              </a:extLst>
            </p:cNvPr>
            <p:cNvGrpSpPr/>
            <p:nvPr/>
          </p:nvGrpSpPr>
          <p:grpSpPr>
            <a:xfrm>
              <a:off x="3254971" y="2329926"/>
              <a:ext cx="3964965" cy="3649218"/>
              <a:chOff x="3254971" y="2329926"/>
              <a:chExt cx="3964965" cy="3649218"/>
            </a:xfrm>
          </p:grpSpPr>
          <p:grpSp>
            <p:nvGrpSpPr>
              <p:cNvPr id="2082" name="Graphic 227">
                <a:extLst>
                  <a:ext uri="{FF2B5EF4-FFF2-40B4-BE49-F238E27FC236}">
                    <a16:creationId xmlns:a16="http://schemas.microsoft.com/office/drawing/2014/main" id="{5DBB2CA3-D095-5846-B29C-F9691807ACA8}"/>
                  </a:ext>
                </a:extLst>
              </p:cNvPr>
              <p:cNvGrpSpPr/>
              <p:nvPr/>
            </p:nvGrpSpPr>
            <p:grpSpPr>
              <a:xfrm>
                <a:off x="3292314" y="2329926"/>
                <a:ext cx="3890373" cy="1315816"/>
                <a:chOff x="4152143" y="1606514"/>
                <a:chExt cx="3890373" cy="1315816"/>
              </a:xfrm>
              <a:solidFill>
                <a:srgbClr val="EBEBEB"/>
              </a:solidFill>
            </p:grpSpPr>
            <p:sp>
              <p:nvSpPr>
                <p:cNvPr id="2796" name="Freeform 2795">
                  <a:extLst>
                    <a:ext uri="{FF2B5EF4-FFF2-40B4-BE49-F238E27FC236}">
                      <a16:creationId xmlns:a16="http://schemas.microsoft.com/office/drawing/2014/main" id="{9FD76A45-FA00-3747-8EDF-BBA4C1BB9274}"/>
                    </a:ext>
                  </a:extLst>
                </p:cNvPr>
                <p:cNvSpPr/>
                <p:nvPr/>
              </p:nvSpPr>
              <p:spPr>
                <a:xfrm>
                  <a:off x="7229132" y="2701447"/>
                  <a:ext cx="813384" cy="220882"/>
                </a:xfrm>
                <a:custGeom>
                  <a:avLst/>
                  <a:gdLst>
                    <a:gd name="connsiteX0" fmla="*/ 813343 w 813384"/>
                    <a:gd name="connsiteY0" fmla="*/ 220831 h 220882"/>
                    <a:gd name="connsiteX1" fmla="*/ -41 w 813384"/>
                    <a:gd name="connsiteY1" fmla="*/ 220831 h 220882"/>
                    <a:gd name="connsiteX2" fmla="*/ 204730 w 813384"/>
                    <a:gd name="connsiteY2" fmla="*/ -52 h 220882"/>
                    <a:gd name="connsiteX3" fmla="*/ 367692 w 813384"/>
                    <a:gd name="connsiteY3" fmla="*/ 152215 h 220882"/>
                    <a:gd name="connsiteX4" fmla="*/ 520202 w 813384"/>
                    <a:gd name="connsiteY4" fmla="*/ 69515 h 220882"/>
                    <a:gd name="connsiteX5" fmla="*/ 648861 w 813384"/>
                    <a:gd name="connsiteY5" fmla="*/ 178862 h 220882"/>
                    <a:gd name="connsiteX6" fmla="*/ 813343 w 813384"/>
                    <a:gd name="connsiteY6" fmla="*/ 220831 h 220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3384" h="220882">
                      <a:moveTo>
                        <a:pt x="813343" y="220831"/>
                      </a:moveTo>
                      <a:lnTo>
                        <a:pt x="-41" y="220831"/>
                      </a:lnTo>
                      <a:cubicBezTo>
                        <a:pt x="-41" y="220831"/>
                        <a:pt x="80632" y="-52"/>
                        <a:pt x="204730" y="-52"/>
                      </a:cubicBezTo>
                      <a:cubicBezTo>
                        <a:pt x="328829" y="-52"/>
                        <a:pt x="367692" y="152215"/>
                        <a:pt x="367692" y="152215"/>
                      </a:cubicBezTo>
                      <a:cubicBezTo>
                        <a:pt x="367692" y="152215"/>
                        <a:pt x="451406" y="69515"/>
                        <a:pt x="520202" y="69515"/>
                      </a:cubicBezTo>
                      <a:cubicBezTo>
                        <a:pt x="588998" y="69515"/>
                        <a:pt x="648861" y="178862"/>
                        <a:pt x="648861" y="178862"/>
                      </a:cubicBezTo>
                      <a:cubicBezTo>
                        <a:pt x="648861" y="178862"/>
                        <a:pt x="746068" y="120334"/>
                        <a:pt x="813343" y="220831"/>
                      </a:cubicBezTo>
                      <a:close/>
                    </a:path>
                  </a:pathLst>
                </a:custGeom>
                <a:solidFill>
                  <a:srgbClr val="EBEBEB"/>
                </a:solidFill>
                <a:ln w="9502" cap="flat">
                  <a:noFill/>
                  <a:prstDash val="solid"/>
                  <a:miter/>
                </a:ln>
              </p:spPr>
              <p:txBody>
                <a:bodyPr rtlCol="0" anchor="ctr"/>
                <a:lstStyle/>
                <a:p>
                  <a:endParaRPr lang="en-VN"/>
                </a:p>
              </p:txBody>
            </p:sp>
            <p:sp>
              <p:nvSpPr>
                <p:cNvPr id="2797" name="Freeform 2796">
                  <a:extLst>
                    <a:ext uri="{FF2B5EF4-FFF2-40B4-BE49-F238E27FC236}">
                      <a16:creationId xmlns:a16="http://schemas.microsoft.com/office/drawing/2014/main" id="{EF0E21F7-7EC7-DA46-98C7-001DE47A2C66}"/>
                    </a:ext>
                  </a:extLst>
                </p:cNvPr>
                <p:cNvSpPr/>
                <p:nvPr/>
              </p:nvSpPr>
              <p:spPr>
                <a:xfrm>
                  <a:off x="7039089" y="1934590"/>
                  <a:ext cx="380086" cy="123717"/>
                </a:xfrm>
                <a:custGeom>
                  <a:avLst/>
                  <a:gdLst>
                    <a:gd name="connsiteX0" fmla="*/ 380045 w 380086"/>
                    <a:gd name="connsiteY0" fmla="*/ 123665 h 123717"/>
                    <a:gd name="connsiteX1" fmla="*/ -41 w 380086"/>
                    <a:gd name="connsiteY1" fmla="*/ 123665 h 123717"/>
                    <a:gd name="connsiteX2" fmla="*/ 151993 w 380086"/>
                    <a:gd name="connsiteY2" fmla="*/ -52 h 123717"/>
                    <a:gd name="connsiteX3" fmla="*/ 238653 w 380086"/>
                    <a:gd name="connsiteY3" fmla="*/ 82172 h 123717"/>
                    <a:gd name="connsiteX4" fmla="*/ 329684 w 380086"/>
                    <a:gd name="connsiteY4" fmla="*/ 50672 h 123717"/>
                    <a:gd name="connsiteX5" fmla="*/ 380045 w 380086"/>
                    <a:gd name="connsiteY5" fmla="*/ 123665 h 12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086" h="123717">
                      <a:moveTo>
                        <a:pt x="380045" y="123665"/>
                      </a:moveTo>
                      <a:lnTo>
                        <a:pt x="-41" y="123665"/>
                      </a:lnTo>
                      <a:cubicBezTo>
                        <a:pt x="-41" y="123665"/>
                        <a:pt x="84908" y="-52"/>
                        <a:pt x="151993" y="-52"/>
                      </a:cubicBezTo>
                      <a:cubicBezTo>
                        <a:pt x="219079" y="-52"/>
                        <a:pt x="238653" y="82172"/>
                        <a:pt x="238653" y="82172"/>
                      </a:cubicBezTo>
                      <a:cubicBezTo>
                        <a:pt x="238653" y="82172"/>
                        <a:pt x="286164" y="44106"/>
                        <a:pt x="329684" y="50672"/>
                      </a:cubicBezTo>
                      <a:cubicBezTo>
                        <a:pt x="373204" y="57239"/>
                        <a:pt x="380045" y="123665"/>
                        <a:pt x="380045" y="123665"/>
                      </a:cubicBezTo>
                      <a:close/>
                    </a:path>
                  </a:pathLst>
                </a:custGeom>
                <a:solidFill>
                  <a:srgbClr val="EBEBEB"/>
                </a:solidFill>
                <a:ln w="9502" cap="flat">
                  <a:noFill/>
                  <a:prstDash val="solid"/>
                  <a:miter/>
                </a:ln>
              </p:spPr>
              <p:txBody>
                <a:bodyPr rtlCol="0" anchor="ctr"/>
                <a:lstStyle/>
                <a:p>
                  <a:endParaRPr lang="en-VN"/>
                </a:p>
              </p:txBody>
            </p:sp>
            <p:sp>
              <p:nvSpPr>
                <p:cNvPr id="2798" name="Freeform 2797">
                  <a:extLst>
                    <a:ext uri="{FF2B5EF4-FFF2-40B4-BE49-F238E27FC236}">
                      <a16:creationId xmlns:a16="http://schemas.microsoft.com/office/drawing/2014/main" id="{E331FB71-0717-CB40-BCE4-065B4C363E19}"/>
                    </a:ext>
                  </a:extLst>
                </p:cNvPr>
                <p:cNvSpPr/>
                <p:nvPr/>
              </p:nvSpPr>
              <p:spPr>
                <a:xfrm>
                  <a:off x="4152143" y="2378521"/>
                  <a:ext cx="740408" cy="241653"/>
                </a:xfrm>
                <a:custGeom>
                  <a:avLst/>
                  <a:gdLst>
                    <a:gd name="connsiteX0" fmla="*/ 740367 w 740408"/>
                    <a:gd name="connsiteY0" fmla="*/ 241601 h 241653"/>
                    <a:gd name="connsiteX1" fmla="*/ -41 w 740408"/>
                    <a:gd name="connsiteY1" fmla="*/ 241601 h 241653"/>
                    <a:gd name="connsiteX2" fmla="*/ 209861 w 740408"/>
                    <a:gd name="connsiteY2" fmla="*/ 733 h 241653"/>
                    <a:gd name="connsiteX3" fmla="*/ 370163 w 740408"/>
                    <a:gd name="connsiteY3" fmla="*/ 169179 h 241653"/>
                    <a:gd name="connsiteX4" fmla="*/ 495116 w 740408"/>
                    <a:gd name="connsiteY4" fmla="*/ 104656 h 241653"/>
                    <a:gd name="connsiteX5" fmla="*/ 592608 w 740408"/>
                    <a:gd name="connsiteY5" fmla="*/ 189640 h 241653"/>
                    <a:gd name="connsiteX6" fmla="*/ 740367 w 740408"/>
                    <a:gd name="connsiteY6" fmla="*/ 241601 h 24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408" h="241653">
                      <a:moveTo>
                        <a:pt x="740367" y="241601"/>
                      </a:moveTo>
                      <a:lnTo>
                        <a:pt x="-41" y="241601"/>
                      </a:lnTo>
                      <a:cubicBezTo>
                        <a:pt x="-41" y="241601"/>
                        <a:pt x="101727" y="14913"/>
                        <a:pt x="209861" y="733"/>
                      </a:cubicBezTo>
                      <a:cubicBezTo>
                        <a:pt x="317996" y="-13447"/>
                        <a:pt x="370163" y="169179"/>
                        <a:pt x="370163" y="169179"/>
                      </a:cubicBezTo>
                      <a:cubicBezTo>
                        <a:pt x="370163" y="169179"/>
                        <a:pt x="440099" y="104656"/>
                        <a:pt x="495116" y="104656"/>
                      </a:cubicBezTo>
                      <a:cubicBezTo>
                        <a:pt x="550134" y="104656"/>
                        <a:pt x="592608" y="189640"/>
                        <a:pt x="592608" y="189640"/>
                      </a:cubicBezTo>
                      <a:cubicBezTo>
                        <a:pt x="592608" y="189640"/>
                        <a:pt x="702643" y="131398"/>
                        <a:pt x="740367" y="241601"/>
                      </a:cubicBezTo>
                      <a:close/>
                    </a:path>
                  </a:pathLst>
                </a:custGeom>
                <a:solidFill>
                  <a:srgbClr val="EBEBEB"/>
                </a:solidFill>
                <a:ln w="9502" cap="flat">
                  <a:noFill/>
                  <a:prstDash val="solid"/>
                  <a:miter/>
                </a:ln>
              </p:spPr>
              <p:txBody>
                <a:bodyPr rtlCol="0" anchor="ctr"/>
                <a:lstStyle/>
                <a:p>
                  <a:endParaRPr lang="en-VN"/>
                </a:p>
              </p:txBody>
            </p:sp>
            <p:sp>
              <p:nvSpPr>
                <p:cNvPr id="2799" name="Freeform 2798">
                  <a:extLst>
                    <a:ext uri="{FF2B5EF4-FFF2-40B4-BE49-F238E27FC236}">
                      <a16:creationId xmlns:a16="http://schemas.microsoft.com/office/drawing/2014/main" id="{D1533218-FC4F-A74C-9669-1BEABB1316B6}"/>
                    </a:ext>
                  </a:extLst>
                </p:cNvPr>
                <p:cNvSpPr/>
                <p:nvPr/>
              </p:nvSpPr>
              <p:spPr>
                <a:xfrm>
                  <a:off x="4931320" y="1606514"/>
                  <a:ext cx="500193" cy="166768"/>
                </a:xfrm>
                <a:custGeom>
                  <a:avLst/>
                  <a:gdLst>
                    <a:gd name="connsiteX0" fmla="*/ 500152 w 500193"/>
                    <a:gd name="connsiteY0" fmla="*/ 166717 h 166768"/>
                    <a:gd name="connsiteX1" fmla="*/ -41 w 500193"/>
                    <a:gd name="connsiteY1" fmla="*/ 166717 h 166768"/>
                    <a:gd name="connsiteX2" fmla="*/ 179074 w 500193"/>
                    <a:gd name="connsiteY2" fmla="*/ -16 h 166768"/>
                    <a:gd name="connsiteX3" fmla="*/ 321607 w 500193"/>
                    <a:gd name="connsiteY3" fmla="*/ 124367 h 166768"/>
                    <a:gd name="connsiteX4" fmla="*/ 500152 w 500193"/>
                    <a:gd name="connsiteY4" fmla="*/ 166717 h 166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193" h="166768">
                      <a:moveTo>
                        <a:pt x="500152" y="166717"/>
                      </a:moveTo>
                      <a:lnTo>
                        <a:pt x="-41" y="166717"/>
                      </a:lnTo>
                      <a:cubicBezTo>
                        <a:pt x="-41" y="166717"/>
                        <a:pt x="85478" y="2458"/>
                        <a:pt x="179074" y="-16"/>
                      </a:cubicBezTo>
                      <a:cubicBezTo>
                        <a:pt x="272671" y="-2491"/>
                        <a:pt x="321607" y="124367"/>
                        <a:pt x="321607" y="124367"/>
                      </a:cubicBezTo>
                      <a:cubicBezTo>
                        <a:pt x="321607" y="124367"/>
                        <a:pt x="466325" y="7787"/>
                        <a:pt x="500152" y="166717"/>
                      </a:cubicBezTo>
                      <a:close/>
                    </a:path>
                  </a:pathLst>
                </a:custGeom>
                <a:solidFill>
                  <a:srgbClr val="EBEBEB"/>
                </a:solidFill>
                <a:ln w="9502" cap="flat">
                  <a:noFill/>
                  <a:prstDash val="solid"/>
                  <a:miter/>
                </a:ln>
              </p:spPr>
              <p:txBody>
                <a:bodyPr rtlCol="0" anchor="ctr"/>
                <a:lstStyle/>
                <a:p>
                  <a:endParaRPr lang="en-VN"/>
                </a:p>
              </p:txBody>
            </p:sp>
            <p:sp>
              <p:nvSpPr>
                <p:cNvPr id="2800" name="Freeform 2799">
                  <a:extLst>
                    <a:ext uri="{FF2B5EF4-FFF2-40B4-BE49-F238E27FC236}">
                      <a16:creationId xmlns:a16="http://schemas.microsoft.com/office/drawing/2014/main" id="{D34D4A87-D726-7044-A712-E64CB9A602CB}"/>
                    </a:ext>
                  </a:extLst>
                </p:cNvPr>
                <p:cNvSpPr/>
                <p:nvPr/>
              </p:nvSpPr>
              <p:spPr>
                <a:xfrm>
                  <a:off x="4843805" y="2795167"/>
                  <a:ext cx="337611" cy="112412"/>
                </a:xfrm>
                <a:custGeom>
                  <a:avLst/>
                  <a:gdLst>
                    <a:gd name="connsiteX0" fmla="*/ 337570 w 337611"/>
                    <a:gd name="connsiteY0" fmla="*/ 112361 h 112412"/>
                    <a:gd name="connsiteX1" fmla="*/ -41 w 337611"/>
                    <a:gd name="connsiteY1" fmla="*/ 112361 h 112412"/>
                    <a:gd name="connsiteX2" fmla="*/ 120921 w 337611"/>
                    <a:gd name="connsiteY2" fmla="*/ -32 h 112412"/>
                    <a:gd name="connsiteX3" fmla="*/ 216893 w 337611"/>
                    <a:gd name="connsiteY3" fmla="*/ 83810 h 112412"/>
                    <a:gd name="connsiteX4" fmla="*/ 337570 w 337611"/>
                    <a:gd name="connsiteY4" fmla="*/ 112361 h 11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611" h="112412">
                      <a:moveTo>
                        <a:pt x="337570" y="112361"/>
                      </a:moveTo>
                      <a:lnTo>
                        <a:pt x="-41" y="112361"/>
                      </a:lnTo>
                      <a:cubicBezTo>
                        <a:pt x="-41" y="112361"/>
                        <a:pt x="58017" y="1491"/>
                        <a:pt x="120921" y="-32"/>
                      </a:cubicBezTo>
                      <a:cubicBezTo>
                        <a:pt x="183825" y="-1555"/>
                        <a:pt x="216893" y="83810"/>
                        <a:pt x="216893" y="83810"/>
                      </a:cubicBezTo>
                      <a:cubicBezTo>
                        <a:pt x="216893" y="83810"/>
                        <a:pt x="314765" y="5202"/>
                        <a:pt x="337570" y="112361"/>
                      </a:cubicBezTo>
                      <a:close/>
                    </a:path>
                  </a:pathLst>
                </a:custGeom>
                <a:solidFill>
                  <a:srgbClr val="EBEBEB"/>
                </a:solidFill>
                <a:ln w="9502" cap="flat">
                  <a:noFill/>
                  <a:prstDash val="solid"/>
                  <a:miter/>
                </a:ln>
              </p:spPr>
              <p:txBody>
                <a:bodyPr rtlCol="0" anchor="ctr"/>
                <a:lstStyle/>
                <a:p>
                  <a:endParaRPr lang="en-VN"/>
                </a:p>
              </p:txBody>
            </p:sp>
          </p:grpSp>
          <p:grpSp>
            <p:nvGrpSpPr>
              <p:cNvPr id="2083" name="Graphic 227">
                <a:extLst>
                  <a:ext uri="{FF2B5EF4-FFF2-40B4-BE49-F238E27FC236}">
                    <a16:creationId xmlns:a16="http://schemas.microsoft.com/office/drawing/2014/main" id="{9B813B37-4FE9-5B4E-A9AC-F8AF26B36757}"/>
                  </a:ext>
                </a:extLst>
              </p:cNvPr>
              <p:cNvGrpSpPr/>
              <p:nvPr/>
            </p:nvGrpSpPr>
            <p:grpSpPr>
              <a:xfrm>
                <a:off x="3286803" y="3292291"/>
                <a:ext cx="3901300" cy="2682189"/>
                <a:chOff x="4146632" y="2568879"/>
                <a:chExt cx="3901300" cy="2682189"/>
              </a:xfrm>
            </p:grpSpPr>
            <p:sp>
              <p:nvSpPr>
                <p:cNvPr id="2116" name="Freeform 2115">
                  <a:extLst>
                    <a:ext uri="{FF2B5EF4-FFF2-40B4-BE49-F238E27FC236}">
                      <a16:creationId xmlns:a16="http://schemas.microsoft.com/office/drawing/2014/main" id="{BD3B60F1-3618-0B41-B7FA-9B64E5468AC0}"/>
                    </a:ext>
                  </a:extLst>
                </p:cNvPr>
                <p:cNvSpPr/>
                <p:nvPr/>
              </p:nvSpPr>
              <p:spPr>
                <a:xfrm>
                  <a:off x="6734450" y="3089348"/>
                  <a:ext cx="411728" cy="2161625"/>
                </a:xfrm>
                <a:custGeom>
                  <a:avLst/>
                  <a:gdLst>
                    <a:gd name="connsiteX0" fmla="*/ 0 w 411728"/>
                    <a:gd name="connsiteY0" fmla="*/ 0 h 2161625"/>
                    <a:gd name="connsiteX1" fmla="*/ 411728 w 411728"/>
                    <a:gd name="connsiteY1" fmla="*/ 0 h 2161625"/>
                    <a:gd name="connsiteX2" fmla="*/ 411728 w 411728"/>
                    <a:gd name="connsiteY2" fmla="*/ 2161626 h 2161625"/>
                    <a:gd name="connsiteX3" fmla="*/ 0 w 411728"/>
                    <a:gd name="connsiteY3" fmla="*/ 2161626 h 2161625"/>
                  </a:gdLst>
                  <a:ahLst/>
                  <a:cxnLst>
                    <a:cxn ang="0">
                      <a:pos x="connsiteX0" y="connsiteY0"/>
                    </a:cxn>
                    <a:cxn ang="0">
                      <a:pos x="connsiteX1" y="connsiteY1"/>
                    </a:cxn>
                    <a:cxn ang="0">
                      <a:pos x="connsiteX2" y="connsiteY2"/>
                    </a:cxn>
                    <a:cxn ang="0">
                      <a:pos x="connsiteX3" y="connsiteY3"/>
                    </a:cxn>
                  </a:cxnLst>
                  <a:rect l="l" t="t" r="r" b="b"/>
                  <a:pathLst>
                    <a:path w="411728" h="2161625">
                      <a:moveTo>
                        <a:pt x="0" y="0"/>
                      </a:moveTo>
                      <a:lnTo>
                        <a:pt x="411728" y="0"/>
                      </a:lnTo>
                      <a:lnTo>
                        <a:pt x="411728" y="2161626"/>
                      </a:lnTo>
                      <a:lnTo>
                        <a:pt x="0" y="2161626"/>
                      </a:lnTo>
                      <a:close/>
                    </a:path>
                  </a:pathLst>
                </a:custGeom>
                <a:solidFill>
                  <a:srgbClr val="DBDBDB"/>
                </a:solidFill>
                <a:ln w="9502" cap="flat">
                  <a:noFill/>
                  <a:prstDash val="solid"/>
                  <a:miter/>
                </a:ln>
              </p:spPr>
              <p:txBody>
                <a:bodyPr rtlCol="0" anchor="ctr"/>
                <a:lstStyle/>
                <a:p>
                  <a:endParaRPr lang="en-VN"/>
                </a:p>
              </p:txBody>
            </p:sp>
            <p:sp>
              <p:nvSpPr>
                <p:cNvPr id="2117" name="Freeform 2116">
                  <a:extLst>
                    <a:ext uri="{FF2B5EF4-FFF2-40B4-BE49-F238E27FC236}">
                      <a16:creationId xmlns:a16="http://schemas.microsoft.com/office/drawing/2014/main" id="{6D6A2242-90B9-184B-9642-B6FDD06DBF87}"/>
                    </a:ext>
                  </a:extLst>
                </p:cNvPr>
                <p:cNvSpPr/>
                <p:nvPr/>
              </p:nvSpPr>
              <p:spPr>
                <a:xfrm>
                  <a:off x="6798304" y="3159486"/>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18" name="Freeform 2117">
                  <a:extLst>
                    <a:ext uri="{FF2B5EF4-FFF2-40B4-BE49-F238E27FC236}">
                      <a16:creationId xmlns:a16="http://schemas.microsoft.com/office/drawing/2014/main" id="{9594DDD1-4AE1-E04D-8915-92184CDA2AC9}"/>
                    </a:ext>
                  </a:extLst>
                </p:cNvPr>
                <p:cNvSpPr/>
                <p:nvPr/>
              </p:nvSpPr>
              <p:spPr>
                <a:xfrm>
                  <a:off x="6900737" y="3159486"/>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19" name="Freeform 2118">
                  <a:extLst>
                    <a:ext uri="{FF2B5EF4-FFF2-40B4-BE49-F238E27FC236}">
                      <a16:creationId xmlns:a16="http://schemas.microsoft.com/office/drawing/2014/main" id="{AE1151B8-E67E-674E-A499-F017B667915D}"/>
                    </a:ext>
                  </a:extLst>
                </p:cNvPr>
                <p:cNvSpPr/>
                <p:nvPr/>
              </p:nvSpPr>
              <p:spPr>
                <a:xfrm>
                  <a:off x="6798304" y="3299667"/>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0" name="Freeform 2119">
                  <a:extLst>
                    <a:ext uri="{FF2B5EF4-FFF2-40B4-BE49-F238E27FC236}">
                      <a16:creationId xmlns:a16="http://schemas.microsoft.com/office/drawing/2014/main" id="{865C5723-FA68-E74B-9FFE-B20D60FA40FB}"/>
                    </a:ext>
                  </a:extLst>
                </p:cNvPr>
                <p:cNvSpPr/>
                <p:nvPr/>
              </p:nvSpPr>
              <p:spPr>
                <a:xfrm>
                  <a:off x="6900737" y="3299667"/>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1" name="Freeform 2120">
                  <a:extLst>
                    <a:ext uri="{FF2B5EF4-FFF2-40B4-BE49-F238E27FC236}">
                      <a16:creationId xmlns:a16="http://schemas.microsoft.com/office/drawing/2014/main" id="{16D1AF04-1A46-7141-BE32-20757FBEFD0D}"/>
                    </a:ext>
                  </a:extLst>
                </p:cNvPr>
                <p:cNvSpPr/>
                <p:nvPr/>
              </p:nvSpPr>
              <p:spPr>
                <a:xfrm>
                  <a:off x="6798304" y="3439753"/>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2" name="Freeform 2121">
                  <a:extLst>
                    <a:ext uri="{FF2B5EF4-FFF2-40B4-BE49-F238E27FC236}">
                      <a16:creationId xmlns:a16="http://schemas.microsoft.com/office/drawing/2014/main" id="{1119A047-0CB0-4749-980B-67DB3AE495B9}"/>
                    </a:ext>
                  </a:extLst>
                </p:cNvPr>
                <p:cNvSpPr/>
                <p:nvPr/>
              </p:nvSpPr>
              <p:spPr>
                <a:xfrm>
                  <a:off x="6900737" y="3439753"/>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3" name="Freeform 2122">
                  <a:extLst>
                    <a:ext uri="{FF2B5EF4-FFF2-40B4-BE49-F238E27FC236}">
                      <a16:creationId xmlns:a16="http://schemas.microsoft.com/office/drawing/2014/main" id="{302C61B5-BFB0-6347-982E-F2C8ABDFA7CD}"/>
                    </a:ext>
                  </a:extLst>
                </p:cNvPr>
                <p:cNvSpPr/>
                <p:nvPr/>
              </p:nvSpPr>
              <p:spPr>
                <a:xfrm>
                  <a:off x="6798304" y="3579935"/>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4" name="Freeform 2123">
                  <a:extLst>
                    <a:ext uri="{FF2B5EF4-FFF2-40B4-BE49-F238E27FC236}">
                      <a16:creationId xmlns:a16="http://schemas.microsoft.com/office/drawing/2014/main" id="{275FA6C7-88EB-3D43-AE30-81E12538B4E1}"/>
                    </a:ext>
                  </a:extLst>
                </p:cNvPr>
                <p:cNvSpPr/>
                <p:nvPr/>
              </p:nvSpPr>
              <p:spPr>
                <a:xfrm>
                  <a:off x="6900737" y="3579935"/>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5" name="Freeform 2124">
                  <a:extLst>
                    <a:ext uri="{FF2B5EF4-FFF2-40B4-BE49-F238E27FC236}">
                      <a16:creationId xmlns:a16="http://schemas.microsoft.com/office/drawing/2014/main" id="{C12582DF-7ED5-C942-B437-87BCA751581B}"/>
                    </a:ext>
                  </a:extLst>
                </p:cNvPr>
                <p:cNvSpPr/>
                <p:nvPr/>
              </p:nvSpPr>
              <p:spPr>
                <a:xfrm>
                  <a:off x="6798304" y="3720020"/>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6" name="Freeform 2125">
                  <a:extLst>
                    <a:ext uri="{FF2B5EF4-FFF2-40B4-BE49-F238E27FC236}">
                      <a16:creationId xmlns:a16="http://schemas.microsoft.com/office/drawing/2014/main" id="{A8D9AD34-2AE0-1542-BDC2-1A3AEF56F392}"/>
                    </a:ext>
                  </a:extLst>
                </p:cNvPr>
                <p:cNvSpPr/>
                <p:nvPr/>
              </p:nvSpPr>
              <p:spPr>
                <a:xfrm>
                  <a:off x="6900737" y="3720020"/>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7" name="Freeform 2126">
                  <a:extLst>
                    <a:ext uri="{FF2B5EF4-FFF2-40B4-BE49-F238E27FC236}">
                      <a16:creationId xmlns:a16="http://schemas.microsoft.com/office/drawing/2014/main" id="{6D46B860-45F8-9A4F-A7EB-7ECEF138C75D}"/>
                    </a:ext>
                  </a:extLst>
                </p:cNvPr>
                <p:cNvSpPr/>
                <p:nvPr/>
              </p:nvSpPr>
              <p:spPr>
                <a:xfrm>
                  <a:off x="6798304" y="3860202"/>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8" name="Freeform 2127">
                  <a:extLst>
                    <a:ext uri="{FF2B5EF4-FFF2-40B4-BE49-F238E27FC236}">
                      <a16:creationId xmlns:a16="http://schemas.microsoft.com/office/drawing/2014/main" id="{F67C8A22-9B78-8243-9A80-C1D27815E8DC}"/>
                    </a:ext>
                  </a:extLst>
                </p:cNvPr>
                <p:cNvSpPr/>
                <p:nvPr/>
              </p:nvSpPr>
              <p:spPr>
                <a:xfrm>
                  <a:off x="6900737" y="3860202"/>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29" name="Freeform 2128">
                  <a:extLst>
                    <a:ext uri="{FF2B5EF4-FFF2-40B4-BE49-F238E27FC236}">
                      <a16:creationId xmlns:a16="http://schemas.microsoft.com/office/drawing/2014/main" id="{EF985EFA-665B-C04C-8F3C-B1501918E31B}"/>
                    </a:ext>
                  </a:extLst>
                </p:cNvPr>
                <p:cNvSpPr/>
                <p:nvPr/>
              </p:nvSpPr>
              <p:spPr>
                <a:xfrm>
                  <a:off x="6798304" y="4000288"/>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0" name="Freeform 2129">
                  <a:extLst>
                    <a:ext uri="{FF2B5EF4-FFF2-40B4-BE49-F238E27FC236}">
                      <a16:creationId xmlns:a16="http://schemas.microsoft.com/office/drawing/2014/main" id="{EBA190DE-4900-6D45-95F3-16EE729517F5}"/>
                    </a:ext>
                  </a:extLst>
                </p:cNvPr>
                <p:cNvSpPr/>
                <p:nvPr/>
              </p:nvSpPr>
              <p:spPr>
                <a:xfrm>
                  <a:off x="6900737" y="4000288"/>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1" name="Freeform 2130">
                  <a:extLst>
                    <a:ext uri="{FF2B5EF4-FFF2-40B4-BE49-F238E27FC236}">
                      <a16:creationId xmlns:a16="http://schemas.microsoft.com/office/drawing/2014/main" id="{536A3756-4B7F-2B44-AC9A-D0C2853D76E1}"/>
                    </a:ext>
                  </a:extLst>
                </p:cNvPr>
                <p:cNvSpPr/>
                <p:nvPr/>
              </p:nvSpPr>
              <p:spPr>
                <a:xfrm>
                  <a:off x="6798304" y="4140469"/>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2" name="Freeform 2131">
                  <a:extLst>
                    <a:ext uri="{FF2B5EF4-FFF2-40B4-BE49-F238E27FC236}">
                      <a16:creationId xmlns:a16="http://schemas.microsoft.com/office/drawing/2014/main" id="{0ADD89A6-DD33-DE4D-ADF0-8CD943E4A52A}"/>
                    </a:ext>
                  </a:extLst>
                </p:cNvPr>
                <p:cNvSpPr/>
                <p:nvPr/>
              </p:nvSpPr>
              <p:spPr>
                <a:xfrm>
                  <a:off x="6900737" y="4140469"/>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3" name="Freeform 2132">
                  <a:extLst>
                    <a:ext uri="{FF2B5EF4-FFF2-40B4-BE49-F238E27FC236}">
                      <a16:creationId xmlns:a16="http://schemas.microsoft.com/office/drawing/2014/main" id="{8C9A062C-0BEC-A144-AD9C-B7BF054E3275}"/>
                    </a:ext>
                  </a:extLst>
                </p:cNvPr>
                <p:cNvSpPr/>
                <p:nvPr/>
              </p:nvSpPr>
              <p:spPr>
                <a:xfrm>
                  <a:off x="6798304" y="4280555"/>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4" name="Freeform 2133">
                  <a:extLst>
                    <a:ext uri="{FF2B5EF4-FFF2-40B4-BE49-F238E27FC236}">
                      <a16:creationId xmlns:a16="http://schemas.microsoft.com/office/drawing/2014/main" id="{0EAC9505-D92B-644D-B883-93CEB36B6B04}"/>
                    </a:ext>
                  </a:extLst>
                </p:cNvPr>
                <p:cNvSpPr/>
                <p:nvPr/>
              </p:nvSpPr>
              <p:spPr>
                <a:xfrm>
                  <a:off x="6900737" y="4280555"/>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5" name="Freeform 2134">
                  <a:extLst>
                    <a:ext uri="{FF2B5EF4-FFF2-40B4-BE49-F238E27FC236}">
                      <a16:creationId xmlns:a16="http://schemas.microsoft.com/office/drawing/2014/main" id="{6690BD03-2881-1943-9516-6B30591B667B}"/>
                    </a:ext>
                  </a:extLst>
                </p:cNvPr>
                <p:cNvSpPr/>
                <p:nvPr/>
              </p:nvSpPr>
              <p:spPr>
                <a:xfrm>
                  <a:off x="6798304" y="4420736"/>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6" name="Freeform 2135">
                  <a:extLst>
                    <a:ext uri="{FF2B5EF4-FFF2-40B4-BE49-F238E27FC236}">
                      <a16:creationId xmlns:a16="http://schemas.microsoft.com/office/drawing/2014/main" id="{FA52860B-C97D-7F4F-974E-DF033C6D1A0B}"/>
                    </a:ext>
                  </a:extLst>
                </p:cNvPr>
                <p:cNvSpPr/>
                <p:nvPr/>
              </p:nvSpPr>
              <p:spPr>
                <a:xfrm>
                  <a:off x="6900737" y="4420736"/>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7" name="Freeform 2136">
                  <a:extLst>
                    <a:ext uri="{FF2B5EF4-FFF2-40B4-BE49-F238E27FC236}">
                      <a16:creationId xmlns:a16="http://schemas.microsoft.com/office/drawing/2014/main" id="{02B7D64B-071D-2F43-B924-9A5F524A3F6D}"/>
                    </a:ext>
                  </a:extLst>
                </p:cNvPr>
                <p:cNvSpPr/>
                <p:nvPr/>
              </p:nvSpPr>
              <p:spPr>
                <a:xfrm>
                  <a:off x="6798304" y="4560822"/>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8" name="Freeform 2137">
                  <a:extLst>
                    <a:ext uri="{FF2B5EF4-FFF2-40B4-BE49-F238E27FC236}">
                      <a16:creationId xmlns:a16="http://schemas.microsoft.com/office/drawing/2014/main" id="{EC088498-441D-0A4A-A5CE-5C1F6D17FB65}"/>
                    </a:ext>
                  </a:extLst>
                </p:cNvPr>
                <p:cNvSpPr/>
                <p:nvPr/>
              </p:nvSpPr>
              <p:spPr>
                <a:xfrm>
                  <a:off x="6900737" y="4560822"/>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39" name="Freeform 2138">
                  <a:extLst>
                    <a:ext uri="{FF2B5EF4-FFF2-40B4-BE49-F238E27FC236}">
                      <a16:creationId xmlns:a16="http://schemas.microsoft.com/office/drawing/2014/main" id="{50195BBF-14D6-D84A-9594-6C1A09BF2D21}"/>
                    </a:ext>
                  </a:extLst>
                </p:cNvPr>
                <p:cNvSpPr/>
                <p:nvPr/>
              </p:nvSpPr>
              <p:spPr>
                <a:xfrm>
                  <a:off x="6798304" y="4701003"/>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40" name="Freeform 2139">
                  <a:extLst>
                    <a:ext uri="{FF2B5EF4-FFF2-40B4-BE49-F238E27FC236}">
                      <a16:creationId xmlns:a16="http://schemas.microsoft.com/office/drawing/2014/main" id="{29297876-AFAD-BA49-983F-7F0009799CD6}"/>
                    </a:ext>
                  </a:extLst>
                </p:cNvPr>
                <p:cNvSpPr/>
                <p:nvPr/>
              </p:nvSpPr>
              <p:spPr>
                <a:xfrm>
                  <a:off x="6900737" y="4701003"/>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41" name="Freeform 2140">
                  <a:extLst>
                    <a:ext uri="{FF2B5EF4-FFF2-40B4-BE49-F238E27FC236}">
                      <a16:creationId xmlns:a16="http://schemas.microsoft.com/office/drawing/2014/main" id="{221ADAC9-C51E-0448-91F1-EEEB675BBCAC}"/>
                    </a:ext>
                  </a:extLst>
                </p:cNvPr>
                <p:cNvSpPr/>
                <p:nvPr/>
              </p:nvSpPr>
              <p:spPr>
                <a:xfrm>
                  <a:off x="6798304" y="4841089"/>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42" name="Freeform 2141">
                  <a:extLst>
                    <a:ext uri="{FF2B5EF4-FFF2-40B4-BE49-F238E27FC236}">
                      <a16:creationId xmlns:a16="http://schemas.microsoft.com/office/drawing/2014/main" id="{49837782-FD5A-414F-B0C3-E04F40C3AEE6}"/>
                    </a:ext>
                  </a:extLst>
                </p:cNvPr>
                <p:cNvSpPr/>
                <p:nvPr/>
              </p:nvSpPr>
              <p:spPr>
                <a:xfrm>
                  <a:off x="6900737" y="4841089"/>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43" name="Freeform 2142">
                  <a:extLst>
                    <a:ext uri="{FF2B5EF4-FFF2-40B4-BE49-F238E27FC236}">
                      <a16:creationId xmlns:a16="http://schemas.microsoft.com/office/drawing/2014/main" id="{5C01A981-DCD5-AC47-A9E5-F6E24D51F190}"/>
                    </a:ext>
                  </a:extLst>
                </p:cNvPr>
                <p:cNvSpPr/>
                <p:nvPr/>
              </p:nvSpPr>
              <p:spPr>
                <a:xfrm>
                  <a:off x="6798304" y="4981270"/>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49" name="Freeform 2148">
                  <a:extLst>
                    <a:ext uri="{FF2B5EF4-FFF2-40B4-BE49-F238E27FC236}">
                      <a16:creationId xmlns:a16="http://schemas.microsoft.com/office/drawing/2014/main" id="{D1918BA1-23A1-B54E-A694-FB3D9DCDC724}"/>
                    </a:ext>
                  </a:extLst>
                </p:cNvPr>
                <p:cNvSpPr/>
                <p:nvPr/>
              </p:nvSpPr>
              <p:spPr>
                <a:xfrm rot="10800000">
                  <a:off x="7002220" y="4981270"/>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0" name="Freeform 2149">
                  <a:extLst>
                    <a:ext uri="{FF2B5EF4-FFF2-40B4-BE49-F238E27FC236}">
                      <a16:creationId xmlns:a16="http://schemas.microsoft.com/office/drawing/2014/main" id="{7E120915-E9AE-E640-80C1-996C3D2E8550}"/>
                    </a:ext>
                  </a:extLst>
                </p:cNvPr>
                <p:cNvSpPr/>
                <p:nvPr/>
              </p:nvSpPr>
              <p:spPr>
                <a:xfrm rot="10800000">
                  <a:off x="7002220" y="4841089"/>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1" name="Freeform 2150">
                  <a:extLst>
                    <a:ext uri="{FF2B5EF4-FFF2-40B4-BE49-F238E27FC236}">
                      <a16:creationId xmlns:a16="http://schemas.microsoft.com/office/drawing/2014/main" id="{EFE88DE1-5E6B-CC4B-A307-99BF71DECECD}"/>
                    </a:ext>
                  </a:extLst>
                </p:cNvPr>
                <p:cNvSpPr/>
                <p:nvPr/>
              </p:nvSpPr>
              <p:spPr>
                <a:xfrm rot="10800000">
                  <a:off x="7002220" y="4701003"/>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2" name="Freeform 2151">
                  <a:extLst>
                    <a:ext uri="{FF2B5EF4-FFF2-40B4-BE49-F238E27FC236}">
                      <a16:creationId xmlns:a16="http://schemas.microsoft.com/office/drawing/2014/main" id="{3AB6E6EA-B7F4-854B-AEE9-A8D72F03A82C}"/>
                    </a:ext>
                  </a:extLst>
                </p:cNvPr>
                <p:cNvSpPr/>
                <p:nvPr/>
              </p:nvSpPr>
              <p:spPr>
                <a:xfrm rot="10800000">
                  <a:off x="7002220" y="4560822"/>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3" name="Freeform 2152">
                  <a:extLst>
                    <a:ext uri="{FF2B5EF4-FFF2-40B4-BE49-F238E27FC236}">
                      <a16:creationId xmlns:a16="http://schemas.microsoft.com/office/drawing/2014/main" id="{B0F15147-57E0-A54E-9EF9-5D1D468B19D7}"/>
                    </a:ext>
                  </a:extLst>
                </p:cNvPr>
                <p:cNvSpPr/>
                <p:nvPr/>
              </p:nvSpPr>
              <p:spPr>
                <a:xfrm rot="10800000">
                  <a:off x="7002220" y="4420736"/>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4" name="Freeform 2153">
                  <a:extLst>
                    <a:ext uri="{FF2B5EF4-FFF2-40B4-BE49-F238E27FC236}">
                      <a16:creationId xmlns:a16="http://schemas.microsoft.com/office/drawing/2014/main" id="{84CF71D7-A153-E645-989E-49BC8E326BAC}"/>
                    </a:ext>
                  </a:extLst>
                </p:cNvPr>
                <p:cNvSpPr/>
                <p:nvPr/>
              </p:nvSpPr>
              <p:spPr>
                <a:xfrm rot="10800000">
                  <a:off x="7002220" y="4280555"/>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5" name="Freeform 2154">
                  <a:extLst>
                    <a:ext uri="{FF2B5EF4-FFF2-40B4-BE49-F238E27FC236}">
                      <a16:creationId xmlns:a16="http://schemas.microsoft.com/office/drawing/2014/main" id="{1B200BF5-2253-574A-8B1D-D3E01DC03CC7}"/>
                    </a:ext>
                  </a:extLst>
                </p:cNvPr>
                <p:cNvSpPr/>
                <p:nvPr/>
              </p:nvSpPr>
              <p:spPr>
                <a:xfrm rot="10800000">
                  <a:off x="7002220" y="4140469"/>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6" name="Freeform 2155">
                  <a:extLst>
                    <a:ext uri="{FF2B5EF4-FFF2-40B4-BE49-F238E27FC236}">
                      <a16:creationId xmlns:a16="http://schemas.microsoft.com/office/drawing/2014/main" id="{622A9C31-04A3-834B-8A9A-63AA7AE39710}"/>
                    </a:ext>
                  </a:extLst>
                </p:cNvPr>
                <p:cNvSpPr/>
                <p:nvPr/>
              </p:nvSpPr>
              <p:spPr>
                <a:xfrm rot="10800000">
                  <a:off x="7002220" y="4000288"/>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7" name="Freeform 2156">
                  <a:extLst>
                    <a:ext uri="{FF2B5EF4-FFF2-40B4-BE49-F238E27FC236}">
                      <a16:creationId xmlns:a16="http://schemas.microsoft.com/office/drawing/2014/main" id="{9509FDCC-53AA-604C-99E7-295998D4601A}"/>
                    </a:ext>
                  </a:extLst>
                </p:cNvPr>
                <p:cNvSpPr/>
                <p:nvPr/>
              </p:nvSpPr>
              <p:spPr>
                <a:xfrm rot="10800000">
                  <a:off x="7002220" y="3860202"/>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8" name="Freeform 2157">
                  <a:extLst>
                    <a:ext uri="{FF2B5EF4-FFF2-40B4-BE49-F238E27FC236}">
                      <a16:creationId xmlns:a16="http://schemas.microsoft.com/office/drawing/2014/main" id="{B21B86ED-9BA5-F843-AEE6-C1D2BD1567D3}"/>
                    </a:ext>
                  </a:extLst>
                </p:cNvPr>
                <p:cNvSpPr/>
                <p:nvPr/>
              </p:nvSpPr>
              <p:spPr>
                <a:xfrm rot="10800000">
                  <a:off x="7002220" y="3720020"/>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59" name="Freeform 2158">
                  <a:extLst>
                    <a:ext uri="{FF2B5EF4-FFF2-40B4-BE49-F238E27FC236}">
                      <a16:creationId xmlns:a16="http://schemas.microsoft.com/office/drawing/2014/main" id="{2B8A4102-5C15-C142-9412-A83CD2DCF05F}"/>
                    </a:ext>
                  </a:extLst>
                </p:cNvPr>
                <p:cNvSpPr/>
                <p:nvPr/>
              </p:nvSpPr>
              <p:spPr>
                <a:xfrm rot="10800000">
                  <a:off x="7002220" y="3579935"/>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60" name="Freeform 2159">
                  <a:extLst>
                    <a:ext uri="{FF2B5EF4-FFF2-40B4-BE49-F238E27FC236}">
                      <a16:creationId xmlns:a16="http://schemas.microsoft.com/office/drawing/2014/main" id="{E2AB3A6F-8A22-F742-B1D2-836FF6175D1E}"/>
                    </a:ext>
                  </a:extLst>
                </p:cNvPr>
                <p:cNvSpPr/>
                <p:nvPr/>
              </p:nvSpPr>
              <p:spPr>
                <a:xfrm rot="10800000">
                  <a:off x="7002220" y="3439753"/>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61" name="Freeform 2160">
                  <a:extLst>
                    <a:ext uri="{FF2B5EF4-FFF2-40B4-BE49-F238E27FC236}">
                      <a16:creationId xmlns:a16="http://schemas.microsoft.com/office/drawing/2014/main" id="{EB2D39AE-2D39-BD49-847B-37F75334A30E}"/>
                    </a:ext>
                  </a:extLst>
                </p:cNvPr>
                <p:cNvSpPr/>
                <p:nvPr/>
              </p:nvSpPr>
              <p:spPr>
                <a:xfrm rot="10800000">
                  <a:off x="7002220" y="3299667"/>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62" name="Freeform 2161">
                  <a:extLst>
                    <a:ext uri="{FF2B5EF4-FFF2-40B4-BE49-F238E27FC236}">
                      <a16:creationId xmlns:a16="http://schemas.microsoft.com/office/drawing/2014/main" id="{E5BD0317-AE41-2149-BF09-9C56BAFAE61B}"/>
                    </a:ext>
                  </a:extLst>
                </p:cNvPr>
                <p:cNvSpPr/>
                <p:nvPr/>
              </p:nvSpPr>
              <p:spPr>
                <a:xfrm rot="10800000">
                  <a:off x="7002220" y="3159486"/>
                  <a:ext cx="80008" cy="82509"/>
                </a:xfrm>
                <a:custGeom>
                  <a:avLst/>
                  <a:gdLst>
                    <a:gd name="connsiteX0" fmla="*/ -41 w 80008"/>
                    <a:gd name="connsiteY0" fmla="*/ -52 h 82509"/>
                    <a:gd name="connsiteX1" fmla="*/ 79967 w 80008"/>
                    <a:gd name="connsiteY1" fmla="*/ -52 h 82509"/>
                    <a:gd name="connsiteX2" fmla="*/ 79967 w 80008"/>
                    <a:gd name="connsiteY2" fmla="*/ 82458 h 82509"/>
                    <a:gd name="connsiteX3" fmla="*/ -41 w 80008"/>
                    <a:gd name="connsiteY3" fmla="*/ 82458 h 82509"/>
                  </a:gdLst>
                  <a:ahLst/>
                  <a:cxnLst>
                    <a:cxn ang="0">
                      <a:pos x="connsiteX0" y="connsiteY0"/>
                    </a:cxn>
                    <a:cxn ang="0">
                      <a:pos x="connsiteX1" y="connsiteY1"/>
                    </a:cxn>
                    <a:cxn ang="0">
                      <a:pos x="connsiteX2" y="connsiteY2"/>
                    </a:cxn>
                    <a:cxn ang="0">
                      <a:pos x="connsiteX3" y="connsiteY3"/>
                    </a:cxn>
                  </a:cxnLst>
                  <a:rect l="l" t="t" r="r" b="b"/>
                  <a:pathLst>
                    <a:path w="80008" h="82509">
                      <a:moveTo>
                        <a:pt x="-41" y="-52"/>
                      </a:moveTo>
                      <a:lnTo>
                        <a:pt x="79967" y="-52"/>
                      </a:lnTo>
                      <a:lnTo>
                        <a:pt x="79967" y="82458"/>
                      </a:lnTo>
                      <a:lnTo>
                        <a:pt x="-41" y="82458"/>
                      </a:lnTo>
                      <a:close/>
                    </a:path>
                  </a:pathLst>
                </a:custGeom>
                <a:solidFill>
                  <a:srgbClr val="EBEBEB"/>
                </a:solidFill>
                <a:ln w="9502" cap="flat">
                  <a:noFill/>
                  <a:prstDash val="solid"/>
                  <a:miter/>
                </a:ln>
              </p:spPr>
              <p:txBody>
                <a:bodyPr rtlCol="0" anchor="ctr"/>
                <a:lstStyle/>
                <a:p>
                  <a:endParaRPr lang="en-VN"/>
                </a:p>
              </p:txBody>
            </p:sp>
            <p:sp>
              <p:nvSpPr>
                <p:cNvPr id="2163" name="Freeform 2162">
                  <a:extLst>
                    <a:ext uri="{FF2B5EF4-FFF2-40B4-BE49-F238E27FC236}">
                      <a16:creationId xmlns:a16="http://schemas.microsoft.com/office/drawing/2014/main" id="{C3887AFD-F09B-934D-8555-E68257E82005}"/>
                    </a:ext>
                  </a:extLst>
                </p:cNvPr>
                <p:cNvSpPr/>
                <p:nvPr/>
              </p:nvSpPr>
              <p:spPr>
                <a:xfrm>
                  <a:off x="6900737" y="4981270"/>
                  <a:ext cx="80008" cy="82509"/>
                </a:xfrm>
                <a:custGeom>
                  <a:avLst/>
                  <a:gdLst>
                    <a:gd name="connsiteX0" fmla="*/ 0 w 80008"/>
                    <a:gd name="connsiteY0" fmla="*/ 0 h 82509"/>
                    <a:gd name="connsiteX1" fmla="*/ 80008 w 80008"/>
                    <a:gd name="connsiteY1" fmla="*/ 0 h 82509"/>
                    <a:gd name="connsiteX2" fmla="*/ 80008 w 80008"/>
                    <a:gd name="connsiteY2" fmla="*/ 82510 h 82509"/>
                    <a:gd name="connsiteX3" fmla="*/ 0 w 80008"/>
                    <a:gd name="connsiteY3" fmla="*/ 82510 h 82509"/>
                  </a:gdLst>
                  <a:ahLst/>
                  <a:cxnLst>
                    <a:cxn ang="0">
                      <a:pos x="connsiteX0" y="connsiteY0"/>
                    </a:cxn>
                    <a:cxn ang="0">
                      <a:pos x="connsiteX1" y="connsiteY1"/>
                    </a:cxn>
                    <a:cxn ang="0">
                      <a:pos x="connsiteX2" y="connsiteY2"/>
                    </a:cxn>
                    <a:cxn ang="0">
                      <a:pos x="connsiteX3" y="connsiteY3"/>
                    </a:cxn>
                  </a:cxnLst>
                  <a:rect l="l" t="t" r="r" b="b"/>
                  <a:pathLst>
                    <a:path w="80008" h="82509">
                      <a:moveTo>
                        <a:pt x="0" y="0"/>
                      </a:moveTo>
                      <a:lnTo>
                        <a:pt x="80008" y="0"/>
                      </a:lnTo>
                      <a:lnTo>
                        <a:pt x="80008" y="82510"/>
                      </a:lnTo>
                      <a:lnTo>
                        <a:pt x="0" y="82510"/>
                      </a:lnTo>
                      <a:close/>
                    </a:path>
                  </a:pathLst>
                </a:custGeom>
                <a:solidFill>
                  <a:srgbClr val="EBEBEB"/>
                </a:solidFill>
                <a:ln w="9502" cap="flat">
                  <a:noFill/>
                  <a:prstDash val="solid"/>
                  <a:miter/>
                </a:ln>
              </p:spPr>
              <p:txBody>
                <a:bodyPr rtlCol="0" anchor="ctr"/>
                <a:lstStyle/>
                <a:p>
                  <a:endParaRPr lang="en-VN"/>
                </a:p>
              </p:txBody>
            </p:sp>
            <p:sp>
              <p:nvSpPr>
                <p:cNvPr id="2164" name="Freeform 2163">
                  <a:extLst>
                    <a:ext uri="{FF2B5EF4-FFF2-40B4-BE49-F238E27FC236}">
                      <a16:creationId xmlns:a16="http://schemas.microsoft.com/office/drawing/2014/main" id="{B601CB5F-94D6-0E44-8C85-72AA2DFAEEA1}"/>
                    </a:ext>
                  </a:extLst>
                </p:cNvPr>
                <p:cNvSpPr/>
                <p:nvPr/>
              </p:nvSpPr>
              <p:spPr>
                <a:xfrm>
                  <a:off x="7146178" y="3089348"/>
                  <a:ext cx="324593" cy="2161625"/>
                </a:xfrm>
                <a:custGeom>
                  <a:avLst/>
                  <a:gdLst>
                    <a:gd name="connsiteX0" fmla="*/ 0 w 324593"/>
                    <a:gd name="connsiteY0" fmla="*/ 0 h 2161625"/>
                    <a:gd name="connsiteX1" fmla="*/ 324594 w 324593"/>
                    <a:gd name="connsiteY1" fmla="*/ 0 h 2161625"/>
                    <a:gd name="connsiteX2" fmla="*/ 324594 w 324593"/>
                    <a:gd name="connsiteY2" fmla="*/ 2161626 h 2161625"/>
                    <a:gd name="connsiteX3" fmla="*/ 0 w 324593"/>
                    <a:gd name="connsiteY3" fmla="*/ 2161626 h 2161625"/>
                  </a:gdLst>
                  <a:ahLst/>
                  <a:cxnLst>
                    <a:cxn ang="0">
                      <a:pos x="connsiteX0" y="connsiteY0"/>
                    </a:cxn>
                    <a:cxn ang="0">
                      <a:pos x="connsiteX1" y="connsiteY1"/>
                    </a:cxn>
                    <a:cxn ang="0">
                      <a:pos x="connsiteX2" y="connsiteY2"/>
                    </a:cxn>
                    <a:cxn ang="0">
                      <a:pos x="connsiteX3" y="connsiteY3"/>
                    </a:cxn>
                  </a:cxnLst>
                  <a:rect l="l" t="t" r="r" b="b"/>
                  <a:pathLst>
                    <a:path w="324593" h="2161625">
                      <a:moveTo>
                        <a:pt x="0" y="0"/>
                      </a:moveTo>
                      <a:lnTo>
                        <a:pt x="324594" y="0"/>
                      </a:lnTo>
                      <a:lnTo>
                        <a:pt x="324594" y="2161626"/>
                      </a:lnTo>
                      <a:lnTo>
                        <a:pt x="0" y="2161626"/>
                      </a:lnTo>
                      <a:close/>
                    </a:path>
                  </a:pathLst>
                </a:custGeom>
                <a:solidFill>
                  <a:srgbClr val="A6A6A6"/>
                </a:solidFill>
                <a:ln w="9502" cap="flat">
                  <a:noFill/>
                  <a:prstDash val="solid"/>
                  <a:miter/>
                </a:ln>
              </p:spPr>
              <p:txBody>
                <a:bodyPr rtlCol="0" anchor="ctr"/>
                <a:lstStyle/>
                <a:p>
                  <a:endParaRPr lang="en-VN"/>
                </a:p>
              </p:txBody>
            </p:sp>
            <p:sp>
              <p:nvSpPr>
                <p:cNvPr id="2165" name="Freeform 2164">
                  <a:extLst>
                    <a:ext uri="{FF2B5EF4-FFF2-40B4-BE49-F238E27FC236}">
                      <a16:creationId xmlns:a16="http://schemas.microsoft.com/office/drawing/2014/main" id="{E3802FC1-CE55-5546-920A-2C7CAE33968E}"/>
                    </a:ext>
                  </a:extLst>
                </p:cNvPr>
                <p:cNvSpPr/>
                <p:nvPr/>
              </p:nvSpPr>
              <p:spPr>
                <a:xfrm rot="10800000">
                  <a:off x="7371189" y="4981270"/>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66" name="Freeform 2165">
                  <a:extLst>
                    <a:ext uri="{FF2B5EF4-FFF2-40B4-BE49-F238E27FC236}">
                      <a16:creationId xmlns:a16="http://schemas.microsoft.com/office/drawing/2014/main" id="{901D1B3D-A3DB-5040-B917-A118774AEF94}"/>
                    </a:ext>
                  </a:extLst>
                </p:cNvPr>
                <p:cNvSpPr/>
                <p:nvPr/>
              </p:nvSpPr>
              <p:spPr>
                <a:xfrm rot="10800000">
                  <a:off x="7286620" y="4981270"/>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67" name="Freeform 2166">
                  <a:extLst>
                    <a:ext uri="{FF2B5EF4-FFF2-40B4-BE49-F238E27FC236}">
                      <a16:creationId xmlns:a16="http://schemas.microsoft.com/office/drawing/2014/main" id="{525A5AD0-0269-094D-86F3-2E0DE44F2364}"/>
                    </a:ext>
                  </a:extLst>
                </p:cNvPr>
                <p:cNvSpPr/>
                <p:nvPr/>
              </p:nvSpPr>
              <p:spPr>
                <a:xfrm rot="10800000">
                  <a:off x="7371189" y="4841089"/>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68" name="Freeform 2167">
                  <a:extLst>
                    <a:ext uri="{FF2B5EF4-FFF2-40B4-BE49-F238E27FC236}">
                      <a16:creationId xmlns:a16="http://schemas.microsoft.com/office/drawing/2014/main" id="{5547EFBA-EC3C-4849-A4C9-1516E83620E0}"/>
                    </a:ext>
                  </a:extLst>
                </p:cNvPr>
                <p:cNvSpPr/>
                <p:nvPr/>
              </p:nvSpPr>
              <p:spPr>
                <a:xfrm rot="10800000">
                  <a:off x="7286620" y="4841089"/>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69" name="Freeform 2168">
                  <a:extLst>
                    <a:ext uri="{FF2B5EF4-FFF2-40B4-BE49-F238E27FC236}">
                      <a16:creationId xmlns:a16="http://schemas.microsoft.com/office/drawing/2014/main" id="{4B84C874-0C5C-B644-838C-30F1BE390549}"/>
                    </a:ext>
                  </a:extLst>
                </p:cNvPr>
                <p:cNvSpPr/>
                <p:nvPr/>
              </p:nvSpPr>
              <p:spPr>
                <a:xfrm rot="10800000">
                  <a:off x="7371189" y="4701003"/>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0" name="Freeform 2169">
                  <a:extLst>
                    <a:ext uri="{FF2B5EF4-FFF2-40B4-BE49-F238E27FC236}">
                      <a16:creationId xmlns:a16="http://schemas.microsoft.com/office/drawing/2014/main" id="{7CD3C7A7-D000-3148-8D62-FD0E92CDD667}"/>
                    </a:ext>
                  </a:extLst>
                </p:cNvPr>
                <p:cNvSpPr/>
                <p:nvPr/>
              </p:nvSpPr>
              <p:spPr>
                <a:xfrm rot="10800000">
                  <a:off x="7286620" y="4701003"/>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1" name="Freeform 2170">
                  <a:extLst>
                    <a:ext uri="{FF2B5EF4-FFF2-40B4-BE49-F238E27FC236}">
                      <a16:creationId xmlns:a16="http://schemas.microsoft.com/office/drawing/2014/main" id="{4AA5ABC8-6684-ED4B-B63C-74D5A02A07FF}"/>
                    </a:ext>
                  </a:extLst>
                </p:cNvPr>
                <p:cNvSpPr/>
                <p:nvPr/>
              </p:nvSpPr>
              <p:spPr>
                <a:xfrm rot="10800000">
                  <a:off x="7371189" y="4560822"/>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2" name="Freeform 2171">
                  <a:extLst>
                    <a:ext uri="{FF2B5EF4-FFF2-40B4-BE49-F238E27FC236}">
                      <a16:creationId xmlns:a16="http://schemas.microsoft.com/office/drawing/2014/main" id="{4D45D3CD-27AE-B94E-A127-FD4DFA321B63}"/>
                    </a:ext>
                  </a:extLst>
                </p:cNvPr>
                <p:cNvSpPr/>
                <p:nvPr/>
              </p:nvSpPr>
              <p:spPr>
                <a:xfrm rot="10800000">
                  <a:off x="7286620" y="4560822"/>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3" name="Freeform 2172">
                  <a:extLst>
                    <a:ext uri="{FF2B5EF4-FFF2-40B4-BE49-F238E27FC236}">
                      <a16:creationId xmlns:a16="http://schemas.microsoft.com/office/drawing/2014/main" id="{A8C028F7-0F11-4949-AEF0-EC14CAC69219}"/>
                    </a:ext>
                  </a:extLst>
                </p:cNvPr>
                <p:cNvSpPr/>
                <p:nvPr/>
              </p:nvSpPr>
              <p:spPr>
                <a:xfrm rot="10800000">
                  <a:off x="7371189" y="4420736"/>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4" name="Freeform 2173">
                  <a:extLst>
                    <a:ext uri="{FF2B5EF4-FFF2-40B4-BE49-F238E27FC236}">
                      <a16:creationId xmlns:a16="http://schemas.microsoft.com/office/drawing/2014/main" id="{0C625C21-CCB7-4347-854B-7A9CB1F5CC94}"/>
                    </a:ext>
                  </a:extLst>
                </p:cNvPr>
                <p:cNvSpPr/>
                <p:nvPr/>
              </p:nvSpPr>
              <p:spPr>
                <a:xfrm rot="10800000">
                  <a:off x="7286620" y="4420736"/>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5" name="Freeform 2174">
                  <a:extLst>
                    <a:ext uri="{FF2B5EF4-FFF2-40B4-BE49-F238E27FC236}">
                      <a16:creationId xmlns:a16="http://schemas.microsoft.com/office/drawing/2014/main" id="{7B60CB73-9957-7F4B-9FE7-F9D5C6C93995}"/>
                    </a:ext>
                  </a:extLst>
                </p:cNvPr>
                <p:cNvSpPr/>
                <p:nvPr/>
              </p:nvSpPr>
              <p:spPr>
                <a:xfrm rot="10800000">
                  <a:off x="7371189" y="4280555"/>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6" name="Freeform 2175">
                  <a:extLst>
                    <a:ext uri="{FF2B5EF4-FFF2-40B4-BE49-F238E27FC236}">
                      <a16:creationId xmlns:a16="http://schemas.microsoft.com/office/drawing/2014/main" id="{BBC686C4-70A0-724B-BC29-C66B0A7BE6DB}"/>
                    </a:ext>
                  </a:extLst>
                </p:cNvPr>
                <p:cNvSpPr/>
                <p:nvPr/>
              </p:nvSpPr>
              <p:spPr>
                <a:xfrm rot="10800000">
                  <a:off x="7286620" y="4280555"/>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7" name="Freeform 2176">
                  <a:extLst>
                    <a:ext uri="{FF2B5EF4-FFF2-40B4-BE49-F238E27FC236}">
                      <a16:creationId xmlns:a16="http://schemas.microsoft.com/office/drawing/2014/main" id="{4A9AB61A-694E-7345-A13A-4EBEC6D04FFA}"/>
                    </a:ext>
                  </a:extLst>
                </p:cNvPr>
                <p:cNvSpPr/>
                <p:nvPr/>
              </p:nvSpPr>
              <p:spPr>
                <a:xfrm rot="10800000">
                  <a:off x="7371189" y="4140469"/>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8" name="Freeform 2177">
                  <a:extLst>
                    <a:ext uri="{FF2B5EF4-FFF2-40B4-BE49-F238E27FC236}">
                      <a16:creationId xmlns:a16="http://schemas.microsoft.com/office/drawing/2014/main" id="{3330A664-3F94-F847-ACCC-F6408F01A541}"/>
                    </a:ext>
                  </a:extLst>
                </p:cNvPr>
                <p:cNvSpPr/>
                <p:nvPr/>
              </p:nvSpPr>
              <p:spPr>
                <a:xfrm rot="10800000">
                  <a:off x="7286620" y="4140469"/>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79" name="Freeform 2178">
                  <a:extLst>
                    <a:ext uri="{FF2B5EF4-FFF2-40B4-BE49-F238E27FC236}">
                      <a16:creationId xmlns:a16="http://schemas.microsoft.com/office/drawing/2014/main" id="{6040C6A2-ED5C-F641-A84C-9D83C20A078D}"/>
                    </a:ext>
                  </a:extLst>
                </p:cNvPr>
                <p:cNvSpPr/>
                <p:nvPr/>
              </p:nvSpPr>
              <p:spPr>
                <a:xfrm rot="10800000">
                  <a:off x="7371189" y="4000288"/>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0" name="Freeform 2179">
                  <a:extLst>
                    <a:ext uri="{FF2B5EF4-FFF2-40B4-BE49-F238E27FC236}">
                      <a16:creationId xmlns:a16="http://schemas.microsoft.com/office/drawing/2014/main" id="{1C2831B8-93AE-2640-A711-BC03B80D7CDE}"/>
                    </a:ext>
                  </a:extLst>
                </p:cNvPr>
                <p:cNvSpPr/>
                <p:nvPr/>
              </p:nvSpPr>
              <p:spPr>
                <a:xfrm rot="10800000">
                  <a:off x="7286620" y="4000288"/>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1" name="Freeform 2180">
                  <a:extLst>
                    <a:ext uri="{FF2B5EF4-FFF2-40B4-BE49-F238E27FC236}">
                      <a16:creationId xmlns:a16="http://schemas.microsoft.com/office/drawing/2014/main" id="{587331EB-0BA3-5442-9749-8722E737B4D2}"/>
                    </a:ext>
                  </a:extLst>
                </p:cNvPr>
                <p:cNvSpPr/>
                <p:nvPr/>
              </p:nvSpPr>
              <p:spPr>
                <a:xfrm rot="10800000">
                  <a:off x="7371189" y="3860202"/>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2" name="Freeform 2181">
                  <a:extLst>
                    <a:ext uri="{FF2B5EF4-FFF2-40B4-BE49-F238E27FC236}">
                      <a16:creationId xmlns:a16="http://schemas.microsoft.com/office/drawing/2014/main" id="{BBFDDD75-654E-8C4F-A750-5FCE447B5693}"/>
                    </a:ext>
                  </a:extLst>
                </p:cNvPr>
                <p:cNvSpPr/>
                <p:nvPr/>
              </p:nvSpPr>
              <p:spPr>
                <a:xfrm rot="10800000">
                  <a:off x="7286620" y="3860202"/>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3" name="Freeform 2182">
                  <a:extLst>
                    <a:ext uri="{FF2B5EF4-FFF2-40B4-BE49-F238E27FC236}">
                      <a16:creationId xmlns:a16="http://schemas.microsoft.com/office/drawing/2014/main" id="{A8A2B728-F0FE-F04B-B5C1-5645DD7E2AD7}"/>
                    </a:ext>
                  </a:extLst>
                </p:cNvPr>
                <p:cNvSpPr/>
                <p:nvPr/>
              </p:nvSpPr>
              <p:spPr>
                <a:xfrm rot="10800000">
                  <a:off x="7371189" y="3720020"/>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4" name="Freeform 2183">
                  <a:extLst>
                    <a:ext uri="{FF2B5EF4-FFF2-40B4-BE49-F238E27FC236}">
                      <a16:creationId xmlns:a16="http://schemas.microsoft.com/office/drawing/2014/main" id="{2D699901-5512-B34C-9051-C165D0FA3290}"/>
                    </a:ext>
                  </a:extLst>
                </p:cNvPr>
                <p:cNvSpPr/>
                <p:nvPr/>
              </p:nvSpPr>
              <p:spPr>
                <a:xfrm rot="10800000">
                  <a:off x="7286620" y="3720020"/>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5" name="Freeform 2184">
                  <a:extLst>
                    <a:ext uri="{FF2B5EF4-FFF2-40B4-BE49-F238E27FC236}">
                      <a16:creationId xmlns:a16="http://schemas.microsoft.com/office/drawing/2014/main" id="{6991FC04-5368-6B45-AE1A-7870D2E148AF}"/>
                    </a:ext>
                  </a:extLst>
                </p:cNvPr>
                <p:cNvSpPr/>
                <p:nvPr/>
              </p:nvSpPr>
              <p:spPr>
                <a:xfrm rot="10800000">
                  <a:off x="7371189" y="3579935"/>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6" name="Freeform 2185">
                  <a:extLst>
                    <a:ext uri="{FF2B5EF4-FFF2-40B4-BE49-F238E27FC236}">
                      <a16:creationId xmlns:a16="http://schemas.microsoft.com/office/drawing/2014/main" id="{B2F8FED2-161A-CC41-8A5A-659A67B7E6AC}"/>
                    </a:ext>
                  </a:extLst>
                </p:cNvPr>
                <p:cNvSpPr/>
                <p:nvPr/>
              </p:nvSpPr>
              <p:spPr>
                <a:xfrm rot="10800000">
                  <a:off x="7286620" y="3579935"/>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7" name="Freeform 2186">
                  <a:extLst>
                    <a:ext uri="{FF2B5EF4-FFF2-40B4-BE49-F238E27FC236}">
                      <a16:creationId xmlns:a16="http://schemas.microsoft.com/office/drawing/2014/main" id="{27BF797A-E13D-CC42-A46B-E0CC6421F86F}"/>
                    </a:ext>
                  </a:extLst>
                </p:cNvPr>
                <p:cNvSpPr/>
                <p:nvPr/>
              </p:nvSpPr>
              <p:spPr>
                <a:xfrm rot="10800000">
                  <a:off x="7371189" y="3439753"/>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8" name="Freeform 2187">
                  <a:extLst>
                    <a:ext uri="{FF2B5EF4-FFF2-40B4-BE49-F238E27FC236}">
                      <a16:creationId xmlns:a16="http://schemas.microsoft.com/office/drawing/2014/main" id="{4EDC8A06-E773-E24A-BD91-D09B346E2500}"/>
                    </a:ext>
                  </a:extLst>
                </p:cNvPr>
                <p:cNvSpPr/>
                <p:nvPr/>
              </p:nvSpPr>
              <p:spPr>
                <a:xfrm rot="10800000">
                  <a:off x="7286620" y="3439753"/>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89" name="Freeform 2188">
                  <a:extLst>
                    <a:ext uri="{FF2B5EF4-FFF2-40B4-BE49-F238E27FC236}">
                      <a16:creationId xmlns:a16="http://schemas.microsoft.com/office/drawing/2014/main" id="{130B7091-B427-334D-AA89-8B4E66B5BD2A}"/>
                    </a:ext>
                  </a:extLst>
                </p:cNvPr>
                <p:cNvSpPr/>
                <p:nvPr/>
              </p:nvSpPr>
              <p:spPr>
                <a:xfrm rot="10800000">
                  <a:off x="7371189" y="3299667"/>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90" name="Freeform 2189">
                  <a:extLst>
                    <a:ext uri="{FF2B5EF4-FFF2-40B4-BE49-F238E27FC236}">
                      <a16:creationId xmlns:a16="http://schemas.microsoft.com/office/drawing/2014/main" id="{00330B8C-E3FF-B74C-AB58-A8E6FB445C92}"/>
                    </a:ext>
                  </a:extLst>
                </p:cNvPr>
                <p:cNvSpPr/>
                <p:nvPr/>
              </p:nvSpPr>
              <p:spPr>
                <a:xfrm rot="10800000">
                  <a:off x="7286620" y="3299667"/>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91" name="Freeform 2190">
                  <a:extLst>
                    <a:ext uri="{FF2B5EF4-FFF2-40B4-BE49-F238E27FC236}">
                      <a16:creationId xmlns:a16="http://schemas.microsoft.com/office/drawing/2014/main" id="{445E5B02-E211-524E-A4D8-3F75BDC6ED03}"/>
                    </a:ext>
                  </a:extLst>
                </p:cNvPr>
                <p:cNvSpPr/>
                <p:nvPr/>
              </p:nvSpPr>
              <p:spPr>
                <a:xfrm rot="10800000">
                  <a:off x="7371189" y="3159486"/>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192" name="Freeform 2191">
                  <a:extLst>
                    <a:ext uri="{FF2B5EF4-FFF2-40B4-BE49-F238E27FC236}">
                      <a16:creationId xmlns:a16="http://schemas.microsoft.com/office/drawing/2014/main" id="{514BA8F7-3C10-B94F-A28E-0F9AB6E5E001}"/>
                    </a:ext>
                  </a:extLst>
                </p:cNvPr>
                <p:cNvSpPr/>
                <p:nvPr/>
              </p:nvSpPr>
              <p:spPr>
                <a:xfrm>
                  <a:off x="7202811" y="3159486"/>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3" name="Freeform 2192">
                  <a:extLst>
                    <a:ext uri="{FF2B5EF4-FFF2-40B4-BE49-F238E27FC236}">
                      <a16:creationId xmlns:a16="http://schemas.microsoft.com/office/drawing/2014/main" id="{C198810E-784A-3742-868F-8435CE2E7893}"/>
                    </a:ext>
                  </a:extLst>
                </p:cNvPr>
                <p:cNvSpPr/>
                <p:nvPr/>
              </p:nvSpPr>
              <p:spPr>
                <a:xfrm>
                  <a:off x="7202811" y="3299667"/>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4" name="Freeform 2193">
                  <a:extLst>
                    <a:ext uri="{FF2B5EF4-FFF2-40B4-BE49-F238E27FC236}">
                      <a16:creationId xmlns:a16="http://schemas.microsoft.com/office/drawing/2014/main" id="{F2158C76-A356-0643-90D0-63B68E5D19F2}"/>
                    </a:ext>
                  </a:extLst>
                </p:cNvPr>
                <p:cNvSpPr/>
                <p:nvPr/>
              </p:nvSpPr>
              <p:spPr>
                <a:xfrm>
                  <a:off x="7202811" y="3439753"/>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5" name="Freeform 2194">
                  <a:extLst>
                    <a:ext uri="{FF2B5EF4-FFF2-40B4-BE49-F238E27FC236}">
                      <a16:creationId xmlns:a16="http://schemas.microsoft.com/office/drawing/2014/main" id="{A1DA347A-0F42-7E46-9CA3-7C410E0317EB}"/>
                    </a:ext>
                  </a:extLst>
                </p:cNvPr>
                <p:cNvSpPr/>
                <p:nvPr/>
              </p:nvSpPr>
              <p:spPr>
                <a:xfrm>
                  <a:off x="7202811" y="3579935"/>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6" name="Freeform 2195">
                  <a:extLst>
                    <a:ext uri="{FF2B5EF4-FFF2-40B4-BE49-F238E27FC236}">
                      <a16:creationId xmlns:a16="http://schemas.microsoft.com/office/drawing/2014/main" id="{33A294FC-D453-0F48-844A-59BC3C675D68}"/>
                    </a:ext>
                  </a:extLst>
                </p:cNvPr>
                <p:cNvSpPr/>
                <p:nvPr/>
              </p:nvSpPr>
              <p:spPr>
                <a:xfrm>
                  <a:off x="7202811" y="3720020"/>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7" name="Freeform 2196">
                  <a:extLst>
                    <a:ext uri="{FF2B5EF4-FFF2-40B4-BE49-F238E27FC236}">
                      <a16:creationId xmlns:a16="http://schemas.microsoft.com/office/drawing/2014/main" id="{6548CE49-B3B1-0546-8233-08A572993DE9}"/>
                    </a:ext>
                  </a:extLst>
                </p:cNvPr>
                <p:cNvSpPr/>
                <p:nvPr/>
              </p:nvSpPr>
              <p:spPr>
                <a:xfrm>
                  <a:off x="7202811" y="3860202"/>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8" name="Freeform 2197">
                  <a:extLst>
                    <a:ext uri="{FF2B5EF4-FFF2-40B4-BE49-F238E27FC236}">
                      <a16:creationId xmlns:a16="http://schemas.microsoft.com/office/drawing/2014/main" id="{B9DB0F38-14AD-E34C-8412-85E94E5D1F78}"/>
                    </a:ext>
                  </a:extLst>
                </p:cNvPr>
                <p:cNvSpPr/>
                <p:nvPr/>
              </p:nvSpPr>
              <p:spPr>
                <a:xfrm>
                  <a:off x="7202811" y="4000288"/>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199" name="Freeform 2198">
                  <a:extLst>
                    <a:ext uri="{FF2B5EF4-FFF2-40B4-BE49-F238E27FC236}">
                      <a16:creationId xmlns:a16="http://schemas.microsoft.com/office/drawing/2014/main" id="{62E8018C-B1E2-B94E-BF28-A2BD5B7D1140}"/>
                    </a:ext>
                  </a:extLst>
                </p:cNvPr>
                <p:cNvSpPr/>
                <p:nvPr/>
              </p:nvSpPr>
              <p:spPr>
                <a:xfrm>
                  <a:off x="7202811" y="4140469"/>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0" name="Freeform 2199">
                  <a:extLst>
                    <a:ext uri="{FF2B5EF4-FFF2-40B4-BE49-F238E27FC236}">
                      <a16:creationId xmlns:a16="http://schemas.microsoft.com/office/drawing/2014/main" id="{D9EF429A-57C3-EB43-970D-47DE9A877456}"/>
                    </a:ext>
                  </a:extLst>
                </p:cNvPr>
                <p:cNvSpPr/>
                <p:nvPr/>
              </p:nvSpPr>
              <p:spPr>
                <a:xfrm>
                  <a:off x="7202811" y="4280555"/>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1" name="Freeform 2200">
                  <a:extLst>
                    <a:ext uri="{FF2B5EF4-FFF2-40B4-BE49-F238E27FC236}">
                      <a16:creationId xmlns:a16="http://schemas.microsoft.com/office/drawing/2014/main" id="{4DDC47B4-0129-5643-92E7-5AD7ABF167CD}"/>
                    </a:ext>
                  </a:extLst>
                </p:cNvPr>
                <p:cNvSpPr/>
                <p:nvPr/>
              </p:nvSpPr>
              <p:spPr>
                <a:xfrm>
                  <a:off x="7202811" y="4420736"/>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2" name="Freeform 2201">
                  <a:extLst>
                    <a:ext uri="{FF2B5EF4-FFF2-40B4-BE49-F238E27FC236}">
                      <a16:creationId xmlns:a16="http://schemas.microsoft.com/office/drawing/2014/main" id="{87585CD4-476B-9F4E-BDC7-ED2B756CD442}"/>
                    </a:ext>
                  </a:extLst>
                </p:cNvPr>
                <p:cNvSpPr/>
                <p:nvPr/>
              </p:nvSpPr>
              <p:spPr>
                <a:xfrm>
                  <a:off x="7202811" y="4560822"/>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3" name="Freeform 2202">
                  <a:extLst>
                    <a:ext uri="{FF2B5EF4-FFF2-40B4-BE49-F238E27FC236}">
                      <a16:creationId xmlns:a16="http://schemas.microsoft.com/office/drawing/2014/main" id="{709C2C2B-5565-6B48-9C3B-90570C08C25A}"/>
                    </a:ext>
                  </a:extLst>
                </p:cNvPr>
                <p:cNvSpPr/>
                <p:nvPr/>
              </p:nvSpPr>
              <p:spPr>
                <a:xfrm>
                  <a:off x="7202811" y="4701003"/>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4" name="Freeform 2203">
                  <a:extLst>
                    <a:ext uri="{FF2B5EF4-FFF2-40B4-BE49-F238E27FC236}">
                      <a16:creationId xmlns:a16="http://schemas.microsoft.com/office/drawing/2014/main" id="{B5FF61A2-31BF-6446-81F4-EDC408A1BAE7}"/>
                    </a:ext>
                  </a:extLst>
                </p:cNvPr>
                <p:cNvSpPr/>
                <p:nvPr/>
              </p:nvSpPr>
              <p:spPr>
                <a:xfrm>
                  <a:off x="7202811" y="4841089"/>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5" name="Freeform 2204">
                  <a:extLst>
                    <a:ext uri="{FF2B5EF4-FFF2-40B4-BE49-F238E27FC236}">
                      <a16:creationId xmlns:a16="http://schemas.microsoft.com/office/drawing/2014/main" id="{49229354-1823-E843-ADAD-11B894DF92E8}"/>
                    </a:ext>
                  </a:extLst>
                </p:cNvPr>
                <p:cNvSpPr/>
                <p:nvPr/>
              </p:nvSpPr>
              <p:spPr>
                <a:xfrm>
                  <a:off x="7202811" y="4981270"/>
                  <a:ext cx="66135" cy="82509"/>
                </a:xfrm>
                <a:custGeom>
                  <a:avLst/>
                  <a:gdLst>
                    <a:gd name="connsiteX0" fmla="*/ 0 w 66135"/>
                    <a:gd name="connsiteY0" fmla="*/ 0 h 82509"/>
                    <a:gd name="connsiteX1" fmla="*/ 66135 w 66135"/>
                    <a:gd name="connsiteY1" fmla="*/ 0 h 82509"/>
                    <a:gd name="connsiteX2" fmla="*/ 66135 w 66135"/>
                    <a:gd name="connsiteY2" fmla="*/ 82510 h 82509"/>
                    <a:gd name="connsiteX3" fmla="*/ 0 w 66135"/>
                    <a:gd name="connsiteY3" fmla="*/ 82510 h 82509"/>
                  </a:gdLst>
                  <a:ahLst/>
                  <a:cxnLst>
                    <a:cxn ang="0">
                      <a:pos x="connsiteX0" y="connsiteY0"/>
                    </a:cxn>
                    <a:cxn ang="0">
                      <a:pos x="connsiteX1" y="connsiteY1"/>
                    </a:cxn>
                    <a:cxn ang="0">
                      <a:pos x="connsiteX2" y="connsiteY2"/>
                    </a:cxn>
                    <a:cxn ang="0">
                      <a:pos x="connsiteX3" y="connsiteY3"/>
                    </a:cxn>
                  </a:cxnLst>
                  <a:rect l="l" t="t" r="r" b="b"/>
                  <a:pathLst>
                    <a:path w="66135" h="82509">
                      <a:moveTo>
                        <a:pt x="0" y="0"/>
                      </a:moveTo>
                      <a:lnTo>
                        <a:pt x="66135" y="0"/>
                      </a:lnTo>
                      <a:lnTo>
                        <a:pt x="66135" y="82510"/>
                      </a:lnTo>
                      <a:lnTo>
                        <a:pt x="0" y="82510"/>
                      </a:lnTo>
                      <a:close/>
                    </a:path>
                  </a:pathLst>
                </a:custGeom>
                <a:solidFill>
                  <a:srgbClr val="C7C7C7"/>
                </a:solidFill>
                <a:ln w="9502" cap="flat">
                  <a:noFill/>
                  <a:prstDash val="solid"/>
                  <a:miter/>
                </a:ln>
              </p:spPr>
              <p:txBody>
                <a:bodyPr rtlCol="0" anchor="ctr"/>
                <a:lstStyle/>
                <a:p>
                  <a:endParaRPr lang="en-VN"/>
                </a:p>
              </p:txBody>
            </p:sp>
            <p:sp>
              <p:nvSpPr>
                <p:cNvPr id="2206" name="Freeform 2205">
                  <a:extLst>
                    <a:ext uri="{FF2B5EF4-FFF2-40B4-BE49-F238E27FC236}">
                      <a16:creationId xmlns:a16="http://schemas.microsoft.com/office/drawing/2014/main" id="{3CAE772B-72F6-2D4B-860D-90F6A0F9A65E}"/>
                    </a:ext>
                  </a:extLst>
                </p:cNvPr>
                <p:cNvSpPr/>
                <p:nvPr/>
              </p:nvSpPr>
              <p:spPr>
                <a:xfrm rot="10800000">
                  <a:off x="7286620" y="3159486"/>
                  <a:ext cx="66135" cy="82509"/>
                </a:xfrm>
                <a:custGeom>
                  <a:avLst/>
                  <a:gdLst>
                    <a:gd name="connsiteX0" fmla="*/ -41 w 66135"/>
                    <a:gd name="connsiteY0" fmla="*/ -52 h 82509"/>
                    <a:gd name="connsiteX1" fmla="*/ 66094 w 66135"/>
                    <a:gd name="connsiteY1" fmla="*/ -52 h 82509"/>
                    <a:gd name="connsiteX2" fmla="*/ 66094 w 66135"/>
                    <a:gd name="connsiteY2" fmla="*/ 82458 h 82509"/>
                    <a:gd name="connsiteX3" fmla="*/ -41 w 66135"/>
                    <a:gd name="connsiteY3" fmla="*/ 82458 h 82509"/>
                  </a:gdLst>
                  <a:ahLst/>
                  <a:cxnLst>
                    <a:cxn ang="0">
                      <a:pos x="connsiteX0" y="connsiteY0"/>
                    </a:cxn>
                    <a:cxn ang="0">
                      <a:pos x="connsiteX1" y="connsiteY1"/>
                    </a:cxn>
                    <a:cxn ang="0">
                      <a:pos x="connsiteX2" y="connsiteY2"/>
                    </a:cxn>
                    <a:cxn ang="0">
                      <a:pos x="connsiteX3" y="connsiteY3"/>
                    </a:cxn>
                  </a:cxnLst>
                  <a:rect l="l" t="t" r="r" b="b"/>
                  <a:pathLst>
                    <a:path w="66135" h="82509">
                      <a:moveTo>
                        <a:pt x="-41" y="-52"/>
                      </a:moveTo>
                      <a:lnTo>
                        <a:pt x="66094" y="-52"/>
                      </a:lnTo>
                      <a:lnTo>
                        <a:pt x="66094" y="82458"/>
                      </a:lnTo>
                      <a:lnTo>
                        <a:pt x="-41" y="82458"/>
                      </a:lnTo>
                      <a:close/>
                    </a:path>
                  </a:pathLst>
                </a:custGeom>
                <a:solidFill>
                  <a:srgbClr val="C7C7C7"/>
                </a:solidFill>
                <a:ln w="9502" cap="flat">
                  <a:noFill/>
                  <a:prstDash val="solid"/>
                  <a:miter/>
                </a:ln>
              </p:spPr>
              <p:txBody>
                <a:bodyPr rtlCol="0" anchor="ctr"/>
                <a:lstStyle/>
                <a:p>
                  <a:endParaRPr lang="en-VN"/>
                </a:p>
              </p:txBody>
            </p:sp>
            <p:sp>
              <p:nvSpPr>
                <p:cNvPr id="2207" name="Freeform 2206">
                  <a:extLst>
                    <a:ext uri="{FF2B5EF4-FFF2-40B4-BE49-F238E27FC236}">
                      <a16:creationId xmlns:a16="http://schemas.microsoft.com/office/drawing/2014/main" id="{638A4A27-3497-B44F-8648-51BF2CC66342}"/>
                    </a:ext>
                  </a:extLst>
                </p:cNvPr>
                <p:cNvSpPr/>
                <p:nvPr/>
              </p:nvSpPr>
              <p:spPr>
                <a:xfrm>
                  <a:off x="4626111" y="3042145"/>
                  <a:ext cx="429497" cy="2208828"/>
                </a:xfrm>
                <a:custGeom>
                  <a:avLst/>
                  <a:gdLst>
                    <a:gd name="connsiteX0" fmla="*/ 0 w 429497"/>
                    <a:gd name="connsiteY0" fmla="*/ 0 h 2208828"/>
                    <a:gd name="connsiteX1" fmla="*/ 429498 w 429497"/>
                    <a:gd name="connsiteY1" fmla="*/ 0 h 2208828"/>
                    <a:gd name="connsiteX2" fmla="*/ 429498 w 429497"/>
                    <a:gd name="connsiteY2" fmla="*/ 2208829 h 2208828"/>
                    <a:gd name="connsiteX3" fmla="*/ 0 w 429497"/>
                    <a:gd name="connsiteY3" fmla="*/ 2208829 h 2208828"/>
                  </a:gdLst>
                  <a:ahLst/>
                  <a:cxnLst>
                    <a:cxn ang="0">
                      <a:pos x="connsiteX0" y="connsiteY0"/>
                    </a:cxn>
                    <a:cxn ang="0">
                      <a:pos x="connsiteX1" y="connsiteY1"/>
                    </a:cxn>
                    <a:cxn ang="0">
                      <a:pos x="connsiteX2" y="connsiteY2"/>
                    </a:cxn>
                    <a:cxn ang="0">
                      <a:pos x="connsiteX3" y="connsiteY3"/>
                    </a:cxn>
                  </a:cxnLst>
                  <a:rect l="l" t="t" r="r" b="b"/>
                  <a:pathLst>
                    <a:path w="429497" h="2208828">
                      <a:moveTo>
                        <a:pt x="0" y="0"/>
                      </a:moveTo>
                      <a:lnTo>
                        <a:pt x="429498" y="0"/>
                      </a:lnTo>
                      <a:lnTo>
                        <a:pt x="429498" y="2208829"/>
                      </a:lnTo>
                      <a:lnTo>
                        <a:pt x="0" y="2208829"/>
                      </a:lnTo>
                      <a:close/>
                    </a:path>
                  </a:pathLst>
                </a:custGeom>
                <a:solidFill>
                  <a:srgbClr val="EBEBEB"/>
                </a:solidFill>
                <a:ln w="9502" cap="flat">
                  <a:noFill/>
                  <a:prstDash val="solid"/>
                  <a:miter/>
                </a:ln>
              </p:spPr>
              <p:txBody>
                <a:bodyPr rtlCol="0" anchor="ctr"/>
                <a:lstStyle/>
                <a:p>
                  <a:endParaRPr lang="en-VN"/>
                </a:p>
              </p:txBody>
            </p:sp>
            <p:sp>
              <p:nvSpPr>
                <p:cNvPr id="2208" name="Freeform 2207">
                  <a:extLst>
                    <a:ext uri="{FF2B5EF4-FFF2-40B4-BE49-F238E27FC236}">
                      <a16:creationId xmlns:a16="http://schemas.microsoft.com/office/drawing/2014/main" id="{BB6745F1-5982-7047-B221-5FB8DCCB3788}"/>
                    </a:ext>
                  </a:extLst>
                </p:cNvPr>
                <p:cNvSpPr/>
                <p:nvPr/>
              </p:nvSpPr>
              <p:spPr>
                <a:xfrm>
                  <a:off x="4615848" y="2998178"/>
                  <a:ext cx="439854" cy="43967"/>
                </a:xfrm>
                <a:custGeom>
                  <a:avLst/>
                  <a:gdLst>
                    <a:gd name="connsiteX0" fmla="*/ 0 w 439854"/>
                    <a:gd name="connsiteY0" fmla="*/ 0 h 43967"/>
                    <a:gd name="connsiteX1" fmla="*/ 439855 w 439854"/>
                    <a:gd name="connsiteY1" fmla="*/ 0 h 43967"/>
                    <a:gd name="connsiteX2" fmla="*/ 439855 w 439854"/>
                    <a:gd name="connsiteY2" fmla="*/ 43967 h 43967"/>
                    <a:gd name="connsiteX3" fmla="*/ 0 w 439854"/>
                    <a:gd name="connsiteY3" fmla="*/ 43967 h 43967"/>
                  </a:gdLst>
                  <a:ahLst/>
                  <a:cxnLst>
                    <a:cxn ang="0">
                      <a:pos x="connsiteX0" y="connsiteY0"/>
                    </a:cxn>
                    <a:cxn ang="0">
                      <a:pos x="connsiteX1" y="connsiteY1"/>
                    </a:cxn>
                    <a:cxn ang="0">
                      <a:pos x="connsiteX2" y="connsiteY2"/>
                    </a:cxn>
                    <a:cxn ang="0">
                      <a:pos x="connsiteX3" y="connsiteY3"/>
                    </a:cxn>
                  </a:cxnLst>
                  <a:rect l="l" t="t" r="r" b="b"/>
                  <a:pathLst>
                    <a:path w="439854" h="43967">
                      <a:moveTo>
                        <a:pt x="0" y="0"/>
                      </a:moveTo>
                      <a:lnTo>
                        <a:pt x="439855" y="0"/>
                      </a:lnTo>
                      <a:lnTo>
                        <a:pt x="439855" y="43967"/>
                      </a:lnTo>
                      <a:lnTo>
                        <a:pt x="0" y="43967"/>
                      </a:lnTo>
                      <a:close/>
                    </a:path>
                  </a:pathLst>
                </a:custGeom>
                <a:solidFill>
                  <a:srgbClr val="C7C7C7"/>
                </a:solidFill>
                <a:ln w="9502" cap="flat">
                  <a:noFill/>
                  <a:prstDash val="solid"/>
                  <a:miter/>
                </a:ln>
              </p:spPr>
              <p:txBody>
                <a:bodyPr rtlCol="0" anchor="ctr"/>
                <a:lstStyle/>
                <a:p>
                  <a:endParaRPr lang="en-VN"/>
                </a:p>
              </p:txBody>
            </p:sp>
            <p:sp>
              <p:nvSpPr>
                <p:cNvPr id="2209" name="Freeform 2208">
                  <a:extLst>
                    <a:ext uri="{FF2B5EF4-FFF2-40B4-BE49-F238E27FC236}">
                      <a16:creationId xmlns:a16="http://schemas.microsoft.com/office/drawing/2014/main" id="{52374D97-606D-DA4C-A684-5BB6548DF101}"/>
                    </a:ext>
                  </a:extLst>
                </p:cNvPr>
                <p:cNvSpPr/>
                <p:nvPr/>
              </p:nvSpPr>
              <p:spPr>
                <a:xfrm>
                  <a:off x="4664974"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FFFFFF"/>
                </a:solidFill>
                <a:ln w="9502" cap="flat">
                  <a:noFill/>
                  <a:prstDash val="solid"/>
                  <a:miter/>
                </a:ln>
              </p:spPr>
              <p:txBody>
                <a:bodyPr rtlCol="0" anchor="ctr"/>
                <a:lstStyle/>
                <a:p>
                  <a:endParaRPr lang="en-VN"/>
                </a:p>
              </p:txBody>
            </p:sp>
            <p:sp>
              <p:nvSpPr>
                <p:cNvPr id="2210" name="Freeform 2209">
                  <a:extLst>
                    <a:ext uri="{FF2B5EF4-FFF2-40B4-BE49-F238E27FC236}">
                      <a16:creationId xmlns:a16="http://schemas.microsoft.com/office/drawing/2014/main" id="{2FC23685-3590-334A-9ECA-E5A1F05445DA}"/>
                    </a:ext>
                  </a:extLst>
                </p:cNvPr>
                <p:cNvSpPr/>
                <p:nvPr/>
              </p:nvSpPr>
              <p:spPr>
                <a:xfrm>
                  <a:off x="4742037"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FFFFFF"/>
                </a:solidFill>
                <a:ln w="9502" cap="flat">
                  <a:noFill/>
                  <a:prstDash val="solid"/>
                  <a:miter/>
                </a:ln>
              </p:spPr>
              <p:txBody>
                <a:bodyPr rtlCol="0" anchor="ctr"/>
                <a:lstStyle/>
                <a:p>
                  <a:endParaRPr lang="en-VN"/>
                </a:p>
              </p:txBody>
            </p:sp>
            <p:sp>
              <p:nvSpPr>
                <p:cNvPr id="2211" name="Freeform 2210">
                  <a:extLst>
                    <a:ext uri="{FF2B5EF4-FFF2-40B4-BE49-F238E27FC236}">
                      <a16:creationId xmlns:a16="http://schemas.microsoft.com/office/drawing/2014/main" id="{B1CE3BFA-478F-D340-B46F-8CD9721BD8A5}"/>
                    </a:ext>
                  </a:extLst>
                </p:cNvPr>
                <p:cNvSpPr/>
                <p:nvPr/>
              </p:nvSpPr>
              <p:spPr>
                <a:xfrm>
                  <a:off x="4819099"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FFFFFF"/>
                </a:solidFill>
                <a:ln w="9502" cap="flat">
                  <a:noFill/>
                  <a:prstDash val="solid"/>
                  <a:miter/>
                </a:ln>
              </p:spPr>
              <p:txBody>
                <a:bodyPr rtlCol="0" anchor="ctr"/>
                <a:lstStyle/>
                <a:p>
                  <a:endParaRPr lang="en-VN"/>
                </a:p>
              </p:txBody>
            </p:sp>
            <p:sp>
              <p:nvSpPr>
                <p:cNvPr id="2212" name="Freeform 2211">
                  <a:extLst>
                    <a:ext uri="{FF2B5EF4-FFF2-40B4-BE49-F238E27FC236}">
                      <a16:creationId xmlns:a16="http://schemas.microsoft.com/office/drawing/2014/main" id="{FD3BC636-76FF-404B-8B7F-843BEEFA0DC3}"/>
                    </a:ext>
                  </a:extLst>
                </p:cNvPr>
                <p:cNvSpPr/>
                <p:nvPr/>
              </p:nvSpPr>
              <p:spPr>
                <a:xfrm>
                  <a:off x="4896257"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FFFFFF"/>
                </a:solidFill>
                <a:ln w="9502" cap="flat">
                  <a:noFill/>
                  <a:prstDash val="solid"/>
                  <a:miter/>
                </a:ln>
              </p:spPr>
              <p:txBody>
                <a:bodyPr rtlCol="0" anchor="ctr"/>
                <a:lstStyle/>
                <a:p>
                  <a:endParaRPr lang="en-VN"/>
                </a:p>
              </p:txBody>
            </p:sp>
            <p:sp>
              <p:nvSpPr>
                <p:cNvPr id="2213" name="Freeform 2212">
                  <a:extLst>
                    <a:ext uri="{FF2B5EF4-FFF2-40B4-BE49-F238E27FC236}">
                      <a16:creationId xmlns:a16="http://schemas.microsoft.com/office/drawing/2014/main" id="{49FBBAD5-E4AD-2349-A808-834867616870}"/>
                    </a:ext>
                  </a:extLst>
                </p:cNvPr>
                <p:cNvSpPr/>
                <p:nvPr/>
              </p:nvSpPr>
              <p:spPr>
                <a:xfrm>
                  <a:off x="4973320"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FFFFFF"/>
                </a:solidFill>
                <a:ln w="9502" cap="flat">
                  <a:noFill/>
                  <a:prstDash val="solid"/>
                  <a:miter/>
                </a:ln>
              </p:spPr>
              <p:txBody>
                <a:bodyPr rtlCol="0" anchor="ctr"/>
                <a:lstStyle/>
                <a:p>
                  <a:endParaRPr lang="en-VN"/>
                </a:p>
              </p:txBody>
            </p:sp>
            <p:sp>
              <p:nvSpPr>
                <p:cNvPr id="2214" name="Freeform 2213">
                  <a:extLst>
                    <a:ext uri="{FF2B5EF4-FFF2-40B4-BE49-F238E27FC236}">
                      <a16:creationId xmlns:a16="http://schemas.microsoft.com/office/drawing/2014/main" id="{2841AF56-F569-C046-9141-8C26477F842B}"/>
                    </a:ext>
                  </a:extLst>
                </p:cNvPr>
                <p:cNvSpPr/>
                <p:nvPr/>
              </p:nvSpPr>
              <p:spPr>
                <a:xfrm>
                  <a:off x="4664974"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15" name="Freeform 2214">
                  <a:extLst>
                    <a:ext uri="{FF2B5EF4-FFF2-40B4-BE49-F238E27FC236}">
                      <a16:creationId xmlns:a16="http://schemas.microsoft.com/office/drawing/2014/main" id="{BE6EC376-6063-5546-8C75-CFABEDB3A504}"/>
                    </a:ext>
                  </a:extLst>
                </p:cNvPr>
                <p:cNvSpPr/>
                <p:nvPr/>
              </p:nvSpPr>
              <p:spPr>
                <a:xfrm>
                  <a:off x="4742037"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16" name="Freeform 2215">
                  <a:extLst>
                    <a:ext uri="{FF2B5EF4-FFF2-40B4-BE49-F238E27FC236}">
                      <a16:creationId xmlns:a16="http://schemas.microsoft.com/office/drawing/2014/main" id="{0E7EC4E3-9A2A-854D-9E6E-AFBD72D05F15}"/>
                    </a:ext>
                  </a:extLst>
                </p:cNvPr>
                <p:cNvSpPr/>
                <p:nvPr/>
              </p:nvSpPr>
              <p:spPr>
                <a:xfrm>
                  <a:off x="4819099"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17" name="Freeform 2216">
                  <a:extLst>
                    <a:ext uri="{FF2B5EF4-FFF2-40B4-BE49-F238E27FC236}">
                      <a16:creationId xmlns:a16="http://schemas.microsoft.com/office/drawing/2014/main" id="{8CEDAA18-C486-DE4C-BAEB-34599FCB2679}"/>
                    </a:ext>
                  </a:extLst>
                </p:cNvPr>
                <p:cNvSpPr/>
                <p:nvPr/>
              </p:nvSpPr>
              <p:spPr>
                <a:xfrm>
                  <a:off x="4896257"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18" name="Freeform 2217">
                  <a:extLst>
                    <a:ext uri="{FF2B5EF4-FFF2-40B4-BE49-F238E27FC236}">
                      <a16:creationId xmlns:a16="http://schemas.microsoft.com/office/drawing/2014/main" id="{192FD80D-DD4A-6E40-93EA-B6F19A214534}"/>
                    </a:ext>
                  </a:extLst>
                </p:cNvPr>
                <p:cNvSpPr/>
                <p:nvPr/>
              </p:nvSpPr>
              <p:spPr>
                <a:xfrm>
                  <a:off x="4973320"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19" name="Freeform 2218">
                  <a:extLst>
                    <a:ext uri="{FF2B5EF4-FFF2-40B4-BE49-F238E27FC236}">
                      <a16:creationId xmlns:a16="http://schemas.microsoft.com/office/drawing/2014/main" id="{9CB4ECC2-9169-3941-A9AA-5CD8D2DE4EAC}"/>
                    </a:ext>
                  </a:extLst>
                </p:cNvPr>
                <p:cNvSpPr/>
                <p:nvPr/>
              </p:nvSpPr>
              <p:spPr>
                <a:xfrm>
                  <a:off x="4664974"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0" name="Freeform 2219">
                  <a:extLst>
                    <a:ext uri="{FF2B5EF4-FFF2-40B4-BE49-F238E27FC236}">
                      <a16:creationId xmlns:a16="http://schemas.microsoft.com/office/drawing/2014/main" id="{82CC795D-0A55-B74C-B231-B4AAD1BDC29F}"/>
                    </a:ext>
                  </a:extLst>
                </p:cNvPr>
                <p:cNvSpPr/>
                <p:nvPr/>
              </p:nvSpPr>
              <p:spPr>
                <a:xfrm>
                  <a:off x="4742037"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1" name="Freeform 2220">
                  <a:extLst>
                    <a:ext uri="{FF2B5EF4-FFF2-40B4-BE49-F238E27FC236}">
                      <a16:creationId xmlns:a16="http://schemas.microsoft.com/office/drawing/2014/main" id="{7BB86C41-1DB2-6241-A5B8-1068C4E3BCF0}"/>
                    </a:ext>
                  </a:extLst>
                </p:cNvPr>
                <p:cNvSpPr/>
                <p:nvPr/>
              </p:nvSpPr>
              <p:spPr>
                <a:xfrm>
                  <a:off x="4819099"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2" name="Freeform 2221">
                  <a:extLst>
                    <a:ext uri="{FF2B5EF4-FFF2-40B4-BE49-F238E27FC236}">
                      <a16:creationId xmlns:a16="http://schemas.microsoft.com/office/drawing/2014/main" id="{94497BCF-641A-5543-B37C-290E6C749D8C}"/>
                    </a:ext>
                  </a:extLst>
                </p:cNvPr>
                <p:cNvSpPr/>
                <p:nvPr/>
              </p:nvSpPr>
              <p:spPr>
                <a:xfrm>
                  <a:off x="4896257"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3" name="Freeform 2222">
                  <a:extLst>
                    <a:ext uri="{FF2B5EF4-FFF2-40B4-BE49-F238E27FC236}">
                      <a16:creationId xmlns:a16="http://schemas.microsoft.com/office/drawing/2014/main" id="{5FC38D38-957E-754B-AEF7-0AEC87A6B529}"/>
                    </a:ext>
                  </a:extLst>
                </p:cNvPr>
                <p:cNvSpPr/>
                <p:nvPr/>
              </p:nvSpPr>
              <p:spPr>
                <a:xfrm>
                  <a:off x="4973320"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4" name="Freeform 2223">
                  <a:extLst>
                    <a:ext uri="{FF2B5EF4-FFF2-40B4-BE49-F238E27FC236}">
                      <a16:creationId xmlns:a16="http://schemas.microsoft.com/office/drawing/2014/main" id="{443972D0-2A2E-AD4C-8E80-D12611E52254}"/>
                    </a:ext>
                  </a:extLst>
                </p:cNvPr>
                <p:cNvSpPr/>
                <p:nvPr/>
              </p:nvSpPr>
              <p:spPr>
                <a:xfrm>
                  <a:off x="4664974"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5" name="Freeform 2224">
                  <a:extLst>
                    <a:ext uri="{FF2B5EF4-FFF2-40B4-BE49-F238E27FC236}">
                      <a16:creationId xmlns:a16="http://schemas.microsoft.com/office/drawing/2014/main" id="{3C7FE8DB-9C72-5D41-9C6B-6ADB937D71BE}"/>
                    </a:ext>
                  </a:extLst>
                </p:cNvPr>
                <p:cNvSpPr/>
                <p:nvPr/>
              </p:nvSpPr>
              <p:spPr>
                <a:xfrm>
                  <a:off x="4742037"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6" name="Freeform 2225">
                  <a:extLst>
                    <a:ext uri="{FF2B5EF4-FFF2-40B4-BE49-F238E27FC236}">
                      <a16:creationId xmlns:a16="http://schemas.microsoft.com/office/drawing/2014/main" id="{8BD16D4A-2BE8-2E47-BA59-0DDDF72214EF}"/>
                    </a:ext>
                  </a:extLst>
                </p:cNvPr>
                <p:cNvSpPr/>
                <p:nvPr/>
              </p:nvSpPr>
              <p:spPr>
                <a:xfrm>
                  <a:off x="4819099"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7" name="Freeform 2226">
                  <a:extLst>
                    <a:ext uri="{FF2B5EF4-FFF2-40B4-BE49-F238E27FC236}">
                      <a16:creationId xmlns:a16="http://schemas.microsoft.com/office/drawing/2014/main" id="{0653000A-D29B-A14A-8910-7559F894F2F1}"/>
                    </a:ext>
                  </a:extLst>
                </p:cNvPr>
                <p:cNvSpPr/>
                <p:nvPr/>
              </p:nvSpPr>
              <p:spPr>
                <a:xfrm>
                  <a:off x="4896257"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8" name="Freeform 2227">
                  <a:extLst>
                    <a:ext uri="{FF2B5EF4-FFF2-40B4-BE49-F238E27FC236}">
                      <a16:creationId xmlns:a16="http://schemas.microsoft.com/office/drawing/2014/main" id="{8574C3F6-A205-3E47-A70C-A4EEA8B1ECE7}"/>
                    </a:ext>
                  </a:extLst>
                </p:cNvPr>
                <p:cNvSpPr/>
                <p:nvPr/>
              </p:nvSpPr>
              <p:spPr>
                <a:xfrm>
                  <a:off x="4973320"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29" name="Freeform 2228">
                  <a:extLst>
                    <a:ext uri="{FF2B5EF4-FFF2-40B4-BE49-F238E27FC236}">
                      <a16:creationId xmlns:a16="http://schemas.microsoft.com/office/drawing/2014/main" id="{1FDD81FE-7B90-5240-9CC0-FCC308298B14}"/>
                    </a:ext>
                  </a:extLst>
                </p:cNvPr>
                <p:cNvSpPr/>
                <p:nvPr/>
              </p:nvSpPr>
              <p:spPr>
                <a:xfrm>
                  <a:off x="4664974"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0" name="Freeform 2229">
                  <a:extLst>
                    <a:ext uri="{FF2B5EF4-FFF2-40B4-BE49-F238E27FC236}">
                      <a16:creationId xmlns:a16="http://schemas.microsoft.com/office/drawing/2014/main" id="{94F30B6E-6F51-014E-92C2-D5DE79DA2853}"/>
                    </a:ext>
                  </a:extLst>
                </p:cNvPr>
                <p:cNvSpPr/>
                <p:nvPr/>
              </p:nvSpPr>
              <p:spPr>
                <a:xfrm>
                  <a:off x="4742037"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1" name="Freeform 2230">
                  <a:extLst>
                    <a:ext uri="{FF2B5EF4-FFF2-40B4-BE49-F238E27FC236}">
                      <a16:creationId xmlns:a16="http://schemas.microsoft.com/office/drawing/2014/main" id="{B2752607-2FD3-BC47-91A0-C4FFF25F9E5A}"/>
                    </a:ext>
                  </a:extLst>
                </p:cNvPr>
                <p:cNvSpPr/>
                <p:nvPr/>
              </p:nvSpPr>
              <p:spPr>
                <a:xfrm>
                  <a:off x="4819099"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2" name="Freeform 2231">
                  <a:extLst>
                    <a:ext uri="{FF2B5EF4-FFF2-40B4-BE49-F238E27FC236}">
                      <a16:creationId xmlns:a16="http://schemas.microsoft.com/office/drawing/2014/main" id="{93240D25-67AC-2F4B-99DB-87343531D337}"/>
                    </a:ext>
                  </a:extLst>
                </p:cNvPr>
                <p:cNvSpPr/>
                <p:nvPr/>
              </p:nvSpPr>
              <p:spPr>
                <a:xfrm>
                  <a:off x="4896257"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3" name="Freeform 2232">
                  <a:extLst>
                    <a:ext uri="{FF2B5EF4-FFF2-40B4-BE49-F238E27FC236}">
                      <a16:creationId xmlns:a16="http://schemas.microsoft.com/office/drawing/2014/main" id="{059A03C0-6526-7949-BDE8-A568C9F3604F}"/>
                    </a:ext>
                  </a:extLst>
                </p:cNvPr>
                <p:cNvSpPr/>
                <p:nvPr/>
              </p:nvSpPr>
              <p:spPr>
                <a:xfrm>
                  <a:off x="4973320"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4" name="Freeform 2233">
                  <a:extLst>
                    <a:ext uri="{FF2B5EF4-FFF2-40B4-BE49-F238E27FC236}">
                      <a16:creationId xmlns:a16="http://schemas.microsoft.com/office/drawing/2014/main" id="{788F0EE2-B33B-1247-B444-4CF33F28CAB1}"/>
                    </a:ext>
                  </a:extLst>
                </p:cNvPr>
                <p:cNvSpPr/>
                <p:nvPr/>
              </p:nvSpPr>
              <p:spPr>
                <a:xfrm>
                  <a:off x="4664974"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5" name="Freeform 2234">
                  <a:extLst>
                    <a:ext uri="{FF2B5EF4-FFF2-40B4-BE49-F238E27FC236}">
                      <a16:creationId xmlns:a16="http://schemas.microsoft.com/office/drawing/2014/main" id="{CC76B1C0-64E1-7F46-AE3E-B92F1EDB4260}"/>
                    </a:ext>
                  </a:extLst>
                </p:cNvPr>
                <p:cNvSpPr/>
                <p:nvPr/>
              </p:nvSpPr>
              <p:spPr>
                <a:xfrm>
                  <a:off x="4742037"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6" name="Freeform 2235">
                  <a:extLst>
                    <a:ext uri="{FF2B5EF4-FFF2-40B4-BE49-F238E27FC236}">
                      <a16:creationId xmlns:a16="http://schemas.microsoft.com/office/drawing/2014/main" id="{4ED537AB-011A-B541-BAFD-FC457ECB2C47}"/>
                    </a:ext>
                  </a:extLst>
                </p:cNvPr>
                <p:cNvSpPr/>
                <p:nvPr/>
              </p:nvSpPr>
              <p:spPr>
                <a:xfrm>
                  <a:off x="4819099"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7" name="Freeform 2236">
                  <a:extLst>
                    <a:ext uri="{FF2B5EF4-FFF2-40B4-BE49-F238E27FC236}">
                      <a16:creationId xmlns:a16="http://schemas.microsoft.com/office/drawing/2014/main" id="{A41CE40D-9FE6-0242-8E06-714335A0579F}"/>
                    </a:ext>
                  </a:extLst>
                </p:cNvPr>
                <p:cNvSpPr/>
                <p:nvPr/>
              </p:nvSpPr>
              <p:spPr>
                <a:xfrm>
                  <a:off x="4896257"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8" name="Freeform 2237">
                  <a:extLst>
                    <a:ext uri="{FF2B5EF4-FFF2-40B4-BE49-F238E27FC236}">
                      <a16:creationId xmlns:a16="http://schemas.microsoft.com/office/drawing/2014/main" id="{721A19D7-A7D9-E940-A314-694D9E492887}"/>
                    </a:ext>
                  </a:extLst>
                </p:cNvPr>
                <p:cNvSpPr/>
                <p:nvPr/>
              </p:nvSpPr>
              <p:spPr>
                <a:xfrm>
                  <a:off x="4973320"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39" name="Freeform 2238">
                  <a:extLst>
                    <a:ext uri="{FF2B5EF4-FFF2-40B4-BE49-F238E27FC236}">
                      <a16:creationId xmlns:a16="http://schemas.microsoft.com/office/drawing/2014/main" id="{36566DDC-5BA5-1A44-A5DB-B6722F75B260}"/>
                    </a:ext>
                  </a:extLst>
                </p:cNvPr>
                <p:cNvSpPr/>
                <p:nvPr/>
              </p:nvSpPr>
              <p:spPr>
                <a:xfrm>
                  <a:off x="4664974"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0" name="Freeform 2239">
                  <a:extLst>
                    <a:ext uri="{FF2B5EF4-FFF2-40B4-BE49-F238E27FC236}">
                      <a16:creationId xmlns:a16="http://schemas.microsoft.com/office/drawing/2014/main" id="{75370C7C-4015-CE42-B92C-7D40F725FF48}"/>
                    </a:ext>
                  </a:extLst>
                </p:cNvPr>
                <p:cNvSpPr/>
                <p:nvPr/>
              </p:nvSpPr>
              <p:spPr>
                <a:xfrm>
                  <a:off x="4742037"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1" name="Freeform 2240">
                  <a:extLst>
                    <a:ext uri="{FF2B5EF4-FFF2-40B4-BE49-F238E27FC236}">
                      <a16:creationId xmlns:a16="http://schemas.microsoft.com/office/drawing/2014/main" id="{69E665B2-A5ED-DD4D-83AB-EDC9B0DCCA5F}"/>
                    </a:ext>
                  </a:extLst>
                </p:cNvPr>
                <p:cNvSpPr/>
                <p:nvPr/>
              </p:nvSpPr>
              <p:spPr>
                <a:xfrm>
                  <a:off x="4819099"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2" name="Freeform 2241">
                  <a:extLst>
                    <a:ext uri="{FF2B5EF4-FFF2-40B4-BE49-F238E27FC236}">
                      <a16:creationId xmlns:a16="http://schemas.microsoft.com/office/drawing/2014/main" id="{4764FC46-C2CF-064E-A77D-954FD6C0E2A1}"/>
                    </a:ext>
                  </a:extLst>
                </p:cNvPr>
                <p:cNvSpPr/>
                <p:nvPr/>
              </p:nvSpPr>
              <p:spPr>
                <a:xfrm>
                  <a:off x="4896257"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3" name="Freeform 2242">
                  <a:extLst>
                    <a:ext uri="{FF2B5EF4-FFF2-40B4-BE49-F238E27FC236}">
                      <a16:creationId xmlns:a16="http://schemas.microsoft.com/office/drawing/2014/main" id="{EB9A66A0-CC53-9F47-947B-164E9772AC45}"/>
                    </a:ext>
                  </a:extLst>
                </p:cNvPr>
                <p:cNvSpPr/>
                <p:nvPr/>
              </p:nvSpPr>
              <p:spPr>
                <a:xfrm>
                  <a:off x="4973320"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4" name="Freeform 2243">
                  <a:extLst>
                    <a:ext uri="{FF2B5EF4-FFF2-40B4-BE49-F238E27FC236}">
                      <a16:creationId xmlns:a16="http://schemas.microsoft.com/office/drawing/2014/main" id="{CCEE6C4F-5944-F148-8CE1-7931169F87FC}"/>
                    </a:ext>
                  </a:extLst>
                </p:cNvPr>
                <p:cNvSpPr/>
                <p:nvPr/>
              </p:nvSpPr>
              <p:spPr>
                <a:xfrm>
                  <a:off x="4664974"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5" name="Freeform 2244">
                  <a:extLst>
                    <a:ext uri="{FF2B5EF4-FFF2-40B4-BE49-F238E27FC236}">
                      <a16:creationId xmlns:a16="http://schemas.microsoft.com/office/drawing/2014/main" id="{254F2C1B-2172-174E-8ED4-9E0CCEFE9E88}"/>
                    </a:ext>
                  </a:extLst>
                </p:cNvPr>
                <p:cNvSpPr/>
                <p:nvPr/>
              </p:nvSpPr>
              <p:spPr>
                <a:xfrm>
                  <a:off x="4742037"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6" name="Freeform 2245">
                  <a:extLst>
                    <a:ext uri="{FF2B5EF4-FFF2-40B4-BE49-F238E27FC236}">
                      <a16:creationId xmlns:a16="http://schemas.microsoft.com/office/drawing/2014/main" id="{7BD6AAF4-5D9B-4945-A250-90B4118A3F29}"/>
                    </a:ext>
                  </a:extLst>
                </p:cNvPr>
                <p:cNvSpPr/>
                <p:nvPr/>
              </p:nvSpPr>
              <p:spPr>
                <a:xfrm>
                  <a:off x="4819099"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7" name="Freeform 2246">
                  <a:extLst>
                    <a:ext uri="{FF2B5EF4-FFF2-40B4-BE49-F238E27FC236}">
                      <a16:creationId xmlns:a16="http://schemas.microsoft.com/office/drawing/2014/main" id="{B48DB7B6-FA5B-6F4B-8786-D83DA01F1D08}"/>
                    </a:ext>
                  </a:extLst>
                </p:cNvPr>
                <p:cNvSpPr/>
                <p:nvPr/>
              </p:nvSpPr>
              <p:spPr>
                <a:xfrm>
                  <a:off x="4896257"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8" name="Freeform 2247">
                  <a:extLst>
                    <a:ext uri="{FF2B5EF4-FFF2-40B4-BE49-F238E27FC236}">
                      <a16:creationId xmlns:a16="http://schemas.microsoft.com/office/drawing/2014/main" id="{5CF77122-6EF2-F142-B2DF-E1141A4B1C09}"/>
                    </a:ext>
                  </a:extLst>
                </p:cNvPr>
                <p:cNvSpPr/>
                <p:nvPr/>
              </p:nvSpPr>
              <p:spPr>
                <a:xfrm>
                  <a:off x="4973320"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49" name="Freeform 2248">
                  <a:extLst>
                    <a:ext uri="{FF2B5EF4-FFF2-40B4-BE49-F238E27FC236}">
                      <a16:creationId xmlns:a16="http://schemas.microsoft.com/office/drawing/2014/main" id="{1F0F9FF4-6D31-C349-A788-80D82C54CA28}"/>
                    </a:ext>
                  </a:extLst>
                </p:cNvPr>
                <p:cNvSpPr/>
                <p:nvPr/>
              </p:nvSpPr>
              <p:spPr>
                <a:xfrm>
                  <a:off x="4664974"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0" name="Freeform 2249">
                  <a:extLst>
                    <a:ext uri="{FF2B5EF4-FFF2-40B4-BE49-F238E27FC236}">
                      <a16:creationId xmlns:a16="http://schemas.microsoft.com/office/drawing/2014/main" id="{EE1A9499-8A84-DD43-B1DF-F3610A129A8B}"/>
                    </a:ext>
                  </a:extLst>
                </p:cNvPr>
                <p:cNvSpPr/>
                <p:nvPr/>
              </p:nvSpPr>
              <p:spPr>
                <a:xfrm>
                  <a:off x="4742037"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1" name="Freeform 2250">
                  <a:extLst>
                    <a:ext uri="{FF2B5EF4-FFF2-40B4-BE49-F238E27FC236}">
                      <a16:creationId xmlns:a16="http://schemas.microsoft.com/office/drawing/2014/main" id="{72CB18BC-739D-944F-96AB-CA5E021F19B6}"/>
                    </a:ext>
                  </a:extLst>
                </p:cNvPr>
                <p:cNvSpPr/>
                <p:nvPr/>
              </p:nvSpPr>
              <p:spPr>
                <a:xfrm>
                  <a:off x="4819099"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2" name="Freeform 2251">
                  <a:extLst>
                    <a:ext uri="{FF2B5EF4-FFF2-40B4-BE49-F238E27FC236}">
                      <a16:creationId xmlns:a16="http://schemas.microsoft.com/office/drawing/2014/main" id="{FAC6E4FB-D509-3D43-9DBE-417FB12B85A4}"/>
                    </a:ext>
                  </a:extLst>
                </p:cNvPr>
                <p:cNvSpPr/>
                <p:nvPr/>
              </p:nvSpPr>
              <p:spPr>
                <a:xfrm>
                  <a:off x="4896257"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3" name="Freeform 2252">
                  <a:extLst>
                    <a:ext uri="{FF2B5EF4-FFF2-40B4-BE49-F238E27FC236}">
                      <a16:creationId xmlns:a16="http://schemas.microsoft.com/office/drawing/2014/main" id="{8F2EC918-C8FE-EB4E-977C-1A5CE9A07D46}"/>
                    </a:ext>
                  </a:extLst>
                </p:cNvPr>
                <p:cNvSpPr/>
                <p:nvPr/>
              </p:nvSpPr>
              <p:spPr>
                <a:xfrm>
                  <a:off x="4973320"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4" name="Freeform 2253">
                  <a:extLst>
                    <a:ext uri="{FF2B5EF4-FFF2-40B4-BE49-F238E27FC236}">
                      <a16:creationId xmlns:a16="http://schemas.microsoft.com/office/drawing/2014/main" id="{42906912-45F0-8448-A922-C2D8CA1F027A}"/>
                    </a:ext>
                  </a:extLst>
                </p:cNvPr>
                <p:cNvSpPr/>
                <p:nvPr/>
              </p:nvSpPr>
              <p:spPr>
                <a:xfrm>
                  <a:off x="4664974"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5" name="Freeform 2254">
                  <a:extLst>
                    <a:ext uri="{FF2B5EF4-FFF2-40B4-BE49-F238E27FC236}">
                      <a16:creationId xmlns:a16="http://schemas.microsoft.com/office/drawing/2014/main" id="{75DD3F04-34E9-8F4A-A2DC-BF232B36903D}"/>
                    </a:ext>
                  </a:extLst>
                </p:cNvPr>
                <p:cNvSpPr/>
                <p:nvPr/>
              </p:nvSpPr>
              <p:spPr>
                <a:xfrm>
                  <a:off x="4742037"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6" name="Freeform 2255">
                  <a:extLst>
                    <a:ext uri="{FF2B5EF4-FFF2-40B4-BE49-F238E27FC236}">
                      <a16:creationId xmlns:a16="http://schemas.microsoft.com/office/drawing/2014/main" id="{A7F64E7C-17EB-E24F-BC05-DD018B0CFD1D}"/>
                    </a:ext>
                  </a:extLst>
                </p:cNvPr>
                <p:cNvSpPr/>
                <p:nvPr/>
              </p:nvSpPr>
              <p:spPr>
                <a:xfrm>
                  <a:off x="4819099"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7" name="Freeform 2256">
                  <a:extLst>
                    <a:ext uri="{FF2B5EF4-FFF2-40B4-BE49-F238E27FC236}">
                      <a16:creationId xmlns:a16="http://schemas.microsoft.com/office/drawing/2014/main" id="{27B2CAAB-66B3-4C48-B5F9-7B0A25F66572}"/>
                    </a:ext>
                  </a:extLst>
                </p:cNvPr>
                <p:cNvSpPr/>
                <p:nvPr/>
              </p:nvSpPr>
              <p:spPr>
                <a:xfrm>
                  <a:off x="4896257"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8" name="Freeform 2257">
                  <a:extLst>
                    <a:ext uri="{FF2B5EF4-FFF2-40B4-BE49-F238E27FC236}">
                      <a16:creationId xmlns:a16="http://schemas.microsoft.com/office/drawing/2014/main" id="{8F3FFDA8-3682-884D-AE59-5993E1541F73}"/>
                    </a:ext>
                  </a:extLst>
                </p:cNvPr>
                <p:cNvSpPr/>
                <p:nvPr/>
              </p:nvSpPr>
              <p:spPr>
                <a:xfrm>
                  <a:off x="4973320"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59" name="Freeform 2258">
                  <a:extLst>
                    <a:ext uri="{FF2B5EF4-FFF2-40B4-BE49-F238E27FC236}">
                      <a16:creationId xmlns:a16="http://schemas.microsoft.com/office/drawing/2014/main" id="{B8EB02DF-782F-A846-8D46-ECCA9C915353}"/>
                    </a:ext>
                  </a:extLst>
                </p:cNvPr>
                <p:cNvSpPr/>
                <p:nvPr/>
              </p:nvSpPr>
              <p:spPr>
                <a:xfrm>
                  <a:off x="4664974"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0" name="Freeform 2259">
                  <a:extLst>
                    <a:ext uri="{FF2B5EF4-FFF2-40B4-BE49-F238E27FC236}">
                      <a16:creationId xmlns:a16="http://schemas.microsoft.com/office/drawing/2014/main" id="{83575BDA-0310-664C-9568-400CAC1BF268}"/>
                    </a:ext>
                  </a:extLst>
                </p:cNvPr>
                <p:cNvSpPr/>
                <p:nvPr/>
              </p:nvSpPr>
              <p:spPr>
                <a:xfrm>
                  <a:off x="4742037"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1" name="Freeform 2260">
                  <a:extLst>
                    <a:ext uri="{FF2B5EF4-FFF2-40B4-BE49-F238E27FC236}">
                      <a16:creationId xmlns:a16="http://schemas.microsoft.com/office/drawing/2014/main" id="{4380343E-FDEC-6C44-9A1D-B70C5076878F}"/>
                    </a:ext>
                  </a:extLst>
                </p:cNvPr>
                <p:cNvSpPr/>
                <p:nvPr/>
              </p:nvSpPr>
              <p:spPr>
                <a:xfrm>
                  <a:off x="4819099"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2" name="Freeform 2261">
                  <a:extLst>
                    <a:ext uri="{FF2B5EF4-FFF2-40B4-BE49-F238E27FC236}">
                      <a16:creationId xmlns:a16="http://schemas.microsoft.com/office/drawing/2014/main" id="{FF5E2352-9685-D54B-B017-AD7A0E6C12D8}"/>
                    </a:ext>
                  </a:extLst>
                </p:cNvPr>
                <p:cNvSpPr/>
                <p:nvPr/>
              </p:nvSpPr>
              <p:spPr>
                <a:xfrm>
                  <a:off x="4896257"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3" name="Freeform 2262">
                  <a:extLst>
                    <a:ext uri="{FF2B5EF4-FFF2-40B4-BE49-F238E27FC236}">
                      <a16:creationId xmlns:a16="http://schemas.microsoft.com/office/drawing/2014/main" id="{82A9E002-326B-A94F-85AC-19530679C6DA}"/>
                    </a:ext>
                  </a:extLst>
                </p:cNvPr>
                <p:cNvSpPr/>
                <p:nvPr/>
              </p:nvSpPr>
              <p:spPr>
                <a:xfrm>
                  <a:off x="4973320"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4" name="Freeform 2263">
                  <a:extLst>
                    <a:ext uri="{FF2B5EF4-FFF2-40B4-BE49-F238E27FC236}">
                      <a16:creationId xmlns:a16="http://schemas.microsoft.com/office/drawing/2014/main" id="{772A35D6-3F7B-A143-8067-0B64EC31FF2B}"/>
                    </a:ext>
                  </a:extLst>
                </p:cNvPr>
                <p:cNvSpPr/>
                <p:nvPr/>
              </p:nvSpPr>
              <p:spPr>
                <a:xfrm>
                  <a:off x="4664974"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5" name="Freeform 2264">
                  <a:extLst>
                    <a:ext uri="{FF2B5EF4-FFF2-40B4-BE49-F238E27FC236}">
                      <a16:creationId xmlns:a16="http://schemas.microsoft.com/office/drawing/2014/main" id="{5F40B891-2976-3E46-8E42-1F12D0A546FB}"/>
                    </a:ext>
                  </a:extLst>
                </p:cNvPr>
                <p:cNvSpPr/>
                <p:nvPr/>
              </p:nvSpPr>
              <p:spPr>
                <a:xfrm>
                  <a:off x="4742037"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6" name="Freeform 2265">
                  <a:extLst>
                    <a:ext uri="{FF2B5EF4-FFF2-40B4-BE49-F238E27FC236}">
                      <a16:creationId xmlns:a16="http://schemas.microsoft.com/office/drawing/2014/main" id="{CF3EB838-3DD1-8046-83D5-BE7CFF35E4B8}"/>
                    </a:ext>
                  </a:extLst>
                </p:cNvPr>
                <p:cNvSpPr/>
                <p:nvPr/>
              </p:nvSpPr>
              <p:spPr>
                <a:xfrm>
                  <a:off x="4819099"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7" name="Freeform 2266">
                  <a:extLst>
                    <a:ext uri="{FF2B5EF4-FFF2-40B4-BE49-F238E27FC236}">
                      <a16:creationId xmlns:a16="http://schemas.microsoft.com/office/drawing/2014/main" id="{E2E41C5E-5FCE-9244-9E24-628C0348BC27}"/>
                    </a:ext>
                  </a:extLst>
                </p:cNvPr>
                <p:cNvSpPr/>
                <p:nvPr/>
              </p:nvSpPr>
              <p:spPr>
                <a:xfrm>
                  <a:off x="4896257"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8" name="Freeform 2267">
                  <a:extLst>
                    <a:ext uri="{FF2B5EF4-FFF2-40B4-BE49-F238E27FC236}">
                      <a16:creationId xmlns:a16="http://schemas.microsoft.com/office/drawing/2014/main" id="{9534DB16-3F48-344C-9AFA-7248E24640E0}"/>
                    </a:ext>
                  </a:extLst>
                </p:cNvPr>
                <p:cNvSpPr/>
                <p:nvPr/>
              </p:nvSpPr>
              <p:spPr>
                <a:xfrm>
                  <a:off x="4973320"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69" name="Freeform 2268">
                  <a:extLst>
                    <a:ext uri="{FF2B5EF4-FFF2-40B4-BE49-F238E27FC236}">
                      <a16:creationId xmlns:a16="http://schemas.microsoft.com/office/drawing/2014/main" id="{C4D29829-6AB7-FF48-849B-2263C4722F16}"/>
                    </a:ext>
                  </a:extLst>
                </p:cNvPr>
                <p:cNvSpPr/>
                <p:nvPr/>
              </p:nvSpPr>
              <p:spPr>
                <a:xfrm>
                  <a:off x="4664974"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0" name="Freeform 2269">
                  <a:extLst>
                    <a:ext uri="{FF2B5EF4-FFF2-40B4-BE49-F238E27FC236}">
                      <a16:creationId xmlns:a16="http://schemas.microsoft.com/office/drawing/2014/main" id="{607EF964-F0F0-B240-A037-A7017599F7B8}"/>
                    </a:ext>
                  </a:extLst>
                </p:cNvPr>
                <p:cNvSpPr/>
                <p:nvPr/>
              </p:nvSpPr>
              <p:spPr>
                <a:xfrm>
                  <a:off x="4742037"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1" name="Freeform 2270">
                  <a:extLst>
                    <a:ext uri="{FF2B5EF4-FFF2-40B4-BE49-F238E27FC236}">
                      <a16:creationId xmlns:a16="http://schemas.microsoft.com/office/drawing/2014/main" id="{46557283-B606-A64D-A24D-194148CC00DC}"/>
                    </a:ext>
                  </a:extLst>
                </p:cNvPr>
                <p:cNvSpPr/>
                <p:nvPr/>
              </p:nvSpPr>
              <p:spPr>
                <a:xfrm>
                  <a:off x="4819099"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2" name="Freeform 2271">
                  <a:extLst>
                    <a:ext uri="{FF2B5EF4-FFF2-40B4-BE49-F238E27FC236}">
                      <a16:creationId xmlns:a16="http://schemas.microsoft.com/office/drawing/2014/main" id="{6BEDAE16-FC08-3943-8B8C-73AC1CAD2934}"/>
                    </a:ext>
                  </a:extLst>
                </p:cNvPr>
                <p:cNvSpPr/>
                <p:nvPr/>
              </p:nvSpPr>
              <p:spPr>
                <a:xfrm>
                  <a:off x="4896257"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3" name="Freeform 2272">
                  <a:extLst>
                    <a:ext uri="{FF2B5EF4-FFF2-40B4-BE49-F238E27FC236}">
                      <a16:creationId xmlns:a16="http://schemas.microsoft.com/office/drawing/2014/main" id="{211B98D8-95F2-0B4F-A4C7-9C06BD2065F6}"/>
                    </a:ext>
                  </a:extLst>
                </p:cNvPr>
                <p:cNvSpPr/>
                <p:nvPr/>
              </p:nvSpPr>
              <p:spPr>
                <a:xfrm>
                  <a:off x="4973320"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4" name="Freeform 2273">
                  <a:extLst>
                    <a:ext uri="{FF2B5EF4-FFF2-40B4-BE49-F238E27FC236}">
                      <a16:creationId xmlns:a16="http://schemas.microsoft.com/office/drawing/2014/main" id="{EC33B734-73F2-D149-A4A4-30623A13DDA1}"/>
                    </a:ext>
                  </a:extLst>
                </p:cNvPr>
                <p:cNvSpPr/>
                <p:nvPr/>
              </p:nvSpPr>
              <p:spPr>
                <a:xfrm>
                  <a:off x="4664974"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5" name="Freeform 2274">
                  <a:extLst>
                    <a:ext uri="{FF2B5EF4-FFF2-40B4-BE49-F238E27FC236}">
                      <a16:creationId xmlns:a16="http://schemas.microsoft.com/office/drawing/2014/main" id="{930960BC-5B30-EC47-B8B3-F1B453FA3466}"/>
                    </a:ext>
                  </a:extLst>
                </p:cNvPr>
                <p:cNvSpPr/>
                <p:nvPr/>
              </p:nvSpPr>
              <p:spPr>
                <a:xfrm>
                  <a:off x="4742037"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6" name="Freeform 2275">
                  <a:extLst>
                    <a:ext uri="{FF2B5EF4-FFF2-40B4-BE49-F238E27FC236}">
                      <a16:creationId xmlns:a16="http://schemas.microsoft.com/office/drawing/2014/main" id="{5E2486B7-7C84-AD44-BC81-646D2AFB3B3D}"/>
                    </a:ext>
                  </a:extLst>
                </p:cNvPr>
                <p:cNvSpPr/>
                <p:nvPr/>
              </p:nvSpPr>
              <p:spPr>
                <a:xfrm>
                  <a:off x="4819099"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7" name="Freeform 2276">
                  <a:extLst>
                    <a:ext uri="{FF2B5EF4-FFF2-40B4-BE49-F238E27FC236}">
                      <a16:creationId xmlns:a16="http://schemas.microsoft.com/office/drawing/2014/main" id="{6CE0C338-845E-B246-96DD-446D7ED15FEB}"/>
                    </a:ext>
                  </a:extLst>
                </p:cNvPr>
                <p:cNvSpPr/>
                <p:nvPr/>
              </p:nvSpPr>
              <p:spPr>
                <a:xfrm>
                  <a:off x="4896257"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8" name="Freeform 2277">
                  <a:extLst>
                    <a:ext uri="{FF2B5EF4-FFF2-40B4-BE49-F238E27FC236}">
                      <a16:creationId xmlns:a16="http://schemas.microsoft.com/office/drawing/2014/main" id="{099D88D2-4C19-464B-BDEF-52487704BAFE}"/>
                    </a:ext>
                  </a:extLst>
                </p:cNvPr>
                <p:cNvSpPr/>
                <p:nvPr/>
              </p:nvSpPr>
              <p:spPr>
                <a:xfrm>
                  <a:off x="4973320"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EBEBEB"/>
                </a:solidFill>
                <a:ln w="9502" cap="flat">
                  <a:noFill/>
                  <a:prstDash val="solid"/>
                  <a:miter/>
                </a:ln>
              </p:spPr>
              <p:txBody>
                <a:bodyPr rtlCol="0" anchor="ctr"/>
                <a:lstStyle/>
                <a:p>
                  <a:endParaRPr lang="en-VN"/>
                </a:p>
              </p:txBody>
            </p:sp>
            <p:sp>
              <p:nvSpPr>
                <p:cNvPr id="2279" name="Freeform 2278">
                  <a:extLst>
                    <a:ext uri="{FF2B5EF4-FFF2-40B4-BE49-F238E27FC236}">
                      <a16:creationId xmlns:a16="http://schemas.microsoft.com/office/drawing/2014/main" id="{37ACACF6-8219-EC40-B935-EC2B9B28C69B}"/>
                    </a:ext>
                  </a:extLst>
                </p:cNvPr>
                <p:cNvSpPr/>
                <p:nvPr/>
              </p:nvSpPr>
              <p:spPr>
                <a:xfrm>
                  <a:off x="4664974"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EBEBEB"/>
                </a:solidFill>
                <a:ln w="9502" cap="flat">
                  <a:noFill/>
                  <a:prstDash val="solid"/>
                  <a:miter/>
                </a:ln>
              </p:spPr>
              <p:txBody>
                <a:bodyPr rtlCol="0" anchor="ctr"/>
                <a:lstStyle/>
                <a:p>
                  <a:endParaRPr lang="en-VN"/>
                </a:p>
              </p:txBody>
            </p:sp>
            <p:sp>
              <p:nvSpPr>
                <p:cNvPr id="2280" name="Freeform 2279">
                  <a:extLst>
                    <a:ext uri="{FF2B5EF4-FFF2-40B4-BE49-F238E27FC236}">
                      <a16:creationId xmlns:a16="http://schemas.microsoft.com/office/drawing/2014/main" id="{1D9105D8-74F6-9944-BE74-C9887B60D42A}"/>
                    </a:ext>
                  </a:extLst>
                </p:cNvPr>
                <p:cNvSpPr/>
                <p:nvPr/>
              </p:nvSpPr>
              <p:spPr>
                <a:xfrm>
                  <a:off x="4742037"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EBEBEB"/>
                </a:solidFill>
                <a:ln w="9502" cap="flat">
                  <a:noFill/>
                  <a:prstDash val="solid"/>
                  <a:miter/>
                </a:ln>
              </p:spPr>
              <p:txBody>
                <a:bodyPr rtlCol="0" anchor="ctr"/>
                <a:lstStyle/>
                <a:p>
                  <a:endParaRPr lang="en-VN"/>
                </a:p>
              </p:txBody>
            </p:sp>
            <p:sp>
              <p:nvSpPr>
                <p:cNvPr id="2281" name="Freeform 2280">
                  <a:extLst>
                    <a:ext uri="{FF2B5EF4-FFF2-40B4-BE49-F238E27FC236}">
                      <a16:creationId xmlns:a16="http://schemas.microsoft.com/office/drawing/2014/main" id="{D6387946-4D64-C045-8128-2FC144EDE8EC}"/>
                    </a:ext>
                  </a:extLst>
                </p:cNvPr>
                <p:cNvSpPr/>
                <p:nvPr/>
              </p:nvSpPr>
              <p:spPr>
                <a:xfrm>
                  <a:off x="4819099"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EBEBEB"/>
                </a:solidFill>
                <a:ln w="9502" cap="flat">
                  <a:noFill/>
                  <a:prstDash val="solid"/>
                  <a:miter/>
                </a:ln>
              </p:spPr>
              <p:txBody>
                <a:bodyPr rtlCol="0" anchor="ctr"/>
                <a:lstStyle/>
                <a:p>
                  <a:endParaRPr lang="en-VN"/>
                </a:p>
              </p:txBody>
            </p:sp>
            <p:sp>
              <p:nvSpPr>
                <p:cNvPr id="2282" name="Freeform 2281">
                  <a:extLst>
                    <a:ext uri="{FF2B5EF4-FFF2-40B4-BE49-F238E27FC236}">
                      <a16:creationId xmlns:a16="http://schemas.microsoft.com/office/drawing/2014/main" id="{F96DECBC-819C-B74C-9362-B61E028D9123}"/>
                    </a:ext>
                  </a:extLst>
                </p:cNvPr>
                <p:cNvSpPr/>
                <p:nvPr/>
              </p:nvSpPr>
              <p:spPr>
                <a:xfrm>
                  <a:off x="4896257"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EBEBEB"/>
                </a:solidFill>
                <a:ln w="9502" cap="flat">
                  <a:noFill/>
                  <a:prstDash val="solid"/>
                  <a:miter/>
                </a:ln>
              </p:spPr>
              <p:txBody>
                <a:bodyPr rtlCol="0" anchor="ctr"/>
                <a:lstStyle/>
                <a:p>
                  <a:endParaRPr lang="en-VN"/>
                </a:p>
              </p:txBody>
            </p:sp>
            <p:sp>
              <p:nvSpPr>
                <p:cNvPr id="2283" name="Freeform 2282">
                  <a:extLst>
                    <a:ext uri="{FF2B5EF4-FFF2-40B4-BE49-F238E27FC236}">
                      <a16:creationId xmlns:a16="http://schemas.microsoft.com/office/drawing/2014/main" id="{30567BCE-F412-7A48-9E02-932D9912F694}"/>
                    </a:ext>
                  </a:extLst>
                </p:cNvPr>
                <p:cNvSpPr/>
                <p:nvPr/>
              </p:nvSpPr>
              <p:spPr>
                <a:xfrm>
                  <a:off x="4973320"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EBEBEB"/>
                </a:solidFill>
                <a:ln w="9502" cap="flat">
                  <a:noFill/>
                  <a:prstDash val="solid"/>
                  <a:miter/>
                </a:ln>
              </p:spPr>
              <p:txBody>
                <a:bodyPr rtlCol="0" anchor="ctr"/>
                <a:lstStyle/>
                <a:p>
                  <a:endParaRPr lang="en-VN"/>
                </a:p>
              </p:txBody>
            </p:sp>
            <p:sp>
              <p:nvSpPr>
                <p:cNvPr id="2284" name="Freeform 2283">
                  <a:extLst>
                    <a:ext uri="{FF2B5EF4-FFF2-40B4-BE49-F238E27FC236}">
                      <a16:creationId xmlns:a16="http://schemas.microsoft.com/office/drawing/2014/main" id="{D0B425C9-5D80-3741-A26F-B19E4EACD09F}"/>
                    </a:ext>
                  </a:extLst>
                </p:cNvPr>
                <p:cNvSpPr/>
                <p:nvPr/>
              </p:nvSpPr>
              <p:spPr>
                <a:xfrm>
                  <a:off x="5055703" y="3042145"/>
                  <a:ext cx="275752" cy="2208828"/>
                </a:xfrm>
                <a:custGeom>
                  <a:avLst/>
                  <a:gdLst>
                    <a:gd name="connsiteX0" fmla="*/ 0 w 275752"/>
                    <a:gd name="connsiteY0" fmla="*/ 0 h 2208828"/>
                    <a:gd name="connsiteX1" fmla="*/ 275753 w 275752"/>
                    <a:gd name="connsiteY1" fmla="*/ 0 h 2208828"/>
                    <a:gd name="connsiteX2" fmla="*/ 275753 w 275752"/>
                    <a:gd name="connsiteY2" fmla="*/ 2208829 h 2208828"/>
                    <a:gd name="connsiteX3" fmla="*/ 0 w 275752"/>
                    <a:gd name="connsiteY3" fmla="*/ 2208829 h 2208828"/>
                  </a:gdLst>
                  <a:ahLst/>
                  <a:cxnLst>
                    <a:cxn ang="0">
                      <a:pos x="connsiteX0" y="connsiteY0"/>
                    </a:cxn>
                    <a:cxn ang="0">
                      <a:pos x="connsiteX1" y="connsiteY1"/>
                    </a:cxn>
                    <a:cxn ang="0">
                      <a:pos x="connsiteX2" y="connsiteY2"/>
                    </a:cxn>
                    <a:cxn ang="0">
                      <a:pos x="connsiteX3" y="connsiteY3"/>
                    </a:cxn>
                  </a:cxnLst>
                  <a:rect l="l" t="t" r="r" b="b"/>
                  <a:pathLst>
                    <a:path w="275752" h="2208828">
                      <a:moveTo>
                        <a:pt x="0" y="0"/>
                      </a:moveTo>
                      <a:lnTo>
                        <a:pt x="275753" y="0"/>
                      </a:lnTo>
                      <a:lnTo>
                        <a:pt x="275753" y="2208829"/>
                      </a:lnTo>
                      <a:lnTo>
                        <a:pt x="0" y="2208829"/>
                      </a:lnTo>
                      <a:close/>
                    </a:path>
                  </a:pathLst>
                </a:custGeom>
                <a:solidFill>
                  <a:srgbClr val="DBDBDB"/>
                </a:solidFill>
                <a:ln w="9502" cap="flat">
                  <a:noFill/>
                  <a:prstDash val="solid"/>
                  <a:miter/>
                </a:ln>
              </p:spPr>
              <p:txBody>
                <a:bodyPr rtlCol="0" anchor="ctr"/>
                <a:lstStyle/>
                <a:p>
                  <a:endParaRPr lang="en-VN"/>
                </a:p>
              </p:txBody>
            </p:sp>
            <p:sp>
              <p:nvSpPr>
                <p:cNvPr id="2285" name="Freeform 2284">
                  <a:extLst>
                    <a:ext uri="{FF2B5EF4-FFF2-40B4-BE49-F238E27FC236}">
                      <a16:creationId xmlns:a16="http://schemas.microsoft.com/office/drawing/2014/main" id="{C944A92E-DF5E-D74C-B53A-630EABDB0769}"/>
                    </a:ext>
                  </a:extLst>
                </p:cNvPr>
                <p:cNvSpPr/>
                <p:nvPr/>
              </p:nvSpPr>
              <p:spPr>
                <a:xfrm>
                  <a:off x="5055703" y="2998178"/>
                  <a:ext cx="287725" cy="43967"/>
                </a:xfrm>
                <a:custGeom>
                  <a:avLst/>
                  <a:gdLst>
                    <a:gd name="connsiteX0" fmla="*/ 0 w 287725"/>
                    <a:gd name="connsiteY0" fmla="*/ 0 h 43967"/>
                    <a:gd name="connsiteX1" fmla="*/ 287725 w 287725"/>
                    <a:gd name="connsiteY1" fmla="*/ 0 h 43967"/>
                    <a:gd name="connsiteX2" fmla="*/ 287725 w 287725"/>
                    <a:gd name="connsiteY2" fmla="*/ 43967 h 43967"/>
                    <a:gd name="connsiteX3" fmla="*/ 0 w 287725"/>
                    <a:gd name="connsiteY3" fmla="*/ 43967 h 43967"/>
                  </a:gdLst>
                  <a:ahLst/>
                  <a:cxnLst>
                    <a:cxn ang="0">
                      <a:pos x="connsiteX0" y="connsiteY0"/>
                    </a:cxn>
                    <a:cxn ang="0">
                      <a:pos x="connsiteX1" y="connsiteY1"/>
                    </a:cxn>
                    <a:cxn ang="0">
                      <a:pos x="connsiteX2" y="connsiteY2"/>
                    </a:cxn>
                    <a:cxn ang="0">
                      <a:pos x="connsiteX3" y="connsiteY3"/>
                    </a:cxn>
                  </a:cxnLst>
                  <a:rect l="l" t="t" r="r" b="b"/>
                  <a:pathLst>
                    <a:path w="287725" h="43967">
                      <a:moveTo>
                        <a:pt x="0" y="0"/>
                      </a:moveTo>
                      <a:lnTo>
                        <a:pt x="287725" y="0"/>
                      </a:lnTo>
                      <a:lnTo>
                        <a:pt x="287725" y="43967"/>
                      </a:lnTo>
                      <a:lnTo>
                        <a:pt x="0" y="43967"/>
                      </a:lnTo>
                      <a:close/>
                    </a:path>
                  </a:pathLst>
                </a:custGeom>
                <a:solidFill>
                  <a:srgbClr val="C7C7C7"/>
                </a:solidFill>
                <a:ln w="9502" cap="flat">
                  <a:noFill/>
                  <a:prstDash val="solid"/>
                  <a:miter/>
                </a:ln>
              </p:spPr>
              <p:txBody>
                <a:bodyPr rtlCol="0" anchor="ctr"/>
                <a:lstStyle/>
                <a:p>
                  <a:endParaRPr lang="en-VN"/>
                </a:p>
              </p:txBody>
            </p:sp>
            <p:sp>
              <p:nvSpPr>
                <p:cNvPr id="2286" name="Freeform 2285">
                  <a:extLst>
                    <a:ext uri="{FF2B5EF4-FFF2-40B4-BE49-F238E27FC236}">
                      <a16:creationId xmlns:a16="http://schemas.microsoft.com/office/drawing/2014/main" id="{5F31E7CC-E3A9-E649-8FC4-03065228EDEF}"/>
                    </a:ext>
                  </a:extLst>
                </p:cNvPr>
                <p:cNvSpPr/>
                <p:nvPr/>
              </p:nvSpPr>
              <p:spPr>
                <a:xfrm>
                  <a:off x="5094472"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C7C7C7"/>
                </a:solidFill>
                <a:ln w="9502" cap="flat">
                  <a:noFill/>
                  <a:prstDash val="solid"/>
                  <a:miter/>
                </a:ln>
              </p:spPr>
              <p:txBody>
                <a:bodyPr rtlCol="0" anchor="ctr"/>
                <a:lstStyle/>
                <a:p>
                  <a:endParaRPr lang="en-VN"/>
                </a:p>
              </p:txBody>
            </p:sp>
            <p:sp>
              <p:nvSpPr>
                <p:cNvPr id="2287" name="Freeform 2286">
                  <a:extLst>
                    <a:ext uri="{FF2B5EF4-FFF2-40B4-BE49-F238E27FC236}">
                      <a16:creationId xmlns:a16="http://schemas.microsoft.com/office/drawing/2014/main" id="{C1D89D07-4AAA-5742-AA9B-674DC0AE58C1}"/>
                    </a:ext>
                  </a:extLst>
                </p:cNvPr>
                <p:cNvSpPr/>
                <p:nvPr/>
              </p:nvSpPr>
              <p:spPr>
                <a:xfrm>
                  <a:off x="5171630"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C7C7C7"/>
                </a:solidFill>
                <a:ln w="9502" cap="flat">
                  <a:noFill/>
                  <a:prstDash val="solid"/>
                  <a:miter/>
                </a:ln>
              </p:spPr>
              <p:txBody>
                <a:bodyPr rtlCol="0" anchor="ctr"/>
                <a:lstStyle/>
                <a:p>
                  <a:endParaRPr lang="en-VN"/>
                </a:p>
              </p:txBody>
            </p:sp>
            <p:sp>
              <p:nvSpPr>
                <p:cNvPr id="2288" name="Freeform 2287">
                  <a:extLst>
                    <a:ext uri="{FF2B5EF4-FFF2-40B4-BE49-F238E27FC236}">
                      <a16:creationId xmlns:a16="http://schemas.microsoft.com/office/drawing/2014/main" id="{0E24307E-8948-7A40-B85B-08824FFE8A4F}"/>
                    </a:ext>
                  </a:extLst>
                </p:cNvPr>
                <p:cNvSpPr/>
                <p:nvPr/>
              </p:nvSpPr>
              <p:spPr>
                <a:xfrm>
                  <a:off x="5248692" y="3106954"/>
                  <a:ext cx="43519" cy="2144019"/>
                </a:xfrm>
                <a:custGeom>
                  <a:avLst/>
                  <a:gdLst>
                    <a:gd name="connsiteX0" fmla="*/ 0 w 43519"/>
                    <a:gd name="connsiteY0" fmla="*/ 0 h 2144019"/>
                    <a:gd name="connsiteX1" fmla="*/ 43520 w 43519"/>
                    <a:gd name="connsiteY1" fmla="*/ 0 h 2144019"/>
                    <a:gd name="connsiteX2" fmla="*/ 43520 w 43519"/>
                    <a:gd name="connsiteY2" fmla="*/ 2144020 h 2144019"/>
                    <a:gd name="connsiteX3" fmla="*/ 0 w 43519"/>
                    <a:gd name="connsiteY3" fmla="*/ 2144020 h 2144019"/>
                  </a:gdLst>
                  <a:ahLst/>
                  <a:cxnLst>
                    <a:cxn ang="0">
                      <a:pos x="connsiteX0" y="connsiteY0"/>
                    </a:cxn>
                    <a:cxn ang="0">
                      <a:pos x="connsiteX1" y="connsiteY1"/>
                    </a:cxn>
                    <a:cxn ang="0">
                      <a:pos x="connsiteX2" y="connsiteY2"/>
                    </a:cxn>
                    <a:cxn ang="0">
                      <a:pos x="connsiteX3" y="connsiteY3"/>
                    </a:cxn>
                  </a:cxnLst>
                  <a:rect l="l" t="t" r="r" b="b"/>
                  <a:pathLst>
                    <a:path w="43519" h="2144019">
                      <a:moveTo>
                        <a:pt x="0" y="0"/>
                      </a:moveTo>
                      <a:lnTo>
                        <a:pt x="43520" y="0"/>
                      </a:lnTo>
                      <a:lnTo>
                        <a:pt x="43520" y="2144020"/>
                      </a:lnTo>
                      <a:lnTo>
                        <a:pt x="0" y="2144020"/>
                      </a:lnTo>
                      <a:close/>
                    </a:path>
                  </a:pathLst>
                </a:custGeom>
                <a:solidFill>
                  <a:srgbClr val="C7C7C7"/>
                </a:solidFill>
                <a:ln w="9502" cap="flat">
                  <a:noFill/>
                  <a:prstDash val="solid"/>
                  <a:miter/>
                </a:ln>
              </p:spPr>
              <p:txBody>
                <a:bodyPr rtlCol="0" anchor="ctr"/>
                <a:lstStyle/>
                <a:p>
                  <a:endParaRPr lang="en-VN"/>
                </a:p>
              </p:txBody>
            </p:sp>
            <p:sp>
              <p:nvSpPr>
                <p:cNvPr id="2289" name="Freeform 2288">
                  <a:extLst>
                    <a:ext uri="{FF2B5EF4-FFF2-40B4-BE49-F238E27FC236}">
                      <a16:creationId xmlns:a16="http://schemas.microsoft.com/office/drawing/2014/main" id="{7D29DC78-503C-3C4D-8575-D4FEBFF35990}"/>
                    </a:ext>
                  </a:extLst>
                </p:cNvPr>
                <p:cNvSpPr/>
                <p:nvPr/>
              </p:nvSpPr>
              <p:spPr>
                <a:xfrm>
                  <a:off x="5094472"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0" name="Freeform 2289">
                  <a:extLst>
                    <a:ext uri="{FF2B5EF4-FFF2-40B4-BE49-F238E27FC236}">
                      <a16:creationId xmlns:a16="http://schemas.microsoft.com/office/drawing/2014/main" id="{3E207CA0-D40F-8B48-8E4D-9FD5B7B3C7DE}"/>
                    </a:ext>
                  </a:extLst>
                </p:cNvPr>
                <p:cNvSpPr/>
                <p:nvPr/>
              </p:nvSpPr>
              <p:spPr>
                <a:xfrm>
                  <a:off x="5171630"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1" name="Freeform 2290">
                  <a:extLst>
                    <a:ext uri="{FF2B5EF4-FFF2-40B4-BE49-F238E27FC236}">
                      <a16:creationId xmlns:a16="http://schemas.microsoft.com/office/drawing/2014/main" id="{1BC5008B-0125-B242-94B4-1E262F581889}"/>
                    </a:ext>
                  </a:extLst>
                </p:cNvPr>
                <p:cNvSpPr/>
                <p:nvPr/>
              </p:nvSpPr>
              <p:spPr>
                <a:xfrm>
                  <a:off x="5248692" y="316253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2" name="Freeform 2291">
                  <a:extLst>
                    <a:ext uri="{FF2B5EF4-FFF2-40B4-BE49-F238E27FC236}">
                      <a16:creationId xmlns:a16="http://schemas.microsoft.com/office/drawing/2014/main" id="{00638F74-6B8B-7348-A944-636005ADFD47}"/>
                    </a:ext>
                  </a:extLst>
                </p:cNvPr>
                <p:cNvSpPr/>
                <p:nvPr/>
              </p:nvSpPr>
              <p:spPr>
                <a:xfrm>
                  <a:off x="5094472"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3" name="Freeform 2292">
                  <a:extLst>
                    <a:ext uri="{FF2B5EF4-FFF2-40B4-BE49-F238E27FC236}">
                      <a16:creationId xmlns:a16="http://schemas.microsoft.com/office/drawing/2014/main" id="{4EDED230-0BAF-BB4E-BD92-9C54BB970E8E}"/>
                    </a:ext>
                  </a:extLst>
                </p:cNvPr>
                <p:cNvSpPr/>
                <p:nvPr/>
              </p:nvSpPr>
              <p:spPr>
                <a:xfrm>
                  <a:off x="5171630"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4" name="Freeform 2293">
                  <a:extLst>
                    <a:ext uri="{FF2B5EF4-FFF2-40B4-BE49-F238E27FC236}">
                      <a16:creationId xmlns:a16="http://schemas.microsoft.com/office/drawing/2014/main" id="{D6C11847-9520-A749-833D-700CD856B9EA}"/>
                    </a:ext>
                  </a:extLst>
                </p:cNvPr>
                <p:cNvSpPr/>
                <p:nvPr/>
              </p:nvSpPr>
              <p:spPr>
                <a:xfrm>
                  <a:off x="5248692" y="3303664"/>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5" name="Freeform 2294">
                  <a:extLst>
                    <a:ext uri="{FF2B5EF4-FFF2-40B4-BE49-F238E27FC236}">
                      <a16:creationId xmlns:a16="http://schemas.microsoft.com/office/drawing/2014/main" id="{686994C2-7E56-4245-A4A2-35E60F2B16EB}"/>
                    </a:ext>
                  </a:extLst>
                </p:cNvPr>
                <p:cNvSpPr/>
                <p:nvPr/>
              </p:nvSpPr>
              <p:spPr>
                <a:xfrm>
                  <a:off x="5094472"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6" name="Freeform 2295">
                  <a:extLst>
                    <a:ext uri="{FF2B5EF4-FFF2-40B4-BE49-F238E27FC236}">
                      <a16:creationId xmlns:a16="http://schemas.microsoft.com/office/drawing/2014/main" id="{9DDB8F2C-9044-0F46-AA8D-2B6DCD77747D}"/>
                    </a:ext>
                  </a:extLst>
                </p:cNvPr>
                <p:cNvSpPr/>
                <p:nvPr/>
              </p:nvSpPr>
              <p:spPr>
                <a:xfrm>
                  <a:off x="5171630"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7" name="Freeform 2296">
                  <a:extLst>
                    <a:ext uri="{FF2B5EF4-FFF2-40B4-BE49-F238E27FC236}">
                      <a16:creationId xmlns:a16="http://schemas.microsoft.com/office/drawing/2014/main" id="{B1E3092E-25E1-3947-B827-A887AA251622}"/>
                    </a:ext>
                  </a:extLst>
                </p:cNvPr>
                <p:cNvSpPr/>
                <p:nvPr/>
              </p:nvSpPr>
              <p:spPr>
                <a:xfrm>
                  <a:off x="5248692" y="344479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8" name="Freeform 2297">
                  <a:extLst>
                    <a:ext uri="{FF2B5EF4-FFF2-40B4-BE49-F238E27FC236}">
                      <a16:creationId xmlns:a16="http://schemas.microsoft.com/office/drawing/2014/main" id="{6EBF470A-0A3E-0B4B-8CE9-E815E327023E}"/>
                    </a:ext>
                  </a:extLst>
                </p:cNvPr>
                <p:cNvSpPr/>
                <p:nvPr/>
              </p:nvSpPr>
              <p:spPr>
                <a:xfrm>
                  <a:off x="5094472"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299" name="Freeform 2298">
                  <a:extLst>
                    <a:ext uri="{FF2B5EF4-FFF2-40B4-BE49-F238E27FC236}">
                      <a16:creationId xmlns:a16="http://schemas.microsoft.com/office/drawing/2014/main" id="{FAB5BF32-E1F6-D14E-B733-8BEB689C55F1}"/>
                    </a:ext>
                  </a:extLst>
                </p:cNvPr>
                <p:cNvSpPr/>
                <p:nvPr/>
              </p:nvSpPr>
              <p:spPr>
                <a:xfrm>
                  <a:off x="5171630"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0" name="Freeform 2299">
                  <a:extLst>
                    <a:ext uri="{FF2B5EF4-FFF2-40B4-BE49-F238E27FC236}">
                      <a16:creationId xmlns:a16="http://schemas.microsoft.com/office/drawing/2014/main" id="{E90D7FE1-0910-D24D-8BB5-02DFEB9403F4}"/>
                    </a:ext>
                  </a:extLst>
                </p:cNvPr>
                <p:cNvSpPr/>
                <p:nvPr/>
              </p:nvSpPr>
              <p:spPr>
                <a:xfrm>
                  <a:off x="5248692" y="3585930"/>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1" name="Freeform 2300">
                  <a:extLst>
                    <a:ext uri="{FF2B5EF4-FFF2-40B4-BE49-F238E27FC236}">
                      <a16:creationId xmlns:a16="http://schemas.microsoft.com/office/drawing/2014/main" id="{B6F8D63D-3345-244A-BC13-3D75C0CBEBB9}"/>
                    </a:ext>
                  </a:extLst>
                </p:cNvPr>
                <p:cNvSpPr/>
                <p:nvPr/>
              </p:nvSpPr>
              <p:spPr>
                <a:xfrm>
                  <a:off x="5094472"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2" name="Freeform 2301">
                  <a:extLst>
                    <a:ext uri="{FF2B5EF4-FFF2-40B4-BE49-F238E27FC236}">
                      <a16:creationId xmlns:a16="http://schemas.microsoft.com/office/drawing/2014/main" id="{FB470241-C2B9-6440-B3B8-D333479F6DF6}"/>
                    </a:ext>
                  </a:extLst>
                </p:cNvPr>
                <p:cNvSpPr/>
                <p:nvPr/>
              </p:nvSpPr>
              <p:spPr>
                <a:xfrm>
                  <a:off x="5171630"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3" name="Freeform 2302">
                  <a:extLst>
                    <a:ext uri="{FF2B5EF4-FFF2-40B4-BE49-F238E27FC236}">
                      <a16:creationId xmlns:a16="http://schemas.microsoft.com/office/drawing/2014/main" id="{F59FA8D4-0B8A-0649-8314-8F735B38A88F}"/>
                    </a:ext>
                  </a:extLst>
                </p:cNvPr>
                <p:cNvSpPr/>
                <p:nvPr/>
              </p:nvSpPr>
              <p:spPr>
                <a:xfrm>
                  <a:off x="5248692" y="3726968"/>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4" name="Freeform 2303">
                  <a:extLst>
                    <a:ext uri="{FF2B5EF4-FFF2-40B4-BE49-F238E27FC236}">
                      <a16:creationId xmlns:a16="http://schemas.microsoft.com/office/drawing/2014/main" id="{F183C0CA-F8C8-3746-93D4-6DFC2D0A9F7D}"/>
                    </a:ext>
                  </a:extLst>
                </p:cNvPr>
                <p:cNvSpPr/>
                <p:nvPr/>
              </p:nvSpPr>
              <p:spPr>
                <a:xfrm>
                  <a:off x="5094472"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5" name="Freeform 2304">
                  <a:extLst>
                    <a:ext uri="{FF2B5EF4-FFF2-40B4-BE49-F238E27FC236}">
                      <a16:creationId xmlns:a16="http://schemas.microsoft.com/office/drawing/2014/main" id="{36167970-A90D-8E4B-8721-E65F08A7489F}"/>
                    </a:ext>
                  </a:extLst>
                </p:cNvPr>
                <p:cNvSpPr/>
                <p:nvPr/>
              </p:nvSpPr>
              <p:spPr>
                <a:xfrm>
                  <a:off x="5171630"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6" name="Freeform 2305">
                  <a:extLst>
                    <a:ext uri="{FF2B5EF4-FFF2-40B4-BE49-F238E27FC236}">
                      <a16:creationId xmlns:a16="http://schemas.microsoft.com/office/drawing/2014/main" id="{06D7718A-47DC-4D46-9955-9EECD3F5E6DA}"/>
                    </a:ext>
                  </a:extLst>
                </p:cNvPr>
                <p:cNvSpPr/>
                <p:nvPr/>
              </p:nvSpPr>
              <p:spPr>
                <a:xfrm>
                  <a:off x="5248692" y="3868101"/>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7" name="Freeform 2306">
                  <a:extLst>
                    <a:ext uri="{FF2B5EF4-FFF2-40B4-BE49-F238E27FC236}">
                      <a16:creationId xmlns:a16="http://schemas.microsoft.com/office/drawing/2014/main" id="{656479D9-45D6-EE46-A70F-FBC891B86A29}"/>
                    </a:ext>
                  </a:extLst>
                </p:cNvPr>
                <p:cNvSpPr/>
                <p:nvPr/>
              </p:nvSpPr>
              <p:spPr>
                <a:xfrm>
                  <a:off x="5094472"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8" name="Freeform 2307">
                  <a:extLst>
                    <a:ext uri="{FF2B5EF4-FFF2-40B4-BE49-F238E27FC236}">
                      <a16:creationId xmlns:a16="http://schemas.microsoft.com/office/drawing/2014/main" id="{C3D4113F-FF80-784F-B5AD-0E7F7E1277AF}"/>
                    </a:ext>
                  </a:extLst>
                </p:cNvPr>
                <p:cNvSpPr/>
                <p:nvPr/>
              </p:nvSpPr>
              <p:spPr>
                <a:xfrm>
                  <a:off x="5171630"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09" name="Freeform 2308">
                  <a:extLst>
                    <a:ext uri="{FF2B5EF4-FFF2-40B4-BE49-F238E27FC236}">
                      <a16:creationId xmlns:a16="http://schemas.microsoft.com/office/drawing/2014/main" id="{F9619406-D70E-5E43-80C1-52C4DA61EEF6}"/>
                    </a:ext>
                  </a:extLst>
                </p:cNvPr>
                <p:cNvSpPr/>
                <p:nvPr/>
              </p:nvSpPr>
              <p:spPr>
                <a:xfrm>
                  <a:off x="5248692" y="4009233"/>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0" name="Freeform 2309">
                  <a:extLst>
                    <a:ext uri="{FF2B5EF4-FFF2-40B4-BE49-F238E27FC236}">
                      <a16:creationId xmlns:a16="http://schemas.microsoft.com/office/drawing/2014/main" id="{C64C35F0-A359-4647-8699-5B17F2CA9364}"/>
                    </a:ext>
                  </a:extLst>
                </p:cNvPr>
                <p:cNvSpPr/>
                <p:nvPr/>
              </p:nvSpPr>
              <p:spPr>
                <a:xfrm>
                  <a:off x="5094472"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1" name="Freeform 2310">
                  <a:extLst>
                    <a:ext uri="{FF2B5EF4-FFF2-40B4-BE49-F238E27FC236}">
                      <a16:creationId xmlns:a16="http://schemas.microsoft.com/office/drawing/2014/main" id="{946275EE-597E-1D4D-A818-D14CB327CBA9}"/>
                    </a:ext>
                  </a:extLst>
                </p:cNvPr>
                <p:cNvSpPr/>
                <p:nvPr/>
              </p:nvSpPr>
              <p:spPr>
                <a:xfrm>
                  <a:off x="5171630"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2" name="Freeform 2311">
                  <a:extLst>
                    <a:ext uri="{FF2B5EF4-FFF2-40B4-BE49-F238E27FC236}">
                      <a16:creationId xmlns:a16="http://schemas.microsoft.com/office/drawing/2014/main" id="{529FB97B-60EC-7141-94F9-659477B88402}"/>
                    </a:ext>
                  </a:extLst>
                </p:cNvPr>
                <p:cNvSpPr/>
                <p:nvPr/>
              </p:nvSpPr>
              <p:spPr>
                <a:xfrm>
                  <a:off x="5248692" y="4150366"/>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3" name="Freeform 2312">
                  <a:extLst>
                    <a:ext uri="{FF2B5EF4-FFF2-40B4-BE49-F238E27FC236}">
                      <a16:creationId xmlns:a16="http://schemas.microsoft.com/office/drawing/2014/main" id="{1EE1DC8F-0239-D24F-96B7-C8A04E66592C}"/>
                    </a:ext>
                  </a:extLst>
                </p:cNvPr>
                <p:cNvSpPr/>
                <p:nvPr/>
              </p:nvSpPr>
              <p:spPr>
                <a:xfrm>
                  <a:off x="5094472"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4" name="Freeform 2313">
                  <a:extLst>
                    <a:ext uri="{FF2B5EF4-FFF2-40B4-BE49-F238E27FC236}">
                      <a16:creationId xmlns:a16="http://schemas.microsoft.com/office/drawing/2014/main" id="{FA0A2E05-972A-D943-A0B0-847E9214898B}"/>
                    </a:ext>
                  </a:extLst>
                </p:cNvPr>
                <p:cNvSpPr/>
                <p:nvPr/>
              </p:nvSpPr>
              <p:spPr>
                <a:xfrm>
                  <a:off x="5171630"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5" name="Freeform 2314">
                  <a:extLst>
                    <a:ext uri="{FF2B5EF4-FFF2-40B4-BE49-F238E27FC236}">
                      <a16:creationId xmlns:a16="http://schemas.microsoft.com/office/drawing/2014/main" id="{1B3B0F53-E889-F847-BF39-66973B42DDCB}"/>
                    </a:ext>
                  </a:extLst>
                </p:cNvPr>
                <p:cNvSpPr/>
                <p:nvPr/>
              </p:nvSpPr>
              <p:spPr>
                <a:xfrm>
                  <a:off x="5248692" y="429149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6" name="Freeform 2315">
                  <a:extLst>
                    <a:ext uri="{FF2B5EF4-FFF2-40B4-BE49-F238E27FC236}">
                      <a16:creationId xmlns:a16="http://schemas.microsoft.com/office/drawing/2014/main" id="{F703D8CD-BF33-324C-BEA9-6930EC1C7A38}"/>
                    </a:ext>
                  </a:extLst>
                </p:cNvPr>
                <p:cNvSpPr/>
                <p:nvPr/>
              </p:nvSpPr>
              <p:spPr>
                <a:xfrm>
                  <a:off x="5094472"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7" name="Freeform 2316">
                  <a:extLst>
                    <a:ext uri="{FF2B5EF4-FFF2-40B4-BE49-F238E27FC236}">
                      <a16:creationId xmlns:a16="http://schemas.microsoft.com/office/drawing/2014/main" id="{4B8A1451-6B55-654C-8430-D32D97860957}"/>
                    </a:ext>
                  </a:extLst>
                </p:cNvPr>
                <p:cNvSpPr/>
                <p:nvPr/>
              </p:nvSpPr>
              <p:spPr>
                <a:xfrm>
                  <a:off x="5171630"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8" name="Freeform 2317">
                  <a:extLst>
                    <a:ext uri="{FF2B5EF4-FFF2-40B4-BE49-F238E27FC236}">
                      <a16:creationId xmlns:a16="http://schemas.microsoft.com/office/drawing/2014/main" id="{8307AE03-09A1-6A44-8723-7239E99F8500}"/>
                    </a:ext>
                  </a:extLst>
                </p:cNvPr>
                <p:cNvSpPr/>
                <p:nvPr/>
              </p:nvSpPr>
              <p:spPr>
                <a:xfrm>
                  <a:off x="5248692" y="4432537"/>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19" name="Freeform 2318">
                  <a:extLst>
                    <a:ext uri="{FF2B5EF4-FFF2-40B4-BE49-F238E27FC236}">
                      <a16:creationId xmlns:a16="http://schemas.microsoft.com/office/drawing/2014/main" id="{2A4945B0-B210-624F-A7BE-DF1A0D1E7BE4}"/>
                    </a:ext>
                  </a:extLst>
                </p:cNvPr>
                <p:cNvSpPr/>
                <p:nvPr/>
              </p:nvSpPr>
              <p:spPr>
                <a:xfrm>
                  <a:off x="5094472"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0" name="Freeform 2319">
                  <a:extLst>
                    <a:ext uri="{FF2B5EF4-FFF2-40B4-BE49-F238E27FC236}">
                      <a16:creationId xmlns:a16="http://schemas.microsoft.com/office/drawing/2014/main" id="{E11D0E47-002C-134F-A52A-B4BB64C2A2B4}"/>
                    </a:ext>
                  </a:extLst>
                </p:cNvPr>
                <p:cNvSpPr/>
                <p:nvPr/>
              </p:nvSpPr>
              <p:spPr>
                <a:xfrm>
                  <a:off x="5171630"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1" name="Freeform 2320">
                  <a:extLst>
                    <a:ext uri="{FF2B5EF4-FFF2-40B4-BE49-F238E27FC236}">
                      <a16:creationId xmlns:a16="http://schemas.microsoft.com/office/drawing/2014/main" id="{E5FFAFC4-0F34-EF45-8B34-CF35030D2E70}"/>
                    </a:ext>
                  </a:extLst>
                </p:cNvPr>
                <p:cNvSpPr/>
                <p:nvPr/>
              </p:nvSpPr>
              <p:spPr>
                <a:xfrm>
                  <a:off x="5248692" y="4573669"/>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2" name="Freeform 2321">
                  <a:extLst>
                    <a:ext uri="{FF2B5EF4-FFF2-40B4-BE49-F238E27FC236}">
                      <a16:creationId xmlns:a16="http://schemas.microsoft.com/office/drawing/2014/main" id="{1BCEFF66-4B3D-0140-92BD-2FF33609C243}"/>
                    </a:ext>
                  </a:extLst>
                </p:cNvPr>
                <p:cNvSpPr/>
                <p:nvPr/>
              </p:nvSpPr>
              <p:spPr>
                <a:xfrm>
                  <a:off x="5094472"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3" name="Freeform 2322">
                  <a:extLst>
                    <a:ext uri="{FF2B5EF4-FFF2-40B4-BE49-F238E27FC236}">
                      <a16:creationId xmlns:a16="http://schemas.microsoft.com/office/drawing/2014/main" id="{5FD6B13F-714F-7144-B55C-52F527F9047D}"/>
                    </a:ext>
                  </a:extLst>
                </p:cNvPr>
                <p:cNvSpPr/>
                <p:nvPr/>
              </p:nvSpPr>
              <p:spPr>
                <a:xfrm>
                  <a:off x="5171630"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4" name="Freeform 2323">
                  <a:extLst>
                    <a:ext uri="{FF2B5EF4-FFF2-40B4-BE49-F238E27FC236}">
                      <a16:creationId xmlns:a16="http://schemas.microsoft.com/office/drawing/2014/main" id="{290A51E8-E4E7-AC44-98E8-C18D6FACCA02}"/>
                    </a:ext>
                  </a:extLst>
                </p:cNvPr>
                <p:cNvSpPr/>
                <p:nvPr/>
              </p:nvSpPr>
              <p:spPr>
                <a:xfrm>
                  <a:off x="5248692" y="4714802"/>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5" name="Freeform 2324">
                  <a:extLst>
                    <a:ext uri="{FF2B5EF4-FFF2-40B4-BE49-F238E27FC236}">
                      <a16:creationId xmlns:a16="http://schemas.microsoft.com/office/drawing/2014/main" id="{4524AFFA-7AE7-B246-AC7E-B3AC0455CE3B}"/>
                    </a:ext>
                  </a:extLst>
                </p:cNvPr>
                <p:cNvSpPr/>
                <p:nvPr/>
              </p:nvSpPr>
              <p:spPr>
                <a:xfrm>
                  <a:off x="5094472"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6" name="Freeform 2325">
                  <a:extLst>
                    <a:ext uri="{FF2B5EF4-FFF2-40B4-BE49-F238E27FC236}">
                      <a16:creationId xmlns:a16="http://schemas.microsoft.com/office/drawing/2014/main" id="{826F31A0-3F1E-244F-9880-B96C2C1036BD}"/>
                    </a:ext>
                  </a:extLst>
                </p:cNvPr>
                <p:cNvSpPr/>
                <p:nvPr/>
              </p:nvSpPr>
              <p:spPr>
                <a:xfrm>
                  <a:off x="5171630"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7" name="Freeform 2326">
                  <a:extLst>
                    <a:ext uri="{FF2B5EF4-FFF2-40B4-BE49-F238E27FC236}">
                      <a16:creationId xmlns:a16="http://schemas.microsoft.com/office/drawing/2014/main" id="{C6444996-A1D1-3B4F-AEF0-7C3F5F3A4953}"/>
                    </a:ext>
                  </a:extLst>
                </p:cNvPr>
                <p:cNvSpPr/>
                <p:nvPr/>
              </p:nvSpPr>
              <p:spPr>
                <a:xfrm>
                  <a:off x="5248692" y="4855935"/>
                  <a:ext cx="43519" cy="86792"/>
                </a:xfrm>
                <a:custGeom>
                  <a:avLst/>
                  <a:gdLst>
                    <a:gd name="connsiteX0" fmla="*/ 0 w 43519"/>
                    <a:gd name="connsiteY0" fmla="*/ 0 h 86792"/>
                    <a:gd name="connsiteX1" fmla="*/ 43520 w 43519"/>
                    <a:gd name="connsiteY1" fmla="*/ 0 h 86792"/>
                    <a:gd name="connsiteX2" fmla="*/ 43520 w 43519"/>
                    <a:gd name="connsiteY2" fmla="*/ 86792 h 86792"/>
                    <a:gd name="connsiteX3" fmla="*/ 0 w 43519"/>
                    <a:gd name="connsiteY3" fmla="*/ 86792 h 86792"/>
                  </a:gdLst>
                  <a:ahLst/>
                  <a:cxnLst>
                    <a:cxn ang="0">
                      <a:pos x="connsiteX0" y="connsiteY0"/>
                    </a:cxn>
                    <a:cxn ang="0">
                      <a:pos x="connsiteX1" y="connsiteY1"/>
                    </a:cxn>
                    <a:cxn ang="0">
                      <a:pos x="connsiteX2" y="connsiteY2"/>
                    </a:cxn>
                    <a:cxn ang="0">
                      <a:pos x="connsiteX3" y="connsiteY3"/>
                    </a:cxn>
                  </a:cxnLst>
                  <a:rect l="l" t="t" r="r" b="b"/>
                  <a:pathLst>
                    <a:path w="43519" h="86792">
                      <a:moveTo>
                        <a:pt x="0" y="0"/>
                      </a:moveTo>
                      <a:lnTo>
                        <a:pt x="43520" y="0"/>
                      </a:lnTo>
                      <a:lnTo>
                        <a:pt x="43520" y="86792"/>
                      </a:lnTo>
                      <a:lnTo>
                        <a:pt x="0" y="86792"/>
                      </a:lnTo>
                      <a:close/>
                    </a:path>
                  </a:pathLst>
                </a:custGeom>
                <a:solidFill>
                  <a:srgbClr val="DBDBDB"/>
                </a:solidFill>
                <a:ln w="9502" cap="flat">
                  <a:noFill/>
                  <a:prstDash val="solid"/>
                  <a:miter/>
                </a:ln>
              </p:spPr>
              <p:txBody>
                <a:bodyPr rtlCol="0" anchor="ctr"/>
                <a:lstStyle/>
                <a:p>
                  <a:endParaRPr lang="en-VN"/>
                </a:p>
              </p:txBody>
            </p:sp>
            <p:sp>
              <p:nvSpPr>
                <p:cNvPr id="2328" name="Freeform 2327">
                  <a:extLst>
                    <a:ext uri="{FF2B5EF4-FFF2-40B4-BE49-F238E27FC236}">
                      <a16:creationId xmlns:a16="http://schemas.microsoft.com/office/drawing/2014/main" id="{94974711-F335-4544-A2F7-42BD2B65ACC0}"/>
                    </a:ext>
                  </a:extLst>
                </p:cNvPr>
                <p:cNvSpPr/>
                <p:nvPr/>
              </p:nvSpPr>
              <p:spPr>
                <a:xfrm>
                  <a:off x="5094472"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DBDBDB"/>
                </a:solidFill>
                <a:ln w="9502" cap="flat">
                  <a:noFill/>
                  <a:prstDash val="solid"/>
                  <a:miter/>
                </a:ln>
              </p:spPr>
              <p:txBody>
                <a:bodyPr rtlCol="0" anchor="ctr"/>
                <a:lstStyle/>
                <a:p>
                  <a:endParaRPr lang="en-VN"/>
                </a:p>
              </p:txBody>
            </p:sp>
            <p:sp>
              <p:nvSpPr>
                <p:cNvPr id="2329" name="Freeform 2328">
                  <a:extLst>
                    <a:ext uri="{FF2B5EF4-FFF2-40B4-BE49-F238E27FC236}">
                      <a16:creationId xmlns:a16="http://schemas.microsoft.com/office/drawing/2014/main" id="{C7E0E23F-145A-B843-ADA4-0BAE45847F1D}"/>
                    </a:ext>
                  </a:extLst>
                </p:cNvPr>
                <p:cNvSpPr/>
                <p:nvPr/>
              </p:nvSpPr>
              <p:spPr>
                <a:xfrm>
                  <a:off x="5171630"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DBDBDB"/>
                </a:solidFill>
                <a:ln w="9502" cap="flat">
                  <a:noFill/>
                  <a:prstDash val="solid"/>
                  <a:miter/>
                </a:ln>
              </p:spPr>
              <p:txBody>
                <a:bodyPr rtlCol="0" anchor="ctr"/>
                <a:lstStyle/>
                <a:p>
                  <a:endParaRPr lang="en-VN"/>
                </a:p>
              </p:txBody>
            </p:sp>
            <p:sp>
              <p:nvSpPr>
                <p:cNvPr id="2330" name="Freeform 2329">
                  <a:extLst>
                    <a:ext uri="{FF2B5EF4-FFF2-40B4-BE49-F238E27FC236}">
                      <a16:creationId xmlns:a16="http://schemas.microsoft.com/office/drawing/2014/main" id="{D3A3D63A-B29A-534B-88D7-EFA146AEC121}"/>
                    </a:ext>
                  </a:extLst>
                </p:cNvPr>
                <p:cNvSpPr/>
                <p:nvPr/>
              </p:nvSpPr>
              <p:spPr>
                <a:xfrm>
                  <a:off x="5248692" y="4997068"/>
                  <a:ext cx="43519" cy="254000"/>
                </a:xfrm>
                <a:custGeom>
                  <a:avLst/>
                  <a:gdLst>
                    <a:gd name="connsiteX0" fmla="*/ 0 w 43519"/>
                    <a:gd name="connsiteY0" fmla="*/ 0 h 254000"/>
                    <a:gd name="connsiteX1" fmla="*/ 43520 w 43519"/>
                    <a:gd name="connsiteY1" fmla="*/ 0 h 254000"/>
                    <a:gd name="connsiteX2" fmla="*/ 43520 w 43519"/>
                    <a:gd name="connsiteY2" fmla="*/ 254001 h 254000"/>
                    <a:gd name="connsiteX3" fmla="*/ 0 w 43519"/>
                    <a:gd name="connsiteY3" fmla="*/ 254001 h 254000"/>
                  </a:gdLst>
                  <a:ahLst/>
                  <a:cxnLst>
                    <a:cxn ang="0">
                      <a:pos x="connsiteX0" y="connsiteY0"/>
                    </a:cxn>
                    <a:cxn ang="0">
                      <a:pos x="connsiteX1" y="connsiteY1"/>
                    </a:cxn>
                    <a:cxn ang="0">
                      <a:pos x="connsiteX2" y="connsiteY2"/>
                    </a:cxn>
                    <a:cxn ang="0">
                      <a:pos x="connsiteX3" y="connsiteY3"/>
                    </a:cxn>
                  </a:cxnLst>
                  <a:rect l="l" t="t" r="r" b="b"/>
                  <a:pathLst>
                    <a:path w="43519" h="254000">
                      <a:moveTo>
                        <a:pt x="0" y="0"/>
                      </a:moveTo>
                      <a:lnTo>
                        <a:pt x="43520" y="0"/>
                      </a:lnTo>
                      <a:lnTo>
                        <a:pt x="43520" y="254001"/>
                      </a:lnTo>
                      <a:lnTo>
                        <a:pt x="0" y="254001"/>
                      </a:lnTo>
                      <a:close/>
                    </a:path>
                  </a:pathLst>
                </a:custGeom>
                <a:solidFill>
                  <a:srgbClr val="DBDBDB"/>
                </a:solidFill>
                <a:ln w="9502" cap="flat">
                  <a:noFill/>
                  <a:prstDash val="solid"/>
                  <a:miter/>
                </a:ln>
              </p:spPr>
              <p:txBody>
                <a:bodyPr rtlCol="0" anchor="ctr"/>
                <a:lstStyle/>
                <a:p>
                  <a:endParaRPr lang="en-VN"/>
                </a:p>
              </p:txBody>
            </p:sp>
            <p:sp>
              <p:nvSpPr>
                <p:cNvPr id="2331" name="Freeform 2330">
                  <a:extLst>
                    <a:ext uri="{FF2B5EF4-FFF2-40B4-BE49-F238E27FC236}">
                      <a16:creationId xmlns:a16="http://schemas.microsoft.com/office/drawing/2014/main" id="{3D068BBE-E026-3445-9CBE-0EBFDAC9F6D5}"/>
                    </a:ext>
                  </a:extLst>
                </p:cNvPr>
                <p:cNvSpPr/>
                <p:nvPr/>
              </p:nvSpPr>
              <p:spPr>
                <a:xfrm>
                  <a:off x="4146632" y="3703652"/>
                  <a:ext cx="407357" cy="1547321"/>
                </a:xfrm>
                <a:custGeom>
                  <a:avLst/>
                  <a:gdLst>
                    <a:gd name="connsiteX0" fmla="*/ 0 w 407357"/>
                    <a:gd name="connsiteY0" fmla="*/ 0 h 1547321"/>
                    <a:gd name="connsiteX1" fmla="*/ 407358 w 407357"/>
                    <a:gd name="connsiteY1" fmla="*/ 0 h 1547321"/>
                    <a:gd name="connsiteX2" fmla="*/ 407358 w 407357"/>
                    <a:gd name="connsiteY2" fmla="*/ 1547322 h 1547321"/>
                    <a:gd name="connsiteX3" fmla="*/ 0 w 407357"/>
                    <a:gd name="connsiteY3" fmla="*/ 1547322 h 1547321"/>
                  </a:gdLst>
                  <a:ahLst/>
                  <a:cxnLst>
                    <a:cxn ang="0">
                      <a:pos x="connsiteX0" y="connsiteY0"/>
                    </a:cxn>
                    <a:cxn ang="0">
                      <a:pos x="connsiteX1" y="connsiteY1"/>
                    </a:cxn>
                    <a:cxn ang="0">
                      <a:pos x="connsiteX2" y="connsiteY2"/>
                    </a:cxn>
                    <a:cxn ang="0">
                      <a:pos x="connsiteX3" y="connsiteY3"/>
                    </a:cxn>
                  </a:cxnLst>
                  <a:rect l="l" t="t" r="r" b="b"/>
                  <a:pathLst>
                    <a:path w="407357" h="1547321">
                      <a:moveTo>
                        <a:pt x="0" y="0"/>
                      </a:moveTo>
                      <a:lnTo>
                        <a:pt x="407358" y="0"/>
                      </a:lnTo>
                      <a:lnTo>
                        <a:pt x="407358" y="1547322"/>
                      </a:lnTo>
                      <a:lnTo>
                        <a:pt x="0" y="1547322"/>
                      </a:lnTo>
                      <a:close/>
                    </a:path>
                  </a:pathLst>
                </a:custGeom>
                <a:solidFill>
                  <a:srgbClr val="EBEBEB"/>
                </a:solidFill>
                <a:ln w="9502" cap="flat">
                  <a:noFill/>
                  <a:prstDash val="solid"/>
                  <a:miter/>
                </a:ln>
              </p:spPr>
              <p:txBody>
                <a:bodyPr rtlCol="0" anchor="ctr"/>
                <a:lstStyle/>
                <a:p>
                  <a:endParaRPr lang="en-VN"/>
                </a:p>
              </p:txBody>
            </p:sp>
            <p:sp>
              <p:nvSpPr>
                <p:cNvPr id="2332" name="Freeform 2331">
                  <a:extLst>
                    <a:ext uri="{FF2B5EF4-FFF2-40B4-BE49-F238E27FC236}">
                      <a16:creationId xmlns:a16="http://schemas.microsoft.com/office/drawing/2014/main" id="{091BE547-32F5-4048-8321-3968CA2107F6}"/>
                    </a:ext>
                  </a:extLst>
                </p:cNvPr>
                <p:cNvSpPr/>
                <p:nvPr/>
              </p:nvSpPr>
              <p:spPr>
                <a:xfrm>
                  <a:off x="4204595" y="3601062"/>
                  <a:ext cx="349394" cy="102590"/>
                </a:xfrm>
                <a:custGeom>
                  <a:avLst/>
                  <a:gdLst>
                    <a:gd name="connsiteX0" fmla="*/ 0 w 349394"/>
                    <a:gd name="connsiteY0" fmla="*/ 0 h 102590"/>
                    <a:gd name="connsiteX1" fmla="*/ 349394 w 349394"/>
                    <a:gd name="connsiteY1" fmla="*/ 0 h 102590"/>
                    <a:gd name="connsiteX2" fmla="*/ 349394 w 349394"/>
                    <a:gd name="connsiteY2" fmla="*/ 102590 h 102590"/>
                    <a:gd name="connsiteX3" fmla="*/ 0 w 349394"/>
                    <a:gd name="connsiteY3" fmla="*/ 102590 h 102590"/>
                  </a:gdLst>
                  <a:ahLst/>
                  <a:cxnLst>
                    <a:cxn ang="0">
                      <a:pos x="connsiteX0" y="connsiteY0"/>
                    </a:cxn>
                    <a:cxn ang="0">
                      <a:pos x="connsiteX1" y="connsiteY1"/>
                    </a:cxn>
                    <a:cxn ang="0">
                      <a:pos x="connsiteX2" y="connsiteY2"/>
                    </a:cxn>
                    <a:cxn ang="0">
                      <a:pos x="connsiteX3" y="connsiteY3"/>
                    </a:cxn>
                  </a:cxnLst>
                  <a:rect l="l" t="t" r="r" b="b"/>
                  <a:pathLst>
                    <a:path w="349394" h="102590">
                      <a:moveTo>
                        <a:pt x="0" y="0"/>
                      </a:moveTo>
                      <a:lnTo>
                        <a:pt x="349394" y="0"/>
                      </a:lnTo>
                      <a:lnTo>
                        <a:pt x="349394" y="102590"/>
                      </a:lnTo>
                      <a:lnTo>
                        <a:pt x="0" y="102590"/>
                      </a:lnTo>
                      <a:close/>
                    </a:path>
                  </a:pathLst>
                </a:custGeom>
                <a:solidFill>
                  <a:srgbClr val="C7C7C7"/>
                </a:solidFill>
                <a:ln w="9502" cap="flat">
                  <a:noFill/>
                  <a:prstDash val="solid"/>
                  <a:miter/>
                </a:ln>
              </p:spPr>
              <p:txBody>
                <a:bodyPr rtlCol="0" anchor="ctr"/>
                <a:lstStyle/>
                <a:p>
                  <a:endParaRPr lang="en-VN"/>
                </a:p>
              </p:txBody>
            </p:sp>
            <p:sp>
              <p:nvSpPr>
                <p:cNvPr id="2333" name="Freeform 2332">
                  <a:extLst>
                    <a:ext uri="{FF2B5EF4-FFF2-40B4-BE49-F238E27FC236}">
                      <a16:creationId xmlns:a16="http://schemas.microsoft.com/office/drawing/2014/main" id="{AD936838-0F8C-8C4B-A87E-7AB64DB14147}"/>
                    </a:ext>
                  </a:extLst>
                </p:cNvPr>
                <p:cNvSpPr/>
                <p:nvPr/>
              </p:nvSpPr>
              <p:spPr>
                <a:xfrm>
                  <a:off x="4191292" y="3757231"/>
                  <a:ext cx="318037" cy="1156660"/>
                </a:xfrm>
                <a:custGeom>
                  <a:avLst/>
                  <a:gdLst>
                    <a:gd name="connsiteX0" fmla="*/ 0 w 318037"/>
                    <a:gd name="connsiteY0" fmla="*/ 0 h 1156660"/>
                    <a:gd name="connsiteX1" fmla="*/ 318037 w 318037"/>
                    <a:gd name="connsiteY1" fmla="*/ 0 h 1156660"/>
                    <a:gd name="connsiteX2" fmla="*/ 318037 w 318037"/>
                    <a:gd name="connsiteY2" fmla="*/ 1156661 h 1156660"/>
                    <a:gd name="connsiteX3" fmla="*/ 0 w 318037"/>
                    <a:gd name="connsiteY3" fmla="*/ 1156661 h 1156660"/>
                  </a:gdLst>
                  <a:ahLst/>
                  <a:cxnLst>
                    <a:cxn ang="0">
                      <a:pos x="connsiteX0" y="connsiteY0"/>
                    </a:cxn>
                    <a:cxn ang="0">
                      <a:pos x="connsiteX1" y="connsiteY1"/>
                    </a:cxn>
                    <a:cxn ang="0">
                      <a:pos x="connsiteX2" y="connsiteY2"/>
                    </a:cxn>
                    <a:cxn ang="0">
                      <a:pos x="connsiteX3" y="connsiteY3"/>
                    </a:cxn>
                  </a:cxnLst>
                  <a:rect l="l" t="t" r="r" b="b"/>
                  <a:pathLst>
                    <a:path w="318037" h="1156660">
                      <a:moveTo>
                        <a:pt x="0" y="0"/>
                      </a:moveTo>
                      <a:lnTo>
                        <a:pt x="318037" y="0"/>
                      </a:lnTo>
                      <a:lnTo>
                        <a:pt x="318037" y="1156661"/>
                      </a:lnTo>
                      <a:lnTo>
                        <a:pt x="0" y="1156661"/>
                      </a:lnTo>
                      <a:close/>
                    </a:path>
                  </a:pathLst>
                </a:custGeom>
                <a:solidFill>
                  <a:srgbClr val="DBDBDB"/>
                </a:solidFill>
                <a:ln w="9502" cap="flat">
                  <a:noFill/>
                  <a:prstDash val="solid"/>
                  <a:miter/>
                </a:ln>
              </p:spPr>
              <p:txBody>
                <a:bodyPr rtlCol="0" anchor="ctr"/>
                <a:lstStyle/>
                <a:p>
                  <a:endParaRPr lang="en-VN"/>
                </a:p>
              </p:txBody>
            </p:sp>
            <p:sp>
              <p:nvSpPr>
                <p:cNvPr id="2334" name="Freeform 2333">
                  <a:extLst>
                    <a:ext uri="{FF2B5EF4-FFF2-40B4-BE49-F238E27FC236}">
                      <a16:creationId xmlns:a16="http://schemas.microsoft.com/office/drawing/2014/main" id="{6453CF24-3921-7E4B-806A-9B7168D772D9}"/>
                    </a:ext>
                  </a:extLst>
                </p:cNvPr>
                <p:cNvSpPr/>
                <p:nvPr/>
              </p:nvSpPr>
              <p:spPr>
                <a:xfrm>
                  <a:off x="4191292" y="3867625"/>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35" name="Freeform 2334">
                  <a:extLst>
                    <a:ext uri="{FF2B5EF4-FFF2-40B4-BE49-F238E27FC236}">
                      <a16:creationId xmlns:a16="http://schemas.microsoft.com/office/drawing/2014/main" id="{2B1ED073-885A-0542-9C88-DD52FA5A0289}"/>
                    </a:ext>
                  </a:extLst>
                </p:cNvPr>
                <p:cNvSpPr/>
                <p:nvPr/>
              </p:nvSpPr>
              <p:spPr>
                <a:xfrm>
                  <a:off x="4191292" y="3980874"/>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36" name="Freeform 2335">
                  <a:extLst>
                    <a:ext uri="{FF2B5EF4-FFF2-40B4-BE49-F238E27FC236}">
                      <a16:creationId xmlns:a16="http://schemas.microsoft.com/office/drawing/2014/main" id="{E8638675-9F64-2C48-85EA-EB279F32BC6C}"/>
                    </a:ext>
                  </a:extLst>
                </p:cNvPr>
                <p:cNvSpPr/>
                <p:nvPr/>
              </p:nvSpPr>
              <p:spPr>
                <a:xfrm>
                  <a:off x="4191292" y="4094122"/>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37" name="Freeform 2336">
                  <a:extLst>
                    <a:ext uri="{FF2B5EF4-FFF2-40B4-BE49-F238E27FC236}">
                      <a16:creationId xmlns:a16="http://schemas.microsoft.com/office/drawing/2014/main" id="{A7938CFD-7827-8E47-9E5E-99B4EDD08FC9}"/>
                    </a:ext>
                  </a:extLst>
                </p:cNvPr>
                <p:cNvSpPr/>
                <p:nvPr/>
              </p:nvSpPr>
              <p:spPr>
                <a:xfrm>
                  <a:off x="4191292" y="4207276"/>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38" name="Freeform 2337">
                  <a:extLst>
                    <a:ext uri="{FF2B5EF4-FFF2-40B4-BE49-F238E27FC236}">
                      <a16:creationId xmlns:a16="http://schemas.microsoft.com/office/drawing/2014/main" id="{9C5A5AFF-217D-524D-A72D-61C8575D3E13}"/>
                    </a:ext>
                  </a:extLst>
                </p:cNvPr>
                <p:cNvSpPr/>
                <p:nvPr/>
              </p:nvSpPr>
              <p:spPr>
                <a:xfrm>
                  <a:off x="4191292" y="4320525"/>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39" name="Freeform 2338">
                  <a:extLst>
                    <a:ext uri="{FF2B5EF4-FFF2-40B4-BE49-F238E27FC236}">
                      <a16:creationId xmlns:a16="http://schemas.microsoft.com/office/drawing/2014/main" id="{7A2588BA-0B91-3B4C-AB0D-74F16E48169D}"/>
                    </a:ext>
                  </a:extLst>
                </p:cNvPr>
                <p:cNvSpPr/>
                <p:nvPr/>
              </p:nvSpPr>
              <p:spPr>
                <a:xfrm>
                  <a:off x="4191292" y="4433774"/>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0" name="Freeform 2339">
                  <a:extLst>
                    <a:ext uri="{FF2B5EF4-FFF2-40B4-BE49-F238E27FC236}">
                      <a16:creationId xmlns:a16="http://schemas.microsoft.com/office/drawing/2014/main" id="{68F8FED1-352D-1A47-8663-0235203CC9F4}"/>
                    </a:ext>
                  </a:extLst>
                </p:cNvPr>
                <p:cNvSpPr/>
                <p:nvPr/>
              </p:nvSpPr>
              <p:spPr>
                <a:xfrm>
                  <a:off x="4191292" y="4546927"/>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1" name="Freeform 2340">
                  <a:extLst>
                    <a:ext uri="{FF2B5EF4-FFF2-40B4-BE49-F238E27FC236}">
                      <a16:creationId xmlns:a16="http://schemas.microsoft.com/office/drawing/2014/main" id="{D46E7D53-5BDA-454F-AF1E-2FE8994E7E83}"/>
                    </a:ext>
                  </a:extLst>
                </p:cNvPr>
                <p:cNvSpPr/>
                <p:nvPr/>
              </p:nvSpPr>
              <p:spPr>
                <a:xfrm>
                  <a:off x="4191292" y="4660176"/>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2" name="Freeform 2341">
                  <a:extLst>
                    <a:ext uri="{FF2B5EF4-FFF2-40B4-BE49-F238E27FC236}">
                      <a16:creationId xmlns:a16="http://schemas.microsoft.com/office/drawing/2014/main" id="{327E05CF-75B3-2F49-B817-F8972CD3CADC}"/>
                    </a:ext>
                  </a:extLst>
                </p:cNvPr>
                <p:cNvSpPr/>
                <p:nvPr/>
              </p:nvSpPr>
              <p:spPr>
                <a:xfrm>
                  <a:off x="4191292" y="4773425"/>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3" name="Freeform 2342">
                  <a:extLst>
                    <a:ext uri="{FF2B5EF4-FFF2-40B4-BE49-F238E27FC236}">
                      <a16:creationId xmlns:a16="http://schemas.microsoft.com/office/drawing/2014/main" id="{584FFA63-A7D8-2449-A2E8-CAD58C134522}"/>
                    </a:ext>
                  </a:extLst>
                </p:cNvPr>
                <p:cNvSpPr/>
                <p:nvPr/>
              </p:nvSpPr>
              <p:spPr>
                <a:xfrm>
                  <a:off x="4191292" y="4886579"/>
                  <a:ext cx="318037" cy="27312"/>
                </a:xfrm>
                <a:custGeom>
                  <a:avLst/>
                  <a:gdLst>
                    <a:gd name="connsiteX0" fmla="*/ 0 w 318037"/>
                    <a:gd name="connsiteY0" fmla="*/ 0 h 27312"/>
                    <a:gd name="connsiteX1" fmla="*/ 318037 w 318037"/>
                    <a:gd name="connsiteY1" fmla="*/ 0 h 27312"/>
                    <a:gd name="connsiteX2" fmla="*/ 318037 w 318037"/>
                    <a:gd name="connsiteY2" fmla="*/ 27313 h 27312"/>
                    <a:gd name="connsiteX3" fmla="*/ 0 w 318037"/>
                    <a:gd name="connsiteY3" fmla="*/ 27313 h 27312"/>
                  </a:gdLst>
                  <a:ahLst/>
                  <a:cxnLst>
                    <a:cxn ang="0">
                      <a:pos x="connsiteX0" y="connsiteY0"/>
                    </a:cxn>
                    <a:cxn ang="0">
                      <a:pos x="connsiteX1" y="connsiteY1"/>
                    </a:cxn>
                    <a:cxn ang="0">
                      <a:pos x="connsiteX2" y="connsiteY2"/>
                    </a:cxn>
                    <a:cxn ang="0">
                      <a:pos x="connsiteX3" y="connsiteY3"/>
                    </a:cxn>
                  </a:cxnLst>
                  <a:rect l="l" t="t" r="r" b="b"/>
                  <a:pathLst>
                    <a:path w="318037" h="27312">
                      <a:moveTo>
                        <a:pt x="0" y="0"/>
                      </a:moveTo>
                      <a:lnTo>
                        <a:pt x="318037" y="0"/>
                      </a:lnTo>
                      <a:lnTo>
                        <a:pt x="318037"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4" name="Freeform 2343">
                  <a:extLst>
                    <a:ext uri="{FF2B5EF4-FFF2-40B4-BE49-F238E27FC236}">
                      <a16:creationId xmlns:a16="http://schemas.microsoft.com/office/drawing/2014/main" id="{200DCC32-9F1B-0F4A-A17D-4F1175D92C3C}"/>
                    </a:ext>
                  </a:extLst>
                </p:cNvPr>
                <p:cNvSpPr/>
                <p:nvPr/>
              </p:nvSpPr>
              <p:spPr>
                <a:xfrm>
                  <a:off x="4553989" y="3703652"/>
                  <a:ext cx="255132" cy="1547321"/>
                </a:xfrm>
                <a:custGeom>
                  <a:avLst/>
                  <a:gdLst>
                    <a:gd name="connsiteX0" fmla="*/ 0 w 255132"/>
                    <a:gd name="connsiteY0" fmla="*/ 0 h 1547321"/>
                    <a:gd name="connsiteX1" fmla="*/ 255133 w 255132"/>
                    <a:gd name="connsiteY1" fmla="*/ 0 h 1547321"/>
                    <a:gd name="connsiteX2" fmla="*/ 255133 w 255132"/>
                    <a:gd name="connsiteY2" fmla="*/ 1547322 h 1547321"/>
                    <a:gd name="connsiteX3" fmla="*/ 0 w 255132"/>
                    <a:gd name="connsiteY3" fmla="*/ 1547322 h 1547321"/>
                  </a:gdLst>
                  <a:ahLst/>
                  <a:cxnLst>
                    <a:cxn ang="0">
                      <a:pos x="connsiteX0" y="connsiteY0"/>
                    </a:cxn>
                    <a:cxn ang="0">
                      <a:pos x="connsiteX1" y="connsiteY1"/>
                    </a:cxn>
                    <a:cxn ang="0">
                      <a:pos x="connsiteX2" y="connsiteY2"/>
                    </a:cxn>
                    <a:cxn ang="0">
                      <a:pos x="connsiteX3" y="connsiteY3"/>
                    </a:cxn>
                  </a:cxnLst>
                  <a:rect l="l" t="t" r="r" b="b"/>
                  <a:pathLst>
                    <a:path w="255132" h="1547321">
                      <a:moveTo>
                        <a:pt x="0" y="0"/>
                      </a:moveTo>
                      <a:lnTo>
                        <a:pt x="255133" y="0"/>
                      </a:lnTo>
                      <a:lnTo>
                        <a:pt x="255133" y="1547322"/>
                      </a:lnTo>
                      <a:lnTo>
                        <a:pt x="0" y="1547322"/>
                      </a:lnTo>
                      <a:close/>
                    </a:path>
                  </a:pathLst>
                </a:custGeom>
                <a:solidFill>
                  <a:srgbClr val="DBDBDB"/>
                </a:solidFill>
                <a:ln w="9502" cap="flat">
                  <a:noFill/>
                  <a:prstDash val="solid"/>
                  <a:miter/>
                </a:ln>
              </p:spPr>
              <p:txBody>
                <a:bodyPr rtlCol="0" anchor="ctr"/>
                <a:lstStyle/>
                <a:p>
                  <a:endParaRPr lang="en-VN"/>
                </a:p>
              </p:txBody>
            </p:sp>
            <p:sp>
              <p:nvSpPr>
                <p:cNvPr id="2345" name="Freeform 2344">
                  <a:extLst>
                    <a:ext uri="{FF2B5EF4-FFF2-40B4-BE49-F238E27FC236}">
                      <a16:creationId xmlns:a16="http://schemas.microsoft.com/office/drawing/2014/main" id="{7903E343-2A33-7540-9736-188143F7A90F}"/>
                    </a:ext>
                  </a:extLst>
                </p:cNvPr>
                <p:cNvSpPr/>
                <p:nvPr/>
              </p:nvSpPr>
              <p:spPr>
                <a:xfrm>
                  <a:off x="4553989" y="3601062"/>
                  <a:ext cx="216839" cy="102590"/>
                </a:xfrm>
                <a:custGeom>
                  <a:avLst/>
                  <a:gdLst>
                    <a:gd name="connsiteX0" fmla="*/ 0 w 216839"/>
                    <a:gd name="connsiteY0" fmla="*/ 0 h 102590"/>
                    <a:gd name="connsiteX1" fmla="*/ 216839 w 216839"/>
                    <a:gd name="connsiteY1" fmla="*/ 0 h 102590"/>
                    <a:gd name="connsiteX2" fmla="*/ 216839 w 216839"/>
                    <a:gd name="connsiteY2" fmla="*/ 102590 h 102590"/>
                    <a:gd name="connsiteX3" fmla="*/ 0 w 216839"/>
                    <a:gd name="connsiteY3" fmla="*/ 102590 h 102590"/>
                  </a:gdLst>
                  <a:ahLst/>
                  <a:cxnLst>
                    <a:cxn ang="0">
                      <a:pos x="connsiteX0" y="connsiteY0"/>
                    </a:cxn>
                    <a:cxn ang="0">
                      <a:pos x="connsiteX1" y="connsiteY1"/>
                    </a:cxn>
                    <a:cxn ang="0">
                      <a:pos x="connsiteX2" y="connsiteY2"/>
                    </a:cxn>
                    <a:cxn ang="0">
                      <a:pos x="connsiteX3" y="connsiteY3"/>
                    </a:cxn>
                  </a:cxnLst>
                  <a:rect l="l" t="t" r="r" b="b"/>
                  <a:pathLst>
                    <a:path w="216839" h="102590">
                      <a:moveTo>
                        <a:pt x="0" y="0"/>
                      </a:moveTo>
                      <a:lnTo>
                        <a:pt x="216839" y="0"/>
                      </a:lnTo>
                      <a:lnTo>
                        <a:pt x="216839" y="102590"/>
                      </a:lnTo>
                      <a:lnTo>
                        <a:pt x="0" y="102590"/>
                      </a:lnTo>
                      <a:close/>
                    </a:path>
                  </a:pathLst>
                </a:custGeom>
                <a:solidFill>
                  <a:srgbClr val="A6A6A6"/>
                </a:solidFill>
                <a:ln w="9502" cap="flat">
                  <a:noFill/>
                  <a:prstDash val="solid"/>
                  <a:miter/>
                </a:ln>
              </p:spPr>
              <p:txBody>
                <a:bodyPr rtlCol="0" anchor="ctr"/>
                <a:lstStyle/>
                <a:p>
                  <a:endParaRPr lang="en-VN"/>
                </a:p>
              </p:txBody>
            </p:sp>
            <p:sp>
              <p:nvSpPr>
                <p:cNvPr id="2346" name="Freeform 2345">
                  <a:extLst>
                    <a:ext uri="{FF2B5EF4-FFF2-40B4-BE49-F238E27FC236}">
                      <a16:creationId xmlns:a16="http://schemas.microsoft.com/office/drawing/2014/main" id="{30743FC3-06DE-1C41-89A6-AB4005C78A4C}"/>
                    </a:ext>
                  </a:extLst>
                </p:cNvPr>
                <p:cNvSpPr/>
                <p:nvPr/>
              </p:nvSpPr>
              <p:spPr>
                <a:xfrm>
                  <a:off x="4589147" y="3757231"/>
                  <a:ext cx="196219" cy="1156660"/>
                </a:xfrm>
                <a:custGeom>
                  <a:avLst/>
                  <a:gdLst>
                    <a:gd name="connsiteX0" fmla="*/ 0 w 196219"/>
                    <a:gd name="connsiteY0" fmla="*/ 0 h 1156660"/>
                    <a:gd name="connsiteX1" fmla="*/ 196220 w 196219"/>
                    <a:gd name="connsiteY1" fmla="*/ 0 h 1156660"/>
                    <a:gd name="connsiteX2" fmla="*/ 196220 w 196219"/>
                    <a:gd name="connsiteY2" fmla="*/ 1156661 h 1156660"/>
                    <a:gd name="connsiteX3" fmla="*/ 0 w 196219"/>
                    <a:gd name="connsiteY3" fmla="*/ 1156661 h 1156660"/>
                  </a:gdLst>
                  <a:ahLst/>
                  <a:cxnLst>
                    <a:cxn ang="0">
                      <a:pos x="connsiteX0" y="connsiteY0"/>
                    </a:cxn>
                    <a:cxn ang="0">
                      <a:pos x="connsiteX1" y="connsiteY1"/>
                    </a:cxn>
                    <a:cxn ang="0">
                      <a:pos x="connsiteX2" y="connsiteY2"/>
                    </a:cxn>
                    <a:cxn ang="0">
                      <a:pos x="connsiteX3" y="connsiteY3"/>
                    </a:cxn>
                  </a:cxnLst>
                  <a:rect l="l" t="t" r="r" b="b"/>
                  <a:pathLst>
                    <a:path w="196219" h="1156660">
                      <a:moveTo>
                        <a:pt x="0" y="0"/>
                      </a:moveTo>
                      <a:lnTo>
                        <a:pt x="196220" y="0"/>
                      </a:lnTo>
                      <a:lnTo>
                        <a:pt x="196220" y="1156661"/>
                      </a:lnTo>
                      <a:lnTo>
                        <a:pt x="0" y="1156661"/>
                      </a:lnTo>
                      <a:close/>
                    </a:path>
                  </a:pathLst>
                </a:custGeom>
                <a:solidFill>
                  <a:srgbClr val="C7C7C7"/>
                </a:solidFill>
                <a:ln w="9502" cap="flat">
                  <a:noFill/>
                  <a:prstDash val="solid"/>
                  <a:miter/>
                </a:ln>
              </p:spPr>
              <p:txBody>
                <a:bodyPr rtlCol="0" anchor="ctr"/>
                <a:lstStyle/>
                <a:p>
                  <a:endParaRPr lang="en-VN"/>
                </a:p>
              </p:txBody>
            </p:sp>
            <p:sp>
              <p:nvSpPr>
                <p:cNvPr id="2347" name="Freeform 2346">
                  <a:extLst>
                    <a:ext uri="{FF2B5EF4-FFF2-40B4-BE49-F238E27FC236}">
                      <a16:creationId xmlns:a16="http://schemas.microsoft.com/office/drawing/2014/main" id="{B1582B44-69AA-4F45-B86F-6709036A219D}"/>
                    </a:ext>
                  </a:extLst>
                </p:cNvPr>
                <p:cNvSpPr/>
                <p:nvPr/>
              </p:nvSpPr>
              <p:spPr>
                <a:xfrm>
                  <a:off x="4589147" y="3867625"/>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49" name="Freeform 2348">
                  <a:extLst>
                    <a:ext uri="{FF2B5EF4-FFF2-40B4-BE49-F238E27FC236}">
                      <a16:creationId xmlns:a16="http://schemas.microsoft.com/office/drawing/2014/main" id="{CA1EAD14-AC5B-D246-9806-2C35FBAD572A}"/>
                    </a:ext>
                  </a:extLst>
                </p:cNvPr>
                <p:cNvSpPr/>
                <p:nvPr/>
              </p:nvSpPr>
              <p:spPr>
                <a:xfrm>
                  <a:off x="4589147" y="3980874"/>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0" name="Freeform 2349">
                  <a:extLst>
                    <a:ext uri="{FF2B5EF4-FFF2-40B4-BE49-F238E27FC236}">
                      <a16:creationId xmlns:a16="http://schemas.microsoft.com/office/drawing/2014/main" id="{50EAC0D0-4D86-CA4C-9471-875E535F6FCE}"/>
                    </a:ext>
                  </a:extLst>
                </p:cNvPr>
                <p:cNvSpPr/>
                <p:nvPr/>
              </p:nvSpPr>
              <p:spPr>
                <a:xfrm>
                  <a:off x="4589147" y="4094122"/>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1" name="Freeform 2350">
                  <a:extLst>
                    <a:ext uri="{FF2B5EF4-FFF2-40B4-BE49-F238E27FC236}">
                      <a16:creationId xmlns:a16="http://schemas.microsoft.com/office/drawing/2014/main" id="{7DDFCC31-DBE7-F74C-80EE-0D98133EF9C6}"/>
                    </a:ext>
                  </a:extLst>
                </p:cNvPr>
                <p:cNvSpPr/>
                <p:nvPr/>
              </p:nvSpPr>
              <p:spPr>
                <a:xfrm>
                  <a:off x="4589147" y="4207276"/>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2" name="Freeform 2351">
                  <a:extLst>
                    <a:ext uri="{FF2B5EF4-FFF2-40B4-BE49-F238E27FC236}">
                      <a16:creationId xmlns:a16="http://schemas.microsoft.com/office/drawing/2014/main" id="{38373BAE-3DD5-654B-9D07-0128E8D7CF7D}"/>
                    </a:ext>
                  </a:extLst>
                </p:cNvPr>
                <p:cNvSpPr/>
                <p:nvPr/>
              </p:nvSpPr>
              <p:spPr>
                <a:xfrm>
                  <a:off x="4589147" y="4320525"/>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3" name="Freeform 2352">
                  <a:extLst>
                    <a:ext uri="{FF2B5EF4-FFF2-40B4-BE49-F238E27FC236}">
                      <a16:creationId xmlns:a16="http://schemas.microsoft.com/office/drawing/2014/main" id="{CAEE4FCE-FD61-0748-B446-FE648CCC07E1}"/>
                    </a:ext>
                  </a:extLst>
                </p:cNvPr>
                <p:cNvSpPr/>
                <p:nvPr/>
              </p:nvSpPr>
              <p:spPr>
                <a:xfrm>
                  <a:off x="4589147" y="4433774"/>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4" name="Freeform 2353">
                  <a:extLst>
                    <a:ext uri="{FF2B5EF4-FFF2-40B4-BE49-F238E27FC236}">
                      <a16:creationId xmlns:a16="http://schemas.microsoft.com/office/drawing/2014/main" id="{4C2B3B29-A28A-854F-A81A-772B2128B553}"/>
                    </a:ext>
                  </a:extLst>
                </p:cNvPr>
                <p:cNvSpPr/>
                <p:nvPr/>
              </p:nvSpPr>
              <p:spPr>
                <a:xfrm>
                  <a:off x="4589147" y="4546927"/>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5" name="Freeform 2354">
                  <a:extLst>
                    <a:ext uri="{FF2B5EF4-FFF2-40B4-BE49-F238E27FC236}">
                      <a16:creationId xmlns:a16="http://schemas.microsoft.com/office/drawing/2014/main" id="{E6B99EB8-E4C5-0146-A7F0-560F15542F02}"/>
                    </a:ext>
                  </a:extLst>
                </p:cNvPr>
                <p:cNvSpPr/>
                <p:nvPr/>
              </p:nvSpPr>
              <p:spPr>
                <a:xfrm>
                  <a:off x="4589147" y="4660176"/>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6" name="Freeform 2355">
                  <a:extLst>
                    <a:ext uri="{FF2B5EF4-FFF2-40B4-BE49-F238E27FC236}">
                      <a16:creationId xmlns:a16="http://schemas.microsoft.com/office/drawing/2014/main" id="{69F170D0-D42F-874C-AE31-111E3CBFB1EA}"/>
                    </a:ext>
                  </a:extLst>
                </p:cNvPr>
                <p:cNvSpPr/>
                <p:nvPr/>
              </p:nvSpPr>
              <p:spPr>
                <a:xfrm>
                  <a:off x="4589147" y="4773425"/>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7" name="Freeform 2356">
                  <a:extLst>
                    <a:ext uri="{FF2B5EF4-FFF2-40B4-BE49-F238E27FC236}">
                      <a16:creationId xmlns:a16="http://schemas.microsoft.com/office/drawing/2014/main" id="{B438366A-1EEA-FD42-A550-0E38EDC58E33}"/>
                    </a:ext>
                  </a:extLst>
                </p:cNvPr>
                <p:cNvSpPr/>
                <p:nvPr/>
              </p:nvSpPr>
              <p:spPr>
                <a:xfrm>
                  <a:off x="4589147" y="4886579"/>
                  <a:ext cx="196219" cy="27312"/>
                </a:xfrm>
                <a:custGeom>
                  <a:avLst/>
                  <a:gdLst>
                    <a:gd name="connsiteX0" fmla="*/ 0 w 196219"/>
                    <a:gd name="connsiteY0" fmla="*/ 0 h 27312"/>
                    <a:gd name="connsiteX1" fmla="*/ 196220 w 196219"/>
                    <a:gd name="connsiteY1" fmla="*/ 0 h 27312"/>
                    <a:gd name="connsiteX2" fmla="*/ 196220 w 196219"/>
                    <a:gd name="connsiteY2" fmla="*/ 27313 h 27312"/>
                    <a:gd name="connsiteX3" fmla="*/ 0 w 196219"/>
                    <a:gd name="connsiteY3" fmla="*/ 27313 h 27312"/>
                  </a:gdLst>
                  <a:ahLst/>
                  <a:cxnLst>
                    <a:cxn ang="0">
                      <a:pos x="connsiteX0" y="connsiteY0"/>
                    </a:cxn>
                    <a:cxn ang="0">
                      <a:pos x="connsiteX1" y="connsiteY1"/>
                    </a:cxn>
                    <a:cxn ang="0">
                      <a:pos x="connsiteX2" y="connsiteY2"/>
                    </a:cxn>
                    <a:cxn ang="0">
                      <a:pos x="connsiteX3" y="connsiteY3"/>
                    </a:cxn>
                  </a:cxnLst>
                  <a:rect l="l" t="t" r="r" b="b"/>
                  <a:pathLst>
                    <a:path w="196219" h="27312">
                      <a:moveTo>
                        <a:pt x="0" y="0"/>
                      </a:moveTo>
                      <a:lnTo>
                        <a:pt x="196220" y="0"/>
                      </a:lnTo>
                      <a:lnTo>
                        <a:pt x="196220" y="27313"/>
                      </a:lnTo>
                      <a:lnTo>
                        <a:pt x="0" y="27313"/>
                      </a:lnTo>
                      <a:close/>
                    </a:path>
                  </a:pathLst>
                </a:custGeom>
                <a:solidFill>
                  <a:srgbClr val="FFFFFF"/>
                </a:solidFill>
                <a:ln w="9502" cap="flat">
                  <a:noFill/>
                  <a:prstDash val="solid"/>
                  <a:miter/>
                </a:ln>
              </p:spPr>
              <p:txBody>
                <a:bodyPr rtlCol="0" anchor="ctr"/>
                <a:lstStyle/>
                <a:p>
                  <a:endParaRPr lang="en-VN"/>
                </a:p>
              </p:txBody>
            </p:sp>
            <p:sp>
              <p:nvSpPr>
                <p:cNvPr id="2358" name="Freeform 2357">
                  <a:extLst>
                    <a:ext uri="{FF2B5EF4-FFF2-40B4-BE49-F238E27FC236}">
                      <a16:creationId xmlns:a16="http://schemas.microsoft.com/office/drawing/2014/main" id="{407C2DB9-8ADF-F649-B81F-625D77D0EBF0}"/>
                    </a:ext>
                  </a:extLst>
                </p:cNvPr>
                <p:cNvSpPr/>
                <p:nvPr/>
              </p:nvSpPr>
              <p:spPr>
                <a:xfrm>
                  <a:off x="7494527" y="3729823"/>
                  <a:ext cx="217599" cy="257427"/>
                </a:xfrm>
                <a:custGeom>
                  <a:avLst/>
                  <a:gdLst>
                    <a:gd name="connsiteX0" fmla="*/ 0 w 217599"/>
                    <a:gd name="connsiteY0" fmla="*/ 0 h 257427"/>
                    <a:gd name="connsiteX1" fmla="*/ 217599 w 217599"/>
                    <a:gd name="connsiteY1" fmla="*/ 0 h 257427"/>
                    <a:gd name="connsiteX2" fmla="*/ 217599 w 217599"/>
                    <a:gd name="connsiteY2" fmla="*/ 257427 h 257427"/>
                    <a:gd name="connsiteX3" fmla="*/ 0 w 217599"/>
                    <a:gd name="connsiteY3" fmla="*/ 257427 h 257427"/>
                  </a:gdLst>
                  <a:ahLst/>
                  <a:cxnLst>
                    <a:cxn ang="0">
                      <a:pos x="connsiteX0" y="connsiteY0"/>
                    </a:cxn>
                    <a:cxn ang="0">
                      <a:pos x="connsiteX1" y="connsiteY1"/>
                    </a:cxn>
                    <a:cxn ang="0">
                      <a:pos x="connsiteX2" y="connsiteY2"/>
                    </a:cxn>
                    <a:cxn ang="0">
                      <a:pos x="connsiteX3" y="connsiteY3"/>
                    </a:cxn>
                  </a:cxnLst>
                  <a:rect l="l" t="t" r="r" b="b"/>
                  <a:pathLst>
                    <a:path w="217599" h="257427">
                      <a:moveTo>
                        <a:pt x="0" y="0"/>
                      </a:moveTo>
                      <a:lnTo>
                        <a:pt x="217599" y="0"/>
                      </a:lnTo>
                      <a:lnTo>
                        <a:pt x="217599" y="257427"/>
                      </a:lnTo>
                      <a:lnTo>
                        <a:pt x="0" y="257427"/>
                      </a:lnTo>
                      <a:close/>
                    </a:path>
                  </a:pathLst>
                </a:custGeom>
                <a:solidFill>
                  <a:srgbClr val="DBDBDB"/>
                </a:solidFill>
                <a:ln w="9502" cap="flat">
                  <a:noFill/>
                  <a:prstDash val="solid"/>
                  <a:miter/>
                </a:ln>
              </p:spPr>
              <p:txBody>
                <a:bodyPr rtlCol="0" anchor="ctr"/>
                <a:lstStyle/>
                <a:p>
                  <a:endParaRPr lang="en-VN"/>
                </a:p>
              </p:txBody>
            </p:sp>
            <p:sp>
              <p:nvSpPr>
                <p:cNvPr id="2359" name="Freeform 2358">
                  <a:extLst>
                    <a:ext uri="{FF2B5EF4-FFF2-40B4-BE49-F238E27FC236}">
                      <a16:creationId xmlns:a16="http://schemas.microsoft.com/office/drawing/2014/main" id="{3F97819E-D356-714C-9188-10CF4C684389}"/>
                    </a:ext>
                  </a:extLst>
                </p:cNvPr>
                <p:cNvSpPr/>
                <p:nvPr/>
              </p:nvSpPr>
              <p:spPr>
                <a:xfrm>
                  <a:off x="7712032" y="3729823"/>
                  <a:ext cx="137971" cy="266848"/>
                </a:xfrm>
                <a:custGeom>
                  <a:avLst/>
                  <a:gdLst>
                    <a:gd name="connsiteX0" fmla="*/ 0 w 137971"/>
                    <a:gd name="connsiteY0" fmla="*/ 0 h 266848"/>
                    <a:gd name="connsiteX1" fmla="*/ 137971 w 137971"/>
                    <a:gd name="connsiteY1" fmla="*/ 0 h 266848"/>
                    <a:gd name="connsiteX2" fmla="*/ 137971 w 137971"/>
                    <a:gd name="connsiteY2" fmla="*/ 266849 h 266848"/>
                    <a:gd name="connsiteX3" fmla="*/ 0 w 137971"/>
                    <a:gd name="connsiteY3" fmla="*/ 266849 h 266848"/>
                  </a:gdLst>
                  <a:ahLst/>
                  <a:cxnLst>
                    <a:cxn ang="0">
                      <a:pos x="connsiteX0" y="connsiteY0"/>
                    </a:cxn>
                    <a:cxn ang="0">
                      <a:pos x="connsiteX1" y="connsiteY1"/>
                    </a:cxn>
                    <a:cxn ang="0">
                      <a:pos x="connsiteX2" y="connsiteY2"/>
                    </a:cxn>
                    <a:cxn ang="0">
                      <a:pos x="connsiteX3" y="connsiteY3"/>
                    </a:cxn>
                  </a:cxnLst>
                  <a:rect l="l" t="t" r="r" b="b"/>
                  <a:pathLst>
                    <a:path w="137971" h="266848">
                      <a:moveTo>
                        <a:pt x="0" y="0"/>
                      </a:moveTo>
                      <a:lnTo>
                        <a:pt x="137971" y="0"/>
                      </a:lnTo>
                      <a:lnTo>
                        <a:pt x="137971" y="266849"/>
                      </a:lnTo>
                      <a:lnTo>
                        <a:pt x="0" y="266849"/>
                      </a:lnTo>
                      <a:close/>
                    </a:path>
                  </a:pathLst>
                </a:custGeom>
                <a:solidFill>
                  <a:srgbClr val="C7C7C7"/>
                </a:solidFill>
                <a:ln w="9502" cap="flat">
                  <a:noFill/>
                  <a:prstDash val="solid"/>
                  <a:miter/>
                </a:ln>
              </p:spPr>
              <p:txBody>
                <a:bodyPr rtlCol="0" anchor="ctr"/>
                <a:lstStyle/>
                <a:p>
                  <a:endParaRPr lang="en-VN"/>
                </a:p>
              </p:txBody>
            </p:sp>
            <p:sp>
              <p:nvSpPr>
                <p:cNvPr id="2360" name="Freeform 2359">
                  <a:extLst>
                    <a:ext uri="{FF2B5EF4-FFF2-40B4-BE49-F238E27FC236}">
                      <a16:creationId xmlns:a16="http://schemas.microsoft.com/office/drawing/2014/main" id="{C2C82571-38CB-2F48-B70D-DA38FF0CE310}"/>
                    </a:ext>
                  </a:extLst>
                </p:cNvPr>
                <p:cNvSpPr/>
                <p:nvPr/>
              </p:nvSpPr>
              <p:spPr>
                <a:xfrm>
                  <a:off x="7722294" y="3843452"/>
                  <a:ext cx="136926" cy="153219"/>
                </a:xfrm>
                <a:custGeom>
                  <a:avLst/>
                  <a:gdLst>
                    <a:gd name="connsiteX0" fmla="*/ 0 w 136926"/>
                    <a:gd name="connsiteY0" fmla="*/ 0 h 153219"/>
                    <a:gd name="connsiteX1" fmla="*/ 136926 w 136926"/>
                    <a:gd name="connsiteY1" fmla="*/ 0 h 153219"/>
                    <a:gd name="connsiteX2" fmla="*/ 136926 w 136926"/>
                    <a:gd name="connsiteY2" fmla="*/ 153219 h 153219"/>
                    <a:gd name="connsiteX3" fmla="*/ 0 w 136926"/>
                    <a:gd name="connsiteY3" fmla="*/ 153219 h 153219"/>
                  </a:gdLst>
                  <a:ahLst/>
                  <a:cxnLst>
                    <a:cxn ang="0">
                      <a:pos x="connsiteX0" y="connsiteY0"/>
                    </a:cxn>
                    <a:cxn ang="0">
                      <a:pos x="connsiteX1" y="connsiteY1"/>
                    </a:cxn>
                    <a:cxn ang="0">
                      <a:pos x="connsiteX2" y="connsiteY2"/>
                    </a:cxn>
                    <a:cxn ang="0">
                      <a:pos x="connsiteX3" y="connsiteY3"/>
                    </a:cxn>
                  </a:cxnLst>
                  <a:rect l="l" t="t" r="r" b="b"/>
                  <a:pathLst>
                    <a:path w="136926" h="153219">
                      <a:moveTo>
                        <a:pt x="0" y="0"/>
                      </a:moveTo>
                      <a:lnTo>
                        <a:pt x="136926" y="0"/>
                      </a:lnTo>
                      <a:lnTo>
                        <a:pt x="136926" y="153219"/>
                      </a:lnTo>
                      <a:lnTo>
                        <a:pt x="0" y="153219"/>
                      </a:lnTo>
                      <a:close/>
                    </a:path>
                  </a:pathLst>
                </a:custGeom>
                <a:solidFill>
                  <a:srgbClr val="DBDBDB"/>
                </a:solidFill>
                <a:ln w="9502" cap="flat">
                  <a:noFill/>
                  <a:prstDash val="solid"/>
                  <a:miter/>
                </a:ln>
              </p:spPr>
              <p:txBody>
                <a:bodyPr rtlCol="0" anchor="ctr"/>
                <a:lstStyle/>
                <a:p>
                  <a:endParaRPr lang="en-VN"/>
                </a:p>
              </p:txBody>
            </p:sp>
            <p:sp>
              <p:nvSpPr>
                <p:cNvPr id="2361" name="Freeform 2360">
                  <a:extLst>
                    <a:ext uri="{FF2B5EF4-FFF2-40B4-BE49-F238E27FC236}">
                      <a16:creationId xmlns:a16="http://schemas.microsoft.com/office/drawing/2014/main" id="{310EAA25-6E20-7F43-AA10-B5FEF39830D4}"/>
                    </a:ext>
                  </a:extLst>
                </p:cNvPr>
                <p:cNvSpPr/>
                <p:nvPr/>
              </p:nvSpPr>
              <p:spPr>
                <a:xfrm>
                  <a:off x="7859220" y="3843452"/>
                  <a:ext cx="85424" cy="153219"/>
                </a:xfrm>
                <a:custGeom>
                  <a:avLst/>
                  <a:gdLst>
                    <a:gd name="connsiteX0" fmla="*/ 0 w 85424"/>
                    <a:gd name="connsiteY0" fmla="*/ 0 h 153219"/>
                    <a:gd name="connsiteX1" fmla="*/ 85424 w 85424"/>
                    <a:gd name="connsiteY1" fmla="*/ 0 h 153219"/>
                    <a:gd name="connsiteX2" fmla="*/ 85424 w 85424"/>
                    <a:gd name="connsiteY2" fmla="*/ 153219 h 153219"/>
                    <a:gd name="connsiteX3" fmla="*/ 0 w 85424"/>
                    <a:gd name="connsiteY3" fmla="*/ 153219 h 153219"/>
                  </a:gdLst>
                  <a:ahLst/>
                  <a:cxnLst>
                    <a:cxn ang="0">
                      <a:pos x="connsiteX0" y="connsiteY0"/>
                    </a:cxn>
                    <a:cxn ang="0">
                      <a:pos x="connsiteX1" y="connsiteY1"/>
                    </a:cxn>
                    <a:cxn ang="0">
                      <a:pos x="connsiteX2" y="connsiteY2"/>
                    </a:cxn>
                    <a:cxn ang="0">
                      <a:pos x="connsiteX3" y="connsiteY3"/>
                    </a:cxn>
                  </a:cxnLst>
                  <a:rect l="l" t="t" r="r" b="b"/>
                  <a:pathLst>
                    <a:path w="85424" h="153219">
                      <a:moveTo>
                        <a:pt x="0" y="0"/>
                      </a:moveTo>
                      <a:lnTo>
                        <a:pt x="85424" y="0"/>
                      </a:lnTo>
                      <a:lnTo>
                        <a:pt x="85424" y="153219"/>
                      </a:lnTo>
                      <a:lnTo>
                        <a:pt x="0" y="153219"/>
                      </a:lnTo>
                      <a:close/>
                    </a:path>
                  </a:pathLst>
                </a:custGeom>
                <a:solidFill>
                  <a:srgbClr val="C7C7C7"/>
                </a:solidFill>
                <a:ln w="9502" cap="flat">
                  <a:noFill/>
                  <a:prstDash val="solid"/>
                  <a:miter/>
                </a:ln>
              </p:spPr>
              <p:txBody>
                <a:bodyPr rtlCol="0" anchor="ctr"/>
                <a:lstStyle/>
                <a:p>
                  <a:endParaRPr lang="en-VN"/>
                </a:p>
              </p:txBody>
            </p:sp>
            <p:sp>
              <p:nvSpPr>
                <p:cNvPr id="2362" name="Freeform 2361">
                  <a:extLst>
                    <a:ext uri="{FF2B5EF4-FFF2-40B4-BE49-F238E27FC236}">
                      <a16:creationId xmlns:a16="http://schemas.microsoft.com/office/drawing/2014/main" id="{809E5DBC-17A0-9F4D-8425-7FEAF9FEFF5F}"/>
                    </a:ext>
                  </a:extLst>
                </p:cNvPr>
                <p:cNvSpPr/>
                <p:nvPr/>
              </p:nvSpPr>
              <p:spPr>
                <a:xfrm>
                  <a:off x="7411098" y="3970405"/>
                  <a:ext cx="351769" cy="1280568"/>
                </a:xfrm>
                <a:custGeom>
                  <a:avLst/>
                  <a:gdLst>
                    <a:gd name="connsiteX0" fmla="*/ 0 w 351769"/>
                    <a:gd name="connsiteY0" fmla="*/ 0 h 1280568"/>
                    <a:gd name="connsiteX1" fmla="*/ 351770 w 351769"/>
                    <a:gd name="connsiteY1" fmla="*/ 0 h 1280568"/>
                    <a:gd name="connsiteX2" fmla="*/ 351770 w 351769"/>
                    <a:gd name="connsiteY2" fmla="*/ 1280569 h 1280568"/>
                    <a:gd name="connsiteX3" fmla="*/ 0 w 351769"/>
                    <a:gd name="connsiteY3" fmla="*/ 1280569 h 1280568"/>
                  </a:gdLst>
                  <a:ahLst/>
                  <a:cxnLst>
                    <a:cxn ang="0">
                      <a:pos x="connsiteX0" y="connsiteY0"/>
                    </a:cxn>
                    <a:cxn ang="0">
                      <a:pos x="connsiteX1" y="connsiteY1"/>
                    </a:cxn>
                    <a:cxn ang="0">
                      <a:pos x="connsiteX2" y="connsiteY2"/>
                    </a:cxn>
                    <a:cxn ang="0">
                      <a:pos x="connsiteX3" y="connsiteY3"/>
                    </a:cxn>
                  </a:cxnLst>
                  <a:rect l="l" t="t" r="r" b="b"/>
                  <a:pathLst>
                    <a:path w="351769" h="1280568">
                      <a:moveTo>
                        <a:pt x="0" y="0"/>
                      </a:moveTo>
                      <a:lnTo>
                        <a:pt x="351770" y="0"/>
                      </a:lnTo>
                      <a:lnTo>
                        <a:pt x="351770" y="1280569"/>
                      </a:lnTo>
                      <a:lnTo>
                        <a:pt x="0" y="1280569"/>
                      </a:lnTo>
                      <a:close/>
                    </a:path>
                  </a:pathLst>
                </a:custGeom>
                <a:solidFill>
                  <a:srgbClr val="EBEBEB"/>
                </a:solidFill>
                <a:ln w="9502" cap="flat">
                  <a:noFill/>
                  <a:prstDash val="solid"/>
                  <a:miter/>
                </a:ln>
              </p:spPr>
              <p:txBody>
                <a:bodyPr rtlCol="0" anchor="ctr"/>
                <a:lstStyle/>
                <a:p>
                  <a:endParaRPr lang="en-VN"/>
                </a:p>
              </p:txBody>
            </p:sp>
            <p:sp>
              <p:nvSpPr>
                <p:cNvPr id="2363" name="Freeform 2362">
                  <a:extLst>
                    <a:ext uri="{FF2B5EF4-FFF2-40B4-BE49-F238E27FC236}">
                      <a16:creationId xmlns:a16="http://schemas.microsoft.com/office/drawing/2014/main" id="{84C821B9-CB83-5142-913B-A912440C4439}"/>
                    </a:ext>
                  </a:extLst>
                </p:cNvPr>
                <p:cNvSpPr/>
                <p:nvPr/>
              </p:nvSpPr>
              <p:spPr>
                <a:xfrm>
                  <a:off x="7451292" y="402550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4" name="Freeform 2363">
                  <a:extLst>
                    <a:ext uri="{FF2B5EF4-FFF2-40B4-BE49-F238E27FC236}">
                      <a16:creationId xmlns:a16="http://schemas.microsoft.com/office/drawing/2014/main" id="{96A1F9C8-6672-FA4A-B19E-004974337311}"/>
                    </a:ext>
                  </a:extLst>
                </p:cNvPr>
                <p:cNvSpPr/>
                <p:nvPr/>
              </p:nvSpPr>
              <p:spPr>
                <a:xfrm>
                  <a:off x="7592779" y="402550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5" name="Freeform 2364">
                  <a:extLst>
                    <a:ext uri="{FF2B5EF4-FFF2-40B4-BE49-F238E27FC236}">
                      <a16:creationId xmlns:a16="http://schemas.microsoft.com/office/drawing/2014/main" id="{488A692D-BC8F-6F48-9E19-C9813ACC78E3}"/>
                    </a:ext>
                  </a:extLst>
                </p:cNvPr>
                <p:cNvSpPr/>
                <p:nvPr/>
              </p:nvSpPr>
              <p:spPr>
                <a:xfrm>
                  <a:off x="7451292" y="410240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6" name="Freeform 2365">
                  <a:extLst>
                    <a:ext uri="{FF2B5EF4-FFF2-40B4-BE49-F238E27FC236}">
                      <a16:creationId xmlns:a16="http://schemas.microsoft.com/office/drawing/2014/main" id="{CEBCA173-D2B9-2E46-820B-AF5A9A8D42D2}"/>
                    </a:ext>
                  </a:extLst>
                </p:cNvPr>
                <p:cNvSpPr/>
                <p:nvPr/>
              </p:nvSpPr>
              <p:spPr>
                <a:xfrm>
                  <a:off x="7592779" y="410240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7" name="Freeform 2366">
                  <a:extLst>
                    <a:ext uri="{FF2B5EF4-FFF2-40B4-BE49-F238E27FC236}">
                      <a16:creationId xmlns:a16="http://schemas.microsoft.com/office/drawing/2014/main" id="{204349A9-116F-4249-91AF-0214D53C33C7}"/>
                    </a:ext>
                  </a:extLst>
                </p:cNvPr>
                <p:cNvSpPr/>
                <p:nvPr/>
              </p:nvSpPr>
              <p:spPr>
                <a:xfrm>
                  <a:off x="7451292" y="417920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8" name="Freeform 2367">
                  <a:extLst>
                    <a:ext uri="{FF2B5EF4-FFF2-40B4-BE49-F238E27FC236}">
                      <a16:creationId xmlns:a16="http://schemas.microsoft.com/office/drawing/2014/main" id="{836BB816-AEBD-8043-84CF-C32A9D161738}"/>
                    </a:ext>
                  </a:extLst>
                </p:cNvPr>
                <p:cNvSpPr/>
                <p:nvPr/>
              </p:nvSpPr>
              <p:spPr>
                <a:xfrm>
                  <a:off x="7592779" y="417920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69" name="Freeform 2368">
                  <a:extLst>
                    <a:ext uri="{FF2B5EF4-FFF2-40B4-BE49-F238E27FC236}">
                      <a16:creationId xmlns:a16="http://schemas.microsoft.com/office/drawing/2014/main" id="{D46C2CCC-A306-5348-A611-12033C7605FF}"/>
                    </a:ext>
                  </a:extLst>
                </p:cNvPr>
                <p:cNvSpPr/>
                <p:nvPr/>
              </p:nvSpPr>
              <p:spPr>
                <a:xfrm>
                  <a:off x="7451292" y="425609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0" name="Freeform 2369">
                  <a:extLst>
                    <a:ext uri="{FF2B5EF4-FFF2-40B4-BE49-F238E27FC236}">
                      <a16:creationId xmlns:a16="http://schemas.microsoft.com/office/drawing/2014/main" id="{A7271BFC-9369-1D4D-9683-8788A465349D}"/>
                    </a:ext>
                  </a:extLst>
                </p:cNvPr>
                <p:cNvSpPr/>
                <p:nvPr/>
              </p:nvSpPr>
              <p:spPr>
                <a:xfrm>
                  <a:off x="7592779" y="425609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1" name="Freeform 2370">
                  <a:extLst>
                    <a:ext uri="{FF2B5EF4-FFF2-40B4-BE49-F238E27FC236}">
                      <a16:creationId xmlns:a16="http://schemas.microsoft.com/office/drawing/2014/main" id="{8C583A08-4942-8B40-B2DD-F4B9A8523306}"/>
                    </a:ext>
                  </a:extLst>
                </p:cNvPr>
                <p:cNvSpPr/>
                <p:nvPr/>
              </p:nvSpPr>
              <p:spPr>
                <a:xfrm>
                  <a:off x="7451292" y="433289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2" name="Freeform 2371">
                  <a:extLst>
                    <a:ext uri="{FF2B5EF4-FFF2-40B4-BE49-F238E27FC236}">
                      <a16:creationId xmlns:a16="http://schemas.microsoft.com/office/drawing/2014/main" id="{FAB830C7-51EF-F34F-AA3E-3C1469458667}"/>
                    </a:ext>
                  </a:extLst>
                </p:cNvPr>
                <p:cNvSpPr/>
                <p:nvPr/>
              </p:nvSpPr>
              <p:spPr>
                <a:xfrm>
                  <a:off x="7592779" y="433289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3" name="Freeform 2372">
                  <a:extLst>
                    <a:ext uri="{FF2B5EF4-FFF2-40B4-BE49-F238E27FC236}">
                      <a16:creationId xmlns:a16="http://schemas.microsoft.com/office/drawing/2014/main" id="{B2178EDB-0C1A-7A49-BA08-F2FD0FFDEB5C}"/>
                    </a:ext>
                  </a:extLst>
                </p:cNvPr>
                <p:cNvSpPr/>
                <p:nvPr/>
              </p:nvSpPr>
              <p:spPr>
                <a:xfrm>
                  <a:off x="7451292" y="440979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4" name="Freeform 2373">
                  <a:extLst>
                    <a:ext uri="{FF2B5EF4-FFF2-40B4-BE49-F238E27FC236}">
                      <a16:creationId xmlns:a16="http://schemas.microsoft.com/office/drawing/2014/main" id="{916159E3-6A72-674A-AA44-645B98A6E9B0}"/>
                    </a:ext>
                  </a:extLst>
                </p:cNvPr>
                <p:cNvSpPr/>
                <p:nvPr/>
              </p:nvSpPr>
              <p:spPr>
                <a:xfrm>
                  <a:off x="7592779" y="440979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5" name="Freeform 2374">
                  <a:extLst>
                    <a:ext uri="{FF2B5EF4-FFF2-40B4-BE49-F238E27FC236}">
                      <a16:creationId xmlns:a16="http://schemas.microsoft.com/office/drawing/2014/main" id="{6B87ADAF-FFEE-B240-9F61-3AAF604190BD}"/>
                    </a:ext>
                  </a:extLst>
                </p:cNvPr>
                <p:cNvSpPr/>
                <p:nvPr/>
              </p:nvSpPr>
              <p:spPr>
                <a:xfrm>
                  <a:off x="7451292" y="448668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6" name="Freeform 2375">
                  <a:extLst>
                    <a:ext uri="{FF2B5EF4-FFF2-40B4-BE49-F238E27FC236}">
                      <a16:creationId xmlns:a16="http://schemas.microsoft.com/office/drawing/2014/main" id="{3B09B1B3-59A5-EC41-AF76-3AF7F4BE6669}"/>
                    </a:ext>
                  </a:extLst>
                </p:cNvPr>
                <p:cNvSpPr/>
                <p:nvPr/>
              </p:nvSpPr>
              <p:spPr>
                <a:xfrm>
                  <a:off x="7592779" y="448668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7" name="Freeform 2376">
                  <a:extLst>
                    <a:ext uri="{FF2B5EF4-FFF2-40B4-BE49-F238E27FC236}">
                      <a16:creationId xmlns:a16="http://schemas.microsoft.com/office/drawing/2014/main" id="{DA87080A-3EF8-B543-9FE1-4C6A81D15C92}"/>
                    </a:ext>
                  </a:extLst>
                </p:cNvPr>
                <p:cNvSpPr/>
                <p:nvPr/>
              </p:nvSpPr>
              <p:spPr>
                <a:xfrm>
                  <a:off x="7451292" y="456348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8" name="Freeform 2377">
                  <a:extLst>
                    <a:ext uri="{FF2B5EF4-FFF2-40B4-BE49-F238E27FC236}">
                      <a16:creationId xmlns:a16="http://schemas.microsoft.com/office/drawing/2014/main" id="{74DDFD69-7A4C-004F-9CCA-3ACC6221FC4B}"/>
                    </a:ext>
                  </a:extLst>
                </p:cNvPr>
                <p:cNvSpPr/>
                <p:nvPr/>
              </p:nvSpPr>
              <p:spPr>
                <a:xfrm>
                  <a:off x="7592779" y="456348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79" name="Freeform 2378">
                  <a:extLst>
                    <a:ext uri="{FF2B5EF4-FFF2-40B4-BE49-F238E27FC236}">
                      <a16:creationId xmlns:a16="http://schemas.microsoft.com/office/drawing/2014/main" id="{AA2E9E9D-4885-2245-8723-BF2C58C4199A}"/>
                    </a:ext>
                  </a:extLst>
                </p:cNvPr>
                <p:cNvSpPr/>
                <p:nvPr/>
              </p:nvSpPr>
              <p:spPr>
                <a:xfrm>
                  <a:off x="7451292" y="464038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0" name="Freeform 2379">
                  <a:extLst>
                    <a:ext uri="{FF2B5EF4-FFF2-40B4-BE49-F238E27FC236}">
                      <a16:creationId xmlns:a16="http://schemas.microsoft.com/office/drawing/2014/main" id="{D6D02052-271E-7349-B9A3-1143BAC41ADB}"/>
                    </a:ext>
                  </a:extLst>
                </p:cNvPr>
                <p:cNvSpPr/>
                <p:nvPr/>
              </p:nvSpPr>
              <p:spPr>
                <a:xfrm>
                  <a:off x="7592779" y="4640382"/>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1" name="Freeform 2380">
                  <a:extLst>
                    <a:ext uri="{FF2B5EF4-FFF2-40B4-BE49-F238E27FC236}">
                      <a16:creationId xmlns:a16="http://schemas.microsoft.com/office/drawing/2014/main" id="{B30C44A0-7CD6-E747-9531-289A08F65C8B}"/>
                    </a:ext>
                  </a:extLst>
                </p:cNvPr>
                <p:cNvSpPr/>
                <p:nvPr/>
              </p:nvSpPr>
              <p:spPr>
                <a:xfrm>
                  <a:off x="7451292" y="471727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2" name="Freeform 2381">
                  <a:extLst>
                    <a:ext uri="{FF2B5EF4-FFF2-40B4-BE49-F238E27FC236}">
                      <a16:creationId xmlns:a16="http://schemas.microsoft.com/office/drawing/2014/main" id="{5B3C4651-0F85-B94A-8E09-BE4E1DA4099A}"/>
                    </a:ext>
                  </a:extLst>
                </p:cNvPr>
                <p:cNvSpPr/>
                <p:nvPr/>
              </p:nvSpPr>
              <p:spPr>
                <a:xfrm>
                  <a:off x="7592779" y="4717277"/>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3" name="Freeform 2382">
                  <a:extLst>
                    <a:ext uri="{FF2B5EF4-FFF2-40B4-BE49-F238E27FC236}">
                      <a16:creationId xmlns:a16="http://schemas.microsoft.com/office/drawing/2014/main" id="{33B84DC0-43D3-3D4F-948F-282B45267DD8}"/>
                    </a:ext>
                  </a:extLst>
                </p:cNvPr>
                <p:cNvSpPr/>
                <p:nvPr/>
              </p:nvSpPr>
              <p:spPr>
                <a:xfrm>
                  <a:off x="7451292" y="479407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4" name="Freeform 2383">
                  <a:extLst>
                    <a:ext uri="{FF2B5EF4-FFF2-40B4-BE49-F238E27FC236}">
                      <a16:creationId xmlns:a16="http://schemas.microsoft.com/office/drawing/2014/main" id="{464EA1A1-8393-C344-9103-2364932BD9DC}"/>
                    </a:ext>
                  </a:extLst>
                </p:cNvPr>
                <p:cNvSpPr/>
                <p:nvPr/>
              </p:nvSpPr>
              <p:spPr>
                <a:xfrm>
                  <a:off x="7592779" y="479407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5" name="Freeform 2384">
                  <a:extLst>
                    <a:ext uri="{FF2B5EF4-FFF2-40B4-BE49-F238E27FC236}">
                      <a16:creationId xmlns:a16="http://schemas.microsoft.com/office/drawing/2014/main" id="{5A77EB7E-2C7D-5246-9865-3FF30C06B389}"/>
                    </a:ext>
                  </a:extLst>
                </p:cNvPr>
                <p:cNvSpPr/>
                <p:nvPr/>
              </p:nvSpPr>
              <p:spPr>
                <a:xfrm>
                  <a:off x="7451292" y="4870971"/>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6" name="Freeform 2385">
                  <a:extLst>
                    <a:ext uri="{FF2B5EF4-FFF2-40B4-BE49-F238E27FC236}">
                      <a16:creationId xmlns:a16="http://schemas.microsoft.com/office/drawing/2014/main" id="{BB085F08-F757-C745-8327-BF2F468F9096}"/>
                    </a:ext>
                  </a:extLst>
                </p:cNvPr>
                <p:cNvSpPr/>
                <p:nvPr/>
              </p:nvSpPr>
              <p:spPr>
                <a:xfrm>
                  <a:off x="7592779" y="4870971"/>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7" name="Freeform 2386">
                  <a:extLst>
                    <a:ext uri="{FF2B5EF4-FFF2-40B4-BE49-F238E27FC236}">
                      <a16:creationId xmlns:a16="http://schemas.microsoft.com/office/drawing/2014/main" id="{C8EB4711-6202-294A-9CE3-1C96756C527E}"/>
                    </a:ext>
                  </a:extLst>
                </p:cNvPr>
                <p:cNvSpPr/>
                <p:nvPr/>
              </p:nvSpPr>
              <p:spPr>
                <a:xfrm>
                  <a:off x="7451292" y="494786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8" name="Freeform 2387">
                  <a:extLst>
                    <a:ext uri="{FF2B5EF4-FFF2-40B4-BE49-F238E27FC236}">
                      <a16:creationId xmlns:a16="http://schemas.microsoft.com/office/drawing/2014/main" id="{5D6F2065-1909-584A-8B3E-190C030EBBD8}"/>
                    </a:ext>
                  </a:extLst>
                </p:cNvPr>
                <p:cNvSpPr/>
                <p:nvPr/>
              </p:nvSpPr>
              <p:spPr>
                <a:xfrm>
                  <a:off x="7592779" y="494786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89" name="Freeform 2388">
                  <a:extLst>
                    <a:ext uri="{FF2B5EF4-FFF2-40B4-BE49-F238E27FC236}">
                      <a16:creationId xmlns:a16="http://schemas.microsoft.com/office/drawing/2014/main" id="{725805BE-8D45-C049-BBBA-9336F041EDCB}"/>
                    </a:ext>
                  </a:extLst>
                </p:cNvPr>
                <p:cNvSpPr/>
                <p:nvPr/>
              </p:nvSpPr>
              <p:spPr>
                <a:xfrm>
                  <a:off x="7451292" y="502466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90" name="Freeform 2389">
                  <a:extLst>
                    <a:ext uri="{FF2B5EF4-FFF2-40B4-BE49-F238E27FC236}">
                      <a16:creationId xmlns:a16="http://schemas.microsoft.com/office/drawing/2014/main" id="{505FC4D1-DD3C-2A4F-9543-057F50C298F9}"/>
                    </a:ext>
                  </a:extLst>
                </p:cNvPr>
                <p:cNvSpPr/>
                <p:nvPr/>
              </p:nvSpPr>
              <p:spPr>
                <a:xfrm>
                  <a:off x="7592779" y="5024666"/>
                  <a:ext cx="110605" cy="45299"/>
                </a:xfrm>
                <a:custGeom>
                  <a:avLst/>
                  <a:gdLst>
                    <a:gd name="connsiteX0" fmla="*/ 0 w 110605"/>
                    <a:gd name="connsiteY0" fmla="*/ 0 h 45299"/>
                    <a:gd name="connsiteX1" fmla="*/ 110605 w 110605"/>
                    <a:gd name="connsiteY1" fmla="*/ 0 h 45299"/>
                    <a:gd name="connsiteX2" fmla="*/ 110605 w 110605"/>
                    <a:gd name="connsiteY2" fmla="*/ 45300 h 45299"/>
                    <a:gd name="connsiteX3" fmla="*/ 0 w 110605"/>
                    <a:gd name="connsiteY3" fmla="*/ 45300 h 45299"/>
                  </a:gdLst>
                  <a:ahLst/>
                  <a:cxnLst>
                    <a:cxn ang="0">
                      <a:pos x="connsiteX0" y="connsiteY0"/>
                    </a:cxn>
                    <a:cxn ang="0">
                      <a:pos x="connsiteX1" y="connsiteY1"/>
                    </a:cxn>
                    <a:cxn ang="0">
                      <a:pos x="connsiteX2" y="connsiteY2"/>
                    </a:cxn>
                    <a:cxn ang="0">
                      <a:pos x="connsiteX3" y="connsiteY3"/>
                    </a:cxn>
                  </a:cxnLst>
                  <a:rect l="l" t="t" r="r" b="b"/>
                  <a:pathLst>
                    <a:path w="110605" h="45299">
                      <a:moveTo>
                        <a:pt x="0" y="0"/>
                      </a:moveTo>
                      <a:lnTo>
                        <a:pt x="110605" y="0"/>
                      </a:lnTo>
                      <a:lnTo>
                        <a:pt x="110605" y="45300"/>
                      </a:lnTo>
                      <a:lnTo>
                        <a:pt x="0" y="45300"/>
                      </a:lnTo>
                      <a:close/>
                    </a:path>
                  </a:pathLst>
                </a:custGeom>
                <a:solidFill>
                  <a:srgbClr val="FFFFFF"/>
                </a:solidFill>
                <a:ln w="9502" cap="flat">
                  <a:noFill/>
                  <a:prstDash val="solid"/>
                  <a:miter/>
                </a:ln>
              </p:spPr>
              <p:txBody>
                <a:bodyPr rtlCol="0" anchor="ctr"/>
                <a:lstStyle/>
                <a:p>
                  <a:endParaRPr lang="en-VN"/>
                </a:p>
              </p:txBody>
            </p:sp>
            <p:sp>
              <p:nvSpPr>
                <p:cNvPr id="2391" name="Freeform 2390">
                  <a:extLst>
                    <a:ext uri="{FF2B5EF4-FFF2-40B4-BE49-F238E27FC236}">
                      <a16:creationId xmlns:a16="http://schemas.microsoft.com/office/drawing/2014/main" id="{F51206E5-10A6-3A45-A204-495CDB2B3D12}"/>
                    </a:ext>
                  </a:extLst>
                </p:cNvPr>
                <p:cNvSpPr/>
                <p:nvPr/>
              </p:nvSpPr>
              <p:spPr>
                <a:xfrm>
                  <a:off x="7762868" y="3970405"/>
                  <a:ext cx="285064" cy="1280568"/>
                </a:xfrm>
                <a:custGeom>
                  <a:avLst/>
                  <a:gdLst>
                    <a:gd name="connsiteX0" fmla="*/ 0 w 285064"/>
                    <a:gd name="connsiteY0" fmla="*/ 0 h 1280568"/>
                    <a:gd name="connsiteX1" fmla="*/ 285065 w 285064"/>
                    <a:gd name="connsiteY1" fmla="*/ 0 h 1280568"/>
                    <a:gd name="connsiteX2" fmla="*/ 285065 w 285064"/>
                    <a:gd name="connsiteY2" fmla="*/ 1280569 h 1280568"/>
                    <a:gd name="connsiteX3" fmla="*/ 0 w 285064"/>
                    <a:gd name="connsiteY3" fmla="*/ 1280569 h 1280568"/>
                  </a:gdLst>
                  <a:ahLst/>
                  <a:cxnLst>
                    <a:cxn ang="0">
                      <a:pos x="connsiteX0" y="connsiteY0"/>
                    </a:cxn>
                    <a:cxn ang="0">
                      <a:pos x="connsiteX1" y="connsiteY1"/>
                    </a:cxn>
                    <a:cxn ang="0">
                      <a:pos x="connsiteX2" y="connsiteY2"/>
                    </a:cxn>
                    <a:cxn ang="0">
                      <a:pos x="connsiteX3" y="connsiteY3"/>
                    </a:cxn>
                  </a:cxnLst>
                  <a:rect l="l" t="t" r="r" b="b"/>
                  <a:pathLst>
                    <a:path w="285064" h="1280568">
                      <a:moveTo>
                        <a:pt x="0" y="0"/>
                      </a:moveTo>
                      <a:lnTo>
                        <a:pt x="285065" y="0"/>
                      </a:lnTo>
                      <a:lnTo>
                        <a:pt x="285065" y="1280569"/>
                      </a:lnTo>
                      <a:lnTo>
                        <a:pt x="0" y="1280569"/>
                      </a:lnTo>
                      <a:close/>
                    </a:path>
                  </a:pathLst>
                </a:custGeom>
                <a:solidFill>
                  <a:srgbClr val="C7C7C7"/>
                </a:solidFill>
                <a:ln w="9502" cap="flat">
                  <a:noFill/>
                  <a:prstDash val="solid"/>
                  <a:miter/>
                </a:ln>
              </p:spPr>
              <p:txBody>
                <a:bodyPr rtlCol="0" anchor="ctr"/>
                <a:lstStyle/>
                <a:p>
                  <a:endParaRPr lang="en-VN"/>
                </a:p>
              </p:txBody>
            </p:sp>
            <p:sp>
              <p:nvSpPr>
                <p:cNvPr id="2392" name="Freeform 2391">
                  <a:extLst>
                    <a:ext uri="{FF2B5EF4-FFF2-40B4-BE49-F238E27FC236}">
                      <a16:creationId xmlns:a16="http://schemas.microsoft.com/office/drawing/2014/main" id="{1A16C1BC-586A-A64A-8BFC-C579ED072901}"/>
                    </a:ext>
                  </a:extLst>
                </p:cNvPr>
                <p:cNvSpPr/>
                <p:nvPr/>
              </p:nvSpPr>
              <p:spPr>
                <a:xfrm rot="10800000">
                  <a:off x="7928491" y="5024666"/>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3" name="Freeform 2392">
                  <a:extLst>
                    <a:ext uri="{FF2B5EF4-FFF2-40B4-BE49-F238E27FC236}">
                      <a16:creationId xmlns:a16="http://schemas.microsoft.com/office/drawing/2014/main" id="{D8C48F56-F022-6544-B011-4412EC6689A7}"/>
                    </a:ext>
                  </a:extLst>
                </p:cNvPr>
                <p:cNvSpPr/>
                <p:nvPr/>
              </p:nvSpPr>
              <p:spPr>
                <a:xfrm rot="10800000">
                  <a:off x="7812279" y="5024666"/>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4" name="Freeform 2393">
                  <a:extLst>
                    <a:ext uri="{FF2B5EF4-FFF2-40B4-BE49-F238E27FC236}">
                      <a16:creationId xmlns:a16="http://schemas.microsoft.com/office/drawing/2014/main" id="{4E78676B-393A-2B43-A5CF-881A3C174BAB}"/>
                    </a:ext>
                  </a:extLst>
                </p:cNvPr>
                <p:cNvSpPr/>
                <p:nvPr/>
              </p:nvSpPr>
              <p:spPr>
                <a:xfrm rot="10800000">
                  <a:off x="7928491" y="494777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5" name="Freeform 2394">
                  <a:extLst>
                    <a:ext uri="{FF2B5EF4-FFF2-40B4-BE49-F238E27FC236}">
                      <a16:creationId xmlns:a16="http://schemas.microsoft.com/office/drawing/2014/main" id="{E081F534-1D1F-3F4F-B3B0-83A974C8AAD4}"/>
                    </a:ext>
                  </a:extLst>
                </p:cNvPr>
                <p:cNvSpPr/>
                <p:nvPr/>
              </p:nvSpPr>
              <p:spPr>
                <a:xfrm rot="10800000">
                  <a:off x="7812279" y="494777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6" name="Freeform 2395">
                  <a:extLst>
                    <a:ext uri="{FF2B5EF4-FFF2-40B4-BE49-F238E27FC236}">
                      <a16:creationId xmlns:a16="http://schemas.microsoft.com/office/drawing/2014/main" id="{768634C4-685E-1141-9EAD-1B101DDAEA05}"/>
                    </a:ext>
                  </a:extLst>
                </p:cNvPr>
                <p:cNvSpPr/>
                <p:nvPr/>
              </p:nvSpPr>
              <p:spPr>
                <a:xfrm rot="10800000">
                  <a:off x="7928491" y="487097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7" name="Freeform 2396">
                  <a:extLst>
                    <a:ext uri="{FF2B5EF4-FFF2-40B4-BE49-F238E27FC236}">
                      <a16:creationId xmlns:a16="http://schemas.microsoft.com/office/drawing/2014/main" id="{70D5C05F-ACCA-634F-A8FA-298AC1658E4F}"/>
                    </a:ext>
                  </a:extLst>
                </p:cNvPr>
                <p:cNvSpPr/>
                <p:nvPr/>
              </p:nvSpPr>
              <p:spPr>
                <a:xfrm rot="10800000">
                  <a:off x="7812279" y="487097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8" name="Freeform 2397">
                  <a:extLst>
                    <a:ext uri="{FF2B5EF4-FFF2-40B4-BE49-F238E27FC236}">
                      <a16:creationId xmlns:a16="http://schemas.microsoft.com/office/drawing/2014/main" id="{5865370D-E1BA-0D48-94DA-4D901C984534}"/>
                    </a:ext>
                  </a:extLst>
                </p:cNvPr>
                <p:cNvSpPr/>
                <p:nvPr/>
              </p:nvSpPr>
              <p:spPr>
                <a:xfrm rot="10800000">
                  <a:off x="7928491" y="4794076"/>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399" name="Freeform 2398">
                  <a:extLst>
                    <a:ext uri="{FF2B5EF4-FFF2-40B4-BE49-F238E27FC236}">
                      <a16:creationId xmlns:a16="http://schemas.microsoft.com/office/drawing/2014/main" id="{EBD15230-C03B-BB4B-BECF-43292220FDBA}"/>
                    </a:ext>
                  </a:extLst>
                </p:cNvPr>
                <p:cNvSpPr/>
                <p:nvPr/>
              </p:nvSpPr>
              <p:spPr>
                <a:xfrm rot="10800000">
                  <a:off x="7812279" y="4794076"/>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0" name="Freeform 2399">
                  <a:extLst>
                    <a:ext uri="{FF2B5EF4-FFF2-40B4-BE49-F238E27FC236}">
                      <a16:creationId xmlns:a16="http://schemas.microsoft.com/office/drawing/2014/main" id="{3D7F967B-AA9A-954A-9DE1-0B2EBB73363F}"/>
                    </a:ext>
                  </a:extLst>
                </p:cNvPr>
                <p:cNvSpPr/>
                <p:nvPr/>
              </p:nvSpPr>
              <p:spPr>
                <a:xfrm rot="10800000">
                  <a:off x="7928491" y="471718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1" name="Freeform 2400">
                  <a:extLst>
                    <a:ext uri="{FF2B5EF4-FFF2-40B4-BE49-F238E27FC236}">
                      <a16:creationId xmlns:a16="http://schemas.microsoft.com/office/drawing/2014/main" id="{48559283-F730-0C44-9795-162F3193A4B5}"/>
                    </a:ext>
                  </a:extLst>
                </p:cNvPr>
                <p:cNvSpPr/>
                <p:nvPr/>
              </p:nvSpPr>
              <p:spPr>
                <a:xfrm rot="10800000">
                  <a:off x="7812279" y="4717181"/>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2" name="Freeform 2401">
                  <a:extLst>
                    <a:ext uri="{FF2B5EF4-FFF2-40B4-BE49-F238E27FC236}">
                      <a16:creationId xmlns:a16="http://schemas.microsoft.com/office/drawing/2014/main" id="{5058C944-67F9-A149-BF63-0944644F5669}"/>
                    </a:ext>
                  </a:extLst>
                </p:cNvPr>
                <p:cNvSpPr/>
                <p:nvPr/>
              </p:nvSpPr>
              <p:spPr>
                <a:xfrm rot="10800000">
                  <a:off x="7928491" y="464038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3" name="Freeform 2402">
                  <a:extLst>
                    <a:ext uri="{FF2B5EF4-FFF2-40B4-BE49-F238E27FC236}">
                      <a16:creationId xmlns:a16="http://schemas.microsoft.com/office/drawing/2014/main" id="{8E4E83B7-A8B4-F140-A3D6-DD5343BF4E90}"/>
                    </a:ext>
                  </a:extLst>
                </p:cNvPr>
                <p:cNvSpPr/>
                <p:nvPr/>
              </p:nvSpPr>
              <p:spPr>
                <a:xfrm rot="10800000">
                  <a:off x="7812279" y="464038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4" name="Freeform 2403">
                  <a:extLst>
                    <a:ext uri="{FF2B5EF4-FFF2-40B4-BE49-F238E27FC236}">
                      <a16:creationId xmlns:a16="http://schemas.microsoft.com/office/drawing/2014/main" id="{7E33324D-A1E8-C348-A9AC-A204DCBF0587}"/>
                    </a:ext>
                  </a:extLst>
                </p:cNvPr>
                <p:cNvSpPr/>
                <p:nvPr/>
              </p:nvSpPr>
              <p:spPr>
                <a:xfrm rot="10800000">
                  <a:off x="7928491" y="456348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5" name="Freeform 2404">
                  <a:extLst>
                    <a:ext uri="{FF2B5EF4-FFF2-40B4-BE49-F238E27FC236}">
                      <a16:creationId xmlns:a16="http://schemas.microsoft.com/office/drawing/2014/main" id="{620A8FCB-9BAD-8849-9DE6-F0475076C501}"/>
                    </a:ext>
                  </a:extLst>
                </p:cNvPr>
                <p:cNvSpPr/>
                <p:nvPr/>
              </p:nvSpPr>
              <p:spPr>
                <a:xfrm rot="10800000">
                  <a:off x="7812279" y="456348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6" name="Freeform 2405">
                  <a:extLst>
                    <a:ext uri="{FF2B5EF4-FFF2-40B4-BE49-F238E27FC236}">
                      <a16:creationId xmlns:a16="http://schemas.microsoft.com/office/drawing/2014/main" id="{E4C65427-3B61-3345-A784-EC48F77DC921}"/>
                    </a:ext>
                  </a:extLst>
                </p:cNvPr>
                <p:cNvSpPr/>
                <p:nvPr/>
              </p:nvSpPr>
              <p:spPr>
                <a:xfrm rot="10800000">
                  <a:off x="7928491" y="448659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7" name="Freeform 2406">
                  <a:extLst>
                    <a:ext uri="{FF2B5EF4-FFF2-40B4-BE49-F238E27FC236}">
                      <a16:creationId xmlns:a16="http://schemas.microsoft.com/office/drawing/2014/main" id="{36C55EF8-936C-E943-B3A7-565EA6513900}"/>
                    </a:ext>
                  </a:extLst>
                </p:cNvPr>
                <p:cNvSpPr/>
                <p:nvPr/>
              </p:nvSpPr>
              <p:spPr>
                <a:xfrm rot="10800000">
                  <a:off x="7812279" y="448659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8" name="Freeform 2407">
                  <a:extLst>
                    <a:ext uri="{FF2B5EF4-FFF2-40B4-BE49-F238E27FC236}">
                      <a16:creationId xmlns:a16="http://schemas.microsoft.com/office/drawing/2014/main" id="{D5C2B522-21E0-984E-845A-7307311796B3}"/>
                    </a:ext>
                  </a:extLst>
                </p:cNvPr>
                <p:cNvSpPr/>
                <p:nvPr/>
              </p:nvSpPr>
              <p:spPr>
                <a:xfrm rot="10800000">
                  <a:off x="7928491" y="440979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09" name="Freeform 2408">
                  <a:extLst>
                    <a:ext uri="{FF2B5EF4-FFF2-40B4-BE49-F238E27FC236}">
                      <a16:creationId xmlns:a16="http://schemas.microsoft.com/office/drawing/2014/main" id="{E57F6BC7-A4B4-BA45-B434-A9C699FEC5AC}"/>
                    </a:ext>
                  </a:extLst>
                </p:cNvPr>
                <p:cNvSpPr/>
                <p:nvPr/>
              </p:nvSpPr>
              <p:spPr>
                <a:xfrm rot="10800000">
                  <a:off x="7812279" y="440979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0" name="Freeform 2409">
                  <a:extLst>
                    <a:ext uri="{FF2B5EF4-FFF2-40B4-BE49-F238E27FC236}">
                      <a16:creationId xmlns:a16="http://schemas.microsoft.com/office/drawing/2014/main" id="{E2BA0EF8-AA63-3D48-956F-E969FC67DB3E}"/>
                    </a:ext>
                  </a:extLst>
                </p:cNvPr>
                <p:cNvSpPr/>
                <p:nvPr/>
              </p:nvSpPr>
              <p:spPr>
                <a:xfrm rot="10800000">
                  <a:off x="7928491" y="433289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1" name="Freeform 2410">
                  <a:extLst>
                    <a:ext uri="{FF2B5EF4-FFF2-40B4-BE49-F238E27FC236}">
                      <a16:creationId xmlns:a16="http://schemas.microsoft.com/office/drawing/2014/main" id="{74AF1E99-2319-1A4E-A3BE-427CA0AC4395}"/>
                    </a:ext>
                  </a:extLst>
                </p:cNvPr>
                <p:cNvSpPr/>
                <p:nvPr/>
              </p:nvSpPr>
              <p:spPr>
                <a:xfrm rot="10800000">
                  <a:off x="7812279" y="433289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2" name="Freeform 2411">
                  <a:extLst>
                    <a:ext uri="{FF2B5EF4-FFF2-40B4-BE49-F238E27FC236}">
                      <a16:creationId xmlns:a16="http://schemas.microsoft.com/office/drawing/2014/main" id="{61E3C41C-922F-424F-9C5F-9C7D2CACDD01}"/>
                    </a:ext>
                  </a:extLst>
                </p:cNvPr>
                <p:cNvSpPr/>
                <p:nvPr/>
              </p:nvSpPr>
              <p:spPr>
                <a:xfrm rot="10800000">
                  <a:off x="7928491" y="425609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3" name="Freeform 2412">
                  <a:extLst>
                    <a:ext uri="{FF2B5EF4-FFF2-40B4-BE49-F238E27FC236}">
                      <a16:creationId xmlns:a16="http://schemas.microsoft.com/office/drawing/2014/main" id="{5C264D37-2D2E-194C-8C91-CE15FE9D9FF9}"/>
                    </a:ext>
                  </a:extLst>
                </p:cNvPr>
                <p:cNvSpPr/>
                <p:nvPr/>
              </p:nvSpPr>
              <p:spPr>
                <a:xfrm rot="10800000">
                  <a:off x="7812279" y="425609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4" name="Freeform 2413">
                  <a:extLst>
                    <a:ext uri="{FF2B5EF4-FFF2-40B4-BE49-F238E27FC236}">
                      <a16:creationId xmlns:a16="http://schemas.microsoft.com/office/drawing/2014/main" id="{4550A67B-8B19-7047-99D7-A8C03AE127B4}"/>
                    </a:ext>
                  </a:extLst>
                </p:cNvPr>
                <p:cNvSpPr/>
                <p:nvPr/>
              </p:nvSpPr>
              <p:spPr>
                <a:xfrm rot="10800000">
                  <a:off x="7928491" y="417920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5" name="Freeform 2414">
                  <a:extLst>
                    <a:ext uri="{FF2B5EF4-FFF2-40B4-BE49-F238E27FC236}">
                      <a16:creationId xmlns:a16="http://schemas.microsoft.com/office/drawing/2014/main" id="{7F3A8248-FD16-4948-B6A8-C400F0F50E1F}"/>
                    </a:ext>
                  </a:extLst>
                </p:cNvPr>
                <p:cNvSpPr/>
                <p:nvPr/>
              </p:nvSpPr>
              <p:spPr>
                <a:xfrm rot="10800000">
                  <a:off x="7812279" y="4179202"/>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6" name="Freeform 2415">
                  <a:extLst>
                    <a:ext uri="{FF2B5EF4-FFF2-40B4-BE49-F238E27FC236}">
                      <a16:creationId xmlns:a16="http://schemas.microsoft.com/office/drawing/2014/main" id="{0AE2DEAB-4BA1-4C4A-95E4-E057E68C8757}"/>
                    </a:ext>
                  </a:extLst>
                </p:cNvPr>
                <p:cNvSpPr/>
                <p:nvPr/>
              </p:nvSpPr>
              <p:spPr>
                <a:xfrm rot="10800000">
                  <a:off x="7928491" y="410230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7" name="Freeform 2416">
                  <a:extLst>
                    <a:ext uri="{FF2B5EF4-FFF2-40B4-BE49-F238E27FC236}">
                      <a16:creationId xmlns:a16="http://schemas.microsoft.com/office/drawing/2014/main" id="{A4E3E58D-DB7F-F443-8AAC-3845EF004ADF}"/>
                    </a:ext>
                  </a:extLst>
                </p:cNvPr>
                <p:cNvSpPr/>
                <p:nvPr/>
              </p:nvSpPr>
              <p:spPr>
                <a:xfrm rot="10800000">
                  <a:off x="7812279" y="410230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8" name="Freeform 2417">
                  <a:extLst>
                    <a:ext uri="{FF2B5EF4-FFF2-40B4-BE49-F238E27FC236}">
                      <a16:creationId xmlns:a16="http://schemas.microsoft.com/office/drawing/2014/main" id="{2E1F9209-4E02-8F4D-A8CF-EC0097565152}"/>
                    </a:ext>
                  </a:extLst>
                </p:cNvPr>
                <p:cNvSpPr/>
                <p:nvPr/>
              </p:nvSpPr>
              <p:spPr>
                <a:xfrm rot="10800000">
                  <a:off x="7928491" y="402550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19" name="Freeform 2418">
                  <a:extLst>
                    <a:ext uri="{FF2B5EF4-FFF2-40B4-BE49-F238E27FC236}">
                      <a16:creationId xmlns:a16="http://schemas.microsoft.com/office/drawing/2014/main" id="{F541393B-0A8F-B344-ABBC-AB2B31B122B5}"/>
                    </a:ext>
                  </a:extLst>
                </p:cNvPr>
                <p:cNvSpPr/>
                <p:nvPr/>
              </p:nvSpPr>
              <p:spPr>
                <a:xfrm rot="10800000">
                  <a:off x="7812279" y="4025507"/>
                  <a:ext cx="90840" cy="45299"/>
                </a:xfrm>
                <a:custGeom>
                  <a:avLst/>
                  <a:gdLst>
                    <a:gd name="connsiteX0" fmla="*/ -41 w 90840"/>
                    <a:gd name="connsiteY0" fmla="*/ -52 h 45299"/>
                    <a:gd name="connsiteX1" fmla="*/ 90799 w 90840"/>
                    <a:gd name="connsiteY1" fmla="*/ -52 h 45299"/>
                    <a:gd name="connsiteX2" fmla="*/ 90799 w 90840"/>
                    <a:gd name="connsiteY2" fmla="*/ 45248 h 45299"/>
                    <a:gd name="connsiteX3" fmla="*/ -41 w 90840"/>
                    <a:gd name="connsiteY3" fmla="*/ 45248 h 45299"/>
                  </a:gdLst>
                  <a:ahLst/>
                  <a:cxnLst>
                    <a:cxn ang="0">
                      <a:pos x="connsiteX0" y="connsiteY0"/>
                    </a:cxn>
                    <a:cxn ang="0">
                      <a:pos x="connsiteX1" y="connsiteY1"/>
                    </a:cxn>
                    <a:cxn ang="0">
                      <a:pos x="connsiteX2" y="connsiteY2"/>
                    </a:cxn>
                    <a:cxn ang="0">
                      <a:pos x="connsiteX3" y="connsiteY3"/>
                    </a:cxn>
                  </a:cxnLst>
                  <a:rect l="l" t="t" r="r" b="b"/>
                  <a:pathLst>
                    <a:path w="90840" h="45299">
                      <a:moveTo>
                        <a:pt x="-41" y="-52"/>
                      </a:moveTo>
                      <a:lnTo>
                        <a:pt x="90799" y="-52"/>
                      </a:lnTo>
                      <a:lnTo>
                        <a:pt x="90799" y="45248"/>
                      </a:lnTo>
                      <a:lnTo>
                        <a:pt x="-41" y="45248"/>
                      </a:lnTo>
                      <a:close/>
                    </a:path>
                  </a:pathLst>
                </a:custGeom>
                <a:solidFill>
                  <a:srgbClr val="EBEBEB"/>
                </a:solidFill>
                <a:ln w="9502" cap="flat">
                  <a:noFill/>
                  <a:prstDash val="solid"/>
                  <a:miter/>
                </a:ln>
              </p:spPr>
              <p:txBody>
                <a:bodyPr rtlCol="0" anchor="ctr"/>
                <a:lstStyle/>
                <a:p>
                  <a:endParaRPr lang="en-VN"/>
                </a:p>
              </p:txBody>
            </p:sp>
            <p:sp>
              <p:nvSpPr>
                <p:cNvPr id="2420" name="Freeform 2419">
                  <a:extLst>
                    <a:ext uri="{FF2B5EF4-FFF2-40B4-BE49-F238E27FC236}">
                      <a16:creationId xmlns:a16="http://schemas.microsoft.com/office/drawing/2014/main" id="{2222ED74-3FAB-DA40-907D-29DC1D3E5229}"/>
                    </a:ext>
                  </a:extLst>
                </p:cNvPr>
                <p:cNvSpPr/>
                <p:nvPr/>
              </p:nvSpPr>
              <p:spPr>
                <a:xfrm>
                  <a:off x="6077185" y="4416549"/>
                  <a:ext cx="414959" cy="834425"/>
                </a:xfrm>
                <a:custGeom>
                  <a:avLst/>
                  <a:gdLst>
                    <a:gd name="connsiteX0" fmla="*/ 0 w 414959"/>
                    <a:gd name="connsiteY0" fmla="*/ 0 h 834425"/>
                    <a:gd name="connsiteX1" fmla="*/ 414959 w 414959"/>
                    <a:gd name="connsiteY1" fmla="*/ 0 h 834425"/>
                    <a:gd name="connsiteX2" fmla="*/ 414959 w 414959"/>
                    <a:gd name="connsiteY2" fmla="*/ 834425 h 834425"/>
                    <a:gd name="connsiteX3" fmla="*/ 0 w 414959"/>
                    <a:gd name="connsiteY3" fmla="*/ 834425 h 834425"/>
                  </a:gdLst>
                  <a:ahLst/>
                  <a:cxnLst>
                    <a:cxn ang="0">
                      <a:pos x="connsiteX0" y="connsiteY0"/>
                    </a:cxn>
                    <a:cxn ang="0">
                      <a:pos x="connsiteX1" y="connsiteY1"/>
                    </a:cxn>
                    <a:cxn ang="0">
                      <a:pos x="connsiteX2" y="connsiteY2"/>
                    </a:cxn>
                    <a:cxn ang="0">
                      <a:pos x="connsiteX3" y="connsiteY3"/>
                    </a:cxn>
                  </a:cxnLst>
                  <a:rect l="l" t="t" r="r" b="b"/>
                  <a:pathLst>
                    <a:path w="414959" h="834425">
                      <a:moveTo>
                        <a:pt x="0" y="0"/>
                      </a:moveTo>
                      <a:lnTo>
                        <a:pt x="414959" y="0"/>
                      </a:lnTo>
                      <a:lnTo>
                        <a:pt x="414959" y="834425"/>
                      </a:lnTo>
                      <a:lnTo>
                        <a:pt x="0" y="834425"/>
                      </a:lnTo>
                      <a:close/>
                    </a:path>
                  </a:pathLst>
                </a:custGeom>
                <a:solidFill>
                  <a:srgbClr val="C7C7C7"/>
                </a:solidFill>
                <a:ln w="9502" cap="flat">
                  <a:noFill/>
                  <a:prstDash val="solid"/>
                  <a:miter/>
                </a:ln>
              </p:spPr>
              <p:txBody>
                <a:bodyPr rtlCol="0" anchor="ctr"/>
                <a:lstStyle/>
                <a:p>
                  <a:endParaRPr lang="en-VN"/>
                </a:p>
              </p:txBody>
            </p:sp>
            <p:sp>
              <p:nvSpPr>
                <p:cNvPr id="2421" name="Freeform 2420">
                  <a:extLst>
                    <a:ext uri="{FF2B5EF4-FFF2-40B4-BE49-F238E27FC236}">
                      <a16:creationId xmlns:a16="http://schemas.microsoft.com/office/drawing/2014/main" id="{AE3347C8-DF8D-334F-BC52-3842B06B2D99}"/>
                    </a:ext>
                  </a:extLst>
                </p:cNvPr>
                <p:cNvSpPr/>
                <p:nvPr/>
              </p:nvSpPr>
              <p:spPr>
                <a:xfrm>
                  <a:off x="6142465" y="4488780"/>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2" name="Freeform 2421">
                  <a:extLst>
                    <a:ext uri="{FF2B5EF4-FFF2-40B4-BE49-F238E27FC236}">
                      <a16:creationId xmlns:a16="http://schemas.microsoft.com/office/drawing/2014/main" id="{DD153CCA-9D66-5545-A1B2-0AE2A3397FDE}"/>
                    </a:ext>
                  </a:extLst>
                </p:cNvPr>
                <p:cNvSpPr/>
                <p:nvPr/>
              </p:nvSpPr>
              <p:spPr>
                <a:xfrm>
                  <a:off x="6142465" y="4598032"/>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3" name="Freeform 2422">
                  <a:extLst>
                    <a:ext uri="{FF2B5EF4-FFF2-40B4-BE49-F238E27FC236}">
                      <a16:creationId xmlns:a16="http://schemas.microsoft.com/office/drawing/2014/main" id="{01DD88B8-1C10-2E46-9FD3-3D1920BB33AB}"/>
                    </a:ext>
                  </a:extLst>
                </p:cNvPr>
                <p:cNvSpPr/>
                <p:nvPr/>
              </p:nvSpPr>
              <p:spPr>
                <a:xfrm>
                  <a:off x="6142465" y="4707189"/>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4" name="Freeform 2423">
                  <a:extLst>
                    <a:ext uri="{FF2B5EF4-FFF2-40B4-BE49-F238E27FC236}">
                      <a16:creationId xmlns:a16="http://schemas.microsoft.com/office/drawing/2014/main" id="{3F4D9A2F-6A4F-5843-A4CB-D29D0232B91E}"/>
                    </a:ext>
                  </a:extLst>
                </p:cNvPr>
                <p:cNvSpPr/>
                <p:nvPr/>
              </p:nvSpPr>
              <p:spPr>
                <a:xfrm>
                  <a:off x="6142465" y="4816346"/>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5" name="Freeform 2424">
                  <a:extLst>
                    <a:ext uri="{FF2B5EF4-FFF2-40B4-BE49-F238E27FC236}">
                      <a16:creationId xmlns:a16="http://schemas.microsoft.com/office/drawing/2014/main" id="{7C19E1A6-D803-4647-A4A2-0CDCBAFC59C3}"/>
                    </a:ext>
                  </a:extLst>
                </p:cNvPr>
                <p:cNvSpPr/>
                <p:nvPr/>
              </p:nvSpPr>
              <p:spPr>
                <a:xfrm>
                  <a:off x="6142465" y="4925597"/>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6" name="Freeform 2425">
                  <a:extLst>
                    <a:ext uri="{FF2B5EF4-FFF2-40B4-BE49-F238E27FC236}">
                      <a16:creationId xmlns:a16="http://schemas.microsoft.com/office/drawing/2014/main" id="{F3AEC5ED-EC88-7047-9122-EF3029F935E7}"/>
                    </a:ext>
                  </a:extLst>
                </p:cNvPr>
                <p:cNvSpPr/>
                <p:nvPr/>
              </p:nvSpPr>
              <p:spPr>
                <a:xfrm>
                  <a:off x="6142465" y="5034754"/>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7" name="Freeform 2426">
                  <a:extLst>
                    <a:ext uri="{FF2B5EF4-FFF2-40B4-BE49-F238E27FC236}">
                      <a16:creationId xmlns:a16="http://schemas.microsoft.com/office/drawing/2014/main" id="{8031422D-3794-3843-8F12-03E79CAFFC76}"/>
                    </a:ext>
                  </a:extLst>
                </p:cNvPr>
                <p:cNvSpPr/>
                <p:nvPr/>
              </p:nvSpPr>
              <p:spPr>
                <a:xfrm>
                  <a:off x="6142465" y="5143911"/>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8" name="Freeform 2427">
                  <a:extLst>
                    <a:ext uri="{FF2B5EF4-FFF2-40B4-BE49-F238E27FC236}">
                      <a16:creationId xmlns:a16="http://schemas.microsoft.com/office/drawing/2014/main" id="{808BDCC3-87F9-254C-8F66-8075D741706D}"/>
                    </a:ext>
                  </a:extLst>
                </p:cNvPr>
                <p:cNvSpPr/>
                <p:nvPr/>
              </p:nvSpPr>
              <p:spPr>
                <a:xfrm>
                  <a:off x="6248034" y="4488780"/>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29" name="Freeform 2428">
                  <a:extLst>
                    <a:ext uri="{FF2B5EF4-FFF2-40B4-BE49-F238E27FC236}">
                      <a16:creationId xmlns:a16="http://schemas.microsoft.com/office/drawing/2014/main" id="{2885BBCF-74D9-3943-B0B1-17EA6217623C}"/>
                    </a:ext>
                  </a:extLst>
                </p:cNvPr>
                <p:cNvSpPr/>
                <p:nvPr/>
              </p:nvSpPr>
              <p:spPr>
                <a:xfrm>
                  <a:off x="6248034" y="4598032"/>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0" name="Freeform 2429">
                  <a:extLst>
                    <a:ext uri="{FF2B5EF4-FFF2-40B4-BE49-F238E27FC236}">
                      <a16:creationId xmlns:a16="http://schemas.microsoft.com/office/drawing/2014/main" id="{A9A3DC80-F2BA-2B43-B3D6-72064422BDE8}"/>
                    </a:ext>
                  </a:extLst>
                </p:cNvPr>
                <p:cNvSpPr/>
                <p:nvPr/>
              </p:nvSpPr>
              <p:spPr>
                <a:xfrm>
                  <a:off x="6248034" y="4707189"/>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1" name="Freeform 2430">
                  <a:extLst>
                    <a:ext uri="{FF2B5EF4-FFF2-40B4-BE49-F238E27FC236}">
                      <a16:creationId xmlns:a16="http://schemas.microsoft.com/office/drawing/2014/main" id="{0E988BD2-BD7A-EF49-B06C-37CBD502A8FE}"/>
                    </a:ext>
                  </a:extLst>
                </p:cNvPr>
                <p:cNvSpPr/>
                <p:nvPr/>
              </p:nvSpPr>
              <p:spPr>
                <a:xfrm>
                  <a:off x="6248034" y="4816346"/>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2" name="Freeform 2431">
                  <a:extLst>
                    <a:ext uri="{FF2B5EF4-FFF2-40B4-BE49-F238E27FC236}">
                      <a16:creationId xmlns:a16="http://schemas.microsoft.com/office/drawing/2014/main" id="{818AE6C4-0795-5D41-B141-D6C3185DDE2A}"/>
                    </a:ext>
                  </a:extLst>
                </p:cNvPr>
                <p:cNvSpPr/>
                <p:nvPr/>
              </p:nvSpPr>
              <p:spPr>
                <a:xfrm>
                  <a:off x="6248034" y="4925597"/>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3" name="Freeform 2432">
                  <a:extLst>
                    <a:ext uri="{FF2B5EF4-FFF2-40B4-BE49-F238E27FC236}">
                      <a16:creationId xmlns:a16="http://schemas.microsoft.com/office/drawing/2014/main" id="{E6413790-7F3D-004E-AF32-FEFE58439F61}"/>
                    </a:ext>
                  </a:extLst>
                </p:cNvPr>
                <p:cNvSpPr/>
                <p:nvPr/>
              </p:nvSpPr>
              <p:spPr>
                <a:xfrm>
                  <a:off x="6248034" y="5034754"/>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4" name="Freeform 2433">
                  <a:extLst>
                    <a:ext uri="{FF2B5EF4-FFF2-40B4-BE49-F238E27FC236}">
                      <a16:creationId xmlns:a16="http://schemas.microsoft.com/office/drawing/2014/main" id="{222C6F52-B717-9746-88A4-96288E61D31B}"/>
                    </a:ext>
                  </a:extLst>
                </p:cNvPr>
                <p:cNvSpPr/>
                <p:nvPr/>
              </p:nvSpPr>
              <p:spPr>
                <a:xfrm>
                  <a:off x="6248034" y="5143911"/>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5" name="Freeform 2434">
                  <a:extLst>
                    <a:ext uri="{FF2B5EF4-FFF2-40B4-BE49-F238E27FC236}">
                      <a16:creationId xmlns:a16="http://schemas.microsoft.com/office/drawing/2014/main" id="{F2479083-5531-BA4B-9E17-574F5B0FF675}"/>
                    </a:ext>
                  </a:extLst>
                </p:cNvPr>
                <p:cNvSpPr/>
                <p:nvPr/>
              </p:nvSpPr>
              <p:spPr>
                <a:xfrm>
                  <a:off x="6353413" y="4488780"/>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6" name="Freeform 2435">
                  <a:extLst>
                    <a:ext uri="{FF2B5EF4-FFF2-40B4-BE49-F238E27FC236}">
                      <a16:creationId xmlns:a16="http://schemas.microsoft.com/office/drawing/2014/main" id="{D69A89CA-533C-224F-8F96-9B5FC05E04BE}"/>
                    </a:ext>
                  </a:extLst>
                </p:cNvPr>
                <p:cNvSpPr/>
                <p:nvPr/>
              </p:nvSpPr>
              <p:spPr>
                <a:xfrm>
                  <a:off x="6353413" y="4598032"/>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7" name="Freeform 2436">
                  <a:extLst>
                    <a:ext uri="{FF2B5EF4-FFF2-40B4-BE49-F238E27FC236}">
                      <a16:creationId xmlns:a16="http://schemas.microsoft.com/office/drawing/2014/main" id="{0971426E-0C0A-4940-A223-559C9AF3B430}"/>
                    </a:ext>
                  </a:extLst>
                </p:cNvPr>
                <p:cNvSpPr/>
                <p:nvPr/>
              </p:nvSpPr>
              <p:spPr>
                <a:xfrm>
                  <a:off x="6353413" y="4707189"/>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8" name="Freeform 2437">
                  <a:extLst>
                    <a:ext uri="{FF2B5EF4-FFF2-40B4-BE49-F238E27FC236}">
                      <a16:creationId xmlns:a16="http://schemas.microsoft.com/office/drawing/2014/main" id="{A8AFE18A-2371-874F-9D3E-3BD2FD8600AF}"/>
                    </a:ext>
                  </a:extLst>
                </p:cNvPr>
                <p:cNvSpPr/>
                <p:nvPr/>
              </p:nvSpPr>
              <p:spPr>
                <a:xfrm>
                  <a:off x="6353413" y="4816346"/>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39" name="Freeform 2438">
                  <a:extLst>
                    <a:ext uri="{FF2B5EF4-FFF2-40B4-BE49-F238E27FC236}">
                      <a16:creationId xmlns:a16="http://schemas.microsoft.com/office/drawing/2014/main" id="{CF7D287D-D27B-B54E-A000-90749B70AD84}"/>
                    </a:ext>
                  </a:extLst>
                </p:cNvPr>
                <p:cNvSpPr/>
                <p:nvPr/>
              </p:nvSpPr>
              <p:spPr>
                <a:xfrm>
                  <a:off x="6353413" y="4925597"/>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40" name="Freeform 2439">
                  <a:extLst>
                    <a:ext uri="{FF2B5EF4-FFF2-40B4-BE49-F238E27FC236}">
                      <a16:creationId xmlns:a16="http://schemas.microsoft.com/office/drawing/2014/main" id="{097642E2-F9E8-A048-AA3C-E79F6D294BCF}"/>
                    </a:ext>
                  </a:extLst>
                </p:cNvPr>
                <p:cNvSpPr/>
                <p:nvPr/>
              </p:nvSpPr>
              <p:spPr>
                <a:xfrm>
                  <a:off x="6353413" y="5034754"/>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41" name="Freeform 2440">
                  <a:extLst>
                    <a:ext uri="{FF2B5EF4-FFF2-40B4-BE49-F238E27FC236}">
                      <a16:creationId xmlns:a16="http://schemas.microsoft.com/office/drawing/2014/main" id="{90C7A46C-08A9-534F-B647-F9422E563EC0}"/>
                    </a:ext>
                  </a:extLst>
                </p:cNvPr>
                <p:cNvSpPr/>
                <p:nvPr/>
              </p:nvSpPr>
              <p:spPr>
                <a:xfrm>
                  <a:off x="6353413" y="5143911"/>
                  <a:ext cx="73451" cy="51104"/>
                </a:xfrm>
                <a:custGeom>
                  <a:avLst/>
                  <a:gdLst>
                    <a:gd name="connsiteX0" fmla="*/ 0 w 73451"/>
                    <a:gd name="connsiteY0" fmla="*/ 0 h 51104"/>
                    <a:gd name="connsiteX1" fmla="*/ 73452 w 73451"/>
                    <a:gd name="connsiteY1" fmla="*/ 0 h 51104"/>
                    <a:gd name="connsiteX2" fmla="*/ 73452 w 73451"/>
                    <a:gd name="connsiteY2" fmla="*/ 51105 h 51104"/>
                    <a:gd name="connsiteX3" fmla="*/ 0 w 73451"/>
                    <a:gd name="connsiteY3" fmla="*/ 51105 h 51104"/>
                  </a:gdLst>
                  <a:ahLst/>
                  <a:cxnLst>
                    <a:cxn ang="0">
                      <a:pos x="connsiteX0" y="connsiteY0"/>
                    </a:cxn>
                    <a:cxn ang="0">
                      <a:pos x="connsiteX1" y="connsiteY1"/>
                    </a:cxn>
                    <a:cxn ang="0">
                      <a:pos x="connsiteX2" y="connsiteY2"/>
                    </a:cxn>
                    <a:cxn ang="0">
                      <a:pos x="connsiteX3" y="connsiteY3"/>
                    </a:cxn>
                  </a:cxnLst>
                  <a:rect l="l" t="t" r="r" b="b"/>
                  <a:pathLst>
                    <a:path w="73451" h="51104">
                      <a:moveTo>
                        <a:pt x="0" y="0"/>
                      </a:moveTo>
                      <a:lnTo>
                        <a:pt x="73452" y="0"/>
                      </a:lnTo>
                      <a:lnTo>
                        <a:pt x="73452" y="51105"/>
                      </a:lnTo>
                      <a:lnTo>
                        <a:pt x="0" y="51105"/>
                      </a:lnTo>
                      <a:close/>
                    </a:path>
                  </a:pathLst>
                </a:custGeom>
                <a:solidFill>
                  <a:srgbClr val="DBDBDB"/>
                </a:solidFill>
                <a:ln w="9502" cap="flat">
                  <a:noFill/>
                  <a:prstDash val="solid"/>
                  <a:miter/>
                </a:ln>
              </p:spPr>
              <p:txBody>
                <a:bodyPr rtlCol="0" anchor="ctr"/>
                <a:lstStyle/>
                <a:p>
                  <a:endParaRPr lang="en-VN"/>
                </a:p>
              </p:txBody>
            </p:sp>
            <p:sp>
              <p:nvSpPr>
                <p:cNvPr id="2442" name="Freeform 2441">
                  <a:extLst>
                    <a:ext uri="{FF2B5EF4-FFF2-40B4-BE49-F238E27FC236}">
                      <a16:creationId xmlns:a16="http://schemas.microsoft.com/office/drawing/2014/main" id="{D531D2D4-AB22-AF42-A134-4CB9079DC994}"/>
                    </a:ext>
                  </a:extLst>
                </p:cNvPr>
                <p:cNvSpPr/>
                <p:nvPr/>
              </p:nvSpPr>
              <p:spPr>
                <a:xfrm>
                  <a:off x="6215822" y="4329661"/>
                  <a:ext cx="276227" cy="86982"/>
                </a:xfrm>
                <a:custGeom>
                  <a:avLst/>
                  <a:gdLst>
                    <a:gd name="connsiteX0" fmla="*/ 0 w 276227"/>
                    <a:gd name="connsiteY0" fmla="*/ 0 h 86982"/>
                    <a:gd name="connsiteX1" fmla="*/ 276228 w 276227"/>
                    <a:gd name="connsiteY1" fmla="*/ 0 h 86982"/>
                    <a:gd name="connsiteX2" fmla="*/ 276228 w 276227"/>
                    <a:gd name="connsiteY2" fmla="*/ 86983 h 86982"/>
                    <a:gd name="connsiteX3" fmla="*/ 0 w 276227"/>
                    <a:gd name="connsiteY3" fmla="*/ 86983 h 86982"/>
                  </a:gdLst>
                  <a:ahLst/>
                  <a:cxnLst>
                    <a:cxn ang="0">
                      <a:pos x="connsiteX0" y="connsiteY0"/>
                    </a:cxn>
                    <a:cxn ang="0">
                      <a:pos x="connsiteX1" y="connsiteY1"/>
                    </a:cxn>
                    <a:cxn ang="0">
                      <a:pos x="connsiteX2" y="connsiteY2"/>
                    </a:cxn>
                    <a:cxn ang="0">
                      <a:pos x="connsiteX3" y="connsiteY3"/>
                    </a:cxn>
                  </a:cxnLst>
                  <a:rect l="l" t="t" r="r" b="b"/>
                  <a:pathLst>
                    <a:path w="276227" h="86982">
                      <a:moveTo>
                        <a:pt x="0" y="0"/>
                      </a:moveTo>
                      <a:lnTo>
                        <a:pt x="276228" y="0"/>
                      </a:lnTo>
                      <a:lnTo>
                        <a:pt x="276228" y="86983"/>
                      </a:lnTo>
                      <a:lnTo>
                        <a:pt x="0" y="86983"/>
                      </a:lnTo>
                      <a:close/>
                    </a:path>
                  </a:pathLst>
                </a:custGeom>
                <a:solidFill>
                  <a:srgbClr val="DBDBDB"/>
                </a:solidFill>
                <a:ln w="9502" cap="flat">
                  <a:noFill/>
                  <a:prstDash val="solid"/>
                  <a:miter/>
                </a:ln>
              </p:spPr>
              <p:txBody>
                <a:bodyPr rtlCol="0" anchor="ctr"/>
                <a:lstStyle/>
                <a:p>
                  <a:endParaRPr lang="en-VN"/>
                </a:p>
              </p:txBody>
            </p:sp>
            <p:sp>
              <p:nvSpPr>
                <p:cNvPr id="2443" name="Freeform 2442">
                  <a:extLst>
                    <a:ext uri="{FF2B5EF4-FFF2-40B4-BE49-F238E27FC236}">
                      <a16:creationId xmlns:a16="http://schemas.microsoft.com/office/drawing/2014/main" id="{C2A1637E-52E3-A348-80F4-ABB33A2104D8}"/>
                    </a:ext>
                  </a:extLst>
                </p:cNvPr>
                <p:cNvSpPr/>
                <p:nvPr/>
              </p:nvSpPr>
              <p:spPr>
                <a:xfrm>
                  <a:off x="6317020" y="4275796"/>
                  <a:ext cx="175124" cy="53864"/>
                </a:xfrm>
                <a:custGeom>
                  <a:avLst/>
                  <a:gdLst>
                    <a:gd name="connsiteX0" fmla="*/ 0 w 175124"/>
                    <a:gd name="connsiteY0" fmla="*/ 0 h 53864"/>
                    <a:gd name="connsiteX1" fmla="*/ 175125 w 175124"/>
                    <a:gd name="connsiteY1" fmla="*/ 0 h 53864"/>
                    <a:gd name="connsiteX2" fmla="*/ 175125 w 175124"/>
                    <a:gd name="connsiteY2" fmla="*/ 53865 h 53864"/>
                    <a:gd name="connsiteX3" fmla="*/ 0 w 175124"/>
                    <a:gd name="connsiteY3" fmla="*/ 53865 h 53864"/>
                  </a:gdLst>
                  <a:ahLst/>
                  <a:cxnLst>
                    <a:cxn ang="0">
                      <a:pos x="connsiteX0" y="connsiteY0"/>
                    </a:cxn>
                    <a:cxn ang="0">
                      <a:pos x="connsiteX1" y="connsiteY1"/>
                    </a:cxn>
                    <a:cxn ang="0">
                      <a:pos x="connsiteX2" y="connsiteY2"/>
                    </a:cxn>
                    <a:cxn ang="0">
                      <a:pos x="connsiteX3" y="connsiteY3"/>
                    </a:cxn>
                  </a:cxnLst>
                  <a:rect l="l" t="t" r="r" b="b"/>
                  <a:pathLst>
                    <a:path w="175124" h="53864">
                      <a:moveTo>
                        <a:pt x="0" y="0"/>
                      </a:moveTo>
                      <a:lnTo>
                        <a:pt x="175125" y="0"/>
                      </a:lnTo>
                      <a:lnTo>
                        <a:pt x="175125" y="53865"/>
                      </a:lnTo>
                      <a:lnTo>
                        <a:pt x="0" y="53865"/>
                      </a:lnTo>
                      <a:close/>
                    </a:path>
                  </a:pathLst>
                </a:custGeom>
                <a:solidFill>
                  <a:srgbClr val="EBEBEB"/>
                </a:solidFill>
                <a:ln w="9502" cap="flat">
                  <a:noFill/>
                  <a:prstDash val="solid"/>
                  <a:miter/>
                </a:ln>
              </p:spPr>
              <p:txBody>
                <a:bodyPr rtlCol="0" anchor="ctr"/>
                <a:lstStyle/>
                <a:p>
                  <a:endParaRPr lang="en-VN"/>
                </a:p>
              </p:txBody>
            </p:sp>
            <p:sp>
              <p:nvSpPr>
                <p:cNvPr id="2444" name="Freeform 2443">
                  <a:extLst>
                    <a:ext uri="{FF2B5EF4-FFF2-40B4-BE49-F238E27FC236}">
                      <a16:creationId xmlns:a16="http://schemas.microsoft.com/office/drawing/2014/main" id="{DA5CC39F-6A96-3D49-A3C9-F5E8A1FAEE3B}"/>
                    </a:ext>
                  </a:extLst>
                </p:cNvPr>
                <p:cNvSpPr/>
                <p:nvPr/>
              </p:nvSpPr>
              <p:spPr>
                <a:xfrm>
                  <a:off x="6492144" y="4416549"/>
                  <a:ext cx="291146" cy="834425"/>
                </a:xfrm>
                <a:custGeom>
                  <a:avLst/>
                  <a:gdLst>
                    <a:gd name="connsiteX0" fmla="*/ 0 w 291146"/>
                    <a:gd name="connsiteY0" fmla="*/ 0 h 834425"/>
                    <a:gd name="connsiteX1" fmla="*/ 291146 w 291146"/>
                    <a:gd name="connsiteY1" fmla="*/ 0 h 834425"/>
                    <a:gd name="connsiteX2" fmla="*/ 291146 w 291146"/>
                    <a:gd name="connsiteY2" fmla="*/ 834425 h 834425"/>
                    <a:gd name="connsiteX3" fmla="*/ 0 w 291146"/>
                    <a:gd name="connsiteY3" fmla="*/ 834425 h 834425"/>
                  </a:gdLst>
                  <a:ahLst/>
                  <a:cxnLst>
                    <a:cxn ang="0">
                      <a:pos x="connsiteX0" y="connsiteY0"/>
                    </a:cxn>
                    <a:cxn ang="0">
                      <a:pos x="connsiteX1" y="connsiteY1"/>
                    </a:cxn>
                    <a:cxn ang="0">
                      <a:pos x="connsiteX2" y="connsiteY2"/>
                    </a:cxn>
                    <a:cxn ang="0">
                      <a:pos x="connsiteX3" y="connsiteY3"/>
                    </a:cxn>
                  </a:cxnLst>
                  <a:rect l="l" t="t" r="r" b="b"/>
                  <a:pathLst>
                    <a:path w="291146" h="834425">
                      <a:moveTo>
                        <a:pt x="0" y="0"/>
                      </a:moveTo>
                      <a:lnTo>
                        <a:pt x="291146" y="0"/>
                      </a:lnTo>
                      <a:lnTo>
                        <a:pt x="291146" y="834425"/>
                      </a:lnTo>
                      <a:lnTo>
                        <a:pt x="0" y="834425"/>
                      </a:lnTo>
                      <a:close/>
                    </a:path>
                  </a:pathLst>
                </a:custGeom>
                <a:solidFill>
                  <a:srgbClr val="A6A6A6"/>
                </a:solidFill>
                <a:ln w="9502" cap="flat">
                  <a:noFill/>
                  <a:prstDash val="solid"/>
                  <a:miter/>
                </a:ln>
              </p:spPr>
              <p:txBody>
                <a:bodyPr rtlCol="0" anchor="ctr"/>
                <a:lstStyle/>
                <a:p>
                  <a:endParaRPr lang="en-VN"/>
                </a:p>
              </p:txBody>
            </p:sp>
            <p:sp>
              <p:nvSpPr>
                <p:cNvPr id="2445" name="Freeform 2444">
                  <a:extLst>
                    <a:ext uri="{FF2B5EF4-FFF2-40B4-BE49-F238E27FC236}">
                      <a16:creationId xmlns:a16="http://schemas.microsoft.com/office/drawing/2014/main" id="{953B88DA-5634-E349-8DDE-67C6257EA89C}"/>
                    </a:ext>
                  </a:extLst>
                </p:cNvPr>
                <p:cNvSpPr/>
                <p:nvPr/>
              </p:nvSpPr>
              <p:spPr>
                <a:xfrm rot="10800000">
                  <a:off x="6693685" y="513582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46" name="Freeform 2445">
                  <a:extLst>
                    <a:ext uri="{FF2B5EF4-FFF2-40B4-BE49-F238E27FC236}">
                      <a16:creationId xmlns:a16="http://schemas.microsoft.com/office/drawing/2014/main" id="{7F3F3F8E-FB68-4541-B7D5-E9D12F0CA8DF}"/>
                    </a:ext>
                  </a:extLst>
                </p:cNvPr>
                <p:cNvSpPr/>
                <p:nvPr/>
              </p:nvSpPr>
              <p:spPr>
                <a:xfrm rot="10800000">
                  <a:off x="6693685" y="5026665"/>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47" name="Freeform 2446">
                  <a:extLst>
                    <a:ext uri="{FF2B5EF4-FFF2-40B4-BE49-F238E27FC236}">
                      <a16:creationId xmlns:a16="http://schemas.microsoft.com/office/drawing/2014/main" id="{9BF8A878-9DEA-7C41-B35F-F5E4B763ADF6}"/>
                    </a:ext>
                  </a:extLst>
                </p:cNvPr>
                <p:cNvSpPr/>
                <p:nvPr/>
              </p:nvSpPr>
              <p:spPr>
                <a:xfrm rot="10800000">
                  <a:off x="6693685" y="4917413"/>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48" name="Freeform 2447">
                  <a:extLst>
                    <a:ext uri="{FF2B5EF4-FFF2-40B4-BE49-F238E27FC236}">
                      <a16:creationId xmlns:a16="http://schemas.microsoft.com/office/drawing/2014/main" id="{84F4BE68-806F-6445-9B25-E30C26DFE964}"/>
                    </a:ext>
                  </a:extLst>
                </p:cNvPr>
                <p:cNvSpPr/>
                <p:nvPr/>
              </p:nvSpPr>
              <p:spPr>
                <a:xfrm rot="10800000">
                  <a:off x="6693685" y="480816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49" name="Freeform 2448">
                  <a:extLst>
                    <a:ext uri="{FF2B5EF4-FFF2-40B4-BE49-F238E27FC236}">
                      <a16:creationId xmlns:a16="http://schemas.microsoft.com/office/drawing/2014/main" id="{D0D83F3D-1F40-B44E-ADFA-C9E253AB29D0}"/>
                    </a:ext>
                  </a:extLst>
                </p:cNvPr>
                <p:cNvSpPr/>
                <p:nvPr/>
              </p:nvSpPr>
              <p:spPr>
                <a:xfrm rot="10800000">
                  <a:off x="6693685" y="4699100"/>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0" name="Freeform 2449">
                  <a:extLst>
                    <a:ext uri="{FF2B5EF4-FFF2-40B4-BE49-F238E27FC236}">
                      <a16:creationId xmlns:a16="http://schemas.microsoft.com/office/drawing/2014/main" id="{336F7761-D433-E241-BDC0-DABFA92F2398}"/>
                    </a:ext>
                  </a:extLst>
                </p:cNvPr>
                <p:cNvSpPr/>
                <p:nvPr/>
              </p:nvSpPr>
              <p:spPr>
                <a:xfrm rot="10800000">
                  <a:off x="6693685" y="4589848"/>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1" name="Freeform 2450">
                  <a:extLst>
                    <a:ext uri="{FF2B5EF4-FFF2-40B4-BE49-F238E27FC236}">
                      <a16:creationId xmlns:a16="http://schemas.microsoft.com/office/drawing/2014/main" id="{95038C8A-62BB-8748-9E4F-DAB796B4E899}"/>
                    </a:ext>
                  </a:extLst>
                </p:cNvPr>
                <p:cNvSpPr/>
                <p:nvPr/>
              </p:nvSpPr>
              <p:spPr>
                <a:xfrm rot="10800000">
                  <a:off x="6693685" y="4480596"/>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2" name="Freeform 2451">
                  <a:extLst>
                    <a:ext uri="{FF2B5EF4-FFF2-40B4-BE49-F238E27FC236}">
                      <a16:creationId xmlns:a16="http://schemas.microsoft.com/office/drawing/2014/main" id="{32398641-F5B6-FE41-817D-32ADC54DF5C4}"/>
                    </a:ext>
                  </a:extLst>
                </p:cNvPr>
                <p:cNvSpPr/>
                <p:nvPr/>
              </p:nvSpPr>
              <p:spPr>
                <a:xfrm rot="10800000">
                  <a:off x="6607786" y="513582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3" name="Freeform 2452">
                  <a:extLst>
                    <a:ext uri="{FF2B5EF4-FFF2-40B4-BE49-F238E27FC236}">
                      <a16:creationId xmlns:a16="http://schemas.microsoft.com/office/drawing/2014/main" id="{F45AB353-841F-5447-BDE4-4E1FC1B4D0A6}"/>
                    </a:ext>
                  </a:extLst>
                </p:cNvPr>
                <p:cNvSpPr/>
                <p:nvPr/>
              </p:nvSpPr>
              <p:spPr>
                <a:xfrm rot="10800000">
                  <a:off x="6607786" y="5026665"/>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4" name="Freeform 2453">
                  <a:extLst>
                    <a:ext uri="{FF2B5EF4-FFF2-40B4-BE49-F238E27FC236}">
                      <a16:creationId xmlns:a16="http://schemas.microsoft.com/office/drawing/2014/main" id="{4B9056EF-3A14-B34E-8A8C-117C8CBE288F}"/>
                    </a:ext>
                  </a:extLst>
                </p:cNvPr>
                <p:cNvSpPr/>
                <p:nvPr/>
              </p:nvSpPr>
              <p:spPr>
                <a:xfrm rot="10800000">
                  <a:off x="6607786" y="4917413"/>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5" name="Freeform 2454">
                  <a:extLst>
                    <a:ext uri="{FF2B5EF4-FFF2-40B4-BE49-F238E27FC236}">
                      <a16:creationId xmlns:a16="http://schemas.microsoft.com/office/drawing/2014/main" id="{BE73E2FB-95D3-3A4D-8F2C-EAB798CA3121}"/>
                    </a:ext>
                  </a:extLst>
                </p:cNvPr>
                <p:cNvSpPr/>
                <p:nvPr/>
              </p:nvSpPr>
              <p:spPr>
                <a:xfrm rot="10800000">
                  <a:off x="6607786" y="480816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6" name="Freeform 2455">
                  <a:extLst>
                    <a:ext uri="{FF2B5EF4-FFF2-40B4-BE49-F238E27FC236}">
                      <a16:creationId xmlns:a16="http://schemas.microsoft.com/office/drawing/2014/main" id="{204FB9EC-3F7E-DE4B-942F-2A69B8F2E392}"/>
                    </a:ext>
                  </a:extLst>
                </p:cNvPr>
                <p:cNvSpPr/>
                <p:nvPr/>
              </p:nvSpPr>
              <p:spPr>
                <a:xfrm rot="10800000">
                  <a:off x="6607786" y="4699100"/>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7" name="Freeform 2456">
                  <a:extLst>
                    <a:ext uri="{FF2B5EF4-FFF2-40B4-BE49-F238E27FC236}">
                      <a16:creationId xmlns:a16="http://schemas.microsoft.com/office/drawing/2014/main" id="{4A209FE3-19DA-8241-B1DF-9F8285F16727}"/>
                    </a:ext>
                  </a:extLst>
                </p:cNvPr>
                <p:cNvSpPr/>
                <p:nvPr/>
              </p:nvSpPr>
              <p:spPr>
                <a:xfrm rot="10800000">
                  <a:off x="6607786" y="4589848"/>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8" name="Freeform 2457">
                  <a:extLst>
                    <a:ext uri="{FF2B5EF4-FFF2-40B4-BE49-F238E27FC236}">
                      <a16:creationId xmlns:a16="http://schemas.microsoft.com/office/drawing/2014/main" id="{B6A7E154-3729-7C44-8487-D009C6F799D5}"/>
                    </a:ext>
                  </a:extLst>
                </p:cNvPr>
                <p:cNvSpPr/>
                <p:nvPr/>
              </p:nvSpPr>
              <p:spPr>
                <a:xfrm rot="10800000">
                  <a:off x="6607786" y="4480596"/>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59" name="Freeform 2458">
                  <a:extLst>
                    <a:ext uri="{FF2B5EF4-FFF2-40B4-BE49-F238E27FC236}">
                      <a16:creationId xmlns:a16="http://schemas.microsoft.com/office/drawing/2014/main" id="{BDB751F4-ADE9-A448-84CB-DAC3E39A52BB}"/>
                    </a:ext>
                  </a:extLst>
                </p:cNvPr>
                <p:cNvSpPr/>
                <p:nvPr/>
              </p:nvSpPr>
              <p:spPr>
                <a:xfrm rot="10800000">
                  <a:off x="6521886" y="513582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0" name="Freeform 2459">
                  <a:extLst>
                    <a:ext uri="{FF2B5EF4-FFF2-40B4-BE49-F238E27FC236}">
                      <a16:creationId xmlns:a16="http://schemas.microsoft.com/office/drawing/2014/main" id="{B51C9380-29AF-5C49-B8A8-A6EA9F297890}"/>
                    </a:ext>
                  </a:extLst>
                </p:cNvPr>
                <p:cNvSpPr/>
                <p:nvPr/>
              </p:nvSpPr>
              <p:spPr>
                <a:xfrm rot="10800000">
                  <a:off x="6521886" y="5026665"/>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1" name="Freeform 2460">
                  <a:extLst>
                    <a:ext uri="{FF2B5EF4-FFF2-40B4-BE49-F238E27FC236}">
                      <a16:creationId xmlns:a16="http://schemas.microsoft.com/office/drawing/2014/main" id="{4EF95FCE-1DE1-7241-9E8B-32D0C0B5AB3F}"/>
                    </a:ext>
                  </a:extLst>
                </p:cNvPr>
                <p:cNvSpPr/>
                <p:nvPr/>
              </p:nvSpPr>
              <p:spPr>
                <a:xfrm rot="10800000">
                  <a:off x="6521886" y="4917413"/>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2" name="Freeform 2461">
                  <a:extLst>
                    <a:ext uri="{FF2B5EF4-FFF2-40B4-BE49-F238E27FC236}">
                      <a16:creationId xmlns:a16="http://schemas.microsoft.com/office/drawing/2014/main" id="{673BB44B-15E1-9842-B443-7F9AC3527985}"/>
                    </a:ext>
                  </a:extLst>
                </p:cNvPr>
                <p:cNvSpPr/>
                <p:nvPr/>
              </p:nvSpPr>
              <p:spPr>
                <a:xfrm rot="10800000">
                  <a:off x="6521886" y="4808161"/>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3" name="Freeform 2462">
                  <a:extLst>
                    <a:ext uri="{FF2B5EF4-FFF2-40B4-BE49-F238E27FC236}">
                      <a16:creationId xmlns:a16="http://schemas.microsoft.com/office/drawing/2014/main" id="{E12DCA17-CE3D-8547-8679-AA44978B0337}"/>
                    </a:ext>
                  </a:extLst>
                </p:cNvPr>
                <p:cNvSpPr/>
                <p:nvPr/>
              </p:nvSpPr>
              <p:spPr>
                <a:xfrm rot="10800000">
                  <a:off x="6521886" y="4699100"/>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4" name="Freeform 2463">
                  <a:extLst>
                    <a:ext uri="{FF2B5EF4-FFF2-40B4-BE49-F238E27FC236}">
                      <a16:creationId xmlns:a16="http://schemas.microsoft.com/office/drawing/2014/main" id="{FA8998A1-EFC5-A941-8D80-5E3A3C4A8F2D}"/>
                    </a:ext>
                  </a:extLst>
                </p:cNvPr>
                <p:cNvSpPr/>
                <p:nvPr/>
              </p:nvSpPr>
              <p:spPr>
                <a:xfrm rot="10800000">
                  <a:off x="6521886" y="4589848"/>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5" name="Freeform 2464">
                  <a:extLst>
                    <a:ext uri="{FF2B5EF4-FFF2-40B4-BE49-F238E27FC236}">
                      <a16:creationId xmlns:a16="http://schemas.microsoft.com/office/drawing/2014/main" id="{06B63E6C-7199-6643-9E3E-9740FD08FB1C}"/>
                    </a:ext>
                  </a:extLst>
                </p:cNvPr>
                <p:cNvSpPr/>
                <p:nvPr/>
              </p:nvSpPr>
              <p:spPr>
                <a:xfrm rot="10800000">
                  <a:off x="6521886" y="4480596"/>
                  <a:ext cx="59768" cy="51104"/>
                </a:xfrm>
                <a:custGeom>
                  <a:avLst/>
                  <a:gdLst>
                    <a:gd name="connsiteX0" fmla="*/ -41 w 59768"/>
                    <a:gd name="connsiteY0" fmla="*/ -52 h 51104"/>
                    <a:gd name="connsiteX1" fmla="*/ 59727 w 59768"/>
                    <a:gd name="connsiteY1" fmla="*/ -52 h 51104"/>
                    <a:gd name="connsiteX2" fmla="*/ 59727 w 59768"/>
                    <a:gd name="connsiteY2" fmla="*/ 51053 h 51104"/>
                    <a:gd name="connsiteX3" fmla="*/ -41 w 59768"/>
                    <a:gd name="connsiteY3" fmla="*/ 51053 h 51104"/>
                  </a:gdLst>
                  <a:ahLst/>
                  <a:cxnLst>
                    <a:cxn ang="0">
                      <a:pos x="connsiteX0" y="connsiteY0"/>
                    </a:cxn>
                    <a:cxn ang="0">
                      <a:pos x="connsiteX1" y="connsiteY1"/>
                    </a:cxn>
                    <a:cxn ang="0">
                      <a:pos x="connsiteX2" y="connsiteY2"/>
                    </a:cxn>
                    <a:cxn ang="0">
                      <a:pos x="connsiteX3" y="connsiteY3"/>
                    </a:cxn>
                  </a:cxnLst>
                  <a:rect l="l" t="t" r="r" b="b"/>
                  <a:pathLst>
                    <a:path w="59768" h="51104">
                      <a:moveTo>
                        <a:pt x="-41" y="-52"/>
                      </a:moveTo>
                      <a:lnTo>
                        <a:pt x="59727" y="-52"/>
                      </a:lnTo>
                      <a:lnTo>
                        <a:pt x="59727" y="51053"/>
                      </a:lnTo>
                      <a:lnTo>
                        <a:pt x="-41" y="51053"/>
                      </a:lnTo>
                      <a:close/>
                    </a:path>
                  </a:pathLst>
                </a:custGeom>
                <a:solidFill>
                  <a:srgbClr val="C7C7C7"/>
                </a:solidFill>
                <a:ln w="9502" cap="flat">
                  <a:noFill/>
                  <a:prstDash val="solid"/>
                  <a:miter/>
                </a:ln>
              </p:spPr>
              <p:txBody>
                <a:bodyPr rtlCol="0" anchor="ctr"/>
                <a:lstStyle/>
                <a:p>
                  <a:endParaRPr lang="en-VN"/>
                </a:p>
              </p:txBody>
            </p:sp>
            <p:sp>
              <p:nvSpPr>
                <p:cNvPr id="2466" name="Freeform 2465">
                  <a:extLst>
                    <a:ext uri="{FF2B5EF4-FFF2-40B4-BE49-F238E27FC236}">
                      <a16:creationId xmlns:a16="http://schemas.microsoft.com/office/drawing/2014/main" id="{6E2D2DC0-E05B-E648-B249-FB2834EE0065}"/>
                    </a:ext>
                  </a:extLst>
                </p:cNvPr>
                <p:cNvSpPr/>
                <p:nvPr/>
              </p:nvSpPr>
              <p:spPr>
                <a:xfrm>
                  <a:off x="6492144" y="4329661"/>
                  <a:ext cx="247056" cy="86982"/>
                </a:xfrm>
                <a:custGeom>
                  <a:avLst/>
                  <a:gdLst>
                    <a:gd name="connsiteX0" fmla="*/ 0 w 247056"/>
                    <a:gd name="connsiteY0" fmla="*/ 0 h 86982"/>
                    <a:gd name="connsiteX1" fmla="*/ 247056 w 247056"/>
                    <a:gd name="connsiteY1" fmla="*/ 0 h 86982"/>
                    <a:gd name="connsiteX2" fmla="*/ 247056 w 247056"/>
                    <a:gd name="connsiteY2" fmla="*/ 86983 h 86982"/>
                    <a:gd name="connsiteX3" fmla="*/ 0 w 247056"/>
                    <a:gd name="connsiteY3" fmla="*/ 86983 h 86982"/>
                  </a:gdLst>
                  <a:ahLst/>
                  <a:cxnLst>
                    <a:cxn ang="0">
                      <a:pos x="connsiteX0" y="connsiteY0"/>
                    </a:cxn>
                    <a:cxn ang="0">
                      <a:pos x="connsiteX1" y="connsiteY1"/>
                    </a:cxn>
                    <a:cxn ang="0">
                      <a:pos x="connsiteX2" y="connsiteY2"/>
                    </a:cxn>
                    <a:cxn ang="0">
                      <a:pos x="connsiteX3" y="connsiteY3"/>
                    </a:cxn>
                  </a:cxnLst>
                  <a:rect l="l" t="t" r="r" b="b"/>
                  <a:pathLst>
                    <a:path w="247056" h="86982">
                      <a:moveTo>
                        <a:pt x="0" y="0"/>
                      </a:moveTo>
                      <a:lnTo>
                        <a:pt x="247056" y="0"/>
                      </a:lnTo>
                      <a:lnTo>
                        <a:pt x="247056" y="86983"/>
                      </a:lnTo>
                      <a:lnTo>
                        <a:pt x="0" y="86983"/>
                      </a:lnTo>
                      <a:close/>
                    </a:path>
                  </a:pathLst>
                </a:custGeom>
                <a:solidFill>
                  <a:srgbClr val="C7C7C7"/>
                </a:solidFill>
                <a:ln w="9502" cap="flat">
                  <a:noFill/>
                  <a:prstDash val="solid"/>
                  <a:miter/>
                </a:ln>
              </p:spPr>
              <p:txBody>
                <a:bodyPr rtlCol="0" anchor="ctr"/>
                <a:lstStyle/>
                <a:p>
                  <a:endParaRPr lang="en-VN"/>
                </a:p>
              </p:txBody>
            </p:sp>
            <p:sp>
              <p:nvSpPr>
                <p:cNvPr id="2467" name="Freeform 2466">
                  <a:extLst>
                    <a:ext uri="{FF2B5EF4-FFF2-40B4-BE49-F238E27FC236}">
                      <a16:creationId xmlns:a16="http://schemas.microsoft.com/office/drawing/2014/main" id="{2636E232-F9EA-3C4F-B7D3-B71DC543031D}"/>
                    </a:ext>
                  </a:extLst>
                </p:cNvPr>
                <p:cNvSpPr/>
                <p:nvPr/>
              </p:nvSpPr>
              <p:spPr>
                <a:xfrm>
                  <a:off x="6492144" y="4275796"/>
                  <a:ext cx="133885" cy="53864"/>
                </a:xfrm>
                <a:custGeom>
                  <a:avLst/>
                  <a:gdLst>
                    <a:gd name="connsiteX0" fmla="*/ 0 w 133885"/>
                    <a:gd name="connsiteY0" fmla="*/ 0 h 53864"/>
                    <a:gd name="connsiteX1" fmla="*/ 133885 w 133885"/>
                    <a:gd name="connsiteY1" fmla="*/ 0 h 53864"/>
                    <a:gd name="connsiteX2" fmla="*/ 133885 w 133885"/>
                    <a:gd name="connsiteY2" fmla="*/ 53865 h 53864"/>
                    <a:gd name="connsiteX3" fmla="*/ 0 w 133885"/>
                    <a:gd name="connsiteY3" fmla="*/ 53865 h 53864"/>
                  </a:gdLst>
                  <a:ahLst/>
                  <a:cxnLst>
                    <a:cxn ang="0">
                      <a:pos x="connsiteX0" y="connsiteY0"/>
                    </a:cxn>
                    <a:cxn ang="0">
                      <a:pos x="connsiteX1" y="connsiteY1"/>
                    </a:cxn>
                    <a:cxn ang="0">
                      <a:pos x="connsiteX2" y="connsiteY2"/>
                    </a:cxn>
                    <a:cxn ang="0">
                      <a:pos x="connsiteX3" y="connsiteY3"/>
                    </a:cxn>
                  </a:cxnLst>
                  <a:rect l="l" t="t" r="r" b="b"/>
                  <a:pathLst>
                    <a:path w="133885" h="53864">
                      <a:moveTo>
                        <a:pt x="0" y="0"/>
                      </a:moveTo>
                      <a:lnTo>
                        <a:pt x="133885" y="0"/>
                      </a:lnTo>
                      <a:lnTo>
                        <a:pt x="133885" y="53865"/>
                      </a:lnTo>
                      <a:lnTo>
                        <a:pt x="0" y="53865"/>
                      </a:lnTo>
                      <a:close/>
                    </a:path>
                  </a:pathLst>
                </a:custGeom>
                <a:solidFill>
                  <a:srgbClr val="DBDBDB"/>
                </a:solidFill>
                <a:ln w="9502" cap="flat">
                  <a:noFill/>
                  <a:prstDash val="solid"/>
                  <a:miter/>
                </a:ln>
              </p:spPr>
              <p:txBody>
                <a:bodyPr rtlCol="0" anchor="ctr"/>
                <a:lstStyle/>
                <a:p>
                  <a:endParaRPr lang="en-VN"/>
                </a:p>
              </p:txBody>
            </p:sp>
            <p:sp>
              <p:nvSpPr>
                <p:cNvPr id="2468" name="Freeform 2467">
                  <a:extLst>
                    <a:ext uri="{FF2B5EF4-FFF2-40B4-BE49-F238E27FC236}">
                      <a16:creationId xmlns:a16="http://schemas.microsoft.com/office/drawing/2014/main" id="{97C3B827-E403-E747-94C5-0A50E2530392}"/>
                    </a:ext>
                  </a:extLst>
                </p:cNvPr>
                <p:cNvSpPr/>
                <p:nvPr/>
              </p:nvSpPr>
              <p:spPr>
                <a:xfrm>
                  <a:off x="6959271" y="3253416"/>
                  <a:ext cx="627142" cy="1928466"/>
                </a:xfrm>
                <a:custGeom>
                  <a:avLst/>
                  <a:gdLst>
                    <a:gd name="connsiteX0" fmla="*/ 0 w 627142"/>
                    <a:gd name="connsiteY0" fmla="*/ 0 h 1928466"/>
                    <a:gd name="connsiteX1" fmla="*/ 627143 w 627142"/>
                    <a:gd name="connsiteY1" fmla="*/ 0 h 1928466"/>
                    <a:gd name="connsiteX2" fmla="*/ 627143 w 627142"/>
                    <a:gd name="connsiteY2" fmla="*/ 1928466 h 1928466"/>
                    <a:gd name="connsiteX3" fmla="*/ 0 w 627142"/>
                    <a:gd name="connsiteY3" fmla="*/ 1928466 h 1928466"/>
                  </a:gdLst>
                  <a:ahLst/>
                  <a:cxnLst>
                    <a:cxn ang="0">
                      <a:pos x="connsiteX0" y="connsiteY0"/>
                    </a:cxn>
                    <a:cxn ang="0">
                      <a:pos x="connsiteX1" y="connsiteY1"/>
                    </a:cxn>
                    <a:cxn ang="0">
                      <a:pos x="connsiteX2" y="connsiteY2"/>
                    </a:cxn>
                    <a:cxn ang="0">
                      <a:pos x="connsiteX3" y="connsiteY3"/>
                    </a:cxn>
                  </a:cxnLst>
                  <a:rect l="l" t="t" r="r" b="b"/>
                  <a:pathLst>
                    <a:path w="627142" h="1928466">
                      <a:moveTo>
                        <a:pt x="0" y="0"/>
                      </a:moveTo>
                      <a:lnTo>
                        <a:pt x="627143" y="0"/>
                      </a:lnTo>
                      <a:lnTo>
                        <a:pt x="627143" y="1928466"/>
                      </a:lnTo>
                      <a:lnTo>
                        <a:pt x="0" y="1928466"/>
                      </a:lnTo>
                      <a:close/>
                    </a:path>
                  </a:pathLst>
                </a:custGeom>
                <a:solidFill>
                  <a:srgbClr val="AE9287"/>
                </a:solidFill>
                <a:ln w="9502" cap="flat">
                  <a:noFill/>
                  <a:prstDash val="solid"/>
                  <a:miter/>
                </a:ln>
              </p:spPr>
              <p:txBody>
                <a:bodyPr rtlCol="0" anchor="ctr"/>
                <a:lstStyle/>
                <a:p>
                  <a:endParaRPr lang="en-VN"/>
                </a:p>
              </p:txBody>
            </p:sp>
            <p:sp>
              <p:nvSpPr>
                <p:cNvPr id="2469" name="Freeform 2468">
                  <a:extLst>
                    <a:ext uri="{FF2B5EF4-FFF2-40B4-BE49-F238E27FC236}">
                      <a16:creationId xmlns:a16="http://schemas.microsoft.com/office/drawing/2014/main" id="{6B3C9690-524F-DD41-9AF0-2A7883E86C63}"/>
                    </a:ext>
                  </a:extLst>
                </p:cNvPr>
                <p:cNvSpPr/>
                <p:nvPr/>
              </p:nvSpPr>
              <p:spPr>
                <a:xfrm>
                  <a:off x="7114726" y="3059370"/>
                  <a:ext cx="469216" cy="193950"/>
                </a:xfrm>
                <a:custGeom>
                  <a:avLst/>
                  <a:gdLst>
                    <a:gd name="connsiteX0" fmla="*/ 0 w 469216"/>
                    <a:gd name="connsiteY0" fmla="*/ 0 h 193950"/>
                    <a:gd name="connsiteX1" fmla="*/ 469217 w 469216"/>
                    <a:gd name="connsiteY1" fmla="*/ 0 h 193950"/>
                    <a:gd name="connsiteX2" fmla="*/ 469217 w 469216"/>
                    <a:gd name="connsiteY2" fmla="*/ 193951 h 193950"/>
                    <a:gd name="connsiteX3" fmla="*/ 0 w 469216"/>
                    <a:gd name="connsiteY3" fmla="*/ 193951 h 193950"/>
                  </a:gdLst>
                  <a:ahLst/>
                  <a:cxnLst>
                    <a:cxn ang="0">
                      <a:pos x="connsiteX0" y="connsiteY0"/>
                    </a:cxn>
                    <a:cxn ang="0">
                      <a:pos x="connsiteX1" y="connsiteY1"/>
                    </a:cxn>
                    <a:cxn ang="0">
                      <a:pos x="connsiteX2" y="connsiteY2"/>
                    </a:cxn>
                    <a:cxn ang="0">
                      <a:pos x="connsiteX3" y="connsiteY3"/>
                    </a:cxn>
                  </a:cxnLst>
                  <a:rect l="l" t="t" r="r" b="b"/>
                  <a:pathLst>
                    <a:path w="469216" h="193950">
                      <a:moveTo>
                        <a:pt x="0" y="0"/>
                      </a:moveTo>
                      <a:lnTo>
                        <a:pt x="469217" y="0"/>
                      </a:lnTo>
                      <a:lnTo>
                        <a:pt x="469217" y="193951"/>
                      </a:lnTo>
                      <a:lnTo>
                        <a:pt x="0" y="193951"/>
                      </a:lnTo>
                      <a:close/>
                    </a:path>
                  </a:pathLst>
                </a:custGeom>
                <a:solidFill>
                  <a:srgbClr val="7E6A63"/>
                </a:solidFill>
                <a:ln w="9502" cap="flat">
                  <a:noFill/>
                  <a:prstDash val="solid"/>
                  <a:miter/>
                </a:ln>
              </p:spPr>
              <p:txBody>
                <a:bodyPr rtlCol="0" anchor="ctr"/>
                <a:lstStyle/>
                <a:p>
                  <a:endParaRPr lang="en-VN"/>
                </a:p>
              </p:txBody>
            </p:sp>
            <p:sp>
              <p:nvSpPr>
                <p:cNvPr id="2470" name="Freeform 2469">
                  <a:extLst>
                    <a:ext uri="{FF2B5EF4-FFF2-40B4-BE49-F238E27FC236}">
                      <a16:creationId xmlns:a16="http://schemas.microsoft.com/office/drawing/2014/main" id="{564DCECE-1DF2-A644-A9D1-5C617AE442F1}"/>
                    </a:ext>
                  </a:extLst>
                </p:cNvPr>
                <p:cNvSpPr/>
                <p:nvPr/>
              </p:nvSpPr>
              <p:spPr>
                <a:xfrm>
                  <a:off x="7153780"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1" name="Freeform 2470">
                  <a:extLst>
                    <a:ext uri="{FF2B5EF4-FFF2-40B4-BE49-F238E27FC236}">
                      <a16:creationId xmlns:a16="http://schemas.microsoft.com/office/drawing/2014/main" id="{AEEBE9FB-71A3-D94F-B02C-C957288D7D35}"/>
                    </a:ext>
                  </a:extLst>
                </p:cNvPr>
                <p:cNvSpPr/>
                <p:nvPr/>
              </p:nvSpPr>
              <p:spPr>
                <a:xfrm>
                  <a:off x="7224001"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2" name="Freeform 2471">
                  <a:extLst>
                    <a:ext uri="{FF2B5EF4-FFF2-40B4-BE49-F238E27FC236}">
                      <a16:creationId xmlns:a16="http://schemas.microsoft.com/office/drawing/2014/main" id="{7513B298-CCEB-2A4B-A7A6-DA3969CD80AA}"/>
                    </a:ext>
                  </a:extLst>
                </p:cNvPr>
                <p:cNvSpPr/>
                <p:nvPr/>
              </p:nvSpPr>
              <p:spPr>
                <a:xfrm>
                  <a:off x="7294222"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3" name="Freeform 2472">
                  <a:extLst>
                    <a:ext uri="{FF2B5EF4-FFF2-40B4-BE49-F238E27FC236}">
                      <a16:creationId xmlns:a16="http://schemas.microsoft.com/office/drawing/2014/main" id="{2027FC86-5B82-8F4F-97A4-D2BA26F3C060}"/>
                    </a:ext>
                  </a:extLst>
                </p:cNvPr>
                <p:cNvSpPr/>
                <p:nvPr/>
              </p:nvSpPr>
              <p:spPr>
                <a:xfrm>
                  <a:off x="7364443"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4" name="Freeform 2473">
                  <a:extLst>
                    <a:ext uri="{FF2B5EF4-FFF2-40B4-BE49-F238E27FC236}">
                      <a16:creationId xmlns:a16="http://schemas.microsoft.com/office/drawing/2014/main" id="{24630529-C2DC-A24C-B276-494EE7400B55}"/>
                    </a:ext>
                  </a:extLst>
                </p:cNvPr>
                <p:cNvSpPr/>
                <p:nvPr/>
              </p:nvSpPr>
              <p:spPr>
                <a:xfrm>
                  <a:off x="7434569"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5" name="Freeform 2474">
                  <a:extLst>
                    <a:ext uri="{FF2B5EF4-FFF2-40B4-BE49-F238E27FC236}">
                      <a16:creationId xmlns:a16="http://schemas.microsoft.com/office/drawing/2014/main" id="{97B6CDE6-994E-FE45-8E7A-16CC924242D1}"/>
                    </a:ext>
                  </a:extLst>
                </p:cNvPr>
                <p:cNvSpPr/>
                <p:nvPr/>
              </p:nvSpPr>
              <p:spPr>
                <a:xfrm>
                  <a:off x="7504789" y="3089348"/>
                  <a:ext cx="40099" cy="134090"/>
                </a:xfrm>
                <a:custGeom>
                  <a:avLst/>
                  <a:gdLst>
                    <a:gd name="connsiteX0" fmla="*/ 0 w 40099"/>
                    <a:gd name="connsiteY0" fmla="*/ 0 h 134090"/>
                    <a:gd name="connsiteX1" fmla="*/ 40099 w 40099"/>
                    <a:gd name="connsiteY1" fmla="*/ 0 h 134090"/>
                    <a:gd name="connsiteX2" fmla="*/ 40099 w 40099"/>
                    <a:gd name="connsiteY2" fmla="*/ 134090 h 134090"/>
                    <a:gd name="connsiteX3" fmla="*/ 0 w 40099"/>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40099" h="134090">
                      <a:moveTo>
                        <a:pt x="0" y="0"/>
                      </a:moveTo>
                      <a:lnTo>
                        <a:pt x="40099" y="0"/>
                      </a:lnTo>
                      <a:lnTo>
                        <a:pt x="40099" y="134090"/>
                      </a:lnTo>
                      <a:lnTo>
                        <a:pt x="0" y="134090"/>
                      </a:lnTo>
                      <a:close/>
                    </a:path>
                  </a:pathLst>
                </a:custGeom>
                <a:solidFill>
                  <a:srgbClr val="455A64"/>
                </a:solidFill>
                <a:ln w="9502" cap="flat">
                  <a:noFill/>
                  <a:prstDash val="solid"/>
                  <a:miter/>
                </a:ln>
              </p:spPr>
              <p:txBody>
                <a:bodyPr rtlCol="0" anchor="ctr"/>
                <a:lstStyle/>
                <a:p>
                  <a:endParaRPr lang="en-VN"/>
                </a:p>
              </p:txBody>
            </p:sp>
            <p:sp>
              <p:nvSpPr>
                <p:cNvPr id="2476" name="Freeform 2475">
                  <a:extLst>
                    <a:ext uri="{FF2B5EF4-FFF2-40B4-BE49-F238E27FC236}">
                      <a16:creationId xmlns:a16="http://schemas.microsoft.com/office/drawing/2014/main" id="{118CCA1C-A4BF-6C43-97D5-C8C921BD97A2}"/>
                    </a:ext>
                  </a:extLst>
                </p:cNvPr>
                <p:cNvSpPr/>
                <p:nvPr/>
              </p:nvSpPr>
              <p:spPr>
                <a:xfrm>
                  <a:off x="7584037" y="3059370"/>
                  <a:ext cx="213418" cy="193950"/>
                </a:xfrm>
                <a:custGeom>
                  <a:avLst/>
                  <a:gdLst>
                    <a:gd name="connsiteX0" fmla="*/ 0 w 213418"/>
                    <a:gd name="connsiteY0" fmla="*/ 0 h 193950"/>
                    <a:gd name="connsiteX1" fmla="*/ 213418 w 213418"/>
                    <a:gd name="connsiteY1" fmla="*/ 0 h 193950"/>
                    <a:gd name="connsiteX2" fmla="*/ 213418 w 213418"/>
                    <a:gd name="connsiteY2" fmla="*/ 193951 h 193950"/>
                    <a:gd name="connsiteX3" fmla="*/ 0 w 213418"/>
                    <a:gd name="connsiteY3" fmla="*/ 193951 h 193950"/>
                  </a:gdLst>
                  <a:ahLst/>
                  <a:cxnLst>
                    <a:cxn ang="0">
                      <a:pos x="connsiteX0" y="connsiteY0"/>
                    </a:cxn>
                    <a:cxn ang="0">
                      <a:pos x="connsiteX1" y="connsiteY1"/>
                    </a:cxn>
                    <a:cxn ang="0">
                      <a:pos x="connsiteX2" y="connsiteY2"/>
                    </a:cxn>
                    <a:cxn ang="0">
                      <a:pos x="connsiteX3" y="connsiteY3"/>
                    </a:cxn>
                  </a:cxnLst>
                  <a:rect l="l" t="t" r="r" b="b"/>
                  <a:pathLst>
                    <a:path w="213418" h="193950">
                      <a:moveTo>
                        <a:pt x="0" y="0"/>
                      </a:moveTo>
                      <a:lnTo>
                        <a:pt x="213418" y="0"/>
                      </a:lnTo>
                      <a:lnTo>
                        <a:pt x="213418" y="193951"/>
                      </a:lnTo>
                      <a:lnTo>
                        <a:pt x="0" y="193951"/>
                      </a:lnTo>
                      <a:close/>
                    </a:path>
                  </a:pathLst>
                </a:custGeom>
                <a:solidFill>
                  <a:srgbClr val="8B756D"/>
                </a:solidFill>
                <a:ln w="9502" cap="flat">
                  <a:noFill/>
                  <a:prstDash val="solid"/>
                  <a:miter/>
                </a:ln>
              </p:spPr>
              <p:txBody>
                <a:bodyPr rtlCol="0" anchor="ctr"/>
                <a:lstStyle/>
                <a:p>
                  <a:endParaRPr lang="en-VN"/>
                </a:p>
              </p:txBody>
            </p:sp>
            <p:sp>
              <p:nvSpPr>
                <p:cNvPr id="2477" name="Freeform 2476">
                  <a:extLst>
                    <a:ext uri="{FF2B5EF4-FFF2-40B4-BE49-F238E27FC236}">
                      <a16:creationId xmlns:a16="http://schemas.microsoft.com/office/drawing/2014/main" id="{2B7F257F-0027-AA40-97BC-6AD4959B4FF8}"/>
                    </a:ext>
                  </a:extLst>
                </p:cNvPr>
                <p:cNvSpPr/>
                <p:nvPr/>
              </p:nvSpPr>
              <p:spPr>
                <a:xfrm>
                  <a:off x="7613874" y="3089348"/>
                  <a:ext cx="34112" cy="134090"/>
                </a:xfrm>
                <a:custGeom>
                  <a:avLst/>
                  <a:gdLst>
                    <a:gd name="connsiteX0" fmla="*/ 0 w 34112"/>
                    <a:gd name="connsiteY0" fmla="*/ 0 h 134090"/>
                    <a:gd name="connsiteX1" fmla="*/ 34113 w 34112"/>
                    <a:gd name="connsiteY1" fmla="*/ 0 h 134090"/>
                    <a:gd name="connsiteX2" fmla="*/ 34113 w 34112"/>
                    <a:gd name="connsiteY2" fmla="*/ 134090 h 134090"/>
                    <a:gd name="connsiteX3" fmla="*/ 0 w 34112"/>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34112" h="134090">
                      <a:moveTo>
                        <a:pt x="0" y="0"/>
                      </a:moveTo>
                      <a:lnTo>
                        <a:pt x="34113" y="0"/>
                      </a:lnTo>
                      <a:lnTo>
                        <a:pt x="34113" y="134090"/>
                      </a:lnTo>
                      <a:lnTo>
                        <a:pt x="0" y="134090"/>
                      </a:lnTo>
                      <a:close/>
                    </a:path>
                  </a:pathLst>
                </a:custGeom>
                <a:solidFill>
                  <a:srgbClr val="37474F"/>
                </a:solidFill>
                <a:ln w="9502" cap="flat">
                  <a:noFill/>
                  <a:prstDash val="solid"/>
                  <a:miter/>
                </a:ln>
              </p:spPr>
              <p:txBody>
                <a:bodyPr rtlCol="0" anchor="ctr"/>
                <a:lstStyle/>
                <a:p>
                  <a:endParaRPr lang="en-VN"/>
                </a:p>
              </p:txBody>
            </p:sp>
            <p:sp>
              <p:nvSpPr>
                <p:cNvPr id="2478" name="Freeform 2477">
                  <a:extLst>
                    <a:ext uri="{FF2B5EF4-FFF2-40B4-BE49-F238E27FC236}">
                      <a16:creationId xmlns:a16="http://schemas.microsoft.com/office/drawing/2014/main" id="{5239E65D-AF32-4A44-8DE9-EDDDC82BB4F9}"/>
                    </a:ext>
                  </a:extLst>
                </p:cNvPr>
                <p:cNvSpPr/>
                <p:nvPr/>
              </p:nvSpPr>
              <p:spPr>
                <a:xfrm>
                  <a:off x="7673643" y="3089348"/>
                  <a:ext cx="34112" cy="134090"/>
                </a:xfrm>
                <a:custGeom>
                  <a:avLst/>
                  <a:gdLst>
                    <a:gd name="connsiteX0" fmla="*/ 0 w 34112"/>
                    <a:gd name="connsiteY0" fmla="*/ 0 h 134090"/>
                    <a:gd name="connsiteX1" fmla="*/ 34113 w 34112"/>
                    <a:gd name="connsiteY1" fmla="*/ 0 h 134090"/>
                    <a:gd name="connsiteX2" fmla="*/ 34113 w 34112"/>
                    <a:gd name="connsiteY2" fmla="*/ 134090 h 134090"/>
                    <a:gd name="connsiteX3" fmla="*/ 0 w 34112"/>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34112" h="134090">
                      <a:moveTo>
                        <a:pt x="0" y="0"/>
                      </a:moveTo>
                      <a:lnTo>
                        <a:pt x="34113" y="0"/>
                      </a:lnTo>
                      <a:lnTo>
                        <a:pt x="34113" y="134090"/>
                      </a:lnTo>
                      <a:lnTo>
                        <a:pt x="0" y="134090"/>
                      </a:lnTo>
                      <a:close/>
                    </a:path>
                  </a:pathLst>
                </a:custGeom>
                <a:solidFill>
                  <a:srgbClr val="37474F"/>
                </a:solidFill>
                <a:ln w="9502" cap="flat">
                  <a:noFill/>
                  <a:prstDash val="solid"/>
                  <a:miter/>
                </a:ln>
              </p:spPr>
              <p:txBody>
                <a:bodyPr rtlCol="0" anchor="ctr"/>
                <a:lstStyle/>
                <a:p>
                  <a:endParaRPr lang="en-VN"/>
                </a:p>
              </p:txBody>
            </p:sp>
            <p:sp>
              <p:nvSpPr>
                <p:cNvPr id="2479" name="Freeform 2478">
                  <a:extLst>
                    <a:ext uri="{FF2B5EF4-FFF2-40B4-BE49-F238E27FC236}">
                      <a16:creationId xmlns:a16="http://schemas.microsoft.com/office/drawing/2014/main" id="{8690A102-FFF4-BE40-9496-C9F427F2D04C}"/>
                    </a:ext>
                  </a:extLst>
                </p:cNvPr>
                <p:cNvSpPr/>
                <p:nvPr/>
              </p:nvSpPr>
              <p:spPr>
                <a:xfrm>
                  <a:off x="7733316" y="3089348"/>
                  <a:ext cx="34112" cy="134090"/>
                </a:xfrm>
                <a:custGeom>
                  <a:avLst/>
                  <a:gdLst>
                    <a:gd name="connsiteX0" fmla="*/ 0 w 34112"/>
                    <a:gd name="connsiteY0" fmla="*/ 0 h 134090"/>
                    <a:gd name="connsiteX1" fmla="*/ 34113 w 34112"/>
                    <a:gd name="connsiteY1" fmla="*/ 0 h 134090"/>
                    <a:gd name="connsiteX2" fmla="*/ 34113 w 34112"/>
                    <a:gd name="connsiteY2" fmla="*/ 134090 h 134090"/>
                    <a:gd name="connsiteX3" fmla="*/ 0 w 34112"/>
                    <a:gd name="connsiteY3" fmla="*/ 134090 h 134090"/>
                  </a:gdLst>
                  <a:ahLst/>
                  <a:cxnLst>
                    <a:cxn ang="0">
                      <a:pos x="connsiteX0" y="connsiteY0"/>
                    </a:cxn>
                    <a:cxn ang="0">
                      <a:pos x="connsiteX1" y="connsiteY1"/>
                    </a:cxn>
                    <a:cxn ang="0">
                      <a:pos x="connsiteX2" y="connsiteY2"/>
                    </a:cxn>
                    <a:cxn ang="0">
                      <a:pos x="connsiteX3" y="connsiteY3"/>
                    </a:cxn>
                  </a:cxnLst>
                  <a:rect l="l" t="t" r="r" b="b"/>
                  <a:pathLst>
                    <a:path w="34112" h="134090">
                      <a:moveTo>
                        <a:pt x="0" y="0"/>
                      </a:moveTo>
                      <a:lnTo>
                        <a:pt x="34113" y="0"/>
                      </a:lnTo>
                      <a:lnTo>
                        <a:pt x="34113" y="134090"/>
                      </a:lnTo>
                      <a:lnTo>
                        <a:pt x="0" y="134090"/>
                      </a:lnTo>
                      <a:close/>
                    </a:path>
                  </a:pathLst>
                </a:custGeom>
                <a:solidFill>
                  <a:srgbClr val="37474F"/>
                </a:solidFill>
                <a:ln w="9502" cap="flat">
                  <a:noFill/>
                  <a:prstDash val="solid"/>
                  <a:miter/>
                </a:ln>
              </p:spPr>
              <p:txBody>
                <a:bodyPr rtlCol="0" anchor="ctr"/>
                <a:lstStyle/>
                <a:p>
                  <a:endParaRPr lang="en-VN"/>
                </a:p>
              </p:txBody>
            </p:sp>
            <p:sp>
              <p:nvSpPr>
                <p:cNvPr id="2480" name="Freeform 2479">
                  <a:extLst>
                    <a:ext uri="{FF2B5EF4-FFF2-40B4-BE49-F238E27FC236}">
                      <a16:creationId xmlns:a16="http://schemas.microsoft.com/office/drawing/2014/main" id="{B68215B5-3E89-BB40-A18A-58F8E4D089C6}"/>
                    </a:ext>
                  </a:extLst>
                </p:cNvPr>
                <p:cNvSpPr/>
                <p:nvPr/>
              </p:nvSpPr>
              <p:spPr>
                <a:xfrm>
                  <a:off x="7584037" y="3253416"/>
                  <a:ext cx="319177" cy="1928466"/>
                </a:xfrm>
                <a:custGeom>
                  <a:avLst/>
                  <a:gdLst>
                    <a:gd name="connsiteX0" fmla="*/ 0 w 319177"/>
                    <a:gd name="connsiteY0" fmla="*/ 0 h 1928466"/>
                    <a:gd name="connsiteX1" fmla="*/ 319178 w 319177"/>
                    <a:gd name="connsiteY1" fmla="*/ 0 h 1928466"/>
                    <a:gd name="connsiteX2" fmla="*/ 319178 w 319177"/>
                    <a:gd name="connsiteY2" fmla="*/ 1928466 h 1928466"/>
                    <a:gd name="connsiteX3" fmla="*/ 0 w 319177"/>
                    <a:gd name="connsiteY3" fmla="*/ 1928466 h 1928466"/>
                  </a:gdLst>
                  <a:ahLst/>
                  <a:cxnLst>
                    <a:cxn ang="0">
                      <a:pos x="connsiteX0" y="connsiteY0"/>
                    </a:cxn>
                    <a:cxn ang="0">
                      <a:pos x="connsiteX1" y="connsiteY1"/>
                    </a:cxn>
                    <a:cxn ang="0">
                      <a:pos x="connsiteX2" y="connsiteY2"/>
                    </a:cxn>
                    <a:cxn ang="0">
                      <a:pos x="connsiteX3" y="connsiteY3"/>
                    </a:cxn>
                  </a:cxnLst>
                  <a:rect l="l" t="t" r="r" b="b"/>
                  <a:pathLst>
                    <a:path w="319177" h="1928466">
                      <a:moveTo>
                        <a:pt x="0" y="0"/>
                      </a:moveTo>
                      <a:lnTo>
                        <a:pt x="319178" y="0"/>
                      </a:lnTo>
                      <a:lnTo>
                        <a:pt x="319178" y="1928466"/>
                      </a:lnTo>
                      <a:lnTo>
                        <a:pt x="0" y="1928466"/>
                      </a:lnTo>
                      <a:close/>
                    </a:path>
                  </a:pathLst>
                </a:custGeom>
                <a:solidFill>
                  <a:srgbClr val="8B756D"/>
                </a:solidFill>
                <a:ln w="9502" cap="flat">
                  <a:noFill/>
                  <a:prstDash val="solid"/>
                  <a:miter/>
                </a:ln>
              </p:spPr>
              <p:txBody>
                <a:bodyPr rtlCol="0" anchor="ctr"/>
                <a:lstStyle/>
                <a:p>
                  <a:endParaRPr lang="en-VN"/>
                </a:p>
              </p:txBody>
            </p:sp>
            <p:sp>
              <p:nvSpPr>
                <p:cNvPr id="2481" name="Freeform 2480">
                  <a:extLst>
                    <a:ext uri="{FF2B5EF4-FFF2-40B4-BE49-F238E27FC236}">
                      <a16:creationId xmlns:a16="http://schemas.microsoft.com/office/drawing/2014/main" id="{018C5E7D-DF56-ED4F-A5C3-7F14E9386FFD}"/>
                    </a:ext>
                  </a:extLst>
                </p:cNvPr>
                <p:cNvSpPr/>
                <p:nvPr/>
              </p:nvSpPr>
              <p:spPr>
                <a:xfrm>
                  <a:off x="7203761" y="2961063"/>
                  <a:ext cx="14348" cy="98307"/>
                </a:xfrm>
                <a:custGeom>
                  <a:avLst/>
                  <a:gdLst>
                    <a:gd name="connsiteX0" fmla="*/ 0 w 14348"/>
                    <a:gd name="connsiteY0" fmla="*/ 0 h 98307"/>
                    <a:gd name="connsiteX1" fmla="*/ 14348 w 14348"/>
                    <a:gd name="connsiteY1" fmla="*/ 0 h 98307"/>
                    <a:gd name="connsiteX2" fmla="*/ 14348 w 14348"/>
                    <a:gd name="connsiteY2" fmla="*/ 98308 h 98307"/>
                    <a:gd name="connsiteX3" fmla="*/ 0 w 14348"/>
                    <a:gd name="connsiteY3" fmla="*/ 98308 h 98307"/>
                  </a:gdLst>
                  <a:ahLst/>
                  <a:cxnLst>
                    <a:cxn ang="0">
                      <a:pos x="connsiteX0" y="connsiteY0"/>
                    </a:cxn>
                    <a:cxn ang="0">
                      <a:pos x="connsiteX1" y="connsiteY1"/>
                    </a:cxn>
                    <a:cxn ang="0">
                      <a:pos x="connsiteX2" y="connsiteY2"/>
                    </a:cxn>
                    <a:cxn ang="0">
                      <a:pos x="connsiteX3" y="connsiteY3"/>
                    </a:cxn>
                  </a:cxnLst>
                  <a:rect l="l" t="t" r="r" b="b"/>
                  <a:pathLst>
                    <a:path w="14348" h="98307">
                      <a:moveTo>
                        <a:pt x="0" y="0"/>
                      </a:moveTo>
                      <a:lnTo>
                        <a:pt x="14348" y="0"/>
                      </a:lnTo>
                      <a:lnTo>
                        <a:pt x="14348" y="98308"/>
                      </a:lnTo>
                      <a:lnTo>
                        <a:pt x="0" y="98308"/>
                      </a:lnTo>
                      <a:close/>
                    </a:path>
                  </a:pathLst>
                </a:custGeom>
                <a:solidFill>
                  <a:srgbClr val="263238"/>
                </a:solidFill>
                <a:ln w="9502" cap="flat">
                  <a:noFill/>
                  <a:prstDash val="solid"/>
                  <a:miter/>
                </a:ln>
              </p:spPr>
              <p:txBody>
                <a:bodyPr rtlCol="0" anchor="ctr"/>
                <a:lstStyle/>
                <a:p>
                  <a:endParaRPr lang="en-VN"/>
                </a:p>
              </p:txBody>
            </p:sp>
            <p:sp>
              <p:nvSpPr>
                <p:cNvPr id="2482" name="Freeform 2481">
                  <a:extLst>
                    <a:ext uri="{FF2B5EF4-FFF2-40B4-BE49-F238E27FC236}">
                      <a16:creationId xmlns:a16="http://schemas.microsoft.com/office/drawing/2014/main" id="{5820C709-1A75-4C4C-B7FC-A2779BC03662}"/>
                    </a:ext>
                  </a:extLst>
                </p:cNvPr>
                <p:cNvSpPr/>
                <p:nvPr/>
              </p:nvSpPr>
              <p:spPr>
                <a:xfrm>
                  <a:off x="7480654" y="2961063"/>
                  <a:ext cx="14348" cy="98307"/>
                </a:xfrm>
                <a:custGeom>
                  <a:avLst/>
                  <a:gdLst>
                    <a:gd name="connsiteX0" fmla="*/ 0 w 14348"/>
                    <a:gd name="connsiteY0" fmla="*/ 0 h 98307"/>
                    <a:gd name="connsiteX1" fmla="*/ 14348 w 14348"/>
                    <a:gd name="connsiteY1" fmla="*/ 0 h 98307"/>
                    <a:gd name="connsiteX2" fmla="*/ 14348 w 14348"/>
                    <a:gd name="connsiteY2" fmla="*/ 98308 h 98307"/>
                    <a:gd name="connsiteX3" fmla="*/ 0 w 14348"/>
                    <a:gd name="connsiteY3" fmla="*/ 98308 h 98307"/>
                  </a:gdLst>
                  <a:ahLst/>
                  <a:cxnLst>
                    <a:cxn ang="0">
                      <a:pos x="connsiteX0" y="connsiteY0"/>
                    </a:cxn>
                    <a:cxn ang="0">
                      <a:pos x="connsiteX1" y="connsiteY1"/>
                    </a:cxn>
                    <a:cxn ang="0">
                      <a:pos x="connsiteX2" y="connsiteY2"/>
                    </a:cxn>
                    <a:cxn ang="0">
                      <a:pos x="connsiteX3" y="connsiteY3"/>
                    </a:cxn>
                  </a:cxnLst>
                  <a:rect l="l" t="t" r="r" b="b"/>
                  <a:pathLst>
                    <a:path w="14348" h="98307">
                      <a:moveTo>
                        <a:pt x="0" y="0"/>
                      </a:moveTo>
                      <a:lnTo>
                        <a:pt x="14348" y="0"/>
                      </a:lnTo>
                      <a:lnTo>
                        <a:pt x="14348" y="98308"/>
                      </a:lnTo>
                      <a:lnTo>
                        <a:pt x="0" y="98308"/>
                      </a:lnTo>
                      <a:close/>
                    </a:path>
                  </a:pathLst>
                </a:custGeom>
                <a:solidFill>
                  <a:srgbClr val="263238"/>
                </a:solidFill>
                <a:ln w="9502" cap="flat">
                  <a:noFill/>
                  <a:prstDash val="solid"/>
                  <a:miter/>
                </a:ln>
              </p:spPr>
              <p:txBody>
                <a:bodyPr rtlCol="0" anchor="ctr"/>
                <a:lstStyle/>
                <a:p>
                  <a:endParaRPr lang="en-VN"/>
                </a:p>
              </p:txBody>
            </p:sp>
            <p:sp>
              <p:nvSpPr>
                <p:cNvPr id="2483" name="Freeform 2482">
                  <a:extLst>
                    <a:ext uri="{FF2B5EF4-FFF2-40B4-BE49-F238E27FC236}">
                      <a16:creationId xmlns:a16="http://schemas.microsoft.com/office/drawing/2014/main" id="{157A9301-06C4-3F4A-8E7F-E13794267103}"/>
                    </a:ext>
                  </a:extLst>
                </p:cNvPr>
                <p:cNvSpPr/>
                <p:nvPr/>
              </p:nvSpPr>
              <p:spPr>
                <a:xfrm>
                  <a:off x="7140192" y="2789191"/>
                  <a:ext cx="418475" cy="171871"/>
                </a:xfrm>
                <a:custGeom>
                  <a:avLst/>
                  <a:gdLst>
                    <a:gd name="connsiteX0" fmla="*/ 0 w 418475"/>
                    <a:gd name="connsiteY0" fmla="*/ 0 h 171871"/>
                    <a:gd name="connsiteX1" fmla="*/ 418475 w 418475"/>
                    <a:gd name="connsiteY1" fmla="*/ 0 h 171871"/>
                    <a:gd name="connsiteX2" fmla="*/ 418475 w 418475"/>
                    <a:gd name="connsiteY2" fmla="*/ 171872 h 171871"/>
                    <a:gd name="connsiteX3" fmla="*/ 0 w 418475"/>
                    <a:gd name="connsiteY3" fmla="*/ 171872 h 171871"/>
                  </a:gdLst>
                  <a:ahLst/>
                  <a:cxnLst>
                    <a:cxn ang="0">
                      <a:pos x="connsiteX0" y="connsiteY0"/>
                    </a:cxn>
                    <a:cxn ang="0">
                      <a:pos x="connsiteX1" y="connsiteY1"/>
                    </a:cxn>
                    <a:cxn ang="0">
                      <a:pos x="connsiteX2" y="connsiteY2"/>
                    </a:cxn>
                    <a:cxn ang="0">
                      <a:pos x="connsiteX3" y="connsiteY3"/>
                    </a:cxn>
                  </a:cxnLst>
                  <a:rect l="l" t="t" r="r" b="b"/>
                  <a:pathLst>
                    <a:path w="418475" h="171871">
                      <a:moveTo>
                        <a:pt x="0" y="0"/>
                      </a:moveTo>
                      <a:lnTo>
                        <a:pt x="418475" y="0"/>
                      </a:lnTo>
                      <a:lnTo>
                        <a:pt x="418475" y="171872"/>
                      </a:lnTo>
                      <a:lnTo>
                        <a:pt x="0" y="171872"/>
                      </a:lnTo>
                      <a:close/>
                    </a:path>
                  </a:pathLst>
                </a:custGeom>
                <a:solidFill>
                  <a:srgbClr val="665650"/>
                </a:solidFill>
                <a:ln w="9502" cap="flat">
                  <a:noFill/>
                  <a:prstDash val="solid"/>
                  <a:miter/>
                </a:ln>
              </p:spPr>
              <p:txBody>
                <a:bodyPr rtlCol="0" anchor="ctr"/>
                <a:lstStyle/>
                <a:p>
                  <a:endParaRPr lang="en-VN"/>
                </a:p>
              </p:txBody>
            </p:sp>
            <p:sp>
              <p:nvSpPr>
                <p:cNvPr id="2484" name="Freeform 2483">
                  <a:extLst>
                    <a:ext uri="{FF2B5EF4-FFF2-40B4-BE49-F238E27FC236}">
                      <a16:creationId xmlns:a16="http://schemas.microsoft.com/office/drawing/2014/main" id="{26C970CA-3FDE-FD47-9763-4A6AB7C3D7E7}"/>
                    </a:ext>
                  </a:extLst>
                </p:cNvPr>
                <p:cNvSpPr/>
                <p:nvPr/>
              </p:nvSpPr>
              <p:spPr>
                <a:xfrm>
                  <a:off x="7087645" y="3386174"/>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85" name="Freeform 2484">
                  <a:extLst>
                    <a:ext uri="{FF2B5EF4-FFF2-40B4-BE49-F238E27FC236}">
                      <a16:creationId xmlns:a16="http://schemas.microsoft.com/office/drawing/2014/main" id="{C05511A0-9434-334C-A9E8-10E88A4650B3}"/>
                    </a:ext>
                  </a:extLst>
                </p:cNvPr>
                <p:cNvSpPr/>
                <p:nvPr/>
              </p:nvSpPr>
              <p:spPr>
                <a:xfrm>
                  <a:off x="7323203" y="3386174"/>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86" name="Freeform 2485">
                  <a:extLst>
                    <a:ext uri="{FF2B5EF4-FFF2-40B4-BE49-F238E27FC236}">
                      <a16:creationId xmlns:a16="http://schemas.microsoft.com/office/drawing/2014/main" id="{568D72C4-19DE-DA43-A1F6-F813D39687D3}"/>
                    </a:ext>
                  </a:extLst>
                </p:cNvPr>
                <p:cNvSpPr/>
                <p:nvPr/>
              </p:nvSpPr>
              <p:spPr>
                <a:xfrm>
                  <a:off x="7087645" y="3665966"/>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87" name="Freeform 2486">
                  <a:extLst>
                    <a:ext uri="{FF2B5EF4-FFF2-40B4-BE49-F238E27FC236}">
                      <a16:creationId xmlns:a16="http://schemas.microsoft.com/office/drawing/2014/main" id="{891EE122-7902-154B-B456-E11ECC8BC228}"/>
                    </a:ext>
                  </a:extLst>
                </p:cNvPr>
                <p:cNvSpPr/>
                <p:nvPr/>
              </p:nvSpPr>
              <p:spPr>
                <a:xfrm>
                  <a:off x="7323203" y="3665966"/>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88" name="Freeform 2487">
                  <a:extLst>
                    <a:ext uri="{FF2B5EF4-FFF2-40B4-BE49-F238E27FC236}">
                      <a16:creationId xmlns:a16="http://schemas.microsoft.com/office/drawing/2014/main" id="{DDE78D7A-24D9-244D-82C3-6447AAF1015F}"/>
                    </a:ext>
                  </a:extLst>
                </p:cNvPr>
                <p:cNvSpPr/>
                <p:nvPr/>
              </p:nvSpPr>
              <p:spPr>
                <a:xfrm>
                  <a:off x="7087645" y="3945662"/>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89" name="Freeform 2488">
                  <a:extLst>
                    <a:ext uri="{FF2B5EF4-FFF2-40B4-BE49-F238E27FC236}">
                      <a16:creationId xmlns:a16="http://schemas.microsoft.com/office/drawing/2014/main" id="{99631862-67F4-9A47-B543-1B91C4E50DBF}"/>
                    </a:ext>
                  </a:extLst>
                </p:cNvPr>
                <p:cNvSpPr/>
                <p:nvPr/>
              </p:nvSpPr>
              <p:spPr>
                <a:xfrm>
                  <a:off x="7323203" y="3945662"/>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0" name="Freeform 2489">
                  <a:extLst>
                    <a:ext uri="{FF2B5EF4-FFF2-40B4-BE49-F238E27FC236}">
                      <a16:creationId xmlns:a16="http://schemas.microsoft.com/office/drawing/2014/main" id="{39EF5F9D-EE25-F642-B895-221E5259F297}"/>
                    </a:ext>
                  </a:extLst>
                </p:cNvPr>
                <p:cNvSpPr/>
                <p:nvPr/>
              </p:nvSpPr>
              <p:spPr>
                <a:xfrm>
                  <a:off x="7087645" y="4225358"/>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1" name="Freeform 2490">
                  <a:extLst>
                    <a:ext uri="{FF2B5EF4-FFF2-40B4-BE49-F238E27FC236}">
                      <a16:creationId xmlns:a16="http://schemas.microsoft.com/office/drawing/2014/main" id="{F245F4E6-6256-8340-90F7-52FF2D665C1B}"/>
                    </a:ext>
                  </a:extLst>
                </p:cNvPr>
                <p:cNvSpPr/>
                <p:nvPr/>
              </p:nvSpPr>
              <p:spPr>
                <a:xfrm>
                  <a:off x="7323203" y="4225358"/>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2" name="Freeform 2491">
                  <a:extLst>
                    <a:ext uri="{FF2B5EF4-FFF2-40B4-BE49-F238E27FC236}">
                      <a16:creationId xmlns:a16="http://schemas.microsoft.com/office/drawing/2014/main" id="{8BF1A225-F5B0-4E4C-A288-F1E783A9743C}"/>
                    </a:ext>
                  </a:extLst>
                </p:cNvPr>
                <p:cNvSpPr/>
                <p:nvPr/>
              </p:nvSpPr>
              <p:spPr>
                <a:xfrm>
                  <a:off x="7087645" y="4505149"/>
                  <a:ext cx="115736" cy="177486"/>
                </a:xfrm>
                <a:custGeom>
                  <a:avLst/>
                  <a:gdLst>
                    <a:gd name="connsiteX0" fmla="*/ 0 w 115736"/>
                    <a:gd name="connsiteY0" fmla="*/ 0 h 177486"/>
                    <a:gd name="connsiteX1" fmla="*/ 115736 w 115736"/>
                    <a:gd name="connsiteY1" fmla="*/ 0 h 177486"/>
                    <a:gd name="connsiteX2" fmla="*/ 115736 w 115736"/>
                    <a:gd name="connsiteY2" fmla="*/ 177486 h 177486"/>
                    <a:gd name="connsiteX3" fmla="*/ 0 w 115736"/>
                    <a:gd name="connsiteY3" fmla="*/ 177486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6"/>
                      </a:lnTo>
                      <a:lnTo>
                        <a:pt x="0" y="177486"/>
                      </a:lnTo>
                      <a:close/>
                    </a:path>
                  </a:pathLst>
                </a:custGeom>
                <a:solidFill>
                  <a:srgbClr val="263238"/>
                </a:solidFill>
                <a:ln w="9502" cap="flat">
                  <a:noFill/>
                  <a:prstDash val="solid"/>
                  <a:miter/>
                </a:ln>
              </p:spPr>
              <p:txBody>
                <a:bodyPr rtlCol="0" anchor="ctr"/>
                <a:lstStyle/>
                <a:p>
                  <a:endParaRPr lang="en-VN"/>
                </a:p>
              </p:txBody>
            </p:sp>
            <p:sp>
              <p:nvSpPr>
                <p:cNvPr id="2493" name="Freeform 2492">
                  <a:extLst>
                    <a:ext uri="{FF2B5EF4-FFF2-40B4-BE49-F238E27FC236}">
                      <a16:creationId xmlns:a16="http://schemas.microsoft.com/office/drawing/2014/main" id="{28B34CA2-9EC2-5449-A4FF-4643B41DA120}"/>
                    </a:ext>
                  </a:extLst>
                </p:cNvPr>
                <p:cNvSpPr/>
                <p:nvPr/>
              </p:nvSpPr>
              <p:spPr>
                <a:xfrm>
                  <a:off x="7323203" y="4505149"/>
                  <a:ext cx="115736" cy="177486"/>
                </a:xfrm>
                <a:custGeom>
                  <a:avLst/>
                  <a:gdLst>
                    <a:gd name="connsiteX0" fmla="*/ 0 w 115736"/>
                    <a:gd name="connsiteY0" fmla="*/ 0 h 177486"/>
                    <a:gd name="connsiteX1" fmla="*/ 115736 w 115736"/>
                    <a:gd name="connsiteY1" fmla="*/ 0 h 177486"/>
                    <a:gd name="connsiteX2" fmla="*/ 115736 w 115736"/>
                    <a:gd name="connsiteY2" fmla="*/ 177486 h 177486"/>
                    <a:gd name="connsiteX3" fmla="*/ 0 w 115736"/>
                    <a:gd name="connsiteY3" fmla="*/ 177486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6"/>
                      </a:lnTo>
                      <a:lnTo>
                        <a:pt x="0" y="177486"/>
                      </a:lnTo>
                      <a:close/>
                    </a:path>
                  </a:pathLst>
                </a:custGeom>
                <a:solidFill>
                  <a:srgbClr val="263238"/>
                </a:solidFill>
                <a:ln w="9502" cap="flat">
                  <a:noFill/>
                  <a:prstDash val="solid"/>
                  <a:miter/>
                </a:ln>
              </p:spPr>
              <p:txBody>
                <a:bodyPr rtlCol="0" anchor="ctr"/>
                <a:lstStyle/>
                <a:p>
                  <a:endParaRPr lang="en-VN"/>
                </a:p>
              </p:txBody>
            </p:sp>
            <p:sp>
              <p:nvSpPr>
                <p:cNvPr id="2494" name="Freeform 2493">
                  <a:extLst>
                    <a:ext uri="{FF2B5EF4-FFF2-40B4-BE49-F238E27FC236}">
                      <a16:creationId xmlns:a16="http://schemas.microsoft.com/office/drawing/2014/main" id="{9188DF8C-2B46-8442-9425-BFF1C96D5E99}"/>
                    </a:ext>
                  </a:extLst>
                </p:cNvPr>
                <p:cNvSpPr/>
                <p:nvPr/>
              </p:nvSpPr>
              <p:spPr>
                <a:xfrm>
                  <a:off x="7087645" y="4784845"/>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5" name="Freeform 2494">
                  <a:extLst>
                    <a:ext uri="{FF2B5EF4-FFF2-40B4-BE49-F238E27FC236}">
                      <a16:creationId xmlns:a16="http://schemas.microsoft.com/office/drawing/2014/main" id="{23160F38-5807-BD42-BF6D-3E50989CD895}"/>
                    </a:ext>
                  </a:extLst>
                </p:cNvPr>
                <p:cNvSpPr/>
                <p:nvPr/>
              </p:nvSpPr>
              <p:spPr>
                <a:xfrm>
                  <a:off x="7323203" y="4784845"/>
                  <a:ext cx="115736" cy="177486"/>
                </a:xfrm>
                <a:custGeom>
                  <a:avLst/>
                  <a:gdLst>
                    <a:gd name="connsiteX0" fmla="*/ 0 w 115736"/>
                    <a:gd name="connsiteY0" fmla="*/ 0 h 177486"/>
                    <a:gd name="connsiteX1" fmla="*/ 115736 w 115736"/>
                    <a:gd name="connsiteY1" fmla="*/ 0 h 177486"/>
                    <a:gd name="connsiteX2" fmla="*/ 115736 w 115736"/>
                    <a:gd name="connsiteY2" fmla="*/ 177487 h 177486"/>
                    <a:gd name="connsiteX3" fmla="*/ 0 w 115736"/>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115736" h="177486">
                      <a:moveTo>
                        <a:pt x="0" y="0"/>
                      </a:moveTo>
                      <a:lnTo>
                        <a:pt x="115736" y="0"/>
                      </a:lnTo>
                      <a:lnTo>
                        <a:pt x="115736"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6" name="Freeform 2495">
                  <a:extLst>
                    <a:ext uri="{FF2B5EF4-FFF2-40B4-BE49-F238E27FC236}">
                      <a16:creationId xmlns:a16="http://schemas.microsoft.com/office/drawing/2014/main" id="{61061932-4A33-8D47-AA8E-700E4FD6A191}"/>
                    </a:ext>
                  </a:extLst>
                </p:cNvPr>
                <p:cNvSpPr/>
                <p:nvPr/>
              </p:nvSpPr>
              <p:spPr>
                <a:xfrm>
                  <a:off x="7642666" y="3386174"/>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7" name="Freeform 2496">
                  <a:extLst>
                    <a:ext uri="{FF2B5EF4-FFF2-40B4-BE49-F238E27FC236}">
                      <a16:creationId xmlns:a16="http://schemas.microsoft.com/office/drawing/2014/main" id="{48392012-FE4C-414C-8E66-A791478015BA}"/>
                    </a:ext>
                  </a:extLst>
                </p:cNvPr>
                <p:cNvSpPr/>
                <p:nvPr/>
              </p:nvSpPr>
              <p:spPr>
                <a:xfrm>
                  <a:off x="7777977" y="3386174"/>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8" name="Freeform 2497">
                  <a:extLst>
                    <a:ext uri="{FF2B5EF4-FFF2-40B4-BE49-F238E27FC236}">
                      <a16:creationId xmlns:a16="http://schemas.microsoft.com/office/drawing/2014/main" id="{A33ADEC9-762C-194D-9444-C903A533F631}"/>
                    </a:ext>
                  </a:extLst>
                </p:cNvPr>
                <p:cNvSpPr/>
                <p:nvPr/>
              </p:nvSpPr>
              <p:spPr>
                <a:xfrm>
                  <a:off x="7642666" y="3665966"/>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499" name="Freeform 2498">
                  <a:extLst>
                    <a:ext uri="{FF2B5EF4-FFF2-40B4-BE49-F238E27FC236}">
                      <a16:creationId xmlns:a16="http://schemas.microsoft.com/office/drawing/2014/main" id="{2C1E513A-D4C9-544F-9CE1-EA9A36B6B57A}"/>
                    </a:ext>
                  </a:extLst>
                </p:cNvPr>
                <p:cNvSpPr/>
                <p:nvPr/>
              </p:nvSpPr>
              <p:spPr>
                <a:xfrm>
                  <a:off x="7777977" y="3665966"/>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0" name="Freeform 2499">
                  <a:extLst>
                    <a:ext uri="{FF2B5EF4-FFF2-40B4-BE49-F238E27FC236}">
                      <a16:creationId xmlns:a16="http://schemas.microsoft.com/office/drawing/2014/main" id="{7D1A5F73-35B5-F946-BFCB-63A5D856CADB}"/>
                    </a:ext>
                  </a:extLst>
                </p:cNvPr>
                <p:cNvSpPr/>
                <p:nvPr/>
              </p:nvSpPr>
              <p:spPr>
                <a:xfrm>
                  <a:off x="7642666" y="3945662"/>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1" name="Freeform 2500">
                  <a:extLst>
                    <a:ext uri="{FF2B5EF4-FFF2-40B4-BE49-F238E27FC236}">
                      <a16:creationId xmlns:a16="http://schemas.microsoft.com/office/drawing/2014/main" id="{701DE10D-9E4E-FF4C-BC0F-9D66DE90E9B1}"/>
                    </a:ext>
                  </a:extLst>
                </p:cNvPr>
                <p:cNvSpPr/>
                <p:nvPr/>
              </p:nvSpPr>
              <p:spPr>
                <a:xfrm>
                  <a:off x="7777977" y="3945662"/>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2" name="Freeform 2501">
                  <a:extLst>
                    <a:ext uri="{FF2B5EF4-FFF2-40B4-BE49-F238E27FC236}">
                      <a16:creationId xmlns:a16="http://schemas.microsoft.com/office/drawing/2014/main" id="{D007BD14-DB39-1949-817A-409A14B0A8A8}"/>
                    </a:ext>
                  </a:extLst>
                </p:cNvPr>
                <p:cNvSpPr/>
                <p:nvPr/>
              </p:nvSpPr>
              <p:spPr>
                <a:xfrm>
                  <a:off x="7642666" y="4225358"/>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3" name="Freeform 2502">
                  <a:extLst>
                    <a:ext uri="{FF2B5EF4-FFF2-40B4-BE49-F238E27FC236}">
                      <a16:creationId xmlns:a16="http://schemas.microsoft.com/office/drawing/2014/main" id="{4BF20431-9F8F-C54A-ADD0-E8DB17BB0602}"/>
                    </a:ext>
                  </a:extLst>
                </p:cNvPr>
                <p:cNvSpPr/>
                <p:nvPr/>
              </p:nvSpPr>
              <p:spPr>
                <a:xfrm>
                  <a:off x="7777977" y="4225358"/>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4" name="Freeform 2503">
                  <a:extLst>
                    <a:ext uri="{FF2B5EF4-FFF2-40B4-BE49-F238E27FC236}">
                      <a16:creationId xmlns:a16="http://schemas.microsoft.com/office/drawing/2014/main" id="{075BB3BA-CC6F-FF41-B618-87801AAFBFEF}"/>
                    </a:ext>
                  </a:extLst>
                </p:cNvPr>
                <p:cNvSpPr/>
                <p:nvPr/>
              </p:nvSpPr>
              <p:spPr>
                <a:xfrm>
                  <a:off x="7642666" y="4505149"/>
                  <a:ext cx="66515" cy="177486"/>
                </a:xfrm>
                <a:custGeom>
                  <a:avLst/>
                  <a:gdLst>
                    <a:gd name="connsiteX0" fmla="*/ 0 w 66515"/>
                    <a:gd name="connsiteY0" fmla="*/ 0 h 177486"/>
                    <a:gd name="connsiteX1" fmla="*/ 66515 w 66515"/>
                    <a:gd name="connsiteY1" fmla="*/ 0 h 177486"/>
                    <a:gd name="connsiteX2" fmla="*/ 66515 w 66515"/>
                    <a:gd name="connsiteY2" fmla="*/ 177486 h 177486"/>
                    <a:gd name="connsiteX3" fmla="*/ 0 w 66515"/>
                    <a:gd name="connsiteY3" fmla="*/ 177486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6"/>
                      </a:lnTo>
                      <a:lnTo>
                        <a:pt x="0" y="177486"/>
                      </a:lnTo>
                      <a:close/>
                    </a:path>
                  </a:pathLst>
                </a:custGeom>
                <a:solidFill>
                  <a:srgbClr val="263238"/>
                </a:solidFill>
                <a:ln w="9502" cap="flat">
                  <a:noFill/>
                  <a:prstDash val="solid"/>
                  <a:miter/>
                </a:ln>
              </p:spPr>
              <p:txBody>
                <a:bodyPr rtlCol="0" anchor="ctr"/>
                <a:lstStyle/>
                <a:p>
                  <a:endParaRPr lang="en-VN"/>
                </a:p>
              </p:txBody>
            </p:sp>
            <p:sp>
              <p:nvSpPr>
                <p:cNvPr id="2505" name="Freeform 2504">
                  <a:extLst>
                    <a:ext uri="{FF2B5EF4-FFF2-40B4-BE49-F238E27FC236}">
                      <a16:creationId xmlns:a16="http://schemas.microsoft.com/office/drawing/2014/main" id="{AD3D3C78-68ED-6A46-A733-6B0084269B1B}"/>
                    </a:ext>
                  </a:extLst>
                </p:cNvPr>
                <p:cNvSpPr/>
                <p:nvPr/>
              </p:nvSpPr>
              <p:spPr>
                <a:xfrm>
                  <a:off x="7777977" y="4505149"/>
                  <a:ext cx="66515" cy="177486"/>
                </a:xfrm>
                <a:custGeom>
                  <a:avLst/>
                  <a:gdLst>
                    <a:gd name="connsiteX0" fmla="*/ 0 w 66515"/>
                    <a:gd name="connsiteY0" fmla="*/ 0 h 177486"/>
                    <a:gd name="connsiteX1" fmla="*/ 66515 w 66515"/>
                    <a:gd name="connsiteY1" fmla="*/ 0 h 177486"/>
                    <a:gd name="connsiteX2" fmla="*/ 66515 w 66515"/>
                    <a:gd name="connsiteY2" fmla="*/ 177486 h 177486"/>
                    <a:gd name="connsiteX3" fmla="*/ 0 w 66515"/>
                    <a:gd name="connsiteY3" fmla="*/ 177486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6"/>
                      </a:lnTo>
                      <a:lnTo>
                        <a:pt x="0" y="177486"/>
                      </a:lnTo>
                      <a:close/>
                    </a:path>
                  </a:pathLst>
                </a:custGeom>
                <a:solidFill>
                  <a:srgbClr val="263238"/>
                </a:solidFill>
                <a:ln w="9502" cap="flat">
                  <a:noFill/>
                  <a:prstDash val="solid"/>
                  <a:miter/>
                </a:ln>
              </p:spPr>
              <p:txBody>
                <a:bodyPr rtlCol="0" anchor="ctr"/>
                <a:lstStyle/>
                <a:p>
                  <a:endParaRPr lang="en-VN"/>
                </a:p>
              </p:txBody>
            </p:sp>
            <p:sp>
              <p:nvSpPr>
                <p:cNvPr id="2506" name="Freeform 2505">
                  <a:extLst>
                    <a:ext uri="{FF2B5EF4-FFF2-40B4-BE49-F238E27FC236}">
                      <a16:creationId xmlns:a16="http://schemas.microsoft.com/office/drawing/2014/main" id="{862B5EB5-915B-1440-A900-BBDD536E1B2B}"/>
                    </a:ext>
                  </a:extLst>
                </p:cNvPr>
                <p:cNvSpPr/>
                <p:nvPr/>
              </p:nvSpPr>
              <p:spPr>
                <a:xfrm>
                  <a:off x="7642666" y="4784845"/>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7" name="Freeform 2506">
                  <a:extLst>
                    <a:ext uri="{FF2B5EF4-FFF2-40B4-BE49-F238E27FC236}">
                      <a16:creationId xmlns:a16="http://schemas.microsoft.com/office/drawing/2014/main" id="{4BDC26B9-906F-C448-8BB0-D5F4233B5F57}"/>
                    </a:ext>
                  </a:extLst>
                </p:cNvPr>
                <p:cNvSpPr/>
                <p:nvPr/>
              </p:nvSpPr>
              <p:spPr>
                <a:xfrm>
                  <a:off x="7777977" y="4784845"/>
                  <a:ext cx="66515" cy="177486"/>
                </a:xfrm>
                <a:custGeom>
                  <a:avLst/>
                  <a:gdLst>
                    <a:gd name="connsiteX0" fmla="*/ 0 w 66515"/>
                    <a:gd name="connsiteY0" fmla="*/ 0 h 177486"/>
                    <a:gd name="connsiteX1" fmla="*/ 66515 w 66515"/>
                    <a:gd name="connsiteY1" fmla="*/ 0 h 177486"/>
                    <a:gd name="connsiteX2" fmla="*/ 66515 w 66515"/>
                    <a:gd name="connsiteY2" fmla="*/ 177487 h 177486"/>
                    <a:gd name="connsiteX3" fmla="*/ 0 w 66515"/>
                    <a:gd name="connsiteY3" fmla="*/ 177487 h 177486"/>
                  </a:gdLst>
                  <a:ahLst/>
                  <a:cxnLst>
                    <a:cxn ang="0">
                      <a:pos x="connsiteX0" y="connsiteY0"/>
                    </a:cxn>
                    <a:cxn ang="0">
                      <a:pos x="connsiteX1" y="connsiteY1"/>
                    </a:cxn>
                    <a:cxn ang="0">
                      <a:pos x="connsiteX2" y="connsiteY2"/>
                    </a:cxn>
                    <a:cxn ang="0">
                      <a:pos x="connsiteX3" y="connsiteY3"/>
                    </a:cxn>
                  </a:cxnLst>
                  <a:rect l="l" t="t" r="r" b="b"/>
                  <a:pathLst>
                    <a:path w="66515" h="177486">
                      <a:moveTo>
                        <a:pt x="0" y="0"/>
                      </a:moveTo>
                      <a:lnTo>
                        <a:pt x="66515" y="0"/>
                      </a:lnTo>
                      <a:lnTo>
                        <a:pt x="66515" y="177487"/>
                      </a:lnTo>
                      <a:lnTo>
                        <a:pt x="0" y="177487"/>
                      </a:lnTo>
                      <a:close/>
                    </a:path>
                  </a:pathLst>
                </a:custGeom>
                <a:solidFill>
                  <a:srgbClr val="263238"/>
                </a:solidFill>
                <a:ln w="9502" cap="flat">
                  <a:noFill/>
                  <a:prstDash val="solid"/>
                  <a:miter/>
                </a:ln>
              </p:spPr>
              <p:txBody>
                <a:bodyPr rtlCol="0" anchor="ctr"/>
                <a:lstStyle/>
                <a:p>
                  <a:endParaRPr lang="en-VN"/>
                </a:p>
              </p:txBody>
            </p:sp>
            <p:sp>
              <p:nvSpPr>
                <p:cNvPr id="2508" name="Freeform 2507">
                  <a:extLst>
                    <a:ext uri="{FF2B5EF4-FFF2-40B4-BE49-F238E27FC236}">
                      <a16:creationId xmlns:a16="http://schemas.microsoft.com/office/drawing/2014/main" id="{E6D8E748-D47C-5746-9884-EEA6DD9F9943}"/>
                    </a:ext>
                  </a:extLst>
                </p:cNvPr>
                <p:cNvSpPr/>
                <p:nvPr/>
              </p:nvSpPr>
              <p:spPr>
                <a:xfrm>
                  <a:off x="5589154" y="2707823"/>
                  <a:ext cx="335426" cy="2473963"/>
                </a:xfrm>
                <a:custGeom>
                  <a:avLst/>
                  <a:gdLst>
                    <a:gd name="connsiteX0" fmla="*/ 0 w 335426"/>
                    <a:gd name="connsiteY0" fmla="*/ 0 h 2473963"/>
                    <a:gd name="connsiteX1" fmla="*/ 335426 w 335426"/>
                    <a:gd name="connsiteY1" fmla="*/ 0 h 2473963"/>
                    <a:gd name="connsiteX2" fmla="*/ 335426 w 335426"/>
                    <a:gd name="connsiteY2" fmla="*/ 2473964 h 2473963"/>
                    <a:gd name="connsiteX3" fmla="*/ 0 w 335426"/>
                    <a:gd name="connsiteY3" fmla="*/ 2473964 h 2473963"/>
                  </a:gdLst>
                  <a:ahLst/>
                  <a:cxnLst>
                    <a:cxn ang="0">
                      <a:pos x="connsiteX0" y="connsiteY0"/>
                    </a:cxn>
                    <a:cxn ang="0">
                      <a:pos x="connsiteX1" y="connsiteY1"/>
                    </a:cxn>
                    <a:cxn ang="0">
                      <a:pos x="connsiteX2" y="connsiteY2"/>
                    </a:cxn>
                    <a:cxn ang="0">
                      <a:pos x="connsiteX3" y="connsiteY3"/>
                    </a:cxn>
                  </a:cxnLst>
                  <a:rect l="l" t="t" r="r" b="b"/>
                  <a:pathLst>
                    <a:path w="335426" h="2473963">
                      <a:moveTo>
                        <a:pt x="0" y="0"/>
                      </a:moveTo>
                      <a:lnTo>
                        <a:pt x="335426" y="0"/>
                      </a:lnTo>
                      <a:lnTo>
                        <a:pt x="335426" y="2473964"/>
                      </a:lnTo>
                      <a:lnTo>
                        <a:pt x="0" y="2473964"/>
                      </a:lnTo>
                      <a:close/>
                    </a:path>
                  </a:pathLst>
                </a:custGeom>
                <a:solidFill>
                  <a:srgbClr val="8B756D"/>
                </a:solidFill>
                <a:ln w="9502" cap="flat">
                  <a:noFill/>
                  <a:prstDash val="solid"/>
                  <a:miter/>
                </a:ln>
              </p:spPr>
              <p:txBody>
                <a:bodyPr rtlCol="0" anchor="ctr"/>
                <a:lstStyle/>
                <a:p>
                  <a:endParaRPr lang="en-VN"/>
                </a:p>
              </p:txBody>
            </p:sp>
            <p:sp>
              <p:nvSpPr>
                <p:cNvPr id="2509" name="Freeform 2508">
                  <a:extLst>
                    <a:ext uri="{FF2B5EF4-FFF2-40B4-BE49-F238E27FC236}">
                      <a16:creationId xmlns:a16="http://schemas.microsoft.com/office/drawing/2014/main" id="{BC09B9EF-F94F-B446-84C7-AE6A7DBBD42C}"/>
                    </a:ext>
                  </a:extLst>
                </p:cNvPr>
                <p:cNvSpPr/>
                <p:nvPr/>
              </p:nvSpPr>
              <p:spPr>
                <a:xfrm>
                  <a:off x="5589154" y="2846387"/>
                  <a:ext cx="335426" cy="25980"/>
                </a:xfrm>
                <a:custGeom>
                  <a:avLst/>
                  <a:gdLst>
                    <a:gd name="connsiteX0" fmla="*/ 0 w 335426"/>
                    <a:gd name="connsiteY0" fmla="*/ 0 h 25980"/>
                    <a:gd name="connsiteX1" fmla="*/ 335426 w 335426"/>
                    <a:gd name="connsiteY1" fmla="*/ 0 h 25980"/>
                    <a:gd name="connsiteX2" fmla="*/ 335426 w 335426"/>
                    <a:gd name="connsiteY2" fmla="*/ 25981 h 25980"/>
                    <a:gd name="connsiteX3" fmla="*/ 0 w 335426"/>
                    <a:gd name="connsiteY3" fmla="*/ 25981 h 25980"/>
                  </a:gdLst>
                  <a:ahLst/>
                  <a:cxnLst>
                    <a:cxn ang="0">
                      <a:pos x="connsiteX0" y="connsiteY0"/>
                    </a:cxn>
                    <a:cxn ang="0">
                      <a:pos x="connsiteX1" y="connsiteY1"/>
                    </a:cxn>
                    <a:cxn ang="0">
                      <a:pos x="connsiteX2" y="connsiteY2"/>
                    </a:cxn>
                    <a:cxn ang="0">
                      <a:pos x="connsiteX3" y="connsiteY3"/>
                    </a:cxn>
                  </a:cxnLst>
                  <a:rect l="l" t="t" r="r" b="b"/>
                  <a:pathLst>
                    <a:path w="335426" h="25980">
                      <a:moveTo>
                        <a:pt x="0" y="0"/>
                      </a:moveTo>
                      <a:lnTo>
                        <a:pt x="335426" y="0"/>
                      </a:lnTo>
                      <a:lnTo>
                        <a:pt x="335426" y="25981"/>
                      </a:lnTo>
                      <a:lnTo>
                        <a:pt x="0" y="25981"/>
                      </a:lnTo>
                      <a:close/>
                    </a:path>
                  </a:pathLst>
                </a:custGeom>
                <a:solidFill>
                  <a:srgbClr val="455A64"/>
                </a:solidFill>
                <a:ln w="9502" cap="flat">
                  <a:noFill/>
                  <a:prstDash val="solid"/>
                  <a:miter/>
                </a:ln>
              </p:spPr>
              <p:txBody>
                <a:bodyPr rtlCol="0" anchor="ctr"/>
                <a:lstStyle/>
                <a:p>
                  <a:endParaRPr lang="en-VN"/>
                </a:p>
              </p:txBody>
            </p:sp>
            <p:sp>
              <p:nvSpPr>
                <p:cNvPr id="2510" name="Freeform 2509">
                  <a:extLst>
                    <a:ext uri="{FF2B5EF4-FFF2-40B4-BE49-F238E27FC236}">
                      <a16:creationId xmlns:a16="http://schemas.microsoft.com/office/drawing/2014/main" id="{D59FB56F-C896-734B-A3B8-1BA7C2384E46}"/>
                    </a:ext>
                  </a:extLst>
                </p:cNvPr>
                <p:cNvSpPr/>
                <p:nvPr/>
              </p:nvSpPr>
              <p:spPr>
                <a:xfrm>
                  <a:off x="5623647"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1" name="Freeform 2510">
                  <a:extLst>
                    <a:ext uri="{FF2B5EF4-FFF2-40B4-BE49-F238E27FC236}">
                      <a16:creationId xmlns:a16="http://schemas.microsoft.com/office/drawing/2014/main" id="{C8BDB8F2-54C9-F342-A54E-1C5CC4AC3D9A}"/>
                    </a:ext>
                  </a:extLst>
                </p:cNvPr>
                <p:cNvSpPr/>
                <p:nvPr/>
              </p:nvSpPr>
              <p:spPr>
                <a:xfrm>
                  <a:off x="5623647"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2" name="Freeform 2511">
                  <a:extLst>
                    <a:ext uri="{FF2B5EF4-FFF2-40B4-BE49-F238E27FC236}">
                      <a16:creationId xmlns:a16="http://schemas.microsoft.com/office/drawing/2014/main" id="{5ECB0EDF-B68E-9C45-835C-92E180E94CD3}"/>
                    </a:ext>
                  </a:extLst>
                </p:cNvPr>
                <p:cNvSpPr/>
                <p:nvPr/>
              </p:nvSpPr>
              <p:spPr>
                <a:xfrm>
                  <a:off x="5623647"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3" name="Freeform 2512">
                  <a:extLst>
                    <a:ext uri="{FF2B5EF4-FFF2-40B4-BE49-F238E27FC236}">
                      <a16:creationId xmlns:a16="http://schemas.microsoft.com/office/drawing/2014/main" id="{49715FC9-C4A1-CD44-9751-B90980956779}"/>
                    </a:ext>
                  </a:extLst>
                </p:cNvPr>
                <p:cNvSpPr/>
                <p:nvPr/>
              </p:nvSpPr>
              <p:spPr>
                <a:xfrm>
                  <a:off x="5623647"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4" name="Freeform 2513">
                  <a:extLst>
                    <a:ext uri="{FF2B5EF4-FFF2-40B4-BE49-F238E27FC236}">
                      <a16:creationId xmlns:a16="http://schemas.microsoft.com/office/drawing/2014/main" id="{3D951A9A-9362-C845-A6F6-CBDCF1647236}"/>
                    </a:ext>
                  </a:extLst>
                </p:cNvPr>
                <p:cNvSpPr/>
                <p:nvPr/>
              </p:nvSpPr>
              <p:spPr>
                <a:xfrm>
                  <a:off x="5623647"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5" name="Freeform 2514">
                  <a:extLst>
                    <a:ext uri="{FF2B5EF4-FFF2-40B4-BE49-F238E27FC236}">
                      <a16:creationId xmlns:a16="http://schemas.microsoft.com/office/drawing/2014/main" id="{E1B3E2D6-2A63-5142-A3D6-D2534F2BAECF}"/>
                    </a:ext>
                  </a:extLst>
                </p:cNvPr>
                <p:cNvSpPr/>
                <p:nvPr/>
              </p:nvSpPr>
              <p:spPr>
                <a:xfrm>
                  <a:off x="5623647"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6" name="Freeform 2515">
                  <a:extLst>
                    <a:ext uri="{FF2B5EF4-FFF2-40B4-BE49-F238E27FC236}">
                      <a16:creationId xmlns:a16="http://schemas.microsoft.com/office/drawing/2014/main" id="{859F04E2-7A51-8A43-9DF2-CDF826F5D6BD}"/>
                    </a:ext>
                  </a:extLst>
                </p:cNvPr>
                <p:cNvSpPr/>
                <p:nvPr/>
              </p:nvSpPr>
              <p:spPr>
                <a:xfrm>
                  <a:off x="5623647"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7" name="Freeform 2516">
                  <a:extLst>
                    <a:ext uri="{FF2B5EF4-FFF2-40B4-BE49-F238E27FC236}">
                      <a16:creationId xmlns:a16="http://schemas.microsoft.com/office/drawing/2014/main" id="{A4A58937-69D7-C241-8EF0-3865F1E769AB}"/>
                    </a:ext>
                  </a:extLst>
                </p:cNvPr>
                <p:cNvSpPr/>
                <p:nvPr/>
              </p:nvSpPr>
              <p:spPr>
                <a:xfrm>
                  <a:off x="5623647"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8" name="Freeform 2517">
                  <a:extLst>
                    <a:ext uri="{FF2B5EF4-FFF2-40B4-BE49-F238E27FC236}">
                      <a16:creationId xmlns:a16="http://schemas.microsoft.com/office/drawing/2014/main" id="{F7DA16E1-9AB5-1D44-9706-08FEA131832F}"/>
                    </a:ext>
                  </a:extLst>
                </p:cNvPr>
                <p:cNvSpPr/>
                <p:nvPr/>
              </p:nvSpPr>
              <p:spPr>
                <a:xfrm>
                  <a:off x="5623647"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19" name="Freeform 2518">
                  <a:extLst>
                    <a:ext uri="{FF2B5EF4-FFF2-40B4-BE49-F238E27FC236}">
                      <a16:creationId xmlns:a16="http://schemas.microsoft.com/office/drawing/2014/main" id="{B98F90D7-9FD2-D743-A609-CBC906F1F1CA}"/>
                    </a:ext>
                  </a:extLst>
                </p:cNvPr>
                <p:cNvSpPr/>
                <p:nvPr/>
              </p:nvSpPr>
              <p:spPr>
                <a:xfrm>
                  <a:off x="5623647"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0" name="Freeform 2519">
                  <a:extLst>
                    <a:ext uri="{FF2B5EF4-FFF2-40B4-BE49-F238E27FC236}">
                      <a16:creationId xmlns:a16="http://schemas.microsoft.com/office/drawing/2014/main" id="{66F0DA3A-F99B-6342-AB34-E1A6C692E810}"/>
                    </a:ext>
                  </a:extLst>
                </p:cNvPr>
                <p:cNvSpPr/>
                <p:nvPr/>
              </p:nvSpPr>
              <p:spPr>
                <a:xfrm>
                  <a:off x="5623647"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1" name="Freeform 2520">
                  <a:extLst>
                    <a:ext uri="{FF2B5EF4-FFF2-40B4-BE49-F238E27FC236}">
                      <a16:creationId xmlns:a16="http://schemas.microsoft.com/office/drawing/2014/main" id="{F5BF05B5-B953-494E-8D00-76B341AB62D7}"/>
                    </a:ext>
                  </a:extLst>
                </p:cNvPr>
                <p:cNvSpPr/>
                <p:nvPr/>
              </p:nvSpPr>
              <p:spPr>
                <a:xfrm>
                  <a:off x="5623647"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2" name="Freeform 2521">
                  <a:extLst>
                    <a:ext uri="{FF2B5EF4-FFF2-40B4-BE49-F238E27FC236}">
                      <a16:creationId xmlns:a16="http://schemas.microsoft.com/office/drawing/2014/main" id="{29DD806D-B04E-1948-86A1-ED0C43E10C77}"/>
                    </a:ext>
                  </a:extLst>
                </p:cNvPr>
                <p:cNvSpPr/>
                <p:nvPr/>
              </p:nvSpPr>
              <p:spPr>
                <a:xfrm>
                  <a:off x="5623647"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3" name="Freeform 2522">
                  <a:extLst>
                    <a:ext uri="{FF2B5EF4-FFF2-40B4-BE49-F238E27FC236}">
                      <a16:creationId xmlns:a16="http://schemas.microsoft.com/office/drawing/2014/main" id="{438DCB8F-21D0-8F41-AEAB-FAD758C5A645}"/>
                    </a:ext>
                  </a:extLst>
                </p:cNvPr>
                <p:cNvSpPr/>
                <p:nvPr/>
              </p:nvSpPr>
              <p:spPr>
                <a:xfrm>
                  <a:off x="5623647"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4" name="Freeform 2523">
                  <a:extLst>
                    <a:ext uri="{FF2B5EF4-FFF2-40B4-BE49-F238E27FC236}">
                      <a16:creationId xmlns:a16="http://schemas.microsoft.com/office/drawing/2014/main" id="{9D5A7121-D6DD-1240-9C45-5A85FA1E2D12}"/>
                    </a:ext>
                  </a:extLst>
                </p:cNvPr>
                <p:cNvSpPr/>
                <p:nvPr/>
              </p:nvSpPr>
              <p:spPr>
                <a:xfrm>
                  <a:off x="5623647"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5" name="Freeform 2524">
                  <a:extLst>
                    <a:ext uri="{FF2B5EF4-FFF2-40B4-BE49-F238E27FC236}">
                      <a16:creationId xmlns:a16="http://schemas.microsoft.com/office/drawing/2014/main" id="{4F342631-7144-D446-9250-B1F2E9ABCA46}"/>
                    </a:ext>
                  </a:extLst>
                </p:cNvPr>
                <p:cNvSpPr/>
                <p:nvPr/>
              </p:nvSpPr>
              <p:spPr>
                <a:xfrm>
                  <a:off x="5623647"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6" name="Freeform 2525">
                  <a:extLst>
                    <a:ext uri="{FF2B5EF4-FFF2-40B4-BE49-F238E27FC236}">
                      <a16:creationId xmlns:a16="http://schemas.microsoft.com/office/drawing/2014/main" id="{F8B693D2-73BC-984C-887C-31E59E00C099}"/>
                    </a:ext>
                  </a:extLst>
                </p:cNvPr>
                <p:cNvSpPr/>
                <p:nvPr/>
              </p:nvSpPr>
              <p:spPr>
                <a:xfrm>
                  <a:off x="5623647"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7" name="Freeform 2526">
                  <a:extLst>
                    <a:ext uri="{FF2B5EF4-FFF2-40B4-BE49-F238E27FC236}">
                      <a16:creationId xmlns:a16="http://schemas.microsoft.com/office/drawing/2014/main" id="{B5DEFFE4-B6C2-DB41-9231-DC77FE915736}"/>
                    </a:ext>
                  </a:extLst>
                </p:cNvPr>
                <p:cNvSpPr/>
                <p:nvPr/>
              </p:nvSpPr>
              <p:spPr>
                <a:xfrm>
                  <a:off x="5623647"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8" name="Freeform 2527">
                  <a:extLst>
                    <a:ext uri="{FF2B5EF4-FFF2-40B4-BE49-F238E27FC236}">
                      <a16:creationId xmlns:a16="http://schemas.microsoft.com/office/drawing/2014/main" id="{6AEED7DA-B476-2747-A2D7-1A777E5ACE0F}"/>
                    </a:ext>
                  </a:extLst>
                </p:cNvPr>
                <p:cNvSpPr/>
                <p:nvPr/>
              </p:nvSpPr>
              <p:spPr>
                <a:xfrm>
                  <a:off x="5623647"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29" name="Freeform 2528">
                  <a:extLst>
                    <a:ext uri="{FF2B5EF4-FFF2-40B4-BE49-F238E27FC236}">
                      <a16:creationId xmlns:a16="http://schemas.microsoft.com/office/drawing/2014/main" id="{0AA2B493-1D2A-CC4C-8980-0FBDB2C2F3F1}"/>
                    </a:ext>
                  </a:extLst>
                </p:cNvPr>
                <p:cNvSpPr/>
                <p:nvPr/>
              </p:nvSpPr>
              <p:spPr>
                <a:xfrm>
                  <a:off x="5623647"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0" name="Freeform 2529">
                  <a:extLst>
                    <a:ext uri="{FF2B5EF4-FFF2-40B4-BE49-F238E27FC236}">
                      <a16:creationId xmlns:a16="http://schemas.microsoft.com/office/drawing/2014/main" id="{EDEDAE21-0765-6649-A900-0CFB7CEFA957}"/>
                    </a:ext>
                  </a:extLst>
                </p:cNvPr>
                <p:cNvSpPr/>
                <p:nvPr/>
              </p:nvSpPr>
              <p:spPr>
                <a:xfrm>
                  <a:off x="5623647"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1" name="Freeform 2530">
                  <a:extLst>
                    <a:ext uri="{FF2B5EF4-FFF2-40B4-BE49-F238E27FC236}">
                      <a16:creationId xmlns:a16="http://schemas.microsoft.com/office/drawing/2014/main" id="{7FC6DC6D-921F-8148-8992-4A309ED19CBE}"/>
                    </a:ext>
                  </a:extLst>
                </p:cNvPr>
                <p:cNvSpPr/>
                <p:nvPr/>
              </p:nvSpPr>
              <p:spPr>
                <a:xfrm>
                  <a:off x="5623647"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2" name="Freeform 2531">
                  <a:extLst>
                    <a:ext uri="{FF2B5EF4-FFF2-40B4-BE49-F238E27FC236}">
                      <a16:creationId xmlns:a16="http://schemas.microsoft.com/office/drawing/2014/main" id="{FC7A928D-08FE-AA45-B80D-826EAE15C70A}"/>
                    </a:ext>
                  </a:extLst>
                </p:cNvPr>
                <p:cNvSpPr/>
                <p:nvPr/>
              </p:nvSpPr>
              <p:spPr>
                <a:xfrm>
                  <a:off x="5623647"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3" name="Freeform 2532">
                  <a:extLst>
                    <a:ext uri="{FF2B5EF4-FFF2-40B4-BE49-F238E27FC236}">
                      <a16:creationId xmlns:a16="http://schemas.microsoft.com/office/drawing/2014/main" id="{B5089A8A-A647-6648-A669-4BDA638E1144}"/>
                    </a:ext>
                  </a:extLst>
                </p:cNvPr>
                <p:cNvSpPr/>
                <p:nvPr/>
              </p:nvSpPr>
              <p:spPr>
                <a:xfrm>
                  <a:off x="5623647"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4" name="Freeform 2533">
                  <a:extLst>
                    <a:ext uri="{FF2B5EF4-FFF2-40B4-BE49-F238E27FC236}">
                      <a16:creationId xmlns:a16="http://schemas.microsoft.com/office/drawing/2014/main" id="{C55AE600-F9A4-5341-8776-BF49C0F1A23E}"/>
                    </a:ext>
                  </a:extLst>
                </p:cNvPr>
                <p:cNvSpPr/>
                <p:nvPr/>
              </p:nvSpPr>
              <p:spPr>
                <a:xfrm>
                  <a:off x="5725985"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5" name="Freeform 2534">
                  <a:extLst>
                    <a:ext uri="{FF2B5EF4-FFF2-40B4-BE49-F238E27FC236}">
                      <a16:creationId xmlns:a16="http://schemas.microsoft.com/office/drawing/2014/main" id="{0C0E7564-AAD1-2549-B897-BF959417A214}"/>
                    </a:ext>
                  </a:extLst>
                </p:cNvPr>
                <p:cNvSpPr/>
                <p:nvPr/>
              </p:nvSpPr>
              <p:spPr>
                <a:xfrm>
                  <a:off x="5725985"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6" name="Freeform 2535">
                  <a:extLst>
                    <a:ext uri="{FF2B5EF4-FFF2-40B4-BE49-F238E27FC236}">
                      <a16:creationId xmlns:a16="http://schemas.microsoft.com/office/drawing/2014/main" id="{E98875D3-699E-AF40-8CE6-360BC520D33C}"/>
                    </a:ext>
                  </a:extLst>
                </p:cNvPr>
                <p:cNvSpPr/>
                <p:nvPr/>
              </p:nvSpPr>
              <p:spPr>
                <a:xfrm>
                  <a:off x="5725985"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7" name="Freeform 2536">
                  <a:extLst>
                    <a:ext uri="{FF2B5EF4-FFF2-40B4-BE49-F238E27FC236}">
                      <a16:creationId xmlns:a16="http://schemas.microsoft.com/office/drawing/2014/main" id="{5F840BBB-1EEE-484D-A4C6-518EFFADC77D}"/>
                    </a:ext>
                  </a:extLst>
                </p:cNvPr>
                <p:cNvSpPr/>
                <p:nvPr/>
              </p:nvSpPr>
              <p:spPr>
                <a:xfrm>
                  <a:off x="5725985"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8" name="Freeform 2537">
                  <a:extLst>
                    <a:ext uri="{FF2B5EF4-FFF2-40B4-BE49-F238E27FC236}">
                      <a16:creationId xmlns:a16="http://schemas.microsoft.com/office/drawing/2014/main" id="{1A5CE8AF-DFA2-4F49-9505-693DAA201726}"/>
                    </a:ext>
                  </a:extLst>
                </p:cNvPr>
                <p:cNvSpPr/>
                <p:nvPr/>
              </p:nvSpPr>
              <p:spPr>
                <a:xfrm>
                  <a:off x="5725985"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39" name="Freeform 2538">
                  <a:extLst>
                    <a:ext uri="{FF2B5EF4-FFF2-40B4-BE49-F238E27FC236}">
                      <a16:creationId xmlns:a16="http://schemas.microsoft.com/office/drawing/2014/main" id="{22490D4F-5AA1-424D-A9E7-9BED4EFC08F4}"/>
                    </a:ext>
                  </a:extLst>
                </p:cNvPr>
                <p:cNvSpPr/>
                <p:nvPr/>
              </p:nvSpPr>
              <p:spPr>
                <a:xfrm>
                  <a:off x="5725985"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0" name="Freeform 2539">
                  <a:extLst>
                    <a:ext uri="{FF2B5EF4-FFF2-40B4-BE49-F238E27FC236}">
                      <a16:creationId xmlns:a16="http://schemas.microsoft.com/office/drawing/2014/main" id="{34FC38A6-CBAE-2C48-BA00-36E4645A6EE5}"/>
                    </a:ext>
                  </a:extLst>
                </p:cNvPr>
                <p:cNvSpPr/>
                <p:nvPr/>
              </p:nvSpPr>
              <p:spPr>
                <a:xfrm>
                  <a:off x="5725985"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1" name="Freeform 2540">
                  <a:extLst>
                    <a:ext uri="{FF2B5EF4-FFF2-40B4-BE49-F238E27FC236}">
                      <a16:creationId xmlns:a16="http://schemas.microsoft.com/office/drawing/2014/main" id="{9C901916-9D68-5144-A2D0-C5DEA59E091F}"/>
                    </a:ext>
                  </a:extLst>
                </p:cNvPr>
                <p:cNvSpPr/>
                <p:nvPr/>
              </p:nvSpPr>
              <p:spPr>
                <a:xfrm>
                  <a:off x="5725985"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2" name="Freeform 2541">
                  <a:extLst>
                    <a:ext uri="{FF2B5EF4-FFF2-40B4-BE49-F238E27FC236}">
                      <a16:creationId xmlns:a16="http://schemas.microsoft.com/office/drawing/2014/main" id="{6C262687-4379-D14F-890A-414D514E5578}"/>
                    </a:ext>
                  </a:extLst>
                </p:cNvPr>
                <p:cNvSpPr/>
                <p:nvPr/>
              </p:nvSpPr>
              <p:spPr>
                <a:xfrm>
                  <a:off x="5725985"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3" name="Freeform 2542">
                  <a:extLst>
                    <a:ext uri="{FF2B5EF4-FFF2-40B4-BE49-F238E27FC236}">
                      <a16:creationId xmlns:a16="http://schemas.microsoft.com/office/drawing/2014/main" id="{40BCBADE-C6A1-7746-9565-C09E68866B35}"/>
                    </a:ext>
                  </a:extLst>
                </p:cNvPr>
                <p:cNvSpPr/>
                <p:nvPr/>
              </p:nvSpPr>
              <p:spPr>
                <a:xfrm>
                  <a:off x="5725985"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4" name="Freeform 2543">
                  <a:extLst>
                    <a:ext uri="{FF2B5EF4-FFF2-40B4-BE49-F238E27FC236}">
                      <a16:creationId xmlns:a16="http://schemas.microsoft.com/office/drawing/2014/main" id="{0439AE2C-1FCF-E843-BA87-137F409A9AB0}"/>
                    </a:ext>
                  </a:extLst>
                </p:cNvPr>
                <p:cNvSpPr/>
                <p:nvPr/>
              </p:nvSpPr>
              <p:spPr>
                <a:xfrm>
                  <a:off x="5725985"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5" name="Freeform 2544">
                  <a:extLst>
                    <a:ext uri="{FF2B5EF4-FFF2-40B4-BE49-F238E27FC236}">
                      <a16:creationId xmlns:a16="http://schemas.microsoft.com/office/drawing/2014/main" id="{DFD1C57E-943E-1847-B656-A44701ECED5D}"/>
                    </a:ext>
                  </a:extLst>
                </p:cNvPr>
                <p:cNvSpPr/>
                <p:nvPr/>
              </p:nvSpPr>
              <p:spPr>
                <a:xfrm>
                  <a:off x="5725985"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6" name="Freeform 2545">
                  <a:extLst>
                    <a:ext uri="{FF2B5EF4-FFF2-40B4-BE49-F238E27FC236}">
                      <a16:creationId xmlns:a16="http://schemas.microsoft.com/office/drawing/2014/main" id="{CEF8B984-FEA3-7543-94B9-9FB3BCFEC696}"/>
                    </a:ext>
                  </a:extLst>
                </p:cNvPr>
                <p:cNvSpPr/>
                <p:nvPr/>
              </p:nvSpPr>
              <p:spPr>
                <a:xfrm>
                  <a:off x="5725985"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7" name="Freeform 2546">
                  <a:extLst>
                    <a:ext uri="{FF2B5EF4-FFF2-40B4-BE49-F238E27FC236}">
                      <a16:creationId xmlns:a16="http://schemas.microsoft.com/office/drawing/2014/main" id="{651999D1-DC7C-C54F-B8AB-2372561FFF46}"/>
                    </a:ext>
                  </a:extLst>
                </p:cNvPr>
                <p:cNvSpPr/>
                <p:nvPr/>
              </p:nvSpPr>
              <p:spPr>
                <a:xfrm>
                  <a:off x="5725985"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8" name="Freeform 2547">
                  <a:extLst>
                    <a:ext uri="{FF2B5EF4-FFF2-40B4-BE49-F238E27FC236}">
                      <a16:creationId xmlns:a16="http://schemas.microsoft.com/office/drawing/2014/main" id="{72AD958F-5D59-5648-BF7A-5E8D8F6CBFAD}"/>
                    </a:ext>
                  </a:extLst>
                </p:cNvPr>
                <p:cNvSpPr/>
                <p:nvPr/>
              </p:nvSpPr>
              <p:spPr>
                <a:xfrm>
                  <a:off x="5725985"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49" name="Freeform 2548">
                  <a:extLst>
                    <a:ext uri="{FF2B5EF4-FFF2-40B4-BE49-F238E27FC236}">
                      <a16:creationId xmlns:a16="http://schemas.microsoft.com/office/drawing/2014/main" id="{9EB37C63-143C-C541-B8AA-ADB87487D273}"/>
                    </a:ext>
                  </a:extLst>
                </p:cNvPr>
                <p:cNvSpPr/>
                <p:nvPr/>
              </p:nvSpPr>
              <p:spPr>
                <a:xfrm>
                  <a:off x="5725985"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0" name="Freeform 2549">
                  <a:extLst>
                    <a:ext uri="{FF2B5EF4-FFF2-40B4-BE49-F238E27FC236}">
                      <a16:creationId xmlns:a16="http://schemas.microsoft.com/office/drawing/2014/main" id="{15A3AD85-3806-3643-B3EB-F3EC522BB6A5}"/>
                    </a:ext>
                  </a:extLst>
                </p:cNvPr>
                <p:cNvSpPr/>
                <p:nvPr/>
              </p:nvSpPr>
              <p:spPr>
                <a:xfrm>
                  <a:off x="5725985"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1" name="Freeform 2550">
                  <a:extLst>
                    <a:ext uri="{FF2B5EF4-FFF2-40B4-BE49-F238E27FC236}">
                      <a16:creationId xmlns:a16="http://schemas.microsoft.com/office/drawing/2014/main" id="{AED6A032-0195-2E4B-BE90-0FC06BFCBAEE}"/>
                    </a:ext>
                  </a:extLst>
                </p:cNvPr>
                <p:cNvSpPr/>
                <p:nvPr/>
              </p:nvSpPr>
              <p:spPr>
                <a:xfrm>
                  <a:off x="5725985"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2" name="Freeform 2551">
                  <a:extLst>
                    <a:ext uri="{FF2B5EF4-FFF2-40B4-BE49-F238E27FC236}">
                      <a16:creationId xmlns:a16="http://schemas.microsoft.com/office/drawing/2014/main" id="{57CE343F-6E8A-2249-BA29-09AEC52D4FCA}"/>
                    </a:ext>
                  </a:extLst>
                </p:cNvPr>
                <p:cNvSpPr/>
                <p:nvPr/>
              </p:nvSpPr>
              <p:spPr>
                <a:xfrm>
                  <a:off x="5725985"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3" name="Freeform 2552">
                  <a:extLst>
                    <a:ext uri="{FF2B5EF4-FFF2-40B4-BE49-F238E27FC236}">
                      <a16:creationId xmlns:a16="http://schemas.microsoft.com/office/drawing/2014/main" id="{CB64794E-F97D-7A4C-AAC3-DBB1E4D7E29C}"/>
                    </a:ext>
                  </a:extLst>
                </p:cNvPr>
                <p:cNvSpPr/>
                <p:nvPr/>
              </p:nvSpPr>
              <p:spPr>
                <a:xfrm>
                  <a:off x="5725985"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4" name="Freeform 2553">
                  <a:extLst>
                    <a:ext uri="{FF2B5EF4-FFF2-40B4-BE49-F238E27FC236}">
                      <a16:creationId xmlns:a16="http://schemas.microsoft.com/office/drawing/2014/main" id="{D079890C-9A62-FC44-A232-3A8C7E36C7EF}"/>
                    </a:ext>
                  </a:extLst>
                </p:cNvPr>
                <p:cNvSpPr/>
                <p:nvPr/>
              </p:nvSpPr>
              <p:spPr>
                <a:xfrm>
                  <a:off x="5725985"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5" name="Freeform 2554">
                  <a:extLst>
                    <a:ext uri="{FF2B5EF4-FFF2-40B4-BE49-F238E27FC236}">
                      <a16:creationId xmlns:a16="http://schemas.microsoft.com/office/drawing/2014/main" id="{A1D0B14C-E02D-4246-9677-267373109F0C}"/>
                    </a:ext>
                  </a:extLst>
                </p:cNvPr>
                <p:cNvSpPr/>
                <p:nvPr/>
              </p:nvSpPr>
              <p:spPr>
                <a:xfrm>
                  <a:off x="5725985"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6" name="Freeform 2555">
                  <a:extLst>
                    <a:ext uri="{FF2B5EF4-FFF2-40B4-BE49-F238E27FC236}">
                      <a16:creationId xmlns:a16="http://schemas.microsoft.com/office/drawing/2014/main" id="{D0EB68EA-480A-9547-9EEC-C46B6F793BBF}"/>
                    </a:ext>
                  </a:extLst>
                </p:cNvPr>
                <p:cNvSpPr/>
                <p:nvPr/>
              </p:nvSpPr>
              <p:spPr>
                <a:xfrm>
                  <a:off x="5725985"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7" name="Freeform 2556">
                  <a:extLst>
                    <a:ext uri="{FF2B5EF4-FFF2-40B4-BE49-F238E27FC236}">
                      <a16:creationId xmlns:a16="http://schemas.microsoft.com/office/drawing/2014/main" id="{6182A936-C21B-C14A-8284-03598C123543}"/>
                    </a:ext>
                  </a:extLst>
                </p:cNvPr>
                <p:cNvSpPr/>
                <p:nvPr/>
              </p:nvSpPr>
              <p:spPr>
                <a:xfrm>
                  <a:off x="5725985"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8" name="Freeform 2557">
                  <a:extLst>
                    <a:ext uri="{FF2B5EF4-FFF2-40B4-BE49-F238E27FC236}">
                      <a16:creationId xmlns:a16="http://schemas.microsoft.com/office/drawing/2014/main" id="{51F98797-23DD-8C43-BE5A-78765A8256D3}"/>
                    </a:ext>
                  </a:extLst>
                </p:cNvPr>
                <p:cNvSpPr/>
                <p:nvPr/>
              </p:nvSpPr>
              <p:spPr>
                <a:xfrm>
                  <a:off x="5828229"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59" name="Freeform 2558">
                  <a:extLst>
                    <a:ext uri="{FF2B5EF4-FFF2-40B4-BE49-F238E27FC236}">
                      <a16:creationId xmlns:a16="http://schemas.microsoft.com/office/drawing/2014/main" id="{3BF3D8F7-59EA-5A4D-9F4F-7658CC0E1802}"/>
                    </a:ext>
                  </a:extLst>
                </p:cNvPr>
                <p:cNvSpPr/>
                <p:nvPr/>
              </p:nvSpPr>
              <p:spPr>
                <a:xfrm>
                  <a:off x="5828229"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0" name="Freeform 2559">
                  <a:extLst>
                    <a:ext uri="{FF2B5EF4-FFF2-40B4-BE49-F238E27FC236}">
                      <a16:creationId xmlns:a16="http://schemas.microsoft.com/office/drawing/2014/main" id="{76CCCC10-0258-0B4C-B704-C4216FC55C68}"/>
                    </a:ext>
                  </a:extLst>
                </p:cNvPr>
                <p:cNvSpPr/>
                <p:nvPr/>
              </p:nvSpPr>
              <p:spPr>
                <a:xfrm>
                  <a:off x="5828229"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1" name="Freeform 2560">
                  <a:extLst>
                    <a:ext uri="{FF2B5EF4-FFF2-40B4-BE49-F238E27FC236}">
                      <a16:creationId xmlns:a16="http://schemas.microsoft.com/office/drawing/2014/main" id="{1207AB0B-03F9-DA4B-AD18-1545E2B6B181}"/>
                    </a:ext>
                  </a:extLst>
                </p:cNvPr>
                <p:cNvSpPr/>
                <p:nvPr/>
              </p:nvSpPr>
              <p:spPr>
                <a:xfrm>
                  <a:off x="5828229"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2" name="Freeform 2561">
                  <a:extLst>
                    <a:ext uri="{FF2B5EF4-FFF2-40B4-BE49-F238E27FC236}">
                      <a16:creationId xmlns:a16="http://schemas.microsoft.com/office/drawing/2014/main" id="{DBA370A8-4B9E-2948-9183-80A79B34ADC1}"/>
                    </a:ext>
                  </a:extLst>
                </p:cNvPr>
                <p:cNvSpPr/>
                <p:nvPr/>
              </p:nvSpPr>
              <p:spPr>
                <a:xfrm>
                  <a:off x="5828229"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3" name="Freeform 2562">
                  <a:extLst>
                    <a:ext uri="{FF2B5EF4-FFF2-40B4-BE49-F238E27FC236}">
                      <a16:creationId xmlns:a16="http://schemas.microsoft.com/office/drawing/2014/main" id="{88404F6C-FE2A-A046-B4D2-F7EDECD2DF68}"/>
                    </a:ext>
                  </a:extLst>
                </p:cNvPr>
                <p:cNvSpPr/>
                <p:nvPr/>
              </p:nvSpPr>
              <p:spPr>
                <a:xfrm>
                  <a:off x="5828229"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4" name="Freeform 2563">
                  <a:extLst>
                    <a:ext uri="{FF2B5EF4-FFF2-40B4-BE49-F238E27FC236}">
                      <a16:creationId xmlns:a16="http://schemas.microsoft.com/office/drawing/2014/main" id="{A3D0A322-0C45-2145-86C9-0E411A5EC1EE}"/>
                    </a:ext>
                  </a:extLst>
                </p:cNvPr>
                <p:cNvSpPr/>
                <p:nvPr/>
              </p:nvSpPr>
              <p:spPr>
                <a:xfrm>
                  <a:off x="5828229"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5" name="Freeform 2564">
                  <a:extLst>
                    <a:ext uri="{FF2B5EF4-FFF2-40B4-BE49-F238E27FC236}">
                      <a16:creationId xmlns:a16="http://schemas.microsoft.com/office/drawing/2014/main" id="{17B4BBA3-3805-0143-AA51-CEEB9EF2F597}"/>
                    </a:ext>
                  </a:extLst>
                </p:cNvPr>
                <p:cNvSpPr/>
                <p:nvPr/>
              </p:nvSpPr>
              <p:spPr>
                <a:xfrm>
                  <a:off x="5828229"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6" name="Freeform 2565">
                  <a:extLst>
                    <a:ext uri="{FF2B5EF4-FFF2-40B4-BE49-F238E27FC236}">
                      <a16:creationId xmlns:a16="http://schemas.microsoft.com/office/drawing/2014/main" id="{2DA4FF0F-FCF7-8A4A-AF25-8A2EBED39379}"/>
                    </a:ext>
                  </a:extLst>
                </p:cNvPr>
                <p:cNvSpPr/>
                <p:nvPr/>
              </p:nvSpPr>
              <p:spPr>
                <a:xfrm>
                  <a:off x="5828229"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7" name="Freeform 2566">
                  <a:extLst>
                    <a:ext uri="{FF2B5EF4-FFF2-40B4-BE49-F238E27FC236}">
                      <a16:creationId xmlns:a16="http://schemas.microsoft.com/office/drawing/2014/main" id="{3CD53956-993A-6F46-A2AC-73E83DF09865}"/>
                    </a:ext>
                  </a:extLst>
                </p:cNvPr>
                <p:cNvSpPr/>
                <p:nvPr/>
              </p:nvSpPr>
              <p:spPr>
                <a:xfrm>
                  <a:off x="5828229"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8" name="Freeform 2567">
                  <a:extLst>
                    <a:ext uri="{FF2B5EF4-FFF2-40B4-BE49-F238E27FC236}">
                      <a16:creationId xmlns:a16="http://schemas.microsoft.com/office/drawing/2014/main" id="{A5A2C207-708E-4148-934C-992EC582AD99}"/>
                    </a:ext>
                  </a:extLst>
                </p:cNvPr>
                <p:cNvSpPr/>
                <p:nvPr/>
              </p:nvSpPr>
              <p:spPr>
                <a:xfrm>
                  <a:off x="5828229"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69" name="Freeform 2568">
                  <a:extLst>
                    <a:ext uri="{FF2B5EF4-FFF2-40B4-BE49-F238E27FC236}">
                      <a16:creationId xmlns:a16="http://schemas.microsoft.com/office/drawing/2014/main" id="{366E8500-AA3E-2D4F-91A3-A16E3D1F6F4E}"/>
                    </a:ext>
                  </a:extLst>
                </p:cNvPr>
                <p:cNvSpPr/>
                <p:nvPr/>
              </p:nvSpPr>
              <p:spPr>
                <a:xfrm>
                  <a:off x="5828229"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0" name="Freeform 2569">
                  <a:extLst>
                    <a:ext uri="{FF2B5EF4-FFF2-40B4-BE49-F238E27FC236}">
                      <a16:creationId xmlns:a16="http://schemas.microsoft.com/office/drawing/2014/main" id="{597F04ED-B8F7-CF4E-AEF0-05EC98F3C326}"/>
                    </a:ext>
                  </a:extLst>
                </p:cNvPr>
                <p:cNvSpPr/>
                <p:nvPr/>
              </p:nvSpPr>
              <p:spPr>
                <a:xfrm>
                  <a:off x="5828229" y="2948881"/>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1" name="Freeform 2570">
                  <a:extLst>
                    <a:ext uri="{FF2B5EF4-FFF2-40B4-BE49-F238E27FC236}">
                      <a16:creationId xmlns:a16="http://schemas.microsoft.com/office/drawing/2014/main" id="{9A3DA8DD-5892-164E-9DFF-C5F15C521DFA}"/>
                    </a:ext>
                  </a:extLst>
                </p:cNvPr>
                <p:cNvSpPr/>
                <p:nvPr/>
              </p:nvSpPr>
              <p:spPr>
                <a:xfrm>
                  <a:off x="5828229" y="3131412"/>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2" name="Freeform 2571">
                  <a:extLst>
                    <a:ext uri="{FF2B5EF4-FFF2-40B4-BE49-F238E27FC236}">
                      <a16:creationId xmlns:a16="http://schemas.microsoft.com/office/drawing/2014/main" id="{43F6B553-7815-7D4E-973B-A5FE41DB251C}"/>
                    </a:ext>
                  </a:extLst>
                </p:cNvPr>
                <p:cNvSpPr/>
                <p:nvPr/>
              </p:nvSpPr>
              <p:spPr>
                <a:xfrm>
                  <a:off x="5828229" y="3313847"/>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3" name="Freeform 2572">
                  <a:extLst>
                    <a:ext uri="{FF2B5EF4-FFF2-40B4-BE49-F238E27FC236}">
                      <a16:creationId xmlns:a16="http://schemas.microsoft.com/office/drawing/2014/main" id="{179E0BCB-C0E7-0041-82E9-05341AF72753}"/>
                    </a:ext>
                  </a:extLst>
                </p:cNvPr>
                <p:cNvSpPr/>
                <p:nvPr/>
              </p:nvSpPr>
              <p:spPr>
                <a:xfrm>
                  <a:off x="5828229" y="349628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4" name="Freeform 2573">
                  <a:extLst>
                    <a:ext uri="{FF2B5EF4-FFF2-40B4-BE49-F238E27FC236}">
                      <a16:creationId xmlns:a16="http://schemas.microsoft.com/office/drawing/2014/main" id="{158DBCE9-E391-4843-B395-9B1D14ECEF2B}"/>
                    </a:ext>
                  </a:extLst>
                </p:cNvPr>
                <p:cNvSpPr/>
                <p:nvPr/>
              </p:nvSpPr>
              <p:spPr>
                <a:xfrm>
                  <a:off x="5828229" y="3678813"/>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5" name="Freeform 2574">
                  <a:extLst>
                    <a:ext uri="{FF2B5EF4-FFF2-40B4-BE49-F238E27FC236}">
                      <a16:creationId xmlns:a16="http://schemas.microsoft.com/office/drawing/2014/main" id="{68B5D863-2966-5940-9D02-2BE5A637C6ED}"/>
                    </a:ext>
                  </a:extLst>
                </p:cNvPr>
                <p:cNvSpPr/>
                <p:nvPr/>
              </p:nvSpPr>
              <p:spPr>
                <a:xfrm>
                  <a:off x="5828229" y="386134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6" name="Freeform 2575">
                  <a:extLst>
                    <a:ext uri="{FF2B5EF4-FFF2-40B4-BE49-F238E27FC236}">
                      <a16:creationId xmlns:a16="http://schemas.microsoft.com/office/drawing/2014/main" id="{BE11CEFE-8E60-554B-94B8-237D8FFBE72C}"/>
                    </a:ext>
                  </a:extLst>
                </p:cNvPr>
                <p:cNvSpPr/>
                <p:nvPr/>
              </p:nvSpPr>
              <p:spPr>
                <a:xfrm>
                  <a:off x="5828229" y="404368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7" name="Freeform 2576">
                  <a:extLst>
                    <a:ext uri="{FF2B5EF4-FFF2-40B4-BE49-F238E27FC236}">
                      <a16:creationId xmlns:a16="http://schemas.microsoft.com/office/drawing/2014/main" id="{FF82ECA4-2B56-0E48-A1E0-DB934CDFE04E}"/>
                    </a:ext>
                  </a:extLst>
                </p:cNvPr>
                <p:cNvSpPr/>
                <p:nvPr/>
              </p:nvSpPr>
              <p:spPr>
                <a:xfrm>
                  <a:off x="5828229" y="4226214"/>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8" name="Freeform 2577">
                  <a:extLst>
                    <a:ext uri="{FF2B5EF4-FFF2-40B4-BE49-F238E27FC236}">
                      <a16:creationId xmlns:a16="http://schemas.microsoft.com/office/drawing/2014/main" id="{AFD4E16B-6AAA-B64E-A1FC-78F2AB73C030}"/>
                    </a:ext>
                  </a:extLst>
                </p:cNvPr>
                <p:cNvSpPr/>
                <p:nvPr/>
              </p:nvSpPr>
              <p:spPr>
                <a:xfrm>
                  <a:off x="5828229" y="440874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79" name="Freeform 2578">
                  <a:extLst>
                    <a:ext uri="{FF2B5EF4-FFF2-40B4-BE49-F238E27FC236}">
                      <a16:creationId xmlns:a16="http://schemas.microsoft.com/office/drawing/2014/main" id="{67B16290-555C-9A40-8267-52625628C9EF}"/>
                    </a:ext>
                  </a:extLst>
                </p:cNvPr>
                <p:cNvSpPr/>
                <p:nvPr/>
              </p:nvSpPr>
              <p:spPr>
                <a:xfrm>
                  <a:off x="5828229" y="459108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0" name="Freeform 2579">
                  <a:extLst>
                    <a:ext uri="{FF2B5EF4-FFF2-40B4-BE49-F238E27FC236}">
                      <a16:creationId xmlns:a16="http://schemas.microsoft.com/office/drawing/2014/main" id="{A7B5F269-93F9-AC40-82CA-CB8037471A82}"/>
                    </a:ext>
                  </a:extLst>
                </p:cNvPr>
                <p:cNvSpPr/>
                <p:nvPr/>
              </p:nvSpPr>
              <p:spPr>
                <a:xfrm>
                  <a:off x="5828229" y="4773615"/>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1" name="Freeform 2580">
                  <a:extLst>
                    <a:ext uri="{FF2B5EF4-FFF2-40B4-BE49-F238E27FC236}">
                      <a16:creationId xmlns:a16="http://schemas.microsoft.com/office/drawing/2014/main" id="{94301515-DA99-984B-B13B-3D57B1727564}"/>
                    </a:ext>
                  </a:extLst>
                </p:cNvPr>
                <p:cNvSpPr/>
                <p:nvPr/>
              </p:nvSpPr>
              <p:spPr>
                <a:xfrm>
                  <a:off x="5828229" y="4956146"/>
                  <a:ext cx="61764" cy="144653"/>
                </a:xfrm>
                <a:custGeom>
                  <a:avLst/>
                  <a:gdLst>
                    <a:gd name="connsiteX0" fmla="*/ 0 w 61764"/>
                    <a:gd name="connsiteY0" fmla="*/ 0 h 144653"/>
                    <a:gd name="connsiteX1" fmla="*/ 61764 w 61764"/>
                    <a:gd name="connsiteY1" fmla="*/ 0 h 144653"/>
                    <a:gd name="connsiteX2" fmla="*/ 61764 w 61764"/>
                    <a:gd name="connsiteY2" fmla="*/ 144654 h 144653"/>
                    <a:gd name="connsiteX3" fmla="*/ 0 w 61764"/>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61764" h="144653">
                      <a:moveTo>
                        <a:pt x="0" y="0"/>
                      </a:moveTo>
                      <a:lnTo>
                        <a:pt x="61764" y="0"/>
                      </a:lnTo>
                      <a:lnTo>
                        <a:pt x="61764"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2" name="Freeform 2581">
                  <a:extLst>
                    <a:ext uri="{FF2B5EF4-FFF2-40B4-BE49-F238E27FC236}">
                      <a16:creationId xmlns:a16="http://schemas.microsoft.com/office/drawing/2014/main" id="{AFC6E4F7-153C-3742-9828-53455255472B}"/>
                    </a:ext>
                  </a:extLst>
                </p:cNvPr>
                <p:cNvSpPr/>
                <p:nvPr/>
              </p:nvSpPr>
              <p:spPr>
                <a:xfrm>
                  <a:off x="5015699" y="2707823"/>
                  <a:ext cx="573455" cy="2473963"/>
                </a:xfrm>
                <a:custGeom>
                  <a:avLst/>
                  <a:gdLst>
                    <a:gd name="connsiteX0" fmla="*/ 0 w 573455"/>
                    <a:gd name="connsiteY0" fmla="*/ 0 h 2473963"/>
                    <a:gd name="connsiteX1" fmla="*/ 573455 w 573455"/>
                    <a:gd name="connsiteY1" fmla="*/ 0 h 2473963"/>
                    <a:gd name="connsiteX2" fmla="*/ 573455 w 573455"/>
                    <a:gd name="connsiteY2" fmla="*/ 2473964 h 2473963"/>
                    <a:gd name="connsiteX3" fmla="*/ 0 w 573455"/>
                    <a:gd name="connsiteY3" fmla="*/ 2473964 h 2473963"/>
                  </a:gdLst>
                  <a:ahLst/>
                  <a:cxnLst>
                    <a:cxn ang="0">
                      <a:pos x="connsiteX0" y="connsiteY0"/>
                    </a:cxn>
                    <a:cxn ang="0">
                      <a:pos x="connsiteX1" y="connsiteY1"/>
                    </a:cxn>
                    <a:cxn ang="0">
                      <a:pos x="connsiteX2" y="connsiteY2"/>
                    </a:cxn>
                    <a:cxn ang="0">
                      <a:pos x="connsiteX3" y="connsiteY3"/>
                    </a:cxn>
                  </a:cxnLst>
                  <a:rect l="l" t="t" r="r" b="b"/>
                  <a:pathLst>
                    <a:path w="573455" h="2473963">
                      <a:moveTo>
                        <a:pt x="0" y="0"/>
                      </a:moveTo>
                      <a:lnTo>
                        <a:pt x="573455" y="0"/>
                      </a:lnTo>
                      <a:lnTo>
                        <a:pt x="573455" y="2473964"/>
                      </a:lnTo>
                      <a:lnTo>
                        <a:pt x="0" y="2473964"/>
                      </a:lnTo>
                      <a:close/>
                    </a:path>
                  </a:pathLst>
                </a:custGeom>
                <a:solidFill>
                  <a:srgbClr val="AE9287"/>
                </a:solidFill>
                <a:ln w="9502" cap="flat">
                  <a:noFill/>
                  <a:prstDash val="solid"/>
                  <a:miter/>
                </a:ln>
              </p:spPr>
              <p:txBody>
                <a:bodyPr rtlCol="0" anchor="ctr"/>
                <a:lstStyle/>
                <a:p>
                  <a:endParaRPr lang="en-VN"/>
                </a:p>
              </p:txBody>
            </p:sp>
            <p:sp>
              <p:nvSpPr>
                <p:cNvPr id="2583" name="Freeform 2582">
                  <a:extLst>
                    <a:ext uri="{FF2B5EF4-FFF2-40B4-BE49-F238E27FC236}">
                      <a16:creationId xmlns:a16="http://schemas.microsoft.com/office/drawing/2014/main" id="{1A01CE9D-D0AE-7C4F-BAE2-FF6337E56A01}"/>
                    </a:ext>
                  </a:extLst>
                </p:cNvPr>
                <p:cNvSpPr/>
                <p:nvPr/>
              </p:nvSpPr>
              <p:spPr>
                <a:xfrm>
                  <a:off x="5015699" y="2846387"/>
                  <a:ext cx="573455" cy="25980"/>
                </a:xfrm>
                <a:custGeom>
                  <a:avLst/>
                  <a:gdLst>
                    <a:gd name="connsiteX0" fmla="*/ 0 w 573455"/>
                    <a:gd name="connsiteY0" fmla="*/ 0 h 25980"/>
                    <a:gd name="connsiteX1" fmla="*/ 573455 w 573455"/>
                    <a:gd name="connsiteY1" fmla="*/ 0 h 25980"/>
                    <a:gd name="connsiteX2" fmla="*/ 573455 w 573455"/>
                    <a:gd name="connsiteY2" fmla="*/ 25981 h 25980"/>
                    <a:gd name="connsiteX3" fmla="*/ 0 w 573455"/>
                    <a:gd name="connsiteY3" fmla="*/ 25981 h 25980"/>
                  </a:gdLst>
                  <a:ahLst/>
                  <a:cxnLst>
                    <a:cxn ang="0">
                      <a:pos x="connsiteX0" y="connsiteY0"/>
                    </a:cxn>
                    <a:cxn ang="0">
                      <a:pos x="connsiteX1" y="connsiteY1"/>
                    </a:cxn>
                    <a:cxn ang="0">
                      <a:pos x="connsiteX2" y="connsiteY2"/>
                    </a:cxn>
                    <a:cxn ang="0">
                      <a:pos x="connsiteX3" y="connsiteY3"/>
                    </a:cxn>
                  </a:cxnLst>
                  <a:rect l="l" t="t" r="r" b="b"/>
                  <a:pathLst>
                    <a:path w="573455" h="25980">
                      <a:moveTo>
                        <a:pt x="0" y="0"/>
                      </a:moveTo>
                      <a:lnTo>
                        <a:pt x="573455" y="0"/>
                      </a:lnTo>
                      <a:lnTo>
                        <a:pt x="573455" y="25981"/>
                      </a:lnTo>
                      <a:lnTo>
                        <a:pt x="0" y="25981"/>
                      </a:lnTo>
                      <a:close/>
                    </a:path>
                  </a:pathLst>
                </a:custGeom>
                <a:solidFill>
                  <a:srgbClr val="37474F"/>
                </a:solidFill>
                <a:ln w="9502" cap="flat">
                  <a:noFill/>
                  <a:prstDash val="solid"/>
                  <a:miter/>
                </a:ln>
              </p:spPr>
              <p:txBody>
                <a:bodyPr rtlCol="0" anchor="ctr"/>
                <a:lstStyle/>
                <a:p>
                  <a:endParaRPr lang="en-VN"/>
                </a:p>
              </p:txBody>
            </p:sp>
            <p:sp>
              <p:nvSpPr>
                <p:cNvPr id="2584" name="Freeform 2583">
                  <a:extLst>
                    <a:ext uri="{FF2B5EF4-FFF2-40B4-BE49-F238E27FC236}">
                      <a16:creationId xmlns:a16="http://schemas.microsoft.com/office/drawing/2014/main" id="{CCF4D455-7A21-4C42-A9F0-AFE083E5C96A}"/>
                    </a:ext>
                  </a:extLst>
                </p:cNvPr>
                <p:cNvSpPr/>
                <p:nvPr/>
              </p:nvSpPr>
              <p:spPr>
                <a:xfrm>
                  <a:off x="5220091" y="2568879"/>
                  <a:ext cx="369063" cy="138943"/>
                </a:xfrm>
                <a:custGeom>
                  <a:avLst/>
                  <a:gdLst>
                    <a:gd name="connsiteX0" fmla="*/ 0 w 369063"/>
                    <a:gd name="connsiteY0" fmla="*/ 0 h 138943"/>
                    <a:gd name="connsiteX1" fmla="*/ 369064 w 369063"/>
                    <a:gd name="connsiteY1" fmla="*/ 0 h 138943"/>
                    <a:gd name="connsiteX2" fmla="*/ 369064 w 369063"/>
                    <a:gd name="connsiteY2" fmla="*/ 138944 h 138943"/>
                    <a:gd name="connsiteX3" fmla="*/ 0 w 369063"/>
                    <a:gd name="connsiteY3" fmla="*/ 138944 h 138943"/>
                  </a:gdLst>
                  <a:ahLst/>
                  <a:cxnLst>
                    <a:cxn ang="0">
                      <a:pos x="connsiteX0" y="connsiteY0"/>
                    </a:cxn>
                    <a:cxn ang="0">
                      <a:pos x="connsiteX1" y="connsiteY1"/>
                    </a:cxn>
                    <a:cxn ang="0">
                      <a:pos x="connsiteX2" y="connsiteY2"/>
                    </a:cxn>
                    <a:cxn ang="0">
                      <a:pos x="connsiteX3" y="connsiteY3"/>
                    </a:cxn>
                  </a:cxnLst>
                  <a:rect l="l" t="t" r="r" b="b"/>
                  <a:pathLst>
                    <a:path w="369063" h="138943">
                      <a:moveTo>
                        <a:pt x="0" y="0"/>
                      </a:moveTo>
                      <a:lnTo>
                        <a:pt x="369064" y="0"/>
                      </a:lnTo>
                      <a:lnTo>
                        <a:pt x="369064" y="138944"/>
                      </a:lnTo>
                      <a:lnTo>
                        <a:pt x="0" y="138944"/>
                      </a:lnTo>
                      <a:close/>
                    </a:path>
                  </a:pathLst>
                </a:custGeom>
                <a:solidFill>
                  <a:srgbClr val="8B756D"/>
                </a:solidFill>
                <a:ln w="9502" cap="flat">
                  <a:noFill/>
                  <a:prstDash val="solid"/>
                  <a:miter/>
                </a:ln>
              </p:spPr>
              <p:txBody>
                <a:bodyPr rtlCol="0" anchor="ctr"/>
                <a:lstStyle/>
                <a:p>
                  <a:endParaRPr lang="en-VN"/>
                </a:p>
              </p:txBody>
            </p:sp>
            <p:sp>
              <p:nvSpPr>
                <p:cNvPr id="2585" name="Freeform 2584">
                  <a:extLst>
                    <a:ext uri="{FF2B5EF4-FFF2-40B4-BE49-F238E27FC236}">
                      <a16:creationId xmlns:a16="http://schemas.microsoft.com/office/drawing/2014/main" id="{6630337C-BBAC-7144-AF90-20BAC3A346AB}"/>
                    </a:ext>
                  </a:extLst>
                </p:cNvPr>
                <p:cNvSpPr/>
                <p:nvPr/>
              </p:nvSpPr>
              <p:spPr>
                <a:xfrm rot="10800000">
                  <a:off x="5589059" y="2568879"/>
                  <a:ext cx="173414" cy="138943"/>
                </a:xfrm>
                <a:custGeom>
                  <a:avLst/>
                  <a:gdLst>
                    <a:gd name="connsiteX0" fmla="*/ -41 w 173414"/>
                    <a:gd name="connsiteY0" fmla="*/ -52 h 138943"/>
                    <a:gd name="connsiteX1" fmla="*/ 173373 w 173414"/>
                    <a:gd name="connsiteY1" fmla="*/ -52 h 138943"/>
                    <a:gd name="connsiteX2" fmla="*/ 173373 w 173414"/>
                    <a:gd name="connsiteY2" fmla="*/ 138892 h 138943"/>
                    <a:gd name="connsiteX3" fmla="*/ -41 w 173414"/>
                    <a:gd name="connsiteY3" fmla="*/ 138892 h 138943"/>
                  </a:gdLst>
                  <a:ahLst/>
                  <a:cxnLst>
                    <a:cxn ang="0">
                      <a:pos x="connsiteX0" y="connsiteY0"/>
                    </a:cxn>
                    <a:cxn ang="0">
                      <a:pos x="connsiteX1" y="connsiteY1"/>
                    </a:cxn>
                    <a:cxn ang="0">
                      <a:pos x="connsiteX2" y="connsiteY2"/>
                    </a:cxn>
                    <a:cxn ang="0">
                      <a:pos x="connsiteX3" y="connsiteY3"/>
                    </a:cxn>
                  </a:cxnLst>
                  <a:rect l="l" t="t" r="r" b="b"/>
                  <a:pathLst>
                    <a:path w="173414" h="138943">
                      <a:moveTo>
                        <a:pt x="-41" y="-52"/>
                      </a:moveTo>
                      <a:lnTo>
                        <a:pt x="173373" y="-52"/>
                      </a:lnTo>
                      <a:lnTo>
                        <a:pt x="173373" y="138892"/>
                      </a:lnTo>
                      <a:lnTo>
                        <a:pt x="-41" y="138892"/>
                      </a:lnTo>
                      <a:close/>
                    </a:path>
                  </a:pathLst>
                </a:custGeom>
                <a:solidFill>
                  <a:srgbClr val="7E6A63"/>
                </a:solidFill>
                <a:ln w="9502" cap="flat">
                  <a:noFill/>
                  <a:prstDash val="solid"/>
                  <a:miter/>
                </a:ln>
              </p:spPr>
              <p:txBody>
                <a:bodyPr rtlCol="0" anchor="ctr"/>
                <a:lstStyle/>
                <a:p>
                  <a:endParaRPr lang="en-VN"/>
                </a:p>
              </p:txBody>
            </p:sp>
            <p:sp>
              <p:nvSpPr>
                <p:cNvPr id="2586" name="Freeform 2585">
                  <a:extLst>
                    <a:ext uri="{FF2B5EF4-FFF2-40B4-BE49-F238E27FC236}">
                      <a16:creationId xmlns:a16="http://schemas.microsoft.com/office/drawing/2014/main" id="{1C1F2B71-4ED0-FF40-8096-F89C17808821}"/>
                    </a:ext>
                  </a:extLst>
                </p:cNvPr>
                <p:cNvSpPr/>
                <p:nvPr/>
              </p:nvSpPr>
              <p:spPr>
                <a:xfrm>
                  <a:off x="5077178"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7" name="Freeform 2586">
                  <a:extLst>
                    <a:ext uri="{FF2B5EF4-FFF2-40B4-BE49-F238E27FC236}">
                      <a16:creationId xmlns:a16="http://schemas.microsoft.com/office/drawing/2014/main" id="{76C812FD-A7D6-364C-8234-89BF532A9F14}"/>
                    </a:ext>
                  </a:extLst>
                </p:cNvPr>
                <p:cNvSpPr/>
                <p:nvPr/>
              </p:nvSpPr>
              <p:spPr>
                <a:xfrm>
                  <a:off x="5077178"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8" name="Freeform 2587">
                  <a:extLst>
                    <a:ext uri="{FF2B5EF4-FFF2-40B4-BE49-F238E27FC236}">
                      <a16:creationId xmlns:a16="http://schemas.microsoft.com/office/drawing/2014/main" id="{102F59B5-20B9-9445-8C97-EF17C5D420A0}"/>
                    </a:ext>
                  </a:extLst>
                </p:cNvPr>
                <p:cNvSpPr/>
                <p:nvPr/>
              </p:nvSpPr>
              <p:spPr>
                <a:xfrm>
                  <a:off x="5077178"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89" name="Freeform 2588">
                  <a:extLst>
                    <a:ext uri="{FF2B5EF4-FFF2-40B4-BE49-F238E27FC236}">
                      <a16:creationId xmlns:a16="http://schemas.microsoft.com/office/drawing/2014/main" id="{BD262419-48FD-D34E-A098-BCBCA3EAD6E1}"/>
                    </a:ext>
                  </a:extLst>
                </p:cNvPr>
                <p:cNvSpPr/>
                <p:nvPr/>
              </p:nvSpPr>
              <p:spPr>
                <a:xfrm>
                  <a:off x="5077178"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0" name="Freeform 2589">
                  <a:extLst>
                    <a:ext uri="{FF2B5EF4-FFF2-40B4-BE49-F238E27FC236}">
                      <a16:creationId xmlns:a16="http://schemas.microsoft.com/office/drawing/2014/main" id="{7D0BBDE6-B24A-6742-9512-D15F690D1094}"/>
                    </a:ext>
                  </a:extLst>
                </p:cNvPr>
                <p:cNvSpPr/>
                <p:nvPr/>
              </p:nvSpPr>
              <p:spPr>
                <a:xfrm>
                  <a:off x="5077178"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1" name="Freeform 2590">
                  <a:extLst>
                    <a:ext uri="{FF2B5EF4-FFF2-40B4-BE49-F238E27FC236}">
                      <a16:creationId xmlns:a16="http://schemas.microsoft.com/office/drawing/2014/main" id="{1CB545E7-0505-F745-B61D-D2C88B2C31D1}"/>
                    </a:ext>
                  </a:extLst>
                </p:cNvPr>
                <p:cNvSpPr/>
                <p:nvPr/>
              </p:nvSpPr>
              <p:spPr>
                <a:xfrm>
                  <a:off x="5077178"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2" name="Freeform 2591">
                  <a:extLst>
                    <a:ext uri="{FF2B5EF4-FFF2-40B4-BE49-F238E27FC236}">
                      <a16:creationId xmlns:a16="http://schemas.microsoft.com/office/drawing/2014/main" id="{95C7D699-8BA4-A149-B88E-B4BC6AE59BF0}"/>
                    </a:ext>
                  </a:extLst>
                </p:cNvPr>
                <p:cNvSpPr/>
                <p:nvPr/>
              </p:nvSpPr>
              <p:spPr>
                <a:xfrm>
                  <a:off x="5077178"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3" name="Freeform 2592">
                  <a:extLst>
                    <a:ext uri="{FF2B5EF4-FFF2-40B4-BE49-F238E27FC236}">
                      <a16:creationId xmlns:a16="http://schemas.microsoft.com/office/drawing/2014/main" id="{70AABA95-B13F-744E-8A22-A91163BBDCDD}"/>
                    </a:ext>
                  </a:extLst>
                </p:cNvPr>
                <p:cNvSpPr/>
                <p:nvPr/>
              </p:nvSpPr>
              <p:spPr>
                <a:xfrm>
                  <a:off x="5077178"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4" name="Freeform 2593">
                  <a:extLst>
                    <a:ext uri="{FF2B5EF4-FFF2-40B4-BE49-F238E27FC236}">
                      <a16:creationId xmlns:a16="http://schemas.microsoft.com/office/drawing/2014/main" id="{764AF1D1-4610-3F4F-981F-6D36F4B379A9}"/>
                    </a:ext>
                  </a:extLst>
                </p:cNvPr>
                <p:cNvSpPr/>
                <p:nvPr/>
              </p:nvSpPr>
              <p:spPr>
                <a:xfrm>
                  <a:off x="5077178"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5" name="Freeform 2594">
                  <a:extLst>
                    <a:ext uri="{FF2B5EF4-FFF2-40B4-BE49-F238E27FC236}">
                      <a16:creationId xmlns:a16="http://schemas.microsoft.com/office/drawing/2014/main" id="{85D9B0FD-AE2A-0440-B4B8-B2C619E6853D}"/>
                    </a:ext>
                  </a:extLst>
                </p:cNvPr>
                <p:cNvSpPr/>
                <p:nvPr/>
              </p:nvSpPr>
              <p:spPr>
                <a:xfrm>
                  <a:off x="5077178"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6" name="Freeform 2595">
                  <a:extLst>
                    <a:ext uri="{FF2B5EF4-FFF2-40B4-BE49-F238E27FC236}">
                      <a16:creationId xmlns:a16="http://schemas.microsoft.com/office/drawing/2014/main" id="{3BB16769-75D9-924E-8DA2-0B026001657E}"/>
                    </a:ext>
                  </a:extLst>
                </p:cNvPr>
                <p:cNvSpPr/>
                <p:nvPr/>
              </p:nvSpPr>
              <p:spPr>
                <a:xfrm>
                  <a:off x="5077178"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7" name="Freeform 2596">
                  <a:extLst>
                    <a:ext uri="{FF2B5EF4-FFF2-40B4-BE49-F238E27FC236}">
                      <a16:creationId xmlns:a16="http://schemas.microsoft.com/office/drawing/2014/main" id="{3C073400-01A2-9542-AE50-8955C8D206DC}"/>
                    </a:ext>
                  </a:extLst>
                </p:cNvPr>
                <p:cNvSpPr/>
                <p:nvPr/>
              </p:nvSpPr>
              <p:spPr>
                <a:xfrm>
                  <a:off x="5077178"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8" name="Freeform 2597">
                  <a:extLst>
                    <a:ext uri="{FF2B5EF4-FFF2-40B4-BE49-F238E27FC236}">
                      <a16:creationId xmlns:a16="http://schemas.microsoft.com/office/drawing/2014/main" id="{953FA517-6DDA-C542-A48A-FDD35105B437}"/>
                    </a:ext>
                  </a:extLst>
                </p:cNvPr>
                <p:cNvSpPr/>
                <p:nvPr/>
              </p:nvSpPr>
              <p:spPr>
                <a:xfrm>
                  <a:off x="5077178"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599" name="Freeform 2598">
                  <a:extLst>
                    <a:ext uri="{FF2B5EF4-FFF2-40B4-BE49-F238E27FC236}">
                      <a16:creationId xmlns:a16="http://schemas.microsoft.com/office/drawing/2014/main" id="{CEC596CD-2E0A-7C44-B063-D8E2B12B8297}"/>
                    </a:ext>
                  </a:extLst>
                </p:cNvPr>
                <p:cNvSpPr/>
                <p:nvPr/>
              </p:nvSpPr>
              <p:spPr>
                <a:xfrm>
                  <a:off x="5077178"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0" name="Freeform 2599">
                  <a:extLst>
                    <a:ext uri="{FF2B5EF4-FFF2-40B4-BE49-F238E27FC236}">
                      <a16:creationId xmlns:a16="http://schemas.microsoft.com/office/drawing/2014/main" id="{567B2228-4EAB-5C4A-A9E4-679071ACC3B8}"/>
                    </a:ext>
                  </a:extLst>
                </p:cNvPr>
                <p:cNvSpPr/>
                <p:nvPr/>
              </p:nvSpPr>
              <p:spPr>
                <a:xfrm>
                  <a:off x="5077178"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1" name="Freeform 2600">
                  <a:extLst>
                    <a:ext uri="{FF2B5EF4-FFF2-40B4-BE49-F238E27FC236}">
                      <a16:creationId xmlns:a16="http://schemas.microsoft.com/office/drawing/2014/main" id="{239BDB9E-E766-7543-B570-DB0DAC43D174}"/>
                    </a:ext>
                  </a:extLst>
                </p:cNvPr>
                <p:cNvSpPr/>
                <p:nvPr/>
              </p:nvSpPr>
              <p:spPr>
                <a:xfrm>
                  <a:off x="5077178"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2" name="Freeform 2601">
                  <a:extLst>
                    <a:ext uri="{FF2B5EF4-FFF2-40B4-BE49-F238E27FC236}">
                      <a16:creationId xmlns:a16="http://schemas.microsoft.com/office/drawing/2014/main" id="{A9FF4D11-9B95-224E-83F2-6376BD899AA5}"/>
                    </a:ext>
                  </a:extLst>
                </p:cNvPr>
                <p:cNvSpPr/>
                <p:nvPr/>
              </p:nvSpPr>
              <p:spPr>
                <a:xfrm>
                  <a:off x="5077178"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3" name="Freeform 2602">
                  <a:extLst>
                    <a:ext uri="{FF2B5EF4-FFF2-40B4-BE49-F238E27FC236}">
                      <a16:creationId xmlns:a16="http://schemas.microsoft.com/office/drawing/2014/main" id="{BC73A9FA-7084-3E42-9AF3-B66EA65FCAF7}"/>
                    </a:ext>
                  </a:extLst>
                </p:cNvPr>
                <p:cNvSpPr/>
                <p:nvPr/>
              </p:nvSpPr>
              <p:spPr>
                <a:xfrm>
                  <a:off x="5077178"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4" name="Freeform 2603">
                  <a:extLst>
                    <a:ext uri="{FF2B5EF4-FFF2-40B4-BE49-F238E27FC236}">
                      <a16:creationId xmlns:a16="http://schemas.microsoft.com/office/drawing/2014/main" id="{70991BE8-FD85-024E-B533-64866AC15279}"/>
                    </a:ext>
                  </a:extLst>
                </p:cNvPr>
                <p:cNvSpPr/>
                <p:nvPr/>
              </p:nvSpPr>
              <p:spPr>
                <a:xfrm>
                  <a:off x="5077178"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5" name="Freeform 2604">
                  <a:extLst>
                    <a:ext uri="{FF2B5EF4-FFF2-40B4-BE49-F238E27FC236}">
                      <a16:creationId xmlns:a16="http://schemas.microsoft.com/office/drawing/2014/main" id="{55FCBA07-4318-5B40-A1C4-12642B20EBFF}"/>
                    </a:ext>
                  </a:extLst>
                </p:cNvPr>
                <p:cNvSpPr/>
                <p:nvPr/>
              </p:nvSpPr>
              <p:spPr>
                <a:xfrm>
                  <a:off x="5077178"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6" name="Freeform 2605">
                  <a:extLst>
                    <a:ext uri="{FF2B5EF4-FFF2-40B4-BE49-F238E27FC236}">
                      <a16:creationId xmlns:a16="http://schemas.microsoft.com/office/drawing/2014/main" id="{C17B6779-A925-5A47-BA53-3D616E5BDD5E}"/>
                    </a:ext>
                  </a:extLst>
                </p:cNvPr>
                <p:cNvSpPr/>
                <p:nvPr/>
              </p:nvSpPr>
              <p:spPr>
                <a:xfrm>
                  <a:off x="5077178"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7" name="Freeform 2606">
                  <a:extLst>
                    <a:ext uri="{FF2B5EF4-FFF2-40B4-BE49-F238E27FC236}">
                      <a16:creationId xmlns:a16="http://schemas.microsoft.com/office/drawing/2014/main" id="{73F8BCA3-1B0F-E74F-BFBA-7B1C3A3548BD}"/>
                    </a:ext>
                  </a:extLst>
                </p:cNvPr>
                <p:cNvSpPr/>
                <p:nvPr/>
              </p:nvSpPr>
              <p:spPr>
                <a:xfrm>
                  <a:off x="5077178"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8" name="Freeform 2607">
                  <a:extLst>
                    <a:ext uri="{FF2B5EF4-FFF2-40B4-BE49-F238E27FC236}">
                      <a16:creationId xmlns:a16="http://schemas.microsoft.com/office/drawing/2014/main" id="{E5B332AA-9E92-5740-8D3B-46D2DC31B029}"/>
                    </a:ext>
                  </a:extLst>
                </p:cNvPr>
                <p:cNvSpPr/>
                <p:nvPr/>
              </p:nvSpPr>
              <p:spPr>
                <a:xfrm>
                  <a:off x="5077178"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09" name="Freeform 2608">
                  <a:extLst>
                    <a:ext uri="{FF2B5EF4-FFF2-40B4-BE49-F238E27FC236}">
                      <a16:creationId xmlns:a16="http://schemas.microsoft.com/office/drawing/2014/main" id="{AF21ACA6-92E3-A04A-934E-D86C328F9E72}"/>
                    </a:ext>
                  </a:extLst>
                </p:cNvPr>
                <p:cNvSpPr/>
                <p:nvPr/>
              </p:nvSpPr>
              <p:spPr>
                <a:xfrm>
                  <a:off x="5077178"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0" name="Freeform 2609">
                  <a:extLst>
                    <a:ext uri="{FF2B5EF4-FFF2-40B4-BE49-F238E27FC236}">
                      <a16:creationId xmlns:a16="http://schemas.microsoft.com/office/drawing/2014/main" id="{69952F82-936A-954E-AAF0-D7FA62124914}"/>
                    </a:ext>
                  </a:extLst>
                </p:cNvPr>
                <p:cNvSpPr/>
                <p:nvPr/>
              </p:nvSpPr>
              <p:spPr>
                <a:xfrm>
                  <a:off x="5243181"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1" name="Freeform 2610">
                  <a:extLst>
                    <a:ext uri="{FF2B5EF4-FFF2-40B4-BE49-F238E27FC236}">
                      <a16:creationId xmlns:a16="http://schemas.microsoft.com/office/drawing/2014/main" id="{DCD01A30-7532-9E49-B45E-067A0E765F0C}"/>
                    </a:ext>
                  </a:extLst>
                </p:cNvPr>
                <p:cNvSpPr/>
                <p:nvPr/>
              </p:nvSpPr>
              <p:spPr>
                <a:xfrm>
                  <a:off x="5243181"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2" name="Freeform 2611">
                  <a:extLst>
                    <a:ext uri="{FF2B5EF4-FFF2-40B4-BE49-F238E27FC236}">
                      <a16:creationId xmlns:a16="http://schemas.microsoft.com/office/drawing/2014/main" id="{754FFE66-7790-DB43-A793-8E24B8D14748}"/>
                    </a:ext>
                  </a:extLst>
                </p:cNvPr>
                <p:cNvSpPr/>
                <p:nvPr/>
              </p:nvSpPr>
              <p:spPr>
                <a:xfrm>
                  <a:off x="5243181"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3" name="Freeform 2612">
                  <a:extLst>
                    <a:ext uri="{FF2B5EF4-FFF2-40B4-BE49-F238E27FC236}">
                      <a16:creationId xmlns:a16="http://schemas.microsoft.com/office/drawing/2014/main" id="{B153B8F8-DA9E-5244-BFA0-A0587087BD35}"/>
                    </a:ext>
                  </a:extLst>
                </p:cNvPr>
                <p:cNvSpPr/>
                <p:nvPr/>
              </p:nvSpPr>
              <p:spPr>
                <a:xfrm>
                  <a:off x="5243181"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4" name="Freeform 2613">
                  <a:extLst>
                    <a:ext uri="{FF2B5EF4-FFF2-40B4-BE49-F238E27FC236}">
                      <a16:creationId xmlns:a16="http://schemas.microsoft.com/office/drawing/2014/main" id="{D2F4A971-9D4E-FD4E-8447-EBCDB2AF57D6}"/>
                    </a:ext>
                  </a:extLst>
                </p:cNvPr>
                <p:cNvSpPr/>
                <p:nvPr/>
              </p:nvSpPr>
              <p:spPr>
                <a:xfrm>
                  <a:off x="5243181"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5" name="Freeform 2614">
                  <a:extLst>
                    <a:ext uri="{FF2B5EF4-FFF2-40B4-BE49-F238E27FC236}">
                      <a16:creationId xmlns:a16="http://schemas.microsoft.com/office/drawing/2014/main" id="{75C17AE7-CD02-F142-A863-67351532E905}"/>
                    </a:ext>
                  </a:extLst>
                </p:cNvPr>
                <p:cNvSpPr/>
                <p:nvPr/>
              </p:nvSpPr>
              <p:spPr>
                <a:xfrm>
                  <a:off x="5243181"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6" name="Freeform 2615">
                  <a:extLst>
                    <a:ext uri="{FF2B5EF4-FFF2-40B4-BE49-F238E27FC236}">
                      <a16:creationId xmlns:a16="http://schemas.microsoft.com/office/drawing/2014/main" id="{6C3623F6-8EFE-D34D-A620-E5E0D196989C}"/>
                    </a:ext>
                  </a:extLst>
                </p:cNvPr>
                <p:cNvSpPr/>
                <p:nvPr/>
              </p:nvSpPr>
              <p:spPr>
                <a:xfrm>
                  <a:off x="5243181"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7" name="Freeform 2616">
                  <a:extLst>
                    <a:ext uri="{FF2B5EF4-FFF2-40B4-BE49-F238E27FC236}">
                      <a16:creationId xmlns:a16="http://schemas.microsoft.com/office/drawing/2014/main" id="{E80B4A4F-C1D6-794D-89DA-728ECA7194BB}"/>
                    </a:ext>
                  </a:extLst>
                </p:cNvPr>
                <p:cNvSpPr/>
                <p:nvPr/>
              </p:nvSpPr>
              <p:spPr>
                <a:xfrm>
                  <a:off x="5243181"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8" name="Freeform 2617">
                  <a:extLst>
                    <a:ext uri="{FF2B5EF4-FFF2-40B4-BE49-F238E27FC236}">
                      <a16:creationId xmlns:a16="http://schemas.microsoft.com/office/drawing/2014/main" id="{7E43D267-00A6-474B-B886-580C0E63D0E8}"/>
                    </a:ext>
                  </a:extLst>
                </p:cNvPr>
                <p:cNvSpPr/>
                <p:nvPr/>
              </p:nvSpPr>
              <p:spPr>
                <a:xfrm>
                  <a:off x="5243181"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19" name="Freeform 2618">
                  <a:extLst>
                    <a:ext uri="{FF2B5EF4-FFF2-40B4-BE49-F238E27FC236}">
                      <a16:creationId xmlns:a16="http://schemas.microsoft.com/office/drawing/2014/main" id="{CCBA5AC9-ECD4-2844-B2EA-CA0C952903DE}"/>
                    </a:ext>
                  </a:extLst>
                </p:cNvPr>
                <p:cNvSpPr/>
                <p:nvPr/>
              </p:nvSpPr>
              <p:spPr>
                <a:xfrm>
                  <a:off x="5243181"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0" name="Freeform 2619">
                  <a:extLst>
                    <a:ext uri="{FF2B5EF4-FFF2-40B4-BE49-F238E27FC236}">
                      <a16:creationId xmlns:a16="http://schemas.microsoft.com/office/drawing/2014/main" id="{3D1E06D6-6CDE-9A4E-8B48-116D7670D9F8}"/>
                    </a:ext>
                  </a:extLst>
                </p:cNvPr>
                <p:cNvSpPr/>
                <p:nvPr/>
              </p:nvSpPr>
              <p:spPr>
                <a:xfrm>
                  <a:off x="5243181"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1" name="Freeform 2620">
                  <a:extLst>
                    <a:ext uri="{FF2B5EF4-FFF2-40B4-BE49-F238E27FC236}">
                      <a16:creationId xmlns:a16="http://schemas.microsoft.com/office/drawing/2014/main" id="{8F4CEA98-9CEA-8940-A19E-0FB9538F17CF}"/>
                    </a:ext>
                  </a:extLst>
                </p:cNvPr>
                <p:cNvSpPr/>
                <p:nvPr/>
              </p:nvSpPr>
              <p:spPr>
                <a:xfrm>
                  <a:off x="5243181"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2" name="Freeform 2621">
                  <a:extLst>
                    <a:ext uri="{FF2B5EF4-FFF2-40B4-BE49-F238E27FC236}">
                      <a16:creationId xmlns:a16="http://schemas.microsoft.com/office/drawing/2014/main" id="{8666A34A-6518-C145-A3F6-363BFE6D3F89}"/>
                    </a:ext>
                  </a:extLst>
                </p:cNvPr>
                <p:cNvSpPr/>
                <p:nvPr/>
              </p:nvSpPr>
              <p:spPr>
                <a:xfrm>
                  <a:off x="5243181"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3" name="Freeform 2622">
                  <a:extLst>
                    <a:ext uri="{FF2B5EF4-FFF2-40B4-BE49-F238E27FC236}">
                      <a16:creationId xmlns:a16="http://schemas.microsoft.com/office/drawing/2014/main" id="{E4F34B08-E572-7845-9F9A-A6CDA815F59E}"/>
                    </a:ext>
                  </a:extLst>
                </p:cNvPr>
                <p:cNvSpPr/>
                <p:nvPr/>
              </p:nvSpPr>
              <p:spPr>
                <a:xfrm>
                  <a:off x="5243181"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4" name="Freeform 2623">
                  <a:extLst>
                    <a:ext uri="{FF2B5EF4-FFF2-40B4-BE49-F238E27FC236}">
                      <a16:creationId xmlns:a16="http://schemas.microsoft.com/office/drawing/2014/main" id="{A73857C4-F943-8D42-B9AA-6CDBBCC8EE61}"/>
                    </a:ext>
                  </a:extLst>
                </p:cNvPr>
                <p:cNvSpPr/>
                <p:nvPr/>
              </p:nvSpPr>
              <p:spPr>
                <a:xfrm>
                  <a:off x="5243181"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5" name="Freeform 2624">
                  <a:extLst>
                    <a:ext uri="{FF2B5EF4-FFF2-40B4-BE49-F238E27FC236}">
                      <a16:creationId xmlns:a16="http://schemas.microsoft.com/office/drawing/2014/main" id="{96A3644C-1C1C-804A-A9BB-B2792B191F86}"/>
                    </a:ext>
                  </a:extLst>
                </p:cNvPr>
                <p:cNvSpPr/>
                <p:nvPr/>
              </p:nvSpPr>
              <p:spPr>
                <a:xfrm>
                  <a:off x="5243181"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6" name="Freeform 2625">
                  <a:extLst>
                    <a:ext uri="{FF2B5EF4-FFF2-40B4-BE49-F238E27FC236}">
                      <a16:creationId xmlns:a16="http://schemas.microsoft.com/office/drawing/2014/main" id="{EF050C65-CC9D-6D42-AF1D-1DDEFEA26F1C}"/>
                    </a:ext>
                  </a:extLst>
                </p:cNvPr>
                <p:cNvSpPr/>
                <p:nvPr/>
              </p:nvSpPr>
              <p:spPr>
                <a:xfrm>
                  <a:off x="5243181"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7" name="Freeform 2626">
                  <a:extLst>
                    <a:ext uri="{FF2B5EF4-FFF2-40B4-BE49-F238E27FC236}">
                      <a16:creationId xmlns:a16="http://schemas.microsoft.com/office/drawing/2014/main" id="{C237F851-3FFD-2B41-A13D-C0A8B7D3AE17}"/>
                    </a:ext>
                  </a:extLst>
                </p:cNvPr>
                <p:cNvSpPr/>
                <p:nvPr/>
              </p:nvSpPr>
              <p:spPr>
                <a:xfrm>
                  <a:off x="5243181"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8" name="Freeform 2627">
                  <a:extLst>
                    <a:ext uri="{FF2B5EF4-FFF2-40B4-BE49-F238E27FC236}">
                      <a16:creationId xmlns:a16="http://schemas.microsoft.com/office/drawing/2014/main" id="{F4AD3ECA-C709-A240-9B93-44F1D1A3C5A5}"/>
                    </a:ext>
                  </a:extLst>
                </p:cNvPr>
                <p:cNvSpPr/>
                <p:nvPr/>
              </p:nvSpPr>
              <p:spPr>
                <a:xfrm>
                  <a:off x="5243181"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29" name="Freeform 2628">
                  <a:extLst>
                    <a:ext uri="{FF2B5EF4-FFF2-40B4-BE49-F238E27FC236}">
                      <a16:creationId xmlns:a16="http://schemas.microsoft.com/office/drawing/2014/main" id="{D410DEB1-DD2B-7742-ABB2-0CE962BA97C9}"/>
                    </a:ext>
                  </a:extLst>
                </p:cNvPr>
                <p:cNvSpPr/>
                <p:nvPr/>
              </p:nvSpPr>
              <p:spPr>
                <a:xfrm>
                  <a:off x="5243181"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0" name="Freeform 2629">
                  <a:extLst>
                    <a:ext uri="{FF2B5EF4-FFF2-40B4-BE49-F238E27FC236}">
                      <a16:creationId xmlns:a16="http://schemas.microsoft.com/office/drawing/2014/main" id="{750DDAF2-DE6C-6B49-AE90-1C4D7CDA5559}"/>
                    </a:ext>
                  </a:extLst>
                </p:cNvPr>
                <p:cNvSpPr/>
                <p:nvPr/>
              </p:nvSpPr>
              <p:spPr>
                <a:xfrm>
                  <a:off x="5243181"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1" name="Freeform 2630">
                  <a:extLst>
                    <a:ext uri="{FF2B5EF4-FFF2-40B4-BE49-F238E27FC236}">
                      <a16:creationId xmlns:a16="http://schemas.microsoft.com/office/drawing/2014/main" id="{56AD4FD1-0541-054F-9554-D8DAAD6344D0}"/>
                    </a:ext>
                  </a:extLst>
                </p:cNvPr>
                <p:cNvSpPr/>
                <p:nvPr/>
              </p:nvSpPr>
              <p:spPr>
                <a:xfrm>
                  <a:off x="5243181"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2" name="Freeform 2631">
                  <a:extLst>
                    <a:ext uri="{FF2B5EF4-FFF2-40B4-BE49-F238E27FC236}">
                      <a16:creationId xmlns:a16="http://schemas.microsoft.com/office/drawing/2014/main" id="{A0466F8A-97DE-294B-A757-4E267209BFE2}"/>
                    </a:ext>
                  </a:extLst>
                </p:cNvPr>
                <p:cNvSpPr/>
                <p:nvPr/>
              </p:nvSpPr>
              <p:spPr>
                <a:xfrm>
                  <a:off x="5243181"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3" name="Freeform 2632">
                  <a:extLst>
                    <a:ext uri="{FF2B5EF4-FFF2-40B4-BE49-F238E27FC236}">
                      <a16:creationId xmlns:a16="http://schemas.microsoft.com/office/drawing/2014/main" id="{C388CC14-BF4D-9A4E-86CE-1FB8D18C2F46}"/>
                    </a:ext>
                  </a:extLst>
                </p:cNvPr>
                <p:cNvSpPr/>
                <p:nvPr/>
              </p:nvSpPr>
              <p:spPr>
                <a:xfrm>
                  <a:off x="5243181"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4" name="Freeform 2633">
                  <a:extLst>
                    <a:ext uri="{FF2B5EF4-FFF2-40B4-BE49-F238E27FC236}">
                      <a16:creationId xmlns:a16="http://schemas.microsoft.com/office/drawing/2014/main" id="{FD100717-198A-C348-AA0B-00F2CEEE2B49}"/>
                    </a:ext>
                  </a:extLst>
                </p:cNvPr>
                <p:cNvSpPr/>
                <p:nvPr/>
              </p:nvSpPr>
              <p:spPr>
                <a:xfrm>
                  <a:off x="5409279"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5" name="Freeform 2634">
                  <a:extLst>
                    <a:ext uri="{FF2B5EF4-FFF2-40B4-BE49-F238E27FC236}">
                      <a16:creationId xmlns:a16="http://schemas.microsoft.com/office/drawing/2014/main" id="{55550B04-C986-6E4D-BDBC-81EEA67CD193}"/>
                    </a:ext>
                  </a:extLst>
                </p:cNvPr>
                <p:cNvSpPr/>
                <p:nvPr/>
              </p:nvSpPr>
              <p:spPr>
                <a:xfrm>
                  <a:off x="5409279"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6" name="Freeform 2635">
                  <a:extLst>
                    <a:ext uri="{FF2B5EF4-FFF2-40B4-BE49-F238E27FC236}">
                      <a16:creationId xmlns:a16="http://schemas.microsoft.com/office/drawing/2014/main" id="{F0420393-4609-9A4C-9B5F-BEE90432E830}"/>
                    </a:ext>
                  </a:extLst>
                </p:cNvPr>
                <p:cNvSpPr/>
                <p:nvPr/>
              </p:nvSpPr>
              <p:spPr>
                <a:xfrm>
                  <a:off x="5409279"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7" name="Freeform 2636">
                  <a:extLst>
                    <a:ext uri="{FF2B5EF4-FFF2-40B4-BE49-F238E27FC236}">
                      <a16:creationId xmlns:a16="http://schemas.microsoft.com/office/drawing/2014/main" id="{6F18866D-C855-2A4D-8DF1-31DAAEB61323}"/>
                    </a:ext>
                  </a:extLst>
                </p:cNvPr>
                <p:cNvSpPr/>
                <p:nvPr/>
              </p:nvSpPr>
              <p:spPr>
                <a:xfrm>
                  <a:off x="5409279"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8" name="Freeform 2637">
                  <a:extLst>
                    <a:ext uri="{FF2B5EF4-FFF2-40B4-BE49-F238E27FC236}">
                      <a16:creationId xmlns:a16="http://schemas.microsoft.com/office/drawing/2014/main" id="{162286C4-366C-4843-B640-B99FBC1C2050}"/>
                    </a:ext>
                  </a:extLst>
                </p:cNvPr>
                <p:cNvSpPr/>
                <p:nvPr/>
              </p:nvSpPr>
              <p:spPr>
                <a:xfrm>
                  <a:off x="5409279"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39" name="Freeform 2638">
                  <a:extLst>
                    <a:ext uri="{FF2B5EF4-FFF2-40B4-BE49-F238E27FC236}">
                      <a16:creationId xmlns:a16="http://schemas.microsoft.com/office/drawing/2014/main" id="{9F54E6D9-64AD-9F40-9117-A190793B4375}"/>
                    </a:ext>
                  </a:extLst>
                </p:cNvPr>
                <p:cNvSpPr/>
                <p:nvPr/>
              </p:nvSpPr>
              <p:spPr>
                <a:xfrm>
                  <a:off x="5409279"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0" name="Freeform 2639">
                  <a:extLst>
                    <a:ext uri="{FF2B5EF4-FFF2-40B4-BE49-F238E27FC236}">
                      <a16:creationId xmlns:a16="http://schemas.microsoft.com/office/drawing/2014/main" id="{AD02A15B-5D76-ED4F-B75B-7657E31AAEB0}"/>
                    </a:ext>
                  </a:extLst>
                </p:cNvPr>
                <p:cNvSpPr/>
                <p:nvPr/>
              </p:nvSpPr>
              <p:spPr>
                <a:xfrm>
                  <a:off x="5409279"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1" name="Freeform 2640">
                  <a:extLst>
                    <a:ext uri="{FF2B5EF4-FFF2-40B4-BE49-F238E27FC236}">
                      <a16:creationId xmlns:a16="http://schemas.microsoft.com/office/drawing/2014/main" id="{2E366E22-C10F-654B-8C51-5165AE0EEE08}"/>
                    </a:ext>
                  </a:extLst>
                </p:cNvPr>
                <p:cNvSpPr/>
                <p:nvPr/>
              </p:nvSpPr>
              <p:spPr>
                <a:xfrm>
                  <a:off x="5409279"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2" name="Freeform 2641">
                  <a:extLst>
                    <a:ext uri="{FF2B5EF4-FFF2-40B4-BE49-F238E27FC236}">
                      <a16:creationId xmlns:a16="http://schemas.microsoft.com/office/drawing/2014/main" id="{25FDE6AA-3641-8140-B33B-5B9C615DC5E0}"/>
                    </a:ext>
                  </a:extLst>
                </p:cNvPr>
                <p:cNvSpPr/>
                <p:nvPr/>
              </p:nvSpPr>
              <p:spPr>
                <a:xfrm>
                  <a:off x="5409279"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3" name="Freeform 2642">
                  <a:extLst>
                    <a:ext uri="{FF2B5EF4-FFF2-40B4-BE49-F238E27FC236}">
                      <a16:creationId xmlns:a16="http://schemas.microsoft.com/office/drawing/2014/main" id="{4EE99FBE-234A-8D47-8B31-6228C0729DDC}"/>
                    </a:ext>
                  </a:extLst>
                </p:cNvPr>
                <p:cNvSpPr/>
                <p:nvPr/>
              </p:nvSpPr>
              <p:spPr>
                <a:xfrm>
                  <a:off x="5409279"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4" name="Freeform 2643">
                  <a:extLst>
                    <a:ext uri="{FF2B5EF4-FFF2-40B4-BE49-F238E27FC236}">
                      <a16:creationId xmlns:a16="http://schemas.microsoft.com/office/drawing/2014/main" id="{AA987306-0FC4-7C4F-A79C-DF762429E2E9}"/>
                    </a:ext>
                  </a:extLst>
                </p:cNvPr>
                <p:cNvSpPr/>
                <p:nvPr/>
              </p:nvSpPr>
              <p:spPr>
                <a:xfrm>
                  <a:off x="5409279"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5" name="Freeform 2644">
                  <a:extLst>
                    <a:ext uri="{FF2B5EF4-FFF2-40B4-BE49-F238E27FC236}">
                      <a16:creationId xmlns:a16="http://schemas.microsoft.com/office/drawing/2014/main" id="{E0048727-557E-FC4C-88E6-C50275644806}"/>
                    </a:ext>
                  </a:extLst>
                </p:cNvPr>
                <p:cNvSpPr/>
                <p:nvPr/>
              </p:nvSpPr>
              <p:spPr>
                <a:xfrm>
                  <a:off x="5409279"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6" name="Freeform 2645">
                  <a:extLst>
                    <a:ext uri="{FF2B5EF4-FFF2-40B4-BE49-F238E27FC236}">
                      <a16:creationId xmlns:a16="http://schemas.microsoft.com/office/drawing/2014/main" id="{65FA426C-17BE-5443-95FA-0B2117C71499}"/>
                    </a:ext>
                  </a:extLst>
                </p:cNvPr>
                <p:cNvSpPr/>
                <p:nvPr/>
              </p:nvSpPr>
              <p:spPr>
                <a:xfrm>
                  <a:off x="5409279" y="2948881"/>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7" name="Freeform 2646">
                  <a:extLst>
                    <a:ext uri="{FF2B5EF4-FFF2-40B4-BE49-F238E27FC236}">
                      <a16:creationId xmlns:a16="http://schemas.microsoft.com/office/drawing/2014/main" id="{09E1CAF8-1FCF-8843-A5D0-05F6D4C5CC3C}"/>
                    </a:ext>
                  </a:extLst>
                </p:cNvPr>
                <p:cNvSpPr/>
                <p:nvPr/>
              </p:nvSpPr>
              <p:spPr>
                <a:xfrm>
                  <a:off x="5409279" y="3131412"/>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8" name="Freeform 2647">
                  <a:extLst>
                    <a:ext uri="{FF2B5EF4-FFF2-40B4-BE49-F238E27FC236}">
                      <a16:creationId xmlns:a16="http://schemas.microsoft.com/office/drawing/2014/main" id="{518A3E62-B60D-4B45-B087-115B5790A690}"/>
                    </a:ext>
                  </a:extLst>
                </p:cNvPr>
                <p:cNvSpPr/>
                <p:nvPr/>
              </p:nvSpPr>
              <p:spPr>
                <a:xfrm>
                  <a:off x="5409279" y="3313847"/>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49" name="Freeform 2648">
                  <a:extLst>
                    <a:ext uri="{FF2B5EF4-FFF2-40B4-BE49-F238E27FC236}">
                      <a16:creationId xmlns:a16="http://schemas.microsoft.com/office/drawing/2014/main" id="{8F7F1270-1337-EA41-A633-7649F760D6AB}"/>
                    </a:ext>
                  </a:extLst>
                </p:cNvPr>
                <p:cNvSpPr/>
                <p:nvPr/>
              </p:nvSpPr>
              <p:spPr>
                <a:xfrm>
                  <a:off x="5409279" y="349628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0" name="Freeform 2649">
                  <a:extLst>
                    <a:ext uri="{FF2B5EF4-FFF2-40B4-BE49-F238E27FC236}">
                      <a16:creationId xmlns:a16="http://schemas.microsoft.com/office/drawing/2014/main" id="{0F6A8861-9412-3646-9C8D-8E97FA567D77}"/>
                    </a:ext>
                  </a:extLst>
                </p:cNvPr>
                <p:cNvSpPr/>
                <p:nvPr/>
              </p:nvSpPr>
              <p:spPr>
                <a:xfrm>
                  <a:off x="5409279" y="3678813"/>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1" name="Freeform 2650">
                  <a:extLst>
                    <a:ext uri="{FF2B5EF4-FFF2-40B4-BE49-F238E27FC236}">
                      <a16:creationId xmlns:a16="http://schemas.microsoft.com/office/drawing/2014/main" id="{E7A137B6-C380-064E-A7AE-95F37467F8DB}"/>
                    </a:ext>
                  </a:extLst>
                </p:cNvPr>
                <p:cNvSpPr/>
                <p:nvPr/>
              </p:nvSpPr>
              <p:spPr>
                <a:xfrm>
                  <a:off x="5409279" y="386134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2" name="Freeform 2651">
                  <a:extLst>
                    <a:ext uri="{FF2B5EF4-FFF2-40B4-BE49-F238E27FC236}">
                      <a16:creationId xmlns:a16="http://schemas.microsoft.com/office/drawing/2014/main" id="{426DE3CF-C3A6-564B-8A6E-D9CFCC3C3B2E}"/>
                    </a:ext>
                  </a:extLst>
                </p:cNvPr>
                <p:cNvSpPr/>
                <p:nvPr/>
              </p:nvSpPr>
              <p:spPr>
                <a:xfrm>
                  <a:off x="5409279" y="404368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3" name="Freeform 2652">
                  <a:extLst>
                    <a:ext uri="{FF2B5EF4-FFF2-40B4-BE49-F238E27FC236}">
                      <a16:creationId xmlns:a16="http://schemas.microsoft.com/office/drawing/2014/main" id="{16B8E5FE-0DF4-144F-931A-0BCE37CC51BB}"/>
                    </a:ext>
                  </a:extLst>
                </p:cNvPr>
                <p:cNvSpPr/>
                <p:nvPr/>
              </p:nvSpPr>
              <p:spPr>
                <a:xfrm>
                  <a:off x="5409279" y="4226214"/>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4" name="Freeform 2653">
                  <a:extLst>
                    <a:ext uri="{FF2B5EF4-FFF2-40B4-BE49-F238E27FC236}">
                      <a16:creationId xmlns:a16="http://schemas.microsoft.com/office/drawing/2014/main" id="{6DD0AD2B-8A61-6E4F-BB9F-BDE4D70176BB}"/>
                    </a:ext>
                  </a:extLst>
                </p:cNvPr>
                <p:cNvSpPr/>
                <p:nvPr/>
              </p:nvSpPr>
              <p:spPr>
                <a:xfrm>
                  <a:off x="5409279" y="440874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5" name="Freeform 2654">
                  <a:extLst>
                    <a:ext uri="{FF2B5EF4-FFF2-40B4-BE49-F238E27FC236}">
                      <a16:creationId xmlns:a16="http://schemas.microsoft.com/office/drawing/2014/main" id="{048451D0-8851-1240-B5D9-8AE80364F86B}"/>
                    </a:ext>
                  </a:extLst>
                </p:cNvPr>
                <p:cNvSpPr/>
                <p:nvPr/>
              </p:nvSpPr>
              <p:spPr>
                <a:xfrm>
                  <a:off x="5409279" y="459108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6" name="Freeform 2655">
                  <a:extLst>
                    <a:ext uri="{FF2B5EF4-FFF2-40B4-BE49-F238E27FC236}">
                      <a16:creationId xmlns:a16="http://schemas.microsoft.com/office/drawing/2014/main" id="{199050D9-1FC2-B943-89AA-499619939ACB}"/>
                    </a:ext>
                  </a:extLst>
                </p:cNvPr>
                <p:cNvSpPr/>
                <p:nvPr/>
              </p:nvSpPr>
              <p:spPr>
                <a:xfrm>
                  <a:off x="5409279" y="4773615"/>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7" name="Freeform 2656">
                  <a:extLst>
                    <a:ext uri="{FF2B5EF4-FFF2-40B4-BE49-F238E27FC236}">
                      <a16:creationId xmlns:a16="http://schemas.microsoft.com/office/drawing/2014/main" id="{9F584A9F-0A96-934F-ACE5-61E9056E9D80}"/>
                    </a:ext>
                  </a:extLst>
                </p:cNvPr>
                <p:cNvSpPr/>
                <p:nvPr/>
              </p:nvSpPr>
              <p:spPr>
                <a:xfrm>
                  <a:off x="5409279" y="4956146"/>
                  <a:ext cx="100247" cy="144653"/>
                </a:xfrm>
                <a:custGeom>
                  <a:avLst/>
                  <a:gdLst>
                    <a:gd name="connsiteX0" fmla="*/ 0 w 100247"/>
                    <a:gd name="connsiteY0" fmla="*/ 0 h 144653"/>
                    <a:gd name="connsiteX1" fmla="*/ 100248 w 100247"/>
                    <a:gd name="connsiteY1" fmla="*/ 0 h 144653"/>
                    <a:gd name="connsiteX2" fmla="*/ 100248 w 100247"/>
                    <a:gd name="connsiteY2" fmla="*/ 144654 h 144653"/>
                    <a:gd name="connsiteX3" fmla="*/ 0 w 100247"/>
                    <a:gd name="connsiteY3" fmla="*/ 144654 h 144653"/>
                  </a:gdLst>
                  <a:ahLst/>
                  <a:cxnLst>
                    <a:cxn ang="0">
                      <a:pos x="connsiteX0" y="connsiteY0"/>
                    </a:cxn>
                    <a:cxn ang="0">
                      <a:pos x="connsiteX1" y="connsiteY1"/>
                    </a:cxn>
                    <a:cxn ang="0">
                      <a:pos x="connsiteX2" y="connsiteY2"/>
                    </a:cxn>
                    <a:cxn ang="0">
                      <a:pos x="connsiteX3" y="connsiteY3"/>
                    </a:cxn>
                  </a:cxnLst>
                  <a:rect l="l" t="t" r="r" b="b"/>
                  <a:pathLst>
                    <a:path w="100247" h="144653">
                      <a:moveTo>
                        <a:pt x="0" y="0"/>
                      </a:moveTo>
                      <a:lnTo>
                        <a:pt x="100248" y="0"/>
                      </a:lnTo>
                      <a:lnTo>
                        <a:pt x="100248" y="144654"/>
                      </a:lnTo>
                      <a:lnTo>
                        <a:pt x="0" y="144654"/>
                      </a:lnTo>
                      <a:close/>
                    </a:path>
                  </a:pathLst>
                </a:custGeom>
                <a:solidFill>
                  <a:srgbClr val="263238"/>
                </a:solidFill>
                <a:ln w="9502" cap="flat">
                  <a:noFill/>
                  <a:prstDash val="solid"/>
                  <a:miter/>
                </a:ln>
              </p:spPr>
              <p:txBody>
                <a:bodyPr rtlCol="0" anchor="ctr"/>
                <a:lstStyle/>
                <a:p>
                  <a:endParaRPr lang="en-VN"/>
                </a:p>
              </p:txBody>
            </p:sp>
            <p:sp>
              <p:nvSpPr>
                <p:cNvPr id="2658" name="Freeform 2657">
                  <a:extLst>
                    <a:ext uri="{FF2B5EF4-FFF2-40B4-BE49-F238E27FC236}">
                      <a16:creationId xmlns:a16="http://schemas.microsoft.com/office/drawing/2014/main" id="{A8C882D1-7D32-C14B-B162-C1F8F853937D}"/>
                    </a:ext>
                  </a:extLst>
                </p:cNvPr>
                <p:cNvSpPr/>
                <p:nvPr/>
              </p:nvSpPr>
              <p:spPr>
                <a:xfrm>
                  <a:off x="4343516" y="3458501"/>
                  <a:ext cx="454583" cy="1723285"/>
                </a:xfrm>
                <a:custGeom>
                  <a:avLst/>
                  <a:gdLst>
                    <a:gd name="connsiteX0" fmla="*/ 454583 w 454583"/>
                    <a:gd name="connsiteY0" fmla="*/ 1723286 h 1723285"/>
                    <a:gd name="connsiteX1" fmla="*/ 0 w 454583"/>
                    <a:gd name="connsiteY1" fmla="*/ 1723286 h 1723285"/>
                    <a:gd name="connsiteX2" fmla="*/ 0 w 454583"/>
                    <a:gd name="connsiteY2" fmla="*/ 295113 h 1723285"/>
                    <a:gd name="connsiteX3" fmla="*/ 454583 w 454583"/>
                    <a:gd name="connsiteY3" fmla="*/ 0 h 1723285"/>
                    <a:gd name="connsiteX4" fmla="*/ 454583 w 454583"/>
                    <a:gd name="connsiteY4" fmla="*/ 1723286 h 172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583" h="1723285">
                      <a:moveTo>
                        <a:pt x="454583" y="1723286"/>
                      </a:moveTo>
                      <a:lnTo>
                        <a:pt x="0" y="1723286"/>
                      </a:lnTo>
                      <a:lnTo>
                        <a:pt x="0" y="295113"/>
                      </a:lnTo>
                      <a:lnTo>
                        <a:pt x="454583" y="0"/>
                      </a:lnTo>
                      <a:lnTo>
                        <a:pt x="454583" y="1723286"/>
                      </a:lnTo>
                      <a:close/>
                    </a:path>
                  </a:pathLst>
                </a:custGeom>
                <a:solidFill>
                  <a:srgbClr val="665650"/>
                </a:solidFill>
                <a:ln w="9502" cap="flat">
                  <a:noFill/>
                  <a:prstDash val="solid"/>
                  <a:miter/>
                </a:ln>
              </p:spPr>
              <p:txBody>
                <a:bodyPr rtlCol="0" anchor="ctr"/>
                <a:lstStyle/>
                <a:p>
                  <a:endParaRPr lang="en-VN"/>
                </a:p>
              </p:txBody>
            </p:sp>
            <p:sp>
              <p:nvSpPr>
                <p:cNvPr id="2659" name="Freeform 2658">
                  <a:extLst>
                    <a:ext uri="{FF2B5EF4-FFF2-40B4-BE49-F238E27FC236}">
                      <a16:creationId xmlns:a16="http://schemas.microsoft.com/office/drawing/2014/main" id="{66819B25-788D-6C4D-9673-8A3A03189490}"/>
                    </a:ext>
                  </a:extLst>
                </p:cNvPr>
                <p:cNvSpPr/>
                <p:nvPr/>
              </p:nvSpPr>
              <p:spPr>
                <a:xfrm>
                  <a:off x="4394638" y="3569656"/>
                  <a:ext cx="345023" cy="1612130"/>
                </a:xfrm>
                <a:custGeom>
                  <a:avLst/>
                  <a:gdLst>
                    <a:gd name="connsiteX0" fmla="*/ 345023 w 345023"/>
                    <a:gd name="connsiteY0" fmla="*/ 1612131 h 1612130"/>
                    <a:gd name="connsiteX1" fmla="*/ 0 w 345023"/>
                    <a:gd name="connsiteY1" fmla="*/ 1612131 h 1612130"/>
                    <a:gd name="connsiteX2" fmla="*/ 0 w 345023"/>
                    <a:gd name="connsiteY2" fmla="*/ 223928 h 1612130"/>
                    <a:gd name="connsiteX3" fmla="*/ 345023 w 345023"/>
                    <a:gd name="connsiteY3" fmla="*/ 0 h 1612130"/>
                    <a:gd name="connsiteX4" fmla="*/ 345023 w 345023"/>
                    <a:gd name="connsiteY4" fmla="*/ 1612131 h 161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023" h="1612130">
                      <a:moveTo>
                        <a:pt x="345023" y="1612131"/>
                      </a:moveTo>
                      <a:lnTo>
                        <a:pt x="0" y="1612131"/>
                      </a:lnTo>
                      <a:lnTo>
                        <a:pt x="0" y="223928"/>
                      </a:lnTo>
                      <a:lnTo>
                        <a:pt x="345023" y="0"/>
                      </a:lnTo>
                      <a:lnTo>
                        <a:pt x="345023" y="1612131"/>
                      </a:lnTo>
                      <a:close/>
                    </a:path>
                  </a:pathLst>
                </a:custGeom>
                <a:solidFill>
                  <a:srgbClr val="FFC727"/>
                </a:solidFill>
                <a:ln w="9502" cap="flat">
                  <a:noFill/>
                  <a:prstDash val="solid"/>
                  <a:miter/>
                </a:ln>
              </p:spPr>
              <p:txBody>
                <a:bodyPr rtlCol="0" anchor="ctr"/>
                <a:lstStyle/>
                <a:p>
                  <a:endParaRPr lang="en-VN"/>
                </a:p>
              </p:txBody>
            </p:sp>
            <p:sp>
              <p:nvSpPr>
                <p:cNvPr id="2660" name="Freeform 2659">
                  <a:extLst>
                    <a:ext uri="{FF2B5EF4-FFF2-40B4-BE49-F238E27FC236}">
                      <a16:creationId xmlns:a16="http://schemas.microsoft.com/office/drawing/2014/main" id="{AF0AF840-D0E0-A040-8E3C-9E27FA3BB510}"/>
                    </a:ext>
                  </a:extLst>
                </p:cNvPr>
                <p:cNvSpPr/>
                <p:nvPr/>
              </p:nvSpPr>
              <p:spPr>
                <a:xfrm>
                  <a:off x="4394638" y="3569656"/>
                  <a:ext cx="345023" cy="1612130"/>
                </a:xfrm>
                <a:custGeom>
                  <a:avLst/>
                  <a:gdLst>
                    <a:gd name="connsiteX0" fmla="*/ 345023 w 345023"/>
                    <a:gd name="connsiteY0" fmla="*/ 1612131 h 1612130"/>
                    <a:gd name="connsiteX1" fmla="*/ 0 w 345023"/>
                    <a:gd name="connsiteY1" fmla="*/ 1612131 h 1612130"/>
                    <a:gd name="connsiteX2" fmla="*/ 0 w 345023"/>
                    <a:gd name="connsiteY2" fmla="*/ 223928 h 1612130"/>
                    <a:gd name="connsiteX3" fmla="*/ 345023 w 345023"/>
                    <a:gd name="connsiteY3" fmla="*/ 0 h 1612130"/>
                    <a:gd name="connsiteX4" fmla="*/ 345023 w 345023"/>
                    <a:gd name="connsiteY4" fmla="*/ 1612131 h 161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023" h="1612130">
                      <a:moveTo>
                        <a:pt x="345023" y="1612131"/>
                      </a:moveTo>
                      <a:lnTo>
                        <a:pt x="0" y="1612131"/>
                      </a:lnTo>
                      <a:lnTo>
                        <a:pt x="0" y="223928"/>
                      </a:lnTo>
                      <a:lnTo>
                        <a:pt x="345023" y="0"/>
                      </a:lnTo>
                      <a:lnTo>
                        <a:pt x="345023" y="1612131"/>
                      </a:lnTo>
                      <a:close/>
                    </a:path>
                  </a:pathLst>
                </a:custGeom>
                <a:solidFill>
                  <a:srgbClr val="7E6A63"/>
                </a:solidFill>
                <a:ln w="9502" cap="flat">
                  <a:noFill/>
                  <a:prstDash val="solid"/>
                  <a:miter/>
                </a:ln>
              </p:spPr>
              <p:txBody>
                <a:bodyPr rtlCol="0" anchor="ctr"/>
                <a:lstStyle/>
                <a:p>
                  <a:endParaRPr lang="en-VN"/>
                </a:p>
              </p:txBody>
            </p:sp>
            <p:grpSp>
              <p:nvGrpSpPr>
                <p:cNvPr id="2661" name="Graphic 227">
                  <a:extLst>
                    <a:ext uri="{FF2B5EF4-FFF2-40B4-BE49-F238E27FC236}">
                      <a16:creationId xmlns:a16="http://schemas.microsoft.com/office/drawing/2014/main" id="{2CC6C952-67AA-394A-B38C-27C6ABE4F0A5}"/>
                    </a:ext>
                  </a:extLst>
                </p:cNvPr>
                <p:cNvGrpSpPr/>
                <p:nvPr/>
              </p:nvGrpSpPr>
              <p:grpSpPr>
                <a:xfrm>
                  <a:off x="4434167" y="3712788"/>
                  <a:ext cx="305494" cy="1469094"/>
                  <a:chOff x="4434167" y="3712788"/>
                  <a:chExt cx="305494" cy="1469094"/>
                </a:xfrm>
                <a:solidFill>
                  <a:srgbClr val="000000"/>
                </a:solidFill>
              </p:grpSpPr>
              <p:sp>
                <p:nvSpPr>
                  <p:cNvPr id="2779" name="Freeform 2778">
                    <a:extLst>
                      <a:ext uri="{FF2B5EF4-FFF2-40B4-BE49-F238E27FC236}">
                        <a16:creationId xmlns:a16="http://schemas.microsoft.com/office/drawing/2014/main" id="{B5D28B61-2648-E247-874E-24837F14EED3}"/>
                      </a:ext>
                    </a:extLst>
                  </p:cNvPr>
                  <p:cNvSpPr/>
                  <p:nvPr/>
                </p:nvSpPr>
                <p:spPr>
                  <a:xfrm>
                    <a:off x="4434167" y="3817567"/>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0" name="Freeform 2779">
                    <a:extLst>
                      <a:ext uri="{FF2B5EF4-FFF2-40B4-BE49-F238E27FC236}">
                        <a16:creationId xmlns:a16="http://schemas.microsoft.com/office/drawing/2014/main" id="{8627196C-FA12-8643-A81E-4ED4C10B91DF}"/>
                      </a:ext>
                    </a:extLst>
                  </p:cNvPr>
                  <p:cNvSpPr/>
                  <p:nvPr/>
                </p:nvSpPr>
                <p:spPr>
                  <a:xfrm>
                    <a:off x="4434167" y="3907785"/>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1" name="Freeform 2780">
                    <a:extLst>
                      <a:ext uri="{FF2B5EF4-FFF2-40B4-BE49-F238E27FC236}">
                        <a16:creationId xmlns:a16="http://schemas.microsoft.com/office/drawing/2014/main" id="{7B265617-EBCF-E34A-9863-B2681752B27B}"/>
                      </a:ext>
                    </a:extLst>
                  </p:cNvPr>
                  <p:cNvSpPr/>
                  <p:nvPr/>
                </p:nvSpPr>
                <p:spPr>
                  <a:xfrm>
                    <a:off x="4434167" y="3998004"/>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2" name="Freeform 2781">
                    <a:extLst>
                      <a:ext uri="{FF2B5EF4-FFF2-40B4-BE49-F238E27FC236}">
                        <a16:creationId xmlns:a16="http://schemas.microsoft.com/office/drawing/2014/main" id="{26FB8D53-67E6-E24D-9095-2FC0E1F3B6BF}"/>
                      </a:ext>
                    </a:extLst>
                  </p:cNvPr>
                  <p:cNvSpPr/>
                  <p:nvPr/>
                </p:nvSpPr>
                <p:spPr>
                  <a:xfrm>
                    <a:off x="4434167" y="4088222"/>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3" name="Freeform 2782">
                    <a:extLst>
                      <a:ext uri="{FF2B5EF4-FFF2-40B4-BE49-F238E27FC236}">
                        <a16:creationId xmlns:a16="http://schemas.microsoft.com/office/drawing/2014/main" id="{B08713FE-9214-424C-B8D9-CA0272BD5CCA}"/>
                      </a:ext>
                    </a:extLst>
                  </p:cNvPr>
                  <p:cNvSpPr/>
                  <p:nvPr/>
                </p:nvSpPr>
                <p:spPr>
                  <a:xfrm>
                    <a:off x="4434167" y="4178440"/>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4" name="Freeform 2783">
                    <a:extLst>
                      <a:ext uri="{FF2B5EF4-FFF2-40B4-BE49-F238E27FC236}">
                        <a16:creationId xmlns:a16="http://schemas.microsoft.com/office/drawing/2014/main" id="{0634D321-8AFB-8A47-B7AD-22D92970B74F}"/>
                      </a:ext>
                    </a:extLst>
                  </p:cNvPr>
                  <p:cNvSpPr/>
                  <p:nvPr/>
                </p:nvSpPr>
                <p:spPr>
                  <a:xfrm>
                    <a:off x="4434167" y="4268659"/>
                    <a:ext cx="305494" cy="11039"/>
                  </a:xfrm>
                  <a:custGeom>
                    <a:avLst/>
                    <a:gdLst>
                      <a:gd name="connsiteX0" fmla="*/ 0 w 305494"/>
                      <a:gd name="connsiteY0" fmla="*/ 0 h 11039"/>
                      <a:gd name="connsiteX1" fmla="*/ 305494 w 305494"/>
                      <a:gd name="connsiteY1" fmla="*/ 0 h 11039"/>
                      <a:gd name="connsiteX2" fmla="*/ 305494 w 305494"/>
                      <a:gd name="connsiteY2" fmla="*/ 11040 h 11039"/>
                      <a:gd name="connsiteX3" fmla="*/ 0 w 305494"/>
                      <a:gd name="connsiteY3" fmla="*/ 11040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40"/>
                        </a:lnTo>
                        <a:lnTo>
                          <a:pt x="0" y="11040"/>
                        </a:lnTo>
                        <a:close/>
                      </a:path>
                    </a:pathLst>
                  </a:custGeom>
                  <a:solidFill>
                    <a:srgbClr val="000000"/>
                  </a:solidFill>
                  <a:ln w="9502" cap="flat">
                    <a:noFill/>
                    <a:prstDash val="solid"/>
                    <a:miter/>
                  </a:ln>
                </p:spPr>
                <p:txBody>
                  <a:bodyPr rtlCol="0" anchor="ctr"/>
                  <a:lstStyle/>
                  <a:p>
                    <a:endParaRPr lang="en-VN"/>
                  </a:p>
                </p:txBody>
              </p:sp>
              <p:sp>
                <p:nvSpPr>
                  <p:cNvPr id="2785" name="Freeform 2784">
                    <a:extLst>
                      <a:ext uri="{FF2B5EF4-FFF2-40B4-BE49-F238E27FC236}">
                        <a16:creationId xmlns:a16="http://schemas.microsoft.com/office/drawing/2014/main" id="{C559D8A3-AA3C-2042-A8DB-F8F6CA8FD932}"/>
                      </a:ext>
                    </a:extLst>
                  </p:cNvPr>
                  <p:cNvSpPr/>
                  <p:nvPr/>
                </p:nvSpPr>
                <p:spPr>
                  <a:xfrm>
                    <a:off x="4434167" y="4358877"/>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6" name="Freeform 2785">
                    <a:extLst>
                      <a:ext uri="{FF2B5EF4-FFF2-40B4-BE49-F238E27FC236}">
                        <a16:creationId xmlns:a16="http://schemas.microsoft.com/office/drawing/2014/main" id="{EEC28F22-8C43-3644-861E-0DB97038B59C}"/>
                      </a:ext>
                    </a:extLst>
                  </p:cNvPr>
                  <p:cNvSpPr/>
                  <p:nvPr/>
                </p:nvSpPr>
                <p:spPr>
                  <a:xfrm>
                    <a:off x="4434167" y="4449096"/>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7" name="Freeform 2786">
                    <a:extLst>
                      <a:ext uri="{FF2B5EF4-FFF2-40B4-BE49-F238E27FC236}">
                        <a16:creationId xmlns:a16="http://schemas.microsoft.com/office/drawing/2014/main" id="{855171A8-C958-B24A-8920-B63FE52D8C84}"/>
                      </a:ext>
                    </a:extLst>
                  </p:cNvPr>
                  <p:cNvSpPr/>
                  <p:nvPr/>
                </p:nvSpPr>
                <p:spPr>
                  <a:xfrm>
                    <a:off x="4434167" y="4539314"/>
                    <a:ext cx="305494" cy="11039"/>
                  </a:xfrm>
                  <a:custGeom>
                    <a:avLst/>
                    <a:gdLst>
                      <a:gd name="connsiteX0" fmla="*/ 0 w 305494"/>
                      <a:gd name="connsiteY0" fmla="*/ 0 h 11039"/>
                      <a:gd name="connsiteX1" fmla="*/ 305494 w 305494"/>
                      <a:gd name="connsiteY1" fmla="*/ 0 h 11039"/>
                      <a:gd name="connsiteX2" fmla="*/ 305494 w 305494"/>
                      <a:gd name="connsiteY2" fmla="*/ 11040 h 11039"/>
                      <a:gd name="connsiteX3" fmla="*/ 0 w 305494"/>
                      <a:gd name="connsiteY3" fmla="*/ 11040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40"/>
                        </a:lnTo>
                        <a:lnTo>
                          <a:pt x="0" y="11040"/>
                        </a:lnTo>
                        <a:close/>
                      </a:path>
                    </a:pathLst>
                  </a:custGeom>
                  <a:solidFill>
                    <a:srgbClr val="000000"/>
                  </a:solidFill>
                  <a:ln w="9502" cap="flat">
                    <a:noFill/>
                    <a:prstDash val="solid"/>
                    <a:miter/>
                  </a:ln>
                </p:spPr>
                <p:txBody>
                  <a:bodyPr rtlCol="0" anchor="ctr"/>
                  <a:lstStyle/>
                  <a:p>
                    <a:endParaRPr lang="en-VN"/>
                  </a:p>
                </p:txBody>
              </p:sp>
              <p:sp>
                <p:nvSpPr>
                  <p:cNvPr id="2788" name="Freeform 2787">
                    <a:extLst>
                      <a:ext uri="{FF2B5EF4-FFF2-40B4-BE49-F238E27FC236}">
                        <a16:creationId xmlns:a16="http://schemas.microsoft.com/office/drawing/2014/main" id="{4D068B1D-82D8-A14D-B912-D4FCC6EFD2F9}"/>
                      </a:ext>
                    </a:extLst>
                  </p:cNvPr>
                  <p:cNvSpPr/>
                  <p:nvPr/>
                </p:nvSpPr>
                <p:spPr>
                  <a:xfrm>
                    <a:off x="4434167" y="4629532"/>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89" name="Freeform 2788">
                    <a:extLst>
                      <a:ext uri="{FF2B5EF4-FFF2-40B4-BE49-F238E27FC236}">
                        <a16:creationId xmlns:a16="http://schemas.microsoft.com/office/drawing/2014/main" id="{7CDA964D-A399-4B43-BFBC-756E5B3DA5FA}"/>
                      </a:ext>
                    </a:extLst>
                  </p:cNvPr>
                  <p:cNvSpPr/>
                  <p:nvPr/>
                </p:nvSpPr>
                <p:spPr>
                  <a:xfrm>
                    <a:off x="4434167" y="4719751"/>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0" name="Freeform 2789">
                    <a:extLst>
                      <a:ext uri="{FF2B5EF4-FFF2-40B4-BE49-F238E27FC236}">
                        <a16:creationId xmlns:a16="http://schemas.microsoft.com/office/drawing/2014/main" id="{570ECC0A-1816-8B44-B431-3D441520991A}"/>
                      </a:ext>
                    </a:extLst>
                  </p:cNvPr>
                  <p:cNvSpPr/>
                  <p:nvPr/>
                </p:nvSpPr>
                <p:spPr>
                  <a:xfrm>
                    <a:off x="4434167" y="4809969"/>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1" name="Freeform 2790">
                    <a:extLst>
                      <a:ext uri="{FF2B5EF4-FFF2-40B4-BE49-F238E27FC236}">
                        <a16:creationId xmlns:a16="http://schemas.microsoft.com/office/drawing/2014/main" id="{6E501284-33D2-284F-AB50-DC4E5DC7FD5A}"/>
                      </a:ext>
                    </a:extLst>
                  </p:cNvPr>
                  <p:cNvSpPr/>
                  <p:nvPr/>
                </p:nvSpPr>
                <p:spPr>
                  <a:xfrm>
                    <a:off x="4434167" y="4900188"/>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2" name="Freeform 2791">
                    <a:extLst>
                      <a:ext uri="{FF2B5EF4-FFF2-40B4-BE49-F238E27FC236}">
                        <a16:creationId xmlns:a16="http://schemas.microsoft.com/office/drawing/2014/main" id="{26F9AC07-F837-FC42-BE8E-7D8CE8FC08DA}"/>
                      </a:ext>
                    </a:extLst>
                  </p:cNvPr>
                  <p:cNvSpPr/>
                  <p:nvPr/>
                </p:nvSpPr>
                <p:spPr>
                  <a:xfrm>
                    <a:off x="4434167" y="4990406"/>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3" name="Freeform 2792">
                    <a:extLst>
                      <a:ext uri="{FF2B5EF4-FFF2-40B4-BE49-F238E27FC236}">
                        <a16:creationId xmlns:a16="http://schemas.microsoft.com/office/drawing/2014/main" id="{E04605DF-AB17-8441-B064-843416E4D727}"/>
                      </a:ext>
                    </a:extLst>
                  </p:cNvPr>
                  <p:cNvSpPr/>
                  <p:nvPr/>
                </p:nvSpPr>
                <p:spPr>
                  <a:xfrm>
                    <a:off x="4434167" y="5080625"/>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4" name="Freeform 2793">
                    <a:extLst>
                      <a:ext uri="{FF2B5EF4-FFF2-40B4-BE49-F238E27FC236}">
                        <a16:creationId xmlns:a16="http://schemas.microsoft.com/office/drawing/2014/main" id="{0A2C4ED5-D6F8-8F4A-A47E-84955C9DAF23}"/>
                      </a:ext>
                    </a:extLst>
                  </p:cNvPr>
                  <p:cNvSpPr/>
                  <p:nvPr/>
                </p:nvSpPr>
                <p:spPr>
                  <a:xfrm>
                    <a:off x="4434167" y="5170843"/>
                    <a:ext cx="305494" cy="11039"/>
                  </a:xfrm>
                  <a:custGeom>
                    <a:avLst/>
                    <a:gdLst>
                      <a:gd name="connsiteX0" fmla="*/ 0 w 305494"/>
                      <a:gd name="connsiteY0" fmla="*/ 0 h 11039"/>
                      <a:gd name="connsiteX1" fmla="*/ 305494 w 305494"/>
                      <a:gd name="connsiteY1" fmla="*/ 0 h 11039"/>
                      <a:gd name="connsiteX2" fmla="*/ 305494 w 305494"/>
                      <a:gd name="connsiteY2" fmla="*/ 11039 h 11039"/>
                      <a:gd name="connsiteX3" fmla="*/ 0 w 305494"/>
                      <a:gd name="connsiteY3" fmla="*/ 11039 h 11039"/>
                    </a:gdLst>
                    <a:ahLst/>
                    <a:cxnLst>
                      <a:cxn ang="0">
                        <a:pos x="connsiteX0" y="connsiteY0"/>
                      </a:cxn>
                      <a:cxn ang="0">
                        <a:pos x="connsiteX1" y="connsiteY1"/>
                      </a:cxn>
                      <a:cxn ang="0">
                        <a:pos x="connsiteX2" y="connsiteY2"/>
                      </a:cxn>
                      <a:cxn ang="0">
                        <a:pos x="connsiteX3" y="connsiteY3"/>
                      </a:cxn>
                    </a:cxnLst>
                    <a:rect l="l" t="t" r="r" b="b"/>
                    <a:pathLst>
                      <a:path w="305494" h="11039">
                        <a:moveTo>
                          <a:pt x="0" y="0"/>
                        </a:moveTo>
                        <a:lnTo>
                          <a:pt x="305494" y="0"/>
                        </a:lnTo>
                        <a:lnTo>
                          <a:pt x="305494" y="11039"/>
                        </a:lnTo>
                        <a:lnTo>
                          <a:pt x="0" y="11039"/>
                        </a:lnTo>
                        <a:close/>
                      </a:path>
                    </a:pathLst>
                  </a:custGeom>
                  <a:solidFill>
                    <a:srgbClr val="000000"/>
                  </a:solidFill>
                  <a:ln w="9502" cap="flat">
                    <a:noFill/>
                    <a:prstDash val="solid"/>
                    <a:miter/>
                  </a:ln>
                </p:spPr>
                <p:txBody>
                  <a:bodyPr rtlCol="0" anchor="ctr"/>
                  <a:lstStyle/>
                  <a:p>
                    <a:endParaRPr lang="en-VN"/>
                  </a:p>
                </p:txBody>
              </p:sp>
              <p:sp>
                <p:nvSpPr>
                  <p:cNvPr id="2795" name="Freeform 2794">
                    <a:extLst>
                      <a:ext uri="{FF2B5EF4-FFF2-40B4-BE49-F238E27FC236}">
                        <a16:creationId xmlns:a16="http://schemas.microsoft.com/office/drawing/2014/main" id="{878E9CEE-F6EF-4649-8972-F8C0A29E3C4A}"/>
                      </a:ext>
                    </a:extLst>
                  </p:cNvPr>
                  <p:cNvSpPr/>
                  <p:nvPr/>
                </p:nvSpPr>
                <p:spPr>
                  <a:xfrm rot="-5400000">
                    <a:off x="3853443" y="4441815"/>
                    <a:ext cx="1466848" cy="11039"/>
                  </a:xfrm>
                  <a:custGeom>
                    <a:avLst/>
                    <a:gdLst>
                      <a:gd name="connsiteX0" fmla="*/ -41 w 1466848"/>
                      <a:gd name="connsiteY0" fmla="*/ -52 h 11039"/>
                      <a:gd name="connsiteX1" fmla="*/ 1466807 w 1466848"/>
                      <a:gd name="connsiteY1" fmla="*/ -52 h 11039"/>
                      <a:gd name="connsiteX2" fmla="*/ 1466807 w 1466848"/>
                      <a:gd name="connsiteY2" fmla="*/ 10987 h 11039"/>
                      <a:gd name="connsiteX3" fmla="*/ -41 w 1466848"/>
                      <a:gd name="connsiteY3" fmla="*/ 10987 h 11039"/>
                    </a:gdLst>
                    <a:ahLst/>
                    <a:cxnLst>
                      <a:cxn ang="0">
                        <a:pos x="connsiteX0" y="connsiteY0"/>
                      </a:cxn>
                      <a:cxn ang="0">
                        <a:pos x="connsiteX1" y="connsiteY1"/>
                      </a:cxn>
                      <a:cxn ang="0">
                        <a:pos x="connsiteX2" y="connsiteY2"/>
                      </a:cxn>
                      <a:cxn ang="0">
                        <a:pos x="connsiteX3" y="connsiteY3"/>
                      </a:cxn>
                    </a:cxnLst>
                    <a:rect l="l" t="t" r="r" b="b"/>
                    <a:pathLst>
                      <a:path w="1466848" h="11039">
                        <a:moveTo>
                          <a:pt x="-41" y="-52"/>
                        </a:moveTo>
                        <a:lnTo>
                          <a:pt x="1466807" y="-52"/>
                        </a:lnTo>
                        <a:lnTo>
                          <a:pt x="1466807" y="10987"/>
                        </a:lnTo>
                        <a:lnTo>
                          <a:pt x="-41" y="10987"/>
                        </a:lnTo>
                        <a:close/>
                      </a:path>
                    </a:pathLst>
                  </a:custGeom>
                  <a:solidFill>
                    <a:srgbClr val="000000"/>
                  </a:solidFill>
                  <a:ln w="9502" cap="flat">
                    <a:noFill/>
                    <a:prstDash val="solid"/>
                    <a:miter/>
                  </a:ln>
                </p:spPr>
                <p:txBody>
                  <a:bodyPr rtlCol="0" anchor="ctr"/>
                  <a:lstStyle/>
                  <a:p>
                    <a:endParaRPr lang="en-VN"/>
                  </a:p>
                </p:txBody>
              </p:sp>
            </p:grpSp>
            <p:sp>
              <p:nvSpPr>
                <p:cNvPr id="2662" name="Freeform 2661">
                  <a:extLst>
                    <a:ext uri="{FF2B5EF4-FFF2-40B4-BE49-F238E27FC236}">
                      <a16:creationId xmlns:a16="http://schemas.microsoft.com/office/drawing/2014/main" id="{180BC2EF-703E-944B-B2FC-29D2FFCAE031}"/>
                    </a:ext>
                  </a:extLst>
                </p:cNvPr>
                <p:cNvSpPr/>
                <p:nvPr/>
              </p:nvSpPr>
              <p:spPr>
                <a:xfrm>
                  <a:off x="4394638" y="3569561"/>
                  <a:ext cx="345023" cy="1612225"/>
                </a:xfrm>
                <a:custGeom>
                  <a:avLst/>
                  <a:gdLst>
                    <a:gd name="connsiteX0" fmla="*/ 345023 w 345023"/>
                    <a:gd name="connsiteY0" fmla="*/ 0 h 1612225"/>
                    <a:gd name="connsiteX1" fmla="*/ 345023 w 345023"/>
                    <a:gd name="connsiteY1" fmla="*/ 49772 h 1612225"/>
                    <a:gd name="connsiteX2" fmla="*/ 39529 w 345023"/>
                    <a:gd name="connsiteY2" fmla="*/ 248005 h 1612225"/>
                    <a:gd name="connsiteX3" fmla="*/ 39529 w 345023"/>
                    <a:gd name="connsiteY3" fmla="*/ 1612226 h 1612225"/>
                    <a:gd name="connsiteX4" fmla="*/ 0 w 345023"/>
                    <a:gd name="connsiteY4" fmla="*/ 1612226 h 1612225"/>
                    <a:gd name="connsiteX5" fmla="*/ 0 w 345023"/>
                    <a:gd name="connsiteY5" fmla="*/ 223928 h 1612225"/>
                    <a:gd name="connsiteX6" fmla="*/ 345023 w 345023"/>
                    <a:gd name="connsiteY6" fmla="*/ 0 h 161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023" h="1612225">
                      <a:moveTo>
                        <a:pt x="345023" y="0"/>
                      </a:moveTo>
                      <a:lnTo>
                        <a:pt x="345023" y="49772"/>
                      </a:lnTo>
                      <a:lnTo>
                        <a:pt x="39529" y="248005"/>
                      </a:lnTo>
                      <a:lnTo>
                        <a:pt x="39529" y="1612226"/>
                      </a:lnTo>
                      <a:lnTo>
                        <a:pt x="0" y="1612226"/>
                      </a:lnTo>
                      <a:lnTo>
                        <a:pt x="0" y="223928"/>
                      </a:lnTo>
                      <a:lnTo>
                        <a:pt x="345023" y="0"/>
                      </a:lnTo>
                      <a:close/>
                    </a:path>
                  </a:pathLst>
                </a:custGeom>
                <a:solidFill>
                  <a:srgbClr val="4D403C"/>
                </a:solidFill>
                <a:ln w="9502" cap="flat">
                  <a:noFill/>
                  <a:prstDash val="solid"/>
                  <a:miter/>
                </a:ln>
              </p:spPr>
              <p:txBody>
                <a:bodyPr rtlCol="0" anchor="ctr"/>
                <a:lstStyle/>
                <a:p>
                  <a:endParaRPr lang="en-VN"/>
                </a:p>
              </p:txBody>
            </p:sp>
            <p:sp>
              <p:nvSpPr>
                <p:cNvPr id="2663" name="Freeform 2662">
                  <a:extLst>
                    <a:ext uri="{FF2B5EF4-FFF2-40B4-BE49-F238E27FC236}">
                      <a16:creationId xmlns:a16="http://schemas.microsoft.com/office/drawing/2014/main" id="{03CAF4BE-6CD1-2F4F-A1B3-95F2C2AF700D}"/>
                    </a:ext>
                  </a:extLst>
                </p:cNvPr>
                <p:cNvSpPr/>
                <p:nvPr/>
              </p:nvSpPr>
              <p:spPr>
                <a:xfrm>
                  <a:off x="4435549" y="3569561"/>
                  <a:ext cx="345023" cy="1612225"/>
                </a:xfrm>
                <a:custGeom>
                  <a:avLst/>
                  <a:gdLst>
                    <a:gd name="connsiteX0" fmla="*/ 345023 w 345023"/>
                    <a:gd name="connsiteY0" fmla="*/ 0 h 1612225"/>
                    <a:gd name="connsiteX1" fmla="*/ 345023 w 345023"/>
                    <a:gd name="connsiteY1" fmla="*/ 49772 h 1612225"/>
                    <a:gd name="connsiteX2" fmla="*/ 39529 w 345023"/>
                    <a:gd name="connsiteY2" fmla="*/ 248005 h 1612225"/>
                    <a:gd name="connsiteX3" fmla="*/ 39529 w 345023"/>
                    <a:gd name="connsiteY3" fmla="*/ 1612226 h 1612225"/>
                    <a:gd name="connsiteX4" fmla="*/ 0 w 345023"/>
                    <a:gd name="connsiteY4" fmla="*/ 1612226 h 1612225"/>
                    <a:gd name="connsiteX5" fmla="*/ 0 w 345023"/>
                    <a:gd name="connsiteY5" fmla="*/ 223928 h 1612225"/>
                    <a:gd name="connsiteX6" fmla="*/ 345023 w 345023"/>
                    <a:gd name="connsiteY6" fmla="*/ 0 h 161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023" h="1612225">
                      <a:moveTo>
                        <a:pt x="345023" y="0"/>
                      </a:moveTo>
                      <a:lnTo>
                        <a:pt x="345023" y="49772"/>
                      </a:lnTo>
                      <a:lnTo>
                        <a:pt x="39529" y="248005"/>
                      </a:lnTo>
                      <a:lnTo>
                        <a:pt x="39529" y="1612226"/>
                      </a:lnTo>
                      <a:lnTo>
                        <a:pt x="0" y="1612226"/>
                      </a:lnTo>
                      <a:lnTo>
                        <a:pt x="0" y="223928"/>
                      </a:lnTo>
                      <a:lnTo>
                        <a:pt x="345023" y="0"/>
                      </a:lnTo>
                      <a:close/>
                    </a:path>
                  </a:pathLst>
                </a:custGeom>
                <a:solidFill>
                  <a:srgbClr val="4D403C">
                    <a:alpha val="20000"/>
                  </a:srgbClr>
                </a:solidFill>
                <a:ln w="9502" cap="flat">
                  <a:noFill/>
                  <a:prstDash val="solid"/>
                  <a:miter/>
                </a:ln>
              </p:spPr>
              <p:txBody>
                <a:bodyPr rtlCol="0" anchor="ctr"/>
                <a:lstStyle/>
                <a:p>
                  <a:endParaRPr lang="en-VN"/>
                </a:p>
              </p:txBody>
            </p:sp>
            <p:sp>
              <p:nvSpPr>
                <p:cNvPr id="2664" name="Freeform 2663">
                  <a:extLst>
                    <a:ext uri="{FF2B5EF4-FFF2-40B4-BE49-F238E27FC236}">
                      <a16:creationId xmlns:a16="http://schemas.microsoft.com/office/drawing/2014/main" id="{6699C60C-0C73-5E4E-AB4D-EE6C9AA1D1ED}"/>
                    </a:ext>
                  </a:extLst>
                </p:cNvPr>
                <p:cNvSpPr/>
                <p:nvPr/>
              </p:nvSpPr>
              <p:spPr>
                <a:xfrm>
                  <a:off x="4798100" y="3458501"/>
                  <a:ext cx="400515" cy="1723285"/>
                </a:xfrm>
                <a:custGeom>
                  <a:avLst/>
                  <a:gdLst>
                    <a:gd name="connsiteX0" fmla="*/ 0 w 400515"/>
                    <a:gd name="connsiteY0" fmla="*/ 0 h 1723285"/>
                    <a:gd name="connsiteX1" fmla="*/ 400516 w 400515"/>
                    <a:gd name="connsiteY1" fmla="*/ 0 h 1723285"/>
                    <a:gd name="connsiteX2" fmla="*/ 400516 w 400515"/>
                    <a:gd name="connsiteY2" fmla="*/ 1723286 h 1723285"/>
                    <a:gd name="connsiteX3" fmla="*/ 0 w 400515"/>
                    <a:gd name="connsiteY3" fmla="*/ 1723286 h 1723285"/>
                  </a:gdLst>
                  <a:ahLst/>
                  <a:cxnLst>
                    <a:cxn ang="0">
                      <a:pos x="connsiteX0" y="connsiteY0"/>
                    </a:cxn>
                    <a:cxn ang="0">
                      <a:pos x="connsiteX1" y="connsiteY1"/>
                    </a:cxn>
                    <a:cxn ang="0">
                      <a:pos x="connsiteX2" y="connsiteY2"/>
                    </a:cxn>
                    <a:cxn ang="0">
                      <a:pos x="connsiteX3" y="connsiteY3"/>
                    </a:cxn>
                  </a:cxnLst>
                  <a:rect l="l" t="t" r="r" b="b"/>
                  <a:pathLst>
                    <a:path w="400515" h="1723285">
                      <a:moveTo>
                        <a:pt x="0" y="0"/>
                      </a:moveTo>
                      <a:lnTo>
                        <a:pt x="400516" y="0"/>
                      </a:lnTo>
                      <a:lnTo>
                        <a:pt x="400516" y="1723286"/>
                      </a:lnTo>
                      <a:lnTo>
                        <a:pt x="0" y="1723286"/>
                      </a:lnTo>
                      <a:close/>
                    </a:path>
                  </a:pathLst>
                </a:custGeom>
                <a:solidFill>
                  <a:srgbClr val="FFC727"/>
                </a:solidFill>
                <a:ln w="9502" cap="flat">
                  <a:noFill/>
                  <a:prstDash val="solid"/>
                  <a:miter/>
                </a:ln>
              </p:spPr>
              <p:txBody>
                <a:bodyPr rtlCol="0" anchor="ctr"/>
                <a:lstStyle/>
                <a:p>
                  <a:endParaRPr lang="en-VN"/>
                </a:p>
              </p:txBody>
            </p:sp>
            <p:sp>
              <p:nvSpPr>
                <p:cNvPr id="2665" name="Freeform 2664">
                  <a:extLst>
                    <a:ext uri="{FF2B5EF4-FFF2-40B4-BE49-F238E27FC236}">
                      <a16:creationId xmlns:a16="http://schemas.microsoft.com/office/drawing/2014/main" id="{44CDA7FB-A917-C94B-88EA-FF8DBA041647}"/>
                    </a:ext>
                  </a:extLst>
                </p:cNvPr>
                <p:cNvSpPr/>
                <p:nvPr/>
              </p:nvSpPr>
              <p:spPr>
                <a:xfrm>
                  <a:off x="4798100" y="3458501"/>
                  <a:ext cx="400515" cy="1723285"/>
                </a:xfrm>
                <a:custGeom>
                  <a:avLst/>
                  <a:gdLst>
                    <a:gd name="connsiteX0" fmla="*/ 0 w 400515"/>
                    <a:gd name="connsiteY0" fmla="*/ 0 h 1723285"/>
                    <a:gd name="connsiteX1" fmla="*/ 400516 w 400515"/>
                    <a:gd name="connsiteY1" fmla="*/ 0 h 1723285"/>
                    <a:gd name="connsiteX2" fmla="*/ 400516 w 400515"/>
                    <a:gd name="connsiteY2" fmla="*/ 1723286 h 1723285"/>
                    <a:gd name="connsiteX3" fmla="*/ 0 w 400515"/>
                    <a:gd name="connsiteY3" fmla="*/ 1723286 h 1723285"/>
                  </a:gdLst>
                  <a:ahLst/>
                  <a:cxnLst>
                    <a:cxn ang="0">
                      <a:pos x="connsiteX0" y="connsiteY0"/>
                    </a:cxn>
                    <a:cxn ang="0">
                      <a:pos x="connsiteX1" y="connsiteY1"/>
                    </a:cxn>
                    <a:cxn ang="0">
                      <a:pos x="connsiteX2" y="connsiteY2"/>
                    </a:cxn>
                    <a:cxn ang="0">
                      <a:pos x="connsiteX3" y="connsiteY3"/>
                    </a:cxn>
                  </a:cxnLst>
                  <a:rect l="l" t="t" r="r" b="b"/>
                  <a:pathLst>
                    <a:path w="400515" h="1723285">
                      <a:moveTo>
                        <a:pt x="0" y="0"/>
                      </a:moveTo>
                      <a:lnTo>
                        <a:pt x="400516" y="0"/>
                      </a:lnTo>
                      <a:lnTo>
                        <a:pt x="400516" y="1723286"/>
                      </a:lnTo>
                      <a:lnTo>
                        <a:pt x="0" y="1723286"/>
                      </a:lnTo>
                      <a:close/>
                    </a:path>
                  </a:pathLst>
                </a:custGeom>
                <a:solidFill>
                  <a:srgbClr val="4D403C"/>
                </a:solidFill>
                <a:ln w="9502" cap="flat">
                  <a:noFill/>
                  <a:prstDash val="solid"/>
                  <a:miter/>
                </a:ln>
              </p:spPr>
              <p:txBody>
                <a:bodyPr rtlCol="0" anchor="ctr"/>
                <a:lstStyle/>
                <a:p>
                  <a:endParaRPr lang="en-VN"/>
                </a:p>
              </p:txBody>
            </p:sp>
            <p:grpSp>
              <p:nvGrpSpPr>
                <p:cNvPr id="2666" name="Graphic 227">
                  <a:extLst>
                    <a:ext uri="{FF2B5EF4-FFF2-40B4-BE49-F238E27FC236}">
                      <a16:creationId xmlns:a16="http://schemas.microsoft.com/office/drawing/2014/main" id="{66273E9F-E5E6-1C4A-BA5C-32ECB84A7FD7}"/>
                    </a:ext>
                  </a:extLst>
                </p:cNvPr>
                <p:cNvGrpSpPr/>
                <p:nvPr/>
              </p:nvGrpSpPr>
              <p:grpSpPr>
                <a:xfrm>
                  <a:off x="4836964" y="3569561"/>
                  <a:ext cx="322788" cy="1541421"/>
                  <a:chOff x="4836964" y="3569561"/>
                  <a:chExt cx="322788" cy="1541421"/>
                </a:xfrm>
                <a:solidFill>
                  <a:srgbClr val="000000"/>
                </a:solidFill>
              </p:grpSpPr>
              <p:sp>
                <p:nvSpPr>
                  <p:cNvPr id="2761" name="Freeform 2760">
                    <a:extLst>
                      <a:ext uri="{FF2B5EF4-FFF2-40B4-BE49-F238E27FC236}">
                        <a16:creationId xmlns:a16="http://schemas.microsoft.com/office/drawing/2014/main" id="{BB411568-2B95-014D-B47A-75B8305715DE}"/>
                      </a:ext>
                    </a:extLst>
                  </p:cNvPr>
                  <p:cNvSpPr/>
                  <p:nvPr/>
                </p:nvSpPr>
                <p:spPr>
                  <a:xfrm>
                    <a:off x="4836964" y="3569561"/>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2" name="Freeform 2761">
                    <a:extLst>
                      <a:ext uri="{FF2B5EF4-FFF2-40B4-BE49-F238E27FC236}">
                        <a16:creationId xmlns:a16="http://schemas.microsoft.com/office/drawing/2014/main" id="{656E3A00-3A73-ED4C-8C9E-0BF3D3A6C105}"/>
                      </a:ext>
                    </a:extLst>
                  </p:cNvPr>
                  <p:cNvSpPr/>
                  <p:nvPr/>
                </p:nvSpPr>
                <p:spPr>
                  <a:xfrm>
                    <a:off x="4836964" y="3657972"/>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3" name="Freeform 2762">
                    <a:extLst>
                      <a:ext uri="{FF2B5EF4-FFF2-40B4-BE49-F238E27FC236}">
                        <a16:creationId xmlns:a16="http://schemas.microsoft.com/office/drawing/2014/main" id="{8DC188A9-1B57-FE4F-8E8E-3A34D0A084D0}"/>
                      </a:ext>
                    </a:extLst>
                  </p:cNvPr>
                  <p:cNvSpPr/>
                  <p:nvPr/>
                </p:nvSpPr>
                <p:spPr>
                  <a:xfrm>
                    <a:off x="4836964" y="3746382"/>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4" name="Freeform 2763">
                    <a:extLst>
                      <a:ext uri="{FF2B5EF4-FFF2-40B4-BE49-F238E27FC236}">
                        <a16:creationId xmlns:a16="http://schemas.microsoft.com/office/drawing/2014/main" id="{BE8B35EC-4765-2D4B-8BC6-32FC89BD4CB5}"/>
                      </a:ext>
                    </a:extLst>
                  </p:cNvPr>
                  <p:cNvSpPr/>
                  <p:nvPr/>
                </p:nvSpPr>
                <p:spPr>
                  <a:xfrm>
                    <a:off x="4836964" y="3834697"/>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5" name="Freeform 2764">
                    <a:extLst>
                      <a:ext uri="{FF2B5EF4-FFF2-40B4-BE49-F238E27FC236}">
                        <a16:creationId xmlns:a16="http://schemas.microsoft.com/office/drawing/2014/main" id="{547F6FD4-14D8-7D42-A0C2-B339AE1A724F}"/>
                      </a:ext>
                    </a:extLst>
                  </p:cNvPr>
                  <p:cNvSpPr/>
                  <p:nvPr/>
                </p:nvSpPr>
                <p:spPr>
                  <a:xfrm>
                    <a:off x="4836964" y="3923107"/>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6" name="Freeform 2765">
                    <a:extLst>
                      <a:ext uri="{FF2B5EF4-FFF2-40B4-BE49-F238E27FC236}">
                        <a16:creationId xmlns:a16="http://schemas.microsoft.com/office/drawing/2014/main" id="{531868F0-7F24-E042-BDB8-C37206AF1C23}"/>
                      </a:ext>
                    </a:extLst>
                  </p:cNvPr>
                  <p:cNvSpPr/>
                  <p:nvPr/>
                </p:nvSpPr>
                <p:spPr>
                  <a:xfrm>
                    <a:off x="4836964" y="4011422"/>
                    <a:ext cx="322788" cy="39018"/>
                  </a:xfrm>
                  <a:custGeom>
                    <a:avLst/>
                    <a:gdLst>
                      <a:gd name="connsiteX0" fmla="*/ 0 w 322788"/>
                      <a:gd name="connsiteY0" fmla="*/ 0 h 39018"/>
                      <a:gd name="connsiteX1" fmla="*/ 322788 w 322788"/>
                      <a:gd name="connsiteY1" fmla="*/ 0 h 39018"/>
                      <a:gd name="connsiteX2" fmla="*/ 322788 w 322788"/>
                      <a:gd name="connsiteY2" fmla="*/ 39018 h 39018"/>
                      <a:gd name="connsiteX3" fmla="*/ 0 w 322788"/>
                      <a:gd name="connsiteY3" fmla="*/ 39018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8"/>
                        </a:lnTo>
                        <a:lnTo>
                          <a:pt x="0" y="39018"/>
                        </a:lnTo>
                        <a:close/>
                      </a:path>
                    </a:pathLst>
                  </a:custGeom>
                  <a:solidFill>
                    <a:srgbClr val="000000"/>
                  </a:solidFill>
                  <a:ln w="9502" cap="flat">
                    <a:noFill/>
                    <a:prstDash val="solid"/>
                    <a:miter/>
                  </a:ln>
                </p:spPr>
                <p:txBody>
                  <a:bodyPr rtlCol="0" anchor="ctr"/>
                  <a:lstStyle/>
                  <a:p>
                    <a:endParaRPr lang="en-VN"/>
                  </a:p>
                </p:txBody>
              </p:sp>
              <p:sp>
                <p:nvSpPr>
                  <p:cNvPr id="2767" name="Freeform 2766">
                    <a:extLst>
                      <a:ext uri="{FF2B5EF4-FFF2-40B4-BE49-F238E27FC236}">
                        <a16:creationId xmlns:a16="http://schemas.microsoft.com/office/drawing/2014/main" id="{A1C45B4B-390C-A54E-97EE-24033066C8F2}"/>
                      </a:ext>
                    </a:extLst>
                  </p:cNvPr>
                  <p:cNvSpPr/>
                  <p:nvPr/>
                </p:nvSpPr>
                <p:spPr>
                  <a:xfrm>
                    <a:off x="4836964" y="4099832"/>
                    <a:ext cx="322788" cy="39018"/>
                  </a:xfrm>
                  <a:custGeom>
                    <a:avLst/>
                    <a:gdLst>
                      <a:gd name="connsiteX0" fmla="*/ 0 w 322788"/>
                      <a:gd name="connsiteY0" fmla="*/ 0 h 39018"/>
                      <a:gd name="connsiteX1" fmla="*/ 322788 w 322788"/>
                      <a:gd name="connsiteY1" fmla="*/ 0 h 39018"/>
                      <a:gd name="connsiteX2" fmla="*/ 322788 w 322788"/>
                      <a:gd name="connsiteY2" fmla="*/ 39018 h 39018"/>
                      <a:gd name="connsiteX3" fmla="*/ 0 w 322788"/>
                      <a:gd name="connsiteY3" fmla="*/ 39018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8"/>
                        </a:lnTo>
                        <a:lnTo>
                          <a:pt x="0" y="39018"/>
                        </a:lnTo>
                        <a:close/>
                      </a:path>
                    </a:pathLst>
                  </a:custGeom>
                  <a:solidFill>
                    <a:srgbClr val="000000"/>
                  </a:solidFill>
                  <a:ln w="9502" cap="flat">
                    <a:noFill/>
                    <a:prstDash val="solid"/>
                    <a:miter/>
                  </a:ln>
                </p:spPr>
                <p:txBody>
                  <a:bodyPr rtlCol="0" anchor="ctr"/>
                  <a:lstStyle/>
                  <a:p>
                    <a:endParaRPr lang="en-VN"/>
                  </a:p>
                </p:txBody>
              </p:sp>
              <p:sp>
                <p:nvSpPr>
                  <p:cNvPr id="2768" name="Freeform 2767">
                    <a:extLst>
                      <a:ext uri="{FF2B5EF4-FFF2-40B4-BE49-F238E27FC236}">
                        <a16:creationId xmlns:a16="http://schemas.microsoft.com/office/drawing/2014/main" id="{F4F0FC95-D1D7-304B-8053-47986E5FA63F}"/>
                      </a:ext>
                    </a:extLst>
                  </p:cNvPr>
                  <p:cNvSpPr/>
                  <p:nvPr/>
                </p:nvSpPr>
                <p:spPr>
                  <a:xfrm>
                    <a:off x="4836964" y="4188243"/>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69" name="Freeform 2768">
                    <a:extLst>
                      <a:ext uri="{FF2B5EF4-FFF2-40B4-BE49-F238E27FC236}">
                        <a16:creationId xmlns:a16="http://schemas.microsoft.com/office/drawing/2014/main" id="{4040C606-BFBF-B944-BCA6-FEACB79C6C7C}"/>
                      </a:ext>
                    </a:extLst>
                  </p:cNvPr>
                  <p:cNvSpPr/>
                  <p:nvPr/>
                </p:nvSpPr>
                <p:spPr>
                  <a:xfrm>
                    <a:off x="4836964" y="4276558"/>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0" name="Freeform 2769">
                    <a:extLst>
                      <a:ext uri="{FF2B5EF4-FFF2-40B4-BE49-F238E27FC236}">
                        <a16:creationId xmlns:a16="http://schemas.microsoft.com/office/drawing/2014/main" id="{334AB69C-B98A-CD49-9CE8-CF566C7EBF5E}"/>
                      </a:ext>
                    </a:extLst>
                  </p:cNvPr>
                  <p:cNvSpPr/>
                  <p:nvPr/>
                </p:nvSpPr>
                <p:spPr>
                  <a:xfrm>
                    <a:off x="4836964" y="4364968"/>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1" name="Freeform 2770">
                    <a:extLst>
                      <a:ext uri="{FF2B5EF4-FFF2-40B4-BE49-F238E27FC236}">
                        <a16:creationId xmlns:a16="http://schemas.microsoft.com/office/drawing/2014/main" id="{52EEAFE1-6E03-164E-B505-E21DEB785BBE}"/>
                      </a:ext>
                    </a:extLst>
                  </p:cNvPr>
                  <p:cNvSpPr/>
                  <p:nvPr/>
                </p:nvSpPr>
                <p:spPr>
                  <a:xfrm>
                    <a:off x="4836964" y="4453378"/>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2" name="Freeform 2771">
                    <a:extLst>
                      <a:ext uri="{FF2B5EF4-FFF2-40B4-BE49-F238E27FC236}">
                        <a16:creationId xmlns:a16="http://schemas.microsoft.com/office/drawing/2014/main" id="{998AEB99-E86C-A249-A446-D55744A6B9E5}"/>
                      </a:ext>
                    </a:extLst>
                  </p:cNvPr>
                  <p:cNvSpPr/>
                  <p:nvPr/>
                </p:nvSpPr>
                <p:spPr>
                  <a:xfrm>
                    <a:off x="4836964" y="4541693"/>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3" name="Freeform 2772">
                    <a:extLst>
                      <a:ext uri="{FF2B5EF4-FFF2-40B4-BE49-F238E27FC236}">
                        <a16:creationId xmlns:a16="http://schemas.microsoft.com/office/drawing/2014/main" id="{5C37CD77-5C04-9743-B279-E38DD5D1A0BE}"/>
                      </a:ext>
                    </a:extLst>
                  </p:cNvPr>
                  <p:cNvSpPr/>
                  <p:nvPr/>
                </p:nvSpPr>
                <p:spPr>
                  <a:xfrm>
                    <a:off x="4836964" y="4630103"/>
                    <a:ext cx="322788" cy="39018"/>
                  </a:xfrm>
                  <a:custGeom>
                    <a:avLst/>
                    <a:gdLst>
                      <a:gd name="connsiteX0" fmla="*/ 0 w 322788"/>
                      <a:gd name="connsiteY0" fmla="*/ 0 h 39018"/>
                      <a:gd name="connsiteX1" fmla="*/ 322788 w 322788"/>
                      <a:gd name="connsiteY1" fmla="*/ 0 h 39018"/>
                      <a:gd name="connsiteX2" fmla="*/ 322788 w 322788"/>
                      <a:gd name="connsiteY2" fmla="*/ 39018 h 39018"/>
                      <a:gd name="connsiteX3" fmla="*/ 0 w 322788"/>
                      <a:gd name="connsiteY3" fmla="*/ 39018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8"/>
                        </a:lnTo>
                        <a:lnTo>
                          <a:pt x="0" y="39018"/>
                        </a:lnTo>
                        <a:close/>
                      </a:path>
                    </a:pathLst>
                  </a:custGeom>
                  <a:solidFill>
                    <a:srgbClr val="000000"/>
                  </a:solidFill>
                  <a:ln w="9502" cap="flat">
                    <a:noFill/>
                    <a:prstDash val="solid"/>
                    <a:miter/>
                  </a:ln>
                </p:spPr>
                <p:txBody>
                  <a:bodyPr rtlCol="0" anchor="ctr"/>
                  <a:lstStyle/>
                  <a:p>
                    <a:endParaRPr lang="en-VN"/>
                  </a:p>
                </p:txBody>
              </p:sp>
              <p:sp>
                <p:nvSpPr>
                  <p:cNvPr id="2774" name="Freeform 2773">
                    <a:extLst>
                      <a:ext uri="{FF2B5EF4-FFF2-40B4-BE49-F238E27FC236}">
                        <a16:creationId xmlns:a16="http://schemas.microsoft.com/office/drawing/2014/main" id="{CD96620A-3A85-184D-BDC9-FFBB4642FE50}"/>
                      </a:ext>
                    </a:extLst>
                  </p:cNvPr>
                  <p:cNvSpPr/>
                  <p:nvPr/>
                </p:nvSpPr>
                <p:spPr>
                  <a:xfrm>
                    <a:off x="4836964" y="4718419"/>
                    <a:ext cx="322788" cy="39018"/>
                  </a:xfrm>
                  <a:custGeom>
                    <a:avLst/>
                    <a:gdLst>
                      <a:gd name="connsiteX0" fmla="*/ 0 w 322788"/>
                      <a:gd name="connsiteY0" fmla="*/ 0 h 39018"/>
                      <a:gd name="connsiteX1" fmla="*/ 322788 w 322788"/>
                      <a:gd name="connsiteY1" fmla="*/ 0 h 39018"/>
                      <a:gd name="connsiteX2" fmla="*/ 322788 w 322788"/>
                      <a:gd name="connsiteY2" fmla="*/ 39018 h 39018"/>
                      <a:gd name="connsiteX3" fmla="*/ 0 w 322788"/>
                      <a:gd name="connsiteY3" fmla="*/ 39018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8"/>
                        </a:lnTo>
                        <a:lnTo>
                          <a:pt x="0" y="39018"/>
                        </a:lnTo>
                        <a:close/>
                      </a:path>
                    </a:pathLst>
                  </a:custGeom>
                  <a:solidFill>
                    <a:srgbClr val="000000"/>
                  </a:solidFill>
                  <a:ln w="9502" cap="flat">
                    <a:noFill/>
                    <a:prstDash val="solid"/>
                    <a:miter/>
                  </a:ln>
                </p:spPr>
                <p:txBody>
                  <a:bodyPr rtlCol="0" anchor="ctr"/>
                  <a:lstStyle/>
                  <a:p>
                    <a:endParaRPr lang="en-VN"/>
                  </a:p>
                </p:txBody>
              </p:sp>
              <p:sp>
                <p:nvSpPr>
                  <p:cNvPr id="2775" name="Freeform 2774">
                    <a:extLst>
                      <a:ext uri="{FF2B5EF4-FFF2-40B4-BE49-F238E27FC236}">
                        <a16:creationId xmlns:a16="http://schemas.microsoft.com/office/drawing/2014/main" id="{1053FB2C-A754-7D4D-A67A-BDB1F31B51FB}"/>
                      </a:ext>
                    </a:extLst>
                  </p:cNvPr>
                  <p:cNvSpPr/>
                  <p:nvPr/>
                </p:nvSpPr>
                <p:spPr>
                  <a:xfrm>
                    <a:off x="4836964" y="4806829"/>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6" name="Freeform 2775">
                    <a:extLst>
                      <a:ext uri="{FF2B5EF4-FFF2-40B4-BE49-F238E27FC236}">
                        <a16:creationId xmlns:a16="http://schemas.microsoft.com/office/drawing/2014/main" id="{730445DB-791B-9C4B-B850-85F4812C6E0B}"/>
                      </a:ext>
                    </a:extLst>
                  </p:cNvPr>
                  <p:cNvSpPr/>
                  <p:nvPr/>
                </p:nvSpPr>
                <p:spPr>
                  <a:xfrm>
                    <a:off x="4836964" y="4895239"/>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7" name="Freeform 2776">
                    <a:extLst>
                      <a:ext uri="{FF2B5EF4-FFF2-40B4-BE49-F238E27FC236}">
                        <a16:creationId xmlns:a16="http://schemas.microsoft.com/office/drawing/2014/main" id="{4597FDB9-231D-1449-AE35-3388E180A060}"/>
                      </a:ext>
                    </a:extLst>
                  </p:cNvPr>
                  <p:cNvSpPr/>
                  <p:nvPr/>
                </p:nvSpPr>
                <p:spPr>
                  <a:xfrm>
                    <a:off x="4836964" y="4983554"/>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sp>
                <p:nvSpPr>
                  <p:cNvPr id="2778" name="Freeform 2777">
                    <a:extLst>
                      <a:ext uri="{FF2B5EF4-FFF2-40B4-BE49-F238E27FC236}">
                        <a16:creationId xmlns:a16="http://schemas.microsoft.com/office/drawing/2014/main" id="{B79C8226-C9C9-AA44-91C2-DDE2107D3F70}"/>
                      </a:ext>
                    </a:extLst>
                  </p:cNvPr>
                  <p:cNvSpPr/>
                  <p:nvPr/>
                </p:nvSpPr>
                <p:spPr>
                  <a:xfrm>
                    <a:off x="4836964" y="5071964"/>
                    <a:ext cx="322788" cy="39018"/>
                  </a:xfrm>
                  <a:custGeom>
                    <a:avLst/>
                    <a:gdLst>
                      <a:gd name="connsiteX0" fmla="*/ 0 w 322788"/>
                      <a:gd name="connsiteY0" fmla="*/ 0 h 39018"/>
                      <a:gd name="connsiteX1" fmla="*/ 322788 w 322788"/>
                      <a:gd name="connsiteY1" fmla="*/ 0 h 39018"/>
                      <a:gd name="connsiteX2" fmla="*/ 322788 w 322788"/>
                      <a:gd name="connsiteY2" fmla="*/ 39019 h 39018"/>
                      <a:gd name="connsiteX3" fmla="*/ 0 w 322788"/>
                      <a:gd name="connsiteY3" fmla="*/ 39019 h 39018"/>
                    </a:gdLst>
                    <a:ahLst/>
                    <a:cxnLst>
                      <a:cxn ang="0">
                        <a:pos x="connsiteX0" y="connsiteY0"/>
                      </a:cxn>
                      <a:cxn ang="0">
                        <a:pos x="connsiteX1" y="connsiteY1"/>
                      </a:cxn>
                      <a:cxn ang="0">
                        <a:pos x="connsiteX2" y="connsiteY2"/>
                      </a:cxn>
                      <a:cxn ang="0">
                        <a:pos x="connsiteX3" y="connsiteY3"/>
                      </a:cxn>
                    </a:cxnLst>
                    <a:rect l="l" t="t" r="r" b="b"/>
                    <a:pathLst>
                      <a:path w="322788" h="39018">
                        <a:moveTo>
                          <a:pt x="0" y="0"/>
                        </a:moveTo>
                        <a:lnTo>
                          <a:pt x="322788" y="0"/>
                        </a:lnTo>
                        <a:lnTo>
                          <a:pt x="322788" y="39019"/>
                        </a:lnTo>
                        <a:lnTo>
                          <a:pt x="0" y="39019"/>
                        </a:lnTo>
                        <a:close/>
                      </a:path>
                    </a:pathLst>
                  </a:custGeom>
                  <a:solidFill>
                    <a:srgbClr val="000000"/>
                  </a:solidFill>
                  <a:ln w="9502" cap="flat">
                    <a:noFill/>
                    <a:prstDash val="solid"/>
                    <a:miter/>
                  </a:ln>
                </p:spPr>
                <p:txBody>
                  <a:bodyPr rtlCol="0" anchor="ctr"/>
                  <a:lstStyle/>
                  <a:p>
                    <a:endParaRPr lang="en-VN"/>
                  </a:p>
                </p:txBody>
              </p:sp>
            </p:grpSp>
            <p:sp>
              <p:nvSpPr>
                <p:cNvPr id="2667" name="Freeform 2666">
                  <a:extLst>
                    <a:ext uri="{FF2B5EF4-FFF2-40B4-BE49-F238E27FC236}">
                      <a16:creationId xmlns:a16="http://schemas.microsoft.com/office/drawing/2014/main" id="{4258B5E7-F0D7-A54E-9082-0D9F625105DB}"/>
                    </a:ext>
                  </a:extLst>
                </p:cNvPr>
                <p:cNvSpPr/>
                <p:nvPr/>
              </p:nvSpPr>
              <p:spPr>
                <a:xfrm>
                  <a:off x="6494235" y="3357244"/>
                  <a:ext cx="360321" cy="1824638"/>
                </a:xfrm>
                <a:custGeom>
                  <a:avLst/>
                  <a:gdLst>
                    <a:gd name="connsiteX0" fmla="*/ 0 w 360321"/>
                    <a:gd name="connsiteY0" fmla="*/ 0 h 1824638"/>
                    <a:gd name="connsiteX1" fmla="*/ 360322 w 360321"/>
                    <a:gd name="connsiteY1" fmla="*/ 0 h 1824638"/>
                    <a:gd name="connsiteX2" fmla="*/ 360322 w 360321"/>
                    <a:gd name="connsiteY2" fmla="*/ 1824639 h 1824638"/>
                    <a:gd name="connsiteX3" fmla="*/ 0 w 360321"/>
                    <a:gd name="connsiteY3" fmla="*/ 1824639 h 1824638"/>
                  </a:gdLst>
                  <a:ahLst/>
                  <a:cxnLst>
                    <a:cxn ang="0">
                      <a:pos x="connsiteX0" y="connsiteY0"/>
                    </a:cxn>
                    <a:cxn ang="0">
                      <a:pos x="connsiteX1" y="connsiteY1"/>
                    </a:cxn>
                    <a:cxn ang="0">
                      <a:pos x="connsiteX2" y="connsiteY2"/>
                    </a:cxn>
                    <a:cxn ang="0">
                      <a:pos x="connsiteX3" y="connsiteY3"/>
                    </a:cxn>
                  </a:cxnLst>
                  <a:rect l="l" t="t" r="r" b="b"/>
                  <a:pathLst>
                    <a:path w="360321" h="1824638">
                      <a:moveTo>
                        <a:pt x="0" y="0"/>
                      </a:moveTo>
                      <a:lnTo>
                        <a:pt x="360322" y="0"/>
                      </a:lnTo>
                      <a:lnTo>
                        <a:pt x="360322" y="1824639"/>
                      </a:lnTo>
                      <a:lnTo>
                        <a:pt x="0" y="1824639"/>
                      </a:lnTo>
                      <a:close/>
                    </a:path>
                  </a:pathLst>
                </a:custGeom>
                <a:solidFill>
                  <a:srgbClr val="FFC727"/>
                </a:solidFill>
                <a:ln w="9502" cap="flat">
                  <a:noFill/>
                  <a:prstDash val="solid"/>
                  <a:miter/>
                </a:ln>
              </p:spPr>
              <p:txBody>
                <a:bodyPr rtlCol="0" anchor="ctr"/>
                <a:lstStyle/>
                <a:p>
                  <a:endParaRPr lang="en-VN"/>
                </a:p>
              </p:txBody>
            </p:sp>
            <p:sp>
              <p:nvSpPr>
                <p:cNvPr id="2668" name="Freeform 2667">
                  <a:extLst>
                    <a:ext uri="{FF2B5EF4-FFF2-40B4-BE49-F238E27FC236}">
                      <a16:creationId xmlns:a16="http://schemas.microsoft.com/office/drawing/2014/main" id="{22590BED-AE12-EA4C-ABEB-4216CDC4FF9D}"/>
                    </a:ext>
                  </a:extLst>
                </p:cNvPr>
                <p:cNvSpPr/>
                <p:nvPr/>
              </p:nvSpPr>
              <p:spPr>
                <a:xfrm>
                  <a:off x="6494235" y="3357244"/>
                  <a:ext cx="360321" cy="1824638"/>
                </a:xfrm>
                <a:custGeom>
                  <a:avLst/>
                  <a:gdLst>
                    <a:gd name="connsiteX0" fmla="*/ 0 w 360321"/>
                    <a:gd name="connsiteY0" fmla="*/ 0 h 1824638"/>
                    <a:gd name="connsiteX1" fmla="*/ 360322 w 360321"/>
                    <a:gd name="connsiteY1" fmla="*/ 0 h 1824638"/>
                    <a:gd name="connsiteX2" fmla="*/ 360322 w 360321"/>
                    <a:gd name="connsiteY2" fmla="*/ 1824639 h 1824638"/>
                    <a:gd name="connsiteX3" fmla="*/ 0 w 360321"/>
                    <a:gd name="connsiteY3" fmla="*/ 1824639 h 1824638"/>
                  </a:gdLst>
                  <a:ahLst/>
                  <a:cxnLst>
                    <a:cxn ang="0">
                      <a:pos x="connsiteX0" y="connsiteY0"/>
                    </a:cxn>
                    <a:cxn ang="0">
                      <a:pos x="connsiteX1" y="connsiteY1"/>
                    </a:cxn>
                    <a:cxn ang="0">
                      <a:pos x="connsiteX2" y="connsiteY2"/>
                    </a:cxn>
                    <a:cxn ang="0">
                      <a:pos x="connsiteX3" y="connsiteY3"/>
                    </a:cxn>
                  </a:cxnLst>
                  <a:rect l="l" t="t" r="r" b="b"/>
                  <a:pathLst>
                    <a:path w="360321" h="1824638">
                      <a:moveTo>
                        <a:pt x="0" y="0"/>
                      </a:moveTo>
                      <a:lnTo>
                        <a:pt x="360322" y="0"/>
                      </a:lnTo>
                      <a:lnTo>
                        <a:pt x="360322" y="1824639"/>
                      </a:lnTo>
                      <a:lnTo>
                        <a:pt x="0" y="1824639"/>
                      </a:lnTo>
                      <a:close/>
                    </a:path>
                  </a:pathLst>
                </a:custGeom>
                <a:solidFill>
                  <a:srgbClr val="7E6A63"/>
                </a:solidFill>
                <a:ln w="9502" cap="flat">
                  <a:noFill/>
                  <a:prstDash val="solid"/>
                  <a:miter/>
                </a:ln>
              </p:spPr>
              <p:txBody>
                <a:bodyPr rtlCol="0" anchor="ctr"/>
                <a:lstStyle/>
                <a:p>
                  <a:endParaRPr lang="en-VN"/>
                </a:p>
              </p:txBody>
            </p:sp>
            <p:sp>
              <p:nvSpPr>
                <p:cNvPr id="2669" name="Freeform 2668">
                  <a:extLst>
                    <a:ext uri="{FF2B5EF4-FFF2-40B4-BE49-F238E27FC236}">
                      <a16:creationId xmlns:a16="http://schemas.microsoft.com/office/drawing/2014/main" id="{CB93E37F-A200-3344-8989-155B83AE7AB5}"/>
                    </a:ext>
                  </a:extLst>
                </p:cNvPr>
                <p:cNvSpPr/>
                <p:nvPr/>
              </p:nvSpPr>
              <p:spPr>
                <a:xfrm rot="10800000">
                  <a:off x="6494140" y="3297479"/>
                  <a:ext cx="381891" cy="59764"/>
                </a:xfrm>
                <a:custGeom>
                  <a:avLst/>
                  <a:gdLst>
                    <a:gd name="connsiteX0" fmla="*/ -41 w 381891"/>
                    <a:gd name="connsiteY0" fmla="*/ -52 h 59764"/>
                    <a:gd name="connsiteX1" fmla="*/ 381850 w 381891"/>
                    <a:gd name="connsiteY1" fmla="*/ -52 h 59764"/>
                    <a:gd name="connsiteX2" fmla="*/ 381850 w 381891"/>
                    <a:gd name="connsiteY2" fmla="*/ 59713 h 59764"/>
                    <a:gd name="connsiteX3" fmla="*/ -41 w 381891"/>
                    <a:gd name="connsiteY3" fmla="*/ 59713 h 59764"/>
                  </a:gdLst>
                  <a:ahLst/>
                  <a:cxnLst>
                    <a:cxn ang="0">
                      <a:pos x="connsiteX0" y="connsiteY0"/>
                    </a:cxn>
                    <a:cxn ang="0">
                      <a:pos x="connsiteX1" y="connsiteY1"/>
                    </a:cxn>
                    <a:cxn ang="0">
                      <a:pos x="connsiteX2" y="connsiteY2"/>
                    </a:cxn>
                    <a:cxn ang="0">
                      <a:pos x="connsiteX3" y="connsiteY3"/>
                    </a:cxn>
                  </a:cxnLst>
                  <a:rect l="l" t="t" r="r" b="b"/>
                  <a:pathLst>
                    <a:path w="381891" h="59764">
                      <a:moveTo>
                        <a:pt x="-41" y="-52"/>
                      </a:moveTo>
                      <a:lnTo>
                        <a:pt x="381850" y="-52"/>
                      </a:lnTo>
                      <a:lnTo>
                        <a:pt x="381850" y="59713"/>
                      </a:lnTo>
                      <a:lnTo>
                        <a:pt x="-41" y="59713"/>
                      </a:lnTo>
                      <a:close/>
                    </a:path>
                  </a:pathLst>
                </a:custGeom>
                <a:solidFill>
                  <a:srgbClr val="665650"/>
                </a:solidFill>
                <a:ln w="9502" cap="flat">
                  <a:noFill/>
                  <a:prstDash val="solid"/>
                  <a:miter/>
                </a:ln>
              </p:spPr>
              <p:txBody>
                <a:bodyPr rtlCol="0" anchor="ctr"/>
                <a:lstStyle/>
                <a:p>
                  <a:endParaRPr lang="en-VN"/>
                </a:p>
              </p:txBody>
            </p:sp>
            <p:sp>
              <p:nvSpPr>
                <p:cNvPr id="2670" name="Freeform 2669">
                  <a:extLst>
                    <a:ext uri="{FF2B5EF4-FFF2-40B4-BE49-F238E27FC236}">
                      <a16:creationId xmlns:a16="http://schemas.microsoft.com/office/drawing/2014/main" id="{E75412D8-A605-9A4D-85ED-4F8AA6D8098E}"/>
                    </a:ext>
                  </a:extLst>
                </p:cNvPr>
                <p:cNvSpPr/>
                <p:nvPr/>
              </p:nvSpPr>
              <p:spPr>
                <a:xfrm rot="10800000">
                  <a:off x="6494140" y="3204120"/>
                  <a:ext cx="323833" cy="93358"/>
                </a:xfrm>
                <a:custGeom>
                  <a:avLst/>
                  <a:gdLst>
                    <a:gd name="connsiteX0" fmla="*/ -41 w 323833"/>
                    <a:gd name="connsiteY0" fmla="*/ -52 h 93358"/>
                    <a:gd name="connsiteX1" fmla="*/ 323792 w 323833"/>
                    <a:gd name="connsiteY1" fmla="*/ -52 h 93358"/>
                    <a:gd name="connsiteX2" fmla="*/ 323792 w 323833"/>
                    <a:gd name="connsiteY2" fmla="*/ 93307 h 93358"/>
                    <a:gd name="connsiteX3" fmla="*/ -41 w 323833"/>
                    <a:gd name="connsiteY3" fmla="*/ 93307 h 93358"/>
                  </a:gdLst>
                  <a:ahLst/>
                  <a:cxnLst>
                    <a:cxn ang="0">
                      <a:pos x="connsiteX0" y="connsiteY0"/>
                    </a:cxn>
                    <a:cxn ang="0">
                      <a:pos x="connsiteX1" y="connsiteY1"/>
                    </a:cxn>
                    <a:cxn ang="0">
                      <a:pos x="connsiteX2" y="connsiteY2"/>
                    </a:cxn>
                    <a:cxn ang="0">
                      <a:pos x="connsiteX3" y="connsiteY3"/>
                    </a:cxn>
                  </a:cxnLst>
                  <a:rect l="l" t="t" r="r" b="b"/>
                  <a:pathLst>
                    <a:path w="323833" h="93358">
                      <a:moveTo>
                        <a:pt x="-41" y="-52"/>
                      </a:moveTo>
                      <a:lnTo>
                        <a:pt x="323792" y="-52"/>
                      </a:lnTo>
                      <a:lnTo>
                        <a:pt x="323792" y="93307"/>
                      </a:lnTo>
                      <a:lnTo>
                        <a:pt x="-41" y="93307"/>
                      </a:lnTo>
                      <a:close/>
                    </a:path>
                  </a:pathLst>
                </a:custGeom>
                <a:solidFill>
                  <a:srgbClr val="FFC727"/>
                </a:solidFill>
                <a:ln w="9502" cap="flat">
                  <a:noFill/>
                  <a:prstDash val="solid"/>
                  <a:miter/>
                </a:ln>
              </p:spPr>
              <p:txBody>
                <a:bodyPr rtlCol="0" anchor="ctr"/>
                <a:lstStyle/>
                <a:p>
                  <a:endParaRPr lang="en-VN"/>
                </a:p>
              </p:txBody>
            </p:sp>
            <p:sp>
              <p:nvSpPr>
                <p:cNvPr id="2671" name="Freeform 2670">
                  <a:extLst>
                    <a:ext uri="{FF2B5EF4-FFF2-40B4-BE49-F238E27FC236}">
                      <a16:creationId xmlns:a16="http://schemas.microsoft.com/office/drawing/2014/main" id="{65C6583A-1706-B549-92D7-0C649EE7289F}"/>
                    </a:ext>
                  </a:extLst>
                </p:cNvPr>
                <p:cNvSpPr/>
                <p:nvPr/>
              </p:nvSpPr>
              <p:spPr>
                <a:xfrm rot="10800000">
                  <a:off x="6494140" y="3204120"/>
                  <a:ext cx="323833" cy="93358"/>
                </a:xfrm>
                <a:custGeom>
                  <a:avLst/>
                  <a:gdLst>
                    <a:gd name="connsiteX0" fmla="*/ -41 w 323833"/>
                    <a:gd name="connsiteY0" fmla="*/ -52 h 93358"/>
                    <a:gd name="connsiteX1" fmla="*/ 323792 w 323833"/>
                    <a:gd name="connsiteY1" fmla="*/ -52 h 93358"/>
                    <a:gd name="connsiteX2" fmla="*/ 323792 w 323833"/>
                    <a:gd name="connsiteY2" fmla="*/ 93307 h 93358"/>
                    <a:gd name="connsiteX3" fmla="*/ -41 w 323833"/>
                    <a:gd name="connsiteY3" fmla="*/ 93307 h 93358"/>
                  </a:gdLst>
                  <a:ahLst/>
                  <a:cxnLst>
                    <a:cxn ang="0">
                      <a:pos x="connsiteX0" y="connsiteY0"/>
                    </a:cxn>
                    <a:cxn ang="0">
                      <a:pos x="connsiteX1" y="connsiteY1"/>
                    </a:cxn>
                    <a:cxn ang="0">
                      <a:pos x="connsiteX2" y="connsiteY2"/>
                    </a:cxn>
                    <a:cxn ang="0">
                      <a:pos x="connsiteX3" y="connsiteY3"/>
                    </a:cxn>
                  </a:cxnLst>
                  <a:rect l="l" t="t" r="r" b="b"/>
                  <a:pathLst>
                    <a:path w="323833" h="93358">
                      <a:moveTo>
                        <a:pt x="-41" y="-52"/>
                      </a:moveTo>
                      <a:lnTo>
                        <a:pt x="323792" y="-52"/>
                      </a:lnTo>
                      <a:lnTo>
                        <a:pt x="323792" y="93307"/>
                      </a:lnTo>
                      <a:lnTo>
                        <a:pt x="-41" y="93307"/>
                      </a:lnTo>
                      <a:close/>
                    </a:path>
                  </a:pathLst>
                </a:custGeom>
                <a:solidFill>
                  <a:srgbClr val="7E6A63"/>
                </a:solidFill>
                <a:ln w="9502" cap="flat">
                  <a:noFill/>
                  <a:prstDash val="solid"/>
                  <a:miter/>
                </a:ln>
              </p:spPr>
              <p:txBody>
                <a:bodyPr rtlCol="0" anchor="ctr"/>
                <a:lstStyle/>
                <a:p>
                  <a:endParaRPr lang="en-VN"/>
                </a:p>
              </p:txBody>
            </p:sp>
            <p:sp>
              <p:nvSpPr>
                <p:cNvPr id="2672" name="Freeform 2671">
                  <a:extLst>
                    <a:ext uri="{FF2B5EF4-FFF2-40B4-BE49-F238E27FC236}">
                      <a16:creationId xmlns:a16="http://schemas.microsoft.com/office/drawing/2014/main" id="{69FCC55C-5446-6843-804B-BEFF2BB27E23}"/>
                    </a:ext>
                  </a:extLst>
                </p:cNvPr>
                <p:cNvSpPr/>
                <p:nvPr/>
              </p:nvSpPr>
              <p:spPr>
                <a:xfrm rot="10800000">
                  <a:off x="6494140" y="2998083"/>
                  <a:ext cx="247721" cy="205941"/>
                </a:xfrm>
                <a:custGeom>
                  <a:avLst/>
                  <a:gdLst>
                    <a:gd name="connsiteX0" fmla="*/ -41 w 247721"/>
                    <a:gd name="connsiteY0" fmla="*/ -52 h 205941"/>
                    <a:gd name="connsiteX1" fmla="*/ 247680 w 247721"/>
                    <a:gd name="connsiteY1" fmla="*/ -52 h 205941"/>
                    <a:gd name="connsiteX2" fmla="*/ 247680 w 247721"/>
                    <a:gd name="connsiteY2" fmla="*/ 205890 h 205941"/>
                    <a:gd name="connsiteX3" fmla="*/ -41 w 247721"/>
                    <a:gd name="connsiteY3" fmla="*/ 205890 h 205941"/>
                  </a:gdLst>
                  <a:ahLst/>
                  <a:cxnLst>
                    <a:cxn ang="0">
                      <a:pos x="connsiteX0" y="connsiteY0"/>
                    </a:cxn>
                    <a:cxn ang="0">
                      <a:pos x="connsiteX1" y="connsiteY1"/>
                    </a:cxn>
                    <a:cxn ang="0">
                      <a:pos x="connsiteX2" y="connsiteY2"/>
                    </a:cxn>
                    <a:cxn ang="0">
                      <a:pos x="connsiteX3" y="connsiteY3"/>
                    </a:cxn>
                  </a:cxnLst>
                  <a:rect l="l" t="t" r="r" b="b"/>
                  <a:pathLst>
                    <a:path w="247721" h="205941">
                      <a:moveTo>
                        <a:pt x="-41" y="-52"/>
                      </a:moveTo>
                      <a:lnTo>
                        <a:pt x="247680" y="-52"/>
                      </a:lnTo>
                      <a:lnTo>
                        <a:pt x="247680" y="205890"/>
                      </a:lnTo>
                      <a:lnTo>
                        <a:pt x="-41" y="205890"/>
                      </a:lnTo>
                      <a:close/>
                    </a:path>
                  </a:pathLst>
                </a:custGeom>
                <a:solidFill>
                  <a:srgbClr val="FFC727"/>
                </a:solidFill>
                <a:ln w="9502" cap="flat">
                  <a:noFill/>
                  <a:prstDash val="solid"/>
                  <a:miter/>
                </a:ln>
              </p:spPr>
              <p:txBody>
                <a:bodyPr rtlCol="0" anchor="ctr"/>
                <a:lstStyle/>
                <a:p>
                  <a:endParaRPr lang="en-VN"/>
                </a:p>
              </p:txBody>
            </p:sp>
            <p:sp>
              <p:nvSpPr>
                <p:cNvPr id="2673" name="Freeform 2672">
                  <a:extLst>
                    <a:ext uri="{FF2B5EF4-FFF2-40B4-BE49-F238E27FC236}">
                      <a16:creationId xmlns:a16="http://schemas.microsoft.com/office/drawing/2014/main" id="{41820BCD-4984-E84F-A923-C218A5416A00}"/>
                    </a:ext>
                  </a:extLst>
                </p:cNvPr>
                <p:cNvSpPr/>
                <p:nvPr/>
              </p:nvSpPr>
              <p:spPr>
                <a:xfrm rot="10800000">
                  <a:off x="6494140" y="2998083"/>
                  <a:ext cx="247721" cy="205941"/>
                </a:xfrm>
                <a:custGeom>
                  <a:avLst/>
                  <a:gdLst>
                    <a:gd name="connsiteX0" fmla="*/ -41 w 247721"/>
                    <a:gd name="connsiteY0" fmla="*/ -52 h 205941"/>
                    <a:gd name="connsiteX1" fmla="*/ 247680 w 247721"/>
                    <a:gd name="connsiteY1" fmla="*/ -52 h 205941"/>
                    <a:gd name="connsiteX2" fmla="*/ 247680 w 247721"/>
                    <a:gd name="connsiteY2" fmla="*/ 205890 h 205941"/>
                    <a:gd name="connsiteX3" fmla="*/ -41 w 247721"/>
                    <a:gd name="connsiteY3" fmla="*/ 205890 h 205941"/>
                  </a:gdLst>
                  <a:ahLst/>
                  <a:cxnLst>
                    <a:cxn ang="0">
                      <a:pos x="connsiteX0" y="connsiteY0"/>
                    </a:cxn>
                    <a:cxn ang="0">
                      <a:pos x="connsiteX1" y="connsiteY1"/>
                    </a:cxn>
                    <a:cxn ang="0">
                      <a:pos x="connsiteX2" y="connsiteY2"/>
                    </a:cxn>
                    <a:cxn ang="0">
                      <a:pos x="connsiteX3" y="connsiteY3"/>
                    </a:cxn>
                  </a:cxnLst>
                  <a:rect l="l" t="t" r="r" b="b"/>
                  <a:pathLst>
                    <a:path w="247721" h="205941">
                      <a:moveTo>
                        <a:pt x="-41" y="-52"/>
                      </a:moveTo>
                      <a:lnTo>
                        <a:pt x="247680" y="-52"/>
                      </a:lnTo>
                      <a:lnTo>
                        <a:pt x="247680" y="205890"/>
                      </a:lnTo>
                      <a:lnTo>
                        <a:pt x="-41" y="205890"/>
                      </a:lnTo>
                      <a:close/>
                    </a:path>
                  </a:pathLst>
                </a:custGeom>
                <a:solidFill>
                  <a:srgbClr val="4D403C"/>
                </a:solidFill>
                <a:ln w="9502" cap="flat">
                  <a:noFill/>
                  <a:prstDash val="solid"/>
                  <a:miter/>
                </a:ln>
              </p:spPr>
              <p:txBody>
                <a:bodyPr rtlCol="0" anchor="ctr"/>
                <a:lstStyle/>
                <a:p>
                  <a:endParaRPr lang="en-VN"/>
                </a:p>
              </p:txBody>
            </p:sp>
            <p:sp>
              <p:nvSpPr>
                <p:cNvPr id="2674" name="Freeform 2673">
                  <a:extLst>
                    <a:ext uri="{FF2B5EF4-FFF2-40B4-BE49-F238E27FC236}">
                      <a16:creationId xmlns:a16="http://schemas.microsoft.com/office/drawing/2014/main" id="{FBA85516-9EE0-5A42-8883-762872C18D84}"/>
                    </a:ext>
                  </a:extLst>
                </p:cNvPr>
                <p:cNvSpPr/>
                <p:nvPr/>
              </p:nvSpPr>
              <p:spPr>
                <a:xfrm>
                  <a:off x="6528728" y="342633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75" name="Freeform 2674">
                  <a:extLst>
                    <a:ext uri="{FF2B5EF4-FFF2-40B4-BE49-F238E27FC236}">
                      <a16:creationId xmlns:a16="http://schemas.microsoft.com/office/drawing/2014/main" id="{F1253821-240B-2D48-AB6E-110CC4D3E980}"/>
                    </a:ext>
                  </a:extLst>
                </p:cNvPr>
                <p:cNvSpPr/>
                <p:nvPr/>
              </p:nvSpPr>
              <p:spPr>
                <a:xfrm>
                  <a:off x="6528728" y="3687854"/>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76" name="Freeform 2675">
                  <a:extLst>
                    <a:ext uri="{FF2B5EF4-FFF2-40B4-BE49-F238E27FC236}">
                      <a16:creationId xmlns:a16="http://schemas.microsoft.com/office/drawing/2014/main" id="{87060143-35EC-0441-B683-63A2FCF2DAE0}"/>
                    </a:ext>
                  </a:extLst>
                </p:cNvPr>
                <p:cNvSpPr/>
                <p:nvPr/>
              </p:nvSpPr>
              <p:spPr>
                <a:xfrm>
                  <a:off x="6528728" y="3949278"/>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77" name="Freeform 2676">
                  <a:extLst>
                    <a:ext uri="{FF2B5EF4-FFF2-40B4-BE49-F238E27FC236}">
                      <a16:creationId xmlns:a16="http://schemas.microsoft.com/office/drawing/2014/main" id="{384619B7-BCC1-364C-8967-773A678720EC}"/>
                    </a:ext>
                  </a:extLst>
                </p:cNvPr>
                <p:cNvSpPr/>
                <p:nvPr/>
              </p:nvSpPr>
              <p:spPr>
                <a:xfrm>
                  <a:off x="6528728" y="421070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78" name="Freeform 2677">
                  <a:extLst>
                    <a:ext uri="{FF2B5EF4-FFF2-40B4-BE49-F238E27FC236}">
                      <a16:creationId xmlns:a16="http://schemas.microsoft.com/office/drawing/2014/main" id="{42F3DF5B-FC06-4943-B13D-752E0A674FDF}"/>
                    </a:ext>
                  </a:extLst>
                </p:cNvPr>
                <p:cNvSpPr/>
                <p:nvPr/>
              </p:nvSpPr>
              <p:spPr>
                <a:xfrm>
                  <a:off x="6528728" y="447212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79" name="Freeform 2678">
                  <a:extLst>
                    <a:ext uri="{FF2B5EF4-FFF2-40B4-BE49-F238E27FC236}">
                      <a16:creationId xmlns:a16="http://schemas.microsoft.com/office/drawing/2014/main" id="{DF2324C8-6CE6-904D-AFB0-A8D3FC713B75}"/>
                    </a:ext>
                  </a:extLst>
                </p:cNvPr>
                <p:cNvSpPr/>
                <p:nvPr/>
              </p:nvSpPr>
              <p:spPr>
                <a:xfrm>
                  <a:off x="6528728" y="473364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0" name="Freeform 2679">
                  <a:extLst>
                    <a:ext uri="{FF2B5EF4-FFF2-40B4-BE49-F238E27FC236}">
                      <a16:creationId xmlns:a16="http://schemas.microsoft.com/office/drawing/2014/main" id="{51E8E2B3-A097-D848-ABFA-911BA0A1AE31}"/>
                    </a:ext>
                  </a:extLst>
                </p:cNvPr>
                <p:cNvSpPr/>
                <p:nvPr/>
              </p:nvSpPr>
              <p:spPr>
                <a:xfrm>
                  <a:off x="6609496" y="342633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1" name="Freeform 2680">
                  <a:extLst>
                    <a:ext uri="{FF2B5EF4-FFF2-40B4-BE49-F238E27FC236}">
                      <a16:creationId xmlns:a16="http://schemas.microsoft.com/office/drawing/2014/main" id="{D4CBD1D9-66AF-E641-B283-61FD925C8F22}"/>
                    </a:ext>
                  </a:extLst>
                </p:cNvPr>
                <p:cNvSpPr/>
                <p:nvPr/>
              </p:nvSpPr>
              <p:spPr>
                <a:xfrm>
                  <a:off x="6609496" y="3687854"/>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2" name="Freeform 2681">
                  <a:extLst>
                    <a:ext uri="{FF2B5EF4-FFF2-40B4-BE49-F238E27FC236}">
                      <a16:creationId xmlns:a16="http://schemas.microsoft.com/office/drawing/2014/main" id="{053CF5D7-B89D-B041-B805-85174BAB74EC}"/>
                    </a:ext>
                  </a:extLst>
                </p:cNvPr>
                <p:cNvSpPr/>
                <p:nvPr/>
              </p:nvSpPr>
              <p:spPr>
                <a:xfrm>
                  <a:off x="6609496" y="3949278"/>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3" name="Freeform 2682">
                  <a:extLst>
                    <a:ext uri="{FF2B5EF4-FFF2-40B4-BE49-F238E27FC236}">
                      <a16:creationId xmlns:a16="http://schemas.microsoft.com/office/drawing/2014/main" id="{5045F7A7-4A3F-5542-A6BA-60AC6F55A059}"/>
                    </a:ext>
                  </a:extLst>
                </p:cNvPr>
                <p:cNvSpPr/>
                <p:nvPr/>
              </p:nvSpPr>
              <p:spPr>
                <a:xfrm>
                  <a:off x="6609496" y="421070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4" name="Freeform 2683">
                  <a:extLst>
                    <a:ext uri="{FF2B5EF4-FFF2-40B4-BE49-F238E27FC236}">
                      <a16:creationId xmlns:a16="http://schemas.microsoft.com/office/drawing/2014/main" id="{C12B63F4-2A11-4B49-BAC6-5360E005D194}"/>
                    </a:ext>
                  </a:extLst>
                </p:cNvPr>
                <p:cNvSpPr/>
                <p:nvPr/>
              </p:nvSpPr>
              <p:spPr>
                <a:xfrm>
                  <a:off x="6609496" y="447212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5" name="Freeform 2684">
                  <a:extLst>
                    <a:ext uri="{FF2B5EF4-FFF2-40B4-BE49-F238E27FC236}">
                      <a16:creationId xmlns:a16="http://schemas.microsoft.com/office/drawing/2014/main" id="{17AFEF4F-8A47-0C43-83C3-005D00542513}"/>
                    </a:ext>
                  </a:extLst>
                </p:cNvPr>
                <p:cNvSpPr/>
                <p:nvPr/>
              </p:nvSpPr>
              <p:spPr>
                <a:xfrm>
                  <a:off x="6609496" y="473364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6" name="Freeform 2685">
                  <a:extLst>
                    <a:ext uri="{FF2B5EF4-FFF2-40B4-BE49-F238E27FC236}">
                      <a16:creationId xmlns:a16="http://schemas.microsoft.com/office/drawing/2014/main" id="{E22F7810-4172-F34B-A4FE-9A3EFF5B8444}"/>
                    </a:ext>
                  </a:extLst>
                </p:cNvPr>
                <p:cNvSpPr/>
                <p:nvPr/>
              </p:nvSpPr>
              <p:spPr>
                <a:xfrm>
                  <a:off x="6690360" y="342633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7" name="Freeform 2686">
                  <a:extLst>
                    <a:ext uri="{FF2B5EF4-FFF2-40B4-BE49-F238E27FC236}">
                      <a16:creationId xmlns:a16="http://schemas.microsoft.com/office/drawing/2014/main" id="{C7ECEE1D-C8F8-5D4E-AFF2-0CEB14C13571}"/>
                    </a:ext>
                  </a:extLst>
                </p:cNvPr>
                <p:cNvSpPr/>
                <p:nvPr/>
              </p:nvSpPr>
              <p:spPr>
                <a:xfrm>
                  <a:off x="6690360" y="3687854"/>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8" name="Freeform 2687">
                  <a:extLst>
                    <a:ext uri="{FF2B5EF4-FFF2-40B4-BE49-F238E27FC236}">
                      <a16:creationId xmlns:a16="http://schemas.microsoft.com/office/drawing/2014/main" id="{6336ED30-EEA9-2446-B7DC-A51138A88220}"/>
                    </a:ext>
                  </a:extLst>
                </p:cNvPr>
                <p:cNvSpPr/>
                <p:nvPr/>
              </p:nvSpPr>
              <p:spPr>
                <a:xfrm>
                  <a:off x="6690360" y="3949278"/>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89" name="Freeform 2688">
                  <a:extLst>
                    <a:ext uri="{FF2B5EF4-FFF2-40B4-BE49-F238E27FC236}">
                      <a16:creationId xmlns:a16="http://schemas.microsoft.com/office/drawing/2014/main" id="{38A9E042-DB85-824A-9F78-381571ED2AC9}"/>
                    </a:ext>
                  </a:extLst>
                </p:cNvPr>
                <p:cNvSpPr/>
                <p:nvPr/>
              </p:nvSpPr>
              <p:spPr>
                <a:xfrm>
                  <a:off x="6690360" y="421070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0" name="Freeform 2689">
                  <a:extLst>
                    <a:ext uri="{FF2B5EF4-FFF2-40B4-BE49-F238E27FC236}">
                      <a16:creationId xmlns:a16="http://schemas.microsoft.com/office/drawing/2014/main" id="{BF463196-648F-C048-B280-F8F704DE56B1}"/>
                    </a:ext>
                  </a:extLst>
                </p:cNvPr>
                <p:cNvSpPr/>
                <p:nvPr/>
              </p:nvSpPr>
              <p:spPr>
                <a:xfrm>
                  <a:off x="6690360" y="447212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1" name="Freeform 2690">
                  <a:extLst>
                    <a:ext uri="{FF2B5EF4-FFF2-40B4-BE49-F238E27FC236}">
                      <a16:creationId xmlns:a16="http://schemas.microsoft.com/office/drawing/2014/main" id="{57897B23-8C29-FD4A-AFCF-142BB5F82688}"/>
                    </a:ext>
                  </a:extLst>
                </p:cNvPr>
                <p:cNvSpPr/>
                <p:nvPr/>
              </p:nvSpPr>
              <p:spPr>
                <a:xfrm>
                  <a:off x="6690360" y="473364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2" name="Freeform 2691">
                  <a:extLst>
                    <a:ext uri="{FF2B5EF4-FFF2-40B4-BE49-F238E27FC236}">
                      <a16:creationId xmlns:a16="http://schemas.microsoft.com/office/drawing/2014/main" id="{7C688378-11E7-114F-BB59-B9CB476AC15E}"/>
                    </a:ext>
                  </a:extLst>
                </p:cNvPr>
                <p:cNvSpPr/>
                <p:nvPr/>
              </p:nvSpPr>
              <p:spPr>
                <a:xfrm>
                  <a:off x="6771128" y="342633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3" name="Freeform 2692">
                  <a:extLst>
                    <a:ext uri="{FF2B5EF4-FFF2-40B4-BE49-F238E27FC236}">
                      <a16:creationId xmlns:a16="http://schemas.microsoft.com/office/drawing/2014/main" id="{C13A701D-1805-C347-8499-0D1A4A6B0BF8}"/>
                    </a:ext>
                  </a:extLst>
                </p:cNvPr>
                <p:cNvSpPr/>
                <p:nvPr/>
              </p:nvSpPr>
              <p:spPr>
                <a:xfrm>
                  <a:off x="6771128" y="3687854"/>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4" name="Freeform 2693">
                  <a:extLst>
                    <a:ext uri="{FF2B5EF4-FFF2-40B4-BE49-F238E27FC236}">
                      <a16:creationId xmlns:a16="http://schemas.microsoft.com/office/drawing/2014/main" id="{F2740C01-2D38-E244-B1F8-B09671C62E22}"/>
                    </a:ext>
                  </a:extLst>
                </p:cNvPr>
                <p:cNvSpPr/>
                <p:nvPr/>
              </p:nvSpPr>
              <p:spPr>
                <a:xfrm>
                  <a:off x="6771128" y="3949278"/>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5" name="Freeform 2694">
                  <a:extLst>
                    <a:ext uri="{FF2B5EF4-FFF2-40B4-BE49-F238E27FC236}">
                      <a16:creationId xmlns:a16="http://schemas.microsoft.com/office/drawing/2014/main" id="{130AEE56-4F89-7348-AB71-A085CCDCA7B0}"/>
                    </a:ext>
                  </a:extLst>
                </p:cNvPr>
                <p:cNvSpPr/>
                <p:nvPr/>
              </p:nvSpPr>
              <p:spPr>
                <a:xfrm>
                  <a:off x="6771128" y="421070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6" name="Freeform 2695">
                  <a:extLst>
                    <a:ext uri="{FF2B5EF4-FFF2-40B4-BE49-F238E27FC236}">
                      <a16:creationId xmlns:a16="http://schemas.microsoft.com/office/drawing/2014/main" id="{D0085D71-172E-0C4C-A1EF-0E15203081D3}"/>
                    </a:ext>
                  </a:extLst>
                </p:cNvPr>
                <p:cNvSpPr/>
                <p:nvPr/>
              </p:nvSpPr>
              <p:spPr>
                <a:xfrm>
                  <a:off x="6771128" y="447212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7" name="Freeform 2696">
                  <a:extLst>
                    <a:ext uri="{FF2B5EF4-FFF2-40B4-BE49-F238E27FC236}">
                      <a16:creationId xmlns:a16="http://schemas.microsoft.com/office/drawing/2014/main" id="{5E40130A-468C-3342-B5B3-B6A4C2B82A46}"/>
                    </a:ext>
                  </a:extLst>
                </p:cNvPr>
                <p:cNvSpPr/>
                <p:nvPr/>
              </p:nvSpPr>
              <p:spPr>
                <a:xfrm>
                  <a:off x="6771128" y="473364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698" name="Freeform 2697">
                  <a:extLst>
                    <a:ext uri="{FF2B5EF4-FFF2-40B4-BE49-F238E27FC236}">
                      <a16:creationId xmlns:a16="http://schemas.microsoft.com/office/drawing/2014/main" id="{AA4B7321-A887-8F46-880A-A37D79EF7E1E}"/>
                    </a:ext>
                  </a:extLst>
                </p:cNvPr>
                <p:cNvSpPr/>
                <p:nvPr/>
              </p:nvSpPr>
              <p:spPr>
                <a:xfrm>
                  <a:off x="5755537" y="3357244"/>
                  <a:ext cx="738602" cy="1824638"/>
                </a:xfrm>
                <a:custGeom>
                  <a:avLst/>
                  <a:gdLst>
                    <a:gd name="connsiteX0" fmla="*/ 0 w 738602"/>
                    <a:gd name="connsiteY0" fmla="*/ 0 h 1824638"/>
                    <a:gd name="connsiteX1" fmla="*/ 738603 w 738602"/>
                    <a:gd name="connsiteY1" fmla="*/ 0 h 1824638"/>
                    <a:gd name="connsiteX2" fmla="*/ 738603 w 738602"/>
                    <a:gd name="connsiteY2" fmla="*/ 1824639 h 1824638"/>
                    <a:gd name="connsiteX3" fmla="*/ 0 w 738602"/>
                    <a:gd name="connsiteY3" fmla="*/ 1824639 h 1824638"/>
                  </a:gdLst>
                  <a:ahLst/>
                  <a:cxnLst>
                    <a:cxn ang="0">
                      <a:pos x="connsiteX0" y="connsiteY0"/>
                    </a:cxn>
                    <a:cxn ang="0">
                      <a:pos x="connsiteX1" y="connsiteY1"/>
                    </a:cxn>
                    <a:cxn ang="0">
                      <a:pos x="connsiteX2" y="connsiteY2"/>
                    </a:cxn>
                    <a:cxn ang="0">
                      <a:pos x="connsiteX3" y="connsiteY3"/>
                    </a:cxn>
                  </a:cxnLst>
                  <a:rect l="l" t="t" r="r" b="b"/>
                  <a:pathLst>
                    <a:path w="738602" h="1824638">
                      <a:moveTo>
                        <a:pt x="0" y="0"/>
                      </a:moveTo>
                      <a:lnTo>
                        <a:pt x="738603" y="0"/>
                      </a:lnTo>
                      <a:lnTo>
                        <a:pt x="738603" y="1824639"/>
                      </a:lnTo>
                      <a:lnTo>
                        <a:pt x="0" y="1824639"/>
                      </a:lnTo>
                      <a:close/>
                    </a:path>
                  </a:pathLst>
                </a:custGeom>
                <a:solidFill>
                  <a:srgbClr val="665650"/>
                </a:solidFill>
                <a:ln w="9502" cap="flat">
                  <a:noFill/>
                  <a:prstDash val="solid"/>
                  <a:miter/>
                </a:ln>
              </p:spPr>
              <p:txBody>
                <a:bodyPr rtlCol="0" anchor="ctr"/>
                <a:lstStyle/>
                <a:p>
                  <a:endParaRPr lang="en-VN"/>
                </a:p>
              </p:txBody>
            </p:sp>
            <p:sp>
              <p:nvSpPr>
                <p:cNvPr id="2699" name="Freeform 2698">
                  <a:extLst>
                    <a:ext uri="{FF2B5EF4-FFF2-40B4-BE49-F238E27FC236}">
                      <a16:creationId xmlns:a16="http://schemas.microsoft.com/office/drawing/2014/main" id="{500AF539-3712-7A44-97C9-95BE310C2C28}"/>
                    </a:ext>
                  </a:extLst>
                </p:cNvPr>
                <p:cNvSpPr/>
                <p:nvPr/>
              </p:nvSpPr>
              <p:spPr>
                <a:xfrm>
                  <a:off x="5790885" y="3204024"/>
                  <a:ext cx="703254" cy="93358"/>
                </a:xfrm>
                <a:custGeom>
                  <a:avLst/>
                  <a:gdLst>
                    <a:gd name="connsiteX0" fmla="*/ 0 w 703254"/>
                    <a:gd name="connsiteY0" fmla="*/ 0 h 93358"/>
                    <a:gd name="connsiteX1" fmla="*/ 703255 w 703254"/>
                    <a:gd name="connsiteY1" fmla="*/ 0 h 93358"/>
                    <a:gd name="connsiteX2" fmla="*/ 703255 w 703254"/>
                    <a:gd name="connsiteY2" fmla="*/ 93359 h 93358"/>
                    <a:gd name="connsiteX3" fmla="*/ 0 w 703254"/>
                    <a:gd name="connsiteY3" fmla="*/ 93359 h 93358"/>
                  </a:gdLst>
                  <a:ahLst/>
                  <a:cxnLst>
                    <a:cxn ang="0">
                      <a:pos x="connsiteX0" y="connsiteY0"/>
                    </a:cxn>
                    <a:cxn ang="0">
                      <a:pos x="connsiteX1" y="connsiteY1"/>
                    </a:cxn>
                    <a:cxn ang="0">
                      <a:pos x="connsiteX2" y="connsiteY2"/>
                    </a:cxn>
                    <a:cxn ang="0">
                      <a:pos x="connsiteX3" y="connsiteY3"/>
                    </a:cxn>
                  </a:cxnLst>
                  <a:rect l="l" t="t" r="r" b="b"/>
                  <a:pathLst>
                    <a:path w="703254" h="93358">
                      <a:moveTo>
                        <a:pt x="0" y="0"/>
                      </a:moveTo>
                      <a:lnTo>
                        <a:pt x="703255" y="0"/>
                      </a:lnTo>
                      <a:lnTo>
                        <a:pt x="703255" y="93359"/>
                      </a:lnTo>
                      <a:lnTo>
                        <a:pt x="0" y="93359"/>
                      </a:lnTo>
                      <a:close/>
                    </a:path>
                  </a:pathLst>
                </a:custGeom>
                <a:solidFill>
                  <a:srgbClr val="665650"/>
                </a:solidFill>
                <a:ln w="9502" cap="flat">
                  <a:noFill/>
                  <a:prstDash val="solid"/>
                  <a:miter/>
                </a:ln>
              </p:spPr>
              <p:txBody>
                <a:bodyPr rtlCol="0" anchor="ctr"/>
                <a:lstStyle/>
                <a:p>
                  <a:endParaRPr lang="en-VN"/>
                </a:p>
              </p:txBody>
            </p:sp>
            <p:sp>
              <p:nvSpPr>
                <p:cNvPr id="2700" name="Freeform 2699">
                  <a:extLst>
                    <a:ext uri="{FF2B5EF4-FFF2-40B4-BE49-F238E27FC236}">
                      <a16:creationId xmlns:a16="http://schemas.microsoft.com/office/drawing/2014/main" id="{D6C7B56A-18A8-2E4A-9524-384955F7F644}"/>
                    </a:ext>
                  </a:extLst>
                </p:cNvPr>
                <p:cNvSpPr/>
                <p:nvPr/>
              </p:nvSpPr>
              <p:spPr>
                <a:xfrm>
                  <a:off x="5964965" y="2998178"/>
                  <a:ext cx="529175" cy="205941"/>
                </a:xfrm>
                <a:custGeom>
                  <a:avLst/>
                  <a:gdLst>
                    <a:gd name="connsiteX0" fmla="*/ 0 w 529175"/>
                    <a:gd name="connsiteY0" fmla="*/ 0 h 205941"/>
                    <a:gd name="connsiteX1" fmla="*/ 529175 w 529175"/>
                    <a:gd name="connsiteY1" fmla="*/ 0 h 205941"/>
                    <a:gd name="connsiteX2" fmla="*/ 529175 w 529175"/>
                    <a:gd name="connsiteY2" fmla="*/ 205942 h 205941"/>
                    <a:gd name="connsiteX3" fmla="*/ 0 w 529175"/>
                    <a:gd name="connsiteY3" fmla="*/ 205942 h 205941"/>
                  </a:gdLst>
                  <a:ahLst/>
                  <a:cxnLst>
                    <a:cxn ang="0">
                      <a:pos x="connsiteX0" y="connsiteY0"/>
                    </a:cxn>
                    <a:cxn ang="0">
                      <a:pos x="connsiteX1" y="connsiteY1"/>
                    </a:cxn>
                    <a:cxn ang="0">
                      <a:pos x="connsiteX2" y="connsiteY2"/>
                    </a:cxn>
                    <a:cxn ang="0">
                      <a:pos x="connsiteX3" y="connsiteY3"/>
                    </a:cxn>
                  </a:cxnLst>
                  <a:rect l="l" t="t" r="r" b="b"/>
                  <a:pathLst>
                    <a:path w="529175" h="205941">
                      <a:moveTo>
                        <a:pt x="0" y="0"/>
                      </a:moveTo>
                      <a:lnTo>
                        <a:pt x="529175" y="0"/>
                      </a:lnTo>
                      <a:lnTo>
                        <a:pt x="529175" y="205942"/>
                      </a:lnTo>
                      <a:lnTo>
                        <a:pt x="0" y="205942"/>
                      </a:lnTo>
                      <a:close/>
                    </a:path>
                  </a:pathLst>
                </a:custGeom>
                <a:solidFill>
                  <a:srgbClr val="FFC727"/>
                </a:solidFill>
                <a:ln w="9502" cap="flat">
                  <a:noFill/>
                  <a:prstDash val="solid"/>
                  <a:miter/>
                </a:ln>
              </p:spPr>
              <p:txBody>
                <a:bodyPr rtlCol="0" anchor="ctr"/>
                <a:lstStyle/>
                <a:p>
                  <a:endParaRPr lang="en-VN"/>
                </a:p>
              </p:txBody>
            </p:sp>
            <p:sp>
              <p:nvSpPr>
                <p:cNvPr id="2701" name="Freeform 2700">
                  <a:extLst>
                    <a:ext uri="{FF2B5EF4-FFF2-40B4-BE49-F238E27FC236}">
                      <a16:creationId xmlns:a16="http://schemas.microsoft.com/office/drawing/2014/main" id="{64C49F1E-AD50-064D-8E1D-086F6552690F}"/>
                    </a:ext>
                  </a:extLst>
                </p:cNvPr>
                <p:cNvSpPr/>
                <p:nvPr/>
              </p:nvSpPr>
              <p:spPr>
                <a:xfrm>
                  <a:off x="5964965" y="2998178"/>
                  <a:ext cx="529175" cy="205941"/>
                </a:xfrm>
                <a:custGeom>
                  <a:avLst/>
                  <a:gdLst>
                    <a:gd name="connsiteX0" fmla="*/ 0 w 529175"/>
                    <a:gd name="connsiteY0" fmla="*/ 0 h 205941"/>
                    <a:gd name="connsiteX1" fmla="*/ 529175 w 529175"/>
                    <a:gd name="connsiteY1" fmla="*/ 0 h 205941"/>
                    <a:gd name="connsiteX2" fmla="*/ 529175 w 529175"/>
                    <a:gd name="connsiteY2" fmla="*/ 205942 h 205941"/>
                    <a:gd name="connsiteX3" fmla="*/ 0 w 529175"/>
                    <a:gd name="connsiteY3" fmla="*/ 205942 h 205941"/>
                  </a:gdLst>
                  <a:ahLst/>
                  <a:cxnLst>
                    <a:cxn ang="0">
                      <a:pos x="connsiteX0" y="connsiteY0"/>
                    </a:cxn>
                    <a:cxn ang="0">
                      <a:pos x="connsiteX1" y="connsiteY1"/>
                    </a:cxn>
                    <a:cxn ang="0">
                      <a:pos x="connsiteX2" y="connsiteY2"/>
                    </a:cxn>
                    <a:cxn ang="0">
                      <a:pos x="connsiteX3" y="connsiteY3"/>
                    </a:cxn>
                  </a:cxnLst>
                  <a:rect l="l" t="t" r="r" b="b"/>
                  <a:pathLst>
                    <a:path w="529175" h="205941">
                      <a:moveTo>
                        <a:pt x="0" y="0"/>
                      </a:moveTo>
                      <a:lnTo>
                        <a:pt x="529175" y="0"/>
                      </a:lnTo>
                      <a:lnTo>
                        <a:pt x="529175" y="205942"/>
                      </a:lnTo>
                      <a:lnTo>
                        <a:pt x="0" y="205942"/>
                      </a:lnTo>
                      <a:close/>
                    </a:path>
                  </a:pathLst>
                </a:custGeom>
                <a:solidFill>
                  <a:srgbClr val="7E6A63"/>
                </a:solidFill>
                <a:ln w="9502" cap="flat">
                  <a:noFill/>
                  <a:prstDash val="solid"/>
                  <a:miter/>
                </a:ln>
              </p:spPr>
              <p:txBody>
                <a:bodyPr rtlCol="0" anchor="ctr"/>
                <a:lstStyle/>
                <a:p>
                  <a:endParaRPr lang="en-VN"/>
                </a:p>
              </p:txBody>
            </p:sp>
            <p:sp>
              <p:nvSpPr>
                <p:cNvPr id="2702" name="Freeform 2701">
                  <a:extLst>
                    <a:ext uri="{FF2B5EF4-FFF2-40B4-BE49-F238E27FC236}">
                      <a16:creationId xmlns:a16="http://schemas.microsoft.com/office/drawing/2014/main" id="{ACF25D15-D6D1-D54D-9DBD-8DD20D76C781}"/>
                    </a:ext>
                  </a:extLst>
                </p:cNvPr>
                <p:cNvSpPr/>
                <p:nvPr/>
              </p:nvSpPr>
              <p:spPr>
                <a:xfrm>
                  <a:off x="5733397" y="3297383"/>
                  <a:ext cx="760742" cy="59764"/>
                </a:xfrm>
                <a:custGeom>
                  <a:avLst/>
                  <a:gdLst>
                    <a:gd name="connsiteX0" fmla="*/ 0 w 760742"/>
                    <a:gd name="connsiteY0" fmla="*/ 0 h 59764"/>
                    <a:gd name="connsiteX1" fmla="*/ 760743 w 760742"/>
                    <a:gd name="connsiteY1" fmla="*/ 0 h 59764"/>
                    <a:gd name="connsiteX2" fmla="*/ 760743 w 760742"/>
                    <a:gd name="connsiteY2" fmla="*/ 59765 h 59764"/>
                    <a:gd name="connsiteX3" fmla="*/ 0 w 760742"/>
                    <a:gd name="connsiteY3" fmla="*/ 59765 h 59764"/>
                  </a:gdLst>
                  <a:ahLst/>
                  <a:cxnLst>
                    <a:cxn ang="0">
                      <a:pos x="connsiteX0" y="connsiteY0"/>
                    </a:cxn>
                    <a:cxn ang="0">
                      <a:pos x="connsiteX1" y="connsiteY1"/>
                    </a:cxn>
                    <a:cxn ang="0">
                      <a:pos x="connsiteX2" y="connsiteY2"/>
                    </a:cxn>
                    <a:cxn ang="0">
                      <a:pos x="connsiteX3" y="connsiteY3"/>
                    </a:cxn>
                  </a:cxnLst>
                  <a:rect l="l" t="t" r="r" b="b"/>
                  <a:pathLst>
                    <a:path w="760742" h="59764">
                      <a:moveTo>
                        <a:pt x="0" y="0"/>
                      </a:moveTo>
                      <a:lnTo>
                        <a:pt x="760743" y="0"/>
                      </a:lnTo>
                      <a:lnTo>
                        <a:pt x="760743" y="59765"/>
                      </a:lnTo>
                      <a:lnTo>
                        <a:pt x="0" y="59765"/>
                      </a:lnTo>
                      <a:close/>
                    </a:path>
                  </a:pathLst>
                </a:custGeom>
                <a:solidFill>
                  <a:srgbClr val="4D403C"/>
                </a:solidFill>
                <a:ln w="9502" cap="flat">
                  <a:noFill/>
                  <a:prstDash val="solid"/>
                  <a:miter/>
                </a:ln>
              </p:spPr>
              <p:txBody>
                <a:bodyPr rtlCol="0" anchor="ctr"/>
                <a:lstStyle/>
                <a:p>
                  <a:endParaRPr lang="en-VN"/>
                </a:p>
              </p:txBody>
            </p:sp>
            <p:sp>
              <p:nvSpPr>
                <p:cNvPr id="2703" name="Freeform 2702">
                  <a:extLst>
                    <a:ext uri="{FF2B5EF4-FFF2-40B4-BE49-F238E27FC236}">
                      <a16:creationId xmlns:a16="http://schemas.microsoft.com/office/drawing/2014/main" id="{AAE4C80F-9389-B443-A6D4-57A8E9542378}"/>
                    </a:ext>
                  </a:extLst>
                </p:cNvPr>
                <p:cNvSpPr/>
                <p:nvPr/>
              </p:nvSpPr>
              <p:spPr>
                <a:xfrm>
                  <a:off x="5826138" y="342633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4" name="Freeform 2703">
                  <a:extLst>
                    <a:ext uri="{FF2B5EF4-FFF2-40B4-BE49-F238E27FC236}">
                      <a16:creationId xmlns:a16="http://schemas.microsoft.com/office/drawing/2014/main" id="{05425784-E9DF-EC45-94BD-DA98D3A668EC}"/>
                    </a:ext>
                  </a:extLst>
                </p:cNvPr>
                <p:cNvSpPr/>
                <p:nvPr/>
              </p:nvSpPr>
              <p:spPr>
                <a:xfrm>
                  <a:off x="5826138" y="3687854"/>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5" name="Freeform 2704">
                  <a:extLst>
                    <a:ext uri="{FF2B5EF4-FFF2-40B4-BE49-F238E27FC236}">
                      <a16:creationId xmlns:a16="http://schemas.microsoft.com/office/drawing/2014/main" id="{0E6EB5AF-92B5-E44D-82B4-CED9EA0137A5}"/>
                    </a:ext>
                  </a:extLst>
                </p:cNvPr>
                <p:cNvSpPr/>
                <p:nvPr/>
              </p:nvSpPr>
              <p:spPr>
                <a:xfrm>
                  <a:off x="5826138" y="3949278"/>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6" name="Freeform 2705">
                  <a:extLst>
                    <a:ext uri="{FF2B5EF4-FFF2-40B4-BE49-F238E27FC236}">
                      <a16:creationId xmlns:a16="http://schemas.microsoft.com/office/drawing/2014/main" id="{4A198F44-1B22-4E42-9EA4-BAD0738C7905}"/>
                    </a:ext>
                  </a:extLst>
                </p:cNvPr>
                <p:cNvSpPr/>
                <p:nvPr/>
              </p:nvSpPr>
              <p:spPr>
                <a:xfrm>
                  <a:off x="5826138" y="421070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7" name="Freeform 2706">
                  <a:extLst>
                    <a:ext uri="{FF2B5EF4-FFF2-40B4-BE49-F238E27FC236}">
                      <a16:creationId xmlns:a16="http://schemas.microsoft.com/office/drawing/2014/main" id="{EA3C6C4D-8707-A944-A167-34202A8015CF}"/>
                    </a:ext>
                  </a:extLst>
                </p:cNvPr>
                <p:cNvSpPr/>
                <p:nvPr/>
              </p:nvSpPr>
              <p:spPr>
                <a:xfrm>
                  <a:off x="5826138" y="447212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8" name="Freeform 2707">
                  <a:extLst>
                    <a:ext uri="{FF2B5EF4-FFF2-40B4-BE49-F238E27FC236}">
                      <a16:creationId xmlns:a16="http://schemas.microsoft.com/office/drawing/2014/main" id="{C6DAD5AD-94DF-084F-9902-4FD5B71B8517}"/>
                    </a:ext>
                  </a:extLst>
                </p:cNvPr>
                <p:cNvSpPr/>
                <p:nvPr/>
              </p:nvSpPr>
              <p:spPr>
                <a:xfrm>
                  <a:off x="5826138" y="473364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09" name="Freeform 2708">
                  <a:extLst>
                    <a:ext uri="{FF2B5EF4-FFF2-40B4-BE49-F238E27FC236}">
                      <a16:creationId xmlns:a16="http://schemas.microsoft.com/office/drawing/2014/main" id="{D8A39745-FF66-D846-A429-EEB20C49CFB9}"/>
                    </a:ext>
                  </a:extLst>
                </p:cNvPr>
                <p:cNvSpPr/>
                <p:nvPr/>
              </p:nvSpPr>
              <p:spPr>
                <a:xfrm>
                  <a:off x="5991856" y="342633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0" name="Freeform 2709">
                  <a:extLst>
                    <a:ext uri="{FF2B5EF4-FFF2-40B4-BE49-F238E27FC236}">
                      <a16:creationId xmlns:a16="http://schemas.microsoft.com/office/drawing/2014/main" id="{31B2C6C8-FED2-3F4D-A0AD-A50E326A1F3B}"/>
                    </a:ext>
                  </a:extLst>
                </p:cNvPr>
                <p:cNvSpPr/>
                <p:nvPr/>
              </p:nvSpPr>
              <p:spPr>
                <a:xfrm>
                  <a:off x="5991856" y="3687854"/>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1" name="Freeform 2710">
                  <a:extLst>
                    <a:ext uri="{FF2B5EF4-FFF2-40B4-BE49-F238E27FC236}">
                      <a16:creationId xmlns:a16="http://schemas.microsoft.com/office/drawing/2014/main" id="{4F49EC1F-108C-E244-A9F8-6041227ECB38}"/>
                    </a:ext>
                  </a:extLst>
                </p:cNvPr>
                <p:cNvSpPr/>
                <p:nvPr/>
              </p:nvSpPr>
              <p:spPr>
                <a:xfrm>
                  <a:off x="5991856" y="3949278"/>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2" name="Freeform 2711">
                  <a:extLst>
                    <a:ext uri="{FF2B5EF4-FFF2-40B4-BE49-F238E27FC236}">
                      <a16:creationId xmlns:a16="http://schemas.microsoft.com/office/drawing/2014/main" id="{0D664436-E20E-EB4F-8AAE-4CBF52BC8742}"/>
                    </a:ext>
                  </a:extLst>
                </p:cNvPr>
                <p:cNvSpPr/>
                <p:nvPr/>
              </p:nvSpPr>
              <p:spPr>
                <a:xfrm>
                  <a:off x="5991856" y="421070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3" name="Freeform 2712">
                  <a:extLst>
                    <a:ext uri="{FF2B5EF4-FFF2-40B4-BE49-F238E27FC236}">
                      <a16:creationId xmlns:a16="http://schemas.microsoft.com/office/drawing/2014/main" id="{464BB819-C0BB-1A4F-BEDF-BA206ECC7CCA}"/>
                    </a:ext>
                  </a:extLst>
                </p:cNvPr>
                <p:cNvSpPr/>
                <p:nvPr/>
              </p:nvSpPr>
              <p:spPr>
                <a:xfrm>
                  <a:off x="5991856" y="447212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4" name="Freeform 2713">
                  <a:extLst>
                    <a:ext uri="{FF2B5EF4-FFF2-40B4-BE49-F238E27FC236}">
                      <a16:creationId xmlns:a16="http://schemas.microsoft.com/office/drawing/2014/main" id="{3527480C-616A-274D-8EB8-1C27C081A16D}"/>
                    </a:ext>
                  </a:extLst>
                </p:cNvPr>
                <p:cNvSpPr/>
                <p:nvPr/>
              </p:nvSpPr>
              <p:spPr>
                <a:xfrm>
                  <a:off x="5991856" y="473364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5" name="Freeform 2714">
                  <a:extLst>
                    <a:ext uri="{FF2B5EF4-FFF2-40B4-BE49-F238E27FC236}">
                      <a16:creationId xmlns:a16="http://schemas.microsoft.com/office/drawing/2014/main" id="{4AE716AF-9356-0949-B97D-ACB98133ED2B}"/>
                    </a:ext>
                  </a:extLst>
                </p:cNvPr>
                <p:cNvSpPr/>
                <p:nvPr/>
              </p:nvSpPr>
              <p:spPr>
                <a:xfrm>
                  <a:off x="6157573" y="342633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6" name="Freeform 2715">
                  <a:extLst>
                    <a:ext uri="{FF2B5EF4-FFF2-40B4-BE49-F238E27FC236}">
                      <a16:creationId xmlns:a16="http://schemas.microsoft.com/office/drawing/2014/main" id="{B2B8A8C1-27A5-ED47-8085-B6EFB918FD8C}"/>
                    </a:ext>
                  </a:extLst>
                </p:cNvPr>
                <p:cNvSpPr/>
                <p:nvPr/>
              </p:nvSpPr>
              <p:spPr>
                <a:xfrm>
                  <a:off x="6157573" y="3687854"/>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7" name="Freeform 2716">
                  <a:extLst>
                    <a:ext uri="{FF2B5EF4-FFF2-40B4-BE49-F238E27FC236}">
                      <a16:creationId xmlns:a16="http://schemas.microsoft.com/office/drawing/2014/main" id="{012ECD1C-3BD5-2F45-8E3E-728E1D008A6F}"/>
                    </a:ext>
                  </a:extLst>
                </p:cNvPr>
                <p:cNvSpPr/>
                <p:nvPr/>
              </p:nvSpPr>
              <p:spPr>
                <a:xfrm>
                  <a:off x="6157573" y="3949278"/>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8" name="Freeform 2717">
                  <a:extLst>
                    <a:ext uri="{FF2B5EF4-FFF2-40B4-BE49-F238E27FC236}">
                      <a16:creationId xmlns:a16="http://schemas.microsoft.com/office/drawing/2014/main" id="{BA230F5E-5618-3140-88CF-A8B76700EE00}"/>
                    </a:ext>
                  </a:extLst>
                </p:cNvPr>
                <p:cNvSpPr/>
                <p:nvPr/>
              </p:nvSpPr>
              <p:spPr>
                <a:xfrm>
                  <a:off x="6157573" y="421070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19" name="Freeform 2718">
                  <a:extLst>
                    <a:ext uri="{FF2B5EF4-FFF2-40B4-BE49-F238E27FC236}">
                      <a16:creationId xmlns:a16="http://schemas.microsoft.com/office/drawing/2014/main" id="{6E277FF5-1E9A-D04E-ADBB-321F6C0B6B63}"/>
                    </a:ext>
                  </a:extLst>
                </p:cNvPr>
                <p:cNvSpPr/>
                <p:nvPr/>
              </p:nvSpPr>
              <p:spPr>
                <a:xfrm>
                  <a:off x="6157573" y="447212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0" name="Freeform 2719">
                  <a:extLst>
                    <a:ext uri="{FF2B5EF4-FFF2-40B4-BE49-F238E27FC236}">
                      <a16:creationId xmlns:a16="http://schemas.microsoft.com/office/drawing/2014/main" id="{E746E676-8356-A044-B0E0-D53CE9D8C4D8}"/>
                    </a:ext>
                  </a:extLst>
                </p:cNvPr>
                <p:cNvSpPr/>
                <p:nvPr/>
              </p:nvSpPr>
              <p:spPr>
                <a:xfrm>
                  <a:off x="6157573" y="473364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1" name="Freeform 2720">
                  <a:extLst>
                    <a:ext uri="{FF2B5EF4-FFF2-40B4-BE49-F238E27FC236}">
                      <a16:creationId xmlns:a16="http://schemas.microsoft.com/office/drawing/2014/main" id="{E4153425-29D3-5346-8895-31BE81271FD2}"/>
                    </a:ext>
                  </a:extLst>
                </p:cNvPr>
                <p:cNvSpPr/>
                <p:nvPr/>
              </p:nvSpPr>
              <p:spPr>
                <a:xfrm>
                  <a:off x="6323291" y="342633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2" name="Freeform 2721">
                  <a:extLst>
                    <a:ext uri="{FF2B5EF4-FFF2-40B4-BE49-F238E27FC236}">
                      <a16:creationId xmlns:a16="http://schemas.microsoft.com/office/drawing/2014/main" id="{9A4B3EED-6ED6-B24C-9A6F-423526132746}"/>
                    </a:ext>
                  </a:extLst>
                </p:cNvPr>
                <p:cNvSpPr/>
                <p:nvPr/>
              </p:nvSpPr>
              <p:spPr>
                <a:xfrm>
                  <a:off x="6323291" y="3687854"/>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3" name="Freeform 2722">
                  <a:extLst>
                    <a:ext uri="{FF2B5EF4-FFF2-40B4-BE49-F238E27FC236}">
                      <a16:creationId xmlns:a16="http://schemas.microsoft.com/office/drawing/2014/main" id="{96702114-FD7F-4C4C-97B1-0D0466AEC740}"/>
                    </a:ext>
                  </a:extLst>
                </p:cNvPr>
                <p:cNvSpPr/>
                <p:nvPr/>
              </p:nvSpPr>
              <p:spPr>
                <a:xfrm>
                  <a:off x="6323291" y="3949278"/>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4" name="Freeform 2723">
                  <a:extLst>
                    <a:ext uri="{FF2B5EF4-FFF2-40B4-BE49-F238E27FC236}">
                      <a16:creationId xmlns:a16="http://schemas.microsoft.com/office/drawing/2014/main" id="{D2D6958C-3C7B-F543-8ED8-6AFB5EC6625D}"/>
                    </a:ext>
                  </a:extLst>
                </p:cNvPr>
                <p:cNvSpPr/>
                <p:nvPr/>
              </p:nvSpPr>
              <p:spPr>
                <a:xfrm>
                  <a:off x="6323291" y="421070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5" name="Freeform 2724">
                  <a:extLst>
                    <a:ext uri="{FF2B5EF4-FFF2-40B4-BE49-F238E27FC236}">
                      <a16:creationId xmlns:a16="http://schemas.microsoft.com/office/drawing/2014/main" id="{0D68BC6D-841A-804D-9C6E-94480E131B0E}"/>
                    </a:ext>
                  </a:extLst>
                </p:cNvPr>
                <p:cNvSpPr/>
                <p:nvPr/>
              </p:nvSpPr>
              <p:spPr>
                <a:xfrm>
                  <a:off x="6323291" y="447212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6" name="Freeform 2725">
                  <a:extLst>
                    <a:ext uri="{FF2B5EF4-FFF2-40B4-BE49-F238E27FC236}">
                      <a16:creationId xmlns:a16="http://schemas.microsoft.com/office/drawing/2014/main" id="{0FB22D6A-2DED-514F-BA95-2EEDEEBF01B5}"/>
                    </a:ext>
                  </a:extLst>
                </p:cNvPr>
                <p:cNvSpPr/>
                <p:nvPr/>
              </p:nvSpPr>
              <p:spPr>
                <a:xfrm>
                  <a:off x="6323291" y="473364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27" name="Freeform 2726">
                  <a:extLst>
                    <a:ext uri="{FF2B5EF4-FFF2-40B4-BE49-F238E27FC236}">
                      <a16:creationId xmlns:a16="http://schemas.microsoft.com/office/drawing/2014/main" id="{DB35FDF6-880A-E245-9E49-B1271590BDB8}"/>
                    </a:ext>
                  </a:extLst>
                </p:cNvPr>
                <p:cNvSpPr/>
                <p:nvPr/>
              </p:nvSpPr>
              <p:spPr>
                <a:xfrm>
                  <a:off x="5991856" y="5000970"/>
                  <a:ext cx="265965" cy="180817"/>
                </a:xfrm>
                <a:custGeom>
                  <a:avLst/>
                  <a:gdLst>
                    <a:gd name="connsiteX0" fmla="*/ 0 w 265965"/>
                    <a:gd name="connsiteY0" fmla="*/ 0 h 180817"/>
                    <a:gd name="connsiteX1" fmla="*/ 265965 w 265965"/>
                    <a:gd name="connsiteY1" fmla="*/ 0 h 180817"/>
                    <a:gd name="connsiteX2" fmla="*/ 265965 w 265965"/>
                    <a:gd name="connsiteY2" fmla="*/ 180817 h 180817"/>
                    <a:gd name="connsiteX3" fmla="*/ 0 w 265965"/>
                    <a:gd name="connsiteY3" fmla="*/ 180817 h 180817"/>
                  </a:gdLst>
                  <a:ahLst/>
                  <a:cxnLst>
                    <a:cxn ang="0">
                      <a:pos x="connsiteX0" y="connsiteY0"/>
                    </a:cxn>
                    <a:cxn ang="0">
                      <a:pos x="connsiteX1" y="connsiteY1"/>
                    </a:cxn>
                    <a:cxn ang="0">
                      <a:pos x="connsiteX2" y="connsiteY2"/>
                    </a:cxn>
                    <a:cxn ang="0">
                      <a:pos x="connsiteX3" y="connsiteY3"/>
                    </a:cxn>
                  </a:cxnLst>
                  <a:rect l="l" t="t" r="r" b="b"/>
                  <a:pathLst>
                    <a:path w="265965" h="180817">
                      <a:moveTo>
                        <a:pt x="0" y="0"/>
                      </a:moveTo>
                      <a:lnTo>
                        <a:pt x="265965" y="0"/>
                      </a:lnTo>
                      <a:lnTo>
                        <a:pt x="265965" y="180817"/>
                      </a:lnTo>
                      <a:lnTo>
                        <a:pt x="0" y="180817"/>
                      </a:lnTo>
                      <a:close/>
                    </a:path>
                  </a:pathLst>
                </a:custGeom>
                <a:solidFill>
                  <a:srgbClr val="000000">
                    <a:alpha val="30000"/>
                  </a:srgbClr>
                </a:solidFill>
                <a:ln w="9502" cap="flat">
                  <a:noFill/>
                  <a:prstDash val="solid"/>
                  <a:miter/>
                </a:ln>
              </p:spPr>
              <p:txBody>
                <a:bodyPr rtlCol="0" anchor="ctr"/>
                <a:lstStyle/>
                <a:p>
                  <a:endParaRPr lang="en-VN"/>
                </a:p>
              </p:txBody>
            </p:sp>
            <p:sp>
              <p:nvSpPr>
                <p:cNvPr id="2728" name="Freeform 2727">
                  <a:extLst>
                    <a:ext uri="{FF2B5EF4-FFF2-40B4-BE49-F238E27FC236}">
                      <a16:creationId xmlns:a16="http://schemas.microsoft.com/office/drawing/2014/main" id="{4A28CCAE-B66A-2C48-8118-3F87701FEF75}"/>
                    </a:ext>
                  </a:extLst>
                </p:cNvPr>
                <p:cNvSpPr/>
                <p:nvPr/>
              </p:nvSpPr>
              <p:spPr>
                <a:xfrm>
                  <a:off x="7233503" y="4141325"/>
                  <a:ext cx="360321" cy="1040461"/>
                </a:xfrm>
                <a:custGeom>
                  <a:avLst/>
                  <a:gdLst>
                    <a:gd name="connsiteX0" fmla="*/ 0 w 360321"/>
                    <a:gd name="connsiteY0" fmla="*/ 0 h 1040461"/>
                    <a:gd name="connsiteX1" fmla="*/ 360322 w 360321"/>
                    <a:gd name="connsiteY1" fmla="*/ 0 h 1040461"/>
                    <a:gd name="connsiteX2" fmla="*/ 360322 w 360321"/>
                    <a:gd name="connsiteY2" fmla="*/ 1040462 h 1040461"/>
                    <a:gd name="connsiteX3" fmla="*/ 0 w 360321"/>
                    <a:gd name="connsiteY3" fmla="*/ 1040462 h 1040461"/>
                  </a:gdLst>
                  <a:ahLst/>
                  <a:cxnLst>
                    <a:cxn ang="0">
                      <a:pos x="connsiteX0" y="connsiteY0"/>
                    </a:cxn>
                    <a:cxn ang="0">
                      <a:pos x="connsiteX1" y="connsiteY1"/>
                    </a:cxn>
                    <a:cxn ang="0">
                      <a:pos x="connsiteX2" y="connsiteY2"/>
                    </a:cxn>
                    <a:cxn ang="0">
                      <a:pos x="connsiteX3" y="connsiteY3"/>
                    </a:cxn>
                  </a:cxnLst>
                  <a:rect l="l" t="t" r="r" b="b"/>
                  <a:pathLst>
                    <a:path w="360321" h="1040461">
                      <a:moveTo>
                        <a:pt x="0" y="0"/>
                      </a:moveTo>
                      <a:lnTo>
                        <a:pt x="360322" y="0"/>
                      </a:lnTo>
                      <a:lnTo>
                        <a:pt x="360322" y="1040462"/>
                      </a:lnTo>
                      <a:lnTo>
                        <a:pt x="0" y="1040462"/>
                      </a:lnTo>
                      <a:close/>
                    </a:path>
                  </a:pathLst>
                </a:custGeom>
                <a:solidFill>
                  <a:srgbClr val="FFC727"/>
                </a:solidFill>
                <a:ln w="9502" cap="flat">
                  <a:noFill/>
                  <a:prstDash val="solid"/>
                  <a:miter/>
                </a:ln>
              </p:spPr>
              <p:txBody>
                <a:bodyPr rtlCol="0" anchor="ctr"/>
                <a:lstStyle/>
                <a:p>
                  <a:endParaRPr lang="en-VN"/>
                </a:p>
              </p:txBody>
            </p:sp>
            <p:sp>
              <p:nvSpPr>
                <p:cNvPr id="2729" name="Freeform 2728">
                  <a:extLst>
                    <a:ext uri="{FF2B5EF4-FFF2-40B4-BE49-F238E27FC236}">
                      <a16:creationId xmlns:a16="http://schemas.microsoft.com/office/drawing/2014/main" id="{4CC0F253-25E5-D146-97EF-C88BA23CAA36}"/>
                    </a:ext>
                  </a:extLst>
                </p:cNvPr>
                <p:cNvSpPr/>
                <p:nvPr/>
              </p:nvSpPr>
              <p:spPr>
                <a:xfrm>
                  <a:off x="7233503" y="4141325"/>
                  <a:ext cx="360321" cy="1040461"/>
                </a:xfrm>
                <a:custGeom>
                  <a:avLst/>
                  <a:gdLst>
                    <a:gd name="connsiteX0" fmla="*/ 0 w 360321"/>
                    <a:gd name="connsiteY0" fmla="*/ 0 h 1040461"/>
                    <a:gd name="connsiteX1" fmla="*/ 360322 w 360321"/>
                    <a:gd name="connsiteY1" fmla="*/ 0 h 1040461"/>
                    <a:gd name="connsiteX2" fmla="*/ 360322 w 360321"/>
                    <a:gd name="connsiteY2" fmla="*/ 1040462 h 1040461"/>
                    <a:gd name="connsiteX3" fmla="*/ 0 w 360321"/>
                    <a:gd name="connsiteY3" fmla="*/ 1040462 h 1040461"/>
                  </a:gdLst>
                  <a:ahLst/>
                  <a:cxnLst>
                    <a:cxn ang="0">
                      <a:pos x="connsiteX0" y="connsiteY0"/>
                    </a:cxn>
                    <a:cxn ang="0">
                      <a:pos x="connsiteX1" y="connsiteY1"/>
                    </a:cxn>
                    <a:cxn ang="0">
                      <a:pos x="connsiteX2" y="connsiteY2"/>
                    </a:cxn>
                    <a:cxn ang="0">
                      <a:pos x="connsiteX3" y="connsiteY3"/>
                    </a:cxn>
                  </a:cxnLst>
                  <a:rect l="l" t="t" r="r" b="b"/>
                  <a:pathLst>
                    <a:path w="360321" h="1040461">
                      <a:moveTo>
                        <a:pt x="0" y="0"/>
                      </a:moveTo>
                      <a:lnTo>
                        <a:pt x="360322" y="0"/>
                      </a:lnTo>
                      <a:lnTo>
                        <a:pt x="360322" y="1040462"/>
                      </a:lnTo>
                      <a:lnTo>
                        <a:pt x="0" y="1040462"/>
                      </a:lnTo>
                      <a:close/>
                    </a:path>
                  </a:pathLst>
                </a:custGeom>
                <a:solidFill>
                  <a:srgbClr val="4D403C"/>
                </a:solidFill>
                <a:ln w="9502" cap="flat">
                  <a:noFill/>
                  <a:prstDash val="solid"/>
                  <a:miter/>
                </a:ln>
              </p:spPr>
              <p:txBody>
                <a:bodyPr rtlCol="0" anchor="ctr"/>
                <a:lstStyle/>
                <a:p>
                  <a:endParaRPr lang="en-VN"/>
                </a:p>
              </p:txBody>
            </p:sp>
            <p:sp>
              <p:nvSpPr>
                <p:cNvPr id="2730" name="Freeform 2729">
                  <a:extLst>
                    <a:ext uri="{FF2B5EF4-FFF2-40B4-BE49-F238E27FC236}">
                      <a16:creationId xmlns:a16="http://schemas.microsoft.com/office/drawing/2014/main" id="{797FE4BA-16F9-FE4F-B483-9F507ACE14F2}"/>
                    </a:ext>
                  </a:extLst>
                </p:cNvPr>
                <p:cNvSpPr/>
                <p:nvPr/>
              </p:nvSpPr>
              <p:spPr>
                <a:xfrm rot="10800000">
                  <a:off x="7233503" y="4081560"/>
                  <a:ext cx="381891" cy="59764"/>
                </a:xfrm>
                <a:custGeom>
                  <a:avLst/>
                  <a:gdLst>
                    <a:gd name="connsiteX0" fmla="*/ -41 w 381891"/>
                    <a:gd name="connsiteY0" fmla="*/ -52 h 59764"/>
                    <a:gd name="connsiteX1" fmla="*/ 381850 w 381891"/>
                    <a:gd name="connsiteY1" fmla="*/ -52 h 59764"/>
                    <a:gd name="connsiteX2" fmla="*/ 381850 w 381891"/>
                    <a:gd name="connsiteY2" fmla="*/ 59713 h 59764"/>
                    <a:gd name="connsiteX3" fmla="*/ -41 w 381891"/>
                    <a:gd name="connsiteY3" fmla="*/ 59713 h 59764"/>
                  </a:gdLst>
                  <a:ahLst/>
                  <a:cxnLst>
                    <a:cxn ang="0">
                      <a:pos x="connsiteX0" y="connsiteY0"/>
                    </a:cxn>
                    <a:cxn ang="0">
                      <a:pos x="connsiteX1" y="connsiteY1"/>
                    </a:cxn>
                    <a:cxn ang="0">
                      <a:pos x="connsiteX2" y="connsiteY2"/>
                    </a:cxn>
                    <a:cxn ang="0">
                      <a:pos x="connsiteX3" y="connsiteY3"/>
                    </a:cxn>
                  </a:cxnLst>
                  <a:rect l="l" t="t" r="r" b="b"/>
                  <a:pathLst>
                    <a:path w="381891" h="59764">
                      <a:moveTo>
                        <a:pt x="-41" y="-52"/>
                      </a:moveTo>
                      <a:lnTo>
                        <a:pt x="381850" y="-52"/>
                      </a:lnTo>
                      <a:lnTo>
                        <a:pt x="381850" y="59713"/>
                      </a:lnTo>
                      <a:lnTo>
                        <a:pt x="-41" y="59713"/>
                      </a:lnTo>
                      <a:close/>
                    </a:path>
                  </a:pathLst>
                </a:custGeom>
                <a:solidFill>
                  <a:srgbClr val="665650"/>
                </a:solidFill>
                <a:ln w="9502" cap="flat">
                  <a:noFill/>
                  <a:prstDash val="solid"/>
                  <a:miter/>
                </a:ln>
              </p:spPr>
              <p:txBody>
                <a:bodyPr rtlCol="0" anchor="ctr"/>
                <a:lstStyle/>
                <a:p>
                  <a:endParaRPr lang="en-VN"/>
                </a:p>
              </p:txBody>
            </p:sp>
            <p:sp>
              <p:nvSpPr>
                <p:cNvPr id="2731" name="Freeform 2730">
                  <a:extLst>
                    <a:ext uri="{FF2B5EF4-FFF2-40B4-BE49-F238E27FC236}">
                      <a16:creationId xmlns:a16="http://schemas.microsoft.com/office/drawing/2014/main" id="{1803AAF9-9A62-1749-AE38-54F51F642A16}"/>
                    </a:ext>
                  </a:extLst>
                </p:cNvPr>
                <p:cNvSpPr/>
                <p:nvPr/>
              </p:nvSpPr>
              <p:spPr>
                <a:xfrm rot="10800000">
                  <a:off x="7233408" y="3988201"/>
                  <a:ext cx="323833" cy="93358"/>
                </a:xfrm>
                <a:custGeom>
                  <a:avLst/>
                  <a:gdLst>
                    <a:gd name="connsiteX0" fmla="*/ -41 w 323833"/>
                    <a:gd name="connsiteY0" fmla="*/ -52 h 93358"/>
                    <a:gd name="connsiteX1" fmla="*/ 323792 w 323833"/>
                    <a:gd name="connsiteY1" fmla="*/ -52 h 93358"/>
                    <a:gd name="connsiteX2" fmla="*/ 323792 w 323833"/>
                    <a:gd name="connsiteY2" fmla="*/ 93307 h 93358"/>
                    <a:gd name="connsiteX3" fmla="*/ -41 w 323833"/>
                    <a:gd name="connsiteY3" fmla="*/ 93307 h 93358"/>
                  </a:gdLst>
                  <a:ahLst/>
                  <a:cxnLst>
                    <a:cxn ang="0">
                      <a:pos x="connsiteX0" y="connsiteY0"/>
                    </a:cxn>
                    <a:cxn ang="0">
                      <a:pos x="connsiteX1" y="connsiteY1"/>
                    </a:cxn>
                    <a:cxn ang="0">
                      <a:pos x="connsiteX2" y="connsiteY2"/>
                    </a:cxn>
                    <a:cxn ang="0">
                      <a:pos x="connsiteX3" y="connsiteY3"/>
                    </a:cxn>
                  </a:cxnLst>
                  <a:rect l="l" t="t" r="r" b="b"/>
                  <a:pathLst>
                    <a:path w="323833" h="93358">
                      <a:moveTo>
                        <a:pt x="-41" y="-52"/>
                      </a:moveTo>
                      <a:lnTo>
                        <a:pt x="323792" y="-52"/>
                      </a:lnTo>
                      <a:lnTo>
                        <a:pt x="323792" y="93307"/>
                      </a:lnTo>
                      <a:lnTo>
                        <a:pt x="-41" y="93307"/>
                      </a:lnTo>
                      <a:close/>
                    </a:path>
                  </a:pathLst>
                </a:custGeom>
                <a:solidFill>
                  <a:srgbClr val="FFC727"/>
                </a:solidFill>
                <a:ln w="9502" cap="flat">
                  <a:noFill/>
                  <a:prstDash val="solid"/>
                  <a:miter/>
                </a:ln>
              </p:spPr>
              <p:txBody>
                <a:bodyPr rtlCol="0" anchor="ctr"/>
                <a:lstStyle/>
                <a:p>
                  <a:endParaRPr lang="en-VN"/>
                </a:p>
              </p:txBody>
            </p:sp>
            <p:sp>
              <p:nvSpPr>
                <p:cNvPr id="2732" name="Freeform 2731">
                  <a:extLst>
                    <a:ext uri="{FF2B5EF4-FFF2-40B4-BE49-F238E27FC236}">
                      <a16:creationId xmlns:a16="http://schemas.microsoft.com/office/drawing/2014/main" id="{02CC4012-8719-E048-8E95-69BAEB95D06A}"/>
                    </a:ext>
                  </a:extLst>
                </p:cNvPr>
                <p:cNvSpPr/>
                <p:nvPr/>
              </p:nvSpPr>
              <p:spPr>
                <a:xfrm rot="10800000">
                  <a:off x="7233408" y="3988201"/>
                  <a:ext cx="323833" cy="93358"/>
                </a:xfrm>
                <a:custGeom>
                  <a:avLst/>
                  <a:gdLst>
                    <a:gd name="connsiteX0" fmla="*/ -41 w 323833"/>
                    <a:gd name="connsiteY0" fmla="*/ -52 h 93358"/>
                    <a:gd name="connsiteX1" fmla="*/ 323792 w 323833"/>
                    <a:gd name="connsiteY1" fmla="*/ -52 h 93358"/>
                    <a:gd name="connsiteX2" fmla="*/ 323792 w 323833"/>
                    <a:gd name="connsiteY2" fmla="*/ 93307 h 93358"/>
                    <a:gd name="connsiteX3" fmla="*/ -41 w 323833"/>
                    <a:gd name="connsiteY3" fmla="*/ 93307 h 93358"/>
                  </a:gdLst>
                  <a:ahLst/>
                  <a:cxnLst>
                    <a:cxn ang="0">
                      <a:pos x="connsiteX0" y="connsiteY0"/>
                    </a:cxn>
                    <a:cxn ang="0">
                      <a:pos x="connsiteX1" y="connsiteY1"/>
                    </a:cxn>
                    <a:cxn ang="0">
                      <a:pos x="connsiteX2" y="connsiteY2"/>
                    </a:cxn>
                    <a:cxn ang="0">
                      <a:pos x="connsiteX3" y="connsiteY3"/>
                    </a:cxn>
                  </a:cxnLst>
                  <a:rect l="l" t="t" r="r" b="b"/>
                  <a:pathLst>
                    <a:path w="323833" h="93358">
                      <a:moveTo>
                        <a:pt x="-41" y="-52"/>
                      </a:moveTo>
                      <a:lnTo>
                        <a:pt x="323792" y="-52"/>
                      </a:lnTo>
                      <a:lnTo>
                        <a:pt x="323792" y="93307"/>
                      </a:lnTo>
                      <a:lnTo>
                        <a:pt x="-41" y="93307"/>
                      </a:lnTo>
                      <a:close/>
                    </a:path>
                  </a:pathLst>
                </a:custGeom>
                <a:solidFill>
                  <a:srgbClr val="4D403C"/>
                </a:solidFill>
                <a:ln w="9502" cap="flat">
                  <a:noFill/>
                  <a:prstDash val="solid"/>
                  <a:miter/>
                </a:ln>
              </p:spPr>
              <p:txBody>
                <a:bodyPr rtlCol="0" anchor="ctr"/>
                <a:lstStyle/>
                <a:p>
                  <a:endParaRPr lang="en-VN"/>
                </a:p>
              </p:txBody>
            </p:sp>
            <p:sp>
              <p:nvSpPr>
                <p:cNvPr id="2733" name="Freeform 2732">
                  <a:extLst>
                    <a:ext uri="{FF2B5EF4-FFF2-40B4-BE49-F238E27FC236}">
                      <a16:creationId xmlns:a16="http://schemas.microsoft.com/office/drawing/2014/main" id="{65DDE6AF-7367-8E44-8CBF-15B48EF7ACDA}"/>
                    </a:ext>
                  </a:extLst>
                </p:cNvPr>
                <p:cNvSpPr/>
                <p:nvPr/>
              </p:nvSpPr>
              <p:spPr>
                <a:xfrm>
                  <a:off x="7267996" y="421051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4" name="Freeform 2733">
                  <a:extLst>
                    <a:ext uri="{FF2B5EF4-FFF2-40B4-BE49-F238E27FC236}">
                      <a16:creationId xmlns:a16="http://schemas.microsoft.com/office/drawing/2014/main" id="{3A38170B-9E8D-2C4D-AD0D-4EF52ACD1C4E}"/>
                    </a:ext>
                  </a:extLst>
                </p:cNvPr>
                <p:cNvSpPr/>
                <p:nvPr/>
              </p:nvSpPr>
              <p:spPr>
                <a:xfrm>
                  <a:off x="7267996" y="447193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5" name="Freeform 2734">
                  <a:extLst>
                    <a:ext uri="{FF2B5EF4-FFF2-40B4-BE49-F238E27FC236}">
                      <a16:creationId xmlns:a16="http://schemas.microsoft.com/office/drawing/2014/main" id="{8EAC3B74-15DE-674C-9A05-E44C1E54614C}"/>
                    </a:ext>
                  </a:extLst>
                </p:cNvPr>
                <p:cNvSpPr/>
                <p:nvPr/>
              </p:nvSpPr>
              <p:spPr>
                <a:xfrm>
                  <a:off x="7267996" y="473345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6" name="Freeform 2735">
                  <a:extLst>
                    <a:ext uri="{FF2B5EF4-FFF2-40B4-BE49-F238E27FC236}">
                      <a16:creationId xmlns:a16="http://schemas.microsoft.com/office/drawing/2014/main" id="{914CAA81-7883-E446-BB80-7BA9A8CDB2D0}"/>
                    </a:ext>
                  </a:extLst>
                </p:cNvPr>
                <p:cNvSpPr/>
                <p:nvPr/>
              </p:nvSpPr>
              <p:spPr>
                <a:xfrm>
                  <a:off x="7348859" y="421051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7" name="Freeform 2736">
                  <a:extLst>
                    <a:ext uri="{FF2B5EF4-FFF2-40B4-BE49-F238E27FC236}">
                      <a16:creationId xmlns:a16="http://schemas.microsoft.com/office/drawing/2014/main" id="{3FE0BD9C-95D9-A541-8FAA-D922B462C634}"/>
                    </a:ext>
                  </a:extLst>
                </p:cNvPr>
                <p:cNvSpPr/>
                <p:nvPr/>
              </p:nvSpPr>
              <p:spPr>
                <a:xfrm>
                  <a:off x="7348859" y="447193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8" name="Freeform 2737">
                  <a:extLst>
                    <a:ext uri="{FF2B5EF4-FFF2-40B4-BE49-F238E27FC236}">
                      <a16:creationId xmlns:a16="http://schemas.microsoft.com/office/drawing/2014/main" id="{D9B559DF-78E1-2D45-8272-4FF5905C3ACC}"/>
                    </a:ext>
                  </a:extLst>
                </p:cNvPr>
                <p:cNvSpPr/>
                <p:nvPr/>
              </p:nvSpPr>
              <p:spPr>
                <a:xfrm>
                  <a:off x="7348859" y="473345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39" name="Freeform 2738">
                  <a:extLst>
                    <a:ext uri="{FF2B5EF4-FFF2-40B4-BE49-F238E27FC236}">
                      <a16:creationId xmlns:a16="http://schemas.microsoft.com/office/drawing/2014/main" id="{FDD9A71E-6110-C743-95EB-573D59CA80FF}"/>
                    </a:ext>
                  </a:extLst>
                </p:cNvPr>
                <p:cNvSpPr/>
                <p:nvPr/>
              </p:nvSpPr>
              <p:spPr>
                <a:xfrm>
                  <a:off x="7429627" y="421051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0" name="Freeform 2739">
                  <a:extLst>
                    <a:ext uri="{FF2B5EF4-FFF2-40B4-BE49-F238E27FC236}">
                      <a16:creationId xmlns:a16="http://schemas.microsoft.com/office/drawing/2014/main" id="{103D0458-DB37-354D-AAC8-212C00234883}"/>
                    </a:ext>
                  </a:extLst>
                </p:cNvPr>
                <p:cNvSpPr/>
                <p:nvPr/>
              </p:nvSpPr>
              <p:spPr>
                <a:xfrm>
                  <a:off x="7429627" y="447193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1" name="Freeform 2740">
                  <a:extLst>
                    <a:ext uri="{FF2B5EF4-FFF2-40B4-BE49-F238E27FC236}">
                      <a16:creationId xmlns:a16="http://schemas.microsoft.com/office/drawing/2014/main" id="{AD63BC7E-93A3-0E4E-AF50-28C6F6D83601}"/>
                    </a:ext>
                  </a:extLst>
                </p:cNvPr>
                <p:cNvSpPr/>
                <p:nvPr/>
              </p:nvSpPr>
              <p:spPr>
                <a:xfrm>
                  <a:off x="7429627" y="473345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2" name="Freeform 2741">
                  <a:extLst>
                    <a:ext uri="{FF2B5EF4-FFF2-40B4-BE49-F238E27FC236}">
                      <a16:creationId xmlns:a16="http://schemas.microsoft.com/office/drawing/2014/main" id="{D750BF0C-0605-E24E-982D-671A04692E5C}"/>
                    </a:ext>
                  </a:extLst>
                </p:cNvPr>
                <p:cNvSpPr/>
                <p:nvPr/>
              </p:nvSpPr>
              <p:spPr>
                <a:xfrm>
                  <a:off x="7510396" y="4210512"/>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3" name="Freeform 2742">
                  <a:extLst>
                    <a:ext uri="{FF2B5EF4-FFF2-40B4-BE49-F238E27FC236}">
                      <a16:creationId xmlns:a16="http://schemas.microsoft.com/office/drawing/2014/main" id="{87D9D3E6-7E78-1E44-9386-AF82F557B440}"/>
                    </a:ext>
                  </a:extLst>
                </p:cNvPr>
                <p:cNvSpPr/>
                <p:nvPr/>
              </p:nvSpPr>
              <p:spPr>
                <a:xfrm>
                  <a:off x="7510396" y="4471936"/>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4" name="Freeform 2743">
                  <a:extLst>
                    <a:ext uri="{FF2B5EF4-FFF2-40B4-BE49-F238E27FC236}">
                      <a16:creationId xmlns:a16="http://schemas.microsoft.com/office/drawing/2014/main" id="{CDD52465-B2B0-344B-8E7B-2300645A900C}"/>
                    </a:ext>
                  </a:extLst>
                </p:cNvPr>
                <p:cNvSpPr/>
                <p:nvPr/>
              </p:nvSpPr>
              <p:spPr>
                <a:xfrm>
                  <a:off x="7510396" y="4733455"/>
                  <a:ext cx="48841" cy="191952"/>
                </a:xfrm>
                <a:custGeom>
                  <a:avLst/>
                  <a:gdLst>
                    <a:gd name="connsiteX0" fmla="*/ 0 w 48841"/>
                    <a:gd name="connsiteY0" fmla="*/ 0 h 191952"/>
                    <a:gd name="connsiteX1" fmla="*/ 48841 w 48841"/>
                    <a:gd name="connsiteY1" fmla="*/ 0 h 191952"/>
                    <a:gd name="connsiteX2" fmla="*/ 48841 w 48841"/>
                    <a:gd name="connsiteY2" fmla="*/ 191952 h 191952"/>
                    <a:gd name="connsiteX3" fmla="*/ 0 w 48841"/>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48841" h="191952">
                      <a:moveTo>
                        <a:pt x="0" y="0"/>
                      </a:moveTo>
                      <a:lnTo>
                        <a:pt x="48841" y="0"/>
                      </a:lnTo>
                      <a:lnTo>
                        <a:pt x="48841"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45" name="Freeform 2744">
                  <a:extLst>
                    <a:ext uri="{FF2B5EF4-FFF2-40B4-BE49-F238E27FC236}">
                      <a16:creationId xmlns:a16="http://schemas.microsoft.com/office/drawing/2014/main" id="{D67A119D-5CB7-514F-A8A3-97C3402F0744}"/>
                    </a:ext>
                  </a:extLst>
                </p:cNvPr>
                <p:cNvSpPr/>
                <p:nvPr/>
              </p:nvSpPr>
              <p:spPr>
                <a:xfrm>
                  <a:off x="6494805" y="4141325"/>
                  <a:ext cx="738602" cy="1040461"/>
                </a:xfrm>
                <a:custGeom>
                  <a:avLst/>
                  <a:gdLst>
                    <a:gd name="connsiteX0" fmla="*/ 0 w 738602"/>
                    <a:gd name="connsiteY0" fmla="*/ 0 h 1040461"/>
                    <a:gd name="connsiteX1" fmla="*/ 738603 w 738602"/>
                    <a:gd name="connsiteY1" fmla="*/ 0 h 1040461"/>
                    <a:gd name="connsiteX2" fmla="*/ 738603 w 738602"/>
                    <a:gd name="connsiteY2" fmla="*/ 1040462 h 1040461"/>
                    <a:gd name="connsiteX3" fmla="*/ 0 w 738602"/>
                    <a:gd name="connsiteY3" fmla="*/ 1040462 h 1040461"/>
                  </a:gdLst>
                  <a:ahLst/>
                  <a:cxnLst>
                    <a:cxn ang="0">
                      <a:pos x="connsiteX0" y="connsiteY0"/>
                    </a:cxn>
                    <a:cxn ang="0">
                      <a:pos x="connsiteX1" y="connsiteY1"/>
                    </a:cxn>
                    <a:cxn ang="0">
                      <a:pos x="connsiteX2" y="connsiteY2"/>
                    </a:cxn>
                    <a:cxn ang="0">
                      <a:pos x="connsiteX3" y="connsiteY3"/>
                    </a:cxn>
                  </a:cxnLst>
                  <a:rect l="l" t="t" r="r" b="b"/>
                  <a:pathLst>
                    <a:path w="738602" h="1040461">
                      <a:moveTo>
                        <a:pt x="0" y="0"/>
                      </a:moveTo>
                      <a:lnTo>
                        <a:pt x="738603" y="0"/>
                      </a:lnTo>
                      <a:lnTo>
                        <a:pt x="738603" y="1040462"/>
                      </a:lnTo>
                      <a:lnTo>
                        <a:pt x="0" y="1040462"/>
                      </a:lnTo>
                      <a:close/>
                    </a:path>
                  </a:pathLst>
                </a:custGeom>
                <a:solidFill>
                  <a:srgbClr val="665650"/>
                </a:solidFill>
                <a:ln w="9502" cap="flat">
                  <a:noFill/>
                  <a:prstDash val="solid"/>
                  <a:miter/>
                </a:ln>
              </p:spPr>
              <p:txBody>
                <a:bodyPr rtlCol="0" anchor="ctr"/>
                <a:lstStyle/>
                <a:p>
                  <a:endParaRPr lang="en-VN"/>
                </a:p>
              </p:txBody>
            </p:sp>
            <p:sp>
              <p:nvSpPr>
                <p:cNvPr id="2746" name="Freeform 2745">
                  <a:extLst>
                    <a:ext uri="{FF2B5EF4-FFF2-40B4-BE49-F238E27FC236}">
                      <a16:creationId xmlns:a16="http://schemas.microsoft.com/office/drawing/2014/main" id="{4B642A2C-A793-A643-811C-6B532F84941A}"/>
                    </a:ext>
                  </a:extLst>
                </p:cNvPr>
                <p:cNvSpPr/>
                <p:nvPr/>
              </p:nvSpPr>
              <p:spPr>
                <a:xfrm>
                  <a:off x="6530248" y="3988201"/>
                  <a:ext cx="703254" cy="93358"/>
                </a:xfrm>
                <a:custGeom>
                  <a:avLst/>
                  <a:gdLst>
                    <a:gd name="connsiteX0" fmla="*/ 0 w 703254"/>
                    <a:gd name="connsiteY0" fmla="*/ 0 h 93358"/>
                    <a:gd name="connsiteX1" fmla="*/ 703255 w 703254"/>
                    <a:gd name="connsiteY1" fmla="*/ 0 h 93358"/>
                    <a:gd name="connsiteX2" fmla="*/ 703255 w 703254"/>
                    <a:gd name="connsiteY2" fmla="*/ 93359 h 93358"/>
                    <a:gd name="connsiteX3" fmla="*/ 0 w 703254"/>
                    <a:gd name="connsiteY3" fmla="*/ 93359 h 93358"/>
                  </a:gdLst>
                  <a:ahLst/>
                  <a:cxnLst>
                    <a:cxn ang="0">
                      <a:pos x="connsiteX0" y="connsiteY0"/>
                    </a:cxn>
                    <a:cxn ang="0">
                      <a:pos x="connsiteX1" y="connsiteY1"/>
                    </a:cxn>
                    <a:cxn ang="0">
                      <a:pos x="connsiteX2" y="connsiteY2"/>
                    </a:cxn>
                    <a:cxn ang="0">
                      <a:pos x="connsiteX3" y="connsiteY3"/>
                    </a:cxn>
                  </a:cxnLst>
                  <a:rect l="l" t="t" r="r" b="b"/>
                  <a:pathLst>
                    <a:path w="703254" h="93358">
                      <a:moveTo>
                        <a:pt x="0" y="0"/>
                      </a:moveTo>
                      <a:lnTo>
                        <a:pt x="703255" y="0"/>
                      </a:lnTo>
                      <a:lnTo>
                        <a:pt x="703255" y="93359"/>
                      </a:lnTo>
                      <a:lnTo>
                        <a:pt x="0" y="93359"/>
                      </a:lnTo>
                      <a:close/>
                    </a:path>
                  </a:pathLst>
                </a:custGeom>
                <a:solidFill>
                  <a:srgbClr val="665650"/>
                </a:solidFill>
                <a:ln w="9502" cap="flat">
                  <a:noFill/>
                  <a:prstDash val="solid"/>
                  <a:miter/>
                </a:ln>
              </p:spPr>
              <p:txBody>
                <a:bodyPr rtlCol="0" anchor="ctr"/>
                <a:lstStyle/>
                <a:p>
                  <a:endParaRPr lang="en-VN"/>
                </a:p>
              </p:txBody>
            </p:sp>
            <p:sp>
              <p:nvSpPr>
                <p:cNvPr id="2747" name="Freeform 2746">
                  <a:extLst>
                    <a:ext uri="{FF2B5EF4-FFF2-40B4-BE49-F238E27FC236}">
                      <a16:creationId xmlns:a16="http://schemas.microsoft.com/office/drawing/2014/main" id="{11615D50-4CE2-F24C-AD6B-C975F55D8028}"/>
                    </a:ext>
                  </a:extLst>
                </p:cNvPr>
                <p:cNvSpPr/>
                <p:nvPr/>
              </p:nvSpPr>
              <p:spPr>
                <a:xfrm>
                  <a:off x="6472760" y="4081560"/>
                  <a:ext cx="760742" cy="59764"/>
                </a:xfrm>
                <a:custGeom>
                  <a:avLst/>
                  <a:gdLst>
                    <a:gd name="connsiteX0" fmla="*/ 0 w 760742"/>
                    <a:gd name="connsiteY0" fmla="*/ 0 h 59764"/>
                    <a:gd name="connsiteX1" fmla="*/ 760743 w 760742"/>
                    <a:gd name="connsiteY1" fmla="*/ 0 h 59764"/>
                    <a:gd name="connsiteX2" fmla="*/ 760743 w 760742"/>
                    <a:gd name="connsiteY2" fmla="*/ 59765 h 59764"/>
                    <a:gd name="connsiteX3" fmla="*/ 0 w 760742"/>
                    <a:gd name="connsiteY3" fmla="*/ 59765 h 59764"/>
                  </a:gdLst>
                  <a:ahLst/>
                  <a:cxnLst>
                    <a:cxn ang="0">
                      <a:pos x="connsiteX0" y="connsiteY0"/>
                    </a:cxn>
                    <a:cxn ang="0">
                      <a:pos x="connsiteX1" y="connsiteY1"/>
                    </a:cxn>
                    <a:cxn ang="0">
                      <a:pos x="connsiteX2" y="connsiteY2"/>
                    </a:cxn>
                    <a:cxn ang="0">
                      <a:pos x="connsiteX3" y="connsiteY3"/>
                    </a:cxn>
                  </a:cxnLst>
                  <a:rect l="l" t="t" r="r" b="b"/>
                  <a:pathLst>
                    <a:path w="760742" h="59764">
                      <a:moveTo>
                        <a:pt x="0" y="0"/>
                      </a:moveTo>
                      <a:lnTo>
                        <a:pt x="760743" y="0"/>
                      </a:lnTo>
                      <a:lnTo>
                        <a:pt x="760743" y="59765"/>
                      </a:lnTo>
                      <a:lnTo>
                        <a:pt x="0" y="59765"/>
                      </a:lnTo>
                      <a:close/>
                    </a:path>
                  </a:pathLst>
                </a:custGeom>
                <a:solidFill>
                  <a:srgbClr val="4D403C"/>
                </a:solidFill>
                <a:ln w="9502" cap="flat">
                  <a:noFill/>
                  <a:prstDash val="solid"/>
                  <a:miter/>
                </a:ln>
              </p:spPr>
              <p:txBody>
                <a:bodyPr rtlCol="0" anchor="ctr"/>
                <a:lstStyle/>
                <a:p>
                  <a:endParaRPr lang="en-VN"/>
                </a:p>
              </p:txBody>
            </p:sp>
            <p:sp>
              <p:nvSpPr>
                <p:cNvPr id="2748" name="Freeform 2747">
                  <a:extLst>
                    <a:ext uri="{FF2B5EF4-FFF2-40B4-BE49-F238E27FC236}">
                      <a16:creationId xmlns:a16="http://schemas.microsoft.com/office/drawing/2014/main" id="{FE9B8CCA-6044-7E4E-8744-9E442C20F28A}"/>
                    </a:ext>
                  </a:extLst>
                </p:cNvPr>
                <p:cNvSpPr/>
                <p:nvPr/>
              </p:nvSpPr>
              <p:spPr>
                <a:xfrm>
                  <a:off x="6472760" y="4374016"/>
                  <a:ext cx="760742" cy="59764"/>
                </a:xfrm>
                <a:custGeom>
                  <a:avLst/>
                  <a:gdLst>
                    <a:gd name="connsiteX0" fmla="*/ 0 w 760742"/>
                    <a:gd name="connsiteY0" fmla="*/ 0 h 59764"/>
                    <a:gd name="connsiteX1" fmla="*/ 760743 w 760742"/>
                    <a:gd name="connsiteY1" fmla="*/ 0 h 59764"/>
                    <a:gd name="connsiteX2" fmla="*/ 760743 w 760742"/>
                    <a:gd name="connsiteY2" fmla="*/ 59765 h 59764"/>
                    <a:gd name="connsiteX3" fmla="*/ 0 w 760742"/>
                    <a:gd name="connsiteY3" fmla="*/ 59765 h 59764"/>
                  </a:gdLst>
                  <a:ahLst/>
                  <a:cxnLst>
                    <a:cxn ang="0">
                      <a:pos x="connsiteX0" y="connsiteY0"/>
                    </a:cxn>
                    <a:cxn ang="0">
                      <a:pos x="connsiteX1" y="connsiteY1"/>
                    </a:cxn>
                    <a:cxn ang="0">
                      <a:pos x="connsiteX2" y="connsiteY2"/>
                    </a:cxn>
                    <a:cxn ang="0">
                      <a:pos x="connsiteX3" y="connsiteY3"/>
                    </a:cxn>
                  </a:cxnLst>
                  <a:rect l="l" t="t" r="r" b="b"/>
                  <a:pathLst>
                    <a:path w="760742" h="59764">
                      <a:moveTo>
                        <a:pt x="0" y="0"/>
                      </a:moveTo>
                      <a:lnTo>
                        <a:pt x="760743" y="0"/>
                      </a:lnTo>
                      <a:lnTo>
                        <a:pt x="760743" y="59765"/>
                      </a:lnTo>
                      <a:lnTo>
                        <a:pt x="0" y="59765"/>
                      </a:lnTo>
                      <a:close/>
                    </a:path>
                  </a:pathLst>
                </a:custGeom>
                <a:solidFill>
                  <a:srgbClr val="4D403C">
                    <a:alpha val="20000"/>
                  </a:srgbClr>
                </a:solidFill>
                <a:ln w="9502" cap="flat">
                  <a:noFill/>
                  <a:prstDash val="solid"/>
                  <a:miter/>
                </a:ln>
              </p:spPr>
              <p:txBody>
                <a:bodyPr rtlCol="0" anchor="ctr"/>
                <a:lstStyle/>
                <a:p>
                  <a:endParaRPr lang="en-VN"/>
                </a:p>
              </p:txBody>
            </p:sp>
            <p:sp>
              <p:nvSpPr>
                <p:cNvPr id="2749" name="Freeform 2748">
                  <a:extLst>
                    <a:ext uri="{FF2B5EF4-FFF2-40B4-BE49-F238E27FC236}">
                      <a16:creationId xmlns:a16="http://schemas.microsoft.com/office/drawing/2014/main" id="{03DD9C90-16B1-9A4D-B628-A04DCB6F9980}"/>
                    </a:ext>
                  </a:extLst>
                </p:cNvPr>
                <p:cNvSpPr/>
                <p:nvPr/>
              </p:nvSpPr>
              <p:spPr>
                <a:xfrm>
                  <a:off x="6565501" y="421051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0" name="Freeform 2749">
                  <a:extLst>
                    <a:ext uri="{FF2B5EF4-FFF2-40B4-BE49-F238E27FC236}">
                      <a16:creationId xmlns:a16="http://schemas.microsoft.com/office/drawing/2014/main" id="{A77D9D03-8390-8843-ACDB-D4C40C7E73C5}"/>
                    </a:ext>
                  </a:extLst>
                </p:cNvPr>
                <p:cNvSpPr/>
                <p:nvPr/>
              </p:nvSpPr>
              <p:spPr>
                <a:xfrm>
                  <a:off x="6565501" y="447193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1" name="Freeform 2750">
                  <a:extLst>
                    <a:ext uri="{FF2B5EF4-FFF2-40B4-BE49-F238E27FC236}">
                      <a16:creationId xmlns:a16="http://schemas.microsoft.com/office/drawing/2014/main" id="{EECE3784-E659-FE43-BBC6-B8462FF6C048}"/>
                    </a:ext>
                  </a:extLst>
                </p:cNvPr>
                <p:cNvSpPr/>
                <p:nvPr/>
              </p:nvSpPr>
              <p:spPr>
                <a:xfrm>
                  <a:off x="6565501" y="473345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2" name="Freeform 2751">
                  <a:extLst>
                    <a:ext uri="{FF2B5EF4-FFF2-40B4-BE49-F238E27FC236}">
                      <a16:creationId xmlns:a16="http://schemas.microsoft.com/office/drawing/2014/main" id="{677C8537-8AD8-CD46-B48C-A9C61EDD01F7}"/>
                    </a:ext>
                  </a:extLst>
                </p:cNvPr>
                <p:cNvSpPr/>
                <p:nvPr/>
              </p:nvSpPr>
              <p:spPr>
                <a:xfrm>
                  <a:off x="6731124" y="421051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3" name="Freeform 2752">
                  <a:extLst>
                    <a:ext uri="{FF2B5EF4-FFF2-40B4-BE49-F238E27FC236}">
                      <a16:creationId xmlns:a16="http://schemas.microsoft.com/office/drawing/2014/main" id="{825F5192-B59C-FF4E-AEDD-6123F108BBA3}"/>
                    </a:ext>
                  </a:extLst>
                </p:cNvPr>
                <p:cNvSpPr/>
                <p:nvPr/>
              </p:nvSpPr>
              <p:spPr>
                <a:xfrm>
                  <a:off x="6731124" y="447193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4" name="Freeform 2753">
                  <a:extLst>
                    <a:ext uri="{FF2B5EF4-FFF2-40B4-BE49-F238E27FC236}">
                      <a16:creationId xmlns:a16="http://schemas.microsoft.com/office/drawing/2014/main" id="{99D0665D-CDD9-2546-95E5-2063D7FBECB3}"/>
                    </a:ext>
                  </a:extLst>
                </p:cNvPr>
                <p:cNvSpPr/>
                <p:nvPr/>
              </p:nvSpPr>
              <p:spPr>
                <a:xfrm>
                  <a:off x="6731124" y="473345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5" name="Freeform 2754">
                  <a:extLst>
                    <a:ext uri="{FF2B5EF4-FFF2-40B4-BE49-F238E27FC236}">
                      <a16:creationId xmlns:a16="http://schemas.microsoft.com/office/drawing/2014/main" id="{196CB297-4E1B-B545-8225-CDDD2EBAC6B5}"/>
                    </a:ext>
                  </a:extLst>
                </p:cNvPr>
                <p:cNvSpPr/>
                <p:nvPr/>
              </p:nvSpPr>
              <p:spPr>
                <a:xfrm>
                  <a:off x="6896841" y="421051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6" name="Freeform 2755">
                  <a:extLst>
                    <a:ext uri="{FF2B5EF4-FFF2-40B4-BE49-F238E27FC236}">
                      <a16:creationId xmlns:a16="http://schemas.microsoft.com/office/drawing/2014/main" id="{758D084B-34B5-AB40-90DD-B28C01F58567}"/>
                    </a:ext>
                  </a:extLst>
                </p:cNvPr>
                <p:cNvSpPr/>
                <p:nvPr/>
              </p:nvSpPr>
              <p:spPr>
                <a:xfrm>
                  <a:off x="6896841" y="447193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7" name="Freeform 2756">
                  <a:extLst>
                    <a:ext uri="{FF2B5EF4-FFF2-40B4-BE49-F238E27FC236}">
                      <a16:creationId xmlns:a16="http://schemas.microsoft.com/office/drawing/2014/main" id="{94C01B2B-49E5-2943-A138-BE6C692256F1}"/>
                    </a:ext>
                  </a:extLst>
                </p:cNvPr>
                <p:cNvSpPr/>
                <p:nvPr/>
              </p:nvSpPr>
              <p:spPr>
                <a:xfrm>
                  <a:off x="6896841" y="473345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8" name="Freeform 2757">
                  <a:extLst>
                    <a:ext uri="{FF2B5EF4-FFF2-40B4-BE49-F238E27FC236}">
                      <a16:creationId xmlns:a16="http://schemas.microsoft.com/office/drawing/2014/main" id="{4592E7F1-3BC8-CF43-81D1-37B1585FD236}"/>
                    </a:ext>
                  </a:extLst>
                </p:cNvPr>
                <p:cNvSpPr/>
                <p:nvPr/>
              </p:nvSpPr>
              <p:spPr>
                <a:xfrm>
                  <a:off x="7062559" y="4210512"/>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59" name="Freeform 2758">
                  <a:extLst>
                    <a:ext uri="{FF2B5EF4-FFF2-40B4-BE49-F238E27FC236}">
                      <a16:creationId xmlns:a16="http://schemas.microsoft.com/office/drawing/2014/main" id="{15789A5A-651F-114D-897D-AF36A611A414}"/>
                    </a:ext>
                  </a:extLst>
                </p:cNvPr>
                <p:cNvSpPr/>
                <p:nvPr/>
              </p:nvSpPr>
              <p:spPr>
                <a:xfrm>
                  <a:off x="7062559" y="4471936"/>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sp>
              <p:nvSpPr>
                <p:cNvPr id="2760" name="Freeform 2759">
                  <a:extLst>
                    <a:ext uri="{FF2B5EF4-FFF2-40B4-BE49-F238E27FC236}">
                      <a16:creationId xmlns:a16="http://schemas.microsoft.com/office/drawing/2014/main" id="{8AAE7DA5-B723-6349-AA48-D293197FC1F8}"/>
                    </a:ext>
                  </a:extLst>
                </p:cNvPr>
                <p:cNvSpPr/>
                <p:nvPr/>
              </p:nvSpPr>
              <p:spPr>
                <a:xfrm>
                  <a:off x="7062559" y="4733455"/>
                  <a:ext cx="100247" cy="191952"/>
                </a:xfrm>
                <a:custGeom>
                  <a:avLst/>
                  <a:gdLst>
                    <a:gd name="connsiteX0" fmla="*/ 0 w 100247"/>
                    <a:gd name="connsiteY0" fmla="*/ 0 h 191952"/>
                    <a:gd name="connsiteX1" fmla="*/ 100248 w 100247"/>
                    <a:gd name="connsiteY1" fmla="*/ 0 h 191952"/>
                    <a:gd name="connsiteX2" fmla="*/ 100248 w 100247"/>
                    <a:gd name="connsiteY2" fmla="*/ 191952 h 191952"/>
                    <a:gd name="connsiteX3" fmla="*/ 0 w 100247"/>
                    <a:gd name="connsiteY3" fmla="*/ 191952 h 191952"/>
                  </a:gdLst>
                  <a:ahLst/>
                  <a:cxnLst>
                    <a:cxn ang="0">
                      <a:pos x="connsiteX0" y="connsiteY0"/>
                    </a:cxn>
                    <a:cxn ang="0">
                      <a:pos x="connsiteX1" y="connsiteY1"/>
                    </a:cxn>
                    <a:cxn ang="0">
                      <a:pos x="connsiteX2" y="connsiteY2"/>
                    </a:cxn>
                    <a:cxn ang="0">
                      <a:pos x="connsiteX3" y="connsiteY3"/>
                    </a:cxn>
                  </a:cxnLst>
                  <a:rect l="l" t="t" r="r" b="b"/>
                  <a:pathLst>
                    <a:path w="100247" h="191952">
                      <a:moveTo>
                        <a:pt x="0" y="0"/>
                      </a:moveTo>
                      <a:lnTo>
                        <a:pt x="100248" y="0"/>
                      </a:lnTo>
                      <a:lnTo>
                        <a:pt x="100248" y="191952"/>
                      </a:lnTo>
                      <a:lnTo>
                        <a:pt x="0" y="191952"/>
                      </a:lnTo>
                      <a:close/>
                    </a:path>
                  </a:pathLst>
                </a:custGeom>
                <a:solidFill>
                  <a:srgbClr val="000000"/>
                </a:solidFill>
                <a:ln w="9502" cap="flat">
                  <a:noFill/>
                  <a:prstDash val="solid"/>
                  <a:miter/>
                </a:ln>
              </p:spPr>
              <p:txBody>
                <a:bodyPr rtlCol="0" anchor="ctr"/>
                <a:lstStyle/>
                <a:p>
                  <a:endParaRPr lang="en-VN"/>
                </a:p>
              </p:txBody>
            </p:sp>
          </p:grpSp>
          <p:grpSp>
            <p:nvGrpSpPr>
              <p:cNvPr id="2084" name="Graphic 227">
                <a:extLst>
                  <a:ext uri="{FF2B5EF4-FFF2-40B4-BE49-F238E27FC236}">
                    <a16:creationId xmlns:a16="http://schemas.microsoft.com/office/drawing/2014/main" id="{EA6F363E-1B52-AE47-B3B3-9B23A7D6A12B}"/>
                  </a:ext>
                </a:extLst>
              </p:cNvPr>
              <p:cNvGrpSpPr/>
              <p:nvPr/>
            </p:nvGrpSpPr>
            <p:grpSpPr>
              <a:xfrm>
                <a:off x="4256213" y="3107786"/>
                <a:ext cx="1962575" cy="471719"/>
                <a:chOff x="5116042" y="2384374"/>
                <a:chExt cx="1962575" cy="471719"/>
              </a:xfrm>
              <a:solidFill>
                <a:srgbClr val="263238"/>
              </a:solidFill>
            </p:grpSpPr>
            <p:sp>
              <p:nvSpPr>
                <p:cNvPr id="2111" name="Freeform 2110">
                  <a:extLst>
                    <a:ext uri="{FF2B5EF4-FFF2-40B4-BE49-F238E27FC236}">
                      <a16:creationId xmlns:a16="http://schemas.microsoft.com/office/drawing/2014/main" id="{40FDEA62-E2B3-6840-A63C-9888A08A3E61}"/>
                    </a:ext>
                  </a:extLst>
                </p:cNvPr>
                <p:cNvSpPr/>
                <p:nvPr/>
              </p:nvSpPr>
              <p:spPr>
                <a:xfrm>
                  <a:off x="6836218" y="2660657"/>
                  <a:ext cx="108799" cy="47546"/>
                </a:xfrm>
                <a:custGeom>
                  <a:avLst/>
                  <a:gdLst>
                    <a:gd name="connsiteX0" fmla="*/ 108758 w 108799"/>
                    <a:gd name="connsiteY0" fmla="*/ 10284 h 47546"/>
                    <a:gd name="connsiteX1" fmla="*/ 93555 w 108799"/>
                    <a:gd name="connsiteY1" fmla="*/ 3813 h 47546"/>
                    <a:gd name="connsiteX2" fmla="*/ 77021 w 108799"/>
                    <a:gd name="connsiteY2" fmla="*/ 6 h 47546"/>
                    <a:gd name="connsiteX3" fmla="*/ 71795 w 108799"/>
                    <a:gd name="connsiteY3" fmla="*/ 577 h 47546"/>
                    <a:gd name="connsiteX4" fmla="*/ 70275 w 108799"/>
                    <a:gd name="connsiteY4" fmla="*/ 1244 h 47546"/>
                    <a:gd name="connsiteX5" fmla="*/ 69229 w 108799"/>
                    <a:gd name="connsiteY5" fmla="*/ 2005 h 47546"/>
                    <a:gd name="connsiteX6" fmla="*/ 67424 w 108799"/>
                    <a:gd name="connsiteY6" fmla="*/ 3527 h 47546"/>
                    <a:gd name="connsiteX7" fmla="*/ 61437 w 108799"/>
                    <a:gd name="connsiteY7" fmla="*/ 9618 h 47546"/>
                    <a:gd name="connsiteX8" fmla="*/ 50985 w 108799"/>
                    <a:gd name="connsiteY8" fmla="*/ 22656 h 47546"/>
                    <a:gd name="connsiteX9" fmla="*/ 55166 w 108799"/>
                    <a:gd name="connsiteY9" fmla="*/ 21228 h 47546"/>
                    <a:gd name="connsiteX10" fmla="*/ 38157 w 108799"/>
                    <a:gd name="connsiteY10" fmla="*/ 17707 h 47546"/>
                    <a:gd name="connsiteX11" fmla="*/ 29320 w 108799"/>
                    <a:gd name="connsiteY11" fmla="*/ 17041 h 47546"/>
                    <a:gd name="connsiteX12" fmla="*/ 24664 w 108799"/>
                    <a:gd name="connsiteY12" fmla="*/ 17041 h 47546"/>
                    <a:gd name="connsiteX13" fmla="*/ 22099 w 108799"/>
                    <a:gd name="connsiteY13" fmla="*/ 17612 h 47546"/>
                    <a:gd name="connsiteX14" fmla="*/ 19533 w 108799"/>
                    <a:gd name="connsiteY14" fmla="*/ 18849 h 47546"/>
                    <a:gd name="connsiteX15" fmla="*/ 12882 w 108799"/>
                    <a:gd name="connsiteY15" fmla="*/ 25225 h 47546"/>
                    <a:gd name="connsiteX16" fmla="*/ 7845 w 108799"/>
                    <a:gd name="connsiteY16" fmla="*/ 32363 h 47546"/>
                    <a:gd name="connsiteX17" fmla="*/ -41 w 108799"/>
                    <a:gd name="connsiteY17" fmla="*/ 47495 h 47546"/>
                    <a:gd name="connsiteX18" fmla="*/ 10886 w 108799"/>
                    <a:gd name="connsiteY18" fmla="*/ 34552 h 47546"/>
                    <a:gd name="connsiteX19" fmla="*/ 16587 w 108799"/>
                    <a:gd name="connsiteY19" fmla="*/ 28652 h 47546"/>
                    <a:gd name="connsiteX20" fmla="*/ 22574 w 108799"/>
                    <a:gd name="connsiteY20" fmla="*/ 23988 h 47546"/>
                    <a:gd name="connsiteX21" fmla="*/ 29130 w 108799"/>
                    <a:gd name="connsiteY21" fmla="*/ 23322 h 47546"/>
                    <a:gd name="connsiteX22" fmla="*/ 37112 w 108799"/>
                    <a:gd name="connsiteY22" fmla="*/ 24464 h 47546"/>
                    <a:gd name="connsiteX23" fmla="*/ 53076 w 108799"/>
                    <a:gd name="connsiteY23" fmla="*/ 28081 h 47546"/>
                    <a:gd name="connsiteX24" fmla="*/ 55641 w 108799"/>
                    <a:gd name="connsiteY24" fmla="*/ 28842 h 47546"/>
                    <a:gd name="connsiteX25" fmla="*/ 57162 w 108799"/>
                    <a:gd name="connsiteY25" fmla="*/ 26653 h 47546"/>
                    <a:gd name="connsiteX26" fmla="*/ 66664 w 108799"/>
                    <a:gd name="connsiteY26" fmla="*/ 13805 h 47546"/>
                    <a:gd name="connsiteX27" fmla="*/ 71700 w 108799"/>
                    <a:gd name="connsiteY27" fmla="*/ 7905 h 47546"/>
                    <a:gd name="connsiteX28" fmla="*/ 73030 w 108799"/>
                    <a:gd name="connsiteY28" fmla="*/ 6668 h 47546"/>
                    <a:gd name="connsiteX29" fmla="*/ 73695 w 108799"/>
                    <a:gd name="connsiteY29" fmla="*/ 6192 h 47546"/>
                    <a:gd name="connsiteX30" fmla="*/ 73695 w 108799"/>
                    <a:gd name="connsiteY30" fmla="*/ 6192 h 47546"/>
                    <a:gd name="connsiteX31" fmla="*/ 76641 w 108799"/>
                    <a:gd name="connsiteY31" fmla="*/ 5621 h 47546"/>
                    <a:gd name="connsiteX32" fmla="*/ 92319 w 108799"/>
                    <a:gd name="connsiteY32" fmla="*/ 7144 h 47546"/>
                    <a:gd name="connsiteX33" fmla="*/ 108758 w 108799"/>
                    <a:gd name="connsiteY33" fmla="*/ 10284 h 4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8799" h="47546">
                      <a:moveTo>
                        <a:pt x="108758" y="10284"/>
                      </a:moveTo>
                      <a:cubicBezTo>
                        <a:pt x="103827" y="7819"/>
                        <a:pt x="98749" y="5658"/>
                        <a:pt x="93555" y="3813"/>
                      </a:cubicBezTo>
                      <a:cubicBezTo>
                        <a:pt x="88245" y="1788"/>
                        <a:pt x="82681" y="508"/>
                        <a:pt x="77021" y="6"/>
                      </a:cubicBezTo>
                      <a:cubicBezTo>
                        <a:pt x="75258" y="-161"/>
                        <a:pt x="73480" y="33"/>
                        <a:pt x="71795" y="577"/>
                      </a:cubicBezTo>
                      <a:cubicBezTo>
                        <a:pt x="71256" y="718"/>
                        <a:pt x="70743" y="943"/>
                        <a:pt x="70275" y="1244"/>
                      </a:cubicBezTo>
                      <a:lnTo>
                        <a:pt x="69229" y="2005"/>
                      </a:lnTo>
                      <a:lnTo>
                        <a:pt x="67424" y="3527"/>
                      </a:lnTo>
                      <a:cubicBezTo>
                        <a:pt x="65310" y="5438"/>
                        <a:pt x="63311" y="7471"/>
                        <a:pt x="61437" y="9618"/>
                      </a:cubicBezTo>
                      <a:cubicBezTo>
                        <a:pt x="57637" y="13805"/>
                        <a:pt x="54311" y="18183"/>
                        <a:pt x="50985" y="22656"/>
                      </a:cubicBezTo>
                      <a:lnTo>
                        <a:pt x="55166" y="21228"/>
                      </a:lnTo>
                      <a:cubicBezTo>
                        <a:pt x="49582" y="19672"/>
                        <a:pt x="43900" y="18496"/>
                        <a:pt x="38157" y="17707"/>
                      </a:cubicBezTo>
                      <a:cubicBezTo>
                        <a:pt x="35230" y="17289"/>
                        <a:pt x="32278" y="17066"/>
                        <a:pt x="29320" y="17041"/>
                      </a:cubicBezTo>
                      <a:cubicBezTo>
                        <a:pt x="27771" y="16903"/>
                        <a:pt x="26213" y="16903"/>
                        <a:pt x="24664" y="17041"/>
                      </a:cubicBezTo>
                      <a:cubicBezTo>
                        <a:pt x="23793" y="17150"/>
                        <a:pt x="22934" y="17341"/>
                        <a:pt x="22099" y="17612"/>
                      </a:cubicBezTo>
                      <a:cubicBezTo>
                        <a:pt x="21208" y="17946"/>
                        <a:pt x="20349" y="18360"/>
                        <a:pt x="19533" y="18849"/>
                      </a:cubicBezTo>
                      <a:cubicBezTo>
                        <a:pt x="17007" y="20625"/>
                        <a:pt x="14764" y="22775"/>
                        <a:pt x="12882" y="25225"/>
                      </a:cubicBezTo>
                      <a:cubicBezTo>
                        <a:pt x="11076" y="27510"/>
                        <a:pt x="9461" y="29889"/>
                        <a:pt x="7845" y="32363"/>
                      </a:cubicBezTo>
                      <a:cubicBezTo>
                        <a:pt x="4824" y="37192"/>
                        <a:pt x="2187" y="42251"/>
                        <a:pt x="-41" y="47495"/>
                      </a:cubicBezTo>
                      <a:cubicBezTo>
                        <a:pt x="3664" y="43117"/>
                        <a:pt x="7180" y="38739"/>
                        <a:pt x="10886" y="34552"/>
                      </a:cubicBezTo>
                      <a:cubicBezTo>
                        <a:pt x="12691" y="32553"/>
                        <a:pt x="14592" y="30460"/>
                        <a:pt x="16587" y="28652"/>
                      </a:cubicBezTo>
                      <a:cubicBezTo>
                        <a:pt x="18347" y="26815"/>
                        <a:pt x="20363" y="25244"/>
                        <a:pt x="22574" y="23988"/>
                      </a:cubicBezTo>
                      <a:cubicBezTo>
                        <a:pt x="24684" y="23286"/>
                        <a:pt x="26922" y="23058"/>
                        <a:pt x="29130" y="23322"/>
                      </a:cubicBezTo>
                      <a:cubicBezTo>
                        <a:pt x="31814" y="23516"/>
                        <a:pt x="34481" y="23897"/>
                        <a:pt x="37112" y="24464"/>
                      </a:cubicBezTo>
                      <a:cubicBezTo>
                        <a:pt x="42433" y="25416"/>
                        <a:pt x="47849" y="26748"/>
                        <a:pt x="53076" y="28081"/>
                      </a:cubicBezTo>
                      <a:lnTo>
                        <a:pt x="55641" y="28842"/>
                      </a:lnTo>
                      <a:lnTo>
                        <a:pt x="57162" y="26653"/>
                      </a:lnTo>
                      <a:cubicBezTo>
                        <a:pt x="60202" y="22275"/>
                        <a:pt x="63528" y="17993"/>
                        <a:pt x="66664" y="13805"/>
                      </a:cubicBezTo>
                      <a:cubicBezTo>
                        <a:pt x="68279" y="11712"/>
                        <a:pt x="69990" y="9713"/>
                        <a:pt x="71700" y="7905"/>
                      </a:cubicBezTo>
                      <a:lnTo>
                        <a:pt x="73030" y="6668"/>
                      </a:lnTo>
                      <a:lnTo>
                        <a:pt x="73695" y="6192"/>
                      </a:lnTo>
                      <a:lnTo>
                        <a:pt x="73695" y="6192"/>
                      </a:lnTo>
                      <a:cubicBezTo>
                        <a:pt x="74641" y="5847"/>
                        <a:pt x="75635" y="5654"/>
                        <a:pt x="76641" y="5621"/>
                      </a:cubicBezTo>
                      <a:cubicBezTo>
                        <a:pt x="81903" y="5632"/>
                        <a:pt x="87153" y="6142"/>
                        <a:pt x="92319" y="7144"/>
                      </a:cubicBezTo>
                      <a:cubicBezTo>
                        <a:pt x="98021" y="8191"/>
                        <a:pt x="103342" y="9333"/>
                        <a:pt x="108758" y="10284"/>
                      </a:cubicBezTo>
                      <a:close/>
                    </a:path>
                  </a:pathLst>
                </a:custGeom>
                <a:solidFill>
                  <a:srgbClr val="263238"/>
                </a:solidFill>
                <a:ln w="9502" cap="flat">
                  <a:noFill/>
                  <a:prstDash val="solid"/>
                  <a:miter/>
                </a:ln>
              </p:spPr>
              <p:txBody>
                <a:bodyPr rtlCol="0" anchor="ctr"/>
                <a:lstStyle/>
                <a:p>
                  <a:endParaRPr lang="en-VN"/>
                </a:p>
              </p:txBody>
            </p:sp>
            <p:sp>
              <p:nvSpPr>
                <p:cNvPr id="2112" name="Freeform 2111">
                  <a:extLst>
                    <a:ext uri="{FF2B5EF4-FFF2-40B4-BE49-F238E27FC236}">
                      <a16:creationId xmlns:a16="http://schemas.microsoft.com/office/drawing/2014/main" id="{C965C1FB-5374-FE49-952F-26F35BC23D3B}"/>
                    </a:ext>
                  </a:extLst>
                </p:cNvPr>
                <p:cNvSpPr/>
                <p:nvPr/>
              </p:nvSpPr>
              <p:spPr>
                <a:xfrm>
                  <a:off x="6714400" y="2807677"/>
                  <a:ext cx="170848" cy="48416"/>
                </a:xfrm>
                <a:custGeom>
                  <a:avLst/>
                  <a:gdLst>
                    <a:gd name="connsiteX0" fmla="*/ 170808 w 170848"/>
                    <a:gd name="connsiteY0" fmla="*/ 25239 h 48416"/>
                    <a:gd name="connsiteX1" fmla="*/ 150283 w 170848"/>
                    <a:gd name="connsiteY1" fmla="*/ 11249 h 48416"/>
                    <a:gd name="connsiteX2" fmla="*/ 127002 w 170848"/>
                    <a:gd name="connsiteY2" fmla="*/ 686 h 48416"/>
                    <a:gd name="connsiteX3" fmla="*/ 119306 w 170848"/>
                    <a:gd name="connsiteY3" fmla="*/ 20 h 48416"/>
                    <a:gd name="connsiteX4" fmla="*/ 116740 w 170848"/>
                    <a:gd name="connsiteY4" fmla="*/ 686 h 48416"/>
                    <a:gd name="connsiteX5" fmla="*/ 115030 w 170848"/>
                    <a:gd name="connsiteY5" fmla="*/ 1447 h 48416"/>
                    <a:gd name="connsiteX6" fmla="*/ 111989 w 170848"/>
                    <a:gd name="connsiteY6" fmla="*/ 3065 h 48416"/>
                    <a:gd name="connsiteX7" fmla="*/ 101347 w 170848"/>
                    <a:gd name="connsiteY7" fmla="*/ 10298 h 48416"/>
                    <a:gd name="connsiteX8" fmla="*/ 82342 w 170848"/>
                    <a:gd name="connsiteY8" fmla="*/ 26476 h 48416"/>
                    <a:gd name="connsiteX9" fmla="*/ 88804 w 170848"/>
                    <a:gd name="connsiteY9" fmla="*/ 25620 h 48416"/>
                    <a:gd name="connsiteX10" fmla="*/ 65048 w 170848"/>
                    <a:gd name="connsiteY10" fmla="*/ 15437 h 48416"/>
                    <a:gd name="connsiteX11" fmla="*/ 52221 w 170848"/>
                    <a:gd name="connsiteY11" fmla="*/ 11916 h 48416"/>
                    <a:gd name="connsiteX12" fmla="*/ 45189 w 170848"/>
                    <a:gd name="connsiteY12" fmla="*/ 10964 h 48416"/>
                    <a:gd name="connsiteX13" fmla="*/ 41293 w 170848"/>
                    <a:gd name="connsiteY13" fmla="*/ 10964 h 48416"/>
                    <a:gd name="connsiteX14" fmla="*/ 37207 w 170848"/>
                    <a:gd name="connsiteY14" fmla="*/ 12011 h 48416"/>
                    <a:gd name="connsiteX15" fmla="*/ 25519 w 170848"/>
                    <a:gd name="connsiteY15" fmla="*/ 19529 h 48416"/>
                    <a:gd name="connsiteX16" fmla="*/ 16017 w 170848"/>
                    <a:gd name="connsiteY16" fmla="*/ 28475 h 48416"/>
                    <a:gd name="connsiteX17" fmla="*/ -41 w 170848"/>
                    <a:gd name="connsiteY17" fmla="*/ 48364 h 48416"/>
                    <a:gd name="connsiteX18" fmla="*/ 19723 w 170848"/>
                    <a:gd name="connsiteY18" fmla="*/ 32662 h 48416"/>
                    <a:gd name="connsiteX19" fmla="*/ 29795 w 170848"/>
                    <a:gd name="connsiteY19" fmla="*/ 25525 h 48416"/>
                    <a:gd name="connsiteX20" fmla="*/ 39963 w 170848"/>
                    <a:gd name="connsiteY20" fmla="*/ 20481 h 48416"/>
                    <a:gd name="connsiteX21" fmla="*/ 49465 w 170848"/>
                    <a:gd name="connsiteY21" fmla="*/ 21432 h 48416"/>
                    <a:gd name="connsiteX22" fmla="*/ 60772 w 170848"/>
                    <a:gd name="connsiteY22" fmla="*/ 25334 h 48416"/>
                    <a:gd name="connsiteX23" fmla="*/ 83198 w 170848"/>
                    <a:gd name="connsiteY23" fmla="*/ 35422 h 48416"/>
                    <a:gd name="connsiteX24" fmla="*/ 86808 w 170848"/>
                    <a:gd name="connsiteY24" fmla="*/ 37325 h 48416"/>
                    <a:gd name="connsiteX25" fmla="*/ 89659 w 170848"/>
                    <a:gd name="connsiteY25" fmla="*/ 34565 h 48416"/>
                    <a:gd name="connsiteX26" fmla="*/ 107618 w 170848"/>
                    <a:gd name="connsiteY26" fmla="*/ 18482 h 48416"/>
                    <a:gd name="connsiteX27" fmla="*/ 117120 w 170848"/>
                    <a:gd name="connsiteY27" fmla="*/ 11345 h 48416"/>
                    <a:gd name="connsiteX28" fmla="*/ 119401 w 170848"/>
                    <a:gd name="connsiteY28" fmla="*/ 9917 h 48416"/>
                    <a:gd name="connsiteX29" fmla="*/ 120446 w 170848"/>
                    <a:gd name="connsiteY29" fmla="*/ 9346 h 48416"/>
                    <a:gd name="connsiteX30" fmla="*/ 120446 w 170848"/>
                    <a:gd name="connsiteY30" fmla="*/ 9346 h 48416"/>
                    <a:gd name="connsiteX31" fmla="*/ 124912 w 170848"/>
                    <a:gd name="connsiteY31" fmla="*/ 9346 h 48416"/>
                    <a:gd name="connsiteX32" fmla="*/ 147432 w 170848"/>
                    <a:gd name="connsiteY32" fmla="*/ 16103 h 48416"/>
                    <a:gd name="connsiteX33" fmla="*/ 170808 w 170848"/>
                    <a:gd name="connsiteY33" fmla="*/ 25239 h 48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70848" h="48416">
                      <a:moveTo>
                        <a:pt x="170808" y="25239"/>
                      </a:moveTo>
                      <a:cubicBezTo>
                        <a:pt x="164301" y="20102"/>
                        <a:pt x="157442" y="15427"/>
                        <a:pt x="150283" y="11249"/>
                      </a:cubicBezTo>
                      <a:cubicBezTo>
                        <a:pt x="143033" y="6694"/>
                        <a:pt x="135202" y="3141"/>
                        <a:pt x="127002" y="686"/>
                      </a:cubicBezTo>
                      <a:cubicBezTo>
                        <a:pt x="124491" y="43"/>
                        <a:pt x="121890" y="-182"/>
                        <a:pt x="119306" y="20"/>
                      </a:cubicBezTo>
                      <a:cubicBezTo>
                        <a:pt x="118432" y="164"/>
                        <a:pt x="117573" y="386"/>
                        <a:pt x="116740" y="686"/>
                      </a:cubicBezTo>
                      <a:lnTo>
                        <a:pt x="115030" y="1447"/>
                      </a:lnTo>
                      <a:lnTo>
                        <a:pt x="111989" y="3065"/>
                      </a:lnTo>
                      <a:cubicBezTo>
                        <a:pt x="108188" y="5349"/>
                        <a:pt x="104767" y="7823"/>
                        <a:pt x="101347" y="10298"/>
                      </a:cubicBezTo>
                      <a:cubicBezTo>
                        <a:pt x="94600" y="15437"/>
                        <a:pt x="88519" y="20861"/>
                        <a:pt x="82342" y="26476"/>
                      </a:cubicBezTo>
                      <a:lnTo>
                        <a:pt x="88804" y="25620"/>
                      </a:lnTo>
                      <a:cubicBezTo>
                        <a:pt x="81138" y="21661"/>
                        <a:pt x="73200" y="18258"/>
                        <a:pt x="65048" y="15437"/>
                      </a:cubicBezTo>
                      <a:cubicBezTo>
                        <a:pt x="60861" y="13962"/>
                        <a:pt x="56574" y="12786"/>
                        <a:pt x="52221" y="11916"/>
                      </a:cubicBezTo>
                      <a:cubicBezTo>
                        <a:pt x="49908" y="11399"/>
                        <a:pt x="47556" y="11081"/>
                        <a:pt x="45189" y="10964"/>
                      </a:cubicBezTo>
                      <a:cubicBezTo>
                        <a:pt x="43892" y="10871"/>
                        <a:pt x="42590" y="10871"/>
                        <a:pt x="41293" y="10964"/>
                      </a:cubicBezTo>
                      <a:cubicBezTo>
                        <a:pt x="39910" y="11223"/>
                        <a:pt x="38545" y="11573"/>
                        <a:pt x="37207" y="12011"/>
                      </a:cubicBezTo>
                      <a:cubicBezTo>
                        <a:pt x="32934" y="13872"/>
                        <a:pt x="28987" y="16411"/>
                        <a:pt x="25519" y="19529"/>
                      </a:cubicBezTo>
                      <a:cubicBezTo>
                        <a:pt x="22147" y="22285"/>
                        <a:pt x="18972" y="25274"/>
                        <a:pt x="16017" y="28475"/>
                      </a:cubicBezTo>
                      <a:cubicBezTo>
                        <a:pt x="10142" y="34664"/>
                        <a:pt x="4772" y="41315"/>
                        <a:pt x="-41" y="48364"/>
                      </a:cubicBezTo>
                      <a:cubicBezTo>
                        <a:pt x="6610" y="43035"/>
                        <a:pt x="13072" y="37611"/>
                        <a:pt x="19723" y="32662"/>
                      </a:cubicBezTo>
                      <a:cubicBezTo>
                        <a:pt x="23049" y="30093"/>
                        <a:pt x="26375" y="27713"/>
                        <a:pt x="29795" y="25525"/>
                      </a:cubicBezTo>
                      <a:cubicBezTo>
                        <a:pt x="32942" y="23391"/>
                        <a:pt x="36362" y="21695"/>
                        <a:pt x="39963" y="20481"/>
                      </a:cubicBezTo>
                      <a:cubicBezTo>
                        <a:pt x="43162" y="20145"/>
                        <a:pt x="46395" y="20469"/>
                        <a:pt x="49465" y="21432"/>
                      </a:cubicBezTo>
                      <a:cubicBezTo>
                        <a:pt x="53309" y="22505"/>
                        <a:pt x="57085" y="23808"/>
                        <a:pt x="60772" y="25334"/>
                      </a:cubicBezTo>
                      <a:cubicBezTo>
                        <a:pt x="68374" y="28284"/>
                        <a:pt x="75976" y="31901"/>
                        <a:pt x="83198" y="35422"/>
                      </a:cubicBezTo>
                      <a:lnTo>
                        <a:pt x="86808" y="37325"/>
                      </a:lnTo>
                      <a:lnTo>
                        <a:pt x="89659" y="34565"/>
                      </a:lnTo>
                      <a:cubicBezTo>
                        <a:pt x="95455" y="29046"/>
                        <a:pt x="101537" y="23621"/>
                        <a:pt x="107618" y="18482"/>
                      </a:cubicBezTo>
                      <a:cubicBezTo>
                        <a:pt x="110648" y="15924"/>
                        <a:pt x="113820" y="13542"/>
                        <a:pt x="117120" y="11345"/>
                      </a:cubicBezTo>
                      <a:cubicBezTo>
                        <a:pt x="117836" y="10801"/>
                        <a:pt x="118599" y="10324"/>
                        <a:pt x="119401" y="9917"/>
                      </a:cubicBezTo>
                      <a:lnTo>
                        <a:pt x="120446" y="9346"/>
                      </a:lnTo>
                      <a:cubicBezTo>
                        <a:pt x="120446" y="9346"/>
                        <a:pt x="120446" y="9346"/>
                        <a:pt x="120446" y="9346"/>
                      </a:cubicBezTo>
                      <a:cubicBezTo>
                        <a:pt x="121921" y="9056"/>
                        <a:pt x="123437" y="9056"/>
                        <a:pt x="124912" y="9346"/>
                      </a:cubicBezTo>
                      <a:cubicBezTo>
                        <a:pt x="132623" y="10846"/>
                        <a:pt x="140167" y="13109"/>
                        <a:pt x="147432" y="16103"/>
                      </a:cubicBezTo>
                      <a:cubicBezTo>
                        <a:pt x="155509" y="18958"/>
                        <a:pt x="163111" y="22194"/>
                        <a:pt x="170808" y="25239"/>
                      </a:cubicBezTo>
                      <a:close/>
                    </a:path>
                  </a:pathLst>
                </a:custGeom>
                <a:solidFill>
                  <a:srgbClr val="263238"/>
                </a:solidFill>
                <a:ln w="9502" cap="flat">
                  <a:noFill/>
                  <a:prstDash val="solid"/>
                  <a:miter/>
                </a:ln>
              </p:spPr>
              <p:txBody>
                <a:bodyPr rtlCol="0" anchor="ctr"/>
                <a:lstStyle/>
                <a:p>
                  <a:endParaRPr lang="en-VN"/>
                </a:p>
              </p:txBody>
            </p:sp>
            <p:sp>
              <p:nvSpPr>
                <p:cNvPr id="2113" name="Freeform 2112">
                  <a:extLst>
                    <a:ext uri="{FF2B5EF4-FFF2-40B4-BE49-F238E27FC236}">
                      <a16:creationId xmlns:a16="http://schemas.microsoft.com/office/drawing/2014/main" id="{FC4C46A1-60DB-F144-83E9-8AB25864EE22}"/>
                    </a:ext>
                  </a:extLst>
                </p:cNvPr>
                <p:cNvSpPr/>
                <p:nvPr/>
              </p:nvSpPr>
              <p:spPr>
                <a:xfrm>
                  <a:off x="5116042" y="2442651"/>
                  <a:ext cx="113455" cy="34487"/>
                </a:xfrm>
                <a:custGeom>
                  <a:avLst/>
                  <a:gdLst>
                    <a:gd name="connsiteX0" fmla="*/ 113414 w 113455"/>
                    <a:gd name="connsiteY0" fmla="*/ 15592 h 34487"/>
                    <a:gd name="connsiteX1" fmla="*/ 99446 w 113455"/>
                    <a:gd name="connsiteY1" fmla="*/ 6646 h 34487"/>
                    <a:gd name="connsiteX2" fmla="*/ 83673 w 113455"/>
                    <a:gd name="connsiteY2" fmla="*/ 175 h 34487"/>
                    <a:gd name="connsiteX3" fmla="*/ 78542 w 113455"/>
                    <a:gd name="connsiteY3" fmla="*/ 175 h 34487"/>
                    <a:gd name="connsiteX4" fmla="*/ 76831 w 113455"/>
                    <a:gd name="connsiteY4" fmla="*/ 175 h 34487"/>
                    <a:gd name="connsiteX5" fmla="*/ 75691 w 113455"/>
                    <a:gd name="connsiteY5" fmla="*/ 746 h 34487"/>
                    <a:gd name="connsiteX6" fmla="*/ 73695 w 113455"/>
                    <a:gd name="connsiteY6" fmla="*/ 1888 h 34487"/>
                    <a:gd name="connsiteX7" fmla="*/ 66759 w 113455"/>
                    <a:gd name="connsiteY7" fmla="*/ 6932 h 34487"/>
                    <a:gd name="connsiteX8" fmla="*/ 54406 w 113455"/>
                    <a:gd name="connsiteY8" fmla="*/ 18162 h 34487"/>
                    <a:gd name="connsiteX9" fmla="*/ 58682 w 113455"/>
                    <a:gd name="connsiteY9" fmla="*/ 17400 h 34487"/>
                    <a:gd name="connsiteX10" fmla="*/ 42528 w 113455"/>
                    <a:gd name="connsiteY10" fmla="*/ 11119 h 34487"/>
                    <a:gd name="connsiteX11" fmla="*/ 33881 w 113455"/>
                    <a:gd name="connsiteY11" fmla="*/ 9025 h 34487"/>
                    <a:gd name="connsiteX12" fmla="*/ 29225 w 113455"/>
                    <a:gd name="connsiteY12" fmla="*/ 8550 h 34487"/>
                    <a:gd name="connsiteX13" fmla="*/ 26660 w 113455"/>
                    <a:gd name="connsiteY13" fmla="*/ 8550 h 34487"/>
                    <a:gd name="connsiteX14" fmla="*/ 23904 w 113455"/>
                    <a:gd name="connsiteY14" fmla="*/ 9406 h 34487"/>
                    <a:gd name="connsiteX15" fmla="*/ 16302 w 113455"/>
                    <a:gd name="connsiteY15" fmla="*/ 14640 h 34487"/>
                    <a:gd name="connsiteX16" fmla="*/ 10221 w 113455"/>
                    <a:gd name="connsiteY16" fmla="*/ 20731 h 34487"/>
                    <a:gd name="connsiteX17" fmla="*/ -41 w 113455"/>
                    <a:gd name="connsiteY17" fmla="*/ 34435 h 34487"/>
                    <a:gd name="connsiteX18" fmla="*/ 12787 w 113455"/>
                    <a:gd name="connsiteY18" fmla="*/ 23491 h 34487"/>
                    <a:gd name="connsiteX19" fmla="*/ 19343 w 113455"/>
                    <a:gd name="connsiteY19" fmla="*/ 18542 h 34487"/>
                    <a:gd name="connsiteX20" fmla="*/ 25995 w 113455"/>
                    <a:gd name="connsiteY20" fmla="*/ 14926 h 34487"/>
                    <a:gd name="connsiteX21" fmla="*/ 32646 w 113455"/>
                    <a:gd name="connsiteY21" fmla="*/ 15402 h 34487"/>
                    <a:gd name="connsiteX22" fmla="*/ 40248 w 113455"/>
                    <a:gd name="connsiteY22" fmla="*/ 17781 h 34487"/>
                    <a:gd name="connsiteX23" fmla="*/ 55451 w 113455"/>
                    <a:gd name="connsiteY23" fmla="*/ 24062 h 34487"/>
                    <a:gd name="connsiteX24" fmla="*/ 57922 w 113455"/>
                    <a:gd name="connsiteY24" fmla="*/ 25109 h 34487"/>
                    <a:gd name="connsiteX25" fmla="*/ 59727 w 113455"/>
                    <a:gd name="connsiteY25" fmla="*/ 23301 h 34487"/>
                    <a:gd name="connsiteX26" fmla="*/ 71320 w 113455"/>
                    <a:gd name="connsiteY26" fmla="*/ 12166 h 34487"/>
                    <a:gd name="connsiteX27" fmla="*/ 77306 w 113455"/>
                    <a:gd name="connsiteY27" fmla="*/ 7217 h 34487"/>
                    <a:gd name="connsiteX28" fmla="*/ 78827 w 113455"/>
                    <a:gd name="connsiteY28" fmla="*/ 6171 h 34487"/>
                    <a:gd name="connsiteX29" fmla="*/ 79492 w 113455"/>
                    <a:gd name="connsiteY29" fmla="*/ 6171 h 34487"/>
                    <a:gd name="connsiteX30" fmla="*/ 79492 w 113455"/>
                    <a:gd name="connsiteY30" fmla="*/ 6171 h 34487"/>
                    <a:gd name="connsiteX31" fmla="*/ 82437 w 113455"/>
                    <a:gd name="connsiteY31" fmla="*/ 6171 h 34487"/>
                    <a:gd name="connsiteX32" fmla="*/ 97641 w 113455"/>
                    <a:gd name="connsiteY32" fmla="*/ 10263 h 34487"/>
                    <a:gd name="connsiteX33" fmla="*/ 113414 w 113455"/>
                    <a:gd name="connsiteY33" fmla="*/ 15592 h 3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3455" h="34487">
                      <a:moveTo>
                        <a:pt x="113414" y="15592"/>
                      </a:moveTo>
                      <a:cubicBezTo>
                        <a:pt x="108947" y="12324"/>
                        <a:pt x="104282" y="9336"/>
                        <a:pt x="99446" y="6646"/>
                      </a:cubicBezTo>
                      <a:cubicBezTo>
                        <a:pt x="94496" y="3802"/>
                        <a:pt x="89192" y="1626"/>
                        <a:pt x="83673" y="175"/>
                      </a:cubicBezTo>
                      <a:cubicBezTo>
                        <a:pt x="81976" y="-128"/>
                        <a:pt x="80239" y="-128"/>
                        <a:pt x="78542" y="175"/>
                      </a:cubicBezTo>
                      <a:cubicBezTo>
                        <a:pt x="77974" y="90"/>
                        <a:pt x="77398" y="90"/>
                        <a:pt x="76831" y="175"/>
                      </a:cubicBezTo>
                      <a:lnTo>
                        <a:pt x="75691" y="746"/>
                      </a:lnTo>
                      <a:lnTo>
                        <a:pt x="73695" y="1888"/>
                      </a:lnTo>
                      <a:cubicBezTo>
                        <a:pt x="71225" y="3506"/>
                        <a:pt x="68944" y="5219"/>
                        <a:pt x="66759" y="6932"/>
                      </a:cubicBezTo>
                      <a:cubicBezTo>
                        <a:pt x="62388" y="10453"/>
                        <a:pt x="58397" y="14260"/>
                        <a:pt x="54406" y="18162"/>
                      </a:cubicBezTo>
                      <a:lnTo>
                        <a:pt x="58682" y="17400"/>
                      </a:lnTo>
                      <a:cubicBezTo>
                        <a:pt x="53451" y="14930"/>
                        <a:pt x="48053" y="12832"/>
                        <a:pt x="42528" y="11119"/>
                      </a:cubicBezTo>
                      <a:cubicBezTo>
                        <a:pt x="39701" y="10210"/>
                        <a:pt x="36811" y="9510"/>
                        <a:pt x="33881" y="9025"/>
                      </a:cubicBezTo>
                      <a:cubicBezTo>
                        <a:pt x="32341" y="8768"/>
                        <a:pt x="30786" y="8609"/>
                        <a:pt x="29225" y="8550"/>
                      </a:cubicBezTo>
                      <a:lnTo>
                        <a:pt x="26660" y="8550"/>
                      </a:lnTo>
                      <a:cubicBezTo>
                        <a:pt x="25724" y="8778"/>
                        <a:pt x="24804" y="9064"/>
                        <a:pt x="23904" y="9406"/>
                      </a:cubicBezTo>
                      <a:cubicBezTo>
                        <a:pt x="21082" y="10689"/>
                        <a:pt x="18509" y="12461"/>
                        <a:pt x="16302" y="14640"/>
                      </a:cubicBezTo>
                      <a:cubicBezTo>
                        <a:pt x="14158" y="16550"/>
                        <a:pt x="12128" y="18584"/>
                        <a:pt x="10221" y="20731"/>
                      </a:cubicBezTo>
                      <a:cubicBezTo>
                        <a:pt x="6419" y="25000"/>
                        <a:pt x="2986" y="29584"/>
                        <a:pt x="-41" y="34435"/>
                      </a:cubicBezTo>
                      <a:cubicBezTo>
                        <a:pt x="4235" y="30724"/>
                        <a:pt x="8416" y="26917"/>
                        <a:pt x="12787" y="23491"/>
                      </a:cubicBezTo>
                      <a:cubicBezTo>
                        <a:pt x="14972" y="21778"/>
                        <a:pt x="17063" y="20065"/>
                        <a:pt x="19343" y="18542"/>
                      </a:cubicBezTo>
                      <a:cubicBezTo>
                        <a:pt x="21403" y="17067"/>
                        <a:pt x="23637" y="15852"/>
                        <a:pt x="25995" y="14926"/>
                      </a:cubicBezTo>
                      <a:cubicBezTo>
                        <a:pt x="28220" y="14586"/>
                        <a:pt x="30492" y="14749"/>
                        <a:pt x="32646" y="15402"/>
                      </a:cubicBezTo>
                      <a:cubicBezTo>
                        <a:pt x="35235" y="16007"/>
                        <a:pt x="37776" y="16802"/>
                        <a:pt x="40248" y="17781"/>
                      </a:cubicBezTo>
                      <a:cubicBezTo>
                        <a:pt x="45379" y="19589"/>
                        <a:pt x="50510" y="21778"/>
                        <a:pt x="55451" y="24062"/>
                      </a:cubicBezTo>
                      <a:lnTo>
                        <a:pt x="57922" y="25109"/>
                      </a:lnTo>
                      <a:lnTo>
                        <a:pt x="59727" y="23301"/>
                      </a:lnTo>
                      <a:cubicBezTo>
                        <a:pt x="63433" y="19399"/>
                        <a:pt x="67424" y="15687"/>
                        <a:pt x="71320" y="12166"/>
                      </a:cubicBezTo>
                      <a:cubicBezTo>
                        <a:pt x="73220" y="10404"/>
                        <a:pt x="75219" y="8752"/>
                        <a:pt x="77306" y="7217"/>
                      </a:cubicBezTo>
                      <a:lnTo>
                        <a:pt x="78827" y="6171"/>
                      </a:lnTo>
                      <a:lnTo>
                        <a:pt x="79492" y="6171"/>
                      </a:lnTo>
                      <a:lnTo>
                        <a:pt x="79492" y="6171"/>
                      </a:lnTo>
                      <a:cubicBezTo>
                        <a:pt x="80462" y="5959"/>
                        <a:pt x="81467" y="5959"/>
                        <a:pt x="82437" y="6171"/>
                      </a:cubicBezTo>
                      <a:cubicBezTo>
                        <a:pt x="87619" y="7067"/>
                        <a:pt x="92708" y="8437"/>
                        <a:pt x="97641" y="10263"/>
                      </a:cubicBezTo>
                      <a:cubicBezTo>
                        <a:pt x="103057" y="11310"/>
                        <a:pt x="108188" y="13689"/>
                        <a:pt x="113414" y="15592"/>
                      </a:cubicBezTo>
                      <a:close/>
                    </a:path>
                  </a:pathLst>
                </a:custGeom>
                <a:solidFill>
                  <a:srgbClr val="263238"/>
                </a:solidFill>
                <a:ln w="9502" cap="flat">
                  <a:noFill/>
                  <a:prstDash val="solid"/>
                  <a:miter/>
                </a:ln>
              </p:spPr>
              <p:txBody>
                <a:bodyPr rtlCol="0" anchor="ctr"/>
                <a:lstStyle/>
                <a:p>
                  <a:endParaRPr lang="en-VN"/>
                </a:p>
              </p:txBody>
            </p:sp>
            <p:sp>
              <p:nvSpPr>
                <p:cNvPr id="2114" name="Freeform 2113">
                  <a:extLst>
                    <a:ext uri="{FF2B5EF4-FFF2-40B4-BE49-F238E27FC236}">
                      <a16:creationId xmlns:a16="http://schemas.microsoft.com/office/drawing/2014/main" id="{DB75315B-800B-BC4A-84DF-74155F6274BC}"/>
                    </a:ext>
                  </a:extLst>
                </p:cNvPr>
                <p:cNvSpPr/>
                <p:nvPr/>
              </p:nvSpPr>
              <p:spPr>
                <a:xfrm>
                  <a:off x="5195195" y="2384374"/>
                  <a:ext cx="169803" cy="51937"/>
                </a:xfrm>
                <a:custGeom>
                  <a:avLst/>
                  <a:gdLst>
                    <a:gd name="connsiteX0" fmla="*/ 169762 w 169803"/>
                    <a:gd name="connsiteY0" fmla="*/ 51885 h 51937"/>
                    <a:gd name="connsiteX1" fmla="*/ 154464 w 169803"/>
                    <a:gd name="connsiteY1" fmla="*/ 32852 h 51937"/>
                    <a:gd name="connsiteX2" fmla="*/ 135459 w 169803"/>
                    <a:gd name="connsiteY2" fmla="*/ 15912 h 51937"/>
                    <a:gd name="connsiteX3" fmla="*/ 128333 w 169803"/>
                    <a:gd name="connsiteY3" fmla="*/ 12962 h 51937"/>
                    <a:gd name="connsiteX4" fmla="*/ 125672 w 169803"/>
                    <a:gd name="connsiteY4" fmla="*/ 12962 h 51937"/>
                    <a:gd name="connsiteX5" fmla="*/ 123867 w 169803"/>
                    <a:gd name="connsiteY5" fmla="*/ 12962 h 51937"/>
                    <a:gd name="connsiteX6" fmla="*/ 120446 w 169803"/>
                    <a:gd name="connsiteY6" fmla="*/ 13628 h 51937"/>
                    <a:gd name="connsiteX7" fmla="*/ 108093 w 169803"/>
                    <a:gd name="connsiteY7" fmla="*/ 17339 h 51937"/>
                    <a:gd name="connsiteX8" fmla="*/ 85098 w 169803"/>
                    <a:gd name="connsiteY8" fmla="*/ 26856 h 51937"/>
                    <a:gd name="connsiteX9" fmla="*/ 91559 w 169803"/>
                    <a:gd name="connsiteY9" fmla="*/ 27903 h 51937"/>
                    <a:gd name="connsiteX10" fmla="*/ 71795 w 169803"/>
                    <a:gd name="connsiteY10" fmla="*/ 11058 h 51937"/>
                    <a:gd name="connsiteX11" fmla="*/ 60582 w 169803"/>
                    <a:gd name="connsiteY11" fmla="*/ 3921 h 51937"/>
                    <a:gd name="connsiteX12" fmla="*/ 54216 w 169803"/>
                    <a:gd name="connsiteY12" fmla="*/ 971 h 51937"/>
                    <a:gd name="connsiteX13" fmla="*/ 50415 w 169803"/>
                    <a:gd name="connsiteY13" fmla="*/ 19 h 51937"/>
                    <a:gd name="connsiteX14" fmla="*/ 46234 w 169803"/>
                    <a:gd name="connsiteY14" fmla="*/ 19 h 51937"/>
                    <a:gd name="connsiteX15" fmla="*/ 32836 w 169803"/>
                    <a:gd name="connsiteY15" fmla="*/ 3730 h 51937"/>
                    <a:gd name="connsiteX16" fmla="*/ 21148 w 169803"/>
                    <a:gd name="connsiteY16" fmla="*/ 9441 h 51937"/>
                    <a:gd name="connsiteX17" fmla="*/ -41 w 169803"/>
                    <a:gd name="connsiteY17" fmla="*/ 23811 h 51937"/>
                    <a:gd name="connsiteX18" fmla="*/ 23524 w 169803"/>
                    <a:gd name="connsiteY18" fmla="*/ 14294 h 51937"/>
                    <a:gd name="connsiteX19" fmla="*/ 35307 w 169803"/>
                    <a:gd name="connsiteY19" fmla="*/ 10583 h 51937"/>
                    <a:gd name="connsiteX20" fmla="*/ 46424 w 169803"/>
                    <a:gd name="connsiteY20" fmla="*/ 8679 h 51937"/>
                    <a:gd name="connsiteX21" fmla="*/ 55926 w 169803"/>
                    <a:gd name="connsiteY21" fmla="*/ 12581 h 51937"/>
                    <a:gd name="connsiteX22" fmla="*/ 65429 w 169803"/>
                    <a:gd name="connsiteY22" fmla="*/ 19719 h 51937"/>
                    <a:gd name="connsiteX23" fmla="*/ 83863 w 169803"/>
                    <a:gd name="connsiteY23" fmla="*/ 35992 h 51937"/>
                    <a:gd name="connsiteX24" fmla="*/ 86808 w 169803"/>
                    <a:gd name="connsiteY24" fmla="*/ 38847 h 51937"/>
                    <a:gd name="connsiteX25" fmla="*/ 90324 w 169803"/>
                    <a:gd name="connsiteY25" fmla="*/ 37039 h 51937"/>
                    <a:gd name="connsiteX26" fmla="*/ 112179 w 169803"/>
                    <a:gd name="connsiteY26" fmla="*/ 27522 h 51937"/>
                    <a:gd name="connsiteX27" fmla="*/ 123107 w 169803"/>
                    <a:gd name="connsiteY27" fmla="*/ 23430 h 51937"/>
                    <a:gd name="connsiteX28" fmla="*/ 125672 w 169803"/>
                    <a:gd name="connsiteY28" fmla="*/ 22669 h 51937"/>
                    <a:gd name="connsiteX29" fmla="*/ 126907 w 169803"/>
                    <a:gd name="connsiteY29" fmla="*/ 22669 h 51937"/>
                    <a:gd name="connsiteX30" fmla="*/ 126907 w 169803"/>
                    <a:gd name="connsiteY30" fmla="*/ 22669 h 51937"/>
                    <a:gd name="connsiteX31" fmla="*/ 131183 w 169803"/>
                    <a:gd name="connsiteY31" fmla="*/ 24001 h 51937"/>
                    <a:gd name="connsiteX32" fmla="*/ 150188 w 169803"/>
                    <a:gd name="connsiteY32" fmla="*/ 37229 h 51937"/>
                    <a:gd name="connsiteX33" fmla="*/ 169762 w 169803"/>
                    <a:gd name="connsiteY33" fmla="*/ 51885 h 51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69803" h="51937">
                      <a:moveTo>
                        <a:pt x="169762" y="51885"/>
                      </a:moveTo>
                      <a:cubicBezTo>
                        <a:pt x="165106" y="45195"/>
                        <a:pt x="159995" y="38836"/>
                        <a:pt x="154464" y="32852"/>
                      </a:cubicBezTo>
                      <a:cubicBezTo>
                        <a:pt x="148895" y="26398"/>
                        <a:pt x="142506" y="20703"/>
                        <a:pt x="135459" y="15912"/>
                      </a:cubicBezTo>
                      <a:cubicBezTo>
                        <a:pt x="133261" y="14545"/>
                        <a:pt x="130853" y="13548"/>
                        <a:pt x="128333" y="12962"/>
                      </a:cubicBezTo>
                      <a:lnTo>
                        <a:pt x="125672" y="12962"/>
                      </a:lnTo>
                      <a:lnTo>
                        <a:pt x="123867" y="12962"/>
                      </a:lnTo>
                      <a:lnTo>
                        <a:pt x="120446" y="13628"/>
                      </a:lnTo>
                      <a:cubicBezTo>
                        <a:pt x="116075" y="14675"/>
                        <a:pt x="112084" y="16007"/>
                        <a:pt x="108093" y="17339"/>
                      </a:cubicBezTo>
                      <a:cubicBezTo>
                        <a:pt x="100206" y="20194"/>
                        <a:pt x="92700" y="23620"/>
                        <a:pt x="85098" y="26856"/>
                      </a:cubicBezTo>
                      <a:lnTo>
                        <a:pt x="91559" y="27903"/>
                      </a:lnTo>
                      <a:cubicBezTo>
                        <a:pt x="85349" y="21858"/>
                        <a:pt x="78747" y="16231"/>
                        <a:pt x="71795" y="11058"/>
                      </a:cubicBezTo>
                      <a:cubicBezTo>
                        <a:pt x="68208" y="8450"/>
                        <a:pt x="64463" y="6067"/>
                        <a:pt x="60582" y="3921"/>
                      </a:cubicBezTo>
                      <a:cubicBezTo>
                        <a:pt x="58524" y="2806"/>
                        <a:pt x="56397" y="1820"/>
                        <a:pt x="54216" y="971"/>
                      </a:cubicBezTo>
                      <a:cubicBezTo>
                        <a:pt x="52976" y="553"/>
                        <a:pt x="51705" y="235"/>
                        <a:pt x="50415" y="19"/>
                      </a:cubicBezTo>
                      <a:cubicBezTo>
                        <a:pt x="49023" y="-76"/>
                        <a:pt x="47626" y="-76"/>
                        <a:pt x="46234" y="19"/>
                      </a:cubicBezTo>
                      <a:cubicBezTo>
                        <a:pt x="41607" y="570"/>
                        <a:pt x="37089" y="1822"/>
                        <a:pt x="32836" y="3730"/>
                      </a:cubicBezTo>
                      <a:cubicBezTo>
                        <a:pt x="28750" y="5444"/>
                        <a:pt x="24949" y="7442"/>
                        <a:pt x="21148" y="9441"/>
                      </a:cubicBezTo>
                      <a:cubicBezTo>
                        <a:pt x="13733" y="13688"/>
                        <a:pt x="6650" y="18492"/>
                        <a:pt x="-41" y="23811"/>
                      </a:cubicBezTo>
                      <a:cubicBezTo>
                        <a:pt x="7940" y="20670"/>
                        <a:pt x="15637" y="17339"/>
                        <a:pt x="23524" y="14294"/>
                      </a:cubicBezTo>
                      <a:cubicBezTo>
                        <a:pt x="27376" y="12828"/>
                        <a:pt x="31310" y="11589"/>
                        <a:pt x="35307" y="10583"/>
                      </a:cubicBezTo>
                      <a:cubicBezTo>
                        <a:pt x="38907" y="9435"/>
                        <a:pt x="42648" y="8795"/>
                        <a:pt x="46424" y="8679"/>
                      </a:cubicBezTo>
                      <a:cubicBezTo>
                        <a:pt x="49832" y="9291"/>
                        <a:pt x="53071" y="10621"/>
                        <a:pt x="55926" y="12581"/>
                      </a:cubicBezTo>
                      <a:cubicBezTo>
                        <a:pt x="59221" y="14785"/>
                        <a:pt x="62393" y="17168"/>
                        <a:pt x="65429" y="19719"/>
                      </a:cubicBezTo>
                      <a:cubicBezTo>
                        <a:pt x="71795" y="24762"/>
                        <a:pt x="77971" y="30377"/>
                        <a:pt x="83863" y="35992"/>
                      </a:cubicBezTo>
                      <a:lnTo>
                        <a:pt x="86808" y="38847"/>
                      </a:lnTo>
                      <a:lnTo>
                        <a:pt x="90324" y="37039"/>
                      </a:lnTo>
                      <a:cubicBezTo>
                        <a:pt x="97451" y="33423"/>
                        <a:pt x="104863" y="30092"/>
                        <a:pt x="112179" y="27522"/>
                      </a:cubicBezTo>
                      <a:cubicBezTo>
                        <a:pt x="115724" y="25911"/>
                        <a:pt x="119375" y="24544"/>
                        <a:pt x="123107" y="23430"/>
                      </a:cubicBezTo>
                      <a:lnTo>
                        <a:pt x="125672" y="22669"/>
                      </a:lnTo>
                      <a:lnTo>
                        <a:pt x="126907" y="22669"/>
                      </a:lnTo>
                      <a:lnTo>
                        <a:pt x="126907" y="22669"/>
                      </a:lnTo>
                      <a:cubicBezTo>
                        <a:pt x="128401" y="22850"/>
                        <a:pt x="129850" y="23302"/>
                        <a:pt x="131183" y="24001"/>
                      </a:cubicBezTo>
                      <a:cubicBezTo>
                        <a:pt x="137938" y="27773"/>
                        <a:pt x="144303" y="32204"/>
                        <a:pt x="150188" y="37229"/>
                      </a:cubicBezTo>
                      <a:cubicBezTo>
                        <a:pt x="157124" y="41036"/>
                        <a:pt x="163396" y="46651"/>
                        <a:pt x="169762" y="51885"/>
                      </a:cubicBezTo>
                      <a:close/>
                    </a:path>
                  </a:pathLst>
                </a:custGeom>
                <a:solidFill>
                  <a:srgbClr val="263238"/>
                </a:solidFill>
                <a:ln w="9502" cap="flat">
                  <a:noFill/>
                  <a:prstDash val="solid"/>
                  <a:miter/>
                </a:ln>
              </p:spPr>
              <p:txBody>
                <a:bodyPr rtlCol="0" anchor="ctr"/>
                <a:lstStyle/>
                <a:p>
                  <a:endParaRPr lang="en-VN"/>
                </a:p>
              </p:txBody>
            </p:sp>
            <p:sp>
              <p:nvSpPr>
                <p:cNvPr id="2115" name="Freeform 2114">
                  <a:extLst>
                    <a:ext uri="{FF2B5EF4-FFF2-40B4-BE49-F238E27FC236}">
                      <a16:creationId xmlns:a16="http://schemas.microsoft.com/office/drawing/2014/main" id="{B7397B6D-2126-EA44-8F58-3EA076870450}"/>
                    </a:ext>
                  </a:extLst>
                </p:cNvPr>
                <p:cNvSpPr/>
                <p:nvPr/>
              </p:nvSpPr>
              <p:spPr>
                <a:xfrm>
                  <a:off x="6908719" y="2741156"/>
                  <a:ext cx="169898" cy="52032"/>
                </a:xfrm>
                <a:custGeom>
                  <a:avLst/>
                  <a:gdLst>
                    <a:gd name="connsiteX0" fmla="*/ 169857 w 169898"/>
                    <a:gd name="connsiteY0" fmla="*/ 51980 h 52032"/>
                    <a:gd name="connsiteX1" fmla="*/ 154464 w 169898"/>
                    <a:gd name="connsiteY1" fmla="*/ 32947 h 52032"/>
                    <a:gd name="connsiteX2" fmla="*/ 135460 w 169898"/>
                    <a:gd name="connsiteY2" fmla="*/ 16007 h 52032"/>
                    <a:gd name="connsiteX3" fmla="*/ 128333 w 169898"/>
                    <a:gd name="connsiteY3" fmla="*/ 13057 h 52032"/>
                    <a:gd name="connsiteX4" fmla="*/ 125672 w 169898"/>
                    <a:gd name="connsiteY4" fmla="*/ 13057 h 52032"/>
                    <a:gd name="connsiteX5" fmla="*/ 123867 w 169898"/>
                    <a:gd name="connsiteY5" fmla="*/ 13057 h 52032"/>
                    <a:gd name="connsiteX6" fmla="*/ 120446 w 169898"/>
                    <a:gd name="connsiteY6" fmla="*/ 13723 h 52032"/>
                    <a:gd name="connsiteX7" fmla="*/ 108094 w 169898"/>
                    <a:gd name="connsiteY7" fmla="*/ 17435 h 52032"/>
                    <a:gd name="connsiteX8" fmla="*/ 85098 w 169898"/>
                    <a:gd name="connsiteY8" fmla="*/ 26951 h 52032"/>
                    <a:gd name="connsiteX9" fmla="*/ 91560 w 169898"/>
                    <a:gd name="connsiteY9" fmla="*/ 27998 h 52032"/>
                    <a:gd name="connsiteX10" fmla="*/ 71795 w 169898"/>
                    <a:gd name="connsiteY10" fmla="*/ 11154 h 52032"/>
                    <a:gd name="connsiteX11" fmla="*/ 60583 w 169898"/>
                    <a:gd name="connsiteY11" fmla="*/ 4016 h 52032"/>
                    <a:gd name="connsiteX12" fmla="*/ 54216 w 169898"/>
                    <a:gd name="connsiteY12" fmla="*/ 1066 h 52032"/>
                    <a:gd name="connsiteX13" fmla="*/ 50415 w 169898"/>
                    <a:gd name="connsiteY13" fmla="*/ 19 h 52032"/>
                    <a:gd name="connsiteX14" fmla="*/ 46234 w 169898"/>
                    <a:gd name="connsiteY14" fmla="*/ 19 h 52032"/>
                    <a:gd name="connsiteX15" fmla="*/ 32836 w 169898"/>
                    <a:gd name="connsiteY15" fmla="*/ 3636 h 52032"/>
                    <a:gd name="connsiteX16" fmla="*/ 21149 w 169898"/>
                    <a:gd name="connsiteY16" fmla="*/ 9441 h 52032"/>
                    <a:gd name="connsiteX17" fmla="*/ -41 w 169898"/>
                    <a:gd name="connsiteY17" fmla="*/ 23716 h 52032"/>
                    <a:gd name="connsiteX18" fmla="*/ 23524 w 169898"/>
                    <a:gd name="connsiteY18" fmla="*/ 14199 h 52032"/>
                    <a:gd name="connsiteX19" fmla="*/ 35307 w 169898"/>
                    <a:gd name="connsiteY19" fmla="*/ 10392 h 52032"/>
                    <a:gd name="connsiteX20" fmla="*/ 46424 w 169898"/>
                    <a:gd name="connsiteY20" fmla="*/ 8584 h 52032"/>
                    <a:gd name="connsiteX21" fmla="*/ 55926 w 169898"/>
                    <a:gd name="connsiteY21" fmla="*/ 12486 h 52032"/>
                    <a:gd name="connsiteX22" fmla="*/ 65429 w 169898"/>
                    <a:gd name="connsiteY22" fmla="*/ 19529 h 52032"/>
                    <a:gd name="connsiteX23" fmla="*/ 83863 w 169898"/>
                    <a:gd name="connsiteY23" fmla="*/ 35802 h 52032"/>
                    <a:gd name="connsiteX24" fmla="*/ 86809 w 169898"/>
                    <a:gd name="connsiteY24" fmla="*/ 38657 h 52032"/>
                    <a:gd name="connsiteX25" fmla="*/ 90324 w 169898"/>
                    <a:gd name="connsiteY25" fmla="*/ 36849 h 52032"/>
                    <a:gd name="connsiteX26" fmla="*/ 112179 w 169898"/>
                    <a:gd name="connsiteY26" fmla="*/ 27332 h 52032"/>
                    <a:gd name="connsiteX27" fmla="*/ 123107 w 169898"/>
                    <a:gd name="connsiteY27" fmla="*/ 23240 h 52032"/>
                    <a:gd name="connsiteX28" fmla="*/ 125672 w 169898"/>
                    <a:gd name="connsiteY28" fmla="*/ 22574 h 52032"/>
                    <a:gd name="connsiteX29" fmla="*/ 126908 w 169898"/>
                    <a:gd name="connsiteY29" fmla="*/ 22574 h 52032"/>
                    <a:gd name="connsiteX30" fmla="*/ 126908 w 169898"/>
                    <a:gd name="connsiteY30" fmla="*/ 22574 h 52032"/>
                    <a:gd name="connsiteX31" fmla="*/ 131184 w 169898"/>
                    <a:gd name="connsiteY31" fmla="*/ 23906 h 52032"/>
                    <a:gd name="connsiteX32" fmla="*/ 150663 w 169898"/>
                    <a:gd name="connsiteY32" fmla="*/ 37134 h 52032"/>
                    <a:gd name="connsiteX33" fmla="*/ 169857 w 169898"/>
                    <a:gd name="connsiteY33" fmla="*/ 51980 h 5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69898" h="52032">
                      <a:moveTo>
                        <a:pt x="169857" y="51980"/>
                      </a:moveTo>
                      <a:cubicBezTo>
                        <a:pt x="165200" y="45266"/>
                        <a:pt x="160055" y="38904"/>
                        <a:pt x="154464" y="32947"/>
                      </a:cubicBezTo>
                      <a:cubicBezTo>
                        <a:pt x="148947" y="26442"/>
                        <a:pt x="142551" y="20740"/>
                        <a:pt x="135460" y="16007"/>
                      </a:cubicBezTo>
                      <a:cubicBezTo>
                        <a:pt x="133301" y="14563"/>
                        <a:pt x="130880" y="13560"/>
                        <a:pt x="128333" y="13057"/>
                      </a:cubicBezTo>
                      <a:cubicBezTo>
                        <a:pt x="127449" y="12956"/>
                        <a:pt x="126556" y="12956"/>
                        <a:pt x="125672" y="13057"/>
                      </a:cubicBezTo>
                      <a:lnTo>
                        <a:pt x="123867" y="13057"/>
                      </a:lnTo>
                      <a:cubicBezTo>
                        <a:pt x="122709" y="13178"/>
                        <a:pt x="121565" y="13401"/>
                        <a:pt x="120446" y="13723"/>
                      </a:cubicBezTo>
                      <a:cubicBezTo>
                        <a:pt x="116252" y="14688"/>
                        <a:pt x="112125" y="15928"/>
                        <a:pt x="108094" y="17435"/>
                      </a:cubicBezTo>
                      <a:cubicBezTo>
                        <a:pt x="100207" y="20290"/>
                        <a:pt x="92700" y="23621"/>
                        <a:pt x="85098" y="26951"/>
                      </a:cubicBezTo>
                      <a:lnTo>
                        <a:pt x="91560" y="27998"/>
                      </a:lnTo>
                      <a:cubicBezTo>
                        <a:pt x="85374" y="21927"/>
                        <a:pt x="78769" y="16298"/>
                        <a:pt x="71795" y="11154"/>
                      </a:cubicBezTo>
                      <a:cubicBezTo>
                        <a:pt x="68253" y="8479"/>
                        <a:pt x="64504" y="6093"/>
                        <a:pt x="60583" y="4016"/>
                      </a:cubicBezTo>
                      <a:cubicBezTo>
                        <a:pt x="58544" y="2862"/>
                        <a:pt x="56415" y="1876"/>
                        <a:pt x="54216" y="1066"/>
                      </a:cubicBezTo>
                      <a:cubicBezTo>
                        <a:pt x="53076" y="1066"/>
                        <a:pt x="51650" y="400"/>
                        <a:pt x="50415" y="19"/>
                      </a:cubicBezTo>
                      <a:cubicBezTo>
                        <a:pt x="49023" y="-76"/>
                        <a:pt x="47627" y="-76"/>
                        <a:pt x="46234" y="19"/>
                      </a:cubicBezTo>
                      <a:cubicBezTo>
                        <a:pt x="41612" y="540"/>
                        <a:pt x="37094" y="1760"/>
                        <a:pt x="32836" y="3636"/>
                      </a:cubicBezTo>
                      <a:cubicBezTo>
                        <a:pt x="28839" y="5360"/>
                        <a:pt x="24938" y="7298"/>
                        <a:pt x="21149" y="9441"/>
                      </a:cubicBezTo>
                      <a:cubicBezTo>
                        <a:pt x="13735" y="13656"/>
                        <a:pt x="6651" y="18428"/>
                        <a:pt x="-41" y="23716"/>
                      </a:cubicBezTo>
                      <a:cubicBezTo>
                        <a:pt x="7941" y="20575"/>
                        <a:pt x="15637" y="17340"/>
                        <a:pt x="23524" y="14199"/>
                      </a:cubicBezTo>
                      <a:cubicBezTo>
                        <a:pt x="27420" y="12772"/>
                        <a:pt x="31316" y="11439"/>
                        <a:pt x="35307" y="10392"/>
                      </a:cubicBezTo>
                      <a:cubicBezTo>
                        <a:pt x="38910" y="9273"/>
                        <a:pt x="42652" y="8664"/>
                        <a:pt x="46424" y="8584"/>
                      </a:cubicBezTo>
                      <a:cubicBezTo>
                        <a:pt x="49845" y="9151"/>
                        <a:pt x="53093" y="10485"/>
                        <a:pt x="55926" y="12486"/>
                      </a:cubicBezTo>
                      <a:cubicBezTo>
                        <a:pt x="59242" y="14626"/>
                        <a:pt x="62416" y="16978"/>
                        <a:pt x="65429" y="19529"/>
                      </a:cubicBezTo>
                      <a:cubicBezTo>
                        <a:pt x="71795" y="24572"/>
                        <a:pt x="77972" y="30282"/>
                        <a:pt x="83863" y="35802"/>
                      </a:cubicBezTo>
                      <a:lnTo>
                        <a:pt x="86809" y="38657"/>
                      </a:lnTo>
                      <a:lnTo>
                        <a:pt x="90324" y="36849"/>
                      </a:lnTo>
                      <a:cubicBezTo>
                        <a:pt x="97451" y="33328"/>
                        <a:pt x="104863" y="29997"/>
                        <a:pt x="112179" y="27332"/>
                      </a:cubicBezTo>
                      <a:cubicBezTo>
                        <a:pt x="115741" y="25761"/>
                        <a:pt x="119390" y="24394"/>
                        <a:pt x="123107" y="23240"/>
                      </a:cubicBezTo>
                      <a:cubicBezTo>
                        <a:pt x="123962" y="23240"/>
                        <a:pt x="124912" y="22669"/>
                        <a:pt x="125672" y="22574"/>
                      </a:cubicBezTo>
                      <a:lnTo>
                        <a:pt x="126908" y="22574"/>
                      </a:lnTo>
                      <a:cubicBezTo>
                        <a:pt x="126908" y="22574"/>
                        <a:pt x="126908" y="22574"/>
                        <a:pt x="126908" y="22574"/>
                      </a:cubicBezTo>
                      <a:cubicBezTo>
                        <a:pt x="128402" y="22755"/>
                        <a:pt x="129850" y="23207"/>
                        <a:pt x="131184" y="23906"/>
                      </a:cubicBezTo>
                      <a:cubicBezTo>
                        <a:pt x="138103" y="27651"/>
                        <a:pt x="144628" y="32083"/>
                        <a:pt x="150663" y="37134"/>
                      </a:cubicBezTo>
                      <a:cubicBezTo>
                        <a:pt x="157220" y="41512"/>
                        <a:pt x="163491" y="46842"/>
                        <a:pt x="169857" y="51980"/>
                      </a:cubicBezTo>
                      <a:close/>
                    </a:path>
                  </a:pathLst>
                </a:custGeom>
                <a:solidFill>
                  <a:srgbClr val="263238"/>
                </a:solidFill>
                <a:ln w="9502" cap="flat">
                  <a:noFill/>
                  <a:prstDash val="solid"/>
                  <a:miter/>
                </a:ln>
              </p:spPr>
              <p:txBody>
                <a:bodyPr rtlCol="0" anchor="ctr"/>
                <a:lstStyle/>
                <a:p>
                  <a:endParaRPr lang="en-VN"/>
                </a:p>
              </p:txBody>
            </p:sp>
          </p:grpSp>
          <p:grpSp>
            <p:nvGrpSpPr>
              <p:cNvPr id="2085" name="Graphic 227">
                <a:extLst>
                  <a:ext uri="{FF2B5EF4-FFF2-40B4-BE49-F238E27FC236}">
                    <a16:creationId xmlns:a16="http://schemas.microsoft.com/office/drawing/2014/main" id="{A5CFFC36-E59F-7345-BDCC-131C14827AE9}"/>
                  </a:ext>
                </a:extLst>
              </p:cNvPr>
              <p:cNvGrpSpPr/>
              <p:nvPr/>
            </p:nvGrpSpPr>
            <p:grpSpPr>
              <a:xfrm>
                <a:off x="3304857" y="5792616"/>
                <a:ext cx="3865288" cy="112963"/>
                <a:chOff x="4164686" y="5069204"/>
                <a:chExt cx="3865288" cy="112963"/>
              </a:xfrm>
            </p:grpSpPr>
            <p:sp>
              <p:nvSpPr>
                <p:cNvPr id="2104" name="Freeform 2103">
                  <a:extLst>
                    <a:ext uri="{FF2B5EF4-FFF2-40B4-BE49-F238E27FC236}">
                      <a16:creationId xmlns:a16="http://schemas.microsoft.com/office/drawing/2014/main" id="{63187E2D-9402-314B-A173-8F9A120F988D}"/>
                    </a:ext>
                  </a:extLst>
                </p:cNvPr>
                <p:cNvSpPr/>
                <p:nvPr/>
              </p:nvSpPr>
              <p:spPr>
                <a:xfrm>
                  <a:off x="4294960" y="5069204"/>
                  <a:ext cx="267010" cy="112963"/>
                </a:xfrm>
                <a:custGeom>
                  <a:avLst/>
                  <a:gdLst>
                    <a:gd name="connsiteX0" fmla="*/ 266969 w 267010"/>
                    <a:gd name="connsiteY0" fmla="*/ 112531 h 112963"/>
                    <a:gd name="connsiteX1" fmla="*/ 243024 w 267010"/>
                    <a:gd name="connsiteY1" fmla="*/ 69420 h 112963"/>
                    <a:gd name="connsiteX2" fmla="*/ 217273 w 267010"/>
                    <a:gd name="connsiteY2" fmla="*/ 80460 h 112963"/>
                    <a:gd name="connsiteX3" fmla="*/ 190857 w 267010"/>
                    <a:gd name="connsiteY3" fmla="*/ 34018 h 112963"/>
                    <a:gd name="connsiteX4" fmla="*/ 151233 w 267010"/>
                    <a:gd name="connsiteY4" fmla="*/ 45248 h 112963"/>
                    <a:gd name="connsiteX5" fmla="*/ 102772 w 267010"/>
                    <a:gd name="connsiteY5" fmla="*/ -52 h 112963"/>
                    <a:gd name="connsiteX6" fmla="*/ 56116 w 267010"/>
                    <a:gd name="connsiteY6" fmla="*/ 66565 h 112963"/>
                    <a:gd name="connsiteX7" fmla="*/ 18963 w 267010"/>
                    <a:gd name="connsiteY7" fmla="*/ 58000 h 112963"/>
                    <a:gd name="connsiteX8" fmla="*/ -41 w 267010"/>
                    <a:gd name="connsiteY8" fmla="*/ 112912 h 11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010" h="112963">
                      <a:moveTo>
                        <a:pt x="266969" y="112531"/>
                      </a:moveTo>
                      <a:cubicBezTo>
                        <a:pt x="266969" y="112531"/>
                        <a:pt x="258988" y="75225"/>
                        <a:pt x="243024" y="69420"/>
                      </a:cubicBezTo>
                      <a:cubicBezTo>
                        <a:pt x="227060" y="63615"/>
                        <a:pt x="217273" y="80460"/>
                        <a:pt x="217273" y="80460"/>
                      </a:cubicBezTo>
                      <a:cubicBezTo>
                        <a:pt x="217273" y="80460"/>
                        <a:pt x="213567" y="44772"/>
                        <a:pt x="190857" y="34018"/>
                      </a:cubicBezTo>
                      <a:cubicBezTo>
                        <a:pt x="168147" y="23264"/>
                        <a:pt x="151233" y="45248"/>
                        <a:pt x="151233" y="45248"/>
                      </a:cubicBezTo>
                      <a:cubicBezTo>
                        <a:pt x="151233" y="45248"/>
                        <a:pt x="133844" y="-52"/>
                        <a:pt x="102772" y="-52"/>
                      </a:cubicBezTo>
                      <a:cubicBezTo>
                        <a:pt x="71700" y="-52"/>
                        <a:pt x="56116" y="66565"/>
                        <a:pt x="56116" y="66565"/>
                      </a:cubicBezTo>
                      <a:cubicBezTo>
                        <a:pt x="56116" y="66565"/>
                        <a:pt x="37777" y="46866"/>
                        <a:pt x="18963" y="58000"/>
                      </a:cubicBezTo>
                      <a:cubicBezTo>
                        <a:pt x="149" y="69135"/>
                        <a:pt x="-41" y="112912"/>
                        <a:pt x="-41" y="112912"/>
                      </a:cubicBezTo>
                      <a:close/>
                    </a:path>
                  </a:pathLst>
                </a:custGeom>
                <a:solidFill>
                  <a:srgbClr val="37474F"/>
                </a:solidFill>
                <a:ln w="9502" cap="flat">
                  <a:noFill/>
                  <a:prstDash val="solid"/>
                  <a:miter/>
                </a:ln>
              </p:spPr>
              <p:txBody>
                <a:bodyPr rtlCol="0" anchor="ctr"/>
                <a:lstStyle/>
                <a:p>
                  <a:endParaRPr lang="en-VN"/>
                </a:p>
              </p:txBody>
            </p:sp>
            <p:sp>
              <p:nvSpPr>
                <p:cNvPr id="2105" name="Freeform 2104">
                  <a:extLst>
                    <a:ext uri="{FF2B5EF4-FFF2-40B4-BE49-F238E27FC236}">
                      <a16:creationId xmlns:a16="http://schemas.microsoft.com/office/drawing/2014/main" id="{F473458A-A015-604E-8CC9-AB907642A427}"/>
                    </a:ext>
                  </a:extLst>
                </p:cNvPr>
                <p:cNvSpPr/>
                <p:nvPr/>
              </p:nvSpPr>
              <p:spPr>
                <a:xfrm>
                  <a:off x="6944637" y="5069204"/>
                  <a:ext cx="266915" cy="112963"/>
                </a:xfrm>
                <a:custGeom>
                  <a:avLst/>
                  <a:gdLst>
                    <a:gd name="connsiteX0" fmla="*/ 266874 w 266915"/>
                    <a:gd name="connsiteY0" fmla="*/ 112531 h 112963"/>
                    <a:gd name="connsiteX1" fmla="*/ 242929 w 266915"/>
                    <a:gd name="connsiteY1" fmla="*/ 69420 h 112963"/>
                    <a:gd name="connsiteX2" fmla="*/ 217273 w 266915"/>
                    <a:gd name="connsiteY2" fmla="*/ 80460 h 112963"/>
                    <a:gd name="connsiteX3" fmla="*/ 190857 w 266915"/>
                    <a:gd name="connsiteY3" fmla="*/ 34018 h 112963"/>
                    <a:gd name="connsiteX4" fmla="*/ 151233 w 266915"/>
                    <a:gd name="connsiteY4" fmla="*/ 45248 h 112963"/>
                    <a:gd name="connsiteX5" fmla="*/ 102772 w 266915"/>
                    <a:gd name="connsiteY5" fmla="*/ -52 h 112963"/>
                    <a:gd name="connsiteX6" fmla="*/ 56021 w 266915"/>
                    <a:gd name="connsiteY6" fmla="*/ 66565 h 112963"/>
                    <a:gd name="connsiteX7" fmla="*/ 18963 w 266915"/>
                    <a:gd name="connsiteY7" fmla="*/ 58000 h 112963"/>
                    <a:gd name="connsiteX8" fmla="*/ -41 w 266915"/>
                    <a:gd name="connsiteY8" fmla="*/ 112912 h 112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915" h="112963">
                      <a:moveTo>
                        <a:pt x="266874" y="112531"/>
                      </a:moveTo>
                      <a:cubicBezTo>
                        <a:pt x="266874" y="112531"/>
                        <a:pt x="258892" y="75225"/>
                        <a:pt x="242929" y="69420"/>
                      </a:cubicBezTo>
                      <a:cubicBezTo>
                        <a:pt x="226965" y="63615"/>
                        <a:pt x="217273" y="80460"/>
                        <a:pt x="217273" y="80460"/>
                      </a:cubicBezTo>
                      <a:cubicBezTo>
                        <a:pt x="217273" y="80460"/>
                        <a:pt x="213472" y="44772"/>
                        <a:pt x="190857" y="34018"/>
                      </a:cubicBezTo>
                      <a:cubicBezTo>
                        <a:pt x="168242" y="23264"/>
                        <a:pt x="151233" y="45248"/>
                        <a:pt x="151233" y="45248"/>
                      </a:cubicBezTo>
                      <a:cubicBezTo>
                        <a:pt x="151233" y="45248"/>
                        <a:pt x="133844" y="-52"/>
                        <a:pt x="102772" y="-52"/>
                      </a:cubicBezTo>
                      <a:cubicBezTo>
                        <a:pt x="71700" y="-52"/>
                        <a:pt x="56021" y="66565"/>
                        <a:pt x="56021" y="66565"/>
                      </a:cubicBezTo>
                      <a:cubicBezTo>
                        <a:pt x="56021" y="66565"/>
                        <a:pt x="37777" y="46866"/>
                        <a:pt x="18963" y="58000"/>
                      </a:cubicBezTo>
                      <a:cubicBezTo>
                        <a:pt x="149" y="69135"/>
                        <a:pt x="-41" y="112912"/>
                        <a:pt x="-41" y="112912"/>
                      </a:cubicBezTo>
                      <a:close/>
                    </a:path>
                  </a:pathLst>
                </a:custGeom>
                <a:solidFill>
                  <a:srgbClr val="455A64"/>
                </a:solidFill>
                <a:ln w="9502" cap="flat">
                  <a:noFill/>
                  <a:prstDash val="solid"/>
                  <a:miter/>
                </a:ln>
              </p:spPr>
              <p:txBody>
                <a:bodyPr rtlCol="0" anchor="ctr"/>
                <a:lstStyle/>
                <a:p>
                  <a:endParaRPr lang="en-VN"/>
                </a:p>
              </p:txBody>
            </p:sp>
            <p:sp>
              <p:nvSpPr>
                <p:cNvPr id="2106" name="Freeform 2105">
                  <a:extLst>
                    <a:ext uri="{FF2B5EF4-FFF2-40B4-BE49-F238E27FC236}">
                      <a16:creationId xmlns:a16="http://schemas.microsoft.com/office/drawing/2014/main" id="{ECD1F671-5BF1-6E4E-91B9-44D6C8E7640C}"/>
                    </a:ext>
                  </a:extLst>
                </p:cNvPr>
                <p:cNvSpPr/>
                <p:nvPr/>
              </p:nvSpPr>
              <p:spPr>
                <a:xfrm>
                  <a:off x="4987003" y="5089029"/>
                  <a:ext cx="280788" cy="92757"/>
                </a:xfrm>
                <a:custGeom>
                  <a:avLst/>
                  <a:gdLst>
                    <a:gd name="connsiteX0" fmla="*/ 280747 w 280788"/>
                    <a:gd name="connsiteY0" fmla="*/ 92706 h 92757"/>
                    <a:gd name="connsiteX1" fmla="*/ -41 w 280788"/>
                    <a:gd name="connsiteY1" fmla="*/ 92706 h 92757"/>
                    <a:gd name="connsiteX2" fmla="*/ 27800 w 280788"/>
                    <a:gd name="connsiteY2" fmla="*/ 50262 h 92757"/>
                    <a:gd name="connsiteX3" fmla="*/ 55166 w 280788"/>
                    <a:gd name="connsiteY3" fmla="*/ 65869 h 92757"/>
                    <a:gd name="connsiteX4" fmla="*/ 89089 w 280788"/>
                    <a:gd name="connsiteY4" fmla="*/ 1155 h 92757"/>
                    <a:gd name="connsiteX5" fmla="*/ 152943 w 280788"/>
                    <a:gd name="connsiteY5" fmla="*/ 40554 h 92757"/>
                    <a:gd name="connsiteX6" fmla="*/ 204445 w 280788"/>
                    <a:gd name="connsiteY6" fmla="*/ 14479 h 92757"/>
                    <a:gd name="connsiteX7" fmla="*/ 241789 w 280788"/>
                    <a:gd name="connsiteY7" fmla="*/ 62062 h 92757"/>
                    <a:gd name="connsiteX8" fmla="*/ 280747 w 280788"/>
                    <a:gd name="connsiteY8" fmla="*/ 92706 h 92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788" h="92757">
                      <a:moveTo>
                        <a:pt x="280747" y="92706"/>
                      </a:moveTo>
                      <a:lnTo>
                        <a:pt x="-41" y="92706"/>
                      </a:lnTo>
                      <a:cubicBezTo>
                        <a:pt x="-41" y="92706"/>
                        <a:pt x="9461" y="53116"/>
                        <a:pt x="27800" y="50262"/>
                      </a:cubicBezTo>
                      <a:cubicBezTo>
                        <a:pt x="39278" y="49245"/>
                        <a:pt x="50182" y="55464"/>
                        <a:pt x="55166" y="65869"/>
                      </a:cubicBezTo>
                      <a:cubicBezTo>
                        <a:pt x="55166" y="65869"/>
                        <a:pt x="54311" y="10577"/>
                        <a:pt x="89089" y="1155"/>
                      </a:cubicBezTo>
                      <a:cubicBezTo>
                        <a:pt x="123867" y="-8266"/>
                        <a:pt x="152943" y="40554"/>
                        <a:pt x="152943" y="40554"/>
                      </a:cubicBezTo>
                      <a:cubicBezTo>
                        <a:pt x="152943" y="40554"/>
                        <a:pt x="174798" y="12766"/>
                        <a:pt x="204445" y="14479"/>
                      </a:cubicBezTo>
                      <a:cubicBezTo>
                        <a:pt x="234092" y="16192"/>
                        <a:pt x="241789" y="62062"/>
                        <a:pt x="241789" y="62062"/>
                      </a:cubicBezTo>
                      <a:cubicBezTo>
                        <a:pt x="241789" y="62062"/>
                        <a:pt x="268775" y="46360"/>
                        <a:pt x="280747" y="92706"/>
                      </a:cubicBezTo>
                      <a:close/>
                    </a:path>
                  </a:pathLst>
                </a:custGeom>
                <a:solidFill>
                  <a:srgbClr val="37474F"/>
                </a:solidFill>
                <a:ln w="9502" cap="flat">
                  <a:noFill/>
                  <a:prstDash val="solid"/>
                  <a:miter/>
                </a:ln>
              </p:spPr>
              <p:txBody>
                <a:bodyPr rtlCol="0" anchor="ctr"/>
                <a:lstStyle/>
                <a:p>
                  <a:endParaRPr lang="en-VN"/>
                </a:p>
              </p:txBody>
            </p:sp>
            <p:sp>
              <p:nvSpPr>
                <p:cNvPr id="2107" name="Freeform 2106">
                  <a:extLst>
                    <a:ext uri="{FF2B5EF4-FFF2-40B4-BE49-F238E27FC236}">
                      <a16:creationId xmlns:a16="http://schemas.microsoft.com/office/drawing/2014/main" id="{114133A8-7CCF-8742-9A3D-4F7F06492F05}"/>
                    </a:ext>
                  </a:extLst>
                </p:cNvPr>
                <p:cNvSpPr/>
                <p:nvPr/>
              </p:nvSpPr>
              <p:spPr>
                <a:xfrm>
                  <a:off x="4164686" y="5118977"/>
                  <a:ext cx="147758" cy="62810"/>
                </a:xfrm>
                <a:custGeom>
                  <a:avLst/>
                  <a:gdLst>
                    <a:gd name="connsiteX0" fmla="*/ 147717 w 147758"/>
                    <a:gd name="connsiteY0" fmla="*/ 62758 h 62810"/>
                    <a:gd name="connsiteX1" fmla="*/ -41 w 147758"/>
                    <a:gd name="connsiteY1" fmla="*/ 62758 h 62810"/>
                    <a:gd name="connsiteX2" fmla="*/ 14782 w 147758"/>
                    <a:gd name="connsiteY2" fmla="*/ 34875 h 62810"/>
                    <a:gd name="connsiteX3" fmla="*/ 37967 w 147758"/>
                    <a:gd name="connsiteY3" fmla="*/ 40489 h 62810"/>
                    <a:gd name="connsiteX4" fmla="*/ 70940 w 147758"/>
                    <a:gd name="connsiteY4" fmla="*/ -52 h 62810"/>
                    <a:gd name="connsiteX5" fmla="*/ 111039 w 147758"/>
                    <a:gd name="connsiteY5" fmla="*/ 34875 h 62810"/>
                    <a:gd name="connsiteX6" fmla="*/ 132134 w 147758"/>
                    <a:gd name="connsiteY6" fmla="*/ 26310 h 62810"/>
                    <a:gd name="connsiteX7" fmla="*/ 147717 w 147758"/>
                    <a:gd name="connsiteY7" fmla="*/ 62758 h 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758" h="62810">
                      <a:moveTo>
                        <a:pt x="147717" y="62758"/>
                      </a:moveTo>
                      <a:lnTo>
                        <a:pt x="-41" y="62758"/>
                      </a:lnTo>
                      <a:cubicBezTo>
                        <a:pt x="-41" y="62758"/>
                        <a:pt x="-41" y="40775"/>
                        <a:pt x="14782" y="34875"/>
                      </a:cubicBezTo>
                      <a:cubicBezTo>
                        <a:pt x="22897" y="31372"/>
                        <a:pt x="32347" y="33660"/>
                        <a:pt x="37967" y="40489"/>
                      </a:cubicBezTo>
                      <a:cubicBezTo>
                        <a:pt x="37967" y="40489"/>
                        <a:pt x="43859" y="-52"/>
                        <a:pt x="70940" y="-52"/>
                      </a:cubicBezTo>
                      <a:cubicBezTo>
                        <a:pt x="98021" y="-52"/>
                        <a:pt x="111039" y="34875"/>
                        <a:pt x="111039" y="34875"/>
                      </a:cubicBezTo>
                      <a:cubicBezTo>
                        <a:pt x="115734" y="28059"/>
                        <a:pt x="124026" y="24693"/>
                        <a:pt x="132134" y="26310"/>
                      </a:cubicBezTo>
                      <a:cubicBezTo>
                        <a:pt x="147147" y="28213"/>
                        <a:pt x="147717" y="62758"/>
                        <a:pt x="147717" y="62758"/>
                      </a:cubicBezTo>
                      <a:close/>
                    </a:path>
                  </a:pathLst>
                </a:custGeom>
                <a:solidFill>
                  <a:srgbClr val="455A64"/>
                </a:solidFill>
                <a:ln w="9502" cap="flat">
                  <a:noFill/>
                  <a:prstDash val="solid"/>
                  <a:miter/>
                </a:ln>
              </p:spPr>
              <p:txBody>
                <a:bodyPr rtlCol="0" anchor="ctr"/>
                <a:lstStyle/>
                <a:p>
                  <a:endParaRPr lang="en-VN"/>
                </a:p>
              </p:txBody>
            </p:sp>
            <p:sp>
              <p:nvSpPr>
                <p:cNvPr id="2108" name="Freeform 2107">
                  <a:extLst>
                    <a:ext uri="{FF2B5EF4-FFF2-40B4-BE49-F238E27FC236}">
                      <a16:creationId xmlns:a16="http://schemas.microsoft.com/office/drawing/2014/main" id="{ABED03D8-37C3-2047-84BA-F6090A5275B7}"/>
                    </a:ext>
                  </a:extLst>
                </p:cNvPr>
                <p:cNvSpPr/>
                <p:nvPr/>
              </p:nvSpPr>
              <p:spPr>
                <a:xfrm>
                  <a:off x="5235959" y="5118691"/>
                  <a:ext cx="147758" cy="63095"/>
                </a:xfrm>
                <a:custGeom>
                  <a:avLst/>
                  <a:gdLst>
                    <a:gd name="connsiteX0" fmla="*/ 147717 w 147758"/>
                    <a:gd name="connsiteY0" fmla="*/ 63044 h 63095"/>
                    <a:gd name="connsiteX1" fmla="*/ -41 w 147758"/>
                    <a:gd name="connsiteY1" fmla="*/ 63044 h 63095"/>
                    <a:gd name="connsiteX2" fmla="*/ 14782 w 147758"/>
                    <a:gd name="connsiteY2" fmla="*/ 35160 h 63095"/>
                    <a:gd name="connsiteX3" fmla="*/ 37967 w 147758"/>
                    <a:gd name="connsiteY3" fmla="*/ 40775 h 63095"/>
                    <a:gd name="connsiteX4" fmla="*/ 71035 w 147758"/>
                    <a:gd name="connsiteY4" fmla="*/ -52 h 63095"/>
                    <a:gd name="connsiteX5" fmla="*/ 110659 w 147758"/>
                    <a:gd name="connsiteY5" fmla="*/ 35160 h 63095"/>
                    <a:gd name="connsiteX6" fmla="*/ 131754 w 147758"/>
                    <a:gd name="connsiteY6" fmla="*/ 26595 h 63095"/>
                    <a:gd name="connsiteX7" fmla="*/ 147717 w 147758"/>
                    <a:gd name="connsiteY7" fmla="*/ 63044 h 6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758" h="63095">
                      <a:moveTo>
                        <a:pt x="147717" y="63044"/>
                      </a:moveTo>
                      <a:lnTo>
                        <a:pt x="-41" y="63044"/>
                      </a:lnTo>
                      <a:cubicBezTo>
                        <a:pt x="-41" y="63044"/>
                        <a:pt x="-41" y="41060"/>
                        <a:pt x="14782" y="35160"/>
                      </a:cubicBezTo>
                      <a:cubicBezTo>
                        <a:pt x="22897" y="31657"/>
                        <a:pt x="32347" y="33945"/>
                        <a:pt x="37967" y="40775"/>
                      </a:cubicBezTo>
                      <a:cubicBezTo>
                        <a:pt x="37967" y="40775"/>
                        <a:pt x="44144" y="-52"/>
                        <a:pt x="71035" y="-52"/>
                      </a:cubicBezTo>
                      <a:cubicBezTo>
                        <a:pt x="97926" y="-52"/>
                        <a:pt x="110659" y="35160"/>
                        <a:pt x="110659" y="35160"/>
                      </a:cubicBezTo>
                      <a:cubicBezTo>
                        <a:pt x="115354" y="28345"/>
                        <a:pt x="123645" y="24978"/>
                        <a:pt x="131754" y="26595"/>
                      </a:cubicBezTo>
                      <a:cubicBezTo>
                        <a:pt x="147147" y="28498"/>
                        <a:pt x="147717" y="63044"/>
                        <a:pt x="147717" y="63044"/>
                      </a:cubicBezTo>
                      <a:close/>
                    </a:path>
                  </a:pathLst>
                </a:custGeom>
                <a:solidFill>
                  <a:srgbClr val="455A64"/>
                </a:solidFill>
                <a:ln w="9502" cap="flat">
                  <a:noFill/>
                  <a:prstDash val="solid"/>
                  <a:miter/>
                </a:ln>
              </p:spPr>
              <p:txBody>
                <a:bodyPr rtlCol="0" anchor="ctr"/>
                <a:lstStyle/>
                <a:p>
                  <a:endParaRPr lang="en-VN"/>
                </a:p>
              </p:txBody>
            </p:sp>
            <p:sp>
              <p:nvSpPr>
                <p:cNvPr id="2109" name="Freeform 2108">
                  <a:extLst>
                    <a:ext uri="{FF2B5EF4-FFF2-40B4-BE49-F238E27FC236}">
                      <a16:creationId xmlns:a16="http://schemas.microsoft.com/office/drawing/2014/main" id="{A8E7C04A-DF6A-8547-8FED-1A7D93E501C1}"/>
                    </a:ext>
                  </a:extLst>
                </p:cNvPr>
                <p:cNvSpPr/>
                <p:nvPr/>
              </p:nvSpPr>
              <p:spPr>
                <a:xfrm>
                  <a:off x="7666611" y="5118977"/>
                  <a:ext cx="147758" cy="62810"/>
                </a:xfrm>
                <a:custGeom>
                  <a:avLst/>
                  <a:gdLst>
                    <a:gd name="connsiteX0" fmla="*/ 147717 w 147758"/>
                    <a:gd name="connsiteY0" fmla="*/ 62758 h 62810"/>
                    <a:gd name="connsiteX1" fmla="*/ -41 w 147758"/>
                    <a:gd name="connsiteY1" fmla="*/ 62758 h 62810"/>
                    <a:gd name="connsiteX2" fmla="*/ 14782 w 147758"/>
                    <a:gd name="connsiteY2" fmla="*/ 34875 h 62810"/>
                    <a:gd name="connsiteX3" fmla="*/ 37967 w 147758"/>
                    <a:gd name="connsiteY3" fmla="*/ 40489 h 62810"/>
                    <a:gd name="connsiteX4" fmla="*/ 70940 w 147758"/>
                    <a:gd name="connsiteY4" fmla="*/ -52 h 62810"/>
                    <a:gd name="connsiteX5" fmla="*/ 111039 w 147758"/>
                    <a:gd name="connsiteY5" fmla="*/ 34875 h 62810"/>
                    <a:gd name="connsiteX6" fmla="*/ 132134 w 147758"/>
                    <a:gd name="connsiteY6" fmla="*/ 26310 h 62810"/>
                    <a:gd name="connsiteX7" fmla="*/ 147717 w 147758"/>
                    <a:gd name="connsiteY7" fmla="*/ 62758 h 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758" h="62810">
                      <a:moveTo>
                        <a:pt x="147717" y="62758"/>
                      </a:moveTo>
                      <a:lnTo>
                        <a:pt x="-41" y="62758"/>
                      </a:lnTo>
                      <a:cubicBezTo>
                        <a:pt x="-41" y="62758"/>
                        <a:pt x="-41" y="40775"/>
                        <a:pt x="14782" y="34875"/>
                      </a:cubicBezTo>
                      <a:cubicBezTo>
                        <a:pt x="22897" y="31372"/>
                        <a:pt x="32347" y="33660"/>
                        <a:pt x="37967" y="40489"/>
                      </a:cubicBezTo>
                      <a:cubicBezTo>
                        <a:pt x="37967" y="40489"/>
                        <a:pt x="43859" y="-52"/>
                        <a:pt x="70940" y="-52"/>
                      </a:cubicBezTo>
                      <a:cubicBezTo>
                        <a:pt x="98021" y="-52"/>
                        <a:pt x="111039" y="34875"/>
                        <a:pt x="111039" y="34875"/>
                      </a:cubicBezTo>
                      <a:cubicBezTo>
                        <a:pt x="115717" y="28039"/>
                        <a:pt x="124023" y="24667"/>
                        <a:pt x="132134" y="26310"/>
                      </a:cubicBezTo>
                      <a:cubicBezTo>
                        <a:pt x="147147" y="28213"/>
                        <a:pt x="147717" y="62758"/>
                        <a:pt x="147717" y="62758"/>
                      </a:cubicBezTo>
                      <a:close/>
                    </a:path>
                  </a:pathLst>
                </a:custGeom>
                <a:solidFill>
                  <a:srgbClr val="455A64"/>
                </a:solidFill>
                <a:ln w="9502" cap="flat">
                  <a:noFill/>
                  <a:prstDash val="solid"/>
                  <a:miter/>
                </a:ln>
              </p:spPr>
              <p:txBody>
                <a:bodyPr rtlCol="0" anchor="ctr"/>
                <a:lstStyle/>
                <a:p>
                  <a:endParaRPr lang="en-VN"/>
                </a:p>
              </p:txBody>
            </p:sp>
            <p:sp>
              <p:nvSpPr>
                <p:cNvPr id="2110" name="Freeform 2109">
                  <a:extLst>
                    <a:ext uri="{FF2B5EF4-FFF2-40B4-BE49-F238E27FC236}">
                      <a16:creationId xmlns:a16="http://schemas.microsoft.com/office/drawing/2014/main" id="{953BA672-9C35-0B4A-9BCB-A4D9439CE81C}"/>
                    </a:ext>
                  </a:extLst>
                </p:cNvPr>
                <p:cNvSpPr/>
                <p:nvPr/>
              </p:nvSpPr>
              <p:spPr>
                <a:xfrm>
                  <a:off x="7786338" y="5078721"/>
                  <a:ext cx="243635" cy="103066"/>
                </a:xfrm>
                <a:custGeom>
                  <a:avLst/>
                  <a:gdLst>
                    <a:gd name="connsiteX0" fmla="*/ 243594 w 243635"/>
                    <a:gd name="connsiteY0" fmla="*/ 103014 h 103066"/>
                    <a:gd name="connsiteX1" fmla="*/ -41 w 243635"/>
                    <a:gd name="connsiteY1" fmla="*/ 103014 h 103066"/>
                    <a:gd name="connsiteX2" fmla="*/ 24474 w 243635"/>
                    <a:gd name="connsiteY2" fmla="*/ 57048 h 103066"/>
                    <a:gd name="connsiteX3" fmla="*/ 62483 w 243635"/>
                    <a:gd name="connsiteY3" fmla="*/ 66565 h 103066"/>
                    <a:gd name="connsiteX4" fmla="*/ 116930 w 243635"/>
                    <a:gd name="connsiteY4" fmla="*/ -52 h 103066"/>
                    <a:gd name="connsiteX5" fmla="*/ 182875 w 243635"/>
                    <a:gd name="connsiteY5" fmla="*/ 57048 h 103066"/>
                    <a:gd name="connsiteX6" fmla="*/ 217653 w 243635"/>
                    <a:gd name="connsiteY6" fmla="*/ 42963 h 103066"/>
                    <a:gd name="connsiteX7" fmla="*/ 243594 w 243635"/>
                    <a:gd name="connsiteY7" fmla="*/ 103014 h 103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635" h="103066">
                      <a:moveTo>
                        <a:pt x="243594" y="103014"/>
                      </a:moveTo>
                      <a:lnTo>
                        <a:pt x="-41" y="103014"/>
                      </a:lnTo>
                      <a:cubicBezTo>
                        <a:pt x="-41" y="103014"/>
                        <a:pt x="529" y="66756"/>
                        <a:pt x="24474" y="57048"/>
                      </a:cubicBezTo>
                      <a:cubicBezTo>
                        <a:pt x="37849" y="51422"/>
                        <a:pt x="53325" y="55297"/>
                        <a:pt x="62483" y="66565"/>
                      </a:cubicBezTo>
                      <a:cubicBezTo>
                        <a:pt x="62483" y="66565"/>
                        <a:pt x="71985" y="-52"/>
                        <a:pt x="116930" y="-52"/>
                      </a:cubicBezTo>
                      <a:cubicBezTo>
                        <a:pt x="161876" y="-52"/>
                        <a:pt x="182875" y="57048"/>
                        <a:pt x="182875" y="57048"/>
                      </a:cubicBezTo>
                      <a:cubicBezTo>
                        <a:pt x="190602" y="45797"/>
                        <a:pt x="204290" y="40254"/>
                        <a:pt x="217653" y="42963"/>
                      </a:cubicBezTo>
                      <a:cubicBezTo>
                        <a:pt x="242644" y="46199"/>
                        <a:pt x="243594" y="103014"/>
                        <a:pt x="243594" y="103014"/>
                      </a:cubicBezTo>
                      <a:close/>
                    </a:path>
                  </a:pathLst>
                </a:custGeom>
                <a:solidFill>
                  <a:srgbClr val="37474F"/>
                </a:solidFill>
                <a:ln w="9502" cap="flat">
                  <a:noFill/>
                  <a:prstDash val="solid"/>
                  <a:miter/>
                </a:ln>
              </p:spPr>
              <p:txBody>
                <a:bodyPr rtlCol="0" anchor="ctr"/>
                <a:lstStyle/>
                <a:p>
                  <a:endParaRPr lang="en-VN"/>
                </a:p>
              </p:txBody>
            </p:sp>
          </p:grpSp>
          <p:grpSp>
            <p:nvGrpSpPr>
              <p:cNvPr id="2086" name="Graphic 227">
                <a:extLst>
                  <a:ext uri="{FF2B5EF4-FFF2-40B4-BE49-F238E27FC236}">
                    <a16:creationId xmlns:a16="http://schemas.microsoft.com/office/drawing/2014/main" id="{39DF7278-204A-4F4C-8844-0FCE2C6F868F}"/>
                  </a:ext>
                </a:extLst>
              </p:cNvPr>
              <p:cNvGrpSpPr/>
              <p:nvPr/>
            </p:nvGrpSpPr>
            <p:grpSpPr>
              <a:xfrm>
                <a:off x="3254971" y="5905199"/>
                <a:ext cx="3964965" cy="73945"/>
                <a:chOff x="4114800" y="5181787"/>
                <a:chExt cx="3964965" cy="73945"/>
              </a:xfrm>
            </p:grpSpPr>
            <p:sp>
              <p:nvSpPr>
                <p:cNvPr id="2090" name="Freeform 2089">
                  <a:extLst>
                    <a:ext uri="{FF2B5EF4-FFF2-40B4-BE49-F238E27FC236}">
                      <a16:creationId xmlns:a16="http://schemas.microsoft.com/office/drawing/2014/main" id="{EC657ABC-4A06-D042-9E3D-D4857C4650B8}"/>
                    </a:ext>
                  </a:extLst>
                </p:cNvPr>
                <p:cNvSpPr/>
                <p:nvPr/>
              </p:nvSpPr>
              <p:spPr>
                <a:xfrm>
                  <a:off x="4114800" y="5181787"/>
                  <a:ext cx="3964965" cy="69186"/>
                </a:xfrm>
                <a:custGeom>
                  <a:avLst/>
                  <a:gdLst>
                    <a:gd name="connsiteX0" fmla="*/ 0 w 3964965"/>
                    <a:gd name="connsiteY0" fmla="*/ 0 h 69186"/>
                    <a:gd name="connsiteX1" fmla="*/ 3964966 w 3964965"/>
                    <a:gd name="connsiteY1" fmla="*/ 0 h 69186"/>
                    <a:gd name="connsiteX2" fmla="*/ 3964966 w 3964965"/>
                    <a:gd name="connsiteY2" fmla="*/ 69186 h 69186"/>
                    <a:gd name="connsiteX3" fmla="*/ 0 w 3964965"/>
                    <a:gd name="connsiteY3" fmla="*/ 69186 h 69186"/>
                  </a:gdLst>
                  <a:ahLst/>
                  <a:cxnLst>
                    <a:cxn ang="0">
                      <a:pos x="connsiteX0" y="connsiteY0"/>
                    </a:cxn>
                    <a:cxn ang="0">
                      <a:pos x="connsiteX1" y="connsiteY1"/>
                    </a:cxn>
                    <a:cxn ang="0">
                      <a:pos x="connsiteX2" y="connsiteY2"/>
                    </a:cxn>
                    <a:cxn ang="0">
                      <a:pos x="connsiteX3" y="connsiteY3"/>
                    </a:cxn>
                  </a:cxnLst>
                  <a:rect l="l" t="t" r="r" b="b"/>
                  <a:pathLst>
                    <a:path w="3964965" h="69186">
                      <a:moveTo>
                        <a:pt x="0" y="0"/>
                      </a:moveTo>
                      <a:lnTo>
                        <a:pt x="3964966" y="0"/>
                      </a:lnTo>
                      <a:lnTo>
                        <a:pt x="3964966" y="69186"/>
                      </a:lnTo>
                      <a:lnTo>
                        <a:pt x="0" y="69186"/>
                      </a:lnTo>
                      <a:close/>
                    </a:path>
                  </a:pathLst>
                </a:custGeom>
                <a:solidFill>
                  <a:srgbClr val="51443F"/>
                </a:solidFill>
                <a:ln w="9502" cap="flat">
                  <a:noFill/>
                  <a:prstDash val="solid"/>
                  <a:miter/>
                </a:ln>
              </p:spPr>
              <p:txBody>
                <a:bodyPr rtlCol="0" anchor="ctr"/>
                <a:lstStyle/>
                <a:p>
                  <a:endParaRPr lang="en-VN"/>
                </a:p>
              </p:txBody>
            </p:sp>
            <p:sp>
              <p:nvSpPr>
                <p:cNvPr id="2091" name="Freeform 2090">
                  <a:extLst>
                    <a:ext uri="{FF2B5EF4-FFF2-40B4-BE49-F238E27FC236}">
                      <a16:creationId xmlns:a16="http://schemas.microsoft.com/office/drawing/2014/main" id="{F6344D3F-B0D0-A24B-9B1E-DF5DA2751C6B}"/>
                    </a:ext>
                  </a:extLst>
                </p:cNvPr>
                <p:cNvSpPr/>
                <p:nvPr/>
              </p:nvSpPr>
              <p:spPr>
                <a:xfrm>
                  <a:off x="4388066"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092" name="Freeform 2091">
                  <a:extLst>
                    <a:ext uri="{FF2B5EF4-FFF2-40B4-BE49-F238E27FC236}">
                      <a16:creationId xmlns:a16="http://schemas.microsoft.com/office/drawing/2014/main" id="{28F3A39F-2ABD-FC41-AF15-6FCF90FA782E}"/>
                    </a:ext>
                  </a:extLst>
                </p:cNvPr>
                <p:cNvSpPr/>
                <p:nvPr/>
              </p:nvSpPr>
              <p:spPr>
                <a:xfrm>
                  <a:off x="4698043"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093" name="Freeform 2092">
                  <a:extLst>
                    <a:ext uri="{FF2B5EF4-FFF2-40B4-BE49-F238E27FC236}">
                      <a16:creationId xmlns:a16="http://schemas.microsoft.com/office/drawing/2014/main" id="{D3155940-5E49-0143-8985-EBC720ACB40B}"/>
                    </a:ext>
                  </a:extLst>
                </p:cNvPr>
                <p:cNvSpPr/>
                <p:nvPr/>
              </p:nvSpPr>
              <p:spPr>
                <a:xfrm>
                  <a:off x="5007892"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094" name="Freeform 2093">
                  <a:extLst>
                    <a:ext uri="{FF2B5EF4-FFF2-40B4-BE49-F238E27FC236}">
                      <a16:creationId xmlns:a16="http://schemas.microsoft.com/office/drawing/2014/main" id="{1197A24F-2EF2-7C4A-984E-8D032DB2BAC4}"/>
                    </a:ext>
                  </a:extLst>
                </p:cNvPr>
                <p:cNvSpPr/>
                <p:nvPr/>
              </p:nvSpPr>
              <p:spPr>
                <a:xfrm>
                  <a:off x="5317869"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095" name="Freeform 2094">
                  <a:extLst>
                    <a:ext uri="{FF2B5EF4-FFF2-40B4-BE49-F238E27FC236}">
                      <a16:creationId xmlns:a16="http://schemas.microsoft.com/office/drawing/2014/main" id="{5548A2DD-C466-274E-8655-44E959F36C06}"/>
                    </a:ext>
                  </a:extLst>
                </p:cNvPr>
                <p:cNvSpPr/>
                <p:nvPr/>
              </p:nvSpPr>
              <p:spPr>
                <a:xfrm>
                  <a:off x="5627718"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096" name="Freeform 2095">
                  <a:extLst>
                    <a:ext uri="{FF2B5EF4-FFF2-40B4-BE49-F238E27FC236}">
                      <a16:creationId xmlns:a16="http://schemas.microsoft.com/office/drawing/2014/main" id="{41989C93-8890-7C45-8F29-8479348BFCBA}"/>
                    </a:ext>
                  </a:extLst>
                </p:cNvPr>
                <p:cNvSpPr/>
                <p:nvPr/>
              </p:nvSpPr>
              <p:spPr>
                <a:xfrm>
                  <a:off x="5937694"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097" name="Freeform 2096">
                  <a:extLst>
                    <a:ext uri="{FF2B5EF4-FFF2-40B4-BE49-F238E27FC236}">
                      <a16:creationId xmlns:a16="http://schemas.microsoft.com/office/drawing/2014/main" id="{F7FA529E-E891-984F-B4C6-569F28FE9A40}"/>
                    </a:ext>
                  </a:extLst>
                </p:cNvPr>
                <p:cNvSpPr/>
                <p:nvPr/>
              </p:nvSpPr>
              <p:spPr>
                <a:xfrm>
                  <a:off x="6247544"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098" name="Freeform 2097">
                  <a:extLst>
                    <a:ext uri="{FF2B5EF4-FFF2-40B4-BE49-F238E27FC236}">
                      <a16:creationId xmlns:a16="http://schemas.microsoft.com/office/drawing/2014/main" id="{0CE3310C-F5E1-FA45-9FEA-8077F38F14F6}"/>
                    </a:ext>
                  </a:extLst>
                </p:cNvPr>
                <p:cNvSpPr/>
                <p:nvPr/>
              </p:nvSpPr>
              <p:spPr>
                <a:xfrm>
                  <a:off x="6557520"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099" name="Freeform 2098">
                  <a:extLst>
                    <a:ext uri="{FF2B5EF4-FFF2-40B4-BE49-F238E27FC236}">
                      <a16:creationId xmlns:a16="http://schemas.microsoft.com/office/drawing/2014/main" id="{46B16CF4-77F3-BC4F-B68C-C07652F042AE}"/>
                    </a:ext>
                  </a:extLst>
                </p:cNvPr>
                <p:cNvSpPr/>
                <p:nvPr/>
              </p:nvSpPr>
              <p:spPr>
                <a:xfrm>
                  <a:off x="6867369"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100" name="Freeform 2099">
                  <a:extLst>
                    <a:ext uri="{FF2B5EF4-FFF2-40B4-BE49-F238E27FC236}">
                      <a16:creationId xmlns:a16="http://schemas.microsoft.com/office/drawing/2014/main" id="{30BD3479-E29B-8C40-BD58-E439B544EB82}"/>
                    </a:ext>
                  </a:extLst>
                </p:cNvPr>
                <p:cNvSpPr/>
                <p:nvPr/>
              </p:nvSpPr>
              <p:spPr>
                <a:xfrm>
                  <a:off x="7177346"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101" name="Freeform 2100">
                  <a:extLst>
                    <a:ext uri="{FF2B5EF4-FFF2-40B4-BE49-F238E27FC236}">
                      <a16:creationId xmlns:a16="http://schemas.microsoft.com/office/drawing/2014/main" id="{91B87333-C063-AD47-A550-0DDA9D110AB2}"/>
                    </a:ext>
                  </a:extLst>
                </p:cNvPr>
                <p:cNvSpPr/>
                <p:nvPr/>
              </p:nvSpPr>
              <p:spPr>
                <a:xfrm>
                  <a:off x="7487195" y="5181787"/>
                  <a:ext cx="9421" cy="69186"/>
                </a:xfrm>
                <a:custGeom>
                  <a:avLst/>
                  <a:gdLst>
                    <a:gd name="connsiteX0" fmla="*/ 4725 w 9421"/>
                    <a:gd name="connsiteY0" fmla="*/ -52 h 69186"/>
                    <a:gd name="connsiteX1" fmla="*/ 4725 w 9421"/>
                    <a:gd name="connsiteY1" fmla="*/ 69135 h 69186"/>
                    <a:gd name="connsiteX2" fmla="*/ -26 w 9421"/>
                    <a:gd name="connsiteY2" fmla="*/ 34589 h 69186"/>
                    <a:gd name="connsiteX3" fmla="*/ 4725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725" y="-52"/>
                      </a:moveTo>
                      <a:cubicBezTo>
                        <a:pt x="10932" y="22591"/>
                        <a:pt x="10932" y="46492"/>
                        <a:pt x="4725" y="69135"/>
                      </a:cubicBezTo>
                      <a:cubicBezTo>
                        <a:pt x="1385" y="57931"/>
                        <a:pt x="-217" y="46280"/>
                        <a:pt x="-26" y="34589"/>
                      </a:cubicBezTo>
                      <a:cubicBezTo>
                        <a:pt x="-177" y="22869"/>
                        <a:pt x="1424" y="11193"/>
                        <a:pt x="4725" y="-52"/>
                      </a:cubicBezTo>
                      <a:close/>
                    </a:path>
                  </a:pathLst>
                </a:custGeom>
                <a:solidFill>
                  <a:srgbClr val="263238"/>
                </a:solidFill>
                <a:ln w="9502" cap="flat">
                  <a:noFill/>
                  <a:prstDash val="solid"/>
                  <a:miter/>
                </a:ln>
              </p:spPr>
              <p:txBody>
                <a:bodyPr rtlCol="0" anchor="ctr"/>
                <a:lstStyle/>
                <a:p>
                  <a:endParaRPr lang="en-VN"/>
                </a:p>
              </p:txBody>
            </p:sp>
            <p:sp>
              <p:nvSpPr>
                <p:cNvPr id="2102" name="Freeform 2101">
                  <a:extLst>
                    <a:ext uri="{FF2B5EF4-FFF2-40B4-BE49-F238E27FC236}">
                      <a16:creationId xmlns:a16="http://schemas.microsoft.com/office/drawing/2014/main" id="{BA42C754-1FB6-EA4F-AB88-973F55F2108C}"/>
                    </a:ext>
                  </a:extLst>
                </p:cNvPr>
                <p:cNvSpPr/>
                <p:nvPr/>
              </p:nvSpPr>
              <p:spPr>
                <a:xfrm>
                  <a:off x="7797172" y="5181787"/>
                  <a:ext cx="9421" cy="69186"/>
                </a:xfrm>
                <a:custGeom>
                  <a:avLst/>
                  <a:gdLst>
                    <a:gd name="connsiteX0" fmla="*/ 4614 w 9421"/>
                    <a:gd name="connsiteY0" fmla="*/ -52 h 69186"/>
                    <a:gd name="connsiteX1" fmla="*/ 9365 w 9421"/>
                    <a:gd name="connsiteY1" fmla="*/ 34589 h 69186"/>
                    <a:gd name="connsiteX2" fmla="*/ 4614 w 9421"/>
                    <a:gd name="connsiteY2" fmla="*/ 69135 h 69186"/>
                    <a:gd name="connsiteX3" fmla="*/ 4614 w 9421"/>
                    <a:gd name="connsiteY3" fmla="*/ -52 h 69186"/>
                  </a:gdLst>
                  <a:ahLst/>
                  <a:cxnLst>
                    <a:cxn ang="0">
                      <a:pos x="connsiteX0" y="connsiteY0"/>
                    </a:cxn>
                    <a:cxn ang="0">
                      <a:pos x="connsiteX1" y="connsiteY1"/>
                    </a:cxn>
                    <a:cxn ang="0">
                      <a:pos x="connsiteX2" y="connsiteY2"/>
                    </a:cxn>
                    <a:cxn ang="0">
                      <a:pos x="connsiteX3" y="connsiteY3"/>
                    </a:cxn>
                  </a:cxnLst>
                  <a:rect l="l" t="t" r="r" b="b"/>
                  <a:pathLst>
                    <a:path w="9421" h="69186">
                      <a:moveTo>
                        <a:pt x="4614" y="-52"/>
                      </a:moveTo>
                      <a:cubicBezTo>
                        <a:pt x="7915" y="11193"/>
                        <a:pt x="9516" y="22869"/>
                        <a:pt x="9365" y="34589"/>
                      </a:cubicBezTo>
                      <a:cubicBezTo>
                        <a:pt x="9556" y="46280"/>
                        <a:pt x="7954" y="57931"/>
                        <a:pt x="4614" y="69135"/>
                      </a:cubicBezTo>
                      <a:cubicBezTo>
                        <a:pt x="-1593" y="46492"/>
                        <a:pt x="-1593" y="22591"/>
                        <a:pt x="4614" y="-52"/>
                      </a:cubicBezTo>
                      <a:close/>
                    </a:path>
                  </a:pathLst>
                </a:custGeom>
                <a:solidFill>
                  <a:srgbClr val="263238"/>
                </a:solidFill>
                <a:ln w="9502" cap="flat">
                  <a:noFill/>
                  <a:prstDash val="solid"/>
                  <a:miter/>
                </a:ln>
              </p:spPr>
              <p:txBody>
                <a:bodyPr rtlCol="0" anchor="ctr"/>
                <a:lstStyle/>
                <a:p>
                  <a:endParaRPr lang="en-VN"/>
                </a:p>
              </p:txBody>
            </p:sp>
            <p:sp>
              <p:nvSpPr>
                <p:cNvPr id="2103" name="Freeform 2102">
                  <a:extLst>
                    <a:ext uri="{FF2B5EF4-FFF2-40B4-BE49-F238E27FC236}">
                      <a16:creationId xmlns:a16="http://schemas.microsoft.com/office/drawing/2014/main" id="{1EEF6EEB-C71D-884E-87D0-AE5ABA29F697}"/>
                    </a:ext>
                  </a:extLst>
                </p:cNvPr>
                <p:cNvSpPr/>
                <p:nvPr/>
              </p:nvSpPr>
              <p:spPr>
                <a:xfrm>
                  <a:off x="4144161" y="5246215"/>
                  <a:ext cx="3906242" cy="9516"/>
                </a:xfrm>
                <a:custGeom>
                  <a:avLst/>
                  <a:gdLst>
                    <a:gd name="connsiteX0" fmla="*/ 0 w 3906242"/>
                    <a:gd name="connsiteY0" fmla="*/ 4758 h 9516"/>
                    <a:gd name="connsiteX1" fmla="*/ 488316 w 3906242"/>
                    <a:gd name="connsiteY1" fmla="*/ 2474 h 9516"/>
                    <a:gd name="connsiteX2" fmla="*/ 976537 w 3906242"/>
                    <a:gd name="connsiteY2" fmla="*/ 1618 h 9516"/>
                    <a:gd name="connsiteX3" fmla="*/ 1953169 w 3906242"/>
                    <a:gd name="connsiteY3" fmla="*/ 0 h 9516"/>
                    <a:gd name="connsiteX4" fmla="*/ 2929706 w 3906242"/>
                    <a:gd name="connsiteY4" fmla="*/ 1618 h 9516"/>
                    <a:gd name="connsiteX5" fmla="*/ 3418021 w 3906242"/>
                    <a:gd name="connsiteY5" fmla="*/ 2474 h 9516"/>
                    <a:gd name="connsiteX6" fmla="*/ 3906242 w 3906242"/>
                    <a:gd name="connsiteY6" fmla="*/ 4758 h 9516"/>
                    <a:gd name="connsiteX7" fmla="*/ 3418021 w 3906242"/>
                    <a:gd name="connsiteY7" fmla="*/ 7138 h 9516"/>
                    <a:gd name="connsiteX8" fmla="*/ 2929706 w 3906242"/>
                    <a:gd name="connsiteY8" fmla="*/ 7899 h 9516"/>
                    <a:gd name="connsiteX9" fmla="*/ 1953169 w 3906242"/>
                    <a:gd name="connsiteY9" fmla="*/ 9517 h 9516"/>
                    <a:gd name="connsiteX10" fmla="*/ 976537 w 3906242"/>
                    <a:gd name="connsiteY10" fmla="*/ 7899 h 9516"/>
                    <a:gd name="connsiteX11" fmla="*/ 488316 w 3906242"/>
                    <a:gd name="connsiteY11" fmla="*/ 7042 h 9516"/>
                    <a:gd name="connsiteX12" fmla="*/ 0 w 3906242"/>
                    <a:gd name="connsiteY12" fmla="*/ 4758 h 9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06242" h="9516">
                      <a:moveTo>
                        <a:pt x="0" y="4758"/>
                      </a:moveTo>
                      <a:lnTo>
                        <a:pt x="488316" y="2474"/>
                      </a:lnTo>
                      <a:lnTo>
                        <a:pt x="976537" y="1618"/>
                      </a:lnTo>
                      <a:lnTo>
                        <a:pt x="1953169" y="0"/>
                      </a:lnTo>
                      <a:lnTo>
                        <a:pt x="2929706" y="1618"/>
                      </a:lnTo>
                      <a:lnTo>
                        <a:pt x="3418021" y="2474"/>
                      </a:lnTo>
                      <a:lnTo>
                        <a:pt x="3906242" y="4758"/>
                      </a:lnTo>
                      <a:lnTo>
                        <a:pt x="3418021" y="7138"/>
                      </a:lnTo>
                      <a:lnTo>
                        <a:pt x="2929706" y="7899"/>
                      </a:lnTo>
                      <a:lnTo>
                        <a:pt x="1953169" y="9517"/>
                      </a:lnTo>
                      <a:lnTo>
                        <a:pt x="976537" y="7899"/>
                      </a:lnTo>
                      <a:lnTo>
                        <a:pt x="488316" y="7042"/>
                      </a:lnTo>
                      <a:lnTo>
                        <a:pt x="0" y="4758"/>
                      </a:lnTo>
                      <a:close/>
                    </a:path>
                  </a:pathLst>
                </a:custGeom>
                <a:solidFill>
                  <a:srgbClr val="263238"/>
                </a:solidFill>
                <a:ln w="9502" cap="flat">
                  <a:noFill/>
                  <a:prstDash val="solid"/>
                  <a:miter/>
                </a:ln>
              </p:spPr>
              <p:txBody>
                <a:bodyPr rtlCol="0" anchor="ctr"/>
                <a:lstStyle/>
                <a:p>
                  <a:endParaRPr lang="en-VN"/>
                </a:p>
              </p:txBody>
            </p:sp>
          </p:grpSp>
          <p:grpSp>
            <p:nvGrpSpPr>
              <p:cNvPr id="2087" name="Graphic 227">
                <a:extLst>
                  <a:ext uri="{FF2B5EF4-FFF2-40B4-BE49-F238E27FC236}">
                    <a16:creationId xmlns:a16="http://schemas.microsoft.com/office/drawing/2014/main" id="{D1859FBA-E944-6343-B77B-72CBFB5986F2}"/>
                  </a:ext>
                </a:extLst>
              </p:cNvPr>
              <p:cNvGrpSpPr/>
              <p:nvPr/>
            </p:nvGrpSpPr>
            <p:grpSpPr>
              <a:xfrm>
                <a:off x="5027514" y="2427062"/>
                <a:ext cx="843105" cy="844396"/>
                <a:chOff x="5887343" y="1703650"/>
                <a:chExt cx="843105" cy="844396"/>
              </a:xfrm>
            </p:grpSpPr>
            <p:sp>
              <p:nvSpPr>
                <p:cNvPr id="2088" name="Freeform 2087">
                  <a:extLst>
                    <a:ext uri="{FF2B5EF4-FFF2-40B4-BE49-F238E27FC236}">
                      <a16:creationId xmlns:a16="http://schemas.microsoft.com/office/drawing/2014/main" id="{49F5D1C8-F17C-7E43-AE85-9908FB89043D}"/>
                    </a:ext>
                  </a:extLst>
                </p:cNvPr>
                <p:cNvSpPr/>
                <p:nvPr/>
              </p:nvSpPr>
              <p:spPr>
                <a:xfrm rot="-2700000">
                  <a:off x="6010812" y="1827309"/>
                  <a:ext cx="596165" cy="597078"/>
                </a:xfrm>
                <a:custGeom>
                  <a:avLst/>
                  <a:gdLst>
                    <a:gd name="connsiteX0" fmla="*/ 596124 w 596165"/>
                    <a:gd name="connsiteY0" fmla="*/ 298487 h 597078"/>
                    <a:gd name="connsiteX1" fmla="*/ 298042 w 596165"/>
                    <a:gd name="connsiteY1" fmla="*/ 597026 h 597078"/>
                    <a:gd name="connsiteX2" fmla="*/ -41 w 596165"/>
                    <a:gd name="connsiteY2" fmla="*/ 298487 h 597078"/>
                    <a:gd name="connsiteX3" fmla="*/ 298042 w 596165"/>
                    <a:gd name="connsiteY3" fmla="*/ -52 h 597078"/>
                    <a:gd name="connsiteX4" fmla="*/ 596124 w 596165"/>
                    <a:gd name="connsiteY4" fmla="*/ 298487 h 597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165" h="597078">
                      <a:moveTo>
                        <a:pt x="596124" y="298487"/>
                      </a:moveTo>
                      <a:cubicBezTo>
                        <a:pt x="596124" y="463366"/>
                        <a:pt x="462668" y="597026"/>
                        <a:pt x="298042" y="597026"/>
                      </a:cubicBezTo>
                      <a:cubicBezTo>
                        <a:pt x="133415" y="597026"/>
                        <a:pt x="-41" y="463366"/>
                        <a:pt x="-41" y="298487"/>
                      </a:cubicBezTo>
                      <a:cubicBezTo>
                        <a:pt x="-41" y="133609"/>
                        <a:pt x="133415" y="-52"/>
                        <a:pt x="298042" y="-52"/>
                      </a:cubicBezTo>
                      <a:cubicBezTo>
                        <a:pt x="462668" y="-52"/>
                        <a:pt x="596124" y="133609"/>
                        <a:pt x="596124" y="298487"/>
                      </a:cubicBezTo>
                      <a:close/>
                    </a:path>
                  </a:pathLst>
                </a:custGeom>
                <a:solidFill>
                  <a:srgbClr val="FFC727">
                    <a:alpha val="10000"/>
                  </a:srgbClr>
                </a:solidFill>
                <a:ln w="9502" cap="flat">
                  <a:noFill/>
                  <a:prstDash val="solid"/>
                  <a:miter/>
                </a:ln>
              </p:spPr>
              <p:txBody>
                <a:bodyPr rtlCol="0" anchor="ctr"/>
                <a:lstStyle/>
                <a:p>
                  <a:endParaRPr lang="en-VN"/>
                </a:p>
              </p:txBody>
            </p:sp>
            <p:sp>
              <p:nvSpPr>
                <p:cNvPr id="2089" name="Freeform 2088">
                  <a:extLst>
                    <a:ext uri="{FF2B5EF4-FFF2-40B4-BE49-F238E27FC236}">
                      <a16:creationId xmlns:a16="http://schemas.microsoft.com/office/drawing/2014/main" id="{2BAE1169-0880-6949-9421-E3FFBCF8D5D6}"/>
                    </a:ext>
                  </a:extLst>
                </p:cNvPr>
                <p:cNvSpPr/>
                <p:nvPr/>
              </p:nvSpPr>
              <p:spPr>
                <a:xfrm>
                  <a:off x="6121465" y="1938112"/>
                  <a:ext cx="374955" cy="375529"/>
                </a:xfrm>
                <a:custGeom>
                  <a:avLst/>
                  <a:gdLst>
                    <a:gd name="connsiteX0" fmla="*/ 374955 w 374955"/>
                    <a:gd name="connsiteY0" fmla="*/ 187765 h 375529"/>
                    <a:gd name="connsiteX1" fmla="*/ 187478 w 374955"/>
                    <a:gd name="connsiteY1" fmla="*/ 375529 h 375529"/>
                    <a:gd name="connsiteX2" fmla="*/ 0 w 374955"/>
                    <a:gd name="connsiteY2" fmla="*/ 187765 h 375529"/>
                    <a:gd name="connsiteX3" fmla="*/ 187478 w 374955"/>
                    <a:gd name="connsiteY3" fmla="*/ 0 h 375529"/>
                    <a:gd name="connsiteX4" fmla="*/ 374955 w 374955"/>
                    <a:gd name="connsiteY4" fmla="*/ 187765 h 375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955" h="375529">
                      <a:moveTo>
                        <a:pt x="374955" y="187765"/>
                      </a:moveTo>
                      <a:cubicBezTo>
                        <a:pt x="374955" y="291464"/>
                        <a:pt x="291019" y="375529"/>
                        <a:pt x="187478" y="375529"/>
                      </a:cubicBezTo>
                      <a:cubicBezTo>
                        <a:pt x="83937" y="375529"/>
                        <a:pt x="0" y="291464"/>
                        <a:pt x="0" y="187765"/>
                      </a:cubicBezTo>
                      <a:cubicBezTo>
                        <a:pt x="0" y="84065"/>
                        <a:pt x="83937" y="0"/>
                        <a:pt x="187478" y="0"/>
                      </a:cubicBezTo>
                      <a:cubicBezTo>
                        <a:pt x="291019" y="0"/>
                        <a:pt x="374955" y="84065"/>
                        <a:pt x="374955" y="187765"/>
                      </a:cubicBezTo>
                      <a:close/>
                    </a:path>
                  </a:pathLst>
                </a:custGeom>
                <a:solidFill>
                  <a:srgbClr val="FFC727"/>
                </a:solidFill>
                <a:ln w="9502" cap="flat">
                  <a:noFill/>
                  <a:prstDash val="solid"/>
                  <a:miter/>
                </a:ln>
              </p:spPr>
              <p:txBody>
                <a:bodyPr rtlCol="0" anchor="ctr"/>
                <a:lstStyle/>
                <a:p>
                  <a:endParaRPr lang="en-VN"/>
                </a:p>
              </p:txBody>
            </p:sp>
          </p:grpSp>
        </p:grpSp>
      </p:grpSp>
      <p:grpSp>
        <p:nvGrpSpPr>
          <p:cNvPr id="1947" name="Group 1946">
            <a:extLst>
              <a:ext uri="{FF2B5EF4-FFF2-40B4-BE49-F238E27FC236}">
                <a16:creationId xmlns:a16="http://schemas.microsoft.com/office/drawing/2014/main" id="{403BBBC6-91CC-974F-B736-C703BA0C0346}"/>
              </a:ext>
            </a:extLst>
          </p:cNvPr>
          <p:cNvGrpSpPr/>
          <p:nvPr/>
        </p:nvGrpSpPr>
        <p:grpSpPr>
          <a:xfrm>
            <a:off x="-17090576" y="-53057"/>
            <a:ext cx="10920536" cy="7010449"/>
            <a:chOff x="-2664296" y="-53057"/>
            <a:chExt cx="10920536" cy="7010449"/>
          </a:xfrm>
        </p:grpSpPr>
        <p:grpSp>
          <p:nvGrpSpPr>
            <p:cNvPr id="1948" name="Group 1947">
              <a:extLst>
                <a:ext uri="{FF2B5EF4-FFF2-40B4-BE49-F238E27FC236}">
                  <a16:creationId xmlns:a16="http://schemas.microsoft.com/office/drawing/2014/main" id="{6BB88385-B873-304E-9689-CF2F52CA7A27}"/>
                </a:ext>
              </a:extLst>
            </p:cNvPr>
            <p:cNvGrpSpPr/>
            <p:nvPr/>
          </p:nvGrpSpPr>
          <p:grpSpPr>
            <a:xfrm>
              <a:off x="-2664296" y="-53057"/>
              <a:ext cx="10920536" cy="7010449"/>
              <a:chOff x="-2134592" y="-1444"/>
              <a:chExt cx="10920536" cy="6858000"/>
            </a:xfrm>
            <a:solidFill>
              <a:srgbClr val="570F18"/>
            </a:solidFill>
            <a:effectLst>
              <a:outerShdw blurRad="254000" dist="88900" algn="l" rotWithShape="0">
                <a:prstClr val="black">
                  <a:alpha val="40000"/>
                </a:prstClr>
              </a:outerShdw>
            </a:effectLst>
          </p:grpSpPr>
          <p:sp>
            <p:nvSpPr>
              <p:cNvPr id="1996" name="Rectangle 1995">
                <a:extLst>
                  <a:ext uri="{FF2B5EF4-FFF2-40B4-BE49-F238E27FC236}">
                    <a16:creationId xmlns:a16="http://schemas.microsoft.com/office/drawing/2014/main" id="{50DB3B83-EB92-ED48-8695-310E48B2F8F4}"/>
                  </a:ext>
                </a:extLst>
              </p:cNvPr>
              <p:cNvSpPr/>
              <p:nvPr/>
            </p:nvSpPr>
            <p:spPr>
              <a:xfrm>
                <a:off x="-2134592" y="-1444"/>
                <a:ext cx="10272464" cy="6858000"/>
              </a:xfrm>
              <a:prstGeom prst="rect">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AE9287"/>
                  </a:solidFill>
                </a:endParaRPr>
              </a:p>
            </p:txBody>
          </p:sp>
          <p:grpSp>
            <p:nvGrpSpPr>
              <p:cNvPr id="1997" name="Group 1996">
                <a:extLst>
                  <a:ext uri="{FF2B5EF4-FFF2-40B4-BE49-F238E27FC236}">
                    <a16:creationId xmlns:a16="http://schemas.microsoft.com/office/drawing/2014/main" id="{0E0ECB2C-2174-8842-B9BF-5AF757DC7CFE}"/>
                  </a:ext>
                </a:extLst>
              </p:cNvPr>
              <p:cNvGrpSpPr/>
              <p:nvPr/>
            </p:nvGrpSpPr>
            <p:grpSpPr>
              <a:xfrm>
                <a:off x="8065864" y="1766188"/>
                <a:ext cx="720080" cy="792088"/>
                <a:chOff x="10200456" y="1767632"/>
                <a:chExt cx="720080" cy="792088"/>
              </a:xfrm>
              <a:grpFill/>
            </p:grpSpPr>
            <p:sp>
              <p:nvSpPr>
                <p:cNvPr id="1998" name="Round Same Side Corner Rectangle 1997">
                  <a:extLst>
                    <a:ext uri="{FF2B5EF4-FFF2-40B4-BE49-F238E27FC236}">
                      <a16:creationId xmlns:a16="http://schemas.microsoft.com/office/drawing/2014/main" id="{1666BF87-9EE6-7540-9473-D0AA529DAD4D}"/>
                    </a:ext>
                  </a:extLst>
                </p:cNvPr>
                <p:cNvSpPr/>
                <p:nvPr/>
              </p:nvSpPr>
              <p:spPr>
                <a:xfrm rot="5400000">
                  <a:off x="10164452" y="1803636"/>
                  <a:ext cx="792088" cy="720080"/>
                </a:xfrm>
                <a:prstGeom prst="round2SameRect">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999" name="TextBox 1998">
                  <a:extLst>
                    <a:ext uri="{FF2B5EF4-FFF2-40B4-BE49-F238E27FC236}">
                      <a16:creationId xmlns:a16="http://schemas.microsoft.com/office/drawing/2014/main" id="{BD4F6236-6E32-2549-8AAF-53C88E7542E8}"/>
                    </a:ext>
                  </a:extLst>
                </p:cNvPr>
                <p:cNvSpPr txBox="1"/>
                <p:nvPr/>
              </p:nvSpPr>
              <p:spPr>
                <a:xfrm>
                  <a:off x="10272464" y="1790279"/>
                  <a:ext cx="576064" cy="769441"/>
                </a:xfrm>
                <a:prstGeom prst="rect">
                  <a:avLst/>
                </a:prstGeom>
                <a:noFill/>
              </p:spPr>
              <p:txBody>
                <a:bodyPr wrap="square" rtlCol="0">
                  <a:spAutoFit/>
                </a:bodyPr>
                <a:lstStyle/>
                <a:p>
                  <a:pPr algn="ctr"/>
                  <a:r>
                    <a:rPr lang="en-VN" sz="4400" b="1" dirty="0">
                      <a:solidFill>
                        <a:srgbClr val="570F18"/>
                      </a:solidFill>
                      <a:latin typeface="Century Gothic" panose="020B0502020202020204" pitchFamily="34" charset="0"/>
                    </a:rPr>
                    <a:t>4</a:t>
                  </a:r>
                </a:p>
              </p:txBody>
            </p:sp>
          </p:grpSp>
        </p:grpSp>
        <p:sp>
          <p:nvSpPr>
            <p:cNvPr id="1949" name="TextBox 1948">
              <a:extLst>
                <a:ext uri="{FF2B5EF4-FFF2-40B4-BE49-F238E27FC236}">
                  <a16:creationId xmlns:a16="http://schemas.microsoft.com/office/drawing/2014/main" id="{E13E7E2F-B873-D54E-9BB5-E28494B985F8}"/>
                </a:ext>
              </a:extLst>
            </p:cNvPr>
            <p:cNvSpPr txBox="1"/>
            <p:nvPr/>
          </p:nvSpPr>
          <p:spPr>
            <a:xfrm>
              <a:off x="2003160" y="1126485"/>
              <a:ext cx="4596896" cy="646331"/>
            </a:xfrm>
            <a:prstGeom prst="rect">
              <a:avLst/>
            </a:prstGeom>
            <a:noFill/>
          </p:spPr>
          <p:txBody>
            <a:bodyPr wrap="square" rtlCol="0">
              <a:spAutoFit/>
            </a:bodyPr>
            <a:lstStyle/>
            <a:p>
              <a:r>
                <a:rPr lang="en-VN" sz="3600" b="1" dirty="0">
                  <a:solidFill>
                    <a:srgbClr val="F4E0D9"/>
                  </a:solidFill>
                  <a:latin typeface="Century Gothic" panose="020B0502020202020204" pitchFamily="34" charset="0"/>
                </a:rPr>
                <a:t>Interview Questions</a:t>
              </a:r>
            </a:p>
          </p:txBody>
        </p:sp>
        <p:grpSp>
          <p:nvGrpSpPr>
            <p:cNvPr id="1950" name="Group 1949">
              <a:extLst>
                <a:ext uri="{FF2B5EF4-FFF2-40B4-BE49-F238E27FC236}">
                  <a16:creationId xmlns:a16="http://schemas.microsoft.com/office/drawing/2014/main" id="{3040A0B1-8A18-8C4B-A12E-E53D12B21573}"/>
                </a:ext>
              </a:extLst>
            </p:cNvPr>
            <p:cNvGrpSpPr/>
            <p:nvPr/>
          </p:nvGrpSpPr>
          <p:grpSpPr>
            <a:xfrm>
              <a:off x="1631504" y="2366869"/>
              <a:ext cx="4917823" cy="3467876"/>
              <a:chOff x="1840280" y="596900"/>
              <a:chExt cx="8035978" cy="5666689"/>
            </a:xfrm>
          </p:grpSpPr>
          <p:sp>
            <p:nvSpPr>
              <p:cNvPr id="1951" name="Graphic 947">
                <a:extLst>
                  <a:ext uri="{FF2B5EF4-FFF2-40B4-BE49-F238E27FC236}">
                    <a16:creationId xmlns:a16="http://schemas.microsoft.com/office/drawing/2014/main" id="{0D7AC82F-F0EC-C142-A3BD-3A5C71CBE750}"/>
                  </a:ext>
                </a:extLst>
              </p:cNvPr>
              <p:cNvSpPr/>
              <p:nvPr/>
            </p:nvSpPr>
            <p:spPr>
              <a:xfrm>
                <a:off x="5742972" y="5375771"/>
                <a:ext cx="875262" cy="875809"/>
              </a:xfrm>
              <a:custGeom>
                <a:avLst/>
                <a:gdLst>
                  <a:gd name="connsiteX0" fmla="*/ 875263 w 875262"/>
                  <a:gd name="connsiteY0" fmla="*/ 437905 h 875809"/>
                  <a:gd name="connsiteX1" fmla="*/ 437632 w 875262"/>
                  <a:gd name="connsiteY1" fmla="*/ 875809 h 875809"/>
                  <a:gd name="connsiteX2" fmla="*/ 0 w 875262"/>
                  <a:gd name="connsiteY2" fmla="*/ 437905 h 875809"/>
                  <a:gd name="connsiteX3" fmla="*/ 437632 w 875262"/>
                  <a:gd name="connsiteY3" fmla="*/ 0 h 875809"/>
                  <a:gd name="connsiteX4" fmla="*/ 875263 w 875262"/>
                  <a:gd name="connsiteY4" fmla="*/ 437905 h 875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262" h="875809">
                    <a:moveTo>
                      <a:pt x="875263" y="437905"/>
                    </a:moveTo>
                    <a:cubicBezTo>
                      <a:pt x="875263" y="679752"/>
                      <a:pt x="679329" y="875809"/>
                      <a:pt x="437632" y="875809"/>
                    </a:cubicBezTo>
                    <a:cubicBezTo>
                      <a:pt x="195934" y="875809"/>
                      <a:pt x="0" y="679752"/>
                      <a:pt x="0" y="437905"/>
                    </a:cubicBezTo>
                    <a:cubicBezTo>
                      <a:pt x="0" y="196057"/>
                      <a:pt x="195934" y="0"/>
                      <a:pt x="437632" y="0"/>
                    </a:cubicBezTo>
                    <a:cubicBezTo>
                      <a:pt x="679329" y="0"/>
                      <a:pt x="875263" y="196057"/>
                      <a:pt x="875263" y="437905"/>
                    </a:cubicBezTo>
                    <a:close/>
                  </a:path>
                </a:pathLst>
              </a:custGeom>
              <a:solidFill>
                <a:srgbClr val="F4E0D9"/>
              </a:solidFill>
              <a:ln w="9514" cap="flat">
                <a:noFill/>
                <a:prstDash val="solid"/>
                <a:miter/>
              </a:ln>
            </p:spPr>
            <p:txBody>
              <a:bodyPr rtlCol="0" anchor="ctr"/>
              <a:lstStyle/>
              <a:p>
                <a:endParaRPr lang="en-VN"/>
              </a:p>
            </p:txBody>
          </p:sp>
          <p:sp>
            <p:nvSpPr>
              <p:cNvPr id="1952" name="Graphic 947">
                <a:extLst>
                  <a:ext uri="{FF2B5EF4-FFF2-40B4-BE49-F238E27FC236}">
                    <a16:creationId xmlns:a16="http://schemas.microsoft.com/office/drawing/2014/main" id="{F05EA2B8-6937-3644-AB0C-10C754C50C7D}"/>
                  </a:ext>
                </a:extLst>
              </p:cNvPr>
              <p:cNvSpPr/>
              <p:nvPr/>
            </p:nvSpPr>
            <p:spPr>
              <a:xfrm>
                <a:off x="3252863" y="1043334"/>
                <a:ext cx="6510870" cy="5211856"/>
              </a:xfrm>
              <a:custGeom>
                <a:avLst/>
                <a:gdLst>
                  <a:gd name="connsiteX0" fmla="*/ 5541999 w 6510870"/>
                  <a:gd name="connsiteY0" fmla="*/ 5183491 h 5211856"/>
                  <a:gd name="connsiteX1" fmla="*/ 6241287 w 6510870"/>
                  <a:gd name="connsiteY1" fmla="*/ 4858290 h 5211856"/>
                  <a:gd name="connsiteX2" fmla="*/ 6460053 w 6510870"/>
                  <a:gd name="connsiteY2" fmla="*/ 4228931 h 5211856"/>
                  <a:gd name="connsiteX3" fmla="*/ 5951624 w 6510870"/>
                  <a:gd name="connsiteY3" fmla="*/ 3761465 h 5211856"/>
                  <a:gd name="connsiteX4" fmla="*/ 5562594 w 6510870"/>
                  <a:gd name="connsiteY4" fmla="*/ 3673880 h 5211856"/>
                  <a:gd name="connsiteX5" fmla="*/ 5132285 w 6510870"/>
                  <a:gd name="connsiteY5" fmla="*/ 3619522 h 5211856"/>
                  <a:gd name="connsiteX6" fmla="*/ 3381342 w 6510870"/>
                  <a:gd name="connsiteY6" fmla="*/ 3497566 h 5211856"/>
                  <a:gd name="connsiteX7" fmla="*/ 2514143 w 6510870"/>
                  <a:gd name="connsiteY7" fmla="*/ 3494656 h 5211856"/>
                  <a:gd name="connsiteX8" fmla="*/ 1744491 w 6510870"/>
                  <a:gd name="connsiteY8" fmla="*/ 3388507 h 5211856"/>
                  <a:gd name="connsiteX9" fmla="*/ 1337273 w 6510870"/>
                  <a:gd name="connsiteY9" fmla="*/ 2943619 h 5211856"/>
                  <a:gd name="connsiteX10" fmla="*/ 1546384 w 6510870"/>
                  <a:gd name="connsiteY10" fmla="*/ 2297310 h 5211856"/>
                  <a:gd name="connsiteX11" fmla="*/ 1828335 w 6510870"/>
                  <a:gd name="connsiteY11" fmla="*/ 2062008 h 5211856"/>
                  <a:gd name="connsiteX12" fmla="*/ 2166270 w 6510870"/>
                  <a:gd name="connsiteY12" fmla="*/ 1850785 h 5211856"/>
                  <a:gd name="connsiteX13" fmla="*/ 2877581 w 6510870"/>
                  <a:gd name="connsiteY13" fmla="*/ 1522656 h 5211856"/>
                  <a:gd name="connsiteX14" fmla="*/ 3246024 w 6510870"/>
                  <a:gd name="connsiteY14" fmla="*/ 1405360 h 5211856"/>
                  <a:gd name="connsiteX15" fmla="*/ 3557274 w 6510870"/>
                  <a:gd name="connsiteY15" fmla="*/ 1305618 h 5211856"/>
                  <a:gd name="connsiteX16" fmla="*/ 3989146 w 6510870"/>
                  <a:gd name="connsiteY16" fmla="*/ 878362 h 5211856"/>
                  <a:gd name="connsiteX17" fmla="*/ 3817281 w 6510870"/>
                  <a:gd name="connsiteY17" fmla="*/ 296991 h 5211856"/>
                  <a:gd name="connsiteX18" fmla="*/ 3179290 w 6510870"/>
                  <a:gd name="connsiteY18" fmla="*/ 30364 h 5211856"/>
                  <a:gd name="connsiteX19" fmla="*/ 2415368 w 6510870"/>
                  <a:gd name="connsiteY19" fmla="*/ 165123 h 5211856"/>
                  <a:gd name="connsiteX20" fmla="*/ 1627838 w 6510870"/>
                  <a:gd name="connsiteY20" fmla="*/ 427896 h 5211856"/>
                  <a:gd name="connsiteX21" fmla="*/ 817309 w 6510870"/>
                  <a:gd name="connsiteY21" fmla="*/ 578655 h 5211856"/>
                  <a:gd name="connsiteX22" fmla="*/ 410537 w 6510870"/>
                  <a:gd name="connsiteY22" fmla="*/ 598120 h 5211856"/>
                  <a:gd name="connsiteX23" fmla="*/ 101968 w 6510870"/>
                  <a:gd name="connsiteY23" fmla="*/ 475511 h 5211856"/>
                  <a:gd name="connsiteX24" fmla="*/ 2689 w 6510870"/>
                  <a:gd name="connsiteY24" fmla="*/ 212459 h 5211856"/>
                  <a:gd name="connsiteX25" fmla="*/ 30211 w 6510870"/>
                  <a:gd name="connsiteY25" fmla="*/ 220052 h 5211856"/>
                  <a:gd name="connsiteX26" fmla="*/ 196551 w 6510870"/>
                  <a:gd name="connsiteY26" fmla="*/ 510680 h 5211856"/>
                  <a:gd name="connsiteX27" fmla="*/ 587772 w 6510870"/>
                  <a:gd name="connsiteY27" fmla="*/ 569436 h 5211856"/>
                  <a:gd name="connsiteX28" fmla="*/ 1429876 w 6510870"/>
                  <a:gd name="connsiteY28" fmla="*/ 447626 h 5211856"/>
                  <a:gd name="connsiteX29" fmla="*/ 2226212 w 6510870"/>
                  <a:gd name="connsiteY29" fmla="*/ 201646 h 5211856"/>
                  <a:gd name="connsiteX30" fmla="*/ 2995303 w 6510870"/>
                  <a:gd name="connsiteY30" fmla="*/ 3949 h 5211856"/>
                  <a:gd name="connsiteX31" fmla="*/ 3669580 w 6510870"/>
                  <a:gd name="connsiteY31" fmla="*/ 141252 h 5211856"/>
                  <a:gd name="connsiteX32" fmla="*/ 4017445 w 6510870"/>
                  <a:gd name="connsiteY32" fmla="*/ 626928 h 5211856"/>
                  <a:gd name="connsiteX33" fmla="*/ 3851907 w 6510870"/>
                  <a:gd name="connsiteY33" fmla="*/ 1163048 h 5211856"/>
                  <a:gd name="connsiteX34" fmla="*/ 3285302 w 6510870"/>
                  <a:gd name="connsiteY34" fmla="*/ 1423922 h 5211856"/>
                  <a:gd name="connsiteX35" fmla="*/ 2549011 w 6510870"/>
                  <a:gd name="connsiteY35" fmla="*/ 1687646 h 5211856"/>
                  <a:gd name="connsiteX36" fmla="*/ 1856410 w 6510870"/>
                  <a:gd name="connsiteY36" fmla="*/ 2077267 h 5211856"/>
                  <a:gd name="connsiteX37" fmla="*/ 1368960 w 6510870"/>
                  <a:gd name="connsiteY37" fmla="*/ 2662263 h 5211856"/>
                  <a:gd name="connsiteX38" fmla="*/ 1395708 w 6510870"/>
                  <a:gd name="connsiteY38" fmla="*/ 3023673 h 5211856"/>
                  <a:gd name="connsiteX39" fmla="*/ 1607500 w 6510870"/>
                  <a:gd name="connsiteY39" fmla="*/ 3275168 h 5211856"/>
                  <a:gd name="connsiteX40" fmla="*/ 2343998 w 6510870"/>
                  <a:gd name="connsiteY40" fmla="*/ 3466820 h 5211856"/>
                  <a:gd name="connsiteX41" fmla="*/ 3208368 w 6510870"/>
                  <a:gd name="connsiteY41" fmla="*/ 3465411 h 5211856"/>
                  <a:gd name="connsiteX42" fmla="*/ 4966682 w 6510870"/>
                  <a:gd name="connsiteY42" fmla="*/ 3572722 h 5211856"/>
                  <a:gd name="connsiteX43" fmla="*/ 5405813 w 6510870"/>
                  <a:gd name="connsiteY43" fmla="*/ 3624196 h 5211856"/>
                  <a:gd name="connsiteX44" fmla="*/ 5798526 w 6510870"/>
                  <a:gd name="connsiteY44" fmla="*/ 3687927 h 5211856"/>
                  <a:gd name="connsiteX45" fmla="*/ 6394958 w 6510870"/>
                  <a:gd name="connsiteY45" fmla="*/ 4038993 h 5211856"/>
                  <a:gd name="connsiteX46" fmla="*/ 6508619 w 6510870"/>
                  <a:gd name="connsiteY46" fmla="*/ 4328828 h 5211856"/>
                  <a:gd name="connsiteX47" fmla="*/ 6442212 w 6510870"/>
                  <a:gd name="connsiteY47" fmla="*/ 4646031 h 5211856"/>
                  <a:gd name="connsiteX48" fmla="*/ 5908745 w 6510870"/>
                  <a:gd name="connsiteY48" fmla="*/ 5089693 h 5211856"/>
                  <a:gd name="connsiteX49" fmla="*/ 5549587 w 6510870"/>
                  <a:gd name="connsiteY49" fmla="*/ 5211031 h 5211856"/>
                  <a:gd name="connsiteX50" fmla="*/ 5541999 w 6510870"/>
                  <a:gd name="connsiteY50" fmla="*/ 5183492 h 5211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6510870" h="5211856">
                    <a:moveTo>
                      <a:pt x="5541999" y="5183491"/>
                    </a:moveTo>
                    <a:cubicBezTo>
                      <a:pt x="5786830" y="5109917"/>
                      <a:pt x="6047119" y="5033197"/>
                      <a:pt x="6241287" y="4858290"/>
                    </a:cubicBezTo>
                    <a:cubicBezTo>
                      <a:pt x="6414796" y="4701995"/>
                      <a:pt x="6531934" y="4463328"/>
                      <a:pt x="6460053" y="4228931"/>
                    </a:cubicBezTo>
                    <a:cubicBezTo>
                      <a:pt x="6388320" y="3995015"/>
                      <a:pt x="6173460" y="3839041"/>
                      <a:pt x="5951624" y="3761465"/>
                    </a:cubicBezTo>
                    <a:cubicBezTo>
                      <a:pt x="5825805" y="3717466"/>
                      <a:pt x="5694174" y="3693056"/>
                      <a:pt x="5562594" y="3673880"/>
                    </a:cubicBezTo>
                    <a:cubicBezTo>
                      <a:pt x="5419557" y="3653036"/>
                      <a:pt x="5275887" y="3635957"/>
                      <a:pt x="5132285" y="3619522"/>
                    </a:cubicBezTo>
                    <a:cubicBezTo>
                      <a:pt x="4550824" y="3552976"/>
                      <a:pt x="3967176" y="3512323"/>
                      <a:pt x="3381342" y="3497566"/>
                    </a:cubicBezTo>
                    <a:cubicBezTo>
                      <a:pt x="3092272" y="3490281"/>
                      <a:pt x="2803254" y="3490456"/>
                      <a:pt x="2514143" y="3494656"/>
                    </a:cubicBezTo>
                    <a:cubicBezTo>
                      <a:pt x="2255946" y="3498406"/>
                      <a:pt x="1984017" y="3498313"/>
                      <a:pt x="1744491" y="3388507"/>
                    </a:cubicBezTo>
                    <a:cubicBezTo>
                      <a:pt x="1558227" y="3303117"/>
                      <a:pt x="1389173" y="3147766"/>
                      <a:pt x="1337273" y="2943619"/>
                    </a:cubicBezTo>
                    <a:cubicBezTo>
                      <a:pt x="1277362" y="2707963"/>
                      <a:pt x="1387867" y="2467980"/>
                      <a:pt x="1546384" y="2297310"/>
                    </a:cubicBezTo>
                    <a:cubicBezTo>
                      <a:pt x="1629939" y="2207348"/>
                      <a:pt x="1727594" y="2131631"/>
                      <a:pt x="1828335" y="2062008"/>
                    </a:cubicBezTo>
                    <a:cubicBezTo>
                      <a:pt x="1937623" y="1986478"/>
                      <a:pt x="2050722" y="1916296"/>
                      <a:pt x="2166270" y="1850785"/>
                    </a:cubicBezTo>
                    <a:cubicBezTo>
                      <a:pt x="2393849" y="1721820"/>
                      <a:pt x="2631776" y="1612063"/>
                      <a:pt x="2877581" y="1522656"/>
                    </a:cubicBezTo>
                    <a:cubicBezTo>
                      <a:pt x="2998838" y="1478538"/>
                      <a:pt x="3121897" y="1440475"/>
                      <a:pt x="3246024" y="1405360"/>
                    </a:cubicBezTo>
                    <a:cubicBezTo>
                      <a:pt x="3350837" y="1375709"/>
                      <a:pt x="3455976" y="1346017"/>
                      <a:pt x="3557274" y="1305618"/>
                    </a:cubicBezTo>
                    <a:cubicBezTo>
                      <a:pt x="3753100" y="1227522"/>
                      <a:pt x="3939355" y="1095235"/>
                      <a:pt x="3989146" y="878362"/>
                    </a:cubicBezTo>
                    <a:cubicBezTo>
                      <a:pt x="4036336" y="672819"/>
                      <a:pt x="3956770" y="449685"/>
                      <a:pt x="3817281" y="296991"/>
                    </a:cubicBezTo>
                    <a:cubicBezTo>
                      <a:pt x="3655901" y="120334"/>
                      <a:pt x="3412572" y="42894"/>
                      <a:pt x="3179290" y="30364"/>
                    </a:cubicBezTo>
                    <a:cubicBezTo>
                      <a:pt x="2917391" y="16297"/>
                      <a:pt x="2661529" y="81885"/>
                      <a:pt x="2415368" y="165123"/>
                    </a:cubicBezTo>
                    <a:cubicBezTo>
                      <a:pt x="2152820" y="253903"/>
                      <a:pt x="1895932" y="355985"/>
                      <a:pt x="1627838" y="427896"/>
                    </a:cubicBezTo>
                    <a:cubicBezTo>
                      <a:pt x="1361984" y="499136"/>
                      <a:pt x="1090988" y="549541"/>
                      <a:pt x="817309" y="578655"/>
                    </a:cubicBezTo>
                    <a:cubicBezTo>
                      <a:pt x="683334" y="592930"/>
                      <a:pt x="545309" y="609049"/>
                      <a:pt x="410537" y="598120"/>
                    </a:cubicBezTo>
                    <a:cubicBezTo>
                      <a:pt x="297586" y="588962"/>
                      <a:pt x="185211" y="555722"/>
                      <a:pt x="101968" y="475511"/>
                    </a:cubicBezTo>
                    <a:cubicBezTo>
                      <a:pt x="30591" y="406733"/>
                      <a:pt x="-11929" y="312210"/>
                      <a:pt x="2689" y="212459"/>
                    </a:cubicBezTo>
                    <a:cubicBezTo>
                      <a:pt x="5345" y="194342"/>
                      <a:pt x="32850" y="202044"/>
                      <a:pt x="30211" y="220052"/>
                    </a:cubicBezTo>
                    <a:cubicBezTo>
                      <a:pt x="12417" y="341476"/>
                      <a:pt x="94904" y="453366"/>
                      <a:pt x="196551" y="510680"/>
                    </a:cubicBezTo>
                    <a:cubicBezTo>
                      <a:pt x="314028" y="576921"/>
                      <a:pt x="456980" y="577011"/>
                      <a:pt x="587772" y="569436"/>
                    </a:cubicBezTo>
                    <a:cubicBezTo>
                      <a:pt x="871366" y="552297"/>
                      <a:pt x="1153041" y="511553"/>
                      <a:pt x="1429876" y="447626"/>
                    </a:cubicBezTo>
                    <a:cubicBezTo>
                      <a:pt x="1701897" y="385457"/>
                      <a:pt x="1964203" y="296584"/>
                      <a:pt x="2226212" y="201646"/>
                    </a:cubicBezTo>
                    <a:cubicBezTo>
                      <a:pt x="2475052" y="111481"/>
                      <a:pt x="2729456" y="23478"/>
                      <a:pt x="2995303" y="3949"/>
                    </a:cubicBezTo>
                    <a:cubicBezTo>
                      <a:pt x="3225973" y="-12997"/>
                      <a:pt x="3468626" y="20629"/>
                      <a:pt x="3669580" y="141252"/>
                    </a:cubicBezTo>
                    <a:cubicBezTo>
                      <a:pt x="3846192" y="247263"/>
                      <a:pt x="3976064" y="424055"/>
                      <a:pt x="4017445" y="626928"/>
                    </a:cubicBezTo>
                    <a:cubicBezTo>
                      <a:pt x="4057883" y="825171"/>
                      <a:pt x="4001878" y="1024707"/>
                      <a:pt x="3851907" y="1163048"/>
                    </a:cubicBezTo>
                    <a:cubicBezTo>
                      <a:pt x="3696629" y="1306284"/>
                      <a:pt x="3483719" y="1367522"/>
                      <a:pt x="3285302" y="1423922"/>
                    </a:cubicBezTo>
                    <a:cubicBezTo>
                      <a:pt x="3033643" y="1495456"/>
                      <a:pt x="2787380" y="1579074"/>
                      <a:pt x="2549011" y="1687646"/>
                    </a:cubicBezTo>
                    <a:cubicBezTo>
                      <a:pt x="2307395" y="1797386"/>
                      <a:pt x="2075673" y="1927741"/>
                      <a:pt x="1856410" y="2077267"/>
                    </a:cubicBezTo>
                    <a:cubicBezTo>
                      <a:pt x="1644766" y="2221988"/>
                      <a:pt x="1435897" y="2404083"/>
                      <a:pt x="1368960" y="2662263"/>
                    </a:cubicBezTo>
                    <a:cubicBezTo>
                      <a:pt x="1337779" y="2782526"/>
                      <a:pt x="1343536" y="2910080"/>
                      <a:pt x="1395708" y="3023673"/>
                    </a:cubicBezTo>
                    <a:cubicBezTo>
                      <a:pt x="1442098" y="3124676"/>
                      <a:pt x="1518498" y="3209637"/>
                      <a:pt x="1607500" y="3275168"/>
                    </a:cubicBezTo>
                    <a:cubicBezTo>
                      <a:pt x="1819853" y="3431523"/>
                      <a:pt x="2087493" y="3463626"/>
                      <a:pt x="2343998" y="3466820"/>
                    </a:cubicBezTo>
                    <a:cubicBezTo>
                      <a:pt x="2632087" y="3470406"/>
                      <a:pt x="2920186" y="3460677"/>
                      <a:pt x="3208368" y="3465411"/>
                    </a:cubicBezTo>
                    <a:cubicBezTo>
                      <a:pt x="3795675" y="3475056"/>
                      <a:pt x="4381780" y="3510826"/>
                      <a:pt x="4966682" y="3572722"/>
                    </a:cubicBezTo>
                    <a:cubicBezTo>
                      <a:pt x="5113245" y="3588245"/>
                      <a:pt x="5259622" y="3605403"/>
                      <a:pt x="5405813" y="3624196"/>
                    </a:cubicBezTo>
                    <a:cubicBezTo>
                      <a:pt x="5537308" y="3641103"/>
                      <a:pt x="5669245" y="3657901"/>
                      <a:pt x="5798526" y="3687927"/>
                    </a:cubicBezTo>
                    <a:cubicBezTo>
                      <a:pt x="6028399" y="3741315"/>
                      <a:pt x="6252082" y="3843970"/>
                      <a:pt x="6394958" y="4038993"/>
                    </a:cubicBezTo>
                    <a:cubicBezTo>
                      <a:pt x="6458370" y="4123526"/>
                      <a:pt x="6497655" y="4223701"/>
                      <a:pt x="6508619" y="4328828"/>
                    </a:cubicBezTo>
                    <a:cubicBezTo>
                      <a:pt x="6518621" y="4438531"/>
                      <a:pt x="6491782" y="4548440"/>
                      <a:pt x="6442212" y="4646031"/>
                    </a:cubicBezTo>
                    <a:cubicBezTo>
                      <a:pt x="6332497" y="4862037"/>
                      <a:pt x="6126988" y="4999429"/>
                      <a:pt x="5908745" y="5089693"/>
                    </a:cubicBezTo>
                    <a:cubicBezTo>
                      <a:pt x="5791852" y="5138039"/>
                      <a:pt x="5670601" y="5174665"/>
                      <a:pt x="5549587" y="5211031"/>
                    </a:cubicBezTo>
                    <a:cubicBezTo>
                      <a:pt x="5531958" y="5216329"/>
                      <a:pt x="5524424" y="5188774"/>
                      <a:pt x="5541999" y="5183492"/>
                    </a:cubicBezTo>
                    <a:close/>
                  </a:path>
                </a:pathLst>
              </a:custGeom>
              <a:solidFill>
                <a:srgbClr val="F2F2F2"/>
              </a:solidFill>
              <a:ln w="9514" cap="flat">
                <a:noFill/>
                <a:prstDash val="solid"/>
                <a:miter/>
              </a:ln>
            </p:spPr>
            <p:txBody>
              <a:bodyPr rtlCol="0" anchor="ctr"/>
              <a:lstStyle/>
              <a:p>
                <a:endParaRPr lang="en-VN"/>
              </a:p>
            </p:txBody>
          </p:sp>
          <p:sp>
            <p:nvSpPr>
              <p:cNvPr id="1953" name="Graphic 947">
                <a:extLst>
                  <a:ext uri="{FF2B5EF4-FFF2-40B4-BE49-F238E27FC236}">
                    <a16:creationId xmlns:a16="http://schemas.microsoft.com/office/drawing/2014/main" id="{4D79D460-958E-4744-8355-913630EEABC4}"/>
                  </a:ext>
                </a:extLst>
              </p:cNvPr>
              <p:cNvSpPr/>
              <p:nvPr/>
            </p:nvSpPr>
            <p:spPr>
              <a:xfrm>
                <a:off x="3045830" y="1030044"/>
                <a:ext cx="456658" cy="456943"/>
              </a:xfrm>
              <a:custGeom>
                <a:avLst/>
                <a:gdLst>
                  <a:gd name="connsiteX0" fmla="*/ 456659 w 456658"/>
                  <a:gd name="connsiteY0" fmla="*/ 228472 h 456943"/>
                  <a:gd name="connsiteX1" fmla="*/ 228329 w 456658"/>
                  <a:gd name="connsiteY1" fmla="*/ 456944 h 456943"/>
                  <a:gd name="connsiteX2" fmla="*/ 0 w 456658"/>
                  <a:gd name="connsiteY2" fmla="*/ 228472 h 456943"/>
                  <a:gd name="connsiteX3" fmla="*/ 228329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4"/>
                      <a:pt x="354432" y="456944"/>
                      <a:pt x="228329" y="456944"/>
                    </a:cubicBezTo>
                    <a:cubicBezTo>
                      <a:pt x="102227" y="456944"/>
                      <a:pt x="0" y="354654"/>
                      <a:pt x="0" y="228472"/>
                    </a:cubicBezTo>
                    <a:cubicBezTo>
                      <a:pt x="0" y="102290"/>
                      <a:pt x="102227" y="0"/>
                      <a:pt x="228329"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4" name="Graphic 947">
                <a:extLst>
                  <a:ext uri="{FF2B5EF4-FFF2-40B4-BE49-F238E27FC236}">
                    <a16:creationId xmlns:a16="http://schemas.microsoft.com/office/drawing/2014/main" id="{2FB8BD51-1516-3040-8AA5-F5207C114192}"/>
                  </a:ext>
                </a:extLst>
              </p:cNvPr>
              <p:cNvSpPr/>
              <p:nvPr/>
            </p:nvSpPr>
            <p:spPr>
              <a:xfrm>
                <a:off x="4629866" y="1463189"/>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4"/>
                      <a:pt x="354432" y="456944"/>
                      <a:pt x="228330" y="456944"/>
                    </a:cubicBezTo>
                    <a:cubicBezTo>
                      <a:pt x="102227" y="456944"/>
                      <a:pt x="0" y="354654"/>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5" name="Graphic 947">
                <a:extLst>
                  <a:ext uri="{FF2B5EF4-FFF2-40B4-BE49-F238E27FC236}">
                    <a16:creationId xmlns:a16="http://schemas.microsoft.com/office/drawing/2014/main" id="{5D00E5F0-A447-D14E-A0CF-8C6052C592B0}"/>
                  </a:ext>
                </a:extLst>
              </p:cNvPr>
              <p:cNvSpPr/>
              <p:nvPr/>
            </p:nvSpPr>
            <p:spPr>
              <a:xfrm>
                <a:off x="5971301" y="596900"/>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4"/>
                      <a:pt x="354432" y="456944"/>
                      <a:pt x="228330" y="456944"/>
                    </a:cubicBezTo>
                    <a:cubicBezTo>
                      <a:pt x="102227" y="456944"/>
                      <a:pt x="0" y="354654"/>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6" name="Graphic 947">
                <a:extLst>
                  <a:ext uri="{FF2B5EF4-FFF2-40B4-BE49-F238E27FC236}">
                    <a16:creationId xmlns:a16="http://schemas.microsoft.com/office/drawing/2014/main" id="{AA1F3D91-DCCA-E94D-A160-C780AF41054A}"/>
                  </a:ext>
                </a:extLst>
              </p:cNvPr>
              <p:cNvSpPr/>
              <p:nvPr/>
            </p:nvSpPr>
            <p:spPr>
              <a:xfrm>
                <a:off x="6808509" y="1567905"/>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4"/>
                      <a:pt x="354432" y="456944"/>
                      <a:pt x="228330" y="456944"/>
                    </a:cubicBezTo>
                    <a:cubicBezTo>
                      <a:pt x="102227" y="456944"/>
                      <a:pt x="0" y="354654"/>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7" name="Graphic 947">
                <a:extLst>
                  <a:ext uri="{FF2B5EF4-FFF2-40B4-BE49-F238E27FC236}">
                    <a16:creationId xmlns:a16="http://schemas.microsoft.com/office/drawing/2014/main" id="{4EF5275D-A9BA-5049-B01F-778DA86292F9}"/>
                  </a:ext>
                </a:extLst>
              </p:cNvPr>
              <p:cNvSpPr/>
              <p:nvPr/>
            </p:nvSpPr>
            <p:spPr>
              <a:xfrm>
                <a:off x="5676376" y="2691226"/>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3"/>
                      <a:pt x="354432" y="456944"/>
                      <a:pt x="228330" y="456944"/>
                    </a:cubicBezTo>
                    <a:cubicBezTo>
                      <a:pt x="102227" y="456944"/>
                      <a:pt x="0" y="354653"/>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8" name="Graphic 947">
                <a:extLst>
                  <a:ext uri="{FF2B5EF4-FFF2-40B4-BE49-F238E27FC236}">
                    <a16:creationId xmlns:a16="http://schemas.microsoft.com/office/drawing/2014/main" id="{45620842-778E-0C46-B776-EA7DD1B0215D}"/>
                  </a:ext>
                </a:extLst>
              </p:cNvPr>
              <p:cNvSpPr/>
              <p:nvPr/>
            </p:nvSpPr>
            <p:spPr>
              <a:xfrm>
                <a:off x="4239803" y="3233846"/>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3"/>
                      <a:pt x="354432" y="456944"/>
                      <a:pt x="228330" y="456944"/>
                    </a:cubicBezTo>
                    <a:cubicBezTo>
                      <a:pt x="102227" y="456944"/>
                      <a:pt x="0" y="354653"/>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59" name="Graphic 947">
                <a:extLst>
                  <a:ext uri="{FF2B5EF4-FFF2-40B4-BE49-F238E27FC236}">
                    <a16:creationId xmlns:a16="http://schemas.microsoft.com/office/drawing/2014/main" id="{B14088E1-C998-A24A-B2FF-41B95DC1FAFE}"/>
                  </a:ext>
                </a:extLst>
              </p:cNvPr>
              <p:cNvSpPr/>
              <p:nvPr/>
            </p:nvSpPr>
            <p:spPr>
              <a:xfrm>
                <a:off x="5761999" y="4081096"/>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3"/>
                      <a:pt x="354432" y="456944"/>
                      <a:pt x="228330" y="456944"/>
                    </a:cubicBezTo>
                    <a:cubicBezTo>
                      <a:pt x="102227" y="456944"/>
                      <a:pt x="0" y="354653"/>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60" name="Graphic 947">
                <a:extLst>
                  <a:ext uri="{FF2B5EF4-FFF2-40B4-BE49-F238E27FC236}">
                    <a16:creationId xmlns:a16="http://schemas.microsoft.com/office/drawing/2014/main" id="{36FDB9D0-268A-B64A-8C5B-01CDD88BDE37}"/>
                  </a:ext>
                </a:extLst>
              </p:cNvPr>
              <p:cNvSpPr/>
              <p:nvPr/>
            </p:nvSpPr>
            <p:spPr>
              <a:xfrm>
                <a:off x="7398360" y="4557080"/>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3"/>
                      <a:pt x="354432" y="456944"/>
                      <a:pt x="228330" y="456944"/>
                    </a:cubicBezTo>
                    <a:cubicBezTo>
                      <a:pt x="102227" y="456944"/>
                      <a:pt x="0" y="354653"/>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61" name="Graphic 947">
                <a:extLst>
                  <a:ext uri="{FF2B5EF4-FFF2-40B4-BE49-F238E27FC236}">
                    <a16:creationId xmlns:a16="http://schemas.microsoft.com/office/drawing/2014/main" id="{C620942F-C7CD-E54B-BB75-C1EFEBE2EDCD}"/>
                  </a:ext>
                </a:extLst>
              </p:cNvPr>
              <p:cNvSpPr/>
              <p:nvPr/>
            </p:nvSpPr>
            <p:spPr>
              <a:xfrm>
                <a:off x="9310620" y="4452363"/>
                <a:ext cx="456658" cy="456943"/>
              </a:xfrm>
              <a:custGeom>
                <a:avLst/>
                <a:gdLst>
                  <a:gd name="connsiteX0" fmla="*/ 456659 w 456658"/>
                  <a:gd name="connsiteY0" fmla="*/ 228472 h 456943"/>
                  <a:gd name="connsiteX1" fmla="*/ 228330 w 456658"/>
                  <a:gd name="connsiteY1" fmla="*/ 456944 h 456943"/>
                  <a:gd name="connsiteX2" fmla="*/ 0 w 456658"/>
                  <a:gd name="connsiteY2" fmla="*/ 228472 h 456943"/>
                  <a:gd name="connsiteX3" fmla="*/ 228330 w 456658"/>
                  <a:gd name="connsiteY3" fmla="*/ 0 h 456943"/>
                  <a:gd name="connsiteX4" fmla="*/ 456659 w 456658"/>
                  <a:gd name="connsiteY4" fmla="*/ 228472 h 456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58" h="456943">
                    <a:moveTo>
                      <a:pt x="456659" y="228472"/>
                    </a:moveTo>
                    <a:cubicBezTo>
                      <a:pt x="456659" y="354653"/>
                      <a:pt x="354432" y="456944"/>
                      <a:pt x="228330" y="456944"/>
                    </a:cubicBezTo>
                    <a:cubicBezTo>
                      <a:pt x="102227" y="456944"/>
                      <a:pt x="0" y="354653"/>
                      <a:pt x="0" y="228472"/>
                    </a:cubicBezTo>
                    <a:cubicBezTo>
                      <a:pt x="0" y="102290"/>
                      <a:pt x="102227" y="0"/>
                      <a:pt x="228330" y="0"/>
                    </a:cubicBezTo>
                    <a:cubicBezTo>
                      <a:pt x="354432" y="0"/>
                      <a:pt x="456659" y="102290"/>
                      <a:pt x="456659" y="228472"/>
                    </a:cubicBezTo>
                    <a:close/>
                  </a:path>
                </a:pathLst>
              </a:custGeom>
              <a:solidFill>
                <a:srgbClr val="F2F2F2"/>
              </a:solidFill>
              <a:ln w="9514" cap="flat">
                <a:noFill/>
                <a:prstDash val="solid"/>
                <a:miter/>
              </a:ln>
            </p:spPr>
            <p:txBody>
              <a:bodyPr rtlCol="0" anchor="ctr"/>
              <a:lstStyle/>
              <a:p>
                <a:endParaRPr lang="en-VN"/>
              </a:p>
            </p:txBody>
          </p:sp>
          <p:sp>
            <p:nvSpPr>
              <p:cNvPr id="1962" name="Graphic 947">
                <a:extLst>
                  <a:ext uri="{FF2B5EF4-FFF2-40B4-BE49-F238E27FC236}">
                    <a16:creationId xmlns:a16="http://schemas.microsoft.com/office/drawing/2014/main" id="{0B3F6738-C627-BA43-BA72-85364587EAA4}"/>
                  </a:ext>
                </a:extLst>
              </p:cNvPr>
              <p:cNvSpPr/>
              <p:nvPr/>
            </p:nvSpPr>
            <p:spPr>
              <a:xfrm>
                <a:off x="4879904" y="1244236"/>
                <a:ext cx="2525891" cy="3674590"/>
              </a:xfrm>
              <a:custGeom>
                <a:avLst/>
                <a:gdLst>
                  <a:gd name="connsiteX0" fmla="*/ 1253643 w 2525891"/>
                  <a:gd name="connsiteY0" fmla="*/ -119 h 3674590"/>
                  <a:gd name="connsiteX1" fmla="*/ -51 w 2525891"/>
                  <a:gd name="connsiteY1" fmla="*/ 1245208 h 3674590"/>
                  <a:gd name="connsiteX2" fmla="*/ -177 w 2525891"/>
                  <a:gd name="connsiteY2" fmla="*/ 1354058 h 3674590"/>
                  <a:gd name="connsiteX3" fmla="*/ 320853 w 2525891"/>
                  <a:gd name="connsiteY3" fmla="*/ 1675309 h 3674590"/>
                  <a:gd name="connsiteX4" fmla="*/ 320854 w 2525891"/>
                  <a:gd name="connsiteY4" fmla="*/ 1675309 h 3674590"/>
                  <a:gd name="connsiteX5" fmla="*/ 642048 w 2525891"/>
                  <a:gd name="connsiteY5" fmla="*/ 1353773 h 3674590"/>
                  <a:gd name="connsiteX6" fmla="*/ 642048 w 2525891"/>
                  <a:gd name="connsiteY6" fmla="*/ 1353566 h 3674590"/>
                  <a:gd name="connsiteX7" fmla="*/ 641995 w 2525891"/>
                  <a:gd name="connsiteY7" fmla="*/ 1285003 h 3674590"/>
                  <a:gd name="connsiteX8" fmla="*/ 1250751 w 2525891"/>
                  <a:gd name="connsiteY8" fmla="*/ 675614 h 3674590"/>
                  <a:gd name="connsiteX9" fmla="*/ 1859760 w 2525891"/>
                  <a:gd name="connsiteY9" fmla="*/ 1284749 h 3674590"/>
                  <a:gd name="connsiteX10" fmla="*/ 1579290 w 2525891"/>
                  <a:gd name="connsiteY10" fmla="*/ 1797916 h 3674590"/>
                  <a:gd name="connsiteX11" fmla="*/ 1579402 w 2525891"/>
                  <a:gd name="connsiteY11" fmla="*/ 1798052 h 3674590"/>
                  <a:gd name="connsiteX12" fmla="*/ 983168 w 2525891"/>
                  <a:gd name="connsiteY12" fmla="*/ 2496181 h 3674590"/>
                  <a:gd name="connsiteX13" fmla="*/ 983286 w 2525891"/>
                  <a:gd name="connsiteY13" fmla="*/ 2496209 h 3674590"/>
                  <a:gd name="connsiteX14" fmla="*/ 946435 w 2525891"/>
                  <a:gd name="connsiteY14" fmla="*/ 2751031 h 3674590"/>
                  <a:gd name="connsiteX15" fmla="*/ 952549 w 2525891"/>
                  <a:gd name="connsiteY15" fmla="*/ 3348653 h 3674590"/>
                  <a:gd name="connsiteX16" fmla="*/ 1283532 w 2525891"/>
                  <a:gd name="connsiteY16" fmla="*/ 3674438 h 3674590"/>
                  <a:gd name="connsiteX17" fmla="*/ 1283533 w 2525891"/>
                  <a:gd name="connsiteY17" fmla="*/ 3674438 h 3674590"/>
                  <a:gd name="connsiteX18" fmla="*/ 1614558 w 2525891"/>
                  <a:gd name="connsiteY18" fmla="*/ 3343180 h 3674590"/>
                  <a:gd name="connsiteX19" fmla="*/ 1614552 w 2525891"/>
                  <a:gd name="connsiteY19" fmla="*/ 3341149 h 3674590"/>
                  <a:gd name="connsiteX20" fmla="*/ 1612396 w 2525891"/>
                  <a:gd name="connsiteY20" fmla="*/ 2822428 h 3674590"/>
                  <a:gd name="connsiteX21" fmla="*/ 2047779 w 2525891"/>
                  <a:gd name="connsiteY21" fmla="*/ 2166358 h 3674590"/>
                  <a:gd name="connsiteX22" fmla="*/ 2501936 w 2525891"/>
                  <a:gd name="connsiteY22" fmla="*/ 1442872 h 3674590"/>
                  <a:gd name="connsiteX23" fmla="*/ 2525714 w 2525891"/>
                  <a:gd name="connsiteY23" fmla="*/ 1263583 h 3674590"/>
                  <a:gd name="connsiteX24" fmla="*/ 1262766 w 2525891"/>
                  <a:gd name="connsiteY24" fmla="*/ -152 h 3674590"/>
                  <a:gd name="connsiteX25" fmla="*/ 1253643 w 2525891"/>
                  <a:gd name="connsiteY25" fmla="*/ -119 h 367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525891" h="3674590">
                    <a:moveTo>
                      <a:pt x="1253643" y="-119"/>
                    </a:moveTo>
                    <a:cubicBezTo>
                      <a:pt x="569683" y="4715"/>
                      <a:pt x="9665" y="560873"/>
                      <a:pt x="-51" y="1245208"/>
                    </a:cubicBezTo>
                    <a:cubicBezTo>
                      <a:pt x="-141" y="1251527"/>
                      <a:pt x="-183" y="1295953"/>
                      <a:pt x="-177" y="1354058"/>
                    </a:cubicBezTo>
                    <a:cubicBezTo>
                      <a:pt x="-168" y="1531468"/>
                      <a:pt x="143553" y="1675288"/>
                      <a:pt x="320853" y="1675309"/>
                    </a:cubicBezTo>
                    <a:lnTo>
                      <a:pt x="320854" y="1675309"/>
                    </a:lnTo>
                    <a:cubicBezTo>
                      <a:pt x="498283" y="1675270"/>
                      <a:pt x="642087" y="1531313"/>
                      <a:pt x="642048" y="1353773"/>
                    </a:cubicBezTo>
                    <a:cubicBezTo>
                      <a:pt x="642048" y="1353704"/>
                      <a:pt x="642048" y="1353635"/>
                      <a:pt x="642048" y="1353566"/>
                    </a:cubicBezTo>
                    <a:cubicBezTo>
                      <a:pt x="642015" y="1314039"/>
                      <a:pt x="641995" y="1286682"/>
                      <a:pt x="641995" y="1285003"/>
                    </a:cubicBezTo>
                    <a:cubicBezTo>
                      <a:pt x="641926" y="948516"/>
                      <a:pt x="914475" y="675684"/>
                      <a:pt x="1250751" y="675614"/>
                    </a:cubicBezTo>
                    <a:cubicBezTo>
                      <a:pt x="1587027" y="675544"/>
                      <a:pt x="1859690" y="948263"/>
                      <a:pt x="1859760" y="1284749"/>
                    </a:cubicBezTo>
                    <a:cubicBezTo>
                      <a:pt x="1859803" y="1492461"/>
                      <a:pt x="1754088" y="1685883"/>
                      <a:pt x="1579290" y="1797916"/>
                    </a:cubicBezTo>
                    <a:lnTo>
                      <a:pt x="1579402" y="1798052"/>
                    </a:lnTo>
                    <a:cubicBezTo>
                      <a:pt x="1579402" y="1798052"/>
                      <a:pt x="1122474" y="2092395"/>
                      <a:pt x="983168" y="2496181"/>
                    </a:cubicBezTo>
                    <a:lnTo>
                      <a:pt x="983286" y="2496209"/>
                    </a:lnTo>
                    <a:cubicBezTo>
                      <a:pt x="958791" y="2578928"/>
                      <a:pt x="946378" y="2664757"/>
                      <a:pt x="946435" y="2751031"/>
                    </a:cubicBezTo>
                    <a:cubicBezTo>
                      <a:pt x="946435" y="2786495"/>
                      <a:pt x="948520" y="3096798"/>
                      <a:pt x="952549" y="3348653"/>
                    </a:cubicBezTo>
                    <a:cubicBezTo>
                      <a:pt x="955479" y="3529458"/>
                      <a:pt x="1102816" y="3674481"/>
                      <a:pt x="1283532" y="3674438"/>
                    </a:cubicBezTo>
                    <a:lnTo>
                      <a:pt x="1283533" y="3674438"/>
                    </a:lnTo>
                    <a:cubicBezTo>
                      <a:pt x="1466360" y="3674431"/>
                      <a:pt x="1614566" y="3526122"/>
                      <a:pt x="1614558" y="3343180"/>
                    </a:cubicBezTo>
                    <a:cubicBezTo>
                      <a:pt x="1614558" y="3342503"/>
                      <a:pt x="1614556" y="3341826"/>
                      <a:pt x="1614552" y="3341149"/>
                    </a:cubicBezTo>
                    <a:cubicBezTo>
                      <a:pt x="1613152" y="3110496"/>
                      <a:pt x="1612396" y="2841922"/>
                      <a:pt x="1612396" y="2822428"/>
                    </a:cubicBezTo>
                    <a:cubicBezTo>
                      <a:pt x="1612396" y="2574491"/>
                      <a:pt x="1851430" y="2327456"/>
                      <a:pt x="2047779" y="2166358"/>
                    </a:cubicBezTo>
                    <a:cubicBezTo>
                      <a:pt x="2273881" y="1980849"/>
                      <a:pt x="2436585" y="1728045"/>
                      <a:pt x="2501936" y="1442872"/>
                    </a:cubicBezTo>
                    <a:cubicBezTo>
                      <a:pt x="2516397" y="1384160"/>
                      <a:pt x="2524371" y="1324037"/>
                      <a:pt x="2525714" y="1263583"/>
                    </a:cubicBezTo>
                    <a:cubicBezTo>
                      <a:pt x="2525714" y="565642"/>
                      <a:pt x="1960273" y="-152"/>
                      <a:pt x="1262766" y="-152"/>
                    </a:cubicBezTo>
                    <a:cubicBezTo>
                      <a:pt x="1259725" y="-152"/>
                      <a:pt x="1256684" y="-141"/>
                      <a:pt x="1253643" y="-119"/>
                    </a:cubicBezTo>
                    <a:close/>
                  </a:path>
                </a:pathLst>
              </a:custGeom>
              <a:solidFill>
                <a:srgbClr val="F4E0D9"/>
              </a:solidFill>
              <a:ln w="9514" cap="flat">
                <a:noFill/>
                <a:prstDash val="solid"/>
                <a:miter/>
              </a:ln>
            </p:spPr>
            <p:txBody>
              <a:bodyPr rtlCol="0" anchor="ctr"/>
              <a:lstStyle/>
              <a:p>
                <a:endParaRPr lang="en-VN"/>
              </a:p>
            </p:txBody>
          </p:sp>
          <p:sp>
            <p:nvSpPr>
              <p:cNvPr id="1963" name="Graphic 947">
                <a:extLst>
                  <a:ext uri="{FF2B5EF4-FFF2-40B4-BE49-F238E27FC236}">
                    <a16:creationId xmlns:a16="http://schemas.microsoft.com/office/drawing/2014/main" id="{39C12BAF-D518-ED48-AD7D-F8A59E3BB5FA}"/>
                  </a:ext>
                </a:extLst>
              </p:cNvPr>
              <p:cNvSpPr/>
              <p:nvPr/>
            </p:nvSpPr>
            <p:spPr>
              <a:xfrm>
                <a:off x="1840280" y="6240920"/>
                <a:ext cx="8035978" cy="22669"/>
              </a:xfrm>
              <a:custGeom>
                <a:avLst/>
                <a:gdLst>
                  <a:gd name="connsiteX0" fmla="*/ 8024473 w 8035978"/>
                  <a:gd name="connsiteY0" fmla="*/ 22518 h 22670"/>
                  <a:gd name="connsiteX1" fmla="*/ 11117 w 8035978"/>
                  <a:gd name="connsiteY1" fmla="*/ 22518 h 22670"/>
                  <a:gd name="connsiteX2" fmla="*/ -178 w 8035978"/>
                  <a:gd name="connsiteY2" fmla="*/ 11150 h 22670"/>
                  <a:gd name="connsiteX3" fmla="*/ 11117 w 8035978"/>
                  <a:gd name="connsiteY3" fmla="*/ -152 h 22670"/>
                  <a:gd name="connsiteX4" fmla="*/ 8024473 w 8035978"/>
                  <a:gd name="connsiteY4" fmla="*/ -152 h 22670"/>
                  <a:gd name="connsiteX5" fmla="*/ 8035801 w 8035978"/>
                  <a:gd name="connsiteY5" fmla="*/ 11182 h 22670"/>
                  <a:gd name="connsiteX6" fmla="*/ 8024473 w 8035978"/>
                  <a:gd name="connsiteY6" fmla="*/ 22517 h 22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35978" h="22670">
                    <a:moveTo>
                      <a:pt x="8024473" y="22518"/>
                    </a:moveTo>
                    <a:lnTo>
                      <a:pt x="11117" y="22518"/>
                    </a:lnTo>
                    <a:cubicBezTo>
                      <a:pt x="4861" y="22500"/>
                      <a:pt x="-196" y="17410"/>
                      <a:pt x="-178" y="11150"/>
                    </a:cubicBezTo>
                    <a:cubicBezTo>
                      <a:pt x="-160" y="4915"/>
                      <a:pt x="4887" y="-134"/>
                      <a:pt x="11117" y="-152"/>
                    </a:cubicBezTo>
                    <a:lnTo>
                      <a:pt x="8024473" y="-152"/>
                    </a:lnTo>
                    <a:cubicBezTo>
                      <a:pt x="8030730" y="-152"/>
                      <a:pt x="8035801" y="4922"/>
                      <a:pt x="8035801" y="11182"/>
                    </a:cubicBezTo>
                    <a:cubicBezTo>
                      <a:pt x="8035801" y="17443"/>
                      <a:pt x="8030730" y="22517"/>
                      <a:pt x="8024473" y="22517"/>
                    </a:cubicBezTo>
                    <a:close/>
                  </a:path>
                </a:pathLst>
              </a:custGeom>
              <a:solidFill>
                <a:srgbClr val="F4E0D9"/>
              </a:solidFill>
              <a:ln w="9514" cap="flat">
                <a:noFill/>
                <a:prstDash val="solid"/>
                <a:miter/>
              </a:ln>
            </p:spPr>
            <p:txBody>
              <a:bodyPr rtlCol="0" anchor="ctr"/>
              <a:lstStyle/>
              <a:p>
                <a:endParaRPr lang="en-VN"/>
              </a:p>
            </p:txBody>
          </p:sp>
          <p:sp>
            <p:nvSpPr>
              <p:cNvPr id="1964" name="Graphic 947">
                <a:extLst>
                  <a:ext uri="{FF2B5EF4-FFF2-40B4-BE49-F238E27FC236}">
                    <a16:creationId xmlns:a16="http://schemas.microsoft.com/office/drawing/2014/main" id="{781983FB-2E40-F44F-85BA-84FB345B7696}"/>
                  </a:ext>
                </a:extLst>
              </p:cNvPr>
              <p:cNvSpPr/>
              <p:nvPr/>
            </p:nvSpPr>
            <p:spPr>
              <a:xfrm>
                <a:off x="7769929" y="2624549"/>
                <a:ext cx="570823" cy="571179"/>
              </a:xfrm>
              <a:custGeom>
                <a:avLst/>
                <a:gdLst>
                  <a:gd name="connsiteX0" fmla="*/ 570824 w 570823"/>
                  <a:gd name="connsiteY0" fmla="*/ 285590 h 571179"/>
                  <a:gd name="connsiteX1" fmla="*/ 285412 w 570823"/>
                  <a:gd name="connsiteY1" fmla="*/ 571180 h 571179"/>
                  <a:gd name="connsiteX2" fmla="*/ 0 w 570823"/>
                  <a:gd name="connsiteY2" fmla="*/ 285590 h 571179"/>
                  <a:gd name="connsiteX3" fmla="*/ 285412 w 570823"/>
                  <a:gd name="connsiteY3" fmla="*/ 0 h 571179"/>
                  <a:gd name="connsiteX4" fmla="*/ 570824 w 570823"/>
                  <a:gd name="connsiteY4" fmla="*/ 285590 h 571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823" h="571179">
                    <a:moveTo>
                      <a:pt x="570824" y="285590"/>
                    </a:moveTo>
                    <a:cubicBezTo>
                      <a:pt x="570824" y="443317"/>
                      <a:pt x="443040" y="571180"/>
                      <a:pt x="285412" y="571180"/>
                    </a:cubicBezTo>
                    <a:cubicBezTo>
                      <a:pt x="127783" y="571180"/>
                      <a:pt x="0" y="443317"/>
                      <a:pt x="0" y="285590"/>
                    </a:cubicBezTo>
                    <a:cubicBezTo>
                      <a:pt x="0" y="127863"/>
                      <a:pt x="127783" y="0"/>
                      <a:pt x="285412" y="0"/>
                    </a:cubicBezTo>
                    <a:cubicBezTo>
                      <a:pt x="443040" y="0"/>
                      <a:pt x="570824" y="127863"/>
                      <a:pt x="570824" y="285590"/>
                    </a:cubicBezTo>
                    <a:close/>
                  </a:path>
                </a:pathLst>
              </a:custGeom>
              <a:solidFill>
                <a:srgbClr val="570F18"/>
              </a:solidFill>
              <a:ln w="9514" cap="flat">
                <a:noFill/>
                <a:prstDash val="solid"/>
                <a:miter/>
              </a:ln>
            </p:spPr>
            <p:txBody>
              <a:bodyPr rtlCol="0" anchor="ctr"/>
              <a:lstStyle/>
              <a:p>
                <a:endParaRPr lang="en-VN"/>
              </a:p>
            </p:txBody>
          </p:sp>
          <p:sp>
            <p:nvSpPr>
              <p:cNvPr id="1965" name="Graphic 947">
                <a:extLst>
                  <a:ext uri="{FF2B5EF4-FFF2-40B4-BE49-F238E27FC236}">
                    <a16:creationId xmlns:a16="http://schemas.microsoft.com/office/drawing/2014/main" id="{DA2CDEFD-BB14-E445-9491-4975E465F121}"/>
                  </a:ext>
                </a:extLst>
              </p:cNvPr>
              <p:cNvSpPr/>
              <p:nvPr/>
            </p:nvSpPr>
            <p:spPr>
              <a:xfrm>
                <a:off x="7355807" y="5688406"/>
                <a:ext cx="172151" cy="450166"/>
              </a:xfrm>
              <a:custGeom>
                <a:avLst/>
                <a:gdLst>
                  <a:gd name="connsiteX0" fmla="*/ 172123 w 172151"/>
                  <a:gd name="connsiteY0" fmla="*/ 450166 h 450166"/>
                  <a:gd name="connsiteX1" fmla="*/ 55494 w 172151"/>
                  <a:gd name="connsiteY1" fmla="*/ 450166 h 450166"/>
                  <a:gd name="connsiteX2" fmla="*/ 0 w 172151"/>
                  <a:gd name="connsiteY2" fmla="*/ 0 h 450166"/>
                  <a:gd name="connsiteX3" fmla="*/ 172151 w 172151"/>
                  <a:gd name="connsiteY3" fmla="*/ 0 h 450166"/>
                  <a:gd name="connsiteX4" fmla="*/ 172123 w 172151"/>
                  <a:gd name="connsiteY4" fmla="*/ 450166 h 450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151" h="450166">
                    <a:moveTo>
                      <a:pt x="172123" y="450166"/>
                    </a:moveTo>
                    <a:lnTo>
                      <a:pt x="55494" y="450166"/>
                    </a:lnTo>
                    <a:lnTo>
                      <a:pt x="0" y="0"/>
                    </a:lnTo>
                    <a:lnTo>
                      <a:pt x="172151" y="0"/>
                    </a:lnTo>
                    <a:lnTo>
                      <a:pt x="172123" y="450166"/>
                    </a:lnTo>
                    <a:close/>
                  </a:path>
                </a:pathLst>
              </a:custGeom>
              <a:solidFill>
                <a:srgbClr val="A0616A"/>
              </a:solidFill>
              <a:ln w="9514" cap="flat">
                <a:noFill/>
                <a:prstDash val="solid"/>
                <a:miter/>
              </a:ln>
            </p:spPr>
            <p:txBody>
              <a:bodyPr rtlCol="0" anchor="ctr"/>
              <a:lstStyle/>
              <a:p>
                <a:endParaRPr lang="en-VN"/>
              </a:p>
            </p:txBody>
          </p:sp>
          <p:sp>
            <p:nvSpPr>
              <p:cNvPr id="1966" name="Graphic 947">
                <a:extLst>
                  <a:ext uri="{FF2B5EF4-FFF2-40B4-BE49-F238E27FC236}">
                    <a16:creationId xmlns:a16="http://schemas.microsoft.com/office/drawing/2014/main" id="{3CC481E8-0AFE-9745-A6D0-ED151556BDDB}"/>
                  </a:ext>
                </a:extLst>
              </p:cNvPr>
              <p:cNvSpPr/>
              <p:nvPr/>
            </p:nvSpPr>
            <p:spPr>
              <a:xfrm>
                <a:off x="7186356" y="6105221"/>
                <a:ext cx="366570" cy="141718"/>
              </a:xfrm>
              <a:custGeom>
                <a:avLst/>
                <a:gdLst>
                  <a:gd name="connsiteX0" fmla="*/ 141629 w 366570"/>
                  <a:gd name="connsiteY0" fmla="*/ 0 h 141718"/>
                  <a:gd name="connsiteX1" fmla="*/ 366571 w 366570"/>
                  <a:gd name="connsiteY1" fmla="*/ 0 h 141718"/>
                  <a:gd name="connsiteX2" fmla="*/ 366571 w 366570"/>
                  <a:gd name="connsiteY2" fmla="*/ 0 h 141718"/>
                  <a:gd name="connsiteX3" fmla="*/ 366571 w 366570"/>
                  <a:gd name="connsiteY3" fmla="*/ 141718 h 141718"/>
                  <a:gd name="connsiteX4" fmla="*/ 366571 w 366570"/>
                  <a:gd name="connsiteY4" fmla="*/ 141718 h 141718"/>
                  <a:gd name="connsiteX5" fmla="*/ 0 w 366570"/>
                  <a:gd name="connsiteY5" fmla="*/ 141718 h 141718"/>
                  <a:gd name="connsiteX6" fmla="*/ 0 w 366570"/>
                  <a:gd name="connsiteY6" fmla="*/ 141718 h 141718"/>
                  <a:gd name="connsiteX7" fmla="*/ 0 w 366570"/>
                  <a:gd name="connsiteY7" fmla="*/ 141718 h 141718"/>
                  <a:gd name="connsiteX8" fmla="*/ 141629 w 366570"/>
                  <a:gd name="connsiteY8" fmla="*/ 1 h 14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70" h="141718">
                    <a:moveTo>
                      <a:pt x="141629" y="0"/>
                    </a:moveTo>
                    <a:lnTo>
                      <a:pt x="366571" y="0"/>
                    </a:lnTo>
                    <a:lnTo>
                      <a:pt x="366571" y="0"/>
                    </a:lnTo>
                    <a:lnTo>
                      <a:pt x="366571" y="141718"/>
                    </a:lnTo>
                    <a:lnTo>
                      <a:pt x="366571" y="141718"/>
                    </a:lnTo>
                    <a:lnTo>
                      <a:pt x="0" y="141718"/>
                    </a:lnTo>
                    <a:lnTo>
                      <a:pt x="0" y="141718"/>
                    </a:lnTo>
                    <a:lnTo>
                      <a:pt x="0" y="141718"/>
                    </a:lnTo>
                    <a:cubicBezTo>
                      <a:pt x="0" y="63450"/>
                      <a:pt x="63409" y="1"/>
                      <a:pt x="141629" y="1"/>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67" name="Graphic 947">
                <a:extLst>
                  <a:ext uri="{FF2B5EF4-FFF2-40B4-BE49-F238E27FC236}">
                    <a16:creationId xmlns:a16="http://schemas.microsoft.com/office/drawing/2014/main" id="{C95D8B60-7B6E-E445-B304-9753F3C67D33}"/>
                  </a:ext>
                </a:extLst>
              </p:cNvPr>
              <p:cNvSpPr/>
              <p:nvPr/>
            </p:nvSpPr>
            <p:spPr>
              <a:xfrm>
                <a:off x="8259611" y="5688406"/>
                <a:ext cx="172151" cy="450166"/>
              </a:xfrm>
              <a:custGeom>
                <a:avLst/>
                <a:gdLst>
                  <a:gd name="connsiteX0" fmla="*/ 172123 w 172151"/>
                  <a:gd name="connsiteY0" fmla="*/ 450166 h 450166"/>
                  <a:gd name="connsiteX1" fmla="*/ 55494 w 172151"/>
                  <a:gd name="connsiteY1" fmla="*/ 450166 h 450166"/>
                  <a:gd name="connsiteX2" fmla="*/ 0 w 172151"/>
                  <a:gd name="connsiteY2" fmla="*/ 0 h 450166"/>
                  <a:gd name="connsiteX3" fmla="*/ 172151 w 172151"/>
                  <a:gd name="connsiteY3" fmla="*/ 0 h 450166"/>
                  <a:gd name="connsiteX4" fmla="*/ 172123 w 172151"/>
                  <a:gd name="connsiteY4" fmla="*/ 450166 h 450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151" h="450166">
                    <a:moveTo>
                      <a:pt x="172123" y="450166"/>
                    </a:moveTo>
                    <a:lnTo>
                      <a:pt x="55494" y="450166"/>
                    </a:lnTo>
                    <a:lnTo>
                      <a:pt x="0" y="0"/>
                    </a:lnTo>
                    <a:lnTo>
                      <a:pt x="172151" y="0"/>
                    </a:lnTo>
                    <a:lnTo>
                      <a:pt x="172123" y="450166"/>
                    </a:lnTo>
                    <a:close/>
                  </a:path>
                </a:pathLst>
              </a:custGeom>
              <a:solidFill>
                <a:srgbClr val="A0616A"/>
              </a:solidFill>
              <a:ln w="9514" cap="flat">
                <a:noFill/>
                <a:prstDash val="solid"/>
                <a:miter/>
              </a:ln>
            </p:spPr>
            <p:txBody>
              <a:bodyPr rtlCol="0" anchor="ctr"/>
              <a:lstStyle/>
              <a:p>
                <a:endParaRPr lang="en-VN"/>
              </a:p>
            </p:txBody>
          </p:sp>
          <p:sp>
            <p:nvSpPr>
              <p:cNvPr id="1968" name="Graphic 947">
                <a:extLst>
                  <a:ext uri="{FF2B5EF4-FFF2-40B4-BE49-F238E27FC236}">
                    <a16:creationId xmlns:a16="http://schemas.microsoft.com/office/drawing/2014/main" id="{A0C9AEEF-E77A-504F-8C2F-558625F8D83A}"/>
                  </a:ext>
                </a:extLst>
              </p:cNvPr>
              <p:cNvSpPr/>
              <p:nvPr/>
            </p:nvSpPr>
            <p:spPr>
              <a:xfrm>
                <a:off x="8090160" y="6105221"/>
                <a:ext cx="366570" cy="141718"/>
              </a:xfrm>
              <a:custGeom>
                <a:avLst/>
                <a:gdLst>
                  <a:gd name="connsiteX0" fmla="*/ 141629 w 366570"/>
                  <a:gd name="connsiteY0" fmla="*/ 0 h 141718"/>
                  <a:gd name="connsiteX1" fmla="*/ 366571 w 366570"/>
                  <a:gd name="connsiteY1" fmla="*/ 0 h 141718"/>
                  <a:gd name="connsiteX2" fmla="*/ 366571 w 366570"/>
                  <a:gd name="connsiteY2" fmla="*/ 0 h 141718"/>
                  <a:gd name="connsiteX3" fmla="*/ 366571 w 366570"/>
                  <a:gd name="connsiteY3" fmla="*/ 141718 h 141718"/>
                  <a:gd name="connsiteX4" fmla="*/ 366571 w 366570"/>
                  <a:gd name="connsiteY4" fmla="*/ 141718 h 141718"/>
                  <a:gd name="connsiteX5" fmla="*/ 0 w 366570"/>
                  <a:gd name="connsiteY5" fmla="*/ 141718 h 141718"/>
                  <a:gd name="connsiteX6" fmla="*/ 0 w 366570"/>
                  <a:gd name="connsiteY6" fmla="*/ 141718 h 141718"/>
                  <a:gd name="connsiteX7" fmla="*/ 0 w 366570"/>
                  <a:gd name="connsiteY7" fmla="*/ 141718 h 141718"/>
                  <a:gd name="connsiteX8" fmla="*/ 141629 w 366570"/>
                  <a:gd name="connsiteY8" fmla="*/ 1 h 14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70" h="141718">
                    <a:moveTo>
                      <a:pt x="141629" y="0"/>
                    </a:moveTo>
                    <a:lnTo>
                      <a:pt x="366571" y="0"/>
                    </a:lnTo>
                    <a:lnTo>
                      <a:pt x="366571" y="0"/>
                    </a:lnTo>
                    <a:lnTo>
                      <a:pt x="366571" y="141718"/>
                    </a:lnTo>
                    <a:lnTo>
                      <a:pt x="366571" y="141718"/>
                    </a:lnTo>
                    <a:lnTo>
                      <a:pt x="0" y="141718"/>
                    </a:lnTo>
                    <a:lnTo>
                      <a:pt x="0" y="141718"/>
                    </a:lnTo>
                    <a:lnTo>
                      <a:pt x="0" y="141718"/>
                    </a:lnTo>
                    <a:cubicBezTo>
                      <a:pt x="0" y="63450"/>
                      <a:pt x="63409" y="1"/>
                      <a:pt x="141629" y="1"/>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69" name="Graphic 947">
                <a:extLst>
                  <a:ext uri="{FF2B5EF4-FFF2-40B4-BE49-F238E27FC236}">
                    <a16:creationId xmlns:a16="http://schemas.microsoft.com/office/drawing/2014/main" id="{4DA921DF-A624-2644-9CA0-8E17FA596FBB}"/>
                  </a:ext>
                </a:extLst>
              </p:cNvPr>
              <p:cNvSpPr/>
              <p:nvPr/>
            </p:nvSpPr>
            <p:spPr>
              <a:xfrm>
                <a:off x="7778300" y="2729771"/>
                <a:ext cx="467333" cy="467625"/>
              </a:xfrm>
              <a:custGeom>
                <a:avLst/>
                <a:gdLst>
                  <a:gd name="connsiteX0" fmla="*/ 467334 w 467333"/>
                  <a:gd name="connsiteY0" fmla="*/ 233813 h 467625"/>
                  <a:gd name="connsiteX1" fmla="*/ 233667 w 467333"/>
                  <a:gd name="connsiteY1" fmla="*/ 467626 h 467625"/>
                  <a:gd name="connsiteX2" fmla="*/ 0 w 467333"/>
                  <a:gd name="connsiteY2" fmla="*/ 233813 h 467625"/>
                  <a:gd name="connsiteX3" fmla="*/ 233667 w 467333"/>
                  <a:gd name="connsiteY3" fmla="*/ 0 h 467625"/>
                  <a:gd name="connsiteX4" fmla="*/ 467334 w 467333"/>
                  <a:gd name="connsiteY4" fmla="*/ 233813 h 46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33" h="467625">
                    <a:moveTo>
                      <a:pt x="467334" y="233813"/>
                    </a:moveTo>
                    <a:cubicBezTo>
                      <a:pt x="467334" y="362944"/>
                      <a:pt x="362718" y="467626"/>
                      <a:pt x="233667" y="467626"/>
                    </a:cubicBezTo>
                    <a:cubicBezTo>
                      <a:pt x="104616" y="467626"/>
                      <a:pt x="0" y="362944"/>
                      <a:pt x="0" y="233813"/>
                    </a:cubicBezTo>
                    <a:cubicBezTo>
                      <a:pt x="0" y="104682"/>
                      <a:pt x="104616" y="0"/>
                      <a:pt x="233667" y="0"/>
                    </a:cubicBezTo>
                    <a:cubicBezTo>
                      <a:pt x="362718" y="0"/>
                      <a:pt x="467334" y="104682"/>
                      <a:pt x="467334" y="233813"/>
                    </a:cubicBezTo>
                    <a:close/>
                  </a:path>
                </a:pathLst>
              </a:custGeom>
              <a:solidFill>
                <a:srgbClr val="A0616A"/>
              </a:solidFill>
              <a:ln w="9514" cap="flat">
                <a:noFill/>
                <a:prstDash val="solid"/>
                <a:miter/>
              </a:ln>
            </p:spPr>
            <p:txBody>
              <a:bodyPr rtlCol="0" anchor="ctr"/>
              <a:lstStyle/>
              <a:p>
                <a:endParaRPr lang="en-VN"/>
              </a:p>
            </p:txBody>
          </p:sp>
          <p:sp>
            <p:nvSpPr>
              <p:cNvPr id="1970" name="Graphic 947">
                <a:extLst>
                  <a:ext uri="{FF2B5EF4-FFF2-40B4-BE49-F238E27FC236}">
                    <a16:creationId xmlns:a16="http://schemas.microsoft.com/office/drawing/2014/main" id="{C8FF0AF1-5510-4A47-8E4B-CB2C0D356C23}"/>
                  </a:ext>
                </a:extLst>
              </p:cNvPr>
              <p:cNvSpPr/>
              <p:nvPr/>
            </p:nvSpPr>
            <p:spPr>
              <a:xfrm>
                <a:off x="7315789" y="3284451"/>
                <a:ext cx="1183839" cy="2732715"/>
              </a:xfrm>
              <a:custGeom>
                <a:avLst/>
                <a:gdLst>
                  <a:gd name="connsiteX0" fmla="*/ 835273 w 1183839"/>
                  <a:gd name="connsiteY0" fmla="*/ 667081 h 2732715"/>
                  <a:gd name="connsiteX1" fmla="*/ 939826 w 1183839"/>
                  <a:gd name="connsiteY1" fmla="*/ 426710 h 2732715"/>
                  <a:gd name="connsiteX2" fmla="*/ 873709 w 1183839"/>
                  <a:gd name="connsiteY2" fmla="*/ 87810 h 2732715"/>
                  <a:gd name="connsiteX3" fmla="*/ 844499 w 1183839"/>
                  <a:gd name="connsiteY3" fmla="*/ 62392 h 2732715"/>
                  <a:gd name="connsiteX4" fmla="*/ 663835 w 1183839"/>
                  <a:gd name="connsiteY4" fmla="*/ -152 h 2732715"/>
                  <a:gd name="connsiteX5" fmla="*/ 536352 w 1183839"/>
                  <a:gd name="connsiteY5" fmla="*/ 28216 h 2732715"/>
                  <a:gd name="connsiteX6" fmla="*/ 526170 w 1183839"/>
                  <a:gd name="connsiteY6" fmla="*/ 32976 h 2732715"/>
                  <a:gd name="connsiteX7" fmla="*/ 506859 w 1183839"/>
                  <a:gd name="connsiteY7" fmla="*/ 43067 h 2732715"/>
                  <a:gd name="connsiteX8" fmla="*/ 357491 w 1183839"/>
                  <a:gd name="connsiteY8" fmla="*/ 270397 h 2732715"/>
                  <a:gd name="connsiteX9" fmla="*/ 311349 w 1183839"/>
                  <a:gd name="connsiteY9" fmla="*/ 657276 h 2732715"/>
                  <a:gd name="connsiteX10" fmla="*/ 30508 w 1183839"/>
                  <a:gd name="connsiteY10" fmla="*/ 2621563 h 2732715"/>
                  <a:gd name="connsiteX11" fmla="*/ 66849 w 1183839"/>
                  <a:gd name="connsiteY11" fmla="*/ 2656500 h 2732715"/>
                  <a:gd name="connsiteX12" fmla="*/ 213647 w 1183839"/>
                  <a:gd name="connsiteY12" fmla="*/ 2676492 h 2732715"/>
                  <a:gd name="connsiteX13" fmla="*/ 261309 w 1183839"/>
                  <a:gd name="connsiteY13" fmla="*/ 2642887 h 2732715"/>
                  <a:gd name="connsiteX14" fmla="*/ 507621 w 1183839"/>
                  <a:gd name="connsiteY14" fmla="*/ 1468066 h 2732715"/>
                  <a:gd name="connsiteX15" fmla="*/ 547097 w 1183839"/>
                  <a:gd name="connsiteY15" fmla="*/ 1442296 h 2732715"/>
                  <a:gd name="connsiteX16" fmla="*/ 572312 w 1183839"/>
                  <a:gd name="connsiteY16" fmla="*/ 1465877 h 2732715"/>
                  <a:gd name="connsiteX17" fmla="*/ 920325 w 1183839"/>
                  <a:gd name="connsiteY17" fmla="*/ 2701338 h 2732715"/>
                  <a:gd name="connsiteX18" fmla="*/ 961330 w 1183839"/>
                  <a:gd name="connsiteY18" fmla="*/ 2732563 h 2732715"/>
                  <a:gd name="connsiteX19" fmla="*/ 969608 w 1183839"/>
                  <a:gd name="connsiteY19" fmla="*/ 2731801 h 2732715"/>
                  <a:gd name="connsiteX20" fmla="*/ 1148938 w 1183839"/>
                  <a:gd name="connsiteY20" fmla="*/ 2697245 h 2732715"/>
                  <a:gd name="connsiteX21" fmla="*/ 1183476 w 1183839"/>
                  <a:gd name="connsiteY21" fmla="*/ 2651455 h 2732715"/>
                  <a:gd name="connsiteX22" fmla="*/ 835273 w 1183839"/>
                  <a:gd name="connsiteY22" fmla="*/ 667081 h 273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83839" h="2732715">
                    <a:moveTo>
                      <a:pt x="835273" y="667081"/>
                    </a:moveTo>
                    <a:lnTo>
                      <a:pt x="939826" y="426710"/>
                    </a:lnTo>
                    <a:cubicBezTo>
                      <a:pt x="991868" y="311147"/>
                      <a:pt x="965366" y="175303"/>
                      <a:pt x="873709" y="87810"/>
                    </a:cubicBezTo>
                    <a:cubicBezTo>
                      <a:pt x="864523" y="78723"/>
                      <a:pt x="854767" y="70233"/>
                      <a:pt x="844499" y="62392"/>
                    </a:cubicBezTo>
                    <a:cubicBezTo>
                      <a:pt x="792911" y="22009"/>
                      <a:pt x="729334" y="-1"/>
                      <a:pt x="663835" y="-152"/>
                    </a:cubicBezTo>
                    <a:cubicBezTo>
                      <a:pt x="619797" y="19"/>
                      <a:pt x="576313" y="9695"/>
                      <a:pt x="536352" y="28216"/>
                    </a:cubicBezTo>
                    <a:cubicBezTo>
                      <a:pt x="532924" y="29740"/>
                      <a:pt x="529598" y="31358"/>
                      <a:pt x="526170" y="32976"/>
                    </a:cubicBezTo>
                    <a:cubicBezTo>
                      <a:pt x="519606" y="36118"/>
                      <a:pt x="513139" y="39545"/>
                      <a:pt x="506859" y="43067"/>
                    </a:cubicBezTo>
                    <a:cubicBezTo>
                      <a:pt x="423798" y="90789"/>
                      <a:pt x="368351" y="175176"/>
                      <a:pt x="357491" y="270397"/>
                    </a:cubicBezTo>
                    <a:lnTo>
                      <a:pt x="311349" y="657276"/>
                    </a:lnTo>
                    <a:cubicBezTo>
                      <a:pt x="299745" y="687644"/>
                      <a:pt x="-114293" y="1784309"/>
                      <a:pt x="30508" y="2621563"/>
                    </a:cubicBezTo>
                    <a:cubicBezTo>
                      <a:pt x="33670" y="2639915"/>
                      <a:pt x="48397" y="2654073"/>
                      <a:pt x="66849" y="2656500"/>
                    </a:cubicBezTo>
                    <a:lnTo>
                      <a:pt x="213647" y="2676492"/>
                    </a:lnTo>
                    <a:cubicBezTo>
                      <a:pt x="235884" y="2679536"/>
                      <a:pt x="256691" y="2664866"/>
                      <a:pt x="261309" y="2642887"/>
                    </a:cubicBezTo>
                    <a:lnTo>
                      <a:pt x="507621" y="1468066"/>
                    </a:lnTo>
                    <a:cubicBezTo>
                      <a:pt x="511410" y="1450042"/>
                      <a:pt x="529084" y="1438505"/>
                      <a:pt x="547097" y="1442296"/>
                    </a:cubicBezTo>
                    <a:cubicBezTo>
                      <a:pt x="559231" y="1444851"/>
                      <a:pt x="568945" y="1453935"/>
                      <a:pt x="572312" y="1465877"/>
                    </a:cubicBezTo>
                    <a:lnTo>
                      <a:pt x="920325" y="2701338"/>
                    </a:lnTo>
                    <a:cubicBezTo>
                      <a:pt x="925422" y="2719788"/>
                      <a:pt x="942200" y="2732564"/>
                      <a:pt x="961330" y="2732563"/>
                    </a:cubicBezTo>
                    <a:cubicBezTo>
                      <a:pt x="964106" y="2732546"/>
                      <a:pt x="966875" y="2732291"/>
                      <a:pt x="969608" y="2731801"/>
                    </a:cubicBezTo>
                    <a:lnTo>
                      <a:pt x="1148938" y="2697245"/>
                    </a:lnTo>
                    <a:cubicBezTo>
                      <a:pt x="1170545" y="2693204"/>
                      <a:pt x="1185517" y="2673356"/>
                      <a:pt x="1183476" y="2651455"/>
                    </a:cubicBezTo>
                    <a:cubicBezTo>
                      <a:pt x="1157123" y="2357393"/>
                      <a:pt x="1017079" y="884415"/>
                      <a:pt x="835273" y="667081"/>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71" name="Graphic 947">
                <a:extLst>
                  <a:ext uri="{FF2B5EF4-FFF2-40B4-BE49-F238E27FC236}">
                    <a16:creationId xmlns:a16="http://schemas.microsoft.com/office/drawing/2014/main" id="{6682F0DF-397F-E54F-9145-3DFE4FFA4A45}"/>
                  </a:ext>
                </a:extLst>
              </p:cNvPr>
              <p:cNvSpPr/>
              <p:nvPr/>
            </p:nvSpPr>
            <p:spPr>
              <a:xfrm>
                <a:off x="7103224" y="3072447"/>
                <a:ext cx="330859" cy="506445"/>
              </a:xfrm>
              <a:custGeom>
                <a:avLst/>
                <a:gdLst>
                  <a:gd name="connsiteX0" fmla="*/ 477 w 330859"/>
                  <a:gd name="connsiteY0" fmla="*/ 85564 h 506445"/>
                  <a:gd name="connsiteX1" fmla="*/ 84406 w 330859"/>
                  <a:gd name="connsiteY1" fmla="*/ 191746 h 506445"/>
                  <a:gd name="connsiteX2" fmla="*/ 101268 w 330859"/>
                  <a:gd name="connsiteY2" fmla="*/ 192217 h 506445"/>
                  <a:gd name="connsiteX3" fmla="*/ 231881 w 330859"/>
                  <a:gd name="connsiteY3" fmla="*/ 506293 h 506445"/>
                  <a:gd name="connsiteX4" fmla="*/ 330682 w 330859"/>
                  <a:gd name="connsiteY4" fmla="*/ 359744 h 506445"/>
                  <a:gd name="connsiteX5" fmla="*/ 191501 w 330859"/>
                  <a:gd name="connsiteY5" fmla="*/ 83960 h 506445"/>
                  <a:gd name="connsiteX6" fmla="*/ 83947 w 330859"/>
                  <a:gd name="connsiteY6" fmla="*/ 627 h 506445"/>
                  <a:gd name="connsiteX7" fmla="*/ 476 w 330859"/>
                  <a:gd name="connsiteY7" fmla="*/ 85564 h 50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859" h="506445">
                    <a:moveTo>
                      <a:pt x="477" y="85564"/>
                    </a:moveTo>
                    <a:cubicBezTo>
                      <a:pt x="-5649" y="138076"/>
                      <a:pt x="31927" y="185616"/>
                      <a:pt x="84406" y="191746"/>
                    </a:cubicBezTo>
                    <a:cubicBezTo>
                      <a:pt x="90002" y="192399"/>
                      <a:pt x="95645" y="192557"/>
                      <a:pt x="101268" y="192217"/>
                    </a:cubicBezTo>
                    <a:lnTo>
                      <a:pt x="231881" y="506293"/>
                    </a:lnTo>
                    <a:lnTo>
                      <a:pt x="330682" y="359744"/>
                    </a:lnTo>
                    <a:lnTo>
                      <a:pt x="191501" y="83960"/>
                    </a:lnTo>
                    <a:cubicBezTo>
                      <a:pt x="184798" y="31229"/>
                      <a:pt x="136645" y="-6080"/>
                      <a:pt x="83947" y="627"/>
                    </a:cubicBezTo>
                    <a:cubicBezTo>
                      <a:pt x="39853" y="6240"/>
                      <a:pt x="5344" y="41354"/>
                      <a:pt x="476" y="85564"/>
                    </a:cubicBezTo>
                    <a:close/>
                  </a:path>
                </a:pathLst>
              </a:custGeom>
              <a:solidFill>
                <a:srgbClr val="A0616A"/>
              </a:solidFill>
              <a:ln w="9514" cap="flat">
                <a:noFill/>
                <a:prstDash val="solid"/>
                <a:miter/>
              </a:ln>
            </p:spPr>
            <p:txBody>
              <a:bodyPr rtlCol="0" anchor="ctr"/>
              <a:lstStyle/>
              <a:p>
                <a:endParaRPr lang="en-VN"/>
              </a:p>
            </p:txBody>
          </p:sp>
          <p:sp>
            <p:nvSpPr>
              <p:cNvPr id="1972" name="Graphic 947">
                <a:extLst>
                  <a:ext uri="{FF2B5EF4-FFF2-40B4-BE49-F238E27FC236}">
                    <a16:creationId xmlns:a16="http://schemas.microsoft.com/office/drawing/2014/main" id="{0061D466-906B-5E49-9AC4-A55F281592B7}"/>
                  </a:ext>
                </a:extLst>
              </p:cNvPr>
              <p:cNvSpPr/>
              <p:nvPr/>
            </p:nvSpPr>
            <p:spPr>
              <a:xfrm>
                <a:off x="7890765" y="3882730"/>
                <a:ext cx="463220" cy="385963"/>
              </a:xfrm>
              <a:custGeom>
                <a:avLst/>
                <a:gdLst>
                  <a:gd name="connsiteX0" fmla="*/ 108068 w 463220"/>
                  <a:gd name="connsiteY0" fmla="*/ 385050 h 385963"/>
                  <a:gd name="connsiteX1" fmla="*/ 191707 w 463220"/>
                  <a:gd name="connsiteY1" fmla="*/ 278638 h 385963"/>
                  <a:gd name="connsiteX2" fmla="*/ 188236 w 463220"/>
                  <a:gd name="connsiteY2" fmla="*/ 262121 h 385963"/>
                  <a:gd name="connsiteX3" fmla="*/ 463043 w 463220"/>
                  <a:gd name="connsiteY3" fmla="*/ 61842 h 385963"/>
                  <a:gd name="connsiteX4" fmla="*/ 297596 w 463220"/>
                  <a:gd name="connsiteY4" fmla="*/ -152 h 385963"/>
                  <a:gd name="connsiteX5" fmla="*/ 61999 w 463220"/>
                  <a:gd name="connsiteY5" fmla="*/ 199540 h 385963"/>
                  <a:gd name="connsiteX6" fmla="*/ 6072 w 463220"/>
                  <a:gd name="connsiteY6" fmla="*/ 323617 h 385963"/>
                  <a:gd name="connsiteX7" fmla="*/ 108068 w 463220"/>
                  <a:gd name="connsiteY7" fmla="*/ 385050 h 38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220" h="385963">
                    <a:moveTo>
                      <a:pt x="108068" y="385050"/>
                    </a:moveTo>
                    <a:cubicBezTo>
                      <a:pt x="160531" y="378775"/>
                      <a:pt x="197977" y="331134"/>
                      <a:pt x="191707" y="278638"/>
                    </a:cubicBezTo>
                    <a:cubicBezTo>
                      <a:pt x="191038" y="273041"/>
                      <a:pt x="189877" y="267514"/>
                      <a:pt x="188236" y="262121"/>
                    </a:cubicBezTo>
                    <a:lnTo>
                      <a:pt x="463043" y="61842"/>
                    </a:lnTo>
                    <a:lnTo>
                      <a:pt x="297596" y="-152"/>
                    </a:lnTo>
                    <a:lnTo>
                      <a:pt x="61999" y="199540"/>
                    </a:lnTo>
                    <a:cubicBezTo>
                      <a:pt x="12314" y="218350"/>
                      <a:pt x="-12726" y="273901"/>
                      <a:pt x="6072" y="323617"/>
                    </a:cubicBezTo>
                    <a:cubicBezTo>
                      <a:pt x="21800" y="365216"/>
                      <a:pt x="63967" y="390614"/>
                      <a:pt x="108068" y="385050"/>
                    </a:cubicBezTo>
                    <a:close/>
                  </a:path>
                </a:pathLst>
              </a:custGeom>
              <a:solidFill>
                <a:srgbClr val="A0616A"/>
              </a:solidFill>
              <a:ln w="9514" cap="flat">
                <a:noFill/>
                <a:prstDash val="solid"/>
                <a:miter/>
              </a:ln>
            </p:spPr>
            <p:txBody>
              <a:bodyPr rtlCol="0" anchor="ctr"/>
              <a:lstStyle/>
              <a:p>
                <a:endParaRPr lang="en-VN"/>
              </a:p>
            </p:txBody>
          </p:sp>
          <p:sp>
            <p:nvSpPr>
              <p:cNvPr id="1973" name="Graphic 947">
                <a:extLst>
                  <a:ext uri="{FF2B5EF4-FFF2-40B4-BE49-F238E27FC236}">
                    <a16:creationId xmlns:a16="http://schemas.microsoft.com/office/drawing/2014/main" id="{B0332D58-FF8E-D449-A6F8-6B3397329325}"/>
                  </a:ext>
                </a:extLst>
              </p:cNvPr>
              <p:cNvSpPr/>
              <p:nvPr/>
            </p:nvSpPr>
            <p:spPr>
              <a:xfrm>
                <a:off x="7213279" y="3319719"/>
                <a:ext cx="720999" cy="468562"/>
              </a:xfrm>
              <a:custGeom>
                <a:avLst/>
                <a:gdLst>
                  <a:gd name="connsiteX0" fmla="*/ 337568 w 720999"/>
                  <a:gd name="connsiteY0" fmla="*/ 468410 h 468562"/>
                  <a:gd name="connsiteX1" fmla="*/ 306189 w 720999"/>
                  <a:gd name="connsiteY1" fmla="*/ 465315 h 468562"/>
                  <a:gd name="connsiteX2" fmla="*/ 192523 w 720999"/>
                  <a:gd name="connsiteY2" fmla="*/ 373772 h 468562"/>
                  <a:gd name="connsiteX3" fmla="*/ 9533 w 720999"/>
                  <a:gd name="connsiteY3" fmla="*/ 150506 h 468562"/>
                  <a:gd name="connsiteX4" fmla="*/ 15491 w 720999"/>
                  <a:gd name="connsiteY4" fmla="*/ 90207 h 468562"/>
                  <a:gd name="connsiteX5" fmla="*/ 20103 w 720999"/>
                  <a:gd name="connsiteY5" fmla="*/ 86908 h 468562"/>
                  <a:gd name="connsiteX6" fmla="*/ 150292 w 720999"/>
                  <a:gd name="connsiteY6" fmla="*/ 6270 h 468562"/>
                  <a:gd name="connsiteX7" fmla="*/ 209230 w 720999"/>
                  <a:gd name="connsiteY7" fmla="*/ 20141 h 468562"/>
                  <a:gd name="connsiteX8" fmla="*/ 209423 w 720999"/>
                  <a:gd name="connsiteY8" fmla="*/ 20457 h 468562"/>
                  <a:gd name="connsiteX9" fmla="*/ 338395 w 720999"/>
                  <a:gd name="connsiteY9" fmla="*/ 233069 h 468562"/>
                  <a:gd name="connsiteX10" fmla="*/ 585385 w 720999"/>
                  <a:gd name="connsiteY10" fmla="*/ 50419 h 468562"/>
                  <a:gd name="connsiteX11" fmla="*/ 710243 w 720999"/>
                  <a:gd name="connsiteY11" fmla="*/ 89408 h 468562"/>
                  <a:gd name="connsiteX12" fmla="*/ 692984 w 720999"/>
                  <a:gd name="connsiteY12" fmla="*/ 198559 h 468562"/>
                  <a:gd name="connsiteX13" fmla="*/ 446465 w 720999"/>
                  <a:gd name="connsiteY13" fmla="*/ 423573 h 468562"/>
                  <a:gd name="connsiteX14" fmla="*/ 337568 w 720999"/>
                  <a:gd name="connsiteY14" fmla="*/ 468410 h 46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20999" h="468562">
                    <a:moveTo>
                      <a:pt x="337568" y="468410"/>
                    </a:moveTo>
                    <a:cubicBezTo>
                      <a:pt x="327032" y="468400"/>
                      <a:pt x="316523" y="467363"/>
                      <a:pt x="306189" y="465315"/>
                    </a:cubicBezTo>
                    <a:cubicBezTo>
                      <a:pt x="255428" y="455647"/>
                      <a:pt x="212810" y="421324"/>
                      <a:pt x="192523" y="373772"/>
                    </a:cubicBezTo>
                    <a:lnTo>
                      <a:pt x="9533" y="150506"/>
                    </a:lnTo>
                    <a:cubicBezTo>
                      <a:pt x="-5463" y="132208"/>
                      <a:pt x="-2795" y="105211"/>
                      <a:pt x="15491" y="90207"/>
                    </a:cubicBezTo>
                    <a:cubicBezTo>
                      <a:pt x="16954" y="89006"/>
                      <a:pt x="18495" y="87904"/>
                      <a:pt x="20103" y="86908"/>
                    </a:cubicBezTo>
                    <a:lnTo>
                      <a:pt x="150292" y="6270"/>
                    </a:lnTo>
                    <a:cubicBezTo>
                      <a:pt x="170396" y="-6185"/>
                      <a:pt x="196783" y="25"/>
                      <a:pt x="209230" y="20141"/>
                    </a:cubicBezTo>
                    <a:cubicBezTo>
                      <a:pt x="209295" y="20246"/>
                      <a:pt x="209359" y="20351"/>
                      <a:pt x="209423" y="20457"/>
                    </a:cubicBezTo>
                    <a:lnTo>
                      <a:pt x="338395" y="233069"/>
                    </a:lnTo>
                    <a:lnTo>
                      <a:pt x="585385" y="50419"/>
                    </a:lnTo>
                    <a:cubicBezTo>
                      <a:pt x="630623" y="26685"/>
                      <a:pt x="686524" y="44141"/>
                      <a:pt x="710243" y="89408"/>
                    </a:cubicBezTo>
                    <a:cubicBezTo>
                      <a:pt x="729214" y="125613"/>
                      <a:pt x="722198" y="169983"/>
                      <a:pt x="692984" y="198559"/>
                    </a:cubicBezTo>
                    <a:lnTo>
                      <a:pt x="446465" y="423573"/>
                    </a:lnTo>
                    <a:cubicBezTo>
                      <a:pt x="417497" y="452306"/>
                      <a:pt x="378357" y="468421"/>
                      <a:pt x="337568" y="468410"/>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74" name="Graphic 947">
                <a:extLst>
                  <a:ext uri="{FF2B5EF4-FFF2-40B4-BE49-F238E27FC236}">
                    <a16:creationId xmlns:a16="http://schemas.microsoft.com/office/drawing/2014/main" id="{4109E0ED-3A41-544B-BEFE-6F29DF933404}"/>
                  </a:ext>
                </a:extLst>
              </p:cNvPr>
              <p:cNvSpPr/>
              <p:nvPr/>
            </p:nvSpPr>
            <p:spPr>
              <a:xfrm>
                <a:off x="8059855" y="3389534"/>
                <a:ext cx="470904" cy="734529"/>
              </a:xfrm>
              <a:custGeom>
                <a:avLst/>
                <a:gdLst>
                  <a:gd name="connsiteX0" fmla="*/ 158382 w 470904"/>
                  <a:gd name="connsiteY0" fmla="*/ 734377 h 734529"/>
                  <a:gd name="connsiteX1" fmla="*/ 157376 w 470904"/>
                  <a:gd name="connsiteY1" fmla="*/ 734367 h 734529"/>
                  <a:gd name="connsiteX2" fmla="*/ 125878 w 470904"/>
                  <a:gd name="connsiteY2" fmla="*/ 719419 h 734529"/>
                  <a:gd name="connsiteX3" fmla="*/ 10132 w 470904"/>
                  <a:gd name="connsiteY3" fmla="*/ 584303 h 734529"/>
                  <a:gd name="connsiteX4" fmla="*/ 14770 w 470904"/>
                  <a:gd name="connsiteY4" fmla="*/ 523901 h 734529"/>
                  <a:gd name="connsiteX5" fmla="*/ 18888 w 470904"/>
                  <a:gd name="connsiteY5" fmla="*/ 520779 h 734529"/>
                  <a:gd name="connsiteX6" fmla="*/ 235625 w 470904"/>
                  <a:gd name="connsiteY6" fmla="*/ 376199 h 734529"/>
                  <a:gd name="connsiteX7" fmla="*/ 39277 w 470904"/>
                  <a:gd name="connsiteY7" fmla="*/ 139992 h 734529"/>
                  <a:gd name="connsiteX8" fmla="*/ 71012 w 470904"/>
                  <a:gd name="connsiteY8" fmla="*/ 13031 h 734529"/>
                  <a:gd name="connsiteX9" fmla="*/ 180909 w 470904"/>
                  <a:gd name="connsiteY9" fmla="*/ 24018 h 734529"/>
                  <a:gd name="connsiteX10" fmla="*/ 419547 w 470904"/>
                  <a:gd name="connsiteY10" fmla="*/ 257371 h 734529"/>
                  <a:gd name="connsiteX11" fmla="*/ 429585 w 470904"/>
                  <a:gd name="connsiteY11" fmla="*/ 479615 h 734529"/>
                  <a:gd name="connsiteX12" fmla="*/ 384581 w 470904"/>
                  <a:gd name="connsiteY12" fmla="*/ 513835 h 734529"/>
                  <a:gd name="connsiteX13" fmla="*/ 189538 w 470904"/>
                  <a:gd name="connsiteY13" fmla="*/ 720925 h 734529"/>
                  <a:gd name="connsiteX14" fmla="*/ 158382 w 470904"/>
                  <a:gd name="connsiteY14" fmla="*/ 734377 h 73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0904" h="734529">
                    <a:moveTo>
                      <a:pt x="158382" y="734377"/>
                    </a:moveTo>
                    <a:cubicBezTo>
                      <a:pt x="158047" y="734377"/>
                      <a:pt x="157710" y="734377"/>
                      <a:pt x="157376" y="734367"/>
                    </a:cubicBezTo>
                    <a:cubicBezTo>
                      <a:pt x="145235" y="734072"/>
                      <a:pt x="133789" y="728640"/>
                      <a:pt x="125878" y="719419"/>
                    </a:cubicBezTo>
                    <a:lnTo>
                      <a:pt x="10132" y="584303"/>
                    </a:lnTo>
                    <a:cubicBezTo>
                      <a:pt x="-5257" y="566341"/>
                      <a:pt x="-3180" y="539299"/>
                      <a:pt x="14770" y="523901"/>
                    </a:cubicBezTo>
                    <a:cubicBezTo>
                      <a:pt x="16079" y="522778"/>
                      <a:pt x="17454" y="521736"/>
                      <a:pt x="18888" y="520779"/>
                    </a:cubicBezTo>
                    <a:lnTo>
                      <a:pt x="235625" y="376199"/>
                    </a:lnTo>
                    <a:lnTo>
                      <a:pt x="39277" y="139992"/>
                    </a:lnTo>
                    <a:cubicBezTo>
                      <a:pt x="13002" y="96164"/>
                      <a:pt x="27211" y="39322"/>
                      <a:pt x="71012" y="13031"/>
                    </a:cubicBezTo>
                    <a:cubicBezTo>
                      <a:pt x="106049" y="-7998"/>
                      <a:pt x="150724" y="-3532"/>
                      <a:pt x="180909" y="24018"/>
                    </a:cubicBezTo>
                    <a:lnTo>
                      <a:pt x="419547" y="257371"/>
                    </a:lnTo>
                    <a:cubicBezTo>
                      <a:pt x="483651" y="315968"/>
                      <a:pt x="488146" y="415470"/>
                      <a:pt x="429585" y="479615"/>
                    </a:cubicBezTo>
                    <a:cubicBezTo>
                      <a:pt x="416773" y="493648"/>
                      <a:pt x="401525" y="505242"/>
                      <a:pt x="384581" y="513835"/>
                    </a:cubicBezTo>
                    <a:lnTo>
                      <a:pt x="189538" y="720925"/>
                    </a:lnTo>
                    <a:cubicBezTo>
                      <a:pt x="181443" y="729505"/>
                      <a:pt x="170174" y="734370"/>
                      <a:pt x="158382" y="734377"/>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75" name="Graphic 947">
                <a:extLst>
                  <a:ext uri="{FF2B5EF4-FFF2-40B4-BE49-F238E27FC236}">
                    <a16:creationId xmlns:a16="http://schemas.microsoft.com/office/drawing/2014/main" id="{5C51D28D-C242-BF4D-B5D7-F9606D2701B0}"/>
                  </a:ext>
                </a:extLst>
              </p:cNvPr>
              <p:cNvSpPr/>
              <p:nvPr/>
            </p:nvSpPr>
            <p:spPr>
              <a:xfrm>
                <a:off x="7823294" y="3260653"/>
                <a:ext cx="333062" cy="365540"/>
              </a:xfrm>
              <a:custGeom>
                <a:avLst/>
                <a:gdLst>
                  <a:gd name="connsiteX0" fmla="*/ 129082 w 333062"/>
                  <a:gd name="connsiteY0" fmla="*/ 365388 h 365540"/>
                  <a:gd name="connsiteX1" fmla="*/ 123527 w 333062"/>
                  <a:gd name="connsiteY1" fmla="*/ 365035 h 365540"/>
                  <a:gd name="connsiteX2" fmla="*/ 88226 w 333062"/>
                  <a:gd name="connsiteY2" fmla="*/ 335821 h 365540"/>
                  <a:gd name="connsiteX3" fmla="*/ 1249 w 333062"/>
                  <a:gd name="connsiteY3" fmla="*/ 68991 h 365540"/>
                  <a:gd name="connsiteX4" fmla="*/ 16413 w 333062"/>
                  <a:gd name="connsiteY4" fmla="*/ 33534 h 365540"/>
                  <a:gd name="connsiteX5" fmla="*/ 19236 w 333062"/>
                  <a:gd name="connsiteY5" fmla="*/ 32200 h 365540"/>
                  <a:gd name="connsiteX6" fmla="*/ 26917 w 333062"/>
                  <a:gd name="connsiteY6" fmla="*/ 28626 h 365540"/>
                  <a:gd name="connsiteX7" fmla="*/ 156332 w 333062"/>
                  <a:gd name="connsiteY7" fmla="*/ -152 h 365540"/>
                  <a:gd name="connsiteX8" fmla="*/ 319601 w 333062"/>
                  <a:gd name="connsiteY8" fmla="*/ 48938 h 365540"/>
                  <a:gd name="connsiteX9" fmla="*/ 328176 w 333062"/>
                  <a:gd name="connsiteY9" fmla="*/ 89820 h 365540"/>
                  <a:gd name="connsiteX10" fmla="*/ 165014 w 333062"/>
                  <a:gd name="connsiteY10" fmla="*/ 345591 h 365540"/>
                  <a:gd name="connsiteX11" fmla="*/ 129082 w 333062"/>
                  <a:gd name="connsiteY11" fmla="*/ 365388 h 36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062" h="365540">
                    <a:moveTo>
                      <a:pt x="129082" y="365388"/>
                    </a:moveTo>
                    <a:cubicBezTo>
                      <a:pt x="127225" y="365388"/>
                      <a:pt x="125369" y="365270"/>
                      <a:pt x="123527" y="365035"/>
                    </a:cubicBezTo>
                    <a:cubicBezTo>
                      <a:pt x="107067" y="363033"/>
                      <a:pt x="93280" y="351623"/>
                      <a:pt x="88226" y="335821"/>
                    </a:cubicBezTo>
                    <a:lnTo>
                      <a:pt x="1249" y="68991"/>
                    </a:lnTo>
                    <a:cubicBezTo>
                      <a:pt x="-3258" y="55041"/>
                      <a:pt x="3217" y="39903"/>
                      <a:pt x="16413" y="33534"/>
                    </a:cubicBezTo>
                    <a:lnTo>
                      <a:pt x="19236" y="32200"/>
                    </a:lnTo>
                    <a:cubicBezTo>
                      <a:pt x="21795" y="30982"/>
                      <a:pt x="24329" y="29778"/>
                      <a:pt x="26917" y="28626"/>
                    </a:cubicBezTo>
                    <a:cubicBezTo>
                      <a:pt x="67475" y="9805"/>
                      <a:pt x="111624" y="-13"/>
                      <a:pt x="156332" y="-152"/>
                    </a:cubicBezTo>
                    <a:cubicBezTo>
                      <a:pt x="214371" y="-45"/>
                      <a:pt x="271116" y="17016"/>
                      <a:pt x="319601" y="48938"/>
                    </a:cubicBezTo>
                    <a:cubicBezTo>
                      <a:pt x="333125" y="57944"/>
                      <a:pt x="336940" y="76133"/>
                      <a:pt x="328176" y="89820"/>
                    </a:cubicBezTo>
                    <a:lnTo>
                      <a:pt x="165014" y="345591"/>
                    </a:lnTo>
                    <a:cubicBezTo>
                      <a:pt x="157238" y="357936"/>
                      <a:pt x="143666" y="365414"/>
                      <a:pt x="129082" y="365388"/>
                    </a:cubicBezTo>
                    <a:close/>
                  </a:path>
                </a:pathLst>
              </a:custGeom>
              <a:solidFill>
                <a:srgbClr val="E6E6E6"/>
              </a:solidFill>
              <a:ln w="9514" cap="flat">
                <a:noFill/>
                <a:prstDash val="solid"/>
                <a:miter/>
              </a:ln>
            </p:spPr>
            <p:txBody>
              <a:bodyPr rtlCol="0" anchor="ctr"/>
              <a:lstStyle/>
              <a:p>
                <a:endParaRPr lang="en-VN"/>
              </a:p>
            </p:txBody>
          </p:sp>
          <p:sp>
            <p:nvSpPr>
              <p:cNvPr id="1976" name="Graphic 947">
                <a:extLst>
                  <a:ext uri="{FF2B5EF4-FFF2-40B4-BE49-F238E27FC236}">
                    <a16:creationId xmlns:a16="http://schemas.microsoft.com/office/drawing/2014/main" id="{0CC9BE0C-3A24-174C-8037-F97E2DC537C5}"/>
                  </a:ext>
                </a:extLst>
              </p:cNvPr>
              <p:cNvSpPr/>
              <p:nvPr/>
            </p:nvSpPr>
            <p:spPr>
              <a:xfrm>
                <a:off x="8186969" y="2595738"/>
                <a:ext cx="186786" cy="186902"/>
              </a:xfrm>
              <a:custGeom>
                <a:avLst/>
                <a:gdLst>
                  <a:gd name="connsiteX0" fmla="*/ 186787 w 186786"/>
                  <a:gd name="connsiteY0" fmla="*/ 93452 h 186902"/>
                  <a:gd name="connsiteX1" fmla="*/ 93394 w 186786"/>
                  <a:gd name="connsiteY1" fmla="*/ 186903 h 186902"/>
                  <a:gd name="connsiteX2" fmla="*/ 1 w 186786"/>
                  <a:gd name="connsiteY2" fmla="*/ 93452 h 186902"/>
                  <a:gd name="connsiteX3" fmla="*/ 93394 w 186786"/>
                  <a:gd name="connsiteY3" fmla="*/ 0 h 186902"/>
                  <a:gd name="connsiteX4" fmla="*/ 186787 w 186786"/>
                  <a:gd name="connsiteY4" fmla="*/ 93452 h 186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786" h="186902">
                    <a:moveTo>
                      <a:pt x="186787" y="93452"/>
                    </a:moveTo>
                    <a:cubicBezTo>
                      <a:pt x="186787" y="145063"/>
                      <a:pt x="144973" y="186903"/>
                      <a:pt x="93394" y="186903"/>
                    </a:cubicBezTo>
                    <a:cubicBezTo>
                      <a:pt x="41814" y="186903"/>
                      <a:pt x="1" y="145063"/>
                      <a:pt x="1" y="93452"/>
                    </a:cubicBezTo>
                    <a:cubicBezTo>
                      <a:pt x="1" y="41840"/>
                      <a:pt x="41814" y="0"/>
                      <a:pt x="93394" y="0"/>
                    </a:cubicBezTo>
                    <a:cubicBezTo>
                      <a:pt x="144973" y="0"/>
                      <a:pt x="186787" y="41840"/>
                      <a:pt x="186787" y="93452"/>
                    </a:cubicBezTo>
                    <a:close/>
                  </a:path>
                </a:pathLst>
              </a:custGeom>
              <a:solidFill>
                <a:srgbClr val="570F18"/>
              </a:solidFill>
              <a:ln w="9514" cap="flat">
                <a:noFill/>
                <a:prstDash val="solid"/>
                <a:miter/>
              </a:ln>
            </p:spPr>
            <p:txBody>
              <a:bodyPr rtlCol="0" anchor="ctr"/>
              <a:lstStyle/>
              <a:p>
                <a:endParaRPr lang="en-VN"/>
              </a:p>
            </p:txBody>
          </p:sp>
          <p:sp>
            <p:nvSpPr>
              <p:cNvPr id="1977" name="Graphic 947">
                <a:extLst>
                  <a:ext uri="{FF2B5EF4-FFF2-40B4-BE49-F238E27FC236}">
                    <a16:creationId xmlns:a16="http://schemas.microsoft.com/office/drawing/2014/main" id="{74A42418-A124-CA47-8061-42227844E66E}"/>
                  </a:ext>
                </a:extLst>
              </p:cNvPr>
              <p:cNvSpPr/>
              <p:nvPr/>
            </p:nvSpPr>
            <p:spPr>
              <a:xfrm>
                <a:off x="7712846" y="2586470"/>
                <a:ext cx="599364" cy="352227"/>
              </a:xfrm>
              <a:custGeom>
                <a:avLst/>
                <a:gdLst>
                  <a:gd name="connsiteX0" fmla="*/ 247179 w 599364"/>
                  <a:gd name="connsiteY0" fmla="*/ -152 h 352227"/>
                  <a:gd name="connsiteX1" fmla="*/ 247179 w 599364"/>
                  <a:gd name="connsiteY1" fmla="*/ -152 h 352227"/>
                  <a:gd name="connsiteX2" fmla="*/ -178 w 599364"/>
                  <a:gd name="connsiteY2" fmla="*/ 247358 h 352227"/>
                  <a:gd name="connsiteX3" fmla="*/ -178 w 599364"/>
                  <a:gd name="connsiteY3" fmla="*/ 352075 h 352227"/>
                  <a:gd name="connsiteX4" fmla="*/ 128536 w 599364"/>
                  <a:gd name="connsiteY4" fmla="*/ 352075 h 352227"/>
                  <a:gd name="connsiteX5" fmla="*/ 190097 w 599364"/>
                  <a:gd name="connsiteY5" fmla="*/ 247359 h 352227"/>
                  <a:gd name="connsiteX6" fmla="*/ 208567 w 599364"/>
                  <a:gd name="connsiteY6" fmla="*/ 352075 h 352227"/>
                  <a:gd name="connsiteX7" fmla="*/ 599187 w 599364"/>
                  <a:gd name="connsiteY7" fmla="*/ 352075 h 352227"/>
                  <a:gd name="connsiteX8" fmla="*/ 494536 w 599364"/>
                  <a:gd name="connsiteY8" fmla="*/ 247358 h 352227"/>
                  <a:gd name="connsiteX9" fmla="*/ 247179 w 599364"/>
                  <a:gd name="connsiteY9" fmla="*/ -152 h 3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9364" h="352227">
                    <a:moveTo>
                      <a:pt x="247179" y="-152"/>
                    </a:moveTo>
                    <a:lnTo>
                      <a:pt x="247179" y="-152"/>
                    </a:lnTo>
                    <a:cubicBezTo>
                      <a:pt x="110568" y="-152"/>
                      <a:pt x="-177" y="110662"/>
                      <a:pt x="-178" y="247358"/>
                    </a:cubicBezTo>
                    <a:lnTo>
                      <a:pt x="-178" y="352075"/>
                    </a:lnTo>
                    <a:lnTo>
                      <a:pt x="128536" y="352075"/>
                    </a:lnTo>
                    <a:lnTo>
                      <a:pt x="190097" y="247359"/>
                    </a:lnTo>
                    <a:lnTo>
                      <a:pt x="208567" y="352075"/>
                    </a:lnTo>
                    <a:lnTo>
                      <a:pt x="599187" y="352075"/>
                    </a:lnTo>
                    <a:lnTo>
                      <a:pt x="494536" y="247358"/>
                    </a:lnTo>
                    <a:cubicBezTo>
                      <a:pt x="494536" y="110662"/>
                      <a:pt x="383790" y="-152"/>
                      <a:pt x="247179" y="-152"/>
                    </a:cubicBezTo>
                    <a:close/>
                  </a:path>
                </a:pathLst>
              </a:custGeom>
              <a:solidFill>
                <a:srgbClr val="570F18"/>
              </a:solidFill>
              <a:ln w="9514" cap="flat">
                <a:noFill/>
                <a:prstDash val="solid"/>
                <a:miter/>
              </a:ln>
            </p:spPr>
            <p:txBody>
              <a:bodyPr rtlCol="0" anchor="ctr"/>
              <a:lstStyle/>
              <a:p>
                <a:endParaRPr lang="en-VN"/>
              </a:p>
            </p:txBody>
          </p:sp>
          <p:sp>
            <p:nvSpPr>
              <p:cNvPr id="1978" name="Graphic 947">
                <a:extLst>
                  <a:ext uri="{FF2B5EF4-FFF2-40B4-BE49-F238E27FC236}">
                    <a16:creationId xmlns:a16="http://schemas.microsoft.com/office/drawing/2014/main" id="{5A158A23-7B7F-4B45-87A6-DC736F45BF02}"/>
                  </a:ext>
                </a:extLst>
              </p:cNvPr>
              <p:cNvSpPr/>
              <p:nvPr/>
            </p:nvSpPr>
            <p:spPr>
              <a:xfrm>
                <a:off x="8328363" y="2524878"/>
                <a:ext cx="611754" cy="610533"/>
              </a:xfrm>
              <a:custGeom>
                <a:avLst/>
                <a:gdLst>
                  <a:gd name="connsiteX0" fmla="*/ -178 w 611754"/>
                  <a:gd name="connsiteY0" fmla="*/ 100148 h 610533"/>
                  <a:gd name="connsiteX1" fmla="*/ 156617 w 611754"/>
                  <a:gd name="connsiteY1" fmla="*/ 1185 h 610533"/>
                  <a:gd name="connsiteX2" fmla="*/ 291230 w 611754"/>
                  <a:gd name="connsiteY2" fmla="*/ 112480 h 610533"/>
                  <a:gd name="connsiteX3" fmla="*/ 351066 w 611754"/>
                  <a:gd name="connsiteY3" fmla="*/ 283148 h 610533"/>
                  <a:gd name="connsiteX4" fmla="*/ 444234 w 611754"/>
                  <a:gd name="connsiteY4" fmla="*/ 435311 h 610533"/>
                  <a:gd name="connsiteX5" fmla="*/ 611577 w 611754"/>
                  <a:gd name="connsiteY5" fmla="*/ 444317 h 610533"/>
                  <a:gd name="connsiteX6" fmla="*/ 396421 w 611754"/>
                  <a:gd name="connsiteY6" fmla="*/ 608657 h 610533"/>
                  <a:gd name="connsiteX7" fmla="*/ 255030 w 611754"/>
                  <a:gd name="connsiteY7" fmla="*/ 512680 h 610533"/>
                  <a:gd name="connsiteX8" fmla="*/ 216691 w 611754"/>
                  <a:gd name="connsiteY8" fmla="*/ 367495 h 610533"/>
                  <a:gd name="connsiteX9" fmla="*/ 170435 w 611754"/>
                  <a:gd name="connsiteY9" fmla="*/ 225268 h 610533"/>
                  <a:gd name="connsiteX10" fmla="*/ 39109 w 611754"/>
                  <a:gd name="connsiteY10" fmla="*/ 176350 h 610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1754" h="610533">
                    <a:moveTo>
                      <a:pt x="-178" y="100148"/>
                    </a:moveTo>
                    <a:cubicBezTo>
                      <a:pt x="21142" y="33443"/>
                      <a:pt x="87272" y="-8295"/>
                      <a:pt x="156617" y="1185"/>
                    </a:cubicBezTo>
                    <a:cubicBezTo>
                      <a:pt x="216134" y="11141"/>
                      <a:pt x="263192" y="59013"/>
                      <a:pt x="291230" y="112480"/>
                    </a:cubicBezTo>
                    <a:cubicBezTo>
                      <a:pt x="319269" y="165948"/>
                      <a:pt x="332216" y="225788"/>
                      <a:pt x="351066" y="283148"/>
                    </a:cubicBezTo>
                    <a:cubicBezTo>
                      <a:pt x="369915" y="340508"/>
                      <a:pt x="396648" y="398180"/>
                      <a:pt x="444234" y="435311"/>
                    </a:cubicBezTo>
                    <a:cubicBezTo>
                      <a:pt x="491820" y="472441"/>
                      <a:pt x="564842" y="482513"/>
                      <a:pt x="611577" y="444317"/>
                    </a:cubicBezTo>
                    <a:cubicBezTo>
                      <a:pt x="597517" y="549149"/>
                      <a:pt x="501188" y="622727"/>
                      <a:pt x="396421" y="608657"/>
                    </a:cubicBezTo>
                    <a:cubicBezTo>
                      <a:pt x="336843" y="600657"/>
                      <a:pt x="284483" y="565114"/>
                      <a:pt x="255030" y="512680"/>
                    </a:cubicBezTo>
                    <a:cubicBezTo>
                      <a:pt x="230371" y="468778"/>
                      <a:pt x="224004" y="417323"/>
                      <a:pt x="216691" y="367495"/>
                    </a:cubicBezTo>
                    <a:cubicBezTo>
                      <a:pt x="209378" y="317668"/>
                      <a:pt x="199877" y="266113"/>
                      <a:pt x="170435" y="225268"/>
                    </a:cubicBezTo>
                    <a:cubicBezTo>
                      <a:pt x="140992" y="184422"/>
                      <a:pt x="85879" y="157745"/>
                      <a:pt x="39109" y="176350"/>
                    </a:cubicBezTo>
                    <a:close/>
                  </a:path>
                </a:pathLst>
              </a:custGeom>
              <a:solidFill>
                <a:srgbClr val="570F18"/>
              </a:solidFill>
              <a:ln w="9514" cap="flat">
                <a:noFill/>
                <a:prstDash val="solid"/>
                <a:miter/>
              </a:ln>
            </p:spPr>
            <p:txBody>
              <a:bodyPr rtlCol="0" anchor="ctr"/>
              <a:lstStyle/>
              <a:p>
                <a:endParaRPr lang="en-VN"/>
              </a:p>
            </p:txBody>
          </p:sp>
          <p:sp>
            <p:nvSpPr>
              <p:cNvPr id="1979" name="Graphic 947">
                <a:extLst>
                  <a:ext uri="{FF2B5EF4-FFF2-40B4-BE49-F238E27FC236}">
                    <a16:creationId xmlns:a16="http://schemas.microsoft.com/office/drawing/2014/main" id="{BC5F82A6-08FD-5C46-862F-D5D7F39313F0}"/>
                  </a:ext>
                </a:extLst>
              </p:cNvPr>
              <p:cNvSpPr/>
              <p:nvPr/>
            </p:nvSpPr>
            <p:spPr>
              <a:xfrm>
                <a:off x="4875410" y="1767336"/>
                <a:ext cx="630112" cy="1152726"/>
              </a:xfrm>
              <a:custGeom>
                <a:avLst/>
                <a:gdLst>
                  <a:gd name="connsiteX0" fmla="*/ 415993 w 630112"/>
                  <a:gd name="connsiteY0" fmla="*/ 1000259 h 1152726"/>
                  <a:gd name="connsiteX1" fmla="*/ 415993 w 630112"/>
                  <a:gd name="connsiteY1" fmla="*/ 1000259 h 1152726"/>
                  <a:gd name="connsiteX2" fmla="*/ 94960 w 630112"/>
                  <a:gd name="connsiteY2" fmla="*/ 679009 h 1152726"/>
                  <a:gd name="connsiteX3" fmla="*/ 95085 w 630112"/>
                  <a:gd name="connsiteY3" fmla="*/ 570159 h 1152726"/>
                  <a:gd name="connsiteX4" fmla="*/ 241206 w 630112"/>
                  <a:gd name="connsiteY4" fmla="*/ -152 h 1152726"/>
                  <a:gd name="connsiteX5" fmla="*/ -52 w 630112"/>
                  <a:gd name="connsiteY5" fmla="*/ 722473 h 1152726"/>
                  <a:gd name="connsiteX6" fmla="*/ -177 w 630112"/>
                  <a:gd name="connsiteY6" fmla="*/ 831323 h 1152726"/>
                  <a:gd name="connsiteX7" fmla="*/ 320855 w 630112"/>
                  <a:gd name="connsiteY7" fmla="*/ 1152574 h 1152726"/>
                  <a:gd name="connsiteX8" fmla="*/ 320855 w 630112"/>
                  <a:gd name="connsiteY8" fmla="*/ 1152574 h 1152726"/>
                  <a:gd name="connsiteX9" fmla="*/ 629935 w 630112"/>
                  <a:gd name="connsiteY9" fmla="*/ 918480 h 1152726"/>
                  <a:gd name="connsiteX10" fmla="*/ 415993 w 630112"/>
                  <a:gd name="connsiteY10" fmla="*/ 1000259 h 115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112" h="1152726">
                    <a:moveTo>
                      <a:pt x="415993" y="1000259"/>
                    </a:moveTo>
                    <a:lnTo>
                      <a:pt x="415993" y="1000259"/>
                    </a:lnTo>
                    <a:cubicBezTo>
                      <a:pt x="238693" y="1000239"/>
                      <a:pt x="94970" y="856419"/>
                      <a:pt x="94960" y="679009"/>
                    </a:cubicBezTo>
                    <a:cubicBezTo>
                      <a:pt x="94955" y="620903"/>
                      <a:pt x="94997" y="576477"/>
                      <a:pt x="95085" y="570159"/>
                    </a:cubicBezTo>
                    <a:cubicBezTo>
                      <a:pt x="97790" y="371135"/>
                      <a:pt x="147882" y="175625"/>
                      <a:pt x="241206" y="-152"/>
                    </a:cubicBezTo>
                    <a:cubicBezTo>
                      <a:pt x="87878" y="209879"/>
                      <a:pt x="3571" y="462399"/>
                      <a:pt x="-52" y="722473"/>
                    </a:cubicBezTo>
                    <a:cubicBezTo>
                      <a:pt x="-140" y="728792"/>
                      <a:pt x="-182" y="773218"/>
                      <a:pt x="-177" y="831323"/>
                    </a:cubicBezTo>
                    <a:cubicBezTo>
                      <a:pt x="-167" y="1008734"/>
                      <a:pt x="143555" y="1152554"/>
                      <a:pt x="320855" y="1152574"/>
                    </a:cubicBezTo>
                    <a:lnTo>
                      <a:pt x="320855" y="1152574"/>
                    </a:lnTo>
                    <a:cubicBezTo>
                      <a:pt x="464618" y="1152519"/>
                      <a:pt x="590849" y="1056914"/>
                      <a:pt x="629935" y="918480"/>
                    </a:cubicBezTo>
                    <a:cubicBezTo>
                      <a:pt x="571152" y="971226"/>
                      <a:pt x="494949" y="1000355"/>
                      <a:pt x="415993" y="1000259"/>
                    </a:cubicBezTo>
                    <a:close/>
                  </a:path>
                </a:pathLst>
              </a:custGeom>
              <a:solidFill>
                <a:schemeClr val="bg2">
                  <a:lumMod val="25000"/>
                </a:schemeClr>
              </a:solidFill>
              <a:ln w="9514" cap="flat">
                <a:noFill/>
                <a:prstDash val="solid"/>
                <a:miter/>
              </a:ln>
            </p:spPr>
            <p:txBody>
              <a:bodyPr rtlCol="0" anchor="ctr"/>
              <a:lstStyle/>
              <a:p>
                <a:endParaRPr lang="en-VN"/>
              </a:p>
            </p:txBody>
          </p:sp>
          <p:sp>
            <p:nvSpPr>
              <p:cNvPr id="1980" name="Graphic 947">
                <a:extLst>
                  <a:ext uri="{FF2B5EF4-FFF2-40B4-BE49-F238E27FC236}">
                    <a16:creationId xmlns:a16="http://schemas.microsoft.com/office/drawing/2014/main" id="{E4F62F7E-9CBE-6F43-BB03-7805716D72B1}"/>
                  </a:ext>
                </a:extLst>
              </p:cNvPr>
              <p:cNvSpPr/>
              <p:nvPr/>
            </p:nvSpPr>
            <p:spPr>
              <a:xfrm>
                <a:off x="5662992" y="1768146"/>
                <a:ext cx="1167312" cy="1004208"/>
              </a:xfrm>
              <a:custGeom>
                <a:avLst/>
                <a:gdLst>
                  <a:gd name="connsiteX0" fmla="*/ 492316 w 1167312"/>
                  <a:gd name="connsiteY0" fmla="*/ 152875 h 1004208"/>
                  <a:gd name="connsiteX1" fmla="*/ 1071489 w 1167312"/>
                  <a:gd name="connsiteY1" fmla="*/ 790543 h 1004208"/>
                  <a:gd name="connsiteX2" fmla="*/ 1021842 w 1167312"/>
                  <a:gd name="connsiteY2" fmla="*/ 1004056 h 1004208"/>
                  <a:gd name="connsiteX3" fmla="*/ 952989 w 1167312"/>
                  <a:gd name="connsiteY3" fmla="*/ 145231 h 1004208"/>
                  <a:gd name="connsiteX4" fmla="*/ 94700 w 1167312"/>
                  <a:gd name="connsiteY4" fmla="*/ 214127 h 1004208"/>
                  <a:gd name="connsiteX5" fmla="*/ -178 w 1167312"/>
                  <a:gd name="connsiteY5" fmla="*/ 366379 h 1004208"/>
                  <a:gd name="connsiteX6" fmla="*/ 492316 w 1167312"/>
                  <a:gd name="connsiteY6" fmla="*/ 152875 h 100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7312" h="1004208">
                    <a:moveTo>
                      <a:pt x="492316" y="152875"/>
                    </a:moveTo>
                    <a:cubicBezTo>
                      <a:pt x="828227" y="168928"/>
                      <a:pt x="1087532" y="454421"/>
                      <a:pt x="1071489" y="790543"/>
                    </a:cubicBezTo>
                    <a:cubicBezTo>
                      <a:pt x="1067976" y="864132"/>
                      <a:pt x="1051156" y="936474"/>
                      <a:pt x="1021842" y="1004056"/>
                    </a:cubicBezTo>
                    <a:cubicBezTo>
                      <a:pt x="1239839" y="747873"/>
                      <a:pt x="1209013" y="363364"/>
                      <a:pt x="952989" y="145231"/>
                    </a:cubicBezTo>
                    <a:cubicBezTo>
                      <a:pt x="696967" y="-72902"/>
                      <a:pt x="312697" y="-42056"/>
                      <a:pt x="94700" y="214127"/>
                    </a:cubicBezTo>
                    <a:cubicBezTo>
                      <a:pt x="55738" y="259914"/>
                      <a:pt x="23765" y="311221"/>
                      <a:pt x="-178" y="366379"/>
                    </a:cubicBezTo>
                    <a:cubicBezTo>
                      <a:pt x="121977" y="222589"/>
                      <a:pt x="303934" y="143707"/>
                      <a:pt x="492316" y="152875"/>
                    </a:cubicBezTo>
                    <a:close/>
                  </a:path>
                </a:pathLst>
              </a:custGeom>
              <a:solidFill>
                <a:schemeClr val="bg2">
                  <a:lumMod val="25000"/>
                </a:schemeClr>
              </a:solidFill>
              <a:ln w="9514" cap="flat">
                <a:noFill/>
                <a:prstDash val="solid"/>
                <a:miter/>
              </a:ln>
            </p:spPr>
            <p:txBody>
              <a:bodyPr rtlCol="0" anchor="ctr"/>
              <a:lstStyle/>
              <a:p>
                <a:endParaRPr lang="en-VN"/>
              </a:p>
            </p:txBody>
          </p:sp>
          <p:sp>
            <p:nvSpPr>
              <p:cNvPr id="1981" name="Graphic 947">
                <a:extLst>
                  <a:ext uri="{FF2B5EF4-FFF2-40B4-BE49-F238E27FC236}">
                    <a16:creationId xmlns:a16="http://schemas.microsoft.com/office/drawing/2014/main" id="{3F6D4F41-1FD3-894A-BA33-22E007F93A34}"/>
                  </a:ext>
                </a:extLst>
              </p:cNvPr>
              <p:cNvSpPr/>
              <p:nvPr/>
            </p:nvSpPr>
            <p:spPr>
              <a:xfrm>
                <a:off x="5822022" y="3467711"/>
                <a:ext cx="654872" cy="1451480"/>
              </a:xfrm>
              <a:custGeom>
                <a:avLst/>
                <a:gdLst>
                  <a:gd name="connsiteX0" fmla="*/ 432056 w 654872"/>
                  <a:gd name="connsiteY0" fmla="*/ 1299013 h 1451480"/>
                  <a:gd name="connsiteX1" fmla="*/ 432056 w 654872"/>
                  <a:gd name="connsiteY1" fmla="*/ 1299013 h 1451480"/>
                  <a:gd name="connsiteX2" fmla="*/ 101073 w 654872"/>
                  <a:gd name="connsiteY2" fmla="*/ 973228 h 1451480"/>
                  <a:gd name="connsiteX3" fmla="*/ 94960 w 654872"/>
                  <a:gd name="connsiteY3" fmla="*/ 375606 h 1451480"/>
                  <a:gd name="connsiteX4" fmla="*/ 131812 w 654872"/>
                  <a:gd name="connsiteY4" fmla="*/ 120784 h 1451480"/>
                  <a:gd name="connsiteX5" fmla="*/ 131695 w 654872"/>
                  <a:gd name="connsiteY5" fmla="*/ 120756 h 1451480"/>
                  <a:gd name="connsiteX6" fmla="*/ 183965 w 654872"/>
                  <a:gd name="connsiteY6" fmla="*/ -152 h 1451480"/>
                  <a:gd name="connsiteX7" fmla="*/ 36558 w 654872"/>
                  <a:gd name="connsiteY7" fmla="*/ 273070 h 1451480"/>
                  <a:gd name="connsiteX8" fmla="*/ 36674 w 654872"/>
                  <a:gd name="connsiteY8" fmla="*/ 273099 h 1451480"/>
                  <a:gd name="connsiteX9" fmla="*/ -177 w 654872"/>
                  <a:gd name="connsiteY9" fmla="*/ 527921 h 1451480"/>
                  <a:gd name="connsiteX10" fmla="*/ 5936 w 654872"/>
                  <a:gd name="connsiteY10" fmla="*/ 1125543 h 1451480"/>
                  <a:gd name="connsiteX11" fmla="*/ 336918 w 654872"/>
                  <a:gd name="connsiteY11" fmla="*/ 1451328 h 1451480"/>
                  <a:gd name="connsiteX12" fmla="*/ 336918 w 654872"/>
                  <a:gd name="connsiteY12" fmla="*/ 1451328 h 1451480"/>
                  <a:gd name="connsiteX13" fmla="*/ 654694 w 654872"/>
                  <a:gd name="connsiteY13" fmla="*/ 1212875 h 1451480"/>
                  <a:gd name="connsiteX14" fmla="*/ 432056 w 654872"/>
                  <a:gd name="connsiteY14" fmla="*/ 1299013 h 145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54872" h="1451480">
                    <a:moveTo>
                      <a:pt x="432056" y="1299013"/>
                    </a:moveTo>
                    <a:lnTo>
                      <a:pt x="432056" y="1299013"/>
                    </a:lnTo>
                    <a:cubicBezTo>
                      <a:pt x="251341" y="1299053"/>
                      <a:pt x="104006" y="1154032"/>
                      <a:pt x="101073" y="973228"/>
                    </a:cubicBezTo>
                    <a:cubicBezTo>
                      <a:pt x="97046" y="721373"/>
                      <a:pt x="94960" y="411070"/>
                      <a:pt x="94960" y="375606"/>
                    </a:cubicBezTo>
                    <a:cubicBezTo>
                      <a:pt x="94903" y="289332"/>
                      <a:pt x="107316" y="203503"/>
                      <a:pt x="131812" y="120784"/>
                    </a:cubicBezTo>
                    <a:lnTo>
                      <a:pt x="131695" y="120756"/>
                    </a:lnTo>
                    <a:cubicBezTo>
                      <a:pt x="146160" y="79236"/>
                      <a:pt x="163629" y="38826"/>
                      <a:pt x="183965" y="-152"/>
                    </a:cubicBezTo>
                    <a:cubicBezTo>
                      <a:pt x="121539" y="83090"/>
                      <a:pt x="71858" y="175175"/>
                      <a:pt x="36558" y="273070"/>
                    </a:cubicBezTo>
                    <a:lnTo>
                      <a:pt x="36674" y="273099"/>
                    </a:lnTo>
                    <a:cubicBezTo>
                      <a:pt x="12179" y="355818"/>
                      <a:pt x="-234" y="441647"/>
                      <a:pt x="-177" y="527921"/>
                    </a:cubicBezTo>
                    <a:cubicBezTo>
                      <a:pt x="-177" y="563385"/>
                      <a:pt x="1908" y="873688"/>
                      <a:pt x="5936" y="1125543"/>
                    </a:cubicBezTo>
                    <a:cubicBezTo>
                      <a:pt x="8868" y="1306347"/>
                      <a:pt x="156203" y="1451368"/>
                      <a:pt x="336918" y="1451328"/>
                    </a:cubicBezTo>
                    <a:lnTo>
                      <a:pt x="336918" y="1451328"/>
                    </a:lnTo>
                    <a:cubicBezTo>
                      <a:pt x="484019" y="1451302"/>
                      <a:pt x="613466" y="1354168"/>
                      <a:pt x="654694" y="1212875"/>
                    </a:cubicBezTo>
                    <a:cubicBezTo>
                      <a:pt x="593836" y="1268402"/>
                      <a:pt x="514415" y="1299129"/>
                      <a:pt x="432056" y="1299013"/>
                    </a:cubicBezTo>
                    <a:close/>
                  </a:path>
                </a:pathLst>
              </a:custGeom>
              <a:solidFill>
                <a:schemeClr val="bg2">
                  <a:lumMod val="25000"/>
                </a:schemeClr>
              </a:solidFill>
              <a:ln w="9514" cap="flat">
                <a:noFill/>
                <a:prstDash val="solid"/>
                <a:miter/>
              </a:ln>
            </p:spPr>
            <p:txBody>
              <a:bodyPr rtlCol="0" anchor="ctr"/>
              <a:lstStyle/>
              <a:p>
                <a:endParaRPr lang="en-VN"/>
              </a:p>
            </p:txBody>
          </p:sp>
          <p:sp>
            <p:nvSpPr>
              <p:cNvPr id="1982" name="Graphic 947">
                <a:extLst>
                  <a:ext uri="{FF2B5EF4-FFF2-40B4-BE49-F238E27FC236}">
                    <a16:creationId xmlns:a16="http://schemas.microsoft.com/office/drawing/2014/main" id="{0E1F0C53-DFD6-4A4E-BDE0-E90A1EF27E19}"/>
                  </a:ext>
                </a:extLst>
              </p:cNvPr>
              <p:cNvSpPr/>
              <p:nvPr/>
            </p:nvSpPr>
            <p:spPr>
              <a:xfrm>
                <a:off x="3280298" y="5692738"/>
                <a:ext cx="172150" cy="450175"/>
              </a:xfrm>
              <a:custGeom>
                <a:avLst/>
                <a:gdLst>
                  <a:gd name="connsiteX0" fmla="*/ 29 w 172150"/>
                  <a:gd name="connsiteY0" fmla="*/ 450175 h 450175"/>
                  <a:gd name="connsiteX1" fmla="*/ 116657 w 172150"/>
                  <a:gd name="connsiteY1" fmla="*/ 450166 h 450175"/>
                  <a:gd name="connsiteX2" fmla="*/ 172151 w 172150"/>
                  <a:gd name="connsiteY2" fmla="*/ 0 h 450175"/>
                  <a:gd name="connsiteX3" fmla="*/ 0 w 172150"/>
                  <a:gd name="connsiteY3" fmla="*/ 9 h 450175"/>
                  <a:gd name="connsiteX4" fmla="*/ 29 w 172150"/>
                  <a:gd name="connsiteY4" fmla="*/ 450175 h 45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150" h="450175">
                    <a:moveTo>
                      <a:pt x="29" y="450175"/>
                    </a:moveTo>
                    <a:lnTo>
                      <a:pt x="116657" y="450166"/>
                    </a:lnTo>
                    <a:lnTo>
                      <a:pt x="172151" y="0"/>
                    </a:lnTo>
                    <a:lnTo>
                      <a:pt x="0" y="9"/>
                    </a:lnTo>
                    <a:lnTo>
                      <a:pt x="29" y="450175"/>
                    </a:lnTo>
                    <a:close/>
                  </a:path>
                </a:pathLst>
              </a:custGeom>
              <a:solidFill>
                <a:srgbClr val="FFB8B8"/>
              </a:solidFill>
              <a:ln w="9514" cap="flat">
                <a:noFill/>
                <a:prstDash val="solid"/>
                <a:miter/>
              </a:ln>
            </p:spPr>
            <p:txBody>
              <a:bodyPr rtlCol="0" anchor="ctr"/>
              <a:lstStyle/>
              <a:p>
                <a:endParaRPr lang="en-VN"/>
              </a:p>
            </p:txBody>
          </p:sp>
          <p:sp>
            <p:nvSpPr>
              <p:cNvPr id="1983" name="Graphic 947">
                <a:extLst>
                  <a:ext uri="{FF2B5EF4-FFF2-40B4-BE49-F238E27FC236}">
                    <a16:creationId xmlns:a16="http://schemas.microsoft.com/office/drawing/2014/main" id="{7354F42A-683E-4245-8459-C0D33BB32866}"/>
                  </a:ext>
                </a:extLst>
              </p:cNvPr>
              <p:cNvSpPr/>
              <p:nvPr/>
            </p:nvSpPr>
            <p:spPr>
              <a:xfrm rot="10799843">
                <a:off x="3255330" y="6109560"/>
                <a:ext cx="366570" cy="141718"/>
              </a:xfrm>
              <a:custGeom>
                <a:avLst/>
                <a:gdLst>
                  <a:gd name="connsiteX0" fmla="*/ -178 w 366570"/>
                  <a:gd name="connsiteY0" fmla="*/ -152 h 141718"/>
                  <a:gd name="connsiteX1" fmla="*/ 366393 w 366570"/>
                  <a:gd name="connsiteY1" fmla="*/ -152 h 141718"/>
                  <a:gd name="connsiteX2" fmla="*/ 366393 w 366570"/>
                  <a:gd name="connsiteY2" fmla="*/ -152 h 141718"/>
                  <a:gd name="connsiteX3" fmla="*/ 366393 w 366570"/>
                  <a:gd name="connsiteY3" fmla="*/ 141566 h 141718"/>
                  <a:gd name="connsiteX4" fmla="*/ 366393 w 366570"/>
                  <a:gd name="connsiteY4" fmla="*/ 141566 h 141718"/>
                  <a:gd name="connsiteX5" fmla="*/ 141452 w 366570"/>
                  <a:gd name="connsiteY5" fmla="*/ 141566 h 141718"/>
                  <a:gd name="connsiteX6" fmla="*/ -178 w 366570"/>
                  <a:gd name="connsiteY6" fmla="*/ -152 h 141718"/>
                  <a:gd name="connsiteX7" fmla="*/ -178 w 366570"/>
                  <a:gd name="connsiteY7" fmla="*/ -152 h 141718"/>
                  <a:gd name="connsiteX8" fmla="*/ -178 w 366570"/>
                  <a:gd name="connsiteY8" fmla="*/ -152 h 14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70" h="141718">
                    <a:moveTo>
                      <a:pt x="-178" y="-152"/>
                    </a:moveTo>
                    <a:lnTo>
                      <a:pt x="366393" y="-152"/>
                    </a:lnTo>
                    <a:lnTo>
                      <a:pt x="366393" y="-152"/>
                    </a:lnTo>
                    <a:lnTo>
                      <a:pt x="366393" y="141566"/>
                    </a:lnTo>
                    <a:lnTo>
                      <a:pt x="366393" y="141566"/>
                    </a:lnTo>
                    <a:lnTo>
                      <a:pt x="141452" y="141566"/>
                    </a:lnTo>
                    <a:cubicBezTo>
                      <a:pt x="63232" y="141566"/>
                      <a:pt x="-178" y="78116"/>
                      <a:pt x="-178" y="-152"/>
                    </a:cubicBezTo>
                    <a:lnTo>
                      <a:pt x="-178" y="-152"/>
                    </a:lnTo>
                    <a:lnTo>
                      <a:pt x="-178" y="-152"/>
                    </a:lnTo>
                    <a:close/>
                  </a:path>
                </a:pathLst>
              </a:custGeom>
              <a:solidFill>
                <a:srgbClr val="570F18"/>
              </a:solidFill>
              <a:ln w="9514" cap="flat">
                <a:noFill/>
                <a:prstDash val="solid"/>
                <a:miter/>
              </a:ln>
            </p:spPr>
            <p:txBody>
              <a:bodyPr rtlCol="0" anchor="ctr"/>
              <a:lstStyle/>
              <a:p>
                <a:endParaRPr lang="en-VN"/>
              </a:p>
            </p:txBody>
          </p:sp>
          <p:sp>
            <p:nvSpPr>
              <p:cNvPr id="1984" name="Graphic 947">
                <a:extLst>
                  <a:ext uri="{FF2B5EF4-FFF2-40B4-BE49-F238E27FC236}">
                    <a16:creationId xmlns:a16="http://schemas.microsoft.com/office/drawing/2014/main" id="{CFA3387C-A259-234D-ACF2-837A7FFA5292}"/>
                  </a:ext>
                </a:extLst>
              </p:cNvPr>
              <p:cNvSpPr/>
              <p:nvPr/>
            </p:nvSpPr>
            <p:spPr>
              <a:xfrm>
                <a:off x="2861694" y="5692738"/>
                <a:ext cx="172150" cy="450175"/>
              </a:xfrm>
              <a:custGeom>
                <a:avLst/>
                <a:gdLst>
                  <a:gd name="connsiteX0" fmla="*/ 29 w 172150"/>
                  <a:gd name="connsiteY0" fmla="*/ 450175 h 450175"/>
                  <a:gd name="connsiteX1" fmla="*/ 116657 w 172150"/>
                  <a:gd name="connsiteY1" fmla="*/ 450166 h 450175"/>
                  <a:gd name="connsiteX2" fmla="*/ 172151 w 172150"/>
                  <a:gd name="connsiteY2" fmla="*/ 0 h 450175"/>
                  <a:gd name="connsiteX3" fmla="*/ 0 w 172150"/>
                  <a:gd name="connsiteY3" fmla="*/ 9 h 450175"/>
                  <a:gd name="connsiteX4" fmla="*/ 29 w 172150"/>
                  <a:gd name="connsiteY4" fmla="*/ 450175 h 45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150" h="450175">
                    <a:moveTo>
                      <a:pt x="29" y="450175"/>
                    </a:moveTo>
                    <a:lnTo>
                      <a:pt x="116657" y="450166"/>
                    </a:lnTo>
                    <a:lnTo>
                      <a:pt x="172151" y="0"/>
                    </a:lnTo>
                    <a:lnTo>
                      <a:pt x="0" y="9"/>
                    </a:lnTo>
                    <a:lnTo>
                      <a:pt x="29" y="450175"/>
                    </a:lnTo>
                    <a:close/>
                  </a:path>
                </a:pathLst>
              </a:custGeom>
              <a:solidFill>
                <a:srgbClr val="FFB8B8"/>
              </a:solidFill>
              <a:ln w="9514" cap="flat">
                <a:noFill/>
                <a:prstDash val="solid"/>
                <a:miter/>
              </a:ln>
            </p:spPr>
            <p:txBody>
              <a:bodyPr rtlCol="0" anchor="ctr"/>
              <a:lstStyle/>
              <a:p>
                <a:endParaRPr lang="en-VN"/>
              </a:p>
            </p:txBody>
          </p:sp>
          <p:sp>
            <p:nvSpPr>
              <p:cNvPr id="1985" name="Graphic 947">
                <a:extLst>
                  <a:ext uri="{FF2B5EF4-FFF2-40B4-BE49-F238E27FC236}">
                    <a16:creationId xmlns:a16="http://schemas.microsoft.com/office/drawing/2014/main" id="{660A7E00-CC32-C645-88DE-85C4E12715A2}"/>
                  </a:ext>
                </a:extLst>
              </p:cNvPr>
              <p:cNvSpPr/>
              <p:nvPr/>
            </p:nvSpPr>
            <p:spPr>
              <a:xfrm rot="10799843">
                <a:off x="2836726" y="6109560"/>
                <a:ext cx="366570" cy="141718"/>
              </a:xfrm>
              <a:custGeom>
                <a:avLst/>
                <a:gdLst>
                  <a:gd name="connsiteX0" fmla="*/ -178 w 366570"/>
                  <a:gd name="connsiteY0" fmla="*/ -152 h 141718"/>
                  <a:gd name="connsiteX1" fmla="*/ 366393 w 366570"/>
                  <a:gd name="connsiteY1" fmla="*/ -152 h 141718"/>
                  <a:gd name="connsiteX2" fmla="*/ 366393 w 366570"/>
                  <a:gd name="connsiteY2" fmla="*/ -152 h 141718"/>
                  <a:gd name="connsiteX3" fmla="*/ 366393 w 366570"/>
                  <a:gd name="connsiteY3" fmla="*/ 141566 h 141718"/>
                  <a:gd name="connsiteX4" fmla="*/ 366393 w 366570"/>
                  <a:gd name="connsiteY4" fmla="*/ 141566 h 141718"/>
                  <a:gd name="connsiteX5" fmla="*/ 141452 w 366570"/>
                  <a:gd name="connsiteY5" fmla="*/ 141566 h 141718"/>
                  <a:gd name="connsiteX6" fmla="*/ -178 w 366570"/>
                  <a:gd name="connsiteY6" fmla="*/ -152 h 141718"/>
                  <a:gd name="connsiteX7" fmla="*/ -178 w 366570"/>
                  <a:gd name="connsiteY7" fmla="*/ -152 h 141718"/>
                  <a:gd name="connsiteX8" fmla="*/ -178 w 366570"/>
                  <a:gd name="connsiteY8" fmla="*/ -152 h 141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70" h="141718">
                    <a:moveTo>
                      <a:pt x="-178" y="-152"/>
                    </a:moveTo>
                    <a:lnTo>
                      <a:pt x="366393" y="-152"/>
                    </a:lnTo>
                    <a:lnTo>
                      <a:pt x="366393" y="-152"/>
                    </a:lnTo>
                    <a:lnTo>
                      <a:pt x="366393" y="141566"/>
                    </a:lnTo>
                    <a:lnTo>
                      <a:pt x="366393" y="141566"/>
                    </a:lnTo>
                    <a:lnTo>
                      <a:pt x="141452" y="141566"/>
                    </a:lnTo>
                    <a:cubicBezTo>
                      <a:pt x="63232" y="141566"/>
                      <a:pt x="-178" y="78116"/>
                      <a:pt x="-178" y="-152"/>
                    </a:cubicBezTo>
                    <a:lnTo>
                      <a:pt x="-178" y="-152"/>
                    </a:lnTo>
                    <a:lnTo>
                      <a:pt x="-178" y="-152"/>
                    </a:lnTo>
                    <a:close/>
                  </a:path>
                </a:pathLst>
              </a:custGeom>
              <a:solidFill>
                <a:srgbClr val="570F18"/>
              </a:solidFill>
              <a:ln w="9514" cap="flat">
                <a:noFill/>
                <a:prstDash val="solid"/>
                <a:miter/>
              </a:ln>
            </p:spPr>
            <p:txBody>
              <a:bodyPr rtlCol="0" anchor="ctr"/>
              <a:lstStyle/>
              <a:p>
                <a:endParaRPr lang="en-VN"/>
              </a:p>
            </p:txBody>
          </p:sp>
          <p:sp>
            <p:nvSpPr>
              <p:cNvPr id="1986" name="Graphic 947">
                <a:extLst>
                  <a:ext uri="{FF2B5EF4-FFF2-40B4-BE49-F238E27FC236}">
                    <a16:creationId xmlns:a16="http://schemas.microsoft.com/office/drawing/2014/main" id="{60B9A942-E620-5B4C-A468-947289154207}"/>
                  </a:ext>
                </a:extLst>
              </p:cNvPr>
              <p:cNvSpPr/>
              <p:nvPr/>
            </p:nvSpPr>
            <p:spPr>
              <a:xfrm>
                <a:off x="2807589" y="4442640"/>
                <a:ext cx="823733" cy="1561890"/>
              </a:xfrm>
              <a:custGeom>
                <a:avLst/>
                <a:gdLst>
                  <a:gd name="connsiteX0" fmla="*/ 155879 w 823733"/>
                  <a:gd name="connsiteY0" fmla="*/ 1561671 h 1561890"/>
                  <a:gd name="connsiteX1" fmla="*/ 41952 w 823733"/>
                  <a:gd name="connsiteY1" fmla="*/ 1555675 h 1561890"/>
                  <a:gd name="connsiteX2" fmla="*/ -115 w 823733"/>
                  <a:gd name="connsiteY2" fmla="*/ 1508910 h 1561890"/>
                  <a:gd name="connsiteX3" fmla="*/ -85 w 823733"/>
                  <a:gd name="connsiteY3" fmla="*/ 1508391 h 1561890"/>
                  <a:gd name="connsiteX4" fmla="*/ 136082 w 823733"/>
                  <a:gd name="connsiteY4" fmla="*/ -152 h 1561890"/>
                  <a:gd name="connsiteX5" fmla="*/ 763142 w 823733"/>
                  <a:gd name="connsiteY5" fmla="*/ 169161 h 1561890"/>
                  <a:gd name="connsiteX6" fmla="*/ 823556 w 823733"/>
                  <a:gd name="connsiteY6" fmla="*/ 152669 h 1561890"/>
                  <a:gd name="connsiteX7" fmla="*/ 634629 w 823733"/>
                  <a:gd name="connsiteY7" fmla="*/ 1488133 h 1561890"/>
                  <a:gd name="connsiteX8" fmla="*/ 593167 w 823733"/>
                  <a:gd name="connsiteY8" fmla="*/ 1525684 h 1561890"/>
                  <a:gd name="connsiteX9" fmla="*/ 470355 w 823733"/>
                  <a:gd name="connsiteY9" fmla="*/ 1531410 h 1561890"/>
                  <a:gd name="connsiteX10" fmla="*/ 423490 w 823733"/>
                  <a:gd name="connsiteY10" fmla="*/ 1489448 h 1561890"/>
                  <a:gd name="connsiteX11" fmla="*/ 423438 w 823733"/>
                  <a:gd name="connsiteY11" fmla="*/ 1485757 h 1561890"/>
                  <a:gd name="connsiteX12" fmla="*/ 445691 w 823733"/>
                  <a:gd name="connsiteY12" fmla="*/ 684236 h 1561890"/>
                  <a:gd name="connsiteX13" fmla="*/ 431289 w 823733"/>
                  <a:gd name="connsiteY13" fmla="*/ 668993 h 1561890"/>
                  <a:gd name="connsiteX14" fmla="*/ 416358 w 823733"/>
                  <a:gd name="connsiteY14" fmla="*/ 680809 h 1561890"/>
                  <a:gd name="connsiteX15" fmla="*/ 201758 w 823733"/>
                  <a:gd name="connsiteY15" fmla="*/ 1526273 h 1561890"/>
                  <a:gd name="connsiteX16" fmla="*/ 158288 w 823733"/>
                  <a:gd name="connsiteY16" fmla="*/ 1561738 h 1561890"/>
                  <a:gd name="connsiteX17" fmla="*/ 155879 w 823733"/>
                  <a:gd name="connsiteY17" fmla="*/ 1561671 h 1561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3733" h="1561890">
                    <a:moveTo>
                      <a:pt x="155879" y="1561671"/>
                    </a:moveTo>
                    <a:lnTo>
                      <a:pt x="41952" y="1555675"/>
                    </a:lnTo>
                    <a:cubicBezTo>
                      <a:pt x="17430" y="1554385"/>
                      <a:pt x="-1404" y="1533448"/>
                      <a:pt x="-115" y="1508910"/>
                    </a:cubicBezTo>
                    <a:cubicBezTo>
                      <a:pt x="-106" y="1508737"/>
                      <a:pt x="-96" y="1508564"/>
                      <a:pt x="-85" y="1508391"/>
                    </a:cubicBezTo>
                    <a:lnTo>
                      <a:pt x="136082" y="-152"/>
                    </a:lnTo>
                    <a:lnTo>
                      <a:pt x="763142" y="169161"/>
                    </a:lnTo>
                    <a:lnTo>
                      <a:pt x="823556" y="152669"/>
                    </a:lnTo>
                    <a:lnTo>
                      <a:pt x="634629" y="1488133"/>
                    </a:lnTo>
                    <a:cubicBezTo>
                      <a:pt x="631314" y="1508828"/>
                      <a:pt x="614076" y="1524440"/>
                      <a:pt x="593167" y="1525684"/>
                    </a:cubicBezTo>
                    <a:lnTo>
                      <a:pt x="470355" y="1531410"/>
                    </a:lnTo>
                    <a:cubicBezTo>
                      <a:pt x="445834" y="1532772"/>
                      <a:pt x="424851" y="1513986"/>
                      <a:pt x="423490" y="1489448"/>
                    </a:cubicBezTo>
                    <a:cubicBezTo>
                      <a:pt x="423421" y="1488219"/>
                      <a:pt x="423404" y="1486988"/>
                      <a:pt x="423438" y="1485757"/>
                    </a:cubicBezTo>
                    <a:lnTo>
                      <a:pt x="445691" y="684236"/>
                    </a:lnTo>
                    <a:cubicBezTo>
                      <a:pt x="445921" y="676048"/>
                      <a:pt x="439473" y="669223"/>
                      <a:pt x="431289" y="668993"/>
                    </a:cubicBezTo>
                    <a:cubicBezTo>
                      <a:pt x="424108" y="668791"/>
                      <a:pt x="417817" y="673770"/>
                      <a:pt x="416358" y="680809"/>
                    </a:cubicBezTo>
                    <a:lnTo>
                      <a:pt x="201758" y="1526273"/>
                    </a:lnTo>
                    <a:cubicBezTo>
                      <a:pt x="197580" y="1546958"/>
                      <a:pt x="179379" y="1561809"/>
                      <a:pt x="158288" y="1561738"/>
                    </a:cubicBezTo>
                    <a:cubicBezTo>
                      <a:pt x="157490" y="1561738"/>
                      <a:pt x="156687" y="1561719"/>
                      <a:pt x="155879" y="1561671"/>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87" name="Graphic 947">
                <a:extLst>
                  <a:ext uri="{FF2B5EF4-FFF2-40B4-BE49-F238E27FC236}">
                    <a16:creationId xmlns:a16="http://schemas.microsoft.com/office/drawing/2014/main" id="{B76B5A86-3718-ED49-ACFE-DF5C03DC1890}"/>
                  </a:ext>
                </a:extLst>
              </p:cNvPr>
              <p:cNvSpPr/>
              <p:nvPr/>
            </p:nvSpPr>
            <p:spPr>
              <a:xfrm>
                <a:off x="3067599" y="2740706"/>
                <a:ext cx="467333" cy="467625"/>
              </a:xfrm>
              <a:custGeom>
                <a:avLst/>
                <a:gdLst>
                  <a:gd name="connsiteX0" fmla="*/ 467334 w 467333"/>
                  <a:gd name="connsiteY0" fmla="*/ 233813 h 467625"/>
                  <a:gd name="connsiteX1" fmla="*/ 233667 w 467333"/>
                  <a:gd name="connsiteY1" fmla="*/ 467626 h 467625"/>
                  <a:gd name="connsiteX2" fmla="*/ 0 w 467333"/>
                  <a:gd name="connsiteY2" fmla="*/ 233813 h 467625"/>
                  <a:gd name="connsiteX3" fmla="*/ 233667 w 467333"/>
                  <a:gd name="connsiteY3" fmla="*/ 0 h 467625"/>
                  <a:gd name="connsiteX4" fmla="*/ 467334 w 467333"/>
                  <a:gd name="connsiteY4" fmla="*/ 233813 h 46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33" h="467625">
                    <a:moveTo>
                      <a:pt x="467334" y="233813"/>
                    </a:moveTo>
                    <a:cubicBezTo>
                      <a:pt x="467334" y="362944"/>
                      <a:pt x="362718" y="467626"/>
                      <a:pt x="233667" y="467626"/>
                    </a:cubicBezTo>
                    <a:cubicBezTo>
                      <a:pt x="104616" y="467626"/>
                      <a:pt x="0" y="362944"/>
                      <a:pt x="0" y="233813"/>
                    </a:cubicBezTo>
                    <a:cubicBezTo>
                      <a:pt x="0" y="104682"/>
                      <a:pt x="104616" y="0"/>
                      <a:pt x="233667" y="0"/>
                    </a:cubicBezTo>
                    <a:cubicBezTo>
                      <a:pt x="362718" y="0"/>
                      <a:pt x="467334" y="104682"/>
                      <a:pt x="467334" y="233813"/>
                    </a:cubicBezTo>
                    <a:close/>
                  </a:path>
                </a:pathLst>
              </a:custGeom>
              <a:solidFill>
                <a:srgbClr val="FFB8B8"/>
              </a:solidFill>
              <a:ln w="9514" cap="flat">
                <a:noFill/>
                <a:prstDash val="solid"/>
                <a:miter/>
              </a:ln>
            </p:spPr>
            <p:txBody>
              <a:bodyPr rtlCol="0" anchor="ctr"/>
              <a:lstStyle/>
              <a:p>
                <a:endParaRPr lang="en-VN"/>
              </a:p>
            </p:txBody>
          </p:sp>
          <p:sp>
            <p:nvSpPr>
              <p:cNvPr id="1988" name="Graphic 947">
                <a:extLst>
                  <a:ext uri="{FF2B5EF4-FFF2-40B4-BE49-F238E27FC236}">
                    <a16:creationId xmlns:a16="http://schemas.microsoft.com/office/drawing/2014/main" id="{1620328B-3EB5-3C47-856E-545573B3291A}"/>
                  </a:ext>
                </a:extLst>
              </p:cNvPr>
              <p:cNvSpPr/>
              <p:nvPr/>
            </p:nvSpPr>
            <p:spPr>
              <a:xfrm>
                <a:off x="2911817" y="3291004"/>
                <a:ext cx="726808" cy="1387766"/>
              </a:xfrm>
              <a:custGeom>
                <a:avLst/>
                <a:gdLst>
                  <a:gd name="connsiteX0" fmla="*/ 233 w 726808"/>
                  <a:gd name="connsiteY0" fmla="*/ 370292 h 1387766"/>
                  <a:gd name="connsiteX1" fmla="*/ 25925 w 726808"/>
                  <a:gd name="connsiteY1" fmla="*/ 924978 h 1387766"/>
                  <a:gd name="connsiteX2" fmla="*/ 35213 w 726808"/>
                  <a:gd name="connsiteY2" fmla="*/ 1126781 h 1387766"/>
                  <a:gd name="connsiteX3" fmla="*/ 64461 w 726808"/>
                  <a:gd name="connsiteY3" fmla="*/ 1166529 h 1387766"/>
                  <a:gd name="connsiteX4" fmla="*/ 667022 w 726808"/>
                  <a:gd name="connsiteY4" fmla="*/ 1384943 h 1387766"/>
                  <a:gd name="connsiteX5" fmla="*/ 682240 w 726808"/>
                  <a:gd name="connsiteY5" fmla="*/ 1387613 h 1387766"/>
                  <a:gd name="connsiteX6" fmla="*/ 726630 w 726808"/>
                  <a:gd name="connsiteY6" fmla="*/ 1343621 h 1387766"/>
                  <a:gd name="connsiteX7" fmla="*/ 726609 w 726808"/>
                  <a:gd name="connsiteY7" fmla="*/ 1342032 h 1387766"/>
                  <a:gd name="connsiteX8" fmla="*/ 701906 w 726808"/>
                  <a:gd name="connsiteY8" fmla="*/ 344684 h 1387766"/>
                  <a:gd name="connsiteX9" fmla="*/ 409418 w 726808"/>
                  <a:gd name="connsiteY9" fmla="*/ 5049 h 1387766"/>
                  <a:gd name="connsiteX10" fmla="*/ 391731 w 726808"/>
                  <a:gd name="connsiteY10" fmla="*/ 2478 h 1387766"/>
                  <a:gd name="connsiteX11" fmla="*/ 114263 w 726808"/>
                  <a:gd name="connsiteY11" fmla="*/ 92355 h 1387766"/>
                  <a:gd name="connsiteX12" fmla="*/ 232 w 726808"/>
                  <a:gd name="connsiteY12" fmla="*/ 370292 h 1387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808" h="1387766">
                    <a:moveTo>
                      <a:pt x="233" y="370292"/>
                    </a:moveTo>
                    <a:lnTo>
                      <a:pt x="25925" y="924978"/>
                    </a:lnTo>
                    <a:lnTo>
                      <a:pt x="35213" y="1126781"/>
                    </a:lnTo>
                    <a:cubicBezTo>
                      <a:pt x="35970" y="1144752"/>
                      <a:pt x="47536" y="1160470"/>
                      <a:pt x="64461" y="1166529"/>
                    </a:cubicBezTo>
                    <a:lnTo>
                      <a:pt x="667022" y="1384943"/>
                    </a:lnTo>
                    <a:cubicBezTo>
                      <a:pt x="671890" y="1386754"/>
                      <a:pt x="677047" y="1387658"/>
                      <a:pt x="682240" y="1387613"/>
                    </a:cubicBezTo>
                    <a:cubicBezTo>
                      <a:pt x="706638" y="1387731"/>
                      <a:pt x="726513" y="1368035"/>
                      <a:pt x="726630" y="1343621"/>
                    </a:cubicBezTo>
                    <a:cubicBezTo>
                      <a:pt x="726633" y="1343091"/>
                      <a:pt x="726626" y="1342561"/>
                      <a:pt x="726609" y="1342032"/>
                    </a:cubicBezTo>
                    <a:lnTo>
                      <a:pt x="701906" y="344684"/>
                    </a:lnTo>
                    <a:cubicBezTo>
                      <a:pt x="698558" y="175884"/>
                      <a:pt x="575767" y="33299"/>
                      <a:pt x="409418" y="5049"/>
                    </a:cubicBezTo>
                    <a:cubicBezTo>
                      <a:pt x="403590" y="4159"/>
                      <a:pt x="397660" y="3269"/>
                      <a:pt x="391731" y="2478"/>
                    </a:cubicBezTo>
                    <a:cubicBezTo>
                      <a:pt x="290510" y="-10095"/>
                      <a:pt x="188919" y="22813"/>
                      <a:pt x="114263" y="92355"/>
                    </a:cubicBezTo>
                    <a:cubicBezTo>
                      <a:pt x="36954" y="163504"/>
                      <a:pt x="-4815" y="265312"/>
                      <a:pt x="232" y="370292"/>
                    </a:cubicBezTo>
                    <a:close/>
                  </a:path>
                </a:pathLst>
              </a:custGeom>
              <a:solidFill>
                <a:srgbClr val="CCCCCC"/>
              </a:solidFill>
              <a:ln w="9514" cap="flat">
                <a:noFill/>
                <a:prstDash val="solid"/>
                <a:miter/>
              </a:ln>
            </p:spPr>
            <p:txBody>
              <a:bodyPr rtlCol="0" anchor="ctr"/>
              <a:lstStyle/>
              <a:p>
                <a:endParaRPr lang="en-VN"/>
              </a:p>
            </p:txBody>
          </p:sp>
          <p:sp>
            <p:nvSpPr>
              <p:cNvPr id="1989" name="Graphic 947">
                <a:extLst>
                  <a:ext uri="{FF2B5EF4-FFF2-40B4-BE49-F238E27FC236}">
                    <a16:creationId xmlns:a16="http://schemas.microsoft.com/office/drawing/2014/main" id="{42C5D6F0-D8A1-E144-8C44-07B5FD3732A4}"/>
                  </a:ext>
                </a:extLst>
              </p:cNvPr>
              <p:cNvSpPr/>
              <p:nvPr/>
            </p:nvSpPr>
            <p:spPr>
              <a:xfrm>
                <a:off x="3611446" y="4137665"/>
                <a:ext cx="380698" cy="432265"/>
              </a:xfrm>
              <a:custGeom>
                <a:avLst/>
                <a:gdLst>
                  <a:gd name="connsiteX0" fmla="*/ 255235 w 380698"/>
                  <a:gd name="connsiteY0" fmla="*/ 427601 h 432265"/>
                  <a:gd name="connsiteX1" fmla="*/ 192170 w 380698"/>
                  <a:gd name="connsiteY1" fmla="*/ 307710 h 432265"/>
                  <a:gd name="connsiteX2" fmla="*/ 204158 w 380698"/>
                  <a:gd name="connsiteY2" fmla="*/ 282649 h 432265"/>
                  <a:gd name="connsiteX3" fmla="*/ -178 w 380698"/>
                  <a:gd name="connsiteY3" fmla="*/ 10768 h 432265"/>
                  <a:gd name="connsiteX4" fmla="*/ 176152 w 380698"/>
                  <a:gd name="connsiteY4" fmla="*/ -152 h 432265"/>
                  <a:gd name="connsiteX5" fmla="*/ 343160 w 380698"/>
                  <a:gd name="connsiteY5" fmla="*/ 259705 h 432265"/>
                  <a:gd name="connsiteX6" fmla="*/ 360423 w 380698"/>
                  <a:gd name="connsiteY6" fmla="*/ 394728 h 432265"/>
                  <a:gd name="connsiteX7" fmla="*/ 255235 w 380698"/>
                  <a:gd name="connsiteY7" fmla="*/ 427602 h 43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698" h="432265">
                    <a:moveTo>
                      <a:pt x="255235" y="427601"/>
                    </a:moveTo>
                    <a:cubicBezTo>
                      <a:pt x="204734" y="411920"/>
                      <a:pt x="176499" y="358243"/>
                      <a:pt x="192170" y="307710"/>
                    </a:cubicBezTo>
                    <a:cubicBezTo>
                      <a:pt x="194928" y="298818"/>
                      <a:pt x="198966" y="290375"/>
                      <a:pt x="204158" y="282649"/>
                    </a:cubicBezTo>
                    <a:lnTo>
                      <a:pt x="-178" y="10768"/>
                    </a:lnTo>
                    <a:lnTo>
                      <a:pt x="176152" y="-152"/>
                    </a:lnTo>
                    <a:lnTo>
                      <a:pt x="343160" y="259705"/>
                    </a:lnTo>
                    <a:cubicBezTo>
                      <a:pt x="385189" y="292221"/>
                      <a:pt x="392918" y="352672"/>
                      <a:pt x="360423" y="394728"/>
                    </a:cubicBezTo>
                    <a:cubicBezTo>
                      <a:pt x="335729" y="426688"/>
                      <a:pt x="293718" y="439817"/>
                      <a:pt x="255235" y="427602"/>
                    </a:cubicBezTo>
                    <a:close/>
                  </a:path>
                </a:pathLst>
              </a:custGeom>
              <a:solidFill>
                <a:srgbClr val="FFB8B8"/>
              </a:solidFill>
              <a:ln w="9514" cap="flat">
                <a:noFill/>
                <a:prstDash val="solid"/>
                <a:miter/>
              </a:ln>
            </p:spPr>
            <p:txBody>
              <a:bodyPr rtlCol="0" anchor="ctr"/>
              <a:lstStyle/>
              <a:p>
                <a:endParaRPr lang="en-VN"/>
              </a:p>
            </p:txBody>
          </p:sp>
          <p:sp>
            <p:nvSpPr>
              <p:cNvPr id="1990" name="Graphic 947">
                <a:extLst>
                  <a:ext uri="{FF2B5EF4-FFF2-40B4-BE49-F238E27FC236}">
                    <a16:creationId xmlns:a16="http://schemas.microsoft.com/office/drawing/2014/main" id="{C18C294C-E17F-2542-B2CF-7BD4BEB69413}"/>
                  </a:ext>
                </a:extLst>
              </p:cNvPr>
              <p:cNvSpPr/>
              <p:nvPr/>
            </p:nvSpPr>
            <p:spPr>
              <a:xfrm>
                <a:off x="3381861" y="3448697"/>
                <a:ext cx="539281" cy="925899"/>
              </a:xfrm>
              <a:custGeom>
                <a:avLst/>
                <a:gdLst>
                  <a:gd name="connsiteX0" fmla="*/ 341151 w 539281"/>
                  <a:gd name="connsiteY0" fmla="*/ 922416 h 925899"/>
                  <a:gd name="connsiteX1" fmla="*/ 316976 w 539281"/>
                  <a:gd name="connsiteY1" fmla="*/ 898441 h 925899"/>
                  <a:gd name="connsiteX2" fmla="*/ 9129 w 539281"/>
                  <a:gd name="connsiteY2" fmla="*/ 164529 h 925899"/>
                  <a:gd name="connsiteX3" fmla="*/ 72452 w 539281"/>
                  <a:gd name="connsiteY3" fmla="*/ 9160 h 925899"/>
                  <a:gd name="connsiteX4" fmla="*/ 227724 w 539281"/>
                  <a:gd name="connsiteY4" fmla="*/ 72523 h 925899"/>
                  <a:gd name="connsiteX5" fmla="*/ 227796 w 539281"/>
                  <a:gd name="connsiteY5" fmla="*/ 72693 h 925899"/>
                  <a:gd name="connsiteX6" fmla="*/ 535643 w 539281"/>
                  <a:gd name="connsiteY6" fmla="*/ 806615 h 925899"/>
                  <a:gd name="connsiteX7" fmla="*/ 511854 w 539281"/>
                  <a:gd name="connsiteY7" fmla="*/ 864858 h 925899"/>
                  <a:gd name="connsiteX8" fmla="*/ 375185 w 539281"/>
                  <a:gd name="connsiteY8" fmla="*/ 922252 h 925899"/>
                  <a:gd name="connsiteX9" fmla="*/ 341151 w 539281"/>
                  <a:gd name="connsiteY9" fmla="*/ 922416 h 92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281" h="925899">
                    <a:moveTo>
                      <a:pt x="341151" y="922416"/>
                    </a:moveTo>
                    <a:cubicBezTo>
                      <a:pt x="330217" y="917975"/>
                      <a:pt x="321512" y="909342"/>
                      <a:pt x="316976" y="898441"/>
                    </a:cubicBezTo>
                    <a:lnTo>
                      <a:pt x="9129" y="164529"/>
                    </a:lnTo>
                    <a:cubicBezTo>
                      <a:pt x="-16262" y="104127"/>
                      <a:pt x="12089" y="34566"/>
                      <a:pt x="72452" y="9160"/>
                    </a:cubicBezTo>
                    <a:cubicBezTo>
                      <a:pt x="132816" y="-16247"/>
                      <a:pt x="202333" y="12122"/>
                      <a:pt x="227724" y="72523"/>
                    </a:cubicBezTo>
                    <a:cubicBezTo>
                      <a:pt x="227748" y="72580"/>
                      <a:pt x="227772" y="72636"/>
                      <a:pt x="227796" y="72693"/>
                    </a:cubicBezTo>
                    <a:lnTo>
                      <a:pt x="535643" y="806615"/>
                    </a:lnTo>
                    <a:cubicBezTo>
                      <a:pt x="545117" y="829271"/>
                      <a:pt x="534475" y="855326"/>
                      <a:pt x="511854" y="864858"/>
                    </a:cubicBezTo>
                    <a:lnTo>
                      <a:pt x="375185" y="922252"/>
                    </a:lnTo>
                    <a:cubicBezTo>
                      <a:pt x="364318" y="926855"/>
                      <a:pt x="352062" y="926914"/>
                      <a:pt x="341151" y="922416"/>
                    </a:cubicBezTo>
                    <a:close/>
                  </a:path>
                </a:pathLst>
              </a:custGeom>
              <a:solidFill>
                <a:srgbClr val="CCCCCC"/>
              </a:solidFill>
              <a:ln w="9514" cap="flat">
                <a:noFill/>
                <a:prstDash val="solid"/>
                <a:miter/>
              </a:ln>
            </p:spPr>
            <p:txBody>
              <a:bodyPr rtlCol="0" anchor="ctr"/>
              <a:lstStyle/>
              <a:p>
                <a:endParaRPr lang="en-VN"/>
              </a:p>
            </p:txBody>
          </p:sp>
          <p:sp>
            <p:nvSpPr>
              <p:cNvPr id="1991" name="Graphic 947">
                <a:extLst>
                  <a:ext uri="{FF2B5EF4-FFF2-40B4-BE49-F238E27FC236}">
                    <a16:creationId xmlns:a16="http://schemas.microsoft.com/office/drawing/2014/main" id="{A67737BA-29F6-5B40-A650-D52E7D510793}"/>
                  </a:ext>
                </a:extLst>
              </p:cNvPr>
              <p:cNvSpPr/>
              <p:nvPr/>
            </p:nvSpPr>
            <p:spPr>
              <a:xfrm>
                <a:off x="3220882" y="3753970"/>
                <a:ext cx="817556" cy="883544"/>
              </a:xfrm>
              <a:custGeom>
                <a:avLst/>
                <a:gdLst>
                  <a:gd name="connsiteX0" fmla="*/ 5080 w 817556"/>
                  <a:gd name="connsiteY0" fmla="*/ 591256 h 883544"/>
                  <a:gd name="connsiteX1" fmla="*/ 300760 w 817556"/>
                  <a:gd name="connsiteY1" fmla="*/ 24752 h 883544"/>
                  <a:gd name="connsiteX2" fmla="*/ 363312 w 817556"/>
                  <a:gd name="connsiteY2" fmla="*/ 5109 h 883544"/>
                  <a:gd name="connsiteX3" fmla="*/ 792491 w 817556"/>
                  <a:gd name="connsiteY3" fmla="*/ 229393 h 883544"/>
                  <a:gd name="connsiteX4" fmla="*/ 812121 w 817556"/>
                  <a:gd name="connsiteY4" fmla="*/ 291984 h 883544"/>
                  <a:gd name="connsiteX5" fmla="*/ 516442 w 817556"/>
                  <a:gd name="connsiteY5" fmla="*/ 858488 h 883544"/>
                  <a:gd name="connsiteX6" fmla="*/ 453890 w 817556"/>
                  <a:gd name="connsiteY6" fmla="*/ 878131 h 883544"/>
                  <a:gd name="connsiteX7" fmla="*/ 24711 w 817556"/>
                  <a:gd name="connsiteY7" fmla="*/ 653847 h 883544"/>
                  <a:gd name="connsiteX8" fmla="*/ 5080 w 817556"/>
                  <a:gd name="connsiteY8" fmla="*/ 591256 h 88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7556" h="883544">
                    <a:moveTo>
                      <a:pt x="5080" y="591256"/>
                    </a:moveTo>
                    <a:lnTo>
                      <a:pt x="300760" y="24752"/>
                    </a:lnTo>
                    <a:cubicBezTo>
                      <a:pt x="312632" y="2068"/>
                      <a:pt x="340615" y="-6720"/>
                      <a:pt x="363312" y="5109"/>
                    </a:cubicBezTo>
                    <a:lnTo>
                      <a:pt x="792491" y="229393"/>
                    </a:lnTo>
                    <a:cubicBezTo>
                      <a:pt x="815161" y="241273"/>
                      <a:pt x="823943" y="269273"/>
                      <a:pt x="812121" y="291984"/>
                    </a:cubicBezTo>
                    <a:lnTo>
                      <a:pt x="516442" y="858488"/>
                    </a:lnTo>
                    <a:cubicBezTo>
                      <a:pt x="504569" y="881172"/>
                      <a:pt x="476587" y="889960"/>
                      <a:pt x="453890" y="878131"/>
                    </a:cubicBezTo>
                    <a:lnTo>
                      <a:pt x="24711" y="653847"/>
                    </a:lnTo>
                    <a:cubicBezTo>
                      <a:pt x="2041" y="641967"/>
                      <a:pt x="-6741" y="613967"/>
                      <a:pt x="5080" y="591256"/>
                    </a:cubicBezTo>
                    <a:close/>
                  </a:path>
                </a:pathLst>
              </a:custGeom>
              <a:solidFill>
                <a:srgbClr val="570F18"/>
              </a:solidFill>
              <a:ln w="9514" cap="flat">
                <a:noFill/>
                <a:prstDash val="solid"/>
                <a:miter/>
              </a:ln>
            </p:spPr>
            <p:txBody>
              <a:bodyPr rtlCol="0" anchor="ctr"/>
              <a:lstStyle/>
              <a:p>
                <a:endParaRPr lang="en-VN"/>
              </a:p>
            </p:txBody>
          </p:sp>
          <p:sp>
            <p:nvSpPr>
              <p:cNvPr id="1992" name="Graphic 947">
                <a:extLst>
                  <a:ext uri="{FF2B5EF4-FFF2-40B4-BE49-F238E27FC236}">
                    <a16:creationId xmlns:a16="http://schemas.microsoft.com/office/drawing/2014/main" id="{207354AD-851E-B949-AD05-0A20633E2764}"/>
                  </a:ext>
                </a:extLst>
              </p:cNvPr>
              <p:cNvSpPr/>
              <p:nvPr/>
            </p:nvSpPr>
            <p:spPr>
              <a:xfrm>
                <a:off x="2993023" y="3856044"/>
                <a:ext cx="437795" cy="361240"/>
              </a:xfrm>
              <a:custGeom>
                <a:avLst/>
                <a:gdLst>
                  <a:gd name="connsiteX0" fmla="*/ 431233 w 437795"/>
                  <a:gd name="connsiteY0" fmla="*/ 230360 h 361240"/>
                  <a:gd name="connsiteX1" fmla="*/ 307901 w 437795"/>
                  <a:gd name="connsiteY1" fmla="*/ 174446 h 361240"/>
                  <a:gd name="connsiteX2" fmla="*/ 283608 w 437795"/>
                  <a:gd name="connsiteY2" fmla="*/ 187900 h 361240"/>
                  <a:gd name="connsiteX3" fmla="*/ 304 w 437795"/>
                  <a:gd name="connsiteY3" fmla="*/ -152 h 361240"/>
                  <a:gd name="connsiteX4" fmla="*/ -178 w 437795"/>
                  <a:gd name="connsiteY4" fmla="*/ 176624 h 361240"/>
                  <a:gd name="connsiteX5" fmla="*/ 268926 w 437795"/>
                  <a:gd name="connsiteY5" fmla="*/ 328101 h 361240"/>
                  <a:gd name="connsiteX6" fmla="*/ 404648 w 437795"/>
                  <a:gd name="connsiteY6" fmla="*/ 337372 h 361240"/>
                  <a:gd name="connsiteX7" fmla="*/ 431233 w 437795"/>
                  <a:gd name="connsiteY7" fmla="*/ 230361 h 36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795" h="361240">
                    <a:moveTo>
                      <a:pt x="431233" y="230360"/>
                    </a:moveTo>
                    <a:cubicBezTo>
                      <a:pt x="412606" y="180842"/>
                      <a:pt x="357389" y="155808"/>
                      <a:pt x="307901" y="174446"/>
                    </a:cubicBezTo>
                    <a:cubicBezTo>
                      <a:pt x="299193" y="177725"/>
                      <a:pt x="291009" y="182258"/>
                      <a:pt x="283608" y="187900"/>
                    </a:cubicBezTo>
                    <a:lnTo>
                      <a:pt x="304" y="-152"/>
                    </a:lnTo>
                    <a:lnTo>
                      <a:pt x="-178" y="176624"/>
                    </a:lnTo>
                    <a:lnTo>
                      <a:pt x="268926" y="328101"/>
                    </a:lnTo>
                    <a:cubicBezTo>
                      <a:pt x="303846" y="368163"/>
                      <a:pt x="364611" y="372314"/>
                      <a:pt x="404648" y="337372"/>
                    </a:cubicBezTo>
                    <a:cubicBezTo>
                      <a:pt x="435074" y="310818"/>
                      <a:pt x="445692" y="268079"/>
                      <a:pt x="431233" y="230361"/>
                    </a:cubicBezTo>
                    <a:close/>
                  </a:path>
                </a:pathLst>
              </a:custGeom>
              <a:solidFill>
                <a:srgbClr val="FFB8B8"/>
              </a:solidFill>
              <a:ln w="9514" cap="flat">
                <a:noFill/>
                <a:prstDash val="solid"/>
                <a:miter/>
              </a:ln>
            </p:spPr>
            <p:txBody>
              <a:bodyPr rtlCol="0" anchor="ctr"/>
              <a:lstStyle/>
              <a:p>
                <a:endParaRPr lang="en-VN"/>
              </a:p>
            </p:txBody>
          </p:sp>
          <p:sp>
            <p:nvSpPr>
              <p:cNvPr id="1993" name="Graphic 947">
                <a:extLst>
                  <a:ext uri="{FF2B5EF4-FFF2-40B4-BE49-F238E27FC236}">
                    <a16:creationId xmlns:a16="http://schemas.microsoft.com/office/drawing/2014/main" id="{9CDA7BB0-8D8F-3049-B823-DA5ACC2BC2AF}"/>
                  </a:ext>
                </a:extLst>
              </p:cNvPr>
              <p:cNvSpPr/>
              <p:nvPr/>
            </p:nvSpPr>
            <p:spPr>
              <a:xfrm>
                <a:off x="2723353" y="3373545"/>
                <a:ext cx="513647" cy="762367"/>
              </a:xfrm>
              <a:custGeom>
                <a:avLst/>
                <a:gdLst>
                  <a:gd name="connsiteX0" fmla="*/ 342710 w 513647"/>
                  <a:gd name="connsiteY0" fmla="*/ 752614 h 762367"/>
                  <a:gd name="connsiteX1" fmla="*/ 111177 w 513647"/>
                  <a:gd name="connsiteY1" fmla="*/ 569096 h 762367"/>
                  <a:gd name="connsiteX2" fmla="*/ 8360 w 513647"/>
                  <a:gd name="connsiteY2" fmla="*/ 362198 h 762367"/>
                  <a:gd name="connsiteX3" fmla="*/ 36747 w 513647"/>
                  <a:gd name="connsiteY3" fmla="*/ 310778 h 762367"/>
                  <a:gd name="connsiteX4" fmla="*/ 246973 w 513647"/>
                  <a:gd name="connsiteY4" fmla="*/ 35094 h 762367"/>
                  <a:gd name="connsiteX5" fmla="*/ 382136 w 513647"/>
                  <a:gd name="connsiteY5" fmla="*/ 21581 h 762367"/>
                  <a:gd name="connsiteX6" fmla="*/ 409939 w 513647"/>
                  <a:gd name="connsiteY6" fmla="*/ 132997 h 762367"/>
                  <a:gd name="connsiteX7" fmla="*/ 243603 w 513647"/>
                  <a:gd name="connsiteY7" fmla="*/ 405260 h 762367"/>
                  <a:gd name="connsiteX8" fmla="*/ 488049 w 513647"/>
                  <a:gd name="connsiteY8" fmla="*/ 521275 h 762367"/>
                  <a:gd name="connsiteX9" fmla="*/ 509170 w 513647"/>
                  <a:gd name="connsiteY9" fmla="*/ 580539 h 762367"/>
                  <a:gd name="connsiteX10" fmla="*/ 506583 w 513647"/>
                  <a:gd name="connsiteY10" fmla="*/ 585243 h 762367"/>
                  <a:gd name="connsiteX11" fmla="*/ 407909 w 513647"/>
                  <a:gd name="connsiteY11" fmla="*/ 741499 h 762367"/>
                  <a:gd name="connsiteX12" fmla="*/ 377782 w 513647"/>
                  <a:gd name="connsiteY12" fmla="*/ 761596 h 762367"/>
                  <a:gd name="connsiteX13" fmla="*/ 377046 w 513647"/>
                  <a:gd name="connsiteY13" fmla="*/ 761713 h 762367"/>
                  <a:gd name="connsiteX14" fmla="*/ 342710 w 513647"/>
                  <a:gd name="connsiteY14" fmla="*/ 752614 h 76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3647" h="762367">
                    <a:moveTo>
                      <a:pt x="342710" y="752614"/>
                    </a:moveTo>
                    <a:lnTo>
                      <a:pt x="111177" y="569096"/>
                    </a:lnTo>
                    <a:cubicBezTo>
                      <a:pt x="25687" y="540373"/>
                      <a:pt x="-20346" y="447741"/>
                      <a:pt x="8360" y="362198"/>
                    </a:cubicBezTo>
                    <a:cubicBezTo>
                      <a:pt x="14640" y="343483"/>
                      <a:pt x="24258" y="326061"/>
                      <a:pt x="36747" y="310778"/>
                    </a:cubicBezTo>
                    <a:lnTo>
                      <a:pt x="246973" y="35094"/>
                    </a:lnTo>
                    <a:cubicBezTo>
                      <a:pt x="280568" y="-5985"/>
                      <a:pt x="341083" y="-12035"/>
                      <a:pt x="382136" y="21581"/>
                    </a:cubicBezTo>
                    <a:cubicBezTo>
                      <a:pt x="414996" y="48488"/>
                      <a:pt x="426302" y="93792"/>
                      <a:pt x="409939" y="132997"/>
                    </a:cubicBezTo>
                    <a:lnTo>
                      <a:pt x="243603" y="405260"/>
                    </a:lnTo>
                    <a:lnTo>
                      <a:pt x="488049" y="521275"/>
                    </a:lnTo>
                    <a:cubicBezTo>
                      <a:pt x="510237" y="531804"/>
                      <a:pt x="519693" y="558337"/>
                      <a:pt x="509170" y="580539"/>
                    </a:cubicBezTo>
                    <a:cubicBezTo>
                      <a:pt x="508403" y="582158"/>
                      <a:pt x="507539" y="583729"/>
                      <a:pt x="506583" y="585243"/>
                    </a:cubicBezTo>
                    <a:lnTo>
                      <a:pt x="407909" y="741499"/>
                    </a:lnTo>
                    <a:cubicBezTo>
                      <a:pt x="401163" y="752165"/>
                      <a:pt x="390215" y="759468"/>
                      <a:pt x="377782" y="761596"/>
                    </a:cubicBezTo>
                    <a:cubicBezTo>
                      <a:pt x="377538" y="761639"/>
                      <a:pt x="377292" y="761677"/>
                      <a:pt x="377046" y="761713"/>
                    </a:cubicBezTo>
                    <a:cubicBezTo>
                      <a:pt x="364836" y="763559"/>
                      <a:pt x="352407" y="760266"/>
                      <a:pt x="342710" y="752614"/>
                    </a:cubicBezTo>
                    <a:close/>
                  </a:path>
                </a:pathLst>
              </a:custGeom>
              <a:solidFill>
                <a:srgbClr val="CCCCCC"/>
              </a:solidFill>
              <a:ln w="9514" cap="flat">
                <a:noFill/>
                <a:prstDash val="solid"/>
                <a:miter/>
              </a:ln>
            </p:spPr>
            <p:txBody>
              <a:bodyPr rtlCol="0" anchor="ctr"/>
              <a:lstStyle/>
              <a:p>
                <a:endParaRPr lang="en-VN"/>
              </a:p>
            </p:txBody>
          </p:sp>
          <p:sp>
            <p:nvSpPr>
              <p:cNvPr id="1994" name="Graphic 947">
                <a:extLst>
                  <a:ext uri="{FF2B5EF4-FFF2-40B4-BE49-F238E27FC236}">
                    <a16:creationId xmlns:a16="http://schemas.microsoft.com/office/drawing/2014/main" id="{D1C3B63B-2580-6B4F-BFF0-D571607933A8}"/>
                  </a:ext>
                </a:extLst>
              </p:cNvPr>
              <p:cNvSpPr/>
              <p:nvPr/>
            </p:nvSpPr>
            <p:spPr>
              <a:xfrm>
                <a:off x="3009821" y="2645179"/>
                <a:ext cx="521361" cy="503987"/>
              </a:xfrm>
              <a:custGeom>
                <a:avLst/>
                <a:gdLst>
                  <a:gd name="connsiteX0" fmla="*/ 114703 w 521361"/>
                  <a:gd name="connsiteY0" fmla="*/ 485753 h 503987"/>
                  <a:gd name="connsiteX1" fmla="*/ 127351 w 521361"/>
                  <a:gd name="connsiteY1" fmla="*/ 459949 h 503987"/>
                  <a:gd name="connsiteX2" fmla="*/ 132364 w 521361"/>
                  <a:gd name="connsiteY2" fmla="*/ 458917 h 503987"/>
                  <a:gd name="connsiteX3" fmla="*/ 165434 w 521361"/>
                  <a:gd name="connsiteY3" fmla="*/ 475242 h 503987"/>
                  <a:gd name="connsiteX4" fmla="*/ 194652 w 521361"/>
                  <a:gd name="connsiteY4" fmla="*/ 500347 h 503987"/>
                  <a:gd name="connsiteX5" fmla="*/ 227730 w 521361"/>
                  <a:gd name="connsiteY5" fmla="*/ 494366 h 503987"/>
                  <a:gd name="connsiteX6" fmla="*/ 225972 w 521361"/>
                  <a:gd name="connsiteY6" fmla="*/ 458634 h 503987"/>
                  <a:gd name="connsiteX7" fmla="*/ 210465 w 521361"/>
                  <a:gd name="connsiteY7" fmla="*/ 365627 h 503987"/>
                  <a:gd name="connsiteX8" fmla="*/ 233866 w 521361"/>
                  <a:gd name="connsiteY8" fmla="*/ 266165 h 503987"/>
                  <a:gd name="connsiteX9" fmla="*/ 346561 w 521361"/>
                  <a:gd name="connsiteY9" fmla="*/ 218221 h 503987"/>
                  <a:gd name="connsiteX10" fmla="*/ 473161 w 521361"/>
                  <a:gd name="connsiteY10" fmla="*/ 240656 h 503987"/>
                  <a:gd name="connsiteX11" fmla="*/ 514560 w 521361"/>
                  <a:gd name="connsiteY11" fmla="*/ 233704 h 503987"/>
                  <a:gd name="connsiteX12" fmla="*/ 516707 w 521361"/>
                  <a:gd name="connsiteY12" fmla="*/ 186070 h 503987"/>
                  <a:gd name="connsiteX13" fmla="*/ 466615 w 521361"/>
                  <a:gd name="connsiteY13" fmla="*/ 66577 h 503987"/>
                  <a:gd name="connsiteX14" fmla="*/ 351871 w 521361"/>
                  <a:gd name="connsiteY14" fmla="*/ 1937 h 503987"/>
                  <a:gd name="connsiteX15" fmla="*/ 223794 w 521361"/>
                  <a:gd name="connsiteY15" fmla="*/ 16487 h 503987"/>
                  <a:gd name="connsiteX16" fmla="*/ 55564 w 521361"/>
                  <a:gd name="connsiteY16" fmla="*/ 133756 h 503987"/>
                  <a:gd name="connsiteX17" fmla="*/ 2496 w 521361"/>
                  <a:gd name="connsiteY17" fmla="*/ 339382 h 503987"/>
                  <a:gd name="connsiteX18" fmla="*/ 96547 w 521361"/>
                  <a:gd name="connsiteY18" fmla="*/ 499833 h 503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1361" h="503987">
                    <a:moveTo>
                      <a:pt x="114703" y="485753"/>
                    </a:moveTo>
                    <a:cubicBezTo>
                      <a:pt x="111074" y="475133"/>
                      <a:pt x="116737" y="463580"/>
                      <a:pt x="127351" y="459949"/>
                    </a:cubicBezTo>
                    <a:cubicBezTo>
                      <a:pt x="128972" y="459395"/>
                      <a:pt x="130656" y="459048"/>
                      <a:pt x="132364" y="458917"/>
                    </a:cubicBezTo>
                    <a:cubicBezTo>
                      <a:pt x="145152" y="459613"/>
                      <a:pt x="157101" y="465511"/>
                      <a:pt x="165434" y="475242"/>
                    </a:cubicBezTo>
                    <a:cubicBezTo>
                      <a:pt x="173891" y="484999"/>
                      <a:pt x="183736" y="493457"/>
                      <a:pt x="194652" y="500347"/>
                    </a:cubicBezTo>
                    <a:cubicBezTo>
                      <a:pt x="205956" y="506048"/>
                      <a:pt x="221287" y="505236"/>
                      <a:pt x="227730" y="494366"/>
                    </a:cubicBezTo>
                    <a:cubicBezTo>
                      <a:pt x="233781" y="484159"/>
                      <a:pt x="229635" y="470491"/>
                      <a:pt x="225972" y="458634"/>
                    </a:cubicBezTo>
                    <a:cubicBezTo>
                      <a:pt x="216650" y="428470"/>
                      <a:pt x="211434" y="397186"/>
                      <a:pt x="210465" y="365627"/>
                    </a:cubicBezTo>
                    <a:cubicBezTo>
                      <a:pt x="209410" y="330402"/>
                      <a:pt x="214377" y="293640"/>
                      <a:pt x="233866" y="266165"/>
                    </a:cubicBezTo>
                    <a:cubicBezTo>
                      <a:pt x="259019" y="230707"/>
                      <a:pt x="303996" y="217245"/>
                      <a:pt x="346561" y="218221"/>
                    </a:cubicBezTo>
                    <a:cubicBezTo>
                      <a:pt x="389125" y="219198"/>
                      <a:pt x="431000" y="232345"/>
                      <a:pt x="473161" y="240656"/>
                    </a:cubicBezTo>
                    <a:cubicBezTo>
                      <a:pt x="487716" y="243525"/>
                      <a:pt x="504825" y="244992"/>
                      <a:pt x="514560" y="233704"/>
                    </a:cubicBezTo>
                    <a:cubicBezTo>
                      <a:pt x="524912" y="221702"/>
                      <a:pt x="521110" y="202276"/>
                      <a:pt x="516707" y="186070"/>
                    </a:cubicBezTo>
                    <a:cubicBezTo>
                      <a:pt x="505282" y="144018"/>
                      <a:pt x="493161" y="100540"/>
                      <a:pt x="466615" y="66577"/>
                    </a:cubicBezTo>
                    <a:cubicBezTo>
                      <a:pt x="437912" y="31287"/>
                      <a:pt x="396912" y="8189"/>
                      <a:pt x="351871" y="1937"/>
                    </a:cubicBezTo>
                    <a:cubicBezTo>
                      <a:pt x="308630" y="-3423"/>
                      <a:pt x="264734" y="1564"/>
                      <a:pt x="223794" y="16487"/>
                    </a:cubicBezTo>
                    <a:cubicBezTo>
                      <a:pt x="157092" y="37524"/>
                      <a:pt x="98399" y="78437"/>
                      <a:pt x="55564" y="133756"/>
                    </a:cubicBezTo>
                    <a:cubicBezTo>
                      <a:pt x="11408" y="192585"/>
                      <a:pt x="-7672" y="266516"/>
                      <a:pt x="2496" y="339382"/>
                    </a:cubicBezTo>
                    <a:cubicBezTo>
                      <a:pt x="12429" y="402846"/>
                      <a:pt x="46038" y="460182"/>
                      <a:pt x="96547" y="499833"/>
                    </a:cubicBezTo>
                    <a:close/>
                  </a:path>
                </a:pathLst>
              </a:custGeom>
              <a:solidFill>
                <a:schemeClr val="tx1">
                  <a:lumMod val="85000"/>
                  <a:lumOff val="15000"/>
                </a:schemeClr>
              </a:solidFill>
              <a:ln w="9514" cap="flat">
                <a:noFill/>
                <a:prstDash val="solid"/>
                <a:miter/>
              </a:ln>
            </p:spPr>
            <p:txBody>
              <a:bodyPr rtlCol="0" anchor="ctr"/>
              <a:lstStyle/>
              <a:p>
                <a:endParaRPr lang="en-VN"/>
              </a:p>
            </p:txBody>
          </p:sp>
          <p:sp>
            <p:nvSpPr>
              <p:cNvPr id="1995" name="Graphic 947">
                <a:extLst>
                  <a:ext uri="{FF2B5EF4-FFF2-40B4-BE49-F238E27FC236}">
                    <a16:creationId xmlns:a16="http://schemas.microsoft.com/office/drawing/2014/main" id="{370CDF53-9CE7-0C4E-8490-CC00B4131545}"/>
                  </a:ext>
                </a:extLst>
              </p:cNvPr>
              <p:cNvSpPr/>
              <p:nvPr/>
            </p:nvSpPr>
            <p:spPr>
              <a:xfrm>
                <a:off x="5742194" y="5464220"/>
                <a:ext cx="774851" cy="791553"/>
              </a:xfrm>
              <a:custGeom>
                <a:avLst/>
                <a:gdLst>
                  <a:gd name="connsiteX0" fmla="*/ 341812 w 774851"/>
                  <a:gd name="connsiteY0" fmla="*/ 680397 h 791553"/>
                  <a:gd name="connsiteX1" fmla="*/ 115364 w 774851"/>
                  <a:gd name="connsiteY1" fmla="*/ 104139 h 791553"/>
                  <a:gd name="connsiteX2" fmla="*/ 179410 w 774851"/>
                  <a:gd name="connsiteY2" fmla="*/ -152 h 791553"/>
                  <a:gd name="connsiteX3" fmla="*/ 84032 w 774851"/>
                  <a:gd name="connsiteY3" fmla="*/ 611702 h 791553"/>
                  <a:gd name="connsiteX4" fmla="*/ 695504 w 774851"/>
                  <a:gd name="connsiteY4" fmla="*/ 707139 h 791553"/>
                  <a:gd name="connsiteX5" fmla="*/ 774674 w 774851"/>
                  <a:gd name="connsiteY5" fmla="*/ 632563 h 791553"/>
                  <a:gd name="connsiteX6" fmla="*/ 341812 w 774851"/>
                  <a:gd name="connsiteY6" fmla="*/ 680397 h 79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851" h="791553">
                    <a:moveTo>
                      <a:pt x="341812" y="680397"/>
                    </a:moveTo>
                    <a:cubicBezTo>
                      <a:pt x="120250" y="583839"/>
                      <a:pt x="18866" y="325839"/>
                      <a:pt x="115364" y="104139"/>
                    </a:cubicBezTo>
                    <a:cubicBezTo>
                      <a:pt x="131727" y="66546"/>
                      <a:pt x="153286" y="31439"/>
                      <a:pt x="179410" y="-152"/>
                    </a:cubicBezTo>
                    <a:cubicBezTo>
                      <a:pt x="-15782" y="142452"/>
                      <a:pt x="-58484" y="416388"/>
                      <a:pt x="84032" y="611702"/>
                    </a:cubicBezTo>
                    <a:cubicBezTo>
                      <a:pt x="226547" y="807015"/>
                      <a:pt x="500313" y="849743"/>
                      <a:pt x="695504" y="707139"/>
                    </a:cubicBezTo>
                    <a:cubicBezTo>
                      <a:pt x="724890" y="685670"/>
                      <a:pt x="751485" y="660618"/>
                      <a:pt x="774674" y="632563"/>
                    </a:cubicBezTo>
                    <a:cubicBezTo>
                      <a:pt x="649144" y="724369"/>
                      <a:pt x="484339" y="742581"/>
                      <a:pt x="341812" y="680397"/>
                    </a:cubicBezTo>
                    <a:close/>
                  </a:path>
                </a:pathLst>
              </a:custGeom>
              <a:solidFill>
                <a:schemeClr val="bg2">
                  <a:lumMod val="25000"/>
                </a:schemeClr>
              </a:solidFill>
              <a:ln w="9514" cap="flat">
                <a:noFill/>
                <a:prstDash val="solid"/>
                <a:miter/>
              </a:ln>
            </p:spPr>
            <p:txBody>
              <a:bodyPr rtlCol="0" anchor="ctr"/>
              <a:lstStyle/>
              <a:p>
                <a:endParaRPr lang="en-VN"/>
              </a:p>
            </p:txBody>
          </p:sp>
        </p:grpSp>
      </p:grpSp>
      <p:grpSp>
        <p:nvGrpSpPr>
          <p:cNvPr id="2000" name="Group 1999">
            <a:extLst>
              <a:ext uri="{FF2B5EF4-FFF2-40B4-BE49-F238E27FC236}">
                <a16:creationId xmlns:a16="http://schemas.microsoft.com/office/drawing/2014/main" id="{CDDAD607-F067-EC4A-A948-BF0CE1161FEA}"/>
              </a:ext>
            </a:extLst>
          </p:cNvPr>
          <p:cNvGrpSpPr/>
          <p:nvPr/>
        </p:nvGrpSpPr>
        <p:grpSpPr>
          <a:xfrm>
            <a:off x="-18049328" y="-69190"/>
            <a:ext cx="10920536" cy="6954574"/>
            <a:chOff x="-3600400" y="-69190"/>
            <a:chExt cx="10920536" cy="6954574"/>
          </a:xfrm>
        </p:grpSpPr>
        <p:grpSp>
          <p:nvGrpSpPr>
            <p:cNvPr id="2001" name="Group 2000">
              <a:extLst>
                <a:ext uri="{FF2B5EF4-FFF2-40B4-BE49-F238E27FC236}">
                  <a16:creationId xmlns:a16="http://schemas.microsoft.com/office/drawing/2014/main" id="{7BA6DE7F-3435-2949-A6D2-A2B2C16A17A2}"/>
                </a:ext>
              </a:extLst>
            </p:cNvPr>
            <p:cNvGrpSpPr/>
            <p:nvPr/>
          </p:nvGrpSpPr>
          <p:grpSpPr>
            <a:xfrm>
              <a:off x="-3600400" y="-69190"/>
              <a:ext cx="10920536" cy="6954574"/>
              <a:chOff x="-2134592" y="-1444"/>
              <a:chExt cx="10920536" cy="6858000"/>
            </a:xfrm>
            <a:solidFill>
              <a:srgbClr val="CBAFA4"/>
            </a:solidFill>
            <a:effectLst>
              <a:outerShdw blurRad="254000" dist="88900" algn="l" rotWithShape="0">
                <a:prstClr val="black">
                  <a:alpha val="40000"/>
                </a:prstClr>
              </a:outerShdw>
            </a:effectLst>
          </p:grpSpPr>
          <p:sp>
            <p:nvSpPr>
              <p:cNvPr id="2066" name="Rectangle 2065">
                <a:extLst>
                  <a:ext uri="{FF2B5EF4-FFF2-40B4-BE49-F238E27FC236}">
                    <a16:creationId xmlns:a16="http://schemas.microsoft.com/office/drawing/2014/main" id="{97CE314D-C16C-BF4F-B63D-7B13EA6D37B1}"/>
                  </a:ext>
                </a:extLst>
              </p:cNvPr>
              <p:cNvSpPr/>
              <p:nvPr/>
            </p:nvSpPr>
            <p:spPr>
              <a:xfrm>
                <a:off x="-2134592" y="-1444"/>
                <a:ext cx="1027246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AE9287"/>
                  </a:solidFill>
                </a:endParaRPr>
              </a:p>
            </p:txBody>
          </p:sp>
          <p:grpSp>
            <p:nvGrpSpPr>
              <p:cNvPr id="2067" name="Group 2066">
                <a:extLst>
                  <a:ext uri="{FF2B5EF4-FFF2-40B4-BE49-F238E27FC236}">
                    <a16:creationId xmlns:a16="http://schemas.microsoft.com/office/drawing/2014/main" id="{C0A33B0E-C5B7-CF49-BE78-9E02CF4E586E}"/>
                  </a:ext>
                </a:extLst>
              </p:cNvPr>
              <p:cNvGrpSpPr/>
              <p:nvPr/>
            </p:nvGrpSpPr>
            <p:grpSpPr>
              <a:xfrm>
                <a:off x="8065864" y="1417038"/>
                <a:ext cx="720080" cy="792088"/>
                <a:chOff x="10200456" y="1418482"/>
                <a:chExt cx="720080" cy="792088"/>
              </a:xfrm>
              <a:grpFill/>
            </p:grpSpPr>
            <p:sp>
              <p:nvSpPr>
                <p:cNvPr id="2068" name="Round Same Side Corner Rectangle 2067">
                  <a:extLst>
                    <a:ext uri="{FF2B5EF4-FFF2-40B4-BE49-F238E27FC236}">
                      <a16:creationId xmlns:a16="http://schemas.microsoft.com/office/drawing/2014/main" id="{D543F1F4-A803-5447-BC3A-D4DCE356BE9C}"/>
                    </a:ext>
                  </a:extLst>
                </p:cNvPr>
                <p:cNvSpPr/>
                <p:nvPr/>
              </p:nvSpPr>
              <p:spPr>
                <a:xfrm rot="5400000">
                  <a:off x="10164452" y="1454486"/>
                  <a:ext cx="792088" cy="720080"/>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069" name="TextBox 2068">
                  <a:extLst>
                    <a:ext uri="{FF2B5EF4-FFF2-40B4-BE49-F238E27FC236}">
                      <a16:creationId xmlns:a16="http://schemas.microsoft.com/office/drawing/2014/main" id="{65574A6E-7DCB-2242-B6B3-D4670C597EB8}"/>
                    </a:ext>
                  </a:extLst>
                </p:cNvPr>
                <p:cNvSpPr txBox="1"/>
                <p:nvPr/>
              </p:nvSpPr>
              <p:spPr>
                <a:xfrm>
                  <a:off x="10272464" y="1441129"/>
                  <a:ext cx="576064" cy="769441"/>
                </a:xfrm>
                <a:prstGeom prst="rect">
                  <a:avLst/>
                </a:prstGeom>
                <a:grpFill/>
              </p:spPr>
              <p:txBody>
                <a:bodyPr wrap="square" rtlCol="0">
                  <a:spAutoFit/>
                </a:bodyPr>
                <a:lstStyle/>
                <a:p>
                  <a:pPr algn="ctr"/>
                  <a:r>
                    <a:rPr lang="en-VN" sz="4400" b="1" dirty="0">
                      <a:solidFill>
                        <a:srgbClr val="933C3C"/>
                      </a:solidFill>
                      <a:latin typeface="Century Gothic" panose="020B0502020202020204" pitchFamily="34" charset="0"/>
                    </a:rPr>
                    <a:t>5</a:t>
                  </a:r>
                </a:p>
              </p:txBody>
            </p:sp>
          </p:grpSp>
        </p:grpSp>
        <p:grpSp>
          <p:nvGrpSpPr>
            <p:cNvPr id="2002" name="Group 2001">
              <a:extLst>
                <a:ext uri="{FF2B5EF4-FFF2-40B4-BE49-F238E27FC236}">
                  <a16:creationId xmlns:a16="http://schemas.microsoft.com/office/drawing/2014/main" id="{17B85E03-B6E0-604A-ACC3-7B913F0334D4}"/>
                </a:ext>
              </a:extLst>
            </p:cNvPr>
            <p:cNvGrpSpPr/>
            <p:nvPr/>
          </p:nvGrpSpPr>
          <p:grpSpPr>
            <a:xfrm>
              <a:off x="833659" y="857355"/>
              <a:ext cx="4683037" cy="4878660"/>
              <a:chOff x="833659" y="857355"/>
              <a:chExt cx="4683037" cy="4878660"/>
            </a:xfrm>
          </p:grpSpPr>
          <p:sp>
            <p:nvSpPr>
              <p:cNvPr id="2003" name="Freeform 2002">
                <a:extLst>
                  <a:ext uri="{FF2B5EF4-FFF2-40B4-BE49-F238E27FC236}">
                    <a16:creationId xmlns:a16="http://schemas.microsoft.com/office/drawing/2014/main" id="{901C5114-6EA5-9649-B406-61C93428F182}"/>
                  </a:ext>
                </a:extLst>
              </p:cNvPr>
              <p:cNvSpPr/>
              <p:nvPr/>
            </p:nvSpPr>
            <p:spPr>
              <a:xfrm>
                <a:off x="1902935" y="2731421"/>
                <a:ext cx="2377258" cy="2029464"/>
              </a:xfrm>
              <a:custGeom>
                <a:avLst/>
                <a:gdLst>
                  <a:gd name="connsiteX0" fmla="*/ 98383 w 2377258"/>
                  <a:gd name="connsiteY0" fmla="*/ 1419612 h 2029464"/>
                  <a:gd name="connsiteX1" fmla="*/ 1364977 w 2377258"/>
                  <a:gd name="connsiteY1" fmla="*/ 152204 h 2029464"/>
                  <a:gd name="connsiteX2" fmla="*/ 2377178 w 2377258"/>
                  <a:gd name="connsiteY2" fmla="*/ 657555 h 2029464"/>
                  <a:gd name="connsiteX3" fmla="*/ 1266514 w 2377258"/>
                  <a:gd name="connsiteY3" fmla="*/ -64 h 2029464"/>
                  <a:gd name="connsiteX4" fmla="*/ -80 w 2377258"/>
                  <a:gd name="connsiteY4" fmla="*/ 1267344 h 2029464"/>
                  <a:gd name="connsiteX5" fmla="*/ 254447 w 2377258"/>
                  <a:gd name="connsiteY5" fmla="*/ 2029400 h 2029464"/>
                  <a:gd name="connsiteX6" fmla="*/ 98383 w 2377258"/>
                  <a:gd name="connsiteY6" fmla="*/ 1419612 h 202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7258" h="2029464">
                    <a:moveTo>
                      <a:pt x="98383" y="1419612"/>
                    </a:moveTo>
                    <a:cubicBezTo>
                      <a:pt x="98383" y="719627"/>
                      <a:pt x="665441" y="152204"/>
                      <a:pt x="1364977" y="152204"/>
                    </a:cubicBezTo>
                    <a:cubicBezTo>
                      <a:pt x="1763059" y="151850"/>
                      <a:pt x="2138069" y="339082"/>
                      <a:pt x="2377178" y="657555"/>
                    </a:cubicBezTo>
                    <a:cubicBezTo>
                      <a:pt x="2161633" y="265599"/>
                      <a:pt x="1745403" y="-64"/>
                      <a:pt x="1266514" y="-64"/>
                    </a:cubicBezTo>
                    <a:cubicBezTo>
                      <a:pt x="566978" y="-64"/>
                      <a:pt x="-80" y="567358"/>
                      <a:pt x="-80" y="1267344"/>
                    </a:cubicBezTo>
                    <a:cubicBezTo>
                      <a:pt x="-491" y="1542331"/>
                      <a:pt x="88886" y="1809919"/>
                      <a:pt x="254447" y="2029400"/>
                    </a:cubicBezTo>
                    <a:cubicBezTo>
                      <a:pt x="151773" y="1842599"/>
                      <a:pt x="98079" y="1632805"/>
                      <a:pt x="98383" y="1419612"/>
                    </a:cubicBezTo>
                    <a:close/>
                  </a:path>
                </a:pathLst>
              </a:custGeom>
              <a:solidFill>
                <a:srgbClr val="000000"/>
              </a:solidFill>
              <a:ln w="4469" cap="flat">
                <a:noFill/>
                <a:prstDash val="solid"/>
                <a:miter/>
              </a:ln>
            </p:spPr>
            <p:txBody>
              <a:bodyPr rtlCol="0" anchor="ctr"/>
              <a:lstStyle/>
              <a:p>
                <a:endParaRPr lang="en-VN"/>
              </a:p>
            </p:txBody>
          </p:sp>
          <p:sp>
            <p:nvSpPr>
              <p:cNvPr id="2004" name="Freeform 2003">
                <a:extLst>
                  <a:ext uri="{FF2B5EF4-FFF2-40B4-BE49-F238E27FC236}">
                    <a16:creationId xmlns:a16="http://schemas.microsoft.com/office/drawing/2014/main" id="{3936341E-B9DE-2E4A-9028-AC2045332E1A}"/>
                  </a:ext>
                </a:extLst>
              </p:cNvPr>
              <p:cNvSpPr/>
              <p:nvPr/>
            </p:nvSpPr>
            <p:spPr>
              <a:xfrm>
                <a:off x="3669365" y="3715476"/>
                <a:ext cx="399386" cy="728691"/>
              </a:xfrm>
              <a:custGeom>
                <a:avLst/>
                <a:gdLst>
                  <a:gd name="connsiteX0" fmla="*/ 363874 w 399386"/>
                  <a:gd name="connsiteY0" fmla="*/ 290544 h 728691"/>
                  <a:gd name="connsiteX1" fmla="*/ 259638 w 399386"/>
                  <a:gd name="connsiteY1" fmla="*/ 542145 h 728691"/>
                  <a:gd name="connsiteX2" fmla="*/ 196263 w 399386"/>
                  <a:gd name="connsiteY2" fmla="*/ 726255 h 728691"/>
                  <a:gd name="connsiteX3" fmla="*/ 125907 w 399386"/>
                  <a:gd name="connsiteY3" fmla="*/ 709237 h 728691"/>
                  <a:gd name="connsiteX4" fmla="*/ 67724 w 399386"/>
                  <a:gd name="connsiteY4" fmla="*/ 673409 h 728691"/>
                  <a:gd name="connsiteX5" fmla="*/ 63786 w 399386"/>
                  <a:gd name="connsiteY5" fmla="*/ 670632 h 728691"/>
                  <a:gd name="connsiteX6" fmla="*/ 61414 w 399386"/>
                  <a:gd name="connsiteY6" fmla="*/ 668930 h 728691"/>
                  <a:gd name="connsiteX7" fmla="*/ 239274 w 399386"/>
                  <a:gd name="connsiteY7" fmla="*/ 175940 h 728691"/>
                  <a:gd name="connsiteX8" fmla="*/ 81912 w 399386"/>
                  <a:gd name="connsiteY8" fmla="*/ 60440 h 728691"/>
                  <a:gd name="connsiteX9" fmla="*/ 70275 w 399386"/>
                  <a:gd name="connsiteY9" fmla="*/ 51886 h 728691"/>
                  <a:gd name="connsiteX10" fmla="*/ -81 w 399386"/>
                  <a:gd name="connsiteY10" fmla="*/ -64 h 728691"/>
                  <a:gd name="connsiteX11" fmla="*/ 214748 w 399386"/>
                  <a:gd name="connsiteY11" fmla="*/ 38809 h 728691"/>
                  <a:gd name="connsiteX12" fmla="*/ 261741 w 399386"/>
                  <a:gd name="connsiteY12" fmla="*/ 59992 h 728691"/>
                  <a:gd name="connsiteX13" fmla="*/ 343510 w 399386"/>
                  <a:gd name="connsiteY13" fmla="*/ 110420 h 728691"/>
                  <a:gd name="connsiteX14" fmla="*/ 363874 w 399386"/>
                  <a:gd name="connsiteY14" fmla="*/ 290544 h 72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386" h="728691">
                    <a:moveTo>
                      <a:pt x="363874" y="290544"/>
                    </a:moveTo>
                    <a:cubicBezTo>
                      <a:pt x="363874" y="290544"/>
                      <a:pt x="255520" y="521678"/>
                      <a:pt x="259638" y="542145"/>
                    </a:cubicBezTo>
                    <a:cubicBezTo>
                      <a:pt x="263755" y="562611"/>
                      <a:pt x="196263" y="726255"/>
                      <a:pt x="196263" y="726255"/>
                    </a:cubicBezTo>
                    <a:cubicBezTo>
                      <a:pt x="180867" y="733510"/>
                      <a:pt x="152581" y="723075"/>
                      <a:pt x="125907" y="709237"/>
                    </a:cubicBezTo>
                    <a:cubicBezTo>
                      <a:pt x="105794" y="698510"/>
                      <a:pt x="86361" y="686544"/>
                      <a:pt x="67724" y="673409"/>
                    </a:cubicBezTo>
                    <a:lnTo>
                      <a:pt x="63786" y="670632"/>
                    </a:lnTo>
                    <a:lnTo>
                      <a:pt x="61414" y="668930"/>
                    </a:lnTo>
                    <a:lnTo>
                      <a:pt x="239274" y="175940"/>
                    </a:lnTo>
                    <a:lnTo>
                      <a:pt x="81912" y="60440"/>
                    </a:lnTo>
                    <a:lnTo>
                      <a:pt x="70275" y="51886"/>
                    </a:lnTo>
                    <a:lnTo>
                      <a:pt x="-81" y="-64"/>
                    </a:lnTo>
                    <a:lnTo>
                      <a:pt x="214748" y="38809"/>
                    </a:lnTo>
                    <a:cubicBezTo>
                      <a:pt x="214748" y="38809"/>
                      <a:pt x="222222" y="37869"/>
                      <a:pt x="261741" y="59992"/>
                    </a:cubicBezTo>
                    <a:cubicBezTo>
                      <a:pt x="280718" y="70606"/>
                      <a:pt x="307079" y="86505"/>
                      <a:pt x="343510" y="110420"/>
                    </a:cubicBezTo>
                    <a:cubicBezTo>
                      <a:pt x="455803" y="184181"/>
                      <a:pt x="363874" y="290544"/>
                      <a:pt x="363874" y="290544"/>
                    </a:cubicBezTo>
                    <a:close/>
                  </a:path>
                </a:pathLst>
              </a:custGeom>
              <a:solidFill>
                <a:srgbClr val="000000"/>
              </a:solidFill>
              <a:ln w="4469" cap="flat">
                <a:noFill/>
                <a:prstDash val="solid"/>
                <a:miter/>
              </a:ln>
            </p:spPr>
            <p:txBody>
              <a:bodyPr rtlCol="0" anchor="ctr"/>
              <a:lstStyle/>
              <a:p>
                <a:endParaRPr lang="en-VN"/>
              </a:p>
            </p:txBody>
          </p:sp>
          <p:sp>
            <p:nvSpPr>
              <p:cNvPr id="2005" name="Freeform 2004">
                <a:extLst>
                  <a:ext uri="{FF2B5EF4-FFF2-40B4-BE49-F238E27FC236}">
                    <a16:creationId xmlns:a16="http://schemas.microsoft.com/office/drawing/2014/main" id="{A5C3CB88-48B2-BC47-B538-E43F000AF951}"/>
                  </a:ext>
                </a:extLst>
              </p:cNvPr>
              <p:cNvSpPr/>
              <p:nvPr/>
            </p:nvSpPr>
            <p:spPr>
              <a:xfrm>
                <a:off x="3575019" y="4372244"/>
                <a:ext cx="94320" cy="60280"/>
              </a:xfrm>
              <a:custGeom>
                <a:avLst/>
                <a:gdLst>
                  <a:gd name="connsiteX0" fmla="*/ 92206 w 94320"/>
                  <a:gd name="connsiteY0" fmla="*/ 40869 h 60280"/>
                  <a:gd name="connsiteX1" fmla="*/ 78287 w 94320"/>
                  <a:gd name="connsiteY1" fmla="*/ 60216 h 60280"/>
                  <a:gd name="connsiteX2" fmla="*/ 859 w 94320"/>
                  <a:gd name="connsiteY2" fmla="*/ 20985 h 60280"/>
                  <a:gd name="connsiteX3" fmla="*/ -81 w 94320"/>
                  <a:gd name="connsiteY3" fmla="*/ 20492 h 60280"/>
                  <a:gd name="connsiteX4" fmla="*/ 20641 w 94320"/>
                  <a:gd name="connsiteY4" fmla="*/ -64 h 60280"/>
                  <a:gd name="connsiteX5" fmla="*/ 92206 w 94320"/>
                  <a:gd name="connsiteY5" fmla="*/ 40869 h 6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20" h="60280">
                    <a:moveTo>
                      <a:pt x="92206" y="40869"/>
                    </a:moveTo>
                    <a:cubicBezTo>
                      <a:pt x="86405" y="46396"/>
                      <a:pt x="81684" y="52957"/>
                      <a:pt x="78287" y="60216"/>
                    </a:cubicBezTo>
                    <a:cubicBezTo>
                      <a:pt x="46465" y="45840"/>
                      <a:pt x="13033" y="27702"/>
                      <a:pt x="859" y="20985"/>
                    </a:cubicBezTo>
                    <a:lnTo>
                      <a:pt x="-81" y="20492"/>
                    </a:lnTo>
                    <a:cubicBezTo>
                      <a:pt x="5988" y="12843"/>
                      <a:pt x="12943" y="5942"/>
                      <a:pt x="20641" y="-64"/>
                    </a:cubicBezTo>
                    <a:cubicBezTo>
                      <a:pt x="20641" y="-64"/>
                      <a:pt x="108587" y="26538"/>
                      <a:pt x="92206" y="40869"/>
                    </a:cubicBezTo>
                    <a:close/>
                  </a:path>
                </a:pathLst>
              </a:custGeom>
              <a:solidFill>
                <a:srgbClr val="000000"/>
              </a:solidFill>
              <a:ln w="4469" cap="flat">
                <a:noFill/>
                <a:prstDash val="solid"/>
                <a:miter/>
              </a:ln>
            </p:spPr>
            <p:txBody>
              <a:bodyPr rtlCol="0" anchor="ctr"/>
              <a:lstStyle/>
              <a:p>
                <a:endParaRPr lang="en-VN"/>
              </a:p>
            </p:txBody>
          </p:sp>
          <p:sp>
            <p:nvSpPr>
              <p:cNvPr id="2006" name="Freeform 2005">
                <a:extLst>
                  <a:ext uri="{FF2B5EF4-FFF2-40B4-BE49-F238E27FC236}">
                    <a16:creationId xmlns:a16="http://schemas.microsoft.com/office/drawing/2014/main" id="{A8F7703C-A01C-C44E-9F7D-874A738CC3C0}"/>
                  </a:ext>
                </a:extLst>
              </p:cNvPr>
              <p:cNvSpPr/>
              <p:nvPr/>
            </p:nvSpPr>
            <p:spPr>
              <a:xfrm>
                <a:off x="3713432" y="3036067"/>
                <a:ext cx="127840" cy="92428"/>
              </a:xfrm>
              <a:custGeom>
                <a:avLst/>
                <a:gdLst>
                  <a:gd name="connsiteX0" fmla="*/ 127760 w 127840"/>
                  <a:gd name="connsiteY0" fmla="*/ 49852 h 92428"/>
                  <a:gd name="connsiteX1" fmla="*/ 23210 w 127840"/>
                  <a:gd name="connsiteY1" fmla="*/ 90785 h 92428"/>
                  <a:gd name="connsiteX2" fmla="*/ 4904 w 127840"/>
                  <a:gd name="connsiteY2" fmla="*/ 30997 h 92428"/>
                  <a:gd name="connsiteX3" fmla="*/ 111200 w 127840"/>
                  <a:gd name="connsiteY3" fmla="*/ 320 h 92428"/>
                  <a:gd name="connsiteX4" fmla="*/ 127760 w 127840"/>
                  <a:gd name="connsiteY4" fmla="*/ 49852 h 9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840" h="92428">
                    <a:moveTo>
                      <a:pt x="127760" y="49852"/>
                    </a:moveTo>
                    <a:cubicBezTo>
                      <a:pt x="103215" y="81873"/>
                      <a:pt x="62953" y="97637"/>
                      <a:pt x="23210" y="90785"/>
                    </a:cubicBezTo>
                    <a:cubicBezTo>
                      <a:pt x="22091" y="67855"/>
                      <a:pt x="17346" y="44970"/>
                      <a:pt x="4904" y="30997"/>
                    </a:cubicBezTo>
                    <a:cubicBezTo>
                      <a:pt x="-27812" y="-5816"/>
                      <a:pt x="111200" y="320"/>
                      <a:pt x="111200" y="320"/>
                    </a:cubicBezTo>
                    <a:cubicBezTo>
                      <a:pt x="115465" y="17226"/>
                      <a:pt x="121001" y="33783"/>
                      <a:pt x="127760" y="49852"/>
                    </a:cubicBezTo>
                    <a:close/>
                  </a:path>
                </a:pathLst>
              </a:custGeom>
              <a:solidFill>
                <a:srgbClr val="000000"/>
              </a:solidFill>
              <a:ln w="4469" cap="flat">
                <a:noFill/>
                <a:prstDash val="solid"/>
                <a:miter/>
              </a:ln>
            </p:spPr>
            <p:txBody>
              <a:bodyPr rtlCol="0" anchor="ctr"/>
              <a:lstStyle/>
              <a:p>
                <a:endParaRPr lang="en-VN"/>
              </a:p>
            </p:txBody>
          </p:sp>
          <p:sp>
            <p:nvSpPr>
              <p:cNvPr id="2007" name="Freeform 2006">
                <a:extLst>
                  <a:ext uri="{FF2B5EF4-FFF2-40B4-BE49-F238E27FC236}">
                    <a16:creationId xmlns:a16="http://schemas.microsoft.com/office/drawing/2014/main" id="{2DE1D64A-CFC1-2641-82EE-E5676FF7DECC}"/>
                  </a:ext>
                </a:extLst>
              </p:cNvPr>
              <p:cNvSpPr/>
              <p:nvPr/>
            </p:nvSpPr>
            <p:spPr>
              <a:xfrm>
                <a:off x="3973750" y="3257373"/>
                <a:ext cx="88661" cy="84464"/>
              </a:xfrm>
              <a:custGeom>
                <a:avLst/>
                <a:gdLst>
                  <a:gd name="connsiteX0" fmla="*/ 88580 w 88661"/>
                  <a:gd name="connsiteY0" fmla="*/ 21702 h 84464"/>
                  <a:gd name="connsiteX1" fmla="*/ 8870 w 88661"/>
                  <a:gd name="connsiteY1" fmla="*/ 84400 h 84464"/>
                  <a:gd name="connsiteX2" fmla="*/ -81 w 88661"/>
                  <a:gd name="connsiteY2" fmla="*/ 38809 h 84464"/>
                  <a:gd name="connsiteX3" fmla="*/ 71528 w 88661"/>
                  <a:gd name="connsiteY3" fmla="*/ -64 h 84464"/>
                  <a:gd name="connsiteX4" fmla="*/ 88580 w 88661"/>
                  <a:gd name="connsiteY4" fmla="*/ 21702 h 84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61" h="84464">
                    <a:moveTo>
                      <a:pt x="88580" y="21702"/>
                    </a:moveTo>
                    <a:cubicBezTo>
                      <a:pt x="73543" y="27255"/>
                      <a:pt x="15315" y="50767"/>
                      <a:pt x="8870" y="84400"/>
                    </a:cubicBezTo>
                    <a:cubicBezTo>
                      <a:pt x="4887" y="69415"/>
                      <a:pt x="1897" y="54188"/>
                      <a:pt x="-81" y="38809"/>
                    </a:cubicBezTo>
                    <a:lnTo>
                      <a:pt x="71528" y="-64"/>
                    </a:lnTo>
                    <a:cubicBezTo>
                      <a:pt x="78318" y="6251"/>
                      <a:pt x="84073" y="13596"/>
                      <a:pt x="88580" y="21702"/>
                    </a:cubicBezTo>
                    <a:close/>
                  </a:path>
                </a:pathLst>
              </a:custGeom>
              <a:solidFill>
                <a:srgbClr val="000000"/>
              </a:solidFill>
              <a:ln w="4469" cap="flat">
                <a:noFill/>
                <a:prstDash val="solid"/>
                <a:miter/>
              </a:ln>
            </p:spPr>
            <p:txBody>
              <a:bodyPr rtlCol="0" anchor="ctr"/>
              <a:lstStyle/>
              <a:p>
                <a:endParaRPr lang="en-VN"/>
              </a:p>
            </p:txBody>
          </p:sp>
          <p:sp>
            <p:nvSpPr>
              <p:cNvPr id="2008" name="Freeform 2007">
                <a:extLst>
                  <a:ext uri="{FF2B5EF4-FFF2-40B4-BE49-F238E27FC236}">
                    <a16:creationId xmlns:a16="http://schemas.microsoft.com/office/drawing/2014/main" id="{0480C278-4540-BD4C-9B44-2EA42EF1A65C}"/>
                  </a:ext>
                </a:extLst>
              </p:cNvPr>
              <p:cNvSpPr/>
              <p:nvPr/>
            </p:nvSpPr>
            <p:spPr>
              <a:xfrm>
                <a:off x="3539662" y="3220650"/>
                <a:ext cx="78591" cy="108334"/>
              </a:xfrm>
              <a:custGeom>
                <a:avLst/>
                <a:gdLst>
                  <a:gd name="connsiteX0" fmla="*/ 78510 w 78591"/>
                  <a:gd name="connsiteY0" fmla="*/ 61246 h 108334"/>
                  <a:gd name="connsiteX1" fmla="*/ 59265 w 78591"/>
                  <a:gd name="connsiteY1" fmla="*/ 108270 h 108334"/>
                  <a:gd name="connsiteX2" fmla="*/ -81 w 78591"/>
                  <a:gd name="connsiteY2" fmla="*/ 19552 h 108334"/>
                  <a:gd name="connsiteX3" fmla="*/ 15136 w 78591"/>
                  <a:gd name="connsiteY3" fmla="*/ -64 h 108334"/>
                </a:gdLst>
                <a:ahLst/>
                <a:cxnLst>
                  <a:cxn ang="0">
                    <a:pos x="connsiteX0" y="connsiteY0"/>
                  </a:cxn>
                  <a:cxn ang="0">
                    <a:pos x="connsiteX1" y="connsiteY1"/>
                  </a:cxn>
                  <a:cxn ang="0">
                    <a:pos x="connsiteX2" y="connsiteY2"/>
                  </a:cxn>
                  <a:cxn ang="0">
                    <a:pos x="connsiteX3" y="connsiteY3"/>
                  </a:cxn>
                </a:cxnLst>
                <a:rect l="l" t="t" r="r" b="b"/>
                <a:pathLst>
                  <a:path w="78591" h="108334">
                    <a:moveTo>
                      <a:pt x="78510" y="61246"/>
                    </a:moveTo>
                    <a:cubicBezTo>
                      <a:pt x="72925" y="77248"/>
                      <a:pt x="66498" y="92945"/>
                      <a:pt x="59265" y="108270"/>
                    </a:cubicBezTo>
                    <a:cubicBezTo>
                      <a:pt x="56491" y="88028"/>
                      <a:pt x="45078" y="36256"/>
                      <a:pt x="-81" y="19552"/>
                    </a:cubicBezTo>
                    <a:cubicBezTo>
                      <a:pt x="8870" y="7326"/>
                      <a:pt x="15136" y="-64"/>
                      <a:pt x="15136" y="-64"/>
                    </a:cubicBezTo>
                    <a:close/>
                  </a:path>
                </a:pathLst>
              </a:custGeom>
              <a:solidFill>
                <a:srgbClr val="000000"/>
              </a:solidFill>
              <a:ln w="4469" cap="flat">
                <a:noFill/>
                <a:prstDash val="solid"/>
                <a:miter/>
              </a:ln>
            </p:spPr>
            <p:txBody>
              <a:bodyPr rtlCol="0" anchor="ctr"/>
              <a:lstStyle/>
              <a:p>
                <a:endParaRPr lang="en-VN"/>
              </a:p>
            </p:txBody>
          </p:sp>
          <p:sp>
            <p:nvSpPr>
              <p:cNvPr id="2009" name="Freeform 2008">
                <a:extLst>
                  <a:ext uri="{FF2B5EF4-FFF2-40B4-BE49-F238E27FC236}">
                    <a16:creationId xmlns:a16="http://schemas.microsoft.com/office/drawing/2014/main" id="{7DF66067-F55B-9F4B-B717-AEF6FC04A04D}"/>
                  </a:ext>
                </a:extLst>
              </p:cNvPr>
              <p:cNvSpPr/>
              <p:nvPr/>
            </p:nvSpPr>
            <p:spPr>
              <a:xfrm>
                <a:off x="3730680" y="3146173"/>
                <a:ext cx="226947" cy="248286"/>
              </a:xfrm>
              <a:custGeom>
                <a:avLst/>
                <a:gdLst>
                  <a:gd name="connsiteX0" fmla="*/ 118522 w 226947"/>
                  <a:gd name="connsiteY0" fmla="*/ 248223 h 248286"/>
                  <a:gd name="connsiteX1" fmla="*/ -81 w 226947"/>
                  <a:gd name="connsiteY1" fmla="*/ 248223 h 248286"/>
                  <a:gd name="connsiteX2" fmla="*/ -81 w 226947"/>
                  <a:gd name="connsiteY2" fmla="*/ 55917 h 248286"/>
                  <a:gd name="connsiteX3" fmla="*/ 6095 w 226947"/>
                  <a:gd name="connsiteY3" fmla="*/ -64 h 248286"/>
                  <a:gd name="connsiteX4" fmla="*/ 24445 w 226947"/>
                  <a:gd name="connsiteY4" fmla="*/ 59992 h 248286"/>
                  <a:gd name="connsiteX5" fmla="*/ 87820 w 226947"/>
                  <a:gd name="connsiteY5" fmla="*/ 203304 h 248286"/>
                  <a:gd name="connsiteX6" fmla="*/ 118522 w 226947"/>
                  <a:gd name="connsiteY6" fmla="*/ 76608 h 248286"/>
                  <a:gd name="connsiteX7" fmla="*/ 108318 w 226947"/>
                  <a:gd name="connsiteY7" fmla="*/ 60261 h 248286"/>
                  <a:gd name="connsiteX8" fmla="*/ 150388 w 226947"/>
                  <a:gd name="connsiteY8" fmla="*/ 10192 h 248286"/>
                  <a:gd name="connsiteX9" fmla="*/ 204409 w 226947"/>
                  <a:gd name="connsiteY9" fmla="*/ 56186 h 248286"/>
                  <a:gd name="connsiteX10" fmla="*/ 118522 w 226947"/>
                  <a:gd name="connsiteY10" fmla="*/ 248223 h 248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47" h="248286">
                    <a:moveTo>
                      <a:pt x="118522" y="248223"/>
                    </a:moveTo>
                    <a:lnTo>
                      <a:pt x="-81" y="248223"/>
                    </a:lnTo>
                    <a:lnTo>
                      <a:pt x="-81" y="55917"/>
                    </a:lnTo>
                    <a:cubicBezTo>
                      <a:pt x="3441" y="37448"/>
                      <a:pt x="5509" y="18728"/>
                      <a:pt x="6095" y="-64"/>
                    </a:cubicBezTo>
                    <a:cubicBezTo>
                      <a:pt x="30487" y="23493"/>
                      <a:pt x="24445" y="59992"/>
                      <a:pt x="24445" y="59992"/>
                    </a:cubicBezTo>
                    <a:lnTo>
                      <a:pt x="87820" y="203304"/>
                    </a:lnTo>
                    <a:lnTo>
                      <a:pt x="118522" y="76608"/>
                    </a:lnTo>
                    <a:lnTo>
                      <a:pt x="108318" y="60261"/>
                    </a:lnTo>
                    <a:lnTo>
                      <a:pt x="150388" y="10192"/>
                    </a:lnTo>
                    <a:cubicBezTo>
                      <a:pt x="164786" y="29319"/>
                      <a:pt x="183235" y="45030"/>
                      <a:pt x="204409" y="56186"/>
                    </a:cubicBezTo>
                    <a:cubicBezTo>
                      <a:pt x="286133" y="96850"/>
                      <a:pt x="118522" y="248223"/>
                      <a:pt x="118522" y="248223"/>
                    </a:cubicBezTo>
                    <a:close/>
                  </a:path>
                </a:pathLst>
              </a:custGeom>
              <a:solidFill>
                <a:srgbClr val="000000"/>
              </a:solidFill>
              <a:ln w="4469" cap="flat">
                <a:noFill/>
                <a:prstDash val="solid"/>
                <a:miter/>
              </a:ln>
            </p:spPr>
            <p:txBody>
              <a:bodyPr rtlCol="0" anchor="ctr"/>
              <a:lstStyle/>
              <a:p>
                <a:endParaRPr lang="en-VN"/>
              </a:p>
            </p:txBody>
          </p:sp>
          <p:sp>
            <p:nvSpPr>
              <p:cNvPr id="2010" name="Freeform 2009">
                <a:extLst>
                  <a:ext uri="{FF2B5EF4-FFF2-40B4-BE49-F238E27FC236}">
                    <a16:creationId xmlns:a16="http://schemas.microsoft.com/office/drawing/2014/main" id="{3FBB2255-2CEB-A14B-A5D1-24F23EAB686E}"/>
                  </a:ext>
                </a:extLst>
              </p:cNvPr>
              <p:cNvSpPr/>
              <p:nvPr/>
            </p:nvSpPr>
            <p:spPr>
              <a:xfrm>
                <a:off x="3536619" y="3715476"/>
                <a:ext cx="396448" cy="71655"/>
              </a:xfrm>
              <a:custGeom>
                <a:avLst/>
                <a:gdLst>
                  <a:gd name="connsiteX0" fmla="*/ 396367 w 396448"/>
                  <a:gd name="connsiteY0" fmla="*/ 71592 h 71655"/>
                  <a:gd name="connsiteX1" fmla="*/ 222848 w 396448"/>
                  <a:gd name="connsiteY1" fmla="*/ 60709 h 71655"/>
                  <a:gd name="connsiteX2" fmla="*/ 214748 w 396448"/>
                  <a:gd name="connsiteY2" fmla="*/ 60351 h 71655"/>
                  <a:gd name="connsiteX3" fmla="*/ 181673 w 396448"/>
                  <a:gd name="connsiteY3" fmla="*/ 59276 h 71655"/>
                  <a:gd name="connsiteX4" fmla="*/ -81 w 396448"/>
                  <a:gd name="connsiteY4" fmla="*/ 25239 h 71655"/>
                  <a:gd name="connsiteX5" fmla="*/ 18179 w 396448"/>
                  <a:gd name="connsiteY5" fmla="*/ -64 h 71655"/>
                  <a:gd name="connsiteX6" fmla="*/ 140855 w 396448"/>
                  <a:gd name="connsiteY6" fmla="*/ 26807 h 71655"/>
                  <a:gd name="connsiteX7" fmla="*/ 203156 w 396448"/>
                  <a:gd name="connsiteY7" fmla="*/ 52021 h 71655"/>
                  <a:gd name="connsiteX8" fmla="*/ 132665 w 396448"/>
                  <a:gd name="connsiteY8" fmla="*/ -64 h 71655"/>
                  <a:gd name="connsiteX9" fmla="*/ 347494 w 396448"/>
                  <a:gd name="connsiteY9" fmla="*/ 38809 h 71655"/>
                  <a:gd name="connsiteX10" fmla="*/ 394487 w 396448"/>
                  <a:gd name="connsiteY10" fmla="*/ 59992 h 71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6448" h="71655">
                    <a:moveTo>
                      <a:pt x="396367" y="71592"/>
                    </a:moveTo>
                    <a:cubicBezTo>
                      <a:pt x="396367" y="71592"/>
                      <a:pt x="303454" y="64202"/>
                      <a:pt x="222848" y="60709"/>
                    </a:cubicBezTo>
                    <a:lnTo>
                      <a:pt x="214748" y="60351"/>
                    </a:lnTo>
                    <a:cubicBezTo>
                      <a:pt x="203290" y="59903"/>
                      <a:pt x="192370" y="59545"/>
                      <a:pt x="181673" y="59276"/>
                    </a:cubicBezTo>
                    <a:cubicBezTo>
                      <a:pt x="103439" y="57395"/>
                      <a:pt x="14957" y="30031"/>
                      <a:pt x="-81" y="25239"/>
                    </a:cubicBezTo>
                    <a:cubicBezTo>
                      <a:pt x="5563" y="16493"/>
                      <a:pt x="11654" y="8047"/>
                      <a:pt x="18179" y="-64"/>
                    </a:cubicBezTo>
                    <a:lnTo>
                      <a:pt x="140855" y="26807"/>
                    </a:lnTo>
                    <a:cubicBezTo>
                      <a:pt x="140855" y="26807"/>
                      <a:pt x="160190" y="32987"/>
                      <a:pt x="203156" y="52021"/>
                    </a:cubicBezTo>
                    <a:lnTo>
                      <a:pt x="132665" y="-64"/>
                    </a:lnTo>
                    <a:lnTo>
                      <a:pt x="347494" y="38809"/>
                    </a:lnTo>
                    <a:cubicBezTo>
                      <a:pt x="347494" y="38809"/>
                      <a:pt x="354968" y="37869"/>
                      <a:pt x="394487" y="59992"/>
                    </a:cubicBezTo>
                    <a:close/>
                  </a:path>
                </a:pathLst>
              </a:custGeom>
              <a:solidFill>
                <a:srgbClr val="000000"/>
              </a:solidFill>
              <a:ln w="4469" cap="flat">
                <a:noFill/>
                <a:prstDash val="solid"/>
                <a:miter/>
              </a:ln>
            </p:spPr>
            <p:txBody>
              <a:bodyPr rtlCol="0" anchor="ctr"/>
              <a:lstStyle/>
              <a:p>
                <a:endParaRPr lang="en-VN"/>
              </a:p>
            </p:txBody>
          </p:sp>
          <p:sp>
            <p:nvSpPr>
              <p:cNvPr id="2011" name="Freeform 2010">
                <a:extLst>
                  <a:ext uri="{FF2B5EF4-FFF2-40B4-BE49-F238E27FC236}">
                    <a16:creationId xmlns:a16="http://schemas.microsoft.com/office/drawing/2014/main" id="{74F5893E-778F-DA4F-81CC-848C1B7B434F}"/>
                  </a:ext>
                </a:extLst>
              </p:cNvPr>
              <p:cNvSpPr/>
              <p:nvPr/>
            </p:nvSpPr>
            <p:spPr>
              <a:xfrm>
                <a:off x="3646687" y="2857851"/>
                <a:ext cx="248418" cy="172367"/>
              </a:xfrm>
              <a:custGeom>
                <a:avLst/>
                <a:gdLst>
                  <a:gd name="connsiteX0" fmla="*/ 30250 w 248418"/>
                  <a:gd name="connsiteY0" fmla="*/ 133751 h 172367"/>
                  <a:gd name="connsiteX1" fmla="*/ 75991 w 248418"/>
                  <a:gd name="connsiteY1" fmla="*/ 117225 h 172367"/>
                  <a:gd name="connsiteX2" fmla="*/ 98816 w 248418"/>
                  <a:gd name="connsiteY2" fmla="*/ 127974 h 172367"/>
                  <a:gd name="connsiteX3" fmla="*/ 186135 w 248418"/>
                  <a:gd name="connsiteY3" fmla="*/ 168280 h 172367"/>
                  <a:gd name="connsiteX4" fmla="*/ 223283 w 248418"/>
                  <a:gd name="connsiteY4" fmla="*/ 170967 h 172367"/>
                  <a:gd name="connsiteX5" fmla="*/ 248256 w 248418"/>
                  <a:gd name="connsiteY5" fmla="*/ 145932 h 172367"/>
                  <a:gd name="connsiteX6" fmla="*/ 246108 w 248418"/>
                  <a:gd name="connsiteY6" fmla="*/ 129675 h 172367"/>
                  <a:gd name="connsiteX7" fmla="*/ 158655 w 248418"/>
                  <a:gd name="connsiteY7" fmla="*/ 14176 h 172367"/>
                  <a:gd name="connsiteX8" fmla="*/ 102039 w 248418"/>
                  <a:gd name="connsiteY8" fmla="*/ 2308 h 172367"/>
                  <a:gd name="connsiteX9" fmla="*/ 61758 w 248418"/>
                  <a:gd name="connsiteY9" fmla="*/ 37240 h 172367"/>
                  <a:gd name="connsiteX10" fmla="*/ 30429 w 248418"/>
                  <a:gd name="connsiteY10" fmla="*/ 62677 h 172367"/>
                  <a:gd name="connsiteX11" fmla="*/ 2904 w 248418"/>
                  <a:gd name="connsiteY11" fmla="*/ 81577 h 172367"/>
                  <a:gd name="connsiteX12" fmla="*/ 30250 w 248418"/>
                  <a:gd name="connsiteY12" fmla="*/ 133751 h 17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418" h="172367">
                    <a:moveTo>
                      <a:pt x="30250" y="133751"/>
                    </a:moveTo>
                    <a:cubicBezTo>
                      <a:pt x="46676" y="133751"/>
                      <a:pt x="59565" y="116330"/>
                      <a:pt x="75991" y="117225"/>
                    </a:cubicBezTo>
                    <a:cubicBezTo>
                      <a:pt x="84494" y="117673"/>
                      <a:pt x="91790" y="123092"/>
                      <a:pt x="98816" y="127974"/>
                    </a:cubicBezTo>
                    <a:cubicBezTo>
                      <a:pt x="125370" y="146371"/>
                      <a:pt x="154913" y="160008"/>
                      <a:pt x="186135" y="168280"/>
                    </a:cubicBezTo>
                    <a:cubicBezTo>
                      <a:pt x="198264" y="171504"/>
                      <a:pt x="211109" y="173923"/>
                      <a:pt x="223283" y="170967"/>
                    </a:cubicBezTo>
                    <a:cubicBezTo>
                      <a:pt x="235456" y="168011"/>
                      <a:pt x="246869" y="158427"/>
                      <a:pt x="248256" y="145932"/>
                    </a:cubicBezTo>
                    <a:cubicBezTo>
                      <a:pt x="248597" y="140424"/>
                      <a:pt x="247867" y="134906"/>
                      <a:pt x="246108" y="129675"/>
                    </a:cubicBezTo>
                    <a:cubicBezTo>
                      <a:pt x="232328" y="81630"/>
                      <a:pt x="201146" y="40451"/>
                      <a:pt x="158655" y="14176"/>
                    </a:cubicBezTo>
                    <a:cubicBezTo>
                      <a:pt x="141648" y="3741"/>
                      <a:pt x="120881" y="-4231"/>
                      <a:pt x="102039" y="2308"/>
                    </a:cubicBezTo>
                    <a:cubicBezTo>
                      <a:pt x="85031" y="8174"/>
                      <a:pt x="74066" y="24118"/>
                      <a:pt x="61758" y="37240"/>
                    </a:cubicBezTo>
                    <a:cubicBezTo>
                      <a:pt x="52480" y="47066"/>
                      <a:pt x="41949" y="55619"/>
                      <a:pt x="30429" y="62677"/>
                    </a:cubicBezTo>
                    <a:cubicBezTo>
                      <a:pt x="21478" y="68096"/>
                      <a:pt x="8051" y="71634"/>
                      <a:pt x="2904" y="81577"/>
                    </a:cubicBezTo>
                    <a:cubicBezTo>
                      <a:pt x="-6808" y="100118"/>
                      <a:pt x="8454" y="133572"/>
                      <a:pt x="30250" y="133751"/>
                    </a:cubicBezTo>
                    <a:close/>
                  </a:path>
                </a:pathLst>
              </a:custGeom>
              <a:solidFill>
                <a:srgbClr val="000000"/>
              </a:solidFill>
              <a:ln w="4469" cap="flat">
                <a:noFill/>
                <a:prstDash val="solid"/>
                <a:miter/>
              </a:ln>
            </p:spPr>
            <p:txBody>
              <a:bodyPr rtlCol="0" anchor="ctr"/>
              <a:lstStyle/>
              <a:p>
                <a:endParaRPr lang="en-VN"/>
              </a:p>
            </p:txBody>
          </p:sp>
          <p:sp>
            <p:nvSpPr>
              <p:cNvPr id="2012" name="TextBox 2011">
                <a:extLst>
                  <a:ext uri="{FF2B5EF4-FFF2-40B4-BE49-F238E27FC236}">
                    <a16:creationId xmlns:a16="http://schemas.microsoft.com/office/drawing/2014/main" id="{2DB97E1D-5A7D-2441-9EE3-E5ADE5C6A749}"/>
                  </a:ext>
                </a:extLst>
              </p:cNvPr>
              <p:cNvSpPr txBox="1"/>
              <p:nvPr/>
            </p:nvSpPr>
            <p:spPr>
              <a:xfrm>
                <a:off x="1199456" y="857355"/>
                <a:ext cx="4317240" cy="707886"/>
              </a:xfrm>
              <a:prstGeom prst="rect">
                <a:avLst/>
              </a:prstGeom>
              <a:noFill/>
            </p:spPr>
            <p:txBody>
              <a:bodyPr wrap="square" rtlCol="0">
                <a:spAutoFit/>
              </a:bodyPr>
              <a:lstStyle/>
              <a:p>
                <a:pPr algn="ctr"/>
                <a:r>
                  <a:rPr lang="en-VN" sz="4000" b="1" dirty="0">
                    <a:solidFill>
                      <a:srgbClr val="570F18"/>
                    </a:solidFill>
                    <a:latin typeface="Century Gothic" panose="020B0502020202020204" pitchFamily="34" charset="0"/>
                  </a:rPr>
                  <a:t>Project Timeline</a:t>
                </a:r>
              </a:p>
            </p:txBody>
          </p:sp>
          <p:sp>
            <p:nvSpPr>
              <p:cNvPr id="2013" name="Graphic 997">
                <a:extLst>
                  <a:ext uri="{FF2B5EF4-FFF2-40B4-BE49-F238E27FC236}">
                    <a16:creationId xmlns:a16="http://schemas.microsoft.com/office/drawing/2014/main" id="{F8A592A7-E685-2549-AE36-D90B252E0037}"/>
                  </a:ext>
                </a:extLst>
              </p:cNvPr>
              <p:cNvSpPr/>
              <p:nvPr/>
            </p:nvSpPr>
            <p:spPr>
              <a:xfrm>
                <a:off x="833659" y="2277280"/>
                <a:ext cx="4427076" cy="3458735"/>
              </a:xfrm>
              <a:custGeom>
                <a:avLst/>
                <a:gdLst>
                  <a:gd name="connsiteX0" fmla="*/ 467139 w 4427076"/>
                  <a:gd name="connsiteY0" fmla="*/ 346236 h 3458735"/>
                  <a:gd name="connsiteX1" fmla="*/ 392665 w 4427076"/>
                  <a:gd name="connsiteY1" fmla="*/ 400650 h 3458735"/>
                  <a:gd name="connsiteX2" fmla="*/ 380984 w 4427076"/>
                  <a:gd name="connsiteY2" fmla="*/ 497609 h 3458735"/>
                  <a:gd name="connsiteX3" fmla="*/ 356010 w 4427076"/>
                  <a:gd name="connsiteY3" fmla="*/ 1347623 h 3458735"/>
                  <a:gd name="connsiteX4" fmla="*/ 114686 w 4427076"/>
                  <a:gd name="connsiteY4" fmla="*/ 1688479 h 3458735"/>
                  <a:gd name="connsiteX5" fmla="*/ 11165 w 4427076"/>
                  <a:gd name="connsiteY5" fmla="*/ 2079763 h 3458735"/>
                  <a:gd name="connsiteX6" fmla="*/ 340748 w 4427076"/>
                  <a:gd name="connsiteY6" fmla="*/ 2461418 h 3458735"/>
                  <a:gd name="connsiteX7" fmla="*/ 537988 w 4427076"/>
                  <a:gd name="connsiteY7" fmla="*/ 2731381 h 3458735"/>
                  <a:gd name="connsiteX8" fmla="*/ 815117 w 4427076"/>
                  <a:gd name="connsiteY8" fmla="*/ 2899995 h 3458735"/>
                  <a:gd name="connsiteX9" fmla="*/ 1263303 w 4427076"/>
                  <a:gd name="connsiteY9" fmla="*/ 2736665 h 3458735"/>
                  <a:gd name="connsiteX10" fmla="*/ 1717307 w 4427076"/>
                  <a:gd name="connsiteY10" fmla="*/ 2887590 h 3458735"/>
                  <a:gd name="connsiteX11" fmla="*/ 2118992 w 4427076"/>
                  <a:gd name="connsiteY11" fmla="*/ 3171570 h 3458735"/>
                  <a:gd name="connsiteX12" fmla="*/ 2653557 w 4427076"/>
                  <a:gd name="connsiteY12" fmla="*/ 3271619 h 3458735"/>
                  <a:gd name="connsiteX13" fmla="*/ 3122958 w 4427076"/>
                  <a:gd name="connsiteY13" fmla="*/ 3432844 h 3458735"/>
                  <a:gd name="connsiteX14" fmla="*/ 3594327 w 4427076"/>
                  <a:gd name="connsiteY14" fmla="*/ 3363562 h 3458735"/>
                  <a:gd name="connsiteX15" fmla="*/ 3846303 w 4427076"/>
                  <a:gd name="connsiteY15" fmla="*/ 2775404 h 3458735"/>
                  <a:gd name="connsiteX16" fmla="*/ 4255955 w 4427076"/>
                  <a:gd name="connsiteY16" fmla="*/ 2338395 h 3458735"/>
                  <a:gd name="connsiteX17" fmla="*/ 4282808 w 4427076"/>
                  <a:gd name="connsiteY17" fmla="*/ 1324962 h 3458735"/>
                  <a:gd name="connsiteX18" fmla="*/ 3383214 w 4427076"/>
                  <a:gd name="connsiteY18" fmla="*/ 787545 h 3458735"/>
                  <a:gd name="connsiteX19" fmla="*/ 2901281 w 4427076"/>
                  <a:gd name="connsiteY19" fmla="*/ 719651 h 3458735"/>
                  <a:gd name="connsiteX20" fmla="*/ 1816621 w 4427076"/>
                  <a:gd name="connsiteY20" fmla="*/ 18054 h 3458735"/>
                  <a:gd name="connsiteX21" fmla="*/ 1056665 w 4427076"/>
                  <a:gd name="connsiteY21" fmla="*/ 196431 h 3458735"/>
                  <a:gd name="connsiteX22" fmla="*/ 467139 w 4427076"/>
                  <a:gd name="connsiteY22" fmla="*/ 346236 h 345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427076" h="3458735">
                    <a:moveTo>
                      <a:pt x="467139" y="346236"/>
                    </a:moveTo>
                    <a:cubicBezTo>
                      <a:pt x="438227" y="358239"/>
                      <a:pt x="408554" y="373645"/>
                      <a:pt x="392665" y="400650"/>
                    </a:cubicBezTo>
                    <a:cubicBezTo>
                      <a:pt x="375837" y="429178"/>
                      <a:pt x="377851" y="464602"/>
                      <a:pt x="380984" y="497609"/>
                    </a:cubicBezTo>
                    <a:cubicBezTo>
                      <a:pt x="408285" y="783873"/>
                      <a:pt x="480208" y="1088319"/>
                      <a:pt x="356010" y="1347623"/>
                    </a:cubicBezTo>
                    <a:cubicBezTo>
                      <a:pt x="295724" y="1473423"/>
                      <a:pt x="194889" y="1574233"/>
                      <a:pt x="114686" y="1688479"/>
                    </a:cubicBezTo>
                    <a:cubicBezTo>
                      <a:pt x="34483" y="1802725"/>
                      <a:pt x="-26072" y="1945364"/>
                      <a:pt x="11165" y="2079763"/>
                    </a:cubicBezTo>
                    <a:cubicBezTo>
                      <a:pt x="56638" y="2243989"/>
                      <a:pt x="226352" y="2335036"/>
                      <a:pt x="340748" y="2461418"/>
                    </a:cubicBezTo>
                    <a:cubicBezTo>
                      <a:pt x="415625" y="2544046"/>
                      <a:pt x="468124" y="2644454"/>
                      <a:pt x="537988" y="2731381"/>
                    </a:cubicBezTo>
                    <a:cubicBezTo>
                      <a:pt x="607852" y="2818308"/>
                      <a:pt x="703585" y="2894890"/>
                      <a:pt x="815117" y="2899995"/>
                    </a:cubicBezTo>
                    <a:cubicBezTo>
                      <a:pt x="975522" y="2907385"/>
                      <a:pt x="1106030" y="2768776"/>
                      <a:pt x="1263303" y="2736665"/>
                    </a:cubicBezTo>
                    <a:cubicBezTo>
                      <a:pt x="1424424" y="2703793"/>
                      <a:pt x="1586665" y="2787451"/>
                      <a:pt x="1717307" y="2887590"/>
                    </a:cubicBezTo>
                    <a:cubicBezTo>
                      <a:pt x="1847950" y="2987729"/>
                      <a:pt x="1966777" y="3109050"/>
                      <a:pt x="2118992" y="3171570"/>
                    </a:cubicBezTo>
                    <a:cubicBezTo>
                      <a:pt x="2287095" y="3240672"/>
                      <a:pt x="2476592" y="3230103"/>
                      <a:pt x="2653557" y="3271619"/>
                    </a:cubicBezTo>
                    <a:cubicBezTo>
                      <a:pt x="2814679" y="3309462"/>
                      <a:pt x="2963000" y="3389940"/>
                      <a:pt x="3122958" y="3432844"/>
                    </a:cubicBezTo>
                    <a:cubicBezTo>
                      <a:pt x="3282915" y="3475747"/>
                      <a:pt x="3470398" y="3473150"/>
                      <a:pt x="3594327" y="3363562"/>
                    </a:cubicBezTo>
                    <a:cubicBezTo>
                      <a:pt x="3755851" y="3220251"/>
                      <a:pt x="3743141" y="2964978"/>
                      <a:pt x="3846303" y="2775404"/>
                    </a:cubicBezTo>
                    <a:cubicBezTo>
                      <a:pt x="3942126" y="2599266"/>
                      <a:pt x="4129698" y="2494111"/>
                      <a:pt x="4255955" y="2338395"/>
                    </a:cubicBezTo>
                    <a:cubicBezTo>
                      <a:pt x="4483136" y="2058132"/>
                      <a:pt x="4475706" y="1629766"/>
                      <a:pt x="4282808" y="1324962"/>
                    </a:cubicBezTo>
                    <a:cubicBezTo>
                      <a:pt x="4089910" y="1020157"/>
                      <a:pt x="3740500" y="835599"/>
                      <a:pt x="3383214" y="787545"/>
                    </a:cubicBezTo>
                    <a:cubicBezTo>
                      <a:pt x="3222092" y="765914"/>
                      <a:pt x="3056182" y="768870"/>
                      <a:pt x="2901281" y="719651"/>
                    </a:cubicBezTo>
                    <a:cubicBezTo>
                      <a:pt x="2486662" y="587984"/>
                      <a:pt x="2239923" y="116222"/>
                      <a:pt x="1816621" y="18054"/>
                    </a:cubicBezTo>
                    <a:cubicBezTo>
                      <a:pt x="1547548" y="-44242"/>
                      <a:pt x="1285860" y="63645"/>
                      <a:pt x="1056665" y="196431"/>
                    </a:cubicBezTo>
                    <a:cubicBezTo>
                      <a:pt x="857724" y="311707"/>
                      <a:pt x="674180" y="260294"/>
                      <a:pt x="467139" y="346236"/>
                    </a:cubicBezTo>
                    <a:close/>
                  </a:path>
                </a:pathLst>
              </a:custGeom>
              <a:solidFill>
                <a:srgbClr val="933C3C">
                  <a:alpha val="10000"/>
                </a:srgbClr>
              </a:solidFill>
              <a:ln w="4469" cap="flat">
                <a:noFill/>
                <a:prstDash val="solid"/>
                <a:miter/>
              </a:ln>
            </p:spPr>
            <p:txBody>
              <a:bodyPr rtlCol="0" anchor="ctr"/>
              <a:lstStyle/>
              <a:p>
                <a:endParaRPr lang="en-VN"/>
              </a:p>
            </p:txBody>
          </p:sp>
          <p:sp>
            <p:nvSpPr>
              <p:cNvPr id="2014" name="Graphic 997">
                <a:extLst>
                  <a:ext uri="{FF2B5EF4-FFF2-40B4-BE49-F238E27FC236}">
                    <a16:creationId xmlns:a16="http://schemas.microsoft.com/office/drawing/2014/main" id="{975CEB3D-1B50-6249-9891-312F6E3DCBF0}"/>
                  </a:ext>
                </a:extLst>
              </p:cNvPr>
              <p:cNvSpPr/>
              <p:nvPr/>
            </p:nvSpPr>
            <p:spPr>
              <a:xfrm>
                <a:off x="1127719" y="3548384"/>
                <a:ext cx="577217" cy="283532"/>
              </a:xfrm>
              <a:custGeom>
                <a:avLst/>
                <a:gdLst>
                  <a:gd name="connsiteX0" fmla="*/ 577137 w 577217"/>
                  <a:gd name="connsiteY0" fmla="*/ -64 h 283532"/>
                  <a:gd name="connsiteX1" fmla="*/ 260443 w 577217"/>
                  <a:gd name="connsiteY1" fmla="*/ 148487 h 283532"/>
                  <a:gd name="connsiteX2" fmla="*/ 70812 w 577217"/>
                  <a:gd name="connsiteY2" fmla="*/ 215978 h 283532"/>
                  <a:gd name="connsiteX3" fmla="*/ -81 w 577217"/>
                  <a:gd name="connsiteY3" fmla="*/ 283468 h 283532"/>
                </a:gdLst>
                <a:ahLst/>
                <a:cxnLst>
                  <a:cxn ang="0">
                    <a:pos x="connsiteX0" y="connsiteY0"/>
                  </a:cxn>
                  <a:cxn ang="0">
                    <a:pos x="connsiteX1" y="connsiteY1"/>
                  </a:cxn>
                  <a:cxn ang="0">
                    <a:pos x="connsiteX2" y="connsiteY2"/>
                  </a:cxn>
                  <a:cxn ang="0">
                    <a:pos x="connsiteX3" y="connsiteY3"/>
                  </a:cxn>
                </a:cxnLst>
                <a:rect l="l" t="t" r="r" b="b"/>
                <a:pathLst>
                  <a:path w="577217" h="283532">
                    <a:moveTo>
                      <a:pt x="577137" y="-64"/>
                    </a:moveTo>
                    <a:cubicBezTo>
                      <a:pt x="577137" y="-64"/>
                      <a:pt x="424384" y="144188"/>
                      <a:pt x="260443" y="148487"/>
                    </a:cubicBezTo>
                    <a:cubicBezTo>
                      <a:pt x="191600" y="149857"/>
                      <a:pt x="125061" y="173540"/>
                      <a:pt x="70812" y="215978"/>
                    </a:cubicBezTo>
                    <a:cubicBezTo>
                      <a:pt x="45172" y="236261"/>
                      <a:pt x="21442" y="258850"/>
                      <a:pt x="-81" y="283468"/>
                    </a:cubicBezTo>
                  </a:path>
                </a:pathLst>
              </a:custGeom>
              <a:noFill/>
              <a:ln w="8938" cap="flat">
                <a:solidFill>
                  <a:srgbClr val="535461"/>
                </a:solidFill>
                <a:prstDash val="solid"/>
                <a:miter/>
              </a:ln>
            </p:spPr>
            <p:txBody>
              <a:bodyPr rtlCol="0" anchor="ctr"/>
              <a:lstStyle/>
              <a:p>
                <a:endParaRPr lang="en-VN"/>
              </a:p>
            </p:txBody>
          </p:sp>
          <p:sp>
            <p:nvSpPr>
              <p:cNvPr id="2015" name="Graphic 997">
                <a:extLst>
                  <a:ext uri="{FF2B5EF4-FFF2-40B4-BE49-F238E27FC236}">
                    <a16:creationId xmlns:a16="http://schemas.microsoft.com/office/drawing/2014/main" id="{182E6B0A-6840-0D44-9DB3-744824F24727}"/>
                  </a:ext>
                </a:extLst>
              </p:cNvPr>
              <p:cNvSpPr/>
              <p:nvPr/>
            </p:nvSpPr>
            <p:spPr>
              <a:xfrm>
                <a:off x="997206" y="3829273"/>
                <a:ext cx="133198" cy="92209"/>
              </a:xfrm>
              <a:custGeom>
                <a:avLst/>
                <a:gdLst>
                  <a:gd name="connsiteX0" fmla="*/ 27045 w 133198"/>
                  <a:gd name="connsiteY0" fmla="*/ 6117 h 92209"/>
                  <a:gd name="connsiteX1" fmla="*/ 133117 w 133198"/>
                  <a:gd name="connsiteY1" fmla="*/ 2355 h 92209"/>
                  <a:gd name="connsiteX2" fmla="*/ 67505 w 133198"/>
                  <a:gd name="connsiteY2" fmla="*/ 85879 h 92209"/>
                  <a:gd name="connsiteX3" fmla="*/ 6185 w 133198"/>
                  <a:gd name="connsiteY3" fmla="*/ 70191 h 92209"/>
                  <a:gd name="connsiteX4" fmla="*/ 21858 w 133198"/>
                  <a:gd name="connsiteY4" fmla="*/ 8831 h 92209"/>
                  <a:gd name="connsiteX5" fmla="*/ 27225 w 133198"/>
                  <a:gd name="connsiteY5" fmla="*/ 6117 h 92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198" h="92209">
                    <a:moveTo>
                      <a:pt x="27045" y="6117"/>
                    </a:moveTo>
                    <a:cubicBezTo>
                      <a:pt x="49065" y="-5079"/>
                      <a:pt x="133117" y="2355"/>
                      <a:pt x="133117" y="2355"/>
                    </a:cubicBezTo>
                    <a:cubicBezTo>
                      <a:pt x="133117" y="2355"/>
                      <a:pt x="89525" y="74683"/>
                      <a:pt x="67505" y="85879"/>
                    </a:cubicBezTo>
                    <a:cubicBezTo>
                      <a:pt x="46241" y="98490"/>
                      <a:pt x="18788" y="91468"/>
                      <a:pt x="6185" y="70191"/>
                    </a:cubicBezTo>
                    <a:cubicBezTo>
                      <a:pt x="-6423" y="48914"/>
                      <a:pt x="595" y="21443"/>
                      <a:pt x="21858" y="8831"/>
                    </a:cubicBezTo>
                    <a:cubicBezTo>
                      <a:pt x="23586" y="7806"/>
                      <a:pt x="25376" y="6901"/>
                      <a:pt x="27225" y="6117"/>
                    </a:cubicBezTo>
                    <a:close/>
                  </a:path>
                </a:pathLst>
              </a:custGeom>
              <a:solidFill>
                <a:srgbClr val="933C3C"/>
              </a:solidFill>
              <a:ln w="4469" cap="flat">
                <a:noFill/>
                <a:prstDash val="solid"/>
                <a:miter/>
              </a:ln>
            </p:spPr>
            <p:txBody>
              <a:bodyPr rtlCol="0" anchor="ctr"/>
              <a:lstStyle/>
              <a:p>
                <a:endParaRPr lang="en-VN"/>
              </a:p>
            </p:txBody>
          </p:sp>
          <p:sp>
            <p:nvSpPr>
              <p:cNvPr id="2016" name="Graphic 997">
                <a:extLst>
                  <a:ext uri="{FF2B5EF4-FFF2-40B4-BE49-F238E27FC236}">
                    <a16:creationId xmlns:a16="http://schemas.microsoft.com/office/drawing/2014/main" id="{3162BB7D-8DFC-3143-B857-090E628FA692}"/>
                  </a:ext>
                </a:extLst>
              </p:cNvPr>
              <p:cNvSpPr/>
              <p:nvPr/>
            </p:nvSpPr>
            <p:spPr>
              <a:xfrm>
                <a:off x="1065385" y="3707513"/>
                <a:ext cx="138508" cy="89194"/>
              </a:xfrm>
              <a:custGeom>
                <a:avLst/>
                <a:gdLst>
                  <a:gd name="connsiteX0" fmla="*/ 47349 w 138508"/>
                  <a:gd name="connsiteY0" fmla="*/ 17 h 89194"/>
                  <a:gd name="connsiteX1" fmla="*/ 138428 w 138508"/>
                  <a:gd name="connsiteY1" fmla="*/ 54565 h 89194"/>
                  <a:gd name="connsiteX2" fmla="*/ 37995 w 138508"/>
                  <a:gd name="connsiteY2" fmla="*/ 89004 h 89194"/>
                  <a:gd name="connsiteX3" fmla="*/ 427 w 138508"/>
                  <a:gd name="connsiteY3" fmla="*/ 38030 h 89194"/>
                  <a:gd name="connsiteX4" fmla="*/ 47349 w 138508"/>
                  <a:gd name="connsiteY4" fmla="*/ 17 h 8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508" h="89194">
                    <a:moveTo>
                      <a:pt x="47349" y="17"/>
                    </a:moveTo>
                    <a:cubicBezTo>
                      <a:pt x="71920" y="2614"/>
                      <a:pt x="138428" y="54565"/>
                      <a:pt x="138428" y="54565"/>
                    </a:cubicBezTo>
                    <a:cubicBezTo>
                      <a:pt x="138428" y="54565"/>
                      <a:pt x="62343" y="91557"/>
                      <a:pt x="37995" y="89004"/>
                    </a:cubicBezTo>
                    <a:cubicBezTo>
                      <a:pt x="13554" y="85309"/>
                      <a:pt x="-3265" y="62487"/>
                      <a:pt x="427" y="38030"/>
                    </a:cubicBezTo>
                    <a:cubicBezTo>
                      <a:pt x="3887" y="15123"/>
                      <a:pt x="24237" y="-1363"/>
                      <a:pt x="47349" y="17"/>
                    </a:cubicBezTo>
                    <a:close/>
                  </a:path>
                </a:pathLst>
              </a:custGeom>
              <a:solidFill>
                <a:srgbClr val="933C3C"/>
              </a:solidFill>
              <a:ln w="4469" cap="flat">
                <a:noFill/>
                <a:prstDash val="solid"/>
                <a:miter/>
              </a:ln>
            </p:spPr>
            <p:txBody>
              <a:bodyPr rtlCol="0" anchor="ctr"/>
              <a:lstStyle/>
              <a:p>
                <a:endParaRPr lang="en-VN"/>
              </a:p>
            </p:txBody>
          </p:sp>
          <p:sp>
            <p:nvSpPr>
              <p:cNvPr id="2017" name="Graphic 997">
                <a:extLst>
                  <a:ext uri="{FF2B5EF4-FFF2-40B4-BE49-F238E27FC236}">
                    <a16:creationId xmlns:a16="http://schemas.microsoft.com/office/drawing/2014/main" id="{0C911DCD-B288-F64E-AFAD-ABC431389114}"/>
                  </a:ext>
                </a:extLst>
              </p:cNvPr>
              <p:cNvSpPr/>
              <p:nvPr/>
            </p:nvSpPr>
            <p:spPr>
              <a:xfrm>
                <a:off x="1253054" y="3597024"/>
                <a:ext cx="120688" cy="100627"/>
              </a:xfrm>
              <a:custGeom>
                <a:avLst/>
                <a:gdLst>
                  <a:gd name="connsiteX0" fmla="*/ 69496 w 120688"/>
                  <a:gd name="connsiteY0" fmla="*/ 7456 h 100627"/>
                  <a:gd name="connsiteX1" fmla="*/ 120607 w 120688"/>
                  <a:gd name="connsiteY1" fmla="*/ 100563 h 100627"/>
                  <a:gd name="connsiteX2" fmla="*/ 16550 w 120688"/>
                  <a:gd name="connsiteY2" fmla="*/ 79559 h 100627"/>
                  <a:gd name="connsiteX3" fmla="*/ 9863 w 120688"/>
                  <a:gd name="connsiteY3" fmla="*/ 16579 h 100627"/>
                  <a:gd name="connsiteX4" fmla="*/ 69496 w 120688"/>
                  <a:gd name="connsiteY4" fmla="*/ 7456 h 10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688" h="100627">
                    <a:moveTo>
                      <a:pt x="69496" y="7456"/>
                    </a:moveTo>
                    <a:cubicBezTo>
                      <a:pt x="89368" y="22101"/>
                      <a:pt x="120607" y="100563"/>
                      <a:pt x="120607" y="100563"/>
                    </a:cubicBezTo>
                    <a:cubicBezTo>
                      <a:pt x="120607" y="100563"/>
                      <a:pt x="36422" y="94159"/>
                      <a:pt x="16550" y="79559"/>
                    </a:cubicBezTo>
                    <a:cubicBezTo>
                      <a:pt x="-2677" y="64015"/>
                      <a:pt x="-5671" y="35818"/>
                      <a:pt x="9863" y="16579"/>
                    </a:cubicBezTo>
                    <a:cubicBezTo>
                      <a:pt x="24400" y="-1425"/>
                      <a:pt x="50251" y="-5379"/>
                      <a:pt x="69496" y="7456"/>
                    </a:cubicBezTo>
                    <a:close/>
                  </a:path>
                </a:pathLst>
              </a:custGeom>
              <a:solidFill>
                <a:srgbClr val="933C3C"/>
              </a:solidFill>
              <a:ln w="4469" cap="flat">
                <a:noFill/>
                <a:prstDash val="solid"/>
                <a:miter/>
              </a:ln>
            </p:spPr>
            <p:txBody>
              <a:bodyPr rtlCol="0" anchor="ctr"/>
              <a:lstStyle/>
              <a:p>
                <a:endParaRPr lang="en-VN"/>
              </a:p>
            </p:txBody>
          </p:sp>
          <p:sp>
            <p:nvSpPr>
              <p:cNvPr id="2018" name="Graphic 997">
                <a:extLst>
                  <a:ext uri="{FF2B5EF4-FFF2-40B4-BE49-F238E27FC236}">
                    <a16:creationId xmlns:a16="http://schemas.microsoft.com/office/drawing/2014/main" id="{E25EA64C-18FF-9740-8C87-84528285344D}"/>
                  </a:ext>
                </a:extLst>
              </p:cNvPr>
              <p:cNvSpPr/>
              <p:nvPr/>
            </p:nvSpPr>
            <p:spPr>
              <a:xfrm>
                <a:off x="1432055" y="3556548"/>
                <a:ext cx="132974" cy="91723"/>
              </a:xfrm>
              <a:custGeom>
                <a:avLst/>
                <a:gdLst>
                  <a:gd name="connsiteX0" fmla="*/ 66789 w 132974"/>
                  <a:gd name="connsiteY0" fmla="*/ 5789 h 91723"/>
                  <a:gd name="connsiteX1" fmla="*/ 132893 w 132974"/>
                  <a:gd name="connsiteY1" fmla="*/ 88910 h 91723"/>
                  <a:gd name="connsiteX2" fmla="*/ 26777 w 132974"/>
                  <a:gd name="connsiteY2" fmla="*/ 85775 h 91723"/>
                  <a:gd name="connsiteX3" fmla="*/ 3669 w 132974"/>
                  <a:gd name="connsiteY3" fmla="*/ 26811 h 91723"/>
                  <a:gd name="connsiteX4" fmla="*/ 62595 w 132974"/>
                  <a:gd name="connsiteY4" fmla="*/ 3689 h 91723"/>
                  <a:gd name="connsiteX5" fmla="*/ 66789 w 132974"/>
                  <a:gd name="connsiteY5" fmla="*/ 5789 h 9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974" h="91723">
                    <a:moveTo>
                      <a:pt x="66789" y="5789"/>
                    </a:moveTo>
                    <a:cubicBezTo>
                      <a:pt x="88853" y="16851"/>
                      <a:pt x="132893" y="88910"/>
                      <a:pt x="132893" y="88910"/>
                    </a:cubicBezTo>
                    <a:cubicBezTo>
                      <a:pt x="132893" y="88910"/>
                      <a:pt x="48842" y="96837"/>
                      <a:pt x="26777" y="85775"/>
                    </a:cubicBezTo>
                    <a:cubicBezTo>
                      <a:pt x="4126" y="75878"/>
                      <a:pt x="-6222" y="49477"/>
                      <a:pt x="3669" y="26811"/>
                    </a:cubicBezTo>
                    <a:cubicBezTo>
                      <a:pt x="13560" y="4146"/>
                      <a:pt x="39944" y="-6208"/>
                      <a:pt x="62595" y="3689"/>
                    </a:cubicBezTo>
                    <a:cubicBezTo>
                      <a:pt x="64032" y="4316"/>
                      <a:pt x="65428" y="5015"/>
                      <a:pt x="66789" y="5789"/>
                    </a:cubicBezTo>
                    <a:close/>
                  </a:path>
                </a:pathLst>
              </a:custGeom>
              <a:solidFill>
                <a:srgbClr val="933C3C"/>
              </a:solidFill>
              <a:ln w="4469" cap="flat">
                <a:noFill/>
                <a:prstDash val="solid"/>
                <a:miter/>
              </a:ln>
            </p:spPr>
            <p:txBody>
              <a:bodyPr rtlCol="0" anchor="ctr"/>
              <a:lstStyle/>
              <a:p>
                <a:endParaRPr lang="en-VN"/>
              </a:p>
            </p:txBody>
          </p:sp>
          <p:sp>
            <p:nvSpPr>
              <p:cNvPr id="2019" name="Graphic 997">
                <a:extLst>
                  <a:ext uri="{FF2B5EF4-FFF2-40B4-BE49-F238E27FC236}">
                    <a16:creationId xmlns:a16="http://schemas.microsoft.com/office/drawing/2014/main" id="{57E279BF-F11D-8743-9222-627844CC705A}"/>
                  </a:ext>
                </a:extLst>
              </p:cNvPr>
              <p:cNvSpPr/>
              <p:nvPr/>
            </p:nvSpPr>
            <p:spPr>
              <a:xfrm>
                <a:off x="1162566" y="3738406"/>
                <a:ext cx="89625" cy="138867"/>
              </a:xfrm>
              <a:custGeom>
                <a:avLst/>
                <a:gdLst>
                  <a:gd name="connsiteX0" fmla="*/ 88016 w 89625"/>
                  <a:gd name="connsiteY0" fmla="*/ 105225 h 138867"/>
                  <a:gd name="connsiteX1" fmla="*/ 73873 w 89625"/>
                  <a:gd name="connsiteY1" fmla="*/ -64 h 138867"/>
                  <a:gd name="connsiteX2" fmla="*/ 2622 w 89625"/>
                  <a:gd name="connsiteY2" fmla="*/ 78712 h 138867"/>
                  <a:gd name="connsiteX3" fmla="*/ 29404 w 89625"/>
                  <a:gd name="connsiteY3" fmla="*/ 136100 h 138867"/>
                  <a:gd name="connsiteX4" fmla="*/ 86754 w 89625"/>
                  <a:gd name="connsiteY4" fmla="*/ 109300 h 138867"/>
                  <a:gd name="connsiteX5" fmla="*/ 88016 w 89625"/>
                  <a:gd name="connsiteY5" fmla="*/ 105225 h 13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25" h="138867">
                    <a:moveTo>
                      <a:pt x="88016" y="105225"/>
                    </a:moveTo>
                    <a:cubicBezTo>
                      <a:pt x="95356" y="81623"/>
                      <a:pt x="73873" y="-64"/>
                      <a:pt x="73873" y="-64"/>
                    </a:cubicBezTo>
                    <a:cubicBezTo>
                      <a:pt x="73873" y="-64"/>
                      <a:pt x="9962" y="55111"/>
                      <a:pt x="2622" y="78712"/>
                    </a:cubicBezTo>
                    <a:cubicBezTo>
                      <a:pt x="-5819" y="101960"/>
                      <a:pt x="6171" y="127653"/>
                      <a:pt x="29404" y="136100"/>
                    </a:cubicBezTo>
                    <a:cubicBezTo>
                      <a:pt x="52636" y="144546"/>
                      <a:pt x="78313" y="132548"/>
                      <a:pt x="86754" y="109300"/>
                    </a:cubicBezTo>
                    <a:cubicBezTo>
                      <a:pt x="87237" y="107961"/>
                      <a:pt x="87658" y="106604"/>
                      <a:pt x="88016" y="105225"/>
                    </a:cubicBezTo>
                    <a:close/>
                  </a:path>
                </a:pathLst>
              </a:custGeom>
              <a:solidFill>
                <a:srgbClr val="933C3C"/>
              </a:solidFill>
              <a:ln w="4469" cap="flat">
                <a:noFill/>
                <a:prstDash val="solid"/>
                <a:miter/>
              </a:ln>
            </p:spPr>
            <p:txBody>
              <a:bodyPr rtlCol="0" anchor="ctr"/>
              <a:lstStyle/>
              <a:p>
                <a:endParaRPr lang="en-VN"/>
              </a:p>
            </p:txBody>
          </p:sp>
          <p:sp>
            <p:nvSpPr>
              <p:cNvPr id="2020" name="Graphic 997">
                <a:extLst>
                  <a:ext uri="{FF2B5EF4-FFF2-40B4-BE49-F238E27FC236}">
                    <a16:creationId xmlns:a16="http://schemas.microsoft.com/office/drawing/2014/main" id="{1052627F-BEE1-B34A-A3A1-0122794A4C17}"/>
                  </a:ext>
                </a:extLst>
              </p:cNvPr>
              <p:cNvSpPr/>
              <p:nvPr/>
            </p:nvSpPr>
            <p:spPr>
              <a:xfrm>
                <a:off x="1366805" y="3695412"/>
                <a:ext cx="89512" cy="141116"/>
              </a:xfrm>
              <a:custGeom>
                <a:avLst/>
                <a:gdLst>
                  <a:gd name="connsiteX0" fmla="*/ 89341 w 89512"/>
                  <a:gd name="connsiteY0" fmla="*/ 96134 h 141116"/>
                  <a:gd name="connsiteX1" fmla="*/ 44362 w 89512"/>
                  <a:gd name="connsiteY1" fmla="*/ -64 h 141116"/>
                  <a:gd name="connsiteX2" fmla="*/ -81 w 89512"/>
                  <a:gd name="connsiteY2" fmla="*/ 96402 h 141116"/>
                  <a:gd name="connsiteX3" fmla="*/ 44809 w 89512"/>
                  <a:gd name="connsiteY3" fmla="*/ 141053 h 141116"/>
                  <a:gd name="connsiteX4" fmla="*/ 89431 w 89512"/>
                  <a:gd name="connsiteY4" fmla="*/ 96134 h 141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512" h="141116">
                    <a:moveTo>
                      <a:pt x="89341" y="96134"/>
                    </a:moveTo>
                    <a:cubicBezTo>
                      <a:pt x="89341" y="71413"/>
                      <a:pt x="44362" y="-64"/>
                      <a:pt x="44362" y="-64"/>
                    </a:cubicBezTo>
                    <a:cubicBezTo>
                      <a:pt x="44362" y="-64"/>
                      <a:pt x="-126" y="71592"/>
                      <a:pt x="-81" y="96402"/>
                    </a:cubicBezTo>
                    <a:cubicBezTo>
                      <a:pt x="-5" y="121137"/>
                      <a:pt x="20090" y="141129"/>
                      <a:pt x="44809" y="141053"/>
                    </a:cubicBezTo>
                    <a:cubicBezTo>
                      <a:pt x="69528" y="140977"/>
                      <a:pt x="89507" y="120868"/>
                      <a:pt x="89431" y="96134"/>
                    </a:cubicBezTo>
                    <a:close/>
                  </a:path>
                </a:pathLst>
              </a:custGeom>
              <a:solidFill>
                <a:srgbClr val="933C3C"/>
              </a:solidFill>
              <a:ln w="4469" cap="flat">
                <a:noFill/>
                <a:prstDash val="solid"/>
                <a:miter/>
              </a:ln>
            </p:spPr>
            <p:txBody>
              <a:bodyPr rtlCol="0" anchor="ctr"/>
              <a:lstStyle/>
              <a:p>
                <a:endParaRPr lang="en-VN"/>
              </a:p>
            </p:txBody>
          </p:sp>
          <p:sp>
            <p:nvSpPr>
              <p:cNvPr id="2021" name="Graphic 997">
                <a:extLst>
                  <a:ext uri="{FF2B5EF4-FFF2-40B4-BE49-F238E27FC236}">
                    <a16:creationId xmlns:a16="http://schemas.microsoft.com/office/drawing/2014/main" id="{3E334912-714B-224A-B8C7-84715B8A83B9}"/>
                  </a:ext>
                </a:extLst>
              </p:cNvPr>
              <p:cNvSpPr/>
              <p:nvPr/>
            </p:nvSpPr>
            <p:spPr>
              <a:xfrm>
                <a:off x="1560587" y="3611441"/>
                <a:ext cx="88857" cy="137741"/>
              </a:xfrm>
              <a:custGeom>
                <a:avLst/>
                <a:gdLst>
                  <a:gd name="connsiteX0" fmla="*/ 88413 w 88857"/>
                  <a:gd name="connsiteY0" fmla="*/ 102359 h 137741"/>
                  <a:gd name="connsiteX1" fmla="*/ 60307 w 88857"/>
                  <a:gd name="connsiteY1" fmla="*/ -64 h 137741"/>
                  <a:gd name="connsiteX2" fmla="*/ 244 w 88857"/>
                  <a:gd name="connsiteY2" fmla="*/ 87535 h 137741"/>
                  <a:gd name="connsiteX3" fmla="*/ 39329 w 88857"/>
                  <a:gd name="connsiteY3" fmla="*/ 137354 h 137741"/>
                  <a:gd name="connsiteX4" fmla="*/ 88413 w 88857"/>
                  <a:gd name="connsiteY4" fmla="*/ 102404 h 137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57" h="137741">
                    <a:moveTo>
                      <a:pt x="88413" y="102359"/>
                    </a:moveTo>
                    <a:cubicBezTo>
                      <a:pt x="92531" y="77996"/>
                      <a:pt x="60307" y="-64"/>
                      <a:pt x="60307" y="-64"/>
                    </a:cubicBezTo>
                    <a:cubicBezTo>
                      <a:pt x="60307" y="-64"/>
                      <a:pt x="4317" y="63172"/>
                      <a:pt x="244" y="87535"/>
                    </a:cubicBezTo>
                    <a:cubicBezTo>
                      <a:pt x="-2710" y="112091"/>
                      <a:pt x="14790" y="134398"/>
                      <a:pt x="39329" y="137354"/>
                    </a:cubicBezTo>
                    <a:cubicBezTo>
                      <a:pt x="62249" y="140112"/>
                      <a:pt x="83508" y="124980"/>
                      <a:pt x="88413" y="102404"/>
                    </a:cubicBezTo>
                    <a:close/>
                  </a:path>
                </a:pathLst>
              </a:custGeom>
              <a:solidFill>
                <a:srgbClr val="933C3C"/>
              </a:solidFill>
              <a:ln w="4469" cap="flat">
                <a:noFill/>
                <a:prstDash val="solid"/>
                <a:miter/>
              </a:ln>
            </p:spPr>
            <p:txBody>
              <a:bodyPr rtlCol="0" anchor="ctr"/>
              <a:lstStyle/>
              <a:p>
                <a:endParaRPr lang="en-VN"/>
              </a:p>
            </p:txBody>
          </p:sp>
          <p:sp>
            <p:nvSpPr>
              <p:cNvPr id="2022" name="Graphic 997">
                <a:extLst>
                  <a:ext uri="{FF2B5EF4-FFF2-40B4-BE49-F238E27FC236}">
                    <a16:creationId xmlns:a16="http://schemas.microsoft.com/office/drawing/2014/main" id="{F6259EAF-5405-D541-9D26-67533DA021DF}"/>
                  </a:ext>
                </a:extLst>
              </p:cNvPr>
              <p:cNvSpPr/>
              <p:nvPr/>
            </p:nvSpPr>
            <p:spPr>
              <a:xfrm>
                <a:off x="1456138" y="2703924"/>
                <a:ext cx="447290" cy="462447"/>
              </a:xfrm>
              <a:custGeom>
                <a:avLst/>
                <a:gdLst>
                  <a:gd name="connsiteX0" fmla="*/ 447210 w 447290"/>
                  <a:gd name="connsiteY0" fmla="*/ 462383 h 462447"/>
                  <a:gd name="connsiteX1" fmla="*/ 208526 w 447290"/>
                  <a:gd name="connsiteY1" fmla="*/ 206349 h 462447"/>
                  <a:gd name="connsiteX2" fmla="*/ 86029 w 447290"/>
                  <a:gd name="connsiteY2" fmla="*/ 46512 h 462447"/>
                  <a:gd name="connsiteX3" fmla="*/ -81 w 447290"/>
                  <a:gd name="connsiteY3" fmla="*/ -64 h 462447"/>
                </a:gdLst>
                <a:ahLst/>
                <a:cxnLst>
                  <a:cxn ang="0">
                    <a:pos x="connsiteX0" y="connsiteY0"/>
                  </a:cxn>
                  <a:cxn ang="0">
                    <a:pos x="connsiteX1" y="connsiteY1"/>
                  </a:cxn>
                  <a:cxn ang="0">
                    <a:pos x="connsiteX2" y="connsiteY2"/>
                  </a:cxn>
                  <a:cxn ang="0">
                    <a:pos x="connsiteX3" y="connsiteY3"/>
                  </a:cxn>
                </a:cxnLst>
                <a:rect l="l" t="t" r="r" b="b"/>
                <a:pathLst>
                  <a:path w="447290" h="462447">
                    <a:moveTo>
                      <a:pt x="447210" y="462383"/>
                    </a:moveTo>
                    <a:cubicBezTo>
                      <a:pt x="447210" y="462383"/>
                      <a:pt x="263218" y="361259"/>
                      <a:pt x="208526" y="206349"/>
                    </a:cubicBezTo>
                    <a:cubicBezTo>
                      <a:pt x="186059" y="141210"/>
                      <a:pt x="143071" y="85121"/>
                      <a:pt x="86029" y="46512"/>
                    </a:cubicBezTo>
                    <a:cubicBezTo>
                      <a:pt x="58809" y="28388"/>
                      <a:pt x="29986" y="12798"/>
                      <a:pt x="-81" y="-64"/>
                    </a:cubicBezTo>
                  </a:path>
                </a:pathLst>
              </a:custGeom>
              <a:noFill/>
              <a:ln w="8938" cap="flat">
                <a:solidFill>
                  <a:srgbClr val="535461"/>
                </a:solidFill>
                <a:prstDash val="solid"/>
                <a:miter/>
              </a:ln>
            </p:spPr>
            <p:txBody>
              <a:bodyPr rtlCol="0" anchor="ctr"/>
              <a:lstStyle/>
              <a:p>
                <a:endParaRPr lang="en-VN"/>
              </a:p>
            </p:txBody>
          </p:sp>
          <p:sp>
            <p:nvSpPr>
              <p:cNvPr id="2023" name="Graphic 997">
                <a:extLst>
                  <a:ext uri="{FF2B5EF4-FFF2-40B4-BE49-F238E27FC236}">
                    <a16:creationId xmlns:a16="http://schemas.microsoft.com/office/drawing/2014/main" id="{72F70237-90AD-2446-8E3F-35D20846E1AA}"/>
                  </a:ext>
                </a:extLst>
              </p:cNvPr>
              <p:cNvSpPr/>
              <p:nvPr/>
            </p:nvSpPr>
            <p:spPr>
              <a:xfrm>
                <a:off x="1346311" y="2594820"/>
                <a:ext cx="111080" cy="111566"/>
              </a:xfrm>
              <a:custGeom>
                <a:avLst/>
                <a:gdLst>
                  <a:gd name="connsiteX0" fmla="*/ 74837 w 111080"/>
                  <a:gd name="connsiteY0" fmla="*/ 11632 h 111566"/>
                  <a:gd name="connsiteX1" fmla="*/ 110999 w 111080"/>
                  <a:gd name="connsiteY1" fmla="*/ 111502 h 111566"/>
                  <a:gd name="connsiteX2" fmla="*/ 11417 w 111080"/>
                  <a:gd name="connsiteY2" fmla="*/ 74689 h 111566"/>
                  <a:gd name="connsiteX3" fmla="*/ 14729 w 111080"/>
                  <a:gd name="connsiteY3" fmla="*/ 11440 h 111566"/>
                  <a:gd name="connsiteX4" fmla="*/ 74837 w 111080"/>
                  <a:gd name="connsiteY4" fmla="*/ 11632 h 11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080" h="111566">
                    <a:moveTo>
                      <a:pt x="74837" y="11632"/>
                    </a:moveTo>
                    <a:cubicBezTo>
                      <a:pt x="92247" y="29143"/>
                      <a:pt x="110999" y="111502"/>
                      <a:pt x="110999" y="111502"/>
                    </a:cubicBezTo>
                    <a:cubicBezTo>
                      <a:pt x="110999" y="111502"/>
                      <a:pt x="28827" y="92245"/>
                      <a:pt x="11417" y="74689"/>
                    </a:cubicBezTo>
                    <a:cubicBezTo>
                      <a:pt x="-5124" y="56310"/>
                      <a:pt x="-3643" y="27992"/>
                      <a:pt x="14729" y="11440"/>
                    </a:cubicBezTo>
                    <a:cubicBezTo>
                      <a:pt x="31831" y="-3971"/>
                      <a:pt x="57829" y="-3890"/>
                      <a:pt x="74837" y="11632"/>
                    </a:cubicBezTo>
                    <a:close/>
                  </a:path>
                </a:pathLst>
              </a:custGeom>
              <a:solidFill>
                <a:srgbClr val="933C3C"/>
              </a:solidFill>
              <a:ln w="4469" cap="flat">
                <a:noFill/>
                <a:prstDash val="solid"/>
                <a:miter/>
              </a:ln>
            </p:spPr>
            <p:txBody>
              <a:bodyPr rtlCol="0" anchor="ctr"/>
              <a:lstStyle/>
              <a:p>
                <a:endParaRPr lang="en-VN"/>
              </a:p>
            </p:txBody>
          </p:sp>
          <p:sp>
            <p:nvSpPr>
              <p:cNvPr id="2024" name="Graphic 997">
                <a:extLst>
                  <a:ext uri="{FF2B5EF4-FFF2-40B4-BE49-F238E27FC236}">
                    <a16:creationId xmlns:a16="http://schemas.microsoft.com/office/drawing/2014/main" id="{201752A6-3AC9-4F40-BA3F-075C21AB3D97}"/>
                  </a:ext>
                </a:extLst>
              </p:cNvPr>
              <p:cNvSpPr/>
              <p:nvPr/>
            </p:nvSpPr>
            <p:spPr>
              <a:xfrm>
                <a:off x="1481152" y="2613834"/>
                <a:ext cx="89492" cy="141099"/>
              </a:xfrm>
              <a:custGeom>
                <a:avLst/>
                <a:gdLst>
                  <a:gd name="connsiteX0" fmla="*/ 88809 w 89492"/>
                  <a:gd name="connsiteY0" fmla="*/ 37538 h 141099"/>
                  <a:gd name="connsiteX1" fmla="*/ 64954 w 89492"/>
                  <a:gd name="connsiteY1" fmla="*/ 141035 h 141099"/>
                  <a:gd name="connsiteX2" fmla="*/ 1356 w 89492"/>
                  <a:gd name="connsiteY2" fmla="*/ 55944 h 141099"/>
                  <a:gd name="connsiteX3" fmla="*/ 33481 w 89492"/>
                  <a:gd name="connsiteY3" fmla="*/ 1374 h 141099"/>
                  <a:gd name="connsiteX4" fmla="*/ 88016 w 89492"/>
                  <a:gd name="connsiteY4" fmla="*/ 33516 h 141099"/>
                  <a:gd name="connsiteX5" fmla="*/ 88853 w 89492"/>
                  <a:gd name="connsiteY5" fmla="*/ 37493 h 141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492" h="141099">
                    <a:moveTo>
                      <a:pt x="88809" y="37538"/>
                    </a:moveTo>
                    <a:cubicBezTo>
                      <a:pt x="93911" y="61721"/>
                      <a:pt x="64954" y="141035"/>
                      <a:pt x="64954" y="141035"/>
                    </a:cubicBezTo>
                    <a:cubicBezTo>
                      <a:pt x="64954" y="141035"/>
                      <a:pt x="6458" y="80173"/>
                      <a:pt x="1356" y="55944"/>
                    </a:cubicBezTo>
                    <a:cubicBezTo>
                      <a:pt x="-4834" y="31998"/>
                      <a:pt x="9550" y="7568"/>
                      <a:pt x="33481" y="1374"/>
                    </a:cubicBezTo>
                    <a:cubicBezTo>
                      <a:pt x="57412" y="-4820"/>
                      <a:pt x="81827" y="9570"/>
                      <a:pt x="88016" y="33516"/>
                    </a:cubicBezTo>
                    <a:cubicBezTo>
                      <a:pt x="88357" y="34828"/>
                      <a:pt x="88634" y="36154"/>
                      <a:pt x="88853" y="37493"/>
                    </a:cubicBezTo>
                    <a:close/>
                  </a:path>
                </a:pathLst>
              </a:custGeom>
              <a:solidFill>
                <a:srgbClr val="933C3C"/>
              </a:solidFill>
              <a:ln w="4469" cap="flat">
                <a:noFill/>
                <a:prstDash val="solid"/>
                <a:miter/>
              </a:ln>
            </p:spPr>
            <p:txBody>
              <a:bodyPr rtlCol="0" anchor="ctr"/>
              <a:lstStyle/>
              <a:p>
                <a:endParaRPr lang="en-VN"/>
              </a:p>
            </p:txBody>
          </p:sp>
          <p:sp>
            <p:nvSpPr>
              <p:cNvPr id="2025" name="Graphic 997">
                <a:extLst>
                  <a:ext uri="{FF2B5EF4-FFF2-40B4-BE49-F238E27FC236}">
                    <a16:creationId xmlns:a16="http://schemas.microsoft.com/office/drawing/2014/main" id="{019F79E2-1005-3B43-8C93-85794B7A4A1A}"/>
                  </a:ext>
                </a:extLst>
              </p:cNvPr>
              <p:cNvSpPr/>
              <p:nvPr/>
            </p:nvSpPr>
            <p:spPr>
              <a:xfrm>
                <a:off x="1645878" y="2760810"/>
                <a:ext cx="89147" cy="136269"/>
              </a:xfrm>
              <a:custGeom>
                <a:avLst/>
                <a:gdLst>
                  <a:gd name="connsiteX0" fmla="*/ 86547 w 89147"/>
                  <a:gd name="connsiteY0" fmla="*/ 58908 h 136269"/>
                  <a:gd name="connsiteX1" fmla="*/ 13729 w 89147"/>
                  <a:gd name="connsiteY1" fmla="*/ 136206 h 136269"/>
                  <a:gd name="connsiteX2" fmla="*/ 1735 w 89147"/>
                  <a:gd name="connsiteY2" fmla="*/ 30648 h 136269"/>
                  <a:gd name="connsiteX3" fmla="*/ 58373 w 89147"/>
                  <a:gd name="connsiteY3" fmla="*/ 2233 h 136269"/>
                  <a:gd name="connsiteX4" fmla="*/ 86771 w 89147"/>
                  <a:gd name="connsiteY4" fmla="*/ 58908 h 1362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47" h="136269">
                    <a:moveTo>
                      <a:pt x="86547" y="58908"/>
                    </a:moveTo>
                    <a:cubicBezTo>
                      <a:pt x="78760" y="82330"/>
                      <a:pt x="13729" y="136206"/>
                      <a:pt x="13729" y="136206"/>
                    </a:cubicBezTo>
                    <a:cubicBezTo>
                      <a:pt x="13729" y="136206"/>
                      <a:pt x="-6053" y="54116"/>
                      <a:pt x="1735" y="30648"/>
                    </a:cubicBezTo>
                    <a:cubicBezTo>
                      <a:pt x="9531" y="7150"/>
                      <a:pt x="34890" y="-5569"/>
                      <a:pt x="58373" y="2233"/>
                    </a:cubicBezTo>
                    <a:cubicBezTo>
                      <a:pt x="81857" y="10034"/>
                      <a:pt x="94568" y="35409"/>
                      <a:pt x="86771" y="58908"/>
                    </a:cubicBezTo>
                    <a:close/>
                  </a:path>
                </a:pathLst>
              </a:custGeom>
              <a:solidFill>
                <a:srgbClr val="933C3C"/>
              </a:solidFill>
              <a:ln w="4469" cap="flat">
                <a:noFill/>
                <a:prstDash val="solid"/>
                <a:miter/>
              </a:ln>
            </p:spPr>
            <p:txBody>
              <a:bodyPr rtlCol="0" anchor="ctr"/>
              <a:lstStyle/>
              <a:p>
                <a:endParaRPr lang="en-VN"/>
              </a:p>
            </p:txBody>
          </p:sp>
          <p:sp>
            <p:nvSpPr>
              <p:cNvPr id="2026" name="Graphic 997">
                <a:extLst>
                  <a:ext uri="{FF2B5EF4-FFF2-40B4-BE49-F238E27FC236}">
                    <a16:creationId xmlns:a16="http://schemas.microsoft.com/office/drawing/2014/main" id="{52705D50-D063-1D49-94C0-179E15D541F7}"/>
                  </a:ext>
                </a:extLst>
              </p:cNvPr>
              <p:cNvSpPr/>
              <p:nvPr/>
            </p:nvSpPr>
            <p:spPr>
              <a:xfrm>
                <a:off x="1738170" y="2920820"/>
                <a:ext cx="89568" cy="142187"/>
              </a:xfrm>
              <a:custGeom>
                <a:avLst/>
                <a:gdLst>
                  <a:gd name="connsiteX0" fmla="*/ 88600 w 89568"/>
                  <a:gd name="connsiteY0" fmla="*/ 53629 h 142187"/>
                  <a:gd name="connsiteX1" fmla="*/ 29881 w 89568"/>
                  <a:gd name="connsiteY1" fmla="*/ 142123 h 142187"/>
                  <a:gd name="connsiteX2" fmla="*/ 207 w 89568"/>
                  <a:gd name="connsiteY2" fmla="*/ 40149 h 142187"/>
                  <a:gd name="connsiteX3" fmla="*/ 49300 w 89568"/>
                  <a:gd name="connsiteY3" fmla="*/ 174 h 142187"/>
                  <a:gd name="connsiteX4" fmla="*/ 89249 w 89568"/>
                  <a:gd name="connsiteY4" fmla="*/ 49298 h 142187"/>
                  <a:gd name="connsiteX5" fmla="*/ 88600 w 89568"/>
                  <a:gd name="connsiteY5" fmla="*/ 53584 h 14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568" h="142187">
                    <a:moveTo>
                      <a:pt x="88600" y="53629"/>
                    </a:moveTo>
                    <a:cubicBezTo>
                      <a:pt x="84886" y="78037"/>
                      <a:pt x="29881" y="142123"/>
                      <a:pt x="29881" y="142123"/>
                    </a:cubicBezTo>
                    <a:cubicBezTo>
                      <a:pt x="29881" y="142123"/>
                      <a:pt x="-3507" y="64556"/>
                      <a:pt x="207" y="40149"/>
                    </a:cubicBezTo>
                    <a:cubicBezTo>
                      <a:pt x="2732" y="15544"/>
                      <a:pt x="24711" y="-2352"/>
                      <a:pt x="49300" y="174"/>
                    </a:cubicBezTo>
                    <a:cubicBezTo>
                      <a:pt x="73889" y="2700"/>
                      <a:pt x="91778" y="24693"/>
                      <a:pt x="89249" y="49298"/>
                    </a:cubicBezTo>
                    <a:cubicBezTo>
                      <a:pt x="89102" y="50736"/>
                      <a:pt x="88887" y="52164"/>
                      <a:pt x="88600" y="53584"/>
                    </a:cubicBezTo>
                    <a:close/>
                  </a:path>
                </a:pathLst>
              </a:custGeom>
              <a:solidFill>
                <a:srgbClr val="933C3C"/>
              </a:solidFill>
              <a:ln w="4469" cap="flat">
                <a:noFill/>
                <a:prstDash val="solid"/>
                <a:miter/>
              </a:ln>
            </p:spPr>
            <p:txBody>
              <a:bodyPr rtlCol="0" anchor="ctr"/>
              <a:lstStyle/>
              <a:p>
                <a:endParaRPr lang="en-VN"/>
              </a:p>
            </p:txBody>
          </p:sp>
          <p:sp>
            <p:nvSpPr>
              <p:cNvPr id="2027" name="Graphic 997">
                <a:extLst>
                  <a:ext uri="{FF2B5EF4-FFF2-40B4-BE49-F238E27FC236}">
                    <a16:creationId xmlns:a16="http://schemas.microsoft.com/office/drawing/2014/main" id="{E9CF39D7-E411-BE41-9116-E69D1029FA16}"/>
                  </a:ext>
                </a:extLst>
              </p:cNvPr>
              <p:cNvSpPr/>
              <p:nvPr/>
            </p:nvSpPr>
            <p:spPr>
              <a:xfrm>
                <a:off x="1437673" y="2735092"/>
                <a:ext cx="141051" cy="89573"/>
              </a:xfrm>
              <a:custGeom>
                <a:avLst/>
                <a:gdLst>
                  <a:gd name="connsiteX0" fmla="*/ 45193 w 141051"/>
                  <a:gd name="connsiteY0" fmla="*/ 89417 h 89573"/>
                  <a:gd name="connsiteX1" fmla="*/ 140970 w 141051"/>
                  <a:gd name="connsiteY1" fmla="*/ 43558 h 89573"/>
                  <a:gd name="connsiteX2" fmla="*/ 44163 w 141051"/>
                  <a:gd name="connsiteY2" fmla="*/ -63 h 89573"/>
                  <a:gd name="connsiteX3" fmla="*/ -78 w 141051"/>
                  <a:gd name="connsiteY3" fmla="*/ 45237 h 89573"/>
                  <a:gd name="connsiteX4" fmla="*/ 45193 w 141051"/>
                  <a:gd name="connsiteY4" fmla="*/ 89507 h 89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51" h="89573">
                    <a:moveTo>
                      <a:pt x="45193" y="89417"/>
                    </a:moveTo>
                    <a:cubicBezTo>
                      <a:pt x="69898" y="89149"/>
                      <a:pt x="140970" y="43558"/>
                      <a:pt x="140970" y="43558"/>
                    </a:cubicBezTo>
                    <a:cubicBezTo>
                      <a:pt x="140970" y="43558"/>
                      <a:pt x="68869" y="-331"/>
                      <a:pt x="44163" y="-63"/>
                    </a:cubicBezTo>
                    <a:cubicBezTo>
                      <a:pt x="19445" y="224"/>
                      <a:pt x="-364" y="20503"/>
                      <a:pt x="-78" y="45237"/>
                    </a:cubicBezTo>
                    <a:cubicBezTo>
                      <a:pt x="208" y="69972"/>
                      <a:pt x="20474" y="89793"/>
                      <a:pt x="45193" y="89507"/>
                    </a:cubicBezTo>
                    <a:close/>
                  </a:path>
                </a:pathLst>
              </a:custGeom>
              <a:solidFill>
                <a:srgbClr val="933C3C"/>
              </a:solidFill>
              <a:ln w="4469" cap="flat">
                <a:noFill/>
                <a:prstDash val="solid"/>
                <a:miter/>
              </a:ln>
            </p:spPr>
            <p:txBody>
              <a:bodyPr rtlCol="0" anchor="ctr"/>
              <a:lstStyle/>
              <a:p>
                <a:endParaRPr lang="en-VN"/>
              </a:p>
            </p:txBody>
          </p:sp>
          <p:sp>
            <p:nvSpPr>
              <p:cNvPr id="2028" name="Graphic 997">
                <a:extLst>
                  <a:ext uri="{FF2B5EF4-FFF2-40B4-BE49-F238E27FC236}">
                    <a16:creationId xmlns:a16="http://schemas.microsoft.com/office/drawing/2014/main" id="{E0AE8BD4-20A6-2D4E-9FAD-1BB2ADB5CBFC}"/>
                  </a:ext>
                </a:extLst>
              </p:cNvPr>
              <p:cNvSpPr/>
              <p:nvPr/>
            </p:nvSpPr>
            <p:spPr>
              <a:xfrm>
                <a:off x="1535319" y="2917566"/>
                <a:ext cx="137885" cy="89588"/>
              </a:xfrm>
              <a:custGeom>
                <a:avLst/>
                <a:gdLst>
                  <a:gd name="connsiteX0" fmla="*/ 60153 w 137885"/>
                  <a:gd name="connsiteY0" fmla="*/ 86710 h 89588"/>
                  <a:gd name="connsiteX1" fmla="*/ 137804 w 137885"/>
                  <a:gd name="connsiteY1" fmla="*/ 14293 h 89588"/>
                  <a:gd name="connsiteX2" fmla="*/ 32404 w 137885"/>
                  <a:gd name="connsiteY2" fmla="*/ 1664 h 89588"/>
                  <a:gd name="connsiteX3" fmla="*/ 1648 w 137885"/>
                  <a:gd name="connsiteY3" fmla="*/ 57017 h 89588"/>
                  <a:gd name="connsiteX4" fmla="*/ 56971 w 137885"/>
                  <a:gd name="connsiteY4" fmla="*/ 87793 h 89588"/>
                  <a:gd name="connsiteX5" fmla="*/ 60153 w 137885"/>
                  <a:gd name="connsiteY5" fmla="*/ 86754 h 8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5" h="89588">
                    <a:moveTo>
                      <a:pt x="60153" y="86710"/>
                    </a:moveTo>
                    <a:cubicBezTo>
                      <a:pt x="83605" y="79051"/>
                      <a:pt x="137804" y="14293"/>
                      <a:pt x="137804" y="14293"/>
                    </a:cubicBezTo>
                    <a:cubicBezTo>
                      <a:pt x="137804" y="14293"/>
                      <a:pt x="55856" y="-5995"/>
                      <a:pt x="32404" y="1664"/>
                    </a:cubicBezTo>
                    <a:cubicBezTo>
                      <a:pt x="8634" y="8453"/>
                      <a:pt x="-5133" y="33237"/>
                      <a:pt x="1648" y="57017"/>
                    </a:cubicBezTo>
                    <a:cubicBezTo>
                      <a:pt x="8433" y="80803"/>
                      <a:pt x="33201" y="94583"/>
                      <a:pt x="56971" y="87793"/>
                    </a:cubicBezTo>
                    <a:cubicBezTo>
                      <a:pt x="58045" y="87489"/>
                      <a:pt x="59105" y="87140"/>
                      <a:pt x="60153" y="86754"/>
                    </a:cubicBezTo>
                    <a:close/>
                  </a:path>
                </a:pathLst>
              </a:custGeom>
              <a:solidFill>
                <a:srgbClr val="933C3C"/>
              </a:solidFill>
              <a:ln w="4469" cap="flat">
                <a:noFill/>
                <a:prstDash val="solid"/>
                <a:miter/>
              </a:ln>
            </p:spPr>
            <p:txBody>
              <a:bodyPr rtlCol="0" anchor="ctr"/>
              <a:lstStyle/>
              <a:p>
                <a:endParaRPr lang="en-VN"/>
              </a:p>
            </p:txBody>
          </p:sp>
          <p:sp>
            <p:nvSpPr>
              <p:cNvPr id="2029" name="Graphic 997">
                <a:extLst>
                  <a:ext uri="{FF2B5EF4-FFF2-40B4-BE49-F238E27FC236}">
                    <a16:creationId xmlns:a16="http://schemas.microsoft.com/office/drawing/2014/main" id="{654B6DF1-6DB7-1B41-BF68-D1DDFB643457}"/>
                  </a:ext>
                </a:extLst>
              </p:cNvPr>
              <p:cNvSpPr/>
              <p:nvPr/>
            </p:nvSpPr>
            <p:spPr>
              <a:xfrm>
                <a:off x="1675821" y="3075282"/>
                <a:ext cx="141900" cy="89604"/>
              </a:xfrm>
              <a:custGeom>
                <a:avLst/>
                <a:gdLst>
                  <a:gd name="connsiteX0" fmla="*/ 53024 w 141900"/>
                  <a:gd name="connsiteY0" fmla="*/ 88696 h 89604"/>
                  <a:gd name="connsiteX1" fmla="*/ 141820 w 141900"/>
                  <a:gd name="connsiteY1" fmla="*/ 30476 h 89604"/>
                  <a:gd name="connsiteX2" fmla="*/ 40089 w 141900"/>
                  <a:gd name="connsiteY2" fmla="*/ 202 h 89604"/>
                  <a:gd name="connsiteX3" fmla="*/ 158 w 141900"/>
                  <a:gd name="connsiteY3" fmla="*/ 49344 h 89604"/>
                  <a:gd name="connsiteX4" fmla="*/ 49269 w 141900"/>
                  <a:gd name="connsiteY4" fmla="*/ 89301 h 89604"/>
                  <a:gd name="connsiteX5" fmla="*/ 53069 w 141900"/>
                  <a:gd name="connsiteY5" fmla="*/ 88741 h 8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900" h="89604">
                    <a:moveTo>
                      <a:pt x="53024" y="88696"/>
                    </a:moveTo>
                    <a:cubicBezTo>
                      <a:pt x="77460" y="85114"/>
                      <a:pt x="141820" y="30476"/>
                      <a:pt x="141820" y="30476"/>
                    </a:cubicBezTo>
                    <a:cubicBezTo>
                      <a:pt x="141820" y="30476"/>
                      <a:pt x="64481" y="-3381"/>
                      <a:pt x="40089" y="202"/>
                    </a:cubicBezTo>
                    <a:cubicBezTo>
                      <a:pt x="15500" y="2736"/>
                      <a:pt x="-2375" y="24739"/>
                      <a:pt x="158" y="49344"/>
                    </a:cubicBezTo>
                    <a:cubicBezTo>
                      <a:pt x="2691" y="73944"/>
                      <a:pt x="24680" y="91836"/>
                      <a:pt x="49269" y="89301"/>
                    </a:cubicBezTo>
                    <a:cubicBezTo>
                      <a:pt x="50540" y="89167"/>
                      <a:pt x="51811" y="88983"/>
                      <a:pt x="53069" y="88741"/>
                    </a:cubicBezTo>
                    <a:close/>
                  </a:path>
                </a:pathLst>
              </a:custGeom>
              <a:solidFill>
                <a:srgbClr val="933C3C"/>
              </a:solidFill>
              <a:ln w="4469" cap="flat">
                <a:noFill/>
                <a:prstDash val="solid"/>
                <a:miter/>
              </a:ln>
            </p:spPr>
            <p:txBody>
              <a:bodyPr rtlCol="0" anchor="ctr"/>
              <a:lstStyle/>
              <a:p>
                <a:endParaRPr lang="en-VN"/>
              </a:p>
            </p:txBody>
          </p:sp>
          <p:sp>
            <p:nvSpPr>
              <p:cNvPr id="2030" name="Graphic 997">
                <a:extLst>
                  <a:ext uri="{FF2B5EF4-FFF2-40B4-BE49-F238E27FC236}">
                    <a16:creationId xmlns:a16="http://schemas.microsoft.com/office/drawing/2014/main" id="{7AA1B957-9378-0243-BDE6-7AB30990D74B}"/>
                  </a:ext>
                </a:extLst>
              </p:cNvPr>
              <p:cNvSpPr/>
              <p:nvPr/>
            </p:nvSpPr>
            <p:spPr>
              <a:xfrm>
                <a:off x="1549454" y="2377622"/>
                <a:ext cx="3240331" cy="3242413"/>
              </a:xfrm>
              <a:custGeom>
                <a:avLst/>
                <a:gdLst>
                  <a:gd name="connsiteX0" fmla="*/ 3240331 w 3240331"/>
                  <a:gd name="connsiteY0" fmla="*/ 1621207 h 3242413"/>
                  <a:gd name="connsiteX1" fmla="*/ 1620166 w 3240331"/>
                  <a:gd name="connsiteY1" fmla="*/ 3242414 h 3242413"/>
                  <a:gd name="connsiteX2" fmla="*/ 0 w 3240331"/>
                  <a:gd name="connsiteY2" fmla="*/ 1621207 h 3242413"/>
                  <a:gd name="connsiteX3" fmla="*/ 1620166 w 3240331"/>
                  <a:gd name="connsiteY3" fmla="*/ 0 h 3242413"/>
                  <a:gd name="connsiteX4" fmla="*/ 3240331 w 3240331"/>
                  <a:gd name="connsiteY4" fmla="*/ 1621207 h 3242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0331" h="3242413">
                    <a:moveTo>
                      <a:pt x="3240331" y="1621207"/>
                    </a:moveTo>
                    <a:cubicBezTo>
                      <a:pt x="3240331" y="2516575"/>
                      <a:pt x="2514958" y="3242414"/>
                      <a:pt x="1620166" y="3242414"/>
                    </a:cubicBezTo>
                    <a:cubicBezTo>
                      <a:pt x="725373" y="3242414"/>
                      <a:pt x="0" y="2516575"/>
                      <a:pt x="0" y="1621207"/>
                    </a:cubicBezTo>
                    <a:cubicBezTo>
                      <a:pt x="0" y="725839"/>
                      <a:pt x="725373" y="0"/>
                      <a:pt x="1620166" y="0"/>
                    </a:cubicBezTo>
                    <a:cubicBezTo>
                      <a:pt x="2514958" y="0"/>
                      <a:pt x="3240331" y="725839"/>
                      <a:pt x="3240331" y="1621207"/>
                    </a:cubicBezTo>
                    <a:close/>
                  </a:path>
                </a:pathLst>
              </a:custGeom>
              <a:solidFill>
                <a:srgbClr val="808080"/>
              </a:solidFill>
              <a:ln w="4469" cap="flat">
                <a:noFill/>
                <a:prstDash val="solid"/>
                <a:miter/>
              </a:ln>
            </p:spPr>
            <p:txBody>
              <a:bodyPr rtlCol="0" anchor="ctr"/>
              <a:lstStyle/>
              <a:p>
                <a:endParaRPr lang="en-VN"/>
              </a:p>
            </p:txBody>
          </p:sp>
          <p:sp>
            <p:nvSpPr>
              <p:cNvPr id="2031" name="Graphic 997">
                <a:extLst>
                  <a:ext uri="{FF2B5EF4-FFF2-40B4-BE49-F238E27FC236}">
                    <a16:creationId xmlns:a16="http://schemas.microsoft.com/office/drawing/2014/main" id="{A212092C-C466-BB41-B4CB-78B274EE6578}"/>
                  </a:ext>
                </a:extLst>
              </p:cNvPr>
              <p:cNvSpPr/>
              <p:nvPr/>
            </p:nvSpPr>
            <p:spPr>
              <a:xfrm>
                <a:off x="1576308" y="2404493"/>
                <a:ext cx="3186623" cy="3188671"/>
              </a:xfrm>
              <a:custGeom>
                <a:avLst/>
                <a:gdLst>
                  <a:gd name="connsiteX0" fmla="*/ 3186624 w 3186623"/>
                  <a:gd name="connsiteY0" fmla="*/ 1594336 h 3188671"/>
                  <a:gd name="connsiteX1" fmla="*/ 1593312 w 3186623"/>
                  <a:gd name="connsiteY1" fmla="*/ 3188672 h 3188671"/>
                  <a:gd name="connsiteX2" fmla="*/ 0 w 3186623"/>
                  <a:gd name="connsiteY2" fmla="*/ 1594336 h 3188671"/>
                  <a:gd name="connsiteX3" fmla="*/ 1593312 w 3186623"/>
                  <a:gd name="connsiteY3" fmla="*/ 0 h 3188671"/>
                  <a:gd name="connsiteX4" fmla="*/ 3186624 w 3186623"/>
                  <a:gd name="connsiteY4" fmla="*/ 1594336 h 3188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6623" h="3188671">
                    <a:moveTo>
                      <a:pt x="3186624" y="1594336"/>
                    </a:moveTo>
                    <a:cubicBezTo>
                      <a:pt x="3186624" y="2474863"/>
                      <a:pt x="2473274" y="3188672"/>
                      <a:pt x="1593312" y="3188672"/>
                    </a:cubicBezTo>
                    <a:cubicBezTo>
                      <a:pt x="713350" y="3188672"/>
                      <a:pt x="0" y="2474863"/>
                      <a:pt x="0" y="1594336"/>
                    </a:cubicBezTo>
                    <a:cubicBezTo>
                      <a:pt x="0" y="713809"/>
                      <a:pt x="713350" y="0"/>
                      <a:pt x="1593312" y="0"/>
                    </a:cubicBezTo>
                    <a:cubicBezTo>
                      <a:pt x="2473274" y="0"/>
                      <a:pt x="3186624" y="713809"/>
                      <a:pt x="3186624" y="1594336"/>
                    </a:cubicBezTo>
                    <a:close/>
                  </a:path>
                </a:pathLst>
              </a:custGeom>
              <a:solidFill>
                <a:srgbClr val="570F18"/>
              </a:solidFill>
              <a:ln w="4469" cap="flat">
                <a:noFill/>
                <a:prstDash val="solid"/>
                <a:miter/>
              </a:ln>
            </p:spPr>
            <p:txBody>
              <a:bodyPr rtlCol="0" anchor="ctr"/>
              <a:lstStyle/>
              <a:p>
                <a:endParaRPr lang="en-VN"/>
              </a:p>
            </p:txBody>
          </p:sp>
          <p:sp>
            <p:nvSpPr>
              <p:cNvPr id="2032" name="Graphic 997">
                <a:extLst>
                  <a:ext uri="{FF2B5EF4-FFF2-40B4-BE49-F238E27FC236}">
                    <a16:creationId xmlns:a16="http://schemas.microsoft.com/office/drawing/2014/main" id="{18D873C0-22BB-4A45-AB74-C92C77106FC7}"/>
                  </a:ext>
                </a:extLst>
              </p:cNvPr>
              <p:cNvSpPr/>
              <p:nvPr/>
            </p:nvSpPr>
            <p:spPr>
              <a:xfrm>
                <a:off x="1903026" y="2731421"/>
                <a:ext cx="2533186" cy="2534814"/>
              </a:xfrm>
              <a:custGeom>
                <a:avLst/>
                <a:gdLst>
                  <a:gd name="connsiteX0" fmla="*/ 2533187 w 2533186"/>
                  <a:gd name="connsiteY0" fmla="*/ 1267408 h 2534814"/>
                  <a:gd name="connsiteX1" fmla="*/ 1266594 w 2533186"/>
                  <a:gd name="connsiteY1" fmla="*/ 2534815 h 2534814"/>
                  <a:gd name="connsiteX2" fmla="*/ 0 w 2533186"/>
                  <a:gd name="connsiteY2" fmla="*/ 1267408 h 2534814"/>
                  <a:gd name="connsiteX3" fmla="*/ 1266594 w 2533186"/>
                  <a:gd name="connsiteY3" fmla="*/ 0 h 2534814"/>
                  <a:gd name="connsiteX4" fmla="*/ 2533187 w 2533186"/>
                  <a:gd name="connsiteY4" fmla="*/ 1267408 h 2534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186" h="2534814">
                    <a:moveTo>
                      <a:pt x="2533187" y="1267408"/>
                    </a:moveTo>
                    <a:cubicBezTo>
                      <a:pt x="2533187" y="1967377"/>
                      <a:pt x="1966114" y="2534815"/>
                      <a:pt x="1266594" y="2534815"/>
                    </a:cubicBezTo>
                    <a:cubicBezTo>
                      <a:pt x="567073" y="2534815"/>
                      <a:pt x="0" y="1967377"/>
                      <a:pt x="0" y="1267408"/>
                    </a:cubicBezTo>
                    <a:cubicBezTo>
                      <a:pt x="0" y="567438"/>
                      <a:pt x="567073" y="0"/>
                      <a:pt x="1266594" y="0"/>
                    </a:cubicBezTo>
                    <a:cubicBezTo>
                      <a:pt x="1966114" y="0"/>
                      <a:pt x="2533187" y="567438"/>
                      <a:pt x="2533187" y="1267408"/>
                    </a:cubicBezTo>
                    <a:close/>
                  </a:path>
                </a:pathLst>
              </a:custGeom>
              <a:solidFill>
                <a:schemeClr val="bg1"/>
              </a:solidFill>
              <a:ln w="4469" cap="flat">
                <a:noFill/>
                <a:prstDash val="solid"/>
                <a:miter/>
              </a:ln>
            </p:spPr>
            <p:txBody>
              <a:bodyPr rtlCol="0" anchor="ctr"/>
              <a:lstStyle/>
              <a:p>
                <a:endParaRPr lang="en-VN"/>
              </a:p>
            </p:txBody>
          </p:sp>
          <p:sp>
            <p:nvSpPr>
              <p:cNvPr id="2033" name="Graphic 997">
                <a:extLst>
                  <a:ext uri="{FF2B5EF4-FFF2-40B4-BE49-F238E27FC236}">
                    <a16:creationId xmlns:a16="http://schemas.microsoft.com/office/drawing/2014/main" id="{33300351-03A4-8F4B-8544-0948EC3171DB}"/>
                  </a:ext>
                </a:extLst>
              </p:cNvPr>
              <p:cNvSpPr/>
              <p:nvPr/>
            </p:nvSpPr>
            <p:spPr>
              <a:xfrm>
                <a:off x="3133815" y="2955345"/>
                <a:ext cx="71609" cy="1119617"/>
              </a:xfrm>
              <a:custGeom>
                <a:avLst/>
                <a:gdLst>
                  <a:gd name="connsiteX0" fmla="*/ 0 w 71609"/>
                  <a:gd name="connsiteY0" fmla="*/ 0 h 1119617"/>
                  <a:gd name="connsiteX1" fmla="*/ 71610 w 71609"/>
                  <a:gd name="connsiteY1" fmla="*/ 0 h 1119617"/>
                  <a:gd name="connsiteX2" fmla="*/ 71610 w 71609"/>
                  <a:gd name="connsiteY2" fmla="*/ 1119618 h 1119617"/>
                  <a:gd name="connsiteX3" fmla="*/ 0 w 71609"/>
                  <a:gd name="connsiteY3" fmla="*/ 1119618 h 1119617"/>
                </a:gdLst>
                <a:ahLst/>
                <a:cxnLst>
                  <a:cxn ang="0">
                    <a:pos x="connsiteX0" y="connsiteY0"/>
                  </a:cxn>
                  <a:cxn ang="0">
                    <a:pos x="connsiteX1" y="connsiteY1"/>
                  </a:cxn>
                  <a:cxn ang="0">
                    <a:pos x="connsiteX2" y="connsiteY2"/>
                  </a:cxn>
                  <a:cxn ang="0">
                    <a:pos x="connsiteX3" y="connsiteY3"/>
                  </a:cxn>
                </a:cxnLst>
                <a:rect l="l" t="t" r="r" b="b"/>
                <a:pathLst>
                  <a:path w="71609" h="1119617">
                    <a:moveTo>
                      <a:pt x="0" y="0"/>
                    </a:moveTo>
                    <a:lnTo>
                      <a:pt x="71610" y="0"/>
                    </a:lnTo>
                    <a:lnTo>
                      <a:pt x="71610" y="1119618"/>
                    </a:lnTo>
                    <a:lnTo>
                      <a:pt x="0" y="1119618"/>
                    </a:lnTo>
                    <a:close/>
                  </a:path>
                </a:pathLst>
              </a:custGeom>
              <a:solidFill>
                <a:srgbClr val="535461">
                  <a:alpha val="30000"/>
                </a:srgbClr>
              </a:solidFill>
              <a:ln w="4469" cap="flat">
                <a:noFill/>
                <a:prstDash val="solid"/>
                <a:miter/>
              </a:ln>
            </p:spPr>
            <p:txBody>
              <a:bodyPr rtlCol="0" anchor="ctr"/>
              <a:lstStyle/>
              <a:p>
                <a:endParaRPr lang="en-VN"/>
              </a:p>
            </p:txBody>
          </p:sp>
          <p:grpSp>
            <p:nvGrpSpPr>
              <p:cNvPr id="2034" name="Graphic 997">
                <a:extLst>
                  <a:ext uri="{FF2B5EF4-FFF2-40B4-BE49-F238E27FC236}">
                    <a16:creationId xmlns:a16="http://schemas.microsoft.com/office/drawing/2014/main" id="{EC77A243-B657-0D46-BB8C-72A7A1D6DE5D}"/>
                  </a:ext>
                </a:extLst>
              </p:cNvPr>
              <p:cNvGrpSpPr/>
              <p:nvPr/>
            </p:nvGrpSpPr>
            <p:grpSpPr>
              <a:xfrm>
                <a:off x="2490061" y="3636853"/>
                <a:ext cx="1767128" cy="514243"/>
                <a:chOff x="2490061" y="3636853"/>
                <a:chExt cx="1767128" cy="514243"/>
              </a:xfrm>
              <a:solidFill>
                <a:srgbClr val="000000"/>
              </a:solidFill>
            </p:grpSpPr>
            <p:sp>
              <p:nvSpPr>
                <p:cNvPr id="2063" name="Freeform 2062">
                  <a:extLst>
                    <a:ext uri="{FF2B5EF4-FFF2-40B4-BE49-F238E27FC236}">
                      <a16:creationId xmlns:a16="http://schemas.microsoft.com/office/drawing/2014/main" id="{B565F51A-DE87-CE43-A84A-68D45F6974CC}"/>
                    </a:ext>
                  </a:extLst>
                </p:cNvPr>
                <p:cNvSpPr/>
                <p:nvPr/>
              </p:nvSpPr>
              <p:spPr>
                <a:xfrm>
                  <a:off x="3245705" y="3971958"/>
                  <a:ext cx="1011484" cy="89569"/>
                </a:xfrm>
                <a:custGeom>
                  <a:avLst/>
                  <a:gdLst>
                    <a:gd name="connsiteX0" fmla="*/ 0 w 1011484"/>
                    <a:gd name="connsiteY0" fmla="*/ 0 h 89569"/>
                    <a:gd name="connsiteX1" fmla="*/ 1011485 w 1011484"/>
                    <a:gd name="connsiteY1" fmla="*/ 0 h 89569"/>
                    <a:gd name="connsiteX2" fmla="*/ 1011485 w 1011484"/>
                    <a:gd name="connsiteY2" fmla="*/ 89569 h 89569"/>
                    <a:gd name="connsiteX3" fmla="*/ 0 w 1011484"/>
                    <a:gd name="connsiteY3" fmla="*/ 89569 h 89569"/>
                  </a:gdLst>
                  <a:ahLst/>
                  <a:cxnLst>
                    <a:cxn ang="0">
                      <a:pos x="connsiteX0" y="connsiteY0"/>
                    </a:cxn>
                    <a:cxn ang="0">
                      <a:pos x="connsiteX1" y="connsiteY1"/>
                    </a:cxn>
                    <a:cxn ang="0">
                      <a:pos x="connsiteX2" y="connsiteY2"/>
                    </a:cxn>
                    <a:cxn ang="0">
                      <a:pos x="connsiteX3" y="connsiteY3"/>
                    </a:cxn>
                  </a:cxnLst>
                  <a:rect l="l" t="t" r="r" b="b"/>
                  <a:pathLst>
                    <a:path w="1011484" h="89569">
                      <a:moveTo>
                        <a:pt x="0" y="0"/>
                      </a:moveTo>
                      <a:lnTo>
                        <a:pt x="1011485" y="0"/>
                      </a:lnTo>
                      <a:lnTo>
                        <a:pt x="1011485" y="89569"/>
                      </a:lnTo>
                      <a:lnTo>
                        <a:pt x="0" y="89569"/>
                      </a:lnTo>
                      <a:close/>
                    </a:path>
                  </a:pathLst>
                </a:custGeom>
                <a:solidFill>
                  <a:srgbClr val="000000"/>
                </a:solidFill>
                <a:ln w="4469" cap="flat">
                  <a:noFill/>
                  <a:prstDash val="solid"/>
                  <a:miter/>
                </a:ln>
              </p:spPr>
              <p:txBody>
                <a:bodyPr rtlCol="0" anchor="ctr"/>
                <a:lstStyle/>
                <a:p>
                  <a:endParaRPr lang="en-VN"/>
                </a:p>
              </p:txBody>
            </p:sp>
            <p:sp>
              <p:nvSpPr>
                <p:cNvPr id="2064" name="Freeform 2063">
                  <a:extLst>
                    <a:ext uri="{FF2B5EF4-FFF2-40B4-BE49-F238E27FC236}">
                      <a16:creationId xmlns:a16="http://schemas.microsoft.com/office/drawing/2014/main" id="{73E7484F-654C-0649-A6C6-0862EC9325ED}"/>
                    </a:ext>
                  </a:extLst>
                </p:cNvPr>
                <p:cNvSpPr/>
                <p:nvPr/>
              </p:nvSpPr>
              <p:spPr>
                <a:xfrm rot="-3741599">
                  <a:off x="2784286" y="3483835"/>
                  <a:ext cx="89511" cy="718884"/>
                </a:xfrm>
                <a:custGeom>
                  <a:avLst/>
                  <a:gdLst>
                    <a:gd name="connsiteX0" fmla="*/ -81 w 89511"/>
                    <a:gd name="connsiteY0" fmla="*/ -64 h 718884"/>
                    <a:gd name="connsiteX1" fmla="*/ 89431 w 89511"/>
                    <a:gd name="connsiteY1" fmla="*/ -64 h 718884"/>
                    <a:gd name="connsiteX2" fmla="*/ 89431 w 89511"/>
                    <a:gd name="connsiteY2" fmla="*/ 718821 h 718884"/>
                    <a:gd name="connsiteX3" fmla="*/ -81 w 89511"/>
                    <a:gd name="connsiteY3" fmla="*/ 718821 h 718884"/>
                  </a:gdLst>
                  <a:ahLst/>
                  <a:cxnLst>
                    <a:cxn ang="0">
                      <a:pos x="connsiteX0" y="connsiteY0"/>
                    </a:cxn>
                    <a:cxn ang="0">
                      <a:pos x="connsiteX1" y="connsiteY1"/>
                    </a:cxn>
                    <a:cxn ang="0">
                      <a:pos x="connsiteX2" y="connsiteY2"/>
                    </a:cxn>
                    <a:cxn ang="0">
                      <a:pos x="connsiteX3" y="connsiteY3"/>
                    </a:cxn>
                  </a:cxnLst>
                  <a:rect l="l" t="t" r="r" b="b"/>
                  <a:pathLst>
                    <a:path w="89511" h="718884">
                      <a:moveTo>
                        <a:pt x="-81" y="-64"/>
                      </a:moveTo>
                      <a:lnTo>
                        <a:pt x="89431" y="-64"/>
                      </a:lnTo>
                      <a:lnTo>
                        <a:pt x="89431" y="718821"/>
                      </a:lnTo>
                      <a:lnTo>
                        <a:pt x="-81" y="718821"/>
                      </a:lnTo>
                      <a:close/>
                    </a:path>
                  </a:pathLst>
                </a:custGeom>
                <a:solidFill>
                  <a:srgbClr val="000000"/>
                </a:solidFill>
                <a:ln w="4469" cap="flat">
                  <a:noFill/>
                  <a:prstDash val="solid"/>
                  <a:miter/>
                </a:ln>
              </p:spPr>
              <p:txBody>
                <a:bodyPr rtlCol="0" anchor="ctr"/>
                <a:lstStyle/>
                <a:p>
                  <a:endParaRPr lang="en-VN"/>
                </a:p>
              </p:txBody>
            </p:sp>
            <p:sp>
              <p:nvSpPr>
                <p:cNvPr id="2065" name="Freeform 2064">
                  <a:extLst>
                    <a:ext uri="{FF2B5EF4-FFF2-40B4-BE49-F238E27FC236}">
                      <a16:creationId xmlns:a16="http://schemas.microsoft.com/office/drawing/2014/main" id="{7F82D5D3-D3C9-8F48-AEBA-34664B05617A}"/>
                    </a:ext>
                  </a:extLst>
                </p:cNvPr>
                <p:cNvSpPr/>
                <p:nvPr/>
              </p:nvSpPr>
              <p:spPr>
                <a:xfrm>
                  <a:off x="3035352" y="3882388"/>
                  <a:ext cx="268535" cy="268708"/>
                </a:xfrm>
                <a:custGeom>
                  <a:avLst/>
                  <a:gdLst>
                    <a:gd name="connsiteX0" fmla="*/ 268536 w 268535"/>
                    <a:gd name="connsiteY0" fmla="*/ 134354 h 268708"/>
                    <a:gd name="connsiteX1" fmla="*/ 134268 w 268535"/>
                    <a:gd name="connsiteY1" fmla="*/ 268708 h 268708"/>
                    <a:gd name="connsiteX2" fmla="*/ 0 w 268535"/>
                    <a:gd name="connsiteY2" fmla="*/ 134354 h 268708"/>
                    <a:gd name="connsiteX3" fmla="*/ 134268 w 268535"/>
                    <a:gd name="connsiteY3" fmla="*/ 0 h 268708"/>
                    <a:gd name="connsiteX4" fmla="*/ 268536 w 268535"/>
                    <a:gd name="connsiteY4" fmla="*/ 134354 h 268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535" h="268708">
                      <a:moveTo>
                        <a:pt x="268536" y="134354"/>
                      </a:moveTo>
                      <a:cubicBezTo>
                        <a:pt x="268536" y="208556"/>
                        <a:pt x="208422" y="268708"/>
                        <a:pt x="134268" y="268708"/>
                      </a:cubicBezTo>
                      <a:cubicBezTo>
                        <a:pt x="60114" y="268708"/>
                        <a:pt x="0" y="208556"/>
                        <a:pt x="0" y="134354"/>
                      </a:cubicBezTo>
                      <a:cubicBezTo>
                        <a:pt x="0" y="60152"/>
                        <a:pt x="60114" y="0"/>
                        <a:pt x="134268" y="0"/>
                      </a:cubicBezTo>
                      <a:cubicBezTo>
                        <a:pt x="208422" y="0"/>
                        <a:pt x="268536" y="60152"/>
                        <a:pt x="268536" y="134354"/>
                      </a:cubicBezTo>
                      <a:close/>
                    </a:path>
                  </a:pathLst>
                </a:custGeom>
                <a:solidFill>
                  <a:srgbClr val="000000"/>
                </a:solidFill>
                <a:ln w="4469" cap="flat">
                  <a:noFill/>
                  <a:prstDash val="solid"/>
                  <a:miter/>
                </a:ln>
              </p:spPr>
              <p:txBody>
                <a:bodyPr rtlCol="0" anchor="ctr"/>
                <a:lstStyle/>
                <a:p>
                  <a:endParaRPr lang="en-VN"/>
                </a:p>
              </p:txBody>
            </p:sp>
          </p:grpSp>
          <p:sp>
            <p:nvSpPr>
              <p:cNvPr id="2035" name="Graphic 997">
                <a:extLst>
                  <a:ext uri="{FF2B5EF4-FFF2-40B4-BE49-F238E27FC236}">
                    <a16:creationId xmlns:a16="http://schemas.microsoft.com/office/drawing/2014/main" id="{499D0408-3638-1146-B645-E5D965662D8E}"/>
                  </a:ext>
                </a:extLst>
              </p:cNvPr>
              <p:cNvSpPr/>
              <p:nvPr/>
            </p:nvSpPr>
            <p:spPr>
              <a:xfrm>
                <a:off x="3245705" y="3954044"/>
                <a:ext cx="1011484" cy="89569"/>
              </a:xfrm>
              <a:custGeom>
                <a:avLst/>
                <a:gdLst>
                  <a:gd name="connsiteX0" fmla="*/ 0 w 1011484"/>
                  <a:gd name="connsiteY0" fmla="*/ 0 h 89569"/>
                  <a:gd name="connsiteX1" fmla="*/ 1011485 w 1011484"/>
                  <a:gd name="connsiteY1" fmla="*/ 0 h 89569"/>
                  <a:gd name="connsiteX2" fmla="*/ 1011485 w 1011484"/>
                  <a:gd name="connsiteY2" fmla="*/ 89569 h 89569"/>
                  <a:gd name="connsiteX3" fmla="*/ 0 w 1011484"/>
                  <a:gd name="connsiteY3" fmla="*/ 89569 h 89569"/>
                </a:gdLst>
                <a:ahLst/>
                <a:cxnLst>
                  <a:cxn ang="0">
                    <a:pos x="connsiteX0" y="connsiteY0"/>
                  </a:cxn>
                  <a:cxn ang="0">
                    <a:pos x="connsiteX1" y="connsiteY1"/>
                  </a:cxn>
                  <a:cxn ang="0">
                    <a:pos x="connsiteX2" y="connsiteY2"/>
                  </a:cxn>
                  <a:cxn ang="0">
                    <a:pos x="connsiteX3" y="connsiteY3"/>
                  </a:cxn>
                </a:cxnLst>
                <a:rect l="l" t="t" r="r" b="b"/>
                <a:pathLst>
                  <a:path w="1011484" h="89569">
                    <a:moveTo>
                      <a:pt x="0" y="0"/>
                    </a:moveTo>
                    <a:lnTo>
                      <a:pt x="1011485" y="0"/>
                    </a:lnTo>
                    <a:lnTo>
                      <a:pt x="1011485" y="89569"/>
                    </a:lnTo>
                    <a:lnTo>
                      <a:pt x="0" y="89569"/>
                    </a:lnTo>
                    <a:close/>
                  </a:path>
                </a:pathLst>
              </a:custGeom>
              <a:solidFill>
                <a:schemeClr val="bg2">
                  <a:lumMod val="50000"/>
                </a:schemeClr>
              </a:solidFill>
              <a:ln w="4469" cap="flat">
                <a:noFill/>
                <a:prstDash val="solid"/>
                <a:miter/>
              </a:ln>
            </p:spPr>
            <p:txBody>
              <a:bodyPr rtlCol="0" anchor="ctr"/>
              <a:lstStyle/>
              <a:p>
                <a:endParaRPr lang="en-VN"/>
              </a:p>
            </p:txBody>
          </p:sp>
          <p:sp>
            <p:nvSpPr>
              <p:cNvPr id="2036" name="Graphic 997">
                <a:extLst>
                  <a:ext uri="{FF2B5EF4-FFF2-40B4-BE49-F238E27FC236}">
                    <a16:creationId xmlns:a16="http://schemas.microsoft.com/office/drawing/2014/main" id="{F54756E1-DF9E-7748-BF87-2821773D4F39}"/>
                  </a:ext>
                </a:extLst>
              </p:cNvPr>
              <p:cNvSpPr/>
              <p:nvPr/>
            </p:nvSpPr>
            <p:spPr>
              <a:xfrm rot="1658401">
                <a:off x="2470123" y="3780682"/>
                <a:ext cx="718422" cy="89569"/>
              </a:xfrm>
              <a:custGeom>
                <a:avLst/>
                <a:gdLst>
                  <a:gd name="connsiteX0" fmla="*/ -81 w 718422"/>
                  <a:gd name="connsiteY0" fmla="*/ -64 h 89569"/>
                  <a:gd name="connsiteX1" fmla="*/ 718342 w 718422"/>
                  <a:gd name="connsiteY1" fmla="*/ -64 h 89569"/>
                  <a:gd name="connsiteX2" fmla="*/ 718342 w 718422"/>
                  <a:gd name="connsiteY2" fmla="*/ 89506 h 89569"/>
                  <a:gd name="connsiteX3" fmla="*/ -81 w 718422"/>
                  <a:gd name="connsiteY3" fmla="*/ 89506 h 89569"/>
                </a:gdLst>
                <a:ahLst/>
                <a:cxnLst>
                  <a:cxn ang="0">
                    <a:pos x="connsiteX0" y="connsiteY0"/>
                  </a:cxn>
                  <a:cxn ang="0">
                    <a:pos x="connsiteX1" y="connsiteY1"/>
                  </a:cxn>
                  <a:cxn ang="0">
                    <a:pos x="connsiteX2" y="connsiteY2"/>
                  </a:cxn>
                  <a:cxn ang="0">
                    <a:pos x="connsiteX3" y="connsiteY3"/>
                  </a:cxn>
                </a:cxnLst>
                <a:rect l="l" t="t" r="r" b="b"/>
                <a:pathLst>
                  <a:path w="718422" h="89569">
                    <a:moveTo>
                      <a:pt x="-81" y="-64"/>
                    </a:moveTo>
                    <a:lnTo>
                      <a:pt x="718342" y="-64"/>
                    </a:lnTo>
                    <a:lnTo>
                      <a:pt x="718342" y="89506"/>
                    </a:lnTo>
                    <a:lnTo>
                      <a:pt x="-81" y="89506"/>
                    </a:lnTo>
                    <a:close/>
                  </a:path>
                </a:pathLst>
              </a:custGeom>
              <a:solidFill>
                <a:schemeClr val="bg2">
                  <a:lumMod val="50000"/>
                </a:schemeClr>
              </a:solidFill>
              <a:ln w="4469" cap="flat">
                <a:noFill/>
                <a:prstDash val="solid"/>
                <a:miter/>
              </a:ln>
            </p:spPr>
            <p:txBody>
              <a:bodyPr rtlCol="0" anchor="ctr"/>
              <a:lstStyle/>
              <a:p>
                <a:endParaRPr lang="en-VN"/>
              </a:p>
            </p:txBody>
          </p:sp>
          <p:sp>
            <p:nvSpPr>
              <p:cNvPr id="2037" name="Graphic 997">
                <a:extLst>
                  <a:ext uri="{FF2B5EF4-FFF2-40B4-BE49-F238E27FC236}">
                    <a16:creationId xmlns:a16="http://schemas.microsoft.com/office/drawing/2014/main" id="{AB6F8724-E60E-A941-8750-125D9F6DCA7A}"/>
                  </a:ext>
                </a:extLst>
              </p:cNvPr>
              <p:cNvSpPr/>
              <p:nvPr/>
            </p:nvSpPr>
            <p:spPr>
              <a:xfrm>
                <a:off x="3035352" y="3864475"/>
                <a:ext cx="268535" cy="268708"/>
              </a:xfrm>
              <a:custGeom>
                <a:avLst/>
                <a:gdLst>
                  <a:gd name="connsiteX0" fmla="*/ 268536 w 268535"/>
                  <a:gd name="connsiteY0" fmla="*/ 134354 h 268708"/>
                  <a:gd name="connsiteX1" fmla="*/ 134268 w 268535"/>
                  <a:gd name="connsiteY1" fmla="*/ 268708 h 268708"/>
                  <a:gd name="connsiteX2" fmla="*/ 0 w 268535"/>
                  <a:gd name="connsiteY2" fmla="*/ 134354 h 268708"/>
                  <a:gd name="connsiteX3" fmla="*/ 134268 w 268535"/>
                  <a:gd name="connsiteY3" fmla="*/ 0 h 268708"/>
                  <a:gd name="connsiteX4" fmla="*/ 268536 w 268535"/>
                  <a:gd name="connsiteY4" fmla="*/ 134354 h 268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535" h="268708">
                    <a:moveTo>
                      <a:pt x="268536" y="134354"/>
                    </a:moveTo>
                    <a:cubicBezTo>
                      <a:pt x="268536" y="208556"/>
                      <a:pt x="208422" y="268708"/>
                      <a:pt x="134268" y="268708"/>
                    </a:cubicBezTo>
                    <a:cubicBezTo>
                      <a:pt x="60114" y="268708"/>
                      <a:pt x="0" y="208556"/>
                      <a:pt x="0" y="134354"/>
                    </a:cubicBezTo>
                    <a:cubicBezTo>
                      <a:pt x="0" y="60152"/>
                      <a:pt x="60114" y="0"/>
                      <a:pt x="134268" y="0"/>
                    </a:cubicBezTo>
                    <a:cubicBezTo>
                      <a:pt x="208422" y="0"/>
                      <a:pt x="268536" y="60152"/>
                      <a:pt x="268536" y="134354"/>
                    </a:cubicBezTo>
                    <a:close/>
                  </a:path>
                </a:pathLst>
              </a:custGeom>
              <a:solidFill>
                <a:schemeClr val="bg2">
                  <a:lumMod val="50000"/>
                </a:schemeClr>
              </a:solidFill>
              <a:ln w="4469" cap="flat">
                <a:noFill/>
                <a:prstDash val="solid"/>
                <a:miter/>
              </a:ln>
            </p:spPr>
            <p:txBody>
              <a:bodyPr rtlCol="0" anchor="ctr"/>
              <a:lstStyle/>
              <a:p>
                <a:endParaRPr lang="en-VN"/>
              </a:p>
            </p:txBody>
          </p:sp>
          <p:sp>
            <p:nvSpPr>
              <p:cNvPr id="2038" name="Graphic 997">
                <a:extLst>
                  <a:ext uri="{FF2B5EF4-FFF2-40B4-BE49-F238E27FC236}">
                    <a16:creationId xmlns:a16="http://schemas.microsoft.com/office/drawing/2014/main" id="{0A6CB96E-A6C8-3E4F-96FD-4031C9470651}"/>
                  </a:ext>
                </a:extLst>
              </p:cNvPr>
              <p:cNvSpPr/>
              <p:nvPr/>
            </p:nvSpPr>
            <p:spPr>
              <a:xfrm>
                <a:off x="3299023" y="2794077"/>
                <a:ext cx="1043203" cy="1867496"/>
              </a:xfrm>
              <a:custGeom>
                <a:avLst/>
                <a:gdLst>
                  <a:gd name="connsiteX0" fmla="*/ 1040795 w 1043203"/>
                  <a:gd name="connsiteY0" fmla="*/ 272360 h 1867496"/>
                  <a:gd name="connsiteX1" fmla="*/ 899187 w 1043203"/>
                  <a:gd name="connsiteY1" fmla="*/ 352973 h 1867496"/>
                  <a:gd name="connsiteX2" fmla="*/ 864859 w 1043203"/>
                  <a:gd name="connsiteY2" fmla="*/ 392159 h 1867496"/>
                  <a:gd name="connsiteX3" fmla="*/ 817642 w 1043203"/>
                  <a:gd name="connsiteY3" fmla="*/ 596422 h 1867496"/>
                  <a:gd name="connsiteX4" fmla="*/ 794055 w 1043203"/>
                  <a:gd name="connsiteY4" fmla="*/ 563416 h 1867496"/>
                  <a:gd name="connsiteX5" fmla="*/ 775303 w 1043203"/>
                  <a:gd name="connsiteY5" fmla="*/ 480116 h 1867496"/>
                  <a:gd name="connsiteX6" fmla="*/ 772751 w 1043203"/>
                  <a:gd name="connsiteY6" fmla="*/ 476131 h 1867496"/>
                  <a:gd name="connsiteX7" fmla="*/ 776869 w 1043203"/>
                  <a:gd name="connsiteY7" fmla="*/ 474697 h 1867496"/>
                  <a:gd name="connsiteX8" fmla="*/ 723565 w 1043203"/>
                  <a:gd name="connsiteY8" fmla="*/ 405595 h 1867496"/>
                  <a:gd name="connsiteX9" fmla="*/ 723565 w 1043203"/>
                  <a:gd name="connsiteY9" fmla="*/ 398787 h 1867496"/>
                  <a:gd name="connsiteX10" fmla="*/ 723565 w 1043203"/>
                  <a:gd name="connsiteY10" fmla="*/ 323997 h 1867496"/>
                  <a:gd name="connsiteX11" fmla="*/ 670529 w 1043203"/>
                  <a:gd name="connsiteY11" fmla="*/ 256103 h 1867496"/>
                  <a:gd name="connsiteX12" fmla="*/ 685298 w 1043203"/>
                  <a:gd name="connsiteY12" fmla="*/ 207064 h 1867496"/>
                  <a:gd name="connsiteX13" fmla="*/ 648017 w 1043203"/>
                  <a:gd name="connsiteY13" fmla="*/ 93490 h 1867496"/>
                  <a:gd name="connsiteX14" fmla="*/ 618433 w 1043203"/>
                  <a:gd name="connsiteY14" fmla="*/ 59364 h 1867496"/>
                  <a:gd name="connsiteX15" fmla="*/ 582897 w 1043203"/>
                  <a:gd name="connsiteY15" fmla="*/ 40375 h 1867496"/>
                  <a:gd name="connsiteX16" fmla="*/ 474766 w 1043203"/>
                  <a:gd name="connsiteY16" fmla="*/ 9026 h 1867496"/>
                  <a:gd name="connsiteX17" fmla="*/ 371828 w 1043203"/>
                  <a:gd name="connsiteY17" fmla="*/ 6966 h 1867496"/>
                  <a:gd name="connsiteX18" fmla="*/ 349450 w 1043203"/>
                  <a:gd name="connsiteY18" fmla="*/ 19819 h 1867496"/>
                  <a:gd name="connsiteX19" fmla="*/ 334322 w 1043203"/>
                  <a:gd name="connsiteY19" fmla="*/ 54169 h 1867496"/>
                  <a:gd name="connsiteX20" fmla="*/ 289029 w 1043203"/>
                  <a:gd name="connsiteY20" fmla="*/ 94968 h 1867496"/>
                  <a:gd name="connsiteX21" fmla="*/ 254791 w 1043203"/>
                  <a:gd name="connsiteY21" fmla="*/ 142843 h 1867496"/>
                  <a:gd name="connsiteX22" fmla="*/ 298383 w 1043203"/>
                  <a:gd name="connsiteY22" fmla="*/ 216111 h 1867496"/>
                  <a:gd name="connsiteX23" fmla="*/ 292699 w 1043203"/>
                  <a:gd name="connsiteY23" fmla="*/ 294708 h 1867496"/>
                  <a:gd name="connsiteX24" fmla="*/ 292028 w 1043203"/>
                  <a:gd name="connsiteY24" fmla="*/ 320638 h 1867496"/>
                  <a:gd name="connsiteX25" fmla="*/ 302053 w 1043203"/>
                  <a:gd name="connsiteY25" fmla="*/ 338104 h 1867496"/>
                  <a:gd name="connsiteX26" fmla="*/ 323267 w 1043203"/>
                  <a:gd name="connsiteY26" fmla="*/ 363900 h 1867496"/>
                  <a:gd name="connsiteX27" fmla="*/ 319955 w 1043203"/>
                  <a:gd name="connsiteY27" fmla="*/ 365199 h 1867496"/>
                  <a:gd name="connsiteX28" fmla="*/ 221269 w 1043203"/>
                  <a:gd name="connsiteY28" fmla="*/ 435332 h 1867496"/>
                  <a:gd name="connsiteX29" fmla="*/ 229280 w 1043203"/>
                  <a:gd name="connsiteY29" fmla="*/ 437347 h 1867496"/>
                  <a:gd name="connsiteX30" fmla="*/ 226729 w 1043203"/>
                  <a:gd name="connsiteY30" fmla="*/ 440661 h 1867496"/>
                  <a:gd name="connsiteX31" fmla="*/ 182644 w 1043203"/>
                  <a:gd name="connsiteY31" fmla="*/ 517825 h 1867496"/>
                  <a:gd name="connsiteX32" fmla="*/ 133413 w 1043203"/>
                  <a:gd name="connsiteY32" fmla="*/ 583838 h 1867496"/>
                  <a:gd name="connsiteX33" fmla="*/ 148451 w 1043203"/>
                  <a:gd name="connsiteY33" fmla="*/ 381635 h 1867496"/>
                  <a:gd name="connsiteX34" fmla="*/ 124864 w 1043203"/>
                  <a:gd name="connsiteY34" fmla="*/ 321803 h 1867496"/>
                  <a:gd name="connsiteX35" fmla="*/ 2546 w 1043203"/>
                  <a:gd name="connsiteY35" fmla="*/ 212438 h 1867496"/>
                  <a:gd name="connsiteX36" fmla="*/ 84092 w 1043203"/>
                  <a:gd name="connsiteY36" fmla="*/ 373394 h 1867496"/>
                  <a:gd name="connsiteX37" fmla="*/ 79616 w 1043203"/>
                  <a:gd name="connsiteY37" fmla="*/ 441467 h 1867496"/>
                  <a:gd name="connsiteX38" fmla="*/ 45288 w 1043203"/>
                  <a:gd name="connsiteY38" fmla="*/ 637490 h 1867496"/>
                  <a:gd name="connsiteX39" fmla="*/ 137575 w 1043203"/>
                  <a:gd name="connsiteY39" fmla="*/ 713624 h 1867496"/>
                  <a:gd name="connsiteX40" fmla="*/ 289029 w 1043203"/>
                  <a:gd name="connsiteY40" fmla="*/ 530007 h 1867496"/>
                  <a:gd name="connsiteX41" fmla="*/ 293997 w 1043203"/>
                  <a:gd name="connsiteY41" fmla="*/ 519482 h 1867496"/>
                  <a:gd name="connsiteX42" fmla="*/ 296369 w 1043203"/>
                  <a:gd name="connsiteY42" fmla="*/ 536276 h 1867496"/>
                  <a:gd name="connsiteX43" fmla="*/ 300845 w 1043203"/>
                  <a:gd name="connsiteY43" fmla="*/ 708832 h 1867496"/>
                  <a:gd name="connsiteX44" fmla="*/ 273722 w 1043203"/>
                  <a:gd name="connsiteY44" fmla="*/ 832080 h 1867496"/>
                  <a:gd name="connsiteX45" fmla="*/ 221134 w 1043203"/>
                  <a:gd name="connsiteY45" fmla="*/ 938801 h 1867496"/>
                  <a:gd name="connsiteX46" fmla="*/ 226997 w 1043203"/>
                  <a:gd name="connsiteY46" fmla="*/ 940593 h 1867496"/>
                  <a:gd name="connsiteX47" fmla="*/ 223462 w 1043203"/>
                  <a:gd name="connsiteY47" fmla="*/ 945698 h 1867496"/>
                  <a:gd name="connsiteX48" fmla="*/ 251166 w 1043203"/>
                  <a:gd name="connsiteY48" fmla="*/ 1169846 h 1867496"/>
                  <a:gd name="connsiteX49" fmla="*/ 412287 w 1043203"/>
                  <a:gd name="connsiteY49" fmla="*/ 1190492 h 1867496"/>
                  <a:gd name="connsiteX50" fmla="*/ 403694 w 1043203"/>
                  <a:gd name="connsiteY50" fmla="*/ 1231738 h 1867496"/>
                  <a:gd name="connsiteX51" fmla="*/ 317852 w 1043203"/>
                  <a:gd name="connsiteY51" fmla="*/ 1444242 h 1867496"/>
                  <a:gd name="connsiteX52" fmla="*/ 262041 w 1043203"/>
                  <a:gd name="connsiteY52" fmla="*/ 1596913 h 1867496"/>
                  <a:gd name="connsiteX53" fmla="*/ 267009 w 1043203"/>
                  <a:gd name="connsiteY53" fmla="*/ 1599555 h 1867496"/>
                  <a:gd name="connsiteX54" fmla="*/ 263876 w 1043203"/>
                  <a:gd name="connsiteY54" fmla="*/ 1603183 h 1867496"/>
                  <a:gd name="connsiteX55" fmla="*/ 245258 w 1043203"/>
                  <a:gd name="connsiteY55" fmla="*/ 1642235 h 1867496"/>
                  <a:gd name="connsiteX56" fmla="*/ 223417 w 1043203"/>
                  <a:gd name="connsiteY56" fmla="*/ 1673226 h 1867496"/>
                  <a:gd name="connsiteX57" fmla="*/ 232010 w 1043203"/>
                  <a:gd name="connsiteY57" fmla="*/ 1832122 h 1867496"/>
                  <a:gd name="connsiteX58" fmla="*/ 299144 w 1043203"/>
                  <a:gd name="connsiteY58" fmla="*/ 1866069 h 1867496"/>
                  <a:gd name="connsiteX59" fmla="*/ 349405 w 1043203"/>
                  <a:gd name="connsiteY59" fmla="*/ 1801176 h 1867496"/>
                  <a:gd name="connsiteX60" fmla="*/ 349136 w 1043203"/>
                  <a:gd name="connsiteY60" fmla="*/ 1800728 h 1867496"/>
                  <a:gd name="connsiteX61" fmla="*/ 348734 w 1043203"/>
                  <a:gd name="connsiteY61" fmla="*/ 1800728 h 1867496"/>
                  <a:gd name="connsiteX62" fmla="*/ 335038 w 1043203"/>
                  <a:gd name="connsiteY62" fmla="*/ 1690737 h 1867496"/>
                  <a:gd name="connsiteX63" fmla="*/ 338037 w 1043203"/>
                  <a:gd name="connsiteY63" fmla="*/ 1669733 h 1867496"/>
                  <a:gd name="connsiteX64" fmla="*/ 346362 w 1043203"/>
                  <a:gd name="connsiteY64" fmla="*/ 1643176 h 1867496"/>
                  <a:gd name="connsiteX65" fmla="*/ 348599 w 1043203"/>
                  <a:gd name="connsiteY65" fmla="*/ 1639100 h 1867496"/>
                  <a:gd name="connsiteX66" fmla="*/ 350927 w 1043203"/>
                  <a:gd name="connsiteY66" fmla="*/ 1640085 h 1867496"/>
                  <a:gd name="connsiteX67" fmla="*/ 372007 w 1043203"/>
                  <a:gd name="connsiteY67" fmla="*/ 1648639 h 1867496"/>
                  <a:gd name="connsiteX68" fmla="*/ 363055 w 1043203"/>
                  <a:gd name="connsiteY68" fmla="*/ 1718548 h 1867496"/>
                  <a:gd name="connsiteX69" fmla="*/ 371649 w 1043203"/>
                  <a:gd name="connsiteY69" fmla="*/ 1836153 h 1867496"/>
                  <a:gd name="connsiteX70" fmla="*/ 481077 w 1043203"/>
                  <a:gd name="connsiteY70" fmla="*/ 1856799 h 1867496"/>
                  <a:gd name="connsiteX71" fmla="*/ 471410 w 1043203"/>
                  <a:gd name="connsiteY71" fmla="*/ 1783531 h 1867496"/>
                  <a:gd name="connsiteX72" fmla="*/ 470649 w 1043203"/>
                  <a:gd name="connsiteY72" fmla="*/ 1784068 h 1867496"/>
                  <a:gd name="connsiteX73" fmla="*/ 474632 w 1043203"/>
                  <a:gd name="connsiteY73" fmla="*/ 1669016 h 1867496"/>
                  <a:gd name="connsiteX74" fmla="*/ 491908 w 1043203"/>
                  <a:gd name="connsiteY74" fmla="*/ 1640936 h 1867496"/>
                  <a:gd name="connsiteX75" fmla="*/ 495175 w 1043203"/>
                  <a:gd name="connsiteY75" fmla="*/ 1635338 h 1867496"/>
                  <a:gd name="connsiteX76" fmla="*/ 495175 w 1043203"/>
                  <a:gd name="connsiteY76" fmla="*/ 1635338 h 1867496"/>
                  <a:gd name="connsiteX77" fmla="*/ 569022 w 1043203"/>
                  <a:gd name="connsiteY77" fmla="*/ 1652536 h 1867496"/>
                  <a:gd name="connsiteX78" fmla="*/ 635530 w 1043203"/>
                  <a:gd name="connsiteY78" fmla="*/ 1466858 h 1867496"/>
                  <a:gd name="connsiteX79" fmla="*/ 744958 w 1043203"/>
                  <a:gd name="connsiteY79" fmla="*/ 1213063 h 1867496"/>
                  <a:gd name="connsiteX80" fmla="*/ 723520 w 1043203"/>
                  <a:gd name="connsiteY80" fmla="*/ 1031506 h 1867496"/>
                  <a:gd name="connsiteX81" fmla="*/ 638931 w 1043203"/>
                  <a:gd name="connsiteY81" fmla="*/ 981347 h 1867496"/>
                  <a:gd name="connsiteX82" fmla="*/ 622327 w 1043203"/>
                  <a:gd name="connsiteY82" fmla="*/ 894465 h 1867496"/>
                  <a:gd name="connsiteX83" fmla="*/ 626802 w 1043203"/>
                  <a:gd name="connsiteY83" fmla="*/ 757155 h 1867496"/>
                  <a:gd name="connsiteX84" fmla="*/ 644705 w 1043203"/>
                  <a:gd name="connsiteY84" fmla="*/ 688813 h 1867496"/>
                  <a:gd name="connsiteX85" fmla="*/ 644705 w 1043203"/>
                  <a:gd name="connsiteY85" fmla="*/ 688813 h 1867496"/>
                  <a:gd name="connsiteX86" fmla="*/ 646182 w 1043203"/>
                  <a:gd name="connsiteY86" fmla="*/ 682991 h 1867496"/>
                  <a:gd name="connsiteX87" fmla="*/ 689103 w 1043203"/>
                  <a:gd name="connsiteY87" fmla="*/ 546801 h 1867496"/>
                  <a:gd name="connsiteX88" fmla="*/ 690221 w 1043203"/>
                  <a:gd name="connsiteY88" fmla="*/ 536814 h 1867496"/>
                  <a:gd name="connsiteX89" fmla="*/ 691833 w 1043203"/>
                  <a:gd name="connsiteY89" fmla="*/ 543263 h 1867496"/>
                  <a:gd name="connsiteX90" fmla="*/ 738468 w 1043203"/>
                  <a:gd name="connsiteY90" fmla="*/ 674751 h 1867496"/>
                  <a:gd name="connsiteX91" fmla="*/ 851343 w 1043203"/>
                  <a:gd name="connsiteY91" fmla="*/ 734942 h 1867496"/>
                  <a:gd name="connsiteX92" fmla="*/ 875108 w 1043203"/>
                  <a:gd name="connsiteY92" fmla="*/ 707085 h 1867496"/>
                  <a:gd name="connsiteX93" fmla="*/ 914404 w 1043203"/>
                  <a:gd name="connsiteY93" fmla="*/ 487013 h 1867496"/>
                  <a:gd name="connsiteX94" fmla="*/ 925145 w 1043203"/>
                  <a:gd name="connsiteY94" fmla="*/ 400355 h 1867496"/>
                  <a:gd name="connsiteX95" fmla="*/ 1040795 w 1043203"/>
                  <a:gd name="connsiteY95" fmla="*/ 272360 h 186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43203" h="1867496">
                    <a:moveTo>
                      <a:pt x="1040795" y="272360"/>
                    </a:moveTo>
                    <a:cubicBezTo>
                      <a:pt x="1025757" y="257895"/>
                      <a:pt x="899187" y="352973"/>
                      <a:pt x="899187" y="352973"/>
                    </a:cubicBezTo>
                    <a:cubicBezTo>
                      <a:pt x="899187" y="352973"/>
                      <a:pt x="854118" y="361213"/>
                      <a:pt x="864859" y="392159"/>
                    </a:cubicBezTo>
                    <a:cubicBezTo>
                      <a:pt x="875601" y="423106"/>
                      <a:pt x="817642" y="596422"/>
                      <a:pt x="817642" y="596422"/>
                    </a:cubicBezTo>
                    <a:lnTo>
                      <a:pt x="794055" y="563416"/>
                    </a:lnTo>
                    <a:cubicBezTo>
                      <a:pt x="796338" y="524677"/>
                      <a:pt x="785686" y="497224"/>
                      <a:pt x="775303" y="480116"/>
                    </a:cubicBezTo>
                    <a:cubicBezTo>
                      <a:pt x="774452" y="478728"/>
                      <a:pt x="773602" y="477385"/>
                      <a:pt x="772751" y="476131"/>
                    </a:cubicBezTo>
                    <a:lnTo>
                      <a:pt x="776869" y="474697"/>
                    </a:lnTo>
                    <a:cubicBezTo>
                      <a:pt x="775303" y="453559"/>
                      <a:pt x="741512" y="421359"/>
                      <a:pt x="723565" y="405595"/>
                    </a:cubicBezTo>
                    <a:cubicBezTo>
                      <a:pt x="723565" y="403311"/>
                      <a:pt x="723565" y="401116"/>
                      <a:pt x="723565" y="398787"/>
                    </a:cubicBezTo>
                    <a:cubicBezTo>
                      <a:pt x="724684" y="373529"/>
                      <a:pt x="734798" y="346882"/>
                      <a:pt x="723565" y="323997"/>
                    </a:cubicBezTo>
                    <a:cubicBezTo>
                      <a:pt x="710854" y="297887"/>
                      <a:pt x="673662" y="284766"/>
                      <a:pt x="670529" y="256103"/>
                    </a:cubicBezTo>
                    <a:cubicBezTo>
                      <a:pt x="668649" y="238996"/>
                      <a:pt x="680196" y="223545"/>
                      <a:pt x="685298" y="207064"/>
                    </a:cubicBezTo>
                    <a:cubicBezTo>
                      <a:pt x="697472" y="167654"/>
                      <a:pt x="672185" y="127437"/>
                      <a:pt x="648017" y="93490"/>
                    </a:cubicBezTo>
                    <a:cubicBezTo>
                      <a:pt x="639831" y="80762"/>
                      <a:pt x="629868" y="69270"/>
                      <a:pt x="618433" y="59364"/>
                    </a:cubicBezTo>
                    <a:cubicBezTo>
                      <a:pt x="607539" y="51397"/>
                      <a:pt x="595576" y="45002"/>
                      <a:pt x="582897" y="40375"/>
                    </a:cubicBezTo>
                    <a:cubicBezTo>
                      <a:pt x="547495" y="26044"/>
                      <a:pt x="511287" y="18834"/>
                      <a:pt x="474766" y="9026"/>
                    </a:cubicBezTo>
                    <a:cubicBezTo>
                      <a:pt x="439722" y="-289"/>
                      <a:pt x="407409" y="-4723"/>
                      <a:pt x="371828" y="6966"/>
                    </a:cubicBezTo>
                    <a:cubicBezTo>
                      <a:pt x="363382" y="9245"/>
                      <a:pt x="355675" y="13670"/>
                      <a:pt x="349450" y="19819"/>
                    </a:cubicBezTo>
                    <a:cubicBezTo>
                      <a:pt x="340991" y="29314"/>
                      <a:pt x="339872" y="42838"/>
                      <a:pt x="334322" y="54169"/>
                    </a:cubicBezTo>
                    <a:cubicBezTo>
                      <a:pt x="325371" y="72396"/>
                      <a:pt x="306081" y="83279"/>
                      <a:pt x="289029" y="94968"/>
                    </a:cubicBezTo>
                    <a:cubicBezTo>
                      <a:pt x="271977" y="106657"/>
                      <a:pt x="254880" y="122690"/>
                      <a:pt x="254791" y="142843"/>
                    </a:cubicBezTo>
                    <a:cubicBezTo>
                      <a:pt x="254791" y="171460"/>
                      <a:pt x="287463" y="189464"/>
                      <a:pt x="298383" y="216111"/>
                    </a:cubicBezTo>
                    <a:cubicBezTo>
                      <a:pt x="308588" y="240921"/>
                      <a:pt x="298383" y="268553"/>
                      <a:pt x="292699" y="294708"/>
                    </a:cubicBezTo>
                    <a:cubicBezTo>
                      <a:pt x="290322" y="303159"/>
                      <a:pt x="290094" y="312075"/>
                      <a:pt x="292028" y="320638"/>
                    </a:cubicBezTo>
                    <a:cubicBezTo>
                      <a:pt x="294279" y="327020"/>
                      <a:pt x="297680" y="332940"/>
                      <a:pt x="302053" y="338104"/>
                    </a:cubicBezTo>
                    <a:cubicBezTo>
                      <a:pt x="308811" y="347061"/>
                      <a:pt x="316062" y="355391"/>
                      <a:pt x="323267" y="363900"/>
                    </a:cubicBezTo>
                    <a:lnTo>
                      <a:pt x="319955" y="365199"/>
                    </a:lnTo>
                    <a:cubicBezTo>
                      <a:pt x="259893" y="359019"/>
                      <a:pt x="221269" y="435332"/>
                      <a:pt x="221269" y="435332"/>
                    </a:cubicBezTo>
                    <a:cubicBezTo>
                      <a:pt x="224043" y="435914"/>
                      <a:pt x="226684" y="436586"/>
                      <a:pt x="229280" y="437347"/>
                    </a:cubicBezTo>
                    <a:lnTo>
                      <a:pt x="226729" y="440661"/>
                    </a:lnTo>
                    <a:cubicBezTo>
                      <a:pt x="208580" y="464245"/>
                      <a:pt x="193748" y="490211"/>
                      <a:pt x="182644" y="517825"/>
                    </a:cubicBezTo>
                    <a:lnTo>
                      <a:pt x="133413" y="583838"/>
                    </a:lnTo>
                    <a:cubicBezTo>
                      <a:pt x="133413" y="583838"/>
                      <a:pt x="122671" y="418761"/>
                      <a:pt x="148451" y="381635"/>
                    </a:cubicBezTo>
                    <a:cubicBezTo>
                      <a:pt x="174230" y="344508"/>
                      <a:pt x="124864" y="321803"/>
                      <a:pt x="124864" y="321803"/>
                    </a:cubicBezTo>
                    <a:cubicBezTo>
                      <a:pt x="124864" y="321803"/>
                      <a:pt x="17450" y="202138"/>
                      <a:pt x="2546" y="212438"/>
                    </a:cubicBezTo>
                    <a:cubicBezTo>
                      <a:pt x="-12358" y="222739"/>
                      <a:pt x="39022" y="352749"/>
                      <a:pt x="84092" y="373394"/>
                    </a:cubicBezTo>
                    <a:cubicBezTo>
                      <a:pt x="84092" y="373394"/>
                      <a:pt x="88567" y="414641"/>
                      <a:pt x="79616" y="441467"/>
                    </a:cubicBezTo>
                    <a:cubicBezTo>
                      <a:pt x="74201" y="458441"/>
                      <a:pt x="45288" y="637490"/>
                      <a:pt x="45288" y="637490"/>
                    </a:cubicBezTo>
                    <a:cubicBezTo>
                      <a:pt x="45288" y="637490"/>
                      <a:pt x="19554" y="788101"/>
                      <a:pt x="137575" y="713624"/>
                    </a:cubicBezTo>
                    <a:cubicBezTo>
                      <a:pt x="214242" y="665346"/>
                      <a:pt x="263787" y="582226"/>
                      <a:pt x="289029" y="530007"/>
                    </a:cubicBezTo>
                    <a:cubicBezTo>
                      <a:pt x="290788" y="526334"/>
                      <a:pt x="292444" y="522828"/>
                      <a:pt x="293997" y="519482"/>
                    </a:cubicBezTo>
                    <a:cubicBezTo>
                      <a:pt x="295165" y="525022"/>
                      <a:pt x="295957" y="530634"/>
                      <a:pt x="296369" y="536276"/>
                    </a:cubicBezTo>
                    <a:lnTo>
                      <a:pt x="300845" y="708832"/>
                    </a:lnTo>
                    <a:cubicBezTo>
                      <a:pt x="301977" y="751512"/>
                      <a:pt x="292668" y="793825"/>
                      <a:pt x="273722" y="832080"/>
                    </a:cubicBezTo>
                    <a:lnTo>
                      <a:pt x="221134" y="938801"/>
                    </a:lnTo>
                    <a:lnTo>
                      <a:pt x="226997" y="940593"/>
                    </a:lnTo>
                    <a:lnTo>
                      <a:pt x="223462" y="945698"/>
                    </a:lnTo>
                    <a:cubicBezTo>
                      <a:pt x="188821" y="996708"/>
                      <a:pt x="129922" y="1111402"/>
                      <a:pt x="251166" y="1169846"/>
                    </a:cubicBezTo>
                    <a:lnTo>
                      <a:pt x="412287" y="1190492"/>
                    </a:lnTo>
                    <a:lnTo>
                      <a:pt x="403694" y="1231738"/>
                    </a:lnTo>
                    <a:cubicBezTo>
                      <a:pt x="403694" y="1231738"/>
                      <a:pt x="337186" y="1357583"/>
                      <a:pt x="317852" y="1444242"/>
                    </a:cubicBezTo>
                    <a:cubicBezTo>
                      <a:pt x="305844" y="1497307"/>
                      <a:pt x="287087" y="1548617"/>
                      <a:pt x="262041" y="1596913"/>
                    </a:cubicBezTo>
                    <a:lnTo>
                      <a:pt x="267009" y="1599555"/>
                    </a:lnTo>
                    <a:cubicBezTo>
                      <a:pt x="265980" y="1600720"/>
                      <a:pt x="264906" y="1601929"/>
                      <a:pt x="263876" y="1603183"/>
                    </a:cubicBezTo>
                    <a:cubicBezTo>
                      <a:pt x="254106" y="1614178"/>
                      <a:pt x="247652" y="1627720"/>
                      <a:pt x="245258" y="1642235"/>
                    </a:cubicBezTo>
                    <a:lnTo>
                      <a:pt x="223417" y="1673226"/>
                    </a:lnTo>
                    <a:cubicBezTo>
                      <a:pt x="223417" y="1673226"/>
                      <a:pt x="214824" y="1801131"/>
                      <a:pt x="232010" y="1832122"/>
                    </a:cubicBezTo>
                    <a:cubicBezTo>
                      <a:pt x="241409" y="1849051"/>
                      <a:pt x="272604" y="1859799"/>
                      <a:pt x="299144" y="1866069"/>
                    </a:cubicBezTo>
                    <a:cubicBezTo>
                      <a:pt x="338529" y="1875429"/>
                      <a:pt x="370306" y="1834720"/>
                      <a:pt x="349405" y="1801176"/>
                    </a:cubicBezTo>
                    <a:lnTo>
                      <a:pt x="349136" y="1800728"/>
                    </a:lnTo>
                    <a:lnTo>
                      <a:pt x="348734" y="1800728"/>
                    </a:lnTo>
                    <a:cubicBezTo>
                      <a:pt x="344258" y="1779903"/>
                      <a:pt x="330563" y="1715279"/>
                      <a:pt x="335038" y="1690737"/>
                    </a:cubicBezTo>
                    <a:cubicBezTo>
                      <a:pt x="336292" y="1683750"/>
                      <a:pt x="337455" y="1676809"/>
                      <a:pt x="338037" y="1669733"/>
                    </a:cubicBezTo>
                    <a:cubicBezTo>
                      <a:pt x="339116" y="1660436"/>
                      <a:pt x="341940" y="1651425"/>
                      <a:pt x="346362" y="1643176"/>
                    </a:cubicBezTo>
                    <a:cubicBezTo>
                      <a:pt x="347078" y="1641787"/>
                      <a:pt x="347838" y="1640444"/>
                      <a:pt x="348599" y="1639100"/>
                    </a:cubicBezTo>
                    <a:lnTo>
                      <a:pt x="350927" y="1640085"/>
                    </a:lnTo>
                    <a:cubicBezTo>
                      <a:pt x="358132" y="1643176"/>
                      <a:pt x="365248" y="1646087"/>
                      <a:pt x="372007" y="1648639"/>
                    </a:cubicBezTo>
                    <a:cubicBezTo>
                      <a:pt x="361534" y="1658179"/>
                      <a:pt x="354104" y="1677928"/>
                      <a:pt x="363055" y="1718548"/>
                    </a:cubicBezTo>
                    <a:cubicBezTo>
                      <a:pt x="363055" y="1718548"/>
                      <a:pt x="363906" y="1820165"/>
                      <a:pt x="371649" y="1836153"/>
                    </a:cubicBezTo>
                    <a:cubicBezTo>
                      <a:pt x="379391" y="1852141"/>
                      <a:pt x="466039" y="1873279"/>
                      <a:pt x="481077" y="1856799"/>
                    </a:cubicBezTo>
                    <a:cubicBezTo>
                      <a:pt x="496115" y="1840318"/>
                      <a:pt x="471410" y="1783531"/>
                      <a:pt x="471410" y="1783531"/>
                    </a:cubicBezTo>
                    <a:lnTo>
                      <a:pt x="470649" y="1784068"/>
                    </a:lnTo>
                    <a:cubicBezTo>
                      <a:pt x="465681" y="1751151"/>
                      <a:pt x="459549" y="1692215"/>
                      <a:pt x="474632" y="1669016"/>
                    </a:cubicBezTo>
                    <a:cubicBezTo>
                      <a:pt x="480719" y="1659656"/>
                      <a:pt x="486627" y="1649983"/>
                      <a:pt x="491908" y="1640936"/>
                    </a:cubicBezTo>
                    <a:lnTo>
                      <a:pt x="495175" y="1635338"/>
                    </a:lnTo>
                    <a:lnTo>
                      <a:pt x="495175" y="1635338"/>
                    </a:lnTo>
                    <a:cubicBezTo>
                      <a:pt x="523192" y="1649311"/>
                      <a:pt x="552821" y="1659836"/>
                      <a:pt x="569022" y="1652536"/>
                    </a:cubicBezTo>
                    <a:cubicBezTo>
                      <a:pt x="569022" y="1652536"/>
                      <a:pt x="639826" y="1487459"/>
                      <a:pt x="635530" y="1466858"/>
                    </a:cubicBezTo>
                    <a:cubicBezTo>
                      <a:pt x="631233" y="1446257"/>
                      <a:pt x="744958" y="1213063"/>
                      <a:pt x="744958" y="1213063"/>
                    </a:cubicBezTo>
                    <a:cubicBezTo>
                      <a:pt x="744958" y="1213063"/>
                      <a:pt x="841496" y="1105580"/>
                      <a:pt x="723520" y="1031506"/>
                    </a:cubicBezTo>
                    <a:cubicBezTo>
                      <a:pt x="686059" y="1007904"/>
                      <a:pt x="658758" y="992051"/>
                      <a:pt x="638931" y="981347"/>
                    </a:cubicBezTo>
                    <a:lnTo>
                      <a:pt x="622327" y="894465"/>
                    </a:lnTo>
                    <a:cubicBezTo>
                      <a:pt x="613792" y="848914"/>
                      <a:pt x="615318" y="802051"/>
                      <a:pt x="626802" y="757155"/>
                    </a:cubicBezTo>
                    <a:lnTo>
                      <a:pt x="644705" y="688813"/>
                    </a:lnTo>
                    <a:lnTo>
                      <a:pt x="644705" y="688813"/>
                    </a:lnTo>
                    <a:lnTo>
                      <a:pt x="646182" y="682991"/>
                    </a:lnTo>
                    <a:cubicBezTo>
                      <a:pt x="646182" y="682991"/>
                      <a:pt x="691251" y="590152"/>
                      <a:pt x="689103" y="546801"/>
                    </a:cubicBezTo>
                    <a:cubicBezTo>
                      <a:pt x="688937" y="543433"/>
                      <a:pt x="689313" y="540061"/>
                      <a:pt x="690221" y="536814"/>
                    </a:cubicBezTo>
                    <a:cubicBezTo>
                      <a:pt x="690714" y="538874"/>
                      <a:pt x="691251" y="541024"/>
                      <a:pt x="691833" y="543263"/>
                    </a:cubicBezTo>
                    <a:cubicBezTo>
                      <a:pt x="703675" y="588321"/>
                      <a:pt x="719273" y="632304"/>
                      <a:pt x="738468" y="674751"/>
                    </a:cubicBezTo>
                    <a:cubicBezTo>
                      <a:pt x="772707" y="752049"/>
                      <a:pt x="823505" y="745914"/>
                      <a:pt x="851343" y="734942"/>
                    </a:cubicBezTo>
                    <a:cubicBezTo>
                      <a:pt x="863449" y="730253"/>
                      <a:pt x="872378" y="719782"/>
                      <a:pt x="875108" y="707085"/>
                    </a:cubicBezTo>
                    <a:cubicBezTo>
                      <a:pt x="885134" y="658987"/>
                      <a:pt x="912659" y="524229"/>
                      <a:pt x="914404" y="487013"/>
                    </a:cubicBezTo>
                    <a:cubicBezTo>
                      <a:pt x="915966" y="457912"/>
                      <a:pt x="919556" y="428954"/>
                      <a:pt x="925145" y="400355"/>
                    </a:cubicBezTo>
                    <a:cubicBezTo>
                      <a:pt x="995770" y="359019"/>
                      <a:pt x="1055833" y="286826"/>
                      <a:pt x="1040795" y="272360"/>
                    </a:cubicBezTo>
                    <a:close/>
                  </a:path>
                </a:pathLst>
              </a:custGeom>
              <a:solidFill>
                <a:srgbClr val="808080"/>
              </a:solidFill>
              <a:ln w="4469" cap="flat">
                <a:noFill/>
                <a:prstDash val="solid"/>
                <a:miter/>
              </a:ln>
            </p:spPr>
            <p:txBody>
              <a:bodyPr rtlCol="0" anchor="ctr"/>
              <a:lstStyle/>
              <a:p>
                <a:endParaRPr lang="en-VN"/>
              </a:p>
            </p:txBody>
          </p:sp>
          <p:sp>
            <p:nvSpPr>
              <p:cNvPr id="2039" name="Graphic 997">
                <a:extLst>
                  <a:ext uri="{FF2B5EF4-FFF2-40B4-BE49-F238E27FC236}">
                    <a16:creationId xmlns:a16="http://schemas.microsoft.com/office/drawing/2014/main" id="{E911B7DA-9696-774C-9384-D202C0B2CAE5}"/>
                  </a:ext>
                </a:extLst>
              </p:cNvPr>
              <p:cNvSpPr/>
              <p:nvPr/>
            </p:nvSpPr>
            <p:spPr>
              <a:xfrm>
                <a:off x="3677958" y="4366108"/>
                <a:ext cx="136550" cy="235253"/>
              </a:xfrm>
              <a:custGeom>
                <a:avLst/>
                <a:gdLst>
                  <a:gd name="connsiteX0" fmla="*/ 136469 w 136550"/>
                  <a:gd name="connsiteY0" fmla="*/ 22463 h 235253"/>
                  <a:gd name="connsiteX1" fmla="*/ 114091 w 136550"/>
                  <a:gd name="connsiteY1" fmla="*/ 64157 h 235253"/>
                  <a:gd name="connsiteX2" fmla="*/ 97621 w 136550"/>
                  <a:gd name="connsiteY2" fmla="*/ 92014 h 235253"/>
                  <a:gd name="connsiteX3" fmla="*/ 97621 w 136550"/>
                  <a:gd name="connsiteY3" fmla="*/ 229055 h 235253"/>
                  <a:gd name="connsiteX4" fmla="*/ 52865 w 136550"/>
                  <a:gd name="connsiteY4" fmla="*/ 235190 h 235253"/>
                  <a:gd name="connsiteX5" fmla="*/ 8109 w 136550"/>
                  <a:gd name="connsiteY5" fmla="*/ 212798 h 235253"/>
                  <a:gd name="connsiteX6" fmla="*/ -81 w 136550"/>
                  <a:gd name="connsiteY6" fmla="*/ 137111 h 235253"/>
                  <a:gd name="connsiteX7" fmla="*/ -81 w 136550"/>
                  <a:gd name="connsiteY7" fmla="*/ 81758 h 235253"/>
                  <a:gd name="connsiteX8" fmla="*/ 50941 w 136550"/>
                  <a:gd name="connsiteY8" fmla="*/ 24657 h 235253"/>
                  <a:gd name="connsiteX9" fmla="*/ 73319 w 136550"/>
                  <a:gd name="connsiteY9" fmla="*/ -64 h 23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550" h="235253">
                    <a:moveTo>
                      <a:pt x="136469" y="22463"/>
                    </a:moveTo>
                    <a:cubicBezTo>
                      <a:pt x="136469" y="22463"/>
                      <a:pt x="127026" y="41407"/>
                      <a:pt x="114091" y="64157"/>
                    </a:cubicBezTo>
                    <a:cubicBezTo>
                      <a:pt x="109034" y="73114"/>
                      <a:pt x="103395" y="82743"/>
                      <a:pt x="97621" y="92014"/>
                    </a:cubicBezTo>
                    <a:cubicBezTo>
                      <a:pt x="77168" y="124751"/>
                      <a:pt x="97621" y="229055"/>
                      <a:pt x="97621" y="229055"/>
                    </a:cubicBezTo>
                    <a:lnTo>
                      <a:pt x="52865" y="235190"/>
                    </a:lnTo>
                    <a:lnTo>
                      <a:pt x="8109" y="212798"/>
                    </a:lnTo>
                    <a:lnTo>
                      <a:pt x="-81" y="137111"/>
                    </a:lnTo>
                    <a:lnTo>
                      <a:pt x="-81" y="81758"/>
                    </a:lnTo>
                    <a:lnTo>
                      <a:pt x="50941" y="24657"/>
                    </a:lnTo>
                    <a:lnTo>
                      <a:pt x="73319" y="-64"/>
                    </a:lnTo>
                    <a:close/>
                  </a:path>
                </a:pathLst>
              </a:custGeom>
              <a:solidFill>
                <a:srgbClr val="F8BDC5"/>
              </a:solidFill>
              <a:ln w="4469" cap="flat">
                <a:noFill/>
                <a:prstDash val="solid"/>
                <a:miter/>
              </a:ln>
            </p:spPr>
            <p:txBody>
              <a:bodyPr rtlCol="0" anchor="ctr"/>
              <a:lstStyle/>
              <a:p>
                <a:endParaRPr lang="en-VN"/>
              </a:p>
            </p:txBody>
          </p:sp>
          <p:sp>
            <p:nvSpPr>
              <p:cNvPr id="2040" name="Graphic 997">
                <a:extLst>
                  <a:ext uri="{FF2B5EF4-FFF2-40B4-BE49-F238E27FC236}">
                    <a16:creationId xmlns:a16="http://schemas.microsoft.com/office/drawing/2014/main" id="{7B768C8F-1BB2-814D-8DA4-24491CD11A54}"/>
                  </a:ext>
                </a:extLst>
              </p:cNvPr>
              <p:cNvSpPr/>
              <p:nvPr/>
            </p:nvSpPr>
            <p:spPr>
              <a:xfrm>
                <a:off x="3669365" y="3715476"/>
                <a:ext cx="399386" cy="728691"/>
              </a:xfrm>
              <a:custGeom>
                <a:avLst/>
                <a:gdLst>
                  <a:gd name="connsiteX0" fmla="*/ 363874 w 399386"/>
                  <a:gd name="connsiteY0" fmla="*/ 290544 h 728691"/>
                  <a:gd name="connsiteX1" fmla="*/ 259638 w 399386"/>
                  <a:gd name="connsiteY1" fmla="*/ 542145 h 728691"/>
                  <a:gd name="connsiteX2" fmla="*/ 196263 w 399386"/>
                  <a:gd name="connsiteY2" fmla="*/ 726255 h 728691"/>
                  <a:gd name="connsiteX3" fmla="*/ 125907 w 399386"/>
                  <a:gd name="connsiteY3" fmla="*/ 709237 h 728691"/>
                  <a:gd name="connsiteX4" fmla="*/ 67724 w 399386"/>
                  <a:gd name="connsiteY4" fmla="*/ 673409 h 728691"/>
                  <a:gd name="connsiteX5" fmla="*/ 63786 w 399386"/>
                  <a:gd name="connsiteY5" fmla="*/ 670632 h 728691"/>
                  <a:gd name="connsiteX6" fmla="*/ 61414 w 399386"/>
                  <a:gd name="connsiteY6" fmla="*/ 668930 h 728691"/>
                  <a:gd name="connsiteX7" fmla="*/ 239274 w 399386"/>
                  <a:gd name="connsiteY7" fmla="*/ 175940 h 728691"/>
                  <a:gd name="connsiteX8" fmla="*/ 81912 w 399386"/>
                  <a:gd name="connsiteY8" fmla="*/ 60440 h 728691"/>
                  <a:gd name="connsiteX9" fmla="*/ 70275 w 399386"/>
                  <a:gd name="connsiteY9" fmla="*/ 51886 h 728691"/>
                  <a:gd name="connsiteX10" fmla="*/ -81 w 399386"/>
                  <a:gd name="connsiteY10" fmla="*/ -64 h 728691"/>
                  <a:gd name="connsiteX11" fmla="*/ 214748 w 399386"/>
                  <a:gd name="connsiteY11" fmla="*/ 38809 h 728691"/>
                  <a:gd name="connsiteX12" fmla="*/ 261741 w 399386"/>
                  <a:gd name="connsiteY12" fmla="*/ 59992 h 728691"/>
                  <a:gd name="connsiteX13" fmla="*/ 343510 w 399386"/>
                  <a:gd name="connsiteY13" fmla="*/ 110420 h 728691"/>
                  <a:gd name="connsiteX14" fmla="*/ 363874 w 399386"/>
                  <a:gd name="connsiteY14" fmla="*/ 290544 h 72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386" h="728691">
                    <a:moveTo>
                      <a:pt x="363874" y="290544"/>
                    </a:moveTo>
                    <a:cubicBezTo>
                      <a:pt x="363874" y="290544"/>
                      <a:pt x="255520" y="521678"/>
                      <a:pt x="259638" y="542145"/>
                    </a:cubicBezTo>
                    <a:cubicBezTo>
                      <a:pt x="263755" y="562611"/>
                      <a:pt x="196263" y="726255"/>
                      <a:pt x="196263" y="726255"/>
                    </a:cubicBezTo>
                    <a:cubicBezTo>
                      <a:pt x="180867" y="733510"/>
                      <a:pt x="152581" y="723075"/>
                      <a:pt x="125907" y="709237"/>
                    </a:cubicBezTo>
                    <a:cubicBezTo>
                      <a:pt x="105794" y="698510"/>
                      <a:pt x="86361" y="686544"/>
                      <a:pt x="67724" y="673409"/>
                    </a:cubicBezTo>
                    <a:lnTo>
                      <a:pt x="63786" y="670632"/>
                    </a:lnTo>
                    <a:lnTo>
                      <a:pt x="61414" y="668930"/>
                    </a:lnTo>
                    <a:lnTo>
                      <a:pt x="239274" y="175940"/>
                    </a:lnTo>
                    <a:lnTo>
                      <a:pt x="81912" y="60440"/>
                    </a:lnTo>
                    <a:lnTo>
                      <a:pt x="70275" y="51886"/>
                    </a:lnTo>
                    <a:lnTo>
                      <a:pt x="-81" y="-64"/>
                    </a:lnTo>
                    <a:lnTo>
                      <a:pt x="214748" y="38809"/>
                    </a:lnTo>
                    <a:cubicBezTo>
                      <a:pt x="214748" y="38809"/>
                      <a:pt x="222222" y="37869"/>
                      <a:pt x="261741" y="59992"/>
                    </a:cubicBezTo>
                    <a:cubicBezTo>
                      <a:pt x="280718" y="70606"/>
                      <a:pt x="307079" y="86505"/>
                      <a:pt x="343510" y="110420"/>
                    </a:cubicBezTo>
                    <a:cubicBezTo>
                      <a:pt x="455803" y="184181"/>
                      <a:pt x="363874" y="290544"/>
                      <a:pt x="363874" y="290544"/>
                    </a:cubicBezTo>
                    <a:close/>
                  </a:path>
                </a:pathLst>
              </a:custGeom>
              <a:solidFill>
                <a:srgbClr val="806D64"/>
              </a:solidFill>
              <a:ln w="4469" cap="flat">
                <a:noFill/>
                <a:prstDash val="solid"/>
                <a:miter/>
              </a:ln>
            </p:spPr>
            <p:txBody>
              <a:bodyPr rtlCol="0" anchor="ctr"/>
              <a:lstStyle/>
              <a:p>
                <a:endParaRPr lang="en-VN"/>
              </a:p>
            </p:txBody>
          </p:sp>
          <p:sp>
            <p:nvSpPr>
              <p:cNvPr id="2041" name="Graphic 997">
                <a:extLst>
                  <a:ext uri="{FF2B5EF4-FFF2-40B4-BE49-F238E27FC236}">
                    <a16:creationId xmlns:a16="http://schemas.microsoft.com/office/drawing/2014/main" id="{3D0CFCF1-998D-C846-AF4E-07962A70F7D9}"/>
                  </a:ext>
                </a:extLst>
              </p:cNvPr>
              <p:cNvSpPr/>
              <p:nvPr/>
            </p:nvSpPr>
            <p:spPr>
              <a:xfrm>
                <a:off x="3665523" y="4429313"/>
                <a:ext cx="120915" cy="220768"/>
              </a:xfrm>
              <a:custGeom>
                <a:avLst/>
                <a:gdLst>
                  <a:gd name="connsiteX0" fmla="*/ 38536 w 120915"/>
                  <a:gd name="connsiteY0" fmla="*/ 146 h 220768"/>
                  <a:gd name="connsiteX1" fmla="*/ 3805 w 120915"/>
                  <a:gd name="connsiteY1" fmla="*/ 77893 h 220768"/>
                  <a:gd name="connsiteX2" fmla="*/ 11995 w 120915"/>
                  <a:gd name="connsiteY2" fmla="*/ 194333 h 220768"/>
                  <a:gd name="connsiteX3" fmla="*/ 116232 w 120915"/>
                  <a:gd name="connsiteY3" fmla="*/ 214800 h 220768"/>
                  <a:gd name="connsiteX4" fmla="*/ 107012 w 120915"/>
                  <a:gd name="connsiteY4" fmla="*/ 142203 h 220768"/>
                  <a:gd name="connsiteX5" fmla="*/ 30345 w 120915"/>
                  <a:gd name="connsiteY5" fmla="*/ 139113 h 220768"/>
                  <a:gd name="connsiteX6" fmla="*/ 38536 w 120915"/>
                  <a:gd name="connsiteY6" fmla="*/ 146 h 22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915" h="220768">
                    <a:moveTo>
                      <a:pt x="38536" y="146"/>
                    </a:moveTo>
                    <a:cubicBezTo>
                      <a:pt x="38536" y="146"/>
                      <a:pt x="-14634" y="-8049"/>
                      <a:pt x="3805" y="77893"/>
                    </a:cubicBezTo>
                    <a:cubicBezTo>
                      <a:pt x="3805" y="77893"/>
                      <a:pt x="4611" y="178658"/>
                      <a:pt x="11995" y="194333"/>
                    </a:cubicBezTo>
                    <a:cubicBezTo>
                      <a:pt x="19380" y="210008"/>
                      <a:pt x="101955" y="231146"/>
                      <a:pt x="116232" y="214800"/>
                    </a:cubicBezTo>
                    <a:cubicBezTo>
                      <a:pt x="130509" y="198453"/>
                      <a:pt x="107012" y="142203"/>
                      <a:pt x="107012" y="142203"/>
                    </a:cubicBezTo>
                    <a:cubicBezTo>
                      <a:pt x="107012" y="142203"/>
                      <a:pt x="46726" y="186182"/>
                      <a:pt x="30345" y="139113"/>
                    </a:cubicBezTo>
                    <a:cubicBezTo>
                      <a:pt x="13965" y="92045"/>
                      <a:pt x="38536" y="146"/>
                      <a:pt x="38536" y="146"/>
                    </a:cubicBezTo>
                    <a:close/>
                  </a:path>
                </a:pathLst>
              </a:custGeom>
              <a:solidFill>
                <a:srgbClr val="933C3C"/>
              </a:solidFill>
              <a:ln w="4469" cap="flat">
                <a:noFill/>
                <a:prstDash val="solid"/>
                <a:miter/>
              </a:ln>
            </p:spPr>
            <p:txBody>
              <a:bodyPr rtlCol="0" anchor="ctr"/>
              <a:lstStyle/>
              <a:p>
                <a:endParaRPr lang="en-VN"/>
              </a:p>
            </p:txBody>
          </p:sp>
          <p:sp>
            <p:nvSpPr>
              <p:cNvPr id="2042" name="Graphic 997">
                <a:extLst>
                  <a:ext uri="{FF2B5EF4-FFF2-40B4-BE49-F238E27FC236}">
                    <a16:creationId xmlns:a16="http://schemas.microsoft.com/office/drawing/2014/main" id="{41F644D6-B016-E748-9945-A75D8352BBCA}"/>
                  </a:ext>
                </a:extLst>
              </p:cNvPr>
              <p:cNvSpPr/>
              <p:nvPr/>
            </p:nvSpPr>
            <p:spPr>
              <a:xfrm>
                <a:off x="3544675" y="4372333"/>
                <a:ext cx="124661" cy="235164"/>
              </a:xfrm>
              <a:custGeom>
                <a:avLst/>
                <a:gdLst>
                  <a:gd name="connsiteX0" fmla="*/ 122550 w 124661"/>
                  <a:gd name="connsiteY0" fmla="*/ 40780 h 235164"/>
                  <a:gd name="connsiteX1" fmla="*/ 108631 w 124661"/>
                  <a:gd name="connsiteY1" fmla="*/ 60127 h 235164"/>
                  <a:gd name="connsiteX2" fmla="*/ 100709 w 124661"/>
                  <a:gd name="connsiteY2" fmla="*/ 86460 h 235164"/>
                  <a:gd name="connsiteX3" fmla="*/ 97890 w 124661"/>
                  <a:gd name="connsiteY3" fmla="*/ 107285 h 235164"/>
                  <a:gd name="connsiteX4" fmla="*/ 112346 w 124661"/>
                  <a:gd name="connsiteY4" fmla="*/ 222830 h 235164"/>
                  <a:gd name="connsiteX5" fmla="*/ 34650 w 124661"/>
                  <a:gd name="connsiteY5" fmla="*/ 235101 h 235164"/>
                  <a:gd name="connsiteX6" fmla="*/ 6050 w 124661"/>
                  <a:gd name="connsiteY6" fmla="*/ 204423 h 235164"/>
                  <a:gd name="connsiteX7" fmla="*/ -81 w 124661"/>
                  <a:gd name="connsiteY7" fmla="*/ 136933 h 235164"/>
                  <a:gd name="connsiteX8" fmla="*/ 12182 w 124661"/>
                  <a:gd name="connsiteY8" fmla="*/ 65277 h 235164"/>
                  <a:gd name="connsiteX9" fmla="*/ 30084 w 124661"/>
                  <a:gd name="connsiteY9" fmla="*/ 20492 h 235164"/>
                  <a:gd name="connsiteX10" fmla="*/ 50806 w 124661"/>
                  <a:gd name="connsiteY10" fmla="*/ -64 h 235164"/>
                  <a:gd name="connsiteX11" fmla="*/ 122550 w 124661"/>
                  <a:gd name="connsiteY11" fmla="*/ 40780 h 23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61" h="235164">
                    <a:moveTo>
                      <a:pt x="122550" y="40780"/>
                    </a:moveTo>
                    <a:cubicBezTo>
                      <a:pt x="116750" y="46306"/>
                      <a:pt x="112028" y="52867"/>
                      <a:pt x="108631" y="60127"/>
                    </a:cubicBezTo>
                    <a:cubicBezTo>
                      <a:pt x="104406" y="68349"/>
                      <a:pt x="101721" y="77270"/>
                      <a:pt x="100709" y="86460"/>
                    </a:cubicBezTo>
                    <a:cubicBezTo>
                      <a:pt x="100172" y="93447"/>
                      <a:pt x="99053" y="100388"/>
                      <a:pt x="97890" y="107285"/>
                    </a:cubicBezTo>
                    <a:cubicBezTo>
                      <a:pt x="92788" y="136440"/>
                      <a:pt x="112346" y="222830"/>
                      <a:pt x="112346" y="222830"/>
                    </a:cubicBezTo>
                    <a:lnTo>
                      <a:pt x="34650" y="235101"/>
                    </a:lnTo>
                    <a:lnTo>
                      <a:pt x="6050" y="204423"/>
                    </a:lnTo>
                    <a:lnTo>
                      <a:pt x="-81" y="136933"/>
                    </a:lnTo>
                    <a:cubicBezTo>
                      <a:pt x="7550" y="113792"/>
                      <a:pt x="11685" y="89640"/>
                      <a:pt x="12182" y="65277"/>
                    </a:cubicBezTo>
                    <a:cubicBezTo>
                      <a:pt x="12182" y="47677"/>
                      <a:pt x="21133" y="31957"/>
                      <a:pt x="30084" y="20492"/>
                    </a:cubicBezTo>
                    <a:cubicBezTo>
                      <a:pt x="36153" y="12843"/>
                      <a:pt x="43108" y="5942"/>
                      <a:pt x="50806" y="-64"/>
                    </a:cubicBezTo>
                    <a:cubicBezTo>
                      <a:pt x="50806" y="-64"/>
                      <a:pt x="138931" y="26449"/>
                      <a:pt x="122550" y="40780"/>
                    </a:cubicBezTo>
                    <a:close/>
                  </a:path>
                </a:pathLst>
              </a:custGeom>
              <a:solidFill>
                <a:srgbClr val="F8BDC5"/>
              </a:solidFill>
              <a:ln w="4469" cap="flat">
                <a:noFill/>
                <a:prstDash val="solid"/>
                <a:miter/>
              </a:ln>
            </p:spPr>
            <p:txBody>
              <a:bodyPr rtlCol="0" anchor="ctr"/>
              <a:lstStyle/>
              <a:p>
                <a:endParaRPr lang="en-VN"/>
              </a:p>
            </p:txBody>
          </p:sp>
          <p:sp>
            <p:nvSpPr>
              <p:cNvPr id="2043" name="Graphic 997">
                <a:extLst>
                  <a:ext uri="{FF2B5EF4-FFF2-40B4-BE49-F238E27FC236}">
                    <a16:creationId xmlns:a16="http://schemas.microsoft.com/office/drawing/2014/main" id="{EE41656E-DF00-3E49-9C6D-8F022003A498}"/>
                  </a:ext>
                </a:extLst>
              </p:cNvPr>
              <p:cNvSpPr/>
              <p:nvPr/>
            </p:nvSpPr>
            <p:spPr>
              <a:xfrm>
                <a:off x="3493643" y="3715476"/>
                <a:ext cx="435869" cy="732455"/>
              </a:xfrm>
              <a:custGeom>
                <a:avLst/>
                <a:gdLst>
                  <a:gd name="connsiteX0" fmla="*/ 425065 w 435869"/>
                  <a:gd name="connsiteY0" fmla="*/ 229189 h 732455"/>
                  <a:gd name="connsiteX1" fmla="*/ 341237 w 435869"/>
                  <a:gd name="connsiteY1" fmla="*/ 405103 h 732455"/>
                  <a:gd name="connsiteX2" fmla="*/ 247250 w 435869"/>
                  <a:gd name="connsiteY2" fmla="*/ 661720 h 732455"/>
                  <a:gd name="connsiteX3" fmla="*/ 243132 w 435869"/>
                  <a:gd name="connsiteY3" fmla="*/ 673454 h 732455"/>
                  <a:gd name="connsiteX4" fmla="*/ 222544 w 435869"/>
                  <a:gd name="connsiteY4" fmla="*/ 732390 h 732455"/>
                  <a:gd name="connsiteX5" fmla="*/ 206477 w 435869"/>
                  <a:gd name="connsiteY5" fmla="*/ 730017 h 732455"/>
                  <a:gd name="connsiteX6" fmla="*/ 190454 w 435869"/>
                  <a:gd name="connsiteY6" fmla="*/ 724822 h 732455"/>
                  <a:gd name="connsiteX7" fmla="*/ 183965 w 435869"/>
                  <a:gd name="connsiteY7" fmla="*/ 722358 h 732455"/>
                  <a:gd name="connsiteX8" fmla="*/ 163869 w 435869"/>
                  <a:gd name="connsiteY8" fmla="*/ 713894 h 732455"/>
                  <a:gd name="connsiteX9" fmla="*/ 84159 w 435869"/>
                  <a:gd name="connsiteY9" fmla="*/ 673588 h 732455"/>
                  <a:gd name="connsiteX10" fmla="*/ 79415 w 435869"/>
                  <a:gd name="connsiteY10" fmla="*/ 670946 h 732455"/>
                  <a:gd name="connsiteX11" fmla="*/ 132719 w 435869"/>
                  <a:gd name="connsiteY11" fmla="*/ 519439 h 732455"/>
                  <a:gd name="connsiteX12" fmla="*/ 214488 w 435869"/>
                  <a:gd name="connsiteY12" fmla="*/ 308951 h 732455"/>
                  <a:gd name="connsiteX13" fmla="*/ 222679 w 435869"/>
                  <a:gd name="connsiteY13" fmla="*/ 268017 h 732455"/>
                  <a:gd name="connsiteX14" fmla="*/ 69345 w 435869"/>
                  <a:gd name="connsiteY14" fmla="*/ 247551 h 732455"/>
                  <a:gd name="connsiteX15" fmla="*/ 42939 w 435869"/>
                  <a:gd name="connsiteY15" fmla="*/ 25329 h 732455"/>
                  <a:gd name="connsiteX16" fmla="*/ 61154 w 435869"/>
                  <a:gd name="connsiteY16" fmla="*/ -64 h 732455"/>
                  <a:gd name="connsiteX17" fmla="*/ 183831 w 435869"/>
                  <a:gd name="connsiteY17" fmla="*/ 26807 h 732455"/>
                  <a:gd name="connsiteX18" fmla="*/ 246131 w 435869"/>
                  <a:gd name="connsiteY18" fmla="*/ 52021 h 732455"/>
                  <a:gd name="connsiteX19" fmla="*/ 265868 w 435869"/>
                  <a:gd name="connsiteY19" fmla="*/ 60978 h 732455"/>
                  <a:gd name="connsiteX20" fmla="*/ 355380 w 435869"/>
                  <a:gd name="connsiteY20" fmla="*/ 104553 h 732455"/>
                  <a:gd name="connsiteX21" fmla="*/ 425065 w 435869"/>
                  <a:gd name="connsiteY21" fmla="*/ 229189 h 732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5869" h="732455">
                    <a:moveTo>
                      <a:pt x="425065" y="229189"/>
                    </a:moveTo>
                    <a:cubicBezTo>
                      <a:pt x="425065" y="229189"/>
                      <a:pt x="373999" y="325342"/>
                      <a:pt x="341237" y="405103"/>
                    </a:cubicBezTo>
                    <a:cubicBezTo>
                      <a:pt x="319754" y="457502"/>
                      <a:pt x="275357" y="582272"/>
                      <a:pt x="247250" y="661720"/>
                    </a:cubicBezTo>
                    <a:lnTo>
                      <a:pt x="243132" y="673454"/>
                    </a:lnTo>
                    <a:cubicBezTo>
                      <a:pt x="230780" y="708609"/>
                      <a:pt x="222544" y="732390"/>
                      <a:pt x="222544" y="732390"/>
                    </a:cubicBezTo>
                    <a:cubicBezTo>
                      <a:pt x="217098" y="732426"/>
                      <a:pt x="211678" y="731624"/>
                      <a:pt x="206477" y="730017"/>
                    </a:cubicBezTo>
                    <a:cubicBezTo>
                      <a:pt x="201643" y="728718"/>
                      <a:pt x="196228" y="726971"/>
                      <a:pt x="190454" y="724822"/>
                    </a:cubicBezTo>
                    <a:lnTo>
                      <a:pt x="183965" y="722358"/>
                    </a:lnTo>
                    <a:cubicBezTo>
                      <a:pt x="177520" y="719850"/>
                      <a:pt x="170538" y="716939"/>
                      <a:pt x="163869" y="713894"/>
                    </a:cubicBezTo>
                    <a:cubicBezTo>
                      <a:pt x="131377" y="699384"/>
                      <a:pt x="96735" y="680485"/>
                      <a:pt x="84159" y="673588"/>
                    </a:cubicBezTo>
                    <a:lnTo>
                      <a:pt x="79415" y="670946"/>
                    </a:lnTo>
                    <a:cubicBezTo>
                      <a:pt x="103404" y="622856"/>
                      <a:pt x="121306" y="571963"/>
                      <a:pt x="132719" y="519439"/>
                    </a:cubicBezTo>
                    <a:cubicBezTo>
                      <a:pt x="151114" y="433542"/>
                      <a:pt x="214488" y="308951"/>
                      <a:pt x="214488" y="308951"/>
                    </a:cubicBezTo>
                    <a:lnTo>
                      <a:pt x="222679" y="268017"/>
                    </a:lnTo>
                    <a:lnTo>
                      <a:pt x="69345" y="247551"/>
                    </a:lnTo>
                    <a:cubicBezTo>
                      <a:pt x="-46170" y="189779"/>
                      <a:pt x="9954" y="75891"/>
                      <a:pt x="42939" y="25329"/>
                    </a:cubicBezTo>
                    <a:cubicBezTo>
                      <a:pt x="48565" y="16551"/>
                      <a:pt x="54643" y="8078"/>
                      <a:pt x="61154" y="-64"/>
                    </a:cubicBezTo>
                    <a:lnTo>
                      <a:pt x="183831" y="26807"/>
                    </a:lnTo>
                    <a:cubicBezTo>
                      <a:pt x="183831" y="26807"/>
                      <a:pt x="203165" y="32987"/>
                      <a:pt x="246131" y="52021"/>
                    </a:cubicBezTo>
                    <a:lnTo>
                      <a:pt x="265868" y="60978"/>
                    </a:lnTo>
                    <a:cubicBezTo>
                      <a:pt x="289947" y="72040"/>
                      <a:pt x="319576" y="86281"/>
                      <a:pt x="355380" y="104553"/>
                    </a:cubicBezTo>
                    <a:cubicBezTo>
                      <a:pt x="476132" y="165640"/>
                      <a:pt x="425065" y="229189"/>
                      <a:pt x="425065" y="229189"/>
                    </a:cubicBezTo>
                    <a:close/>
                  </a:path>
                </a:pathLst>
              </a:custGeom>
              <a:solidFill>
                <a:srgbClr val="806D64"/>
              </a:solidFill>
              <a:ln w="4469" cap="flat">
                <a:noFill/>
                <a:prstDash val="solid"/>
                <a:miter/>
              </a:ln>
            </p:spPr>
            <p:txBody>
              <a:bodyPr rtlCol="0" anchor="ctr"/>
              <a:lstStyle/>
              <a:p>
                <a:endParaRPr lang="en-VN"/>
              </a:p>
            </p:txBody>
          </p:sp>
          <p:sp>
            <p:nvSpPr>
              <p:cNvPr id="2044" name="Graphic 997">
                <a:extLst>
                  <a:ext uri="{FF2B5EF4-FFF2-40B4-BE49-F238E27FC236}">
                    <a16:creationId xmlns:a16="http://schemas.microsoft.com/office/drawing/2014/main" id="{66F7C0FF-A89E-FE46-A547-A106E3C73F3A}"/>
                  </a:ext>
                </a:extLst>
              </p:cNvPr>
              <p:cNvSpPr/>
              <p:nvPr/>
            </p:nvSpPr>
            <p:spPr>
              <a:xfrm>
                <a:off x="3534409" y="4430508"/>
                <a:ext cx="128019" cy="224197"/>
              </a:xfrm>
              <a:custGeom>
                <a:avLst/>
                <a:gdLst>
                  <a:gd name="connsiteX0" fmla="*/ 121851 w 128019"/>
                  <a:gd name="connsiteY0" fmla="*/ 158519 h 224197"/>
                  <a:gd name="connsiteX1" fmla="*/ 106679 w 128019"/>
                  <a:gd name="connsiteY1" fmla="*/ 218047 h 224197"/>
                  <a:gd name="connsiteX2" fmla="*/ 73962 w 128019"/>
                  <a:gd name="connsiteY2" fmla="*/ 222830 h 224197"/>
                  <a:gd name="connsiteX3" fmla="*/ 10140 w 128019"/>
                  <a:gd name="connsiteY3" fmla="*/ 189152 h 224197"/>
                  <a:gd name="connsiteX4" fmla="*/ 1950 w 128019"/>
                  <a:gd name="connsiteY4" fmla="*/ 31644 h 224197"/>
                  <a:gd name="connsiteX5" fmla="*/ 23433 w 128019"/>
                  <a:gd name="connsiteY5" fmla="*/ -64 h 224197"/>
                  <a:gd name="connsiteX6" fmla="*/ 38784 w 128019"/>
                  <a:gd name="connsiteY6" fmla="*/ 152204 h 224197"/>
                  <a:gd name="connsiteX7" fmla="*/ 121583 w 128019"/>
                  <a:gd name="connsiteY7" fmla="*/ 157892 h 224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019" h="224197">
                    <a:moveTo>
                      <a:pt x="121851" y="158519"/>
                    </a:moveTo>
                    <a:cubicBezTo>
                      <a:pt x="134087" y="179151"/>
                      <a:pt x="127298" y="205803"/>
                      <a:pt x="106679" y="218047"/>
                    </a:cubicBezTo>
                    <a:cubicBezTo>
                      <a:pt x="96832" y="223900"/>
                      <a:pt x="85071" y="225615"/>
                      <a:pt x="73962" y="222830"/>
                    </a:cubicBezTo>
                    <a:cubicBezTo>
                      <a:pt x="48854" y="216605"/>
                      <a:pt x="19091" y="205946"/>
                      <a:pt x="10140" y="189152"/>
                    </a:cubicBezTo>
                    <a:cubicBezTo>
                      <a:pt x="-6196" y="158474"/>
                      <a:pt x="1950" y="31644"/>
                      <a:pt x="1950" y="31644"/>
                    </a:cubicBezTo>
                    <a:lnTo>
                      <a:pt x="23433" y="-64"/>
                    </a:lnTo>
                    <a:cubicBezTo>
                      <a:pt x="23433" y="-64"/>
                      <a:pt x="12199" y="140068"/>
                      <a:pt x="38784" y="152204"/>
                    </a:cubicBezTo>
                    <a:cubicBezTo>
                      <a:pt x="65369" y="164341"/>
                      <a:pt x="121583" y="157892"/>
                      <a:pt x="121583" y="157892"/>
                    </a:cubicBezTo>
                    <a:close/>
                  </a:path>
                </a:pathLst>
              </a:custGeom>
              <a:solidFill>
                <a:srgbClr val="933C3C"/>
              </a:solidFill>
              <a:ln w="4469" cap="flat">
                <a:noFill/>
                <a:prstDash val="solid"/>
                <a:miter/>
              </a:ln>
            </p:spPr>
            <p:txBody>
              <a:bodyPr rtlCol="0" anchor="ctr"/>
              <a:lstStyle/>
              <a:p>
                <a:endParaRPr lang="en-VN"/>
              </a:p>
            </p:txBody>
          </p:sp>
          <p:sp>
            <p:nvSpPr>
              <p:cNvPr id="2045" name="Graphic 997">
                <a:extLst>
                  <a:ext uri="{FF2B5EF4-FFF2-40B4-BE49-F238E27FC236}">
                    <a16:creationId xmlns:a16="http://schemas.microsoft.com/office/drawing/2014/main" id="{F3F84C79-E21D-BE48-B772-5E7ED845FE48}"/>
                  </a:ext>
                </a:extLst>
              </p:cNvPr>
              <p:cNvSpPr/>
              <p:nvPr/>
            </p:nvSpPr>
            <p:spPr>
              <a:xfrm>
                <a:off x="3566426" y="2803221"/>
                <a:ext cx="451711" cy="621504"/>
              </a:xfrm>
              <a:custGeom>
                <a:avLst/>
                <a:gdLst>
                  <a:gd name="connsiteX0" fmla="*/ 111585 w 451711"/>
                  <a:gd name="connsiteY0" fmla="*/ 6913 h 621504"/>
                  <a:gd name="connsiteX1" fmla="*/ 90102 w 451711"/>
                  <a:gd name="connsiteY1" fmla="*/ 19676 h 621504"/>
                  <a:gd name="connsiteX2" fmla="*/ 75691 w 451711"/>
                  <a:gd name="connsiteY2" fmla="*/ 53757 h 621504"/>
                  <a:gd name="connsiteX3" fmla="*/ 32546 w 451711"/>
                  <a:gd name="connsiteY3" fmla="*/ 94064 h 621504"/>
                  <a:gd name="connsiteX4" fmla="*/ -81 w 451711"/>
                  <a:gd name="connsiteY4" fmla="*/ 141535 h 621504"/>
                  <a:gd name="connsiteX5" fmla="*/ 41453 w 451711"/>
                  <a:gd name="connsiteY5" fmla="*/ 214131 h 621504"/>
                  <a:gd name="connsiteX6" fmla="*/ 36037 w 451711"/>
                  <a:gd name="connsiteY6" fmla="*/ 292057 h 621504"/>
                  <a:gd name="connsiteX7" fmla="*/ 35410 w 451711"/>
                  <a:gd name="connsiteY7" fmla="*/ 317763 h 621504"/>
                  <a:gd name="connsiteX8" fmla="*/ 44988 w 451711"/>
                  <a:gd name="connsiteY8" fmla="*/ 335095 h 621504"/>
                  <a:gd name="connsiteX9" fmla="*/ 102455 w 451711"/>
                  <a:gd name="connsiteY9" fmla="*/ 416379 h 621504"/>
                  <a:gd name="connsiteX10" fmla="*/ 117896 w 451711"/>
                  <a:gd name="connsiteY10" fmla="*/ 490498 h 621504"/>
                  <a:gd name="connsiteX11" fmla="*/ 118612 w 451711"/>
                  <a:gd name="connsiteY11" fmla="*/ 599549 h 621504"/>
                  <a:gd name="connsiteX12" fmla="*/ 118612 w 451711"/>
                  <a:gd name="connsiteY12" fmla="*/ 606132 h 621504"/>
                  <a:gd name="connsiteX13" fmla="*/ 123848 w 451711"/>
                  <a:gd name="connsiteY13" fmla="*/ 610611 h 621504"/>
                  <a:gd name="connsiteX14" fmla="*/ 267403 w 451711"/>
                  <a:gd name="connsiteY14" fmla="*/ 560904 h 621504"/>
                  <a:gd name="connsiteX15" fmla="*/ 269260 w 451711"/>
                  <a:gd name="connsiteY15" fmla="*/ 556869 h 621504"/>
                  <a:gd name="connsiteX16" fmla="*/ 299381 w 451711"/>
                  <a:gd name="connsiteY16" fmla="*/ 498917 h 621504"/>
                  <a:gd name="connsiteX17" fmla="*/ 306587 w 451711"/>
                  <a:gd name="connsiteY17" fmla="*/ 495648 h 621504"/>
                  <a:gd name="connsiteX18" fmla="*/ 318223 w 451711"/>
                  <a:gd name="connsiteY18" fmla="*/ 499544 h 621504"/>
                  <a:gd name="connsiteX19" fmla="*/ 394756 w 451711"/>
                  <a:gd name="connsiteY19" fmla="*/ 507247 h 621504"/>
                  <a:gd name="connsiteX20" fmla="*/ 436334 w 451711"/>
                  <a:gd name="connsiteY20" fmla="*/ 486557 h 621504"/>
                  <a:gd name="connsiteX21" fmla="*/ 446628 w 451711"/>
                  <a:gd name="connsiteY21" fmla="*/ 395375 h 621504"/>
                  <a:gd name="connsiteX22" fmla="*/ 446628 w 451711"/>
                  <a:gd name="connsiteY22" fmla="*/ 321257 h 621504"/>
                  <a:gd name="connsiteX23" fmla="*/ 396099 w 451711"/>
                  <a:gd name="connsiteY23" fmla="*/ 254079 h 621504"/>
                  <a:gd name="connsiteX24" fmla="*/ 410197 w 451711"/>
                  <a:gd name="connsiteY24" fmla="*/ 205488 h 621504"/>
                  <a:gd name="connsiteX25" fmla="*/ 374705 w 451711"/>
                  <a:gd name="connsiteY25" fmla="*/ 92899 h 621504"/>
                  <a:gd name="connsiteX26" fmla="*/ 346554 w 451711"/>
                  <a:gd name="connsiteY26" fmla="*/ 59087 h 621504"/>
                  <a:gd name="connsiteX27" fmla="*/ 312718 w 451711"/>
                  <a:gd name="connsiteY27" fmla="*/ 40277 h 621504"/>
                  <a:gd name="connsiteX28" fmla="*/ 209780 w 451711"/>
                  <a:gd name="connsiteY28" fmla="*/ 9241 h 621504"/>
                  <a:gd name="connsiteX29" fmla="*/ 111585 w 451711"/>
                  <a:gd name="connsiteY29" fmla="*/ 6913 h 62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1711" h="621504">
                    <a:moveTo>
                      <a:pt x="111585" y="6913"/>
                    </a:moveTo>
                    <a:cubicBezTo>
                      <a:pt x="103422" y="9188"/>
                      <a:pt x="96005" y="13590"/>
                      <a:pt x="90102" y="19676"/>
                    </a:cubicBezTo>
                    <a:cubicBezTo>
                      <a:pt x="82046" y="29081"/>
                      <a:pt x="81151" y="42516"/>
                      <a:pt x="75691" y="53757"/>
                    </a:cubicBezTo>
                    <a:cubicBezTo>
                      <a:pt x="67187" y="71671"/>
                      <a:pt x="48837" y="82644"/>
                      <a:pt x="32546" y="94064"/>
                    </a:cubicBezTo>
                    <a:cubicBezTo>
                      <a:pt x="16255" y="105484"/>
                      <a:pt x="9" y="121561"/>
                      <a:pt x="-81" y="141535"/>
                    </a:cubicBezTo>
                    <a:cubicBezTo>
                      <a:pt x="-81" y="169929"/>
                      <a:pt x="31248" y="187753"/>
                      <a:pt x="41453" y="214131"/>
                    </a:cubicBezTo>
                    <a:cubicBezTo>
                      <a:pt x="51165" y="238763"/>
                      <a:pt x="41453" y="266127"/>
                      <a:pt x="36037" y="292057"/>
                    </a:cubicBezTo>
                    <a:cubicBezTo>
                      <a:pt x="33777" y="300454"/>
                      <a:pt x="33562" y="309268"/>
                      <a:pt x="35410" y="317763"/>
                    </a:cubicBezTo>
                    <a:cubicBezTo>
                      <a:pt x="37545" y="324065"/>
                      <a:pt x="40790" y="329936"/>
                      <a:pt x="44988" y="335095"/>
                    </a:cubicBezTo>
                    <a:cubicBezTo>
                      <a:pt x="64725" y="361966"/>
                      <a:pt x="89252" y="385791"/>
                      <a:pt x="102455" y="416379"/>
                    </a:cubicBezTo>
                    <a:cubicBezTo>
                      <a:pt x="112480" y="439623"/>
                      <a:pt x="115255" y="465284"/>
                      <a:pt x="117896" y="490498"/>
                    </a:cubicBezTo>
                    <a:cubicBezTo>
                      <a:pt x="121700" y="526774"/>
                      <a:pt x="125504" y="563721"/>
                      <a:pt x="118612" y="599549"/>
                    </a:cubicBezTo>
                    <a:cubicBezTo>
                      <a:pt x="117940" y="601694"/>
                      <a:pt x="117940" y="603987"/>
                      <a:pt x="118612" y="606132"/>
                    </a:cubicBezTo>
                    <a:cubicBezTo>
                      <a:pt x="119784" y="608188"/>
                      <a:pt x="121637" y="609769"/>
                      <a:pt x="123848" y="610611"/>
                    </a:cubicBezTo>
                    <a:cubicBezTo>
                      <a:pt x="177206" y="636550"/>
                      <a:pt x="241480" y="614296"/>
                      <a:pt x="267403" y="560904"/>
                    </a:cubicBezTo>
                    <a:cubicBezTo>
                      <a:pt x="268052" y="559574"/>
                      <a:pt x="268670" y="558226"/>
                      <a:pt x="269260" y="556869"/>
                    </a:cubicBezTo>
                    <a:cubicBezTo>
                      <a:pt x="278211" y="536581"/>
                      <a:pt x="281658" y="512084"/>
                      <a:pt x="299381" y="498917"/>
                    </a:cubicBezTo>
                    <a:cubicBezTo>
                      <a:pt x="301449" y="497207"/>
                      <a:pt x="303937" y="496078"/>
                      <a:pt x="306587" y="495648"/>
                    </a:cubicBezTo>
                    <a:cubicBezTo>
                      <a:pt x="310767" y="495765"/>
                      <a:pt x="314817" y="497122"/>
                      <a:pt x="318223" y="499544"/>
                    </a:cubicBezTo>
                    <a:cubicBezTo>
                      <a:pt x="341228" y="511995"/>
                      <a:pt x="369111" y="512353"/>
                      <a:pt x="394756" y="507247"/>
                    </a:cubicBezTo>
                    <a:cubicBezTo>
                      <a:pt x="410241" y="504157"/>
                      <a:pt x="426085" y="498649"/>
                      <a:pt x="436334" y="486557"/>
                    </a:cubicBezTo>
                    <a:cubicBezTo>
                      <a:pt x="456519" y="462552"/>
                      <a:pt x="445285" y="426680"/>
                      <a:pt x="446628" y="395375"/>
                    </a:cubicBezTo>
                    <a:cubicBezTo>
                      <a:pt x="447702" y="370341"/>
                      <a:pt x="457325" y="343917"/>
                      <a:pt x="446628" y="321257"/>
                    </a:cubicBezTo>
                    <a:cubicBezTo>
                      <a:pt x="434544" y="295371"/>
                      <a:pt x="399052" y="282383"/>
                      <a:pt x="396099" y="254079"/>
                    </a:cubicBezTo>
                    <a:cubicBezTo>
                      <a:pt x="394308" y="237151"/>
                      <a:pt x="405318" y="221790"/>
                      <a:pt x="410197" y="205488"/>
                    </a:cubicBezTo>
                    <a:cubicBezTo>
                      <a:pt x="421789" y="166391"/>
                      <a:pt x="397710" y="126533"/>
                      <a:pt x="374705" y="92899"/>
                    </a:cubicBezTo>
                    <a:cubicBezTo>
                      <a:pt x="366967" y="80355"/>
                      <a:pt x="357488" y="68971"/>
                      <a:pt x="346554" y="59087"/>
                    </a:cubicBezTo>
                    <a:cubicBezTo>
                      <a:pt x="336238" y="51223"/>
                      <a:pt x="324843" y="44890"/>
                      <a:pt x="312718" y="40277"/>
                    </a:cubicBezTo>
                    <a:cubicBezTo>
                      <a:pt x="279017" y="26080"/>
                      <a:pt x="244644" y="18915"/>
                      <a:pt x="209780" y="9241"/>
                    </a:cubicBezTo>
                    <a:cubicBezTo>
                      <a:pt x="176392" y="-298"/>
                      <a:pt x="145644" y="-4731"/>
                      <a:pt x="111585" y="6913"/>
                    </a:cubicBezTo>
                    <a:close/>
                  </a:path>
                </a:pathLst>
              </a:custGeom>
              <a:solidFill>
                <a:srgbClr val="85555C"/>
              </a:solidFill>
              <a:ln w="4469" cap="flat">
                <a:noFill/>
                <a:prstDash val="solid"/>
                <a:miter/>
              </a:ln>
            </p:spPr>
            <p:txBody>
              <a:bodyPr rtlCol="0" anchor="ctr"/>
              <a:lstStyle/>
              <a:p>
                <a:endParaRPr lang="en-VN"/>
              </a:p>
            </p:txBody>
          </p:sp>
          <p:sp>
            <p:nvSpPr>
              <p:cNvPr id="2046" name="Graphic 997">
                <a:extLst>
                  <a:ext uri="{FF2B5EF4-FFF2-40B4-BE49-F238E27FC236}">
                    <a16:creationId xmlns:a16="http://schemas.microsoft.com/office/drawing/2014/main" id="{DB63F6E1-FB6B-1241-B961-43B20631A556}"/>
                  </a:ext>
                </a:extLst>
              </p:cNvPr>
              <p:cNvSpPr/>
              <p:nvPr/>
            </p:nvSpPr>
            <p:spPr>
              <a:xfrm>
                <a:off x="3713566" y="3036067"/>
                <a:ext cx="244109" cy="358392"/>
              </a:xfrm>
              <a:custGeom>
                <a:avLst/>
                <a:gdLst>
                  <a:gd name="connsiteX0" fmla="*/ 135637 w 244109"/>
                  <a:gd name="connsiteY0" fmla="*/ 358329 h 358392"/>
                  <a:gd name="connsiteX1" fmla="*/ 17033 w 244109"/>
                  <a:gd name="connsiteY1" fmla="*/ 358329 h 358392"/>
                  <a:gd name="connsiteX2" fmla="*/ 17033 w 244109"/>
                  <a:gd name="connsiteY2" fmla="*/ 166023 h 358392"/>
                  <a:gd name="connsiteX3" fmla="*/ 23210 w 244109"/>
                  <a:gd name="connsiteY3" fmla="*/ 110042 h 358392"/>
                  <a:gd name="connsiteX4" fmla="*/ 23210 w 244109"/>
                  <a:gd name="connsiteY4" fmla="*/ 90785 h 358392"/>
                  <a:gd name="connsiteX5" fmla="*/ 4904 w 244109"/>
                  <a:gd name="connsiteY5" fmla="*/ 30997 h 358392"/>
                  <a:gd name="connsiteX6" fmla="*/ 111200 w 244109"/>
                  <a:gd name="connsiteY6" fmla="*/ 320 h 358392"/>
                  <a:gd name="connsiteX7" fmla="*/ 127760 w 244109"/>
                  <a:gd name="connsiteY7" fmla="*/ 49852 h 358392"/>
                  <a:gd name="connsiteX8" fmla="*/ 167593 w 244109"/>
                  <a:gd name="connsiteY8" fmla="*/ 120029 h 358392"/>
                  <a:gd name="connsiteX9" fmla="*/ 221613 w 244109"/>
                  <a:gd name="connsiteY9" fmla="*/ 166023 h 358392"/>
                  <a:gd name="connsiteX10" fmla="*/ 135637 w 244109"/>
                  <a:gd name="connsiteY10" fmla="*/ 358329 h 358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09" h="358392">
                    <a:moveTo>
                      <a:pt x="135637" y="358329"/>
                    </a:moveTo>
                    <a:lnTo>
                      <a:pt x="17033" y="358329"/>
                    </a:lnTo>
                    <a:lnTo>
                      <a:pt x="17033" y="166023"/>
                    </a:lnTo>
                    <a:cubicBezTo>
                      <a:pt x="20556" y="147554"/>
                      <a:pt x="22624" y="128834"/>
                      <a:pt x="23210" y="110042"/>
                    </a:cubicBezTo>
                    <a:cubicBezTo>
                      <a:pt x="23210" y="103728"/>
                      <a:pt x="23210" y="97279"/>
                      <a:pt x="23210" y="90785"/>
                    </a:cubicBezTo>
                    <a:cubicBezTo>
                      <a:pt x="22091" y="67855"/>
                      <a:pt x="17347" y="44970"/>
                      <a:pt x="4904" y="30997"/>
                    </a:cubicBezTo>
                    <a:cubicBezTo>
                      <a:pt x="-27812" y="-5816"/>
                      <a:pt x="111200" y="320"/>
                      <a:pt x="111200" y="320"/>
                    </a:cubicBezTo>
                    <a:cubicBezTo>
                      <a:pt x="115465" y="17226"/>
                      <a:pt x="121001" y="33783"/>
                      <a:pt x="127760" y="49852"/>
                    </a:cubicBezTo>
                    <a:cubicBezTo>
                      <a:pt x="137830" y="74926"/>
                      <a:pt x="151230" y="98532"/>
                      <a:pt x="167593" y="120029"/>
                    </a:cubicBezTo>
                    <a:cubicBezTo>
                      <a:pt x="181990" y="139157"/>
                      <a:pt x="200439" y="154867"/>
                      <a:pt x="221613" y="166023"/>
                    </a:cubicBezTo>
                    <a:cubicBezTo>
                      <a:pt x="303248" y="206956"/>
                      <a:pt x="135637" y="358329"/>
                      <a:pt x="135637" y="358329"/>
                    </a:cubicBezTo>
                    <a:close/>
                  </a:path>
                </a:pathLst>
              </a:custGeom>
              <a:solidFill>
                <a:srgbClr val="F8BDC5"/>
              </a:solidFill>
              <a:ln w="4469" cap="flat">
                <a:noFill/>
                <a:prstDash val="solid"/>
                <a:miter/>
              </a:ln>
            </p:spPr>
            <p:txBody>
              <a:bodyPr rtlCol="0" anchor="ctr"/>
              <a:lstStyle/>
              <a:p>
                <a:endParaRPr lang="en-VN"/>
              </a:p>
            </p:txBody>
          </p:sp>
          <p:sp>
            <p:nvSpPr>
              <p:cNvPr id="2047" name="Graphic 997">
                <a:extLst>
                  <a:ext uri="{FF2B5EF4-FFF2-40B4-BE49-F238E27FC236}">
                    <a16:creationId xmlns:a16="http://schemas.microsoft.com/office/drawing/2014/main" id="{7FE99E65-F422-B942-8DF5-60614294AD44}"/>
                  </a:ext>
                </a:extLst>
              </p:cNvPr>
              <p:cNvSpPr/>
              <p:nvPr/>
            </p:nvSpPr>
            <p:spPr>
              <a:xfrm>
                <a:off x="3646852" y="2905589"/>
                <a:ext cx="216708" cy="216847"/>
              </a:xfrm>
              <a:custGeom>
                <a:avLst/>
                <a:gdLst>
                  <a:gd name="connsiteX0" fmla="*/ 216708 w 216708"/>
                  <a:gd name="connsiteY0" fmla="*/ 108424 h 216847"/>
                  <a:gd name="connsiteX1" fmla="*/ 108354 w 216708"/>
                  <a:gd name="connsiteY1" fmla="*/ 216848 h 216847"/>
                  <a:gd name="connsiteX2" fmla="*/ 0 w 216708"/>
                  <a:gd name="connsiteY2" fmla="*/ 108424 h 216847"/>
                  <a:gd name="connsiteX3" fmla="*/ 108354 w 216708"/>
                  <a:gd name="connsiteY3" fmla="*/ 0 h 216847"/>
                  <a:gd name="connsiteX4" fmla="*/ 216708 w 216708"/>
                  <a:gd name="connsiteY4" fmla="*/ 108424 h 216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08" h="216847">
                    <a:moveTo>
                      <a:pt x="216708" y="108424"/>
                    </a:moveTo>
                    <a:cubicBezTo>
                      <a:pt x="216708" y="168305"/>
                      <a:pt x="168197" y="216848"/>
                      <a:pt x="108354" y="216848"/>
                    </a:cubicBezTo>
                    <a:cubicBezTo>
                      <a:pt x="48512" y="216848"/>
                      <a:pt x="0" y="168305"/>
                      <a:pt x="0" y="108424"/>
                    </a:cubicBezTo>
                    <a:cubicBezTo>
                      <a:pt x="0" y="48543"/>
                      <a:pt x="48512" y="0"/>
                      <a:pt x="108354" y="0"/>
                    </a:cubicBezTo>
                    <a:cubicBezTo>
                      <a:pt x="168196" y="0"/>
                      <a:pt x="216708" y="48543"/>
                      <a:pt x="216708" y="108424"/>
                    </a:cubicBezTo>
                    <a:close/>
                  </a:path>
                </a:pathLst>
              </a:custGeom>
              <a:solidFill>
                <a:srgbClr val="F8BDC5"/>
              </a:solidFill>
              <a:ln w="4469" cap="flat">
                <a:noFill/>
                <a:prstDash val="solid"/>
                <a:miter/>
              </a:ln>
            </p:spPr>
            <p:txBody>
              <a:bodyPr rtlCol="0" anchor="ctr"/>
              <a:lstStyle/>
              <a:p>
                <a:endParaRPr lang="en-VN"/>
              </a:p>
            </p:txBody>
          </p:sp>
          <p:sp>
            <p:nvSpPr>
              <p:cNvPr id="2048" name="Graphic 997">
                <a:extLst>
                  <a:ext uri="{FF2B5EF4-FFF2-40B4-BE49-F238E27FC236}">
                    <a16:creationId xmlns:a16="http://schemas.microsoft.com/office/drawing/2014/main" id="{50F2460A-EA5A-3E4D-9340-A191C79A89F1}"/>
                  </a:ext>
                </a:extLst>
              </p:cNvPr>
              <p:cNvSpPr/>
              <p:nvPr/>
            </p:nvSpPr>
            <p:spPr>
              <a:xfrm>
                <a:off x="3973840" y="3071831"/>
                <a:ext cx="343443" cy="466450"/>
              </a:xfrm>
              <a:custGeom>
                <a:avLst/>
                <a:gdLst>
                  <a:gd name="connsiteX0" fmla="*/ 231038 w 343443"/>
                  <a:gd name="connsiteY0" fmla="*/ 128244 h 466450"/>
                  <a:gd name="connsiteX1" fmla="*/ 220834 w 343443"/>
                  <a:gd name="connsiteY1" fmla="*/ 214141 h 466450"/>
                  <a:gd name="connsiteX2" fmla="*/ 183374 w 343443"/>
                  <a:gd name="connsiteY2" fmla="*/ 432332 h 466450"/>
                  <a:gd name="connsiteX3" fmla="*/ 160727 w 343443"/>
                  <a:gd name="connsiteY3" fmla="*/ 459964 h 466450"/>
                  <a:gd name="connsiteX4" fmla="*/ 53313 w 343443"/>
                  <a:gd name="connsiteY4" fmla="*/ 400311 h 466450"/>
                  <a:gd name="connsiteX5" fmla="*/ 8870 w 343443"/>
                  <a:gd name="connsiteY5" fmla="*/ 269987 h 466450"/>
                  <a:gd name="connsiteX6" fmla="*/ -81 w 343443"/>
                  <a:gd name="connsiteY6" fmla="*/ 224396 h 466450"/>
                  <a:gd name="connsiteX7" fmla="*/ 71528 w 343443"/>
                  <a:gd name="connsiteY7" fmla="*/ 185523 h 466450"/>
                  <a:gd name="connsiteX8" fmla="*/ 88446 w 343443"/>
                  <a:gd name="connsiteY8" fmla="*/ 207244 h 466450"/>
                  <a:gd name="connsiteX9" fmla="*/ 106348 w 343443"/>
                  <a:gd name="connsiteY9" fmla="*/ 289827 h 466450"/>
                  <a:gd name="connsiteX10" fmla="*/ 128726 w 343443"/>
                  <a:gd name="connsiteY10" fmla="*/ 322565 h 466450"/>
                  <a:gd name="connsiteX11" fmla="*/ 173482 w 343443"/>
                  <a:gd name="connsiteY11" fmla="*/ 120048 h 466450"/>
                  <a:gd name="connsiteX12" fmla="*/ 206199 w 343443"/>
                  <a:gd name="connsiteY12" fmla="*/ 81175 h 466450"/>
                  <a:gd name="connsiteX13" fmla="*/ 341138 w 343443"/>
                  <a:gd name="connsiteY13" fmla="*/ 1413 h 466450"/>
                  <a:gd name="connsiteX14" fmla="*/ 231038 w 343443"/>
                  <a:gd name="connsiteY14" fmla="*/ 128244 h 46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3443" h="466450">
                    <a:moveTo>
                      <a:pt x="231038" y="128244"/>
                    </a:moveTo>
                    <a:cubicBezTo>
                      <a:pt x="225717" y="156615"/>
                      <a:pt x="222311" y="185313"/>
                      <a:pt x="220834" y="214141"/>
                    </a:cubicBezTo>
                    <a:cubicBezTo>
                      <a:pt x="219178" y="250998"/>
                      <a:pt x="192951" y="384636"/>
                      <a:pt x="183374" y="432332"/>
                    </a:cubicBezTo>
                    <a:cubicBezTo>
                      <a:pt x="180921" y="444755"/>
                      <a:pt x="172422" y="455123"/>
                      <a:pt x="160727" y="459964"/>
                    </a:cubicBezTo>
                    <a:cubicBezTo>
                      <a:pt x="134142" y="470847"/>
                      <a:pt x="85806" y="476937"/>
                      <a:pt x="53313" y="400311"/>
                    </a:cubicBezTo>
                    <a:cubicBezTo>
                      <a:pt x="34994" y="358146"/>
                      <a:pt x="20131" y="314561"/>
                      <a:pt x="8870" y="269987"/>
                    </a:cubicBezTo>
                    <a:cubicBezTo>
                      <a:pt x="4887" y="255002"/>
                      <a:pt x="1897" y="239776"/>
                      <a:pt x="-81" y="224396"/>
                    </a:cubicBezTo>
                    <a:lnTo>
                      <a:pt x="71528" y="185523"/>
                    </a:lnTo>
                    <a:cubicBezTo>
                      <a:pt x="78269" y="191833"/>
                      <a:pt x="83979" y="199165"/>
                      <a:pt x="88446" y="207244"/>
                    </a:cubicBezTo>
                    <a:cubicBezTo>
                      <a:pt x="98337" y="224217"/>
                      <a:pt x="108497" y="251446"/>
                      <a:pt x="106348" y="289827"/>
                    </a:cubicBezTo>
                    <a:lnTo>
                      <a:pt x="128726" y="322565"/>
                    </a:lnTo>
                    <a:cubicBezTo>
                      <a:pt x="128726" y="322565"/>
                      <a:pt x="183911" y="150726"/>
                      <a:pt x="173482" y="120048"/>
                    </a:cubicBezTo>
                    <a:cubicBezTo>
                      <a:pt x="163054" y="89370"/>
                      <a:pt x="206199" y="81175"/>
                      <a:pt x="206199" y="81175"/>
                    </a:cubicBezTo>
                    <a:cubicBezTo>
                      <a:pt x="206199" y="81175"/>
                      <a:pt x="326816" y="-12873"/>
                      <a:pt x="341138" y="1413"/>
                    </a:cubicBezTo>
                    <a:cubicBezTo>
                      <a:pt x="355460" y="15700"/>
                      <a:pt x="298486" y="87310"/>
                      <a:pt x="231038" y="128244"/>
                    </a:cubicBezTo>
                    <a:close/>
                  </a:path>
                </a:pathLst>
              </a:custGeom>
              <a:solidFill>
                <a:srgbClr val="F8BDC5"/>
              </a:solidFill>
              <a:ln w="4469" cap="flat">
                <a:noFill/>
                <a:prstDash val="solid"/>
                <a:miter/>
              </a:ln>
            </p:spPr>
            <p:txBody>
              <a:bodyPr rtlCol="0" anchor="ctr"/>
              <a:lstStyle/>
              <a:p>
                <a:endParaRPr lang="en-VN"/>
              </a:p>
            </p:txBody>
          </p:sp>
          <p:sp>
            <p:nvSpPr>
              <p:cNvPr id="2049" name="Graphic 997">
                <a:extLst>
                  <a:ext uri="{FF2B5EF4-FFF2-40B4-BE49-F238E27FC236}">
                    <a16:creationId xmlns:a16="http://schemas.microsoft.com/office/drawing/2014/main" id="{EB426F88-36C4-BA4A-831B-BF41872EB668}"/>
                  </a:ext>
                </a:extLst>
              </p:cNvPr>
              <p:cNvSpPr/>
              <p:nvPr/>
            </p:nvSpPr>
            <p:spPr>
              <a:xfrm>
                <a:off x="3323384" y="3013384"/>
                <a:ext cx="294869" cy="518097"/>
              </a:xfrm>
              <a:custGeom>
                <a:avLst/>
                <a:gdLst>
                  <a:gd name="connsiteX0" fmla="*/ 294789 w 294869"/>
                  <a:gd name="connsiteY0" fmla="*/ 268512 h 518097"/>
                  <a:gd name="connsiteX1" fmla="*/ 275544 w 294869"/>
                  <a:gd name="connsiteY1" fmla="*/ 315535 h 518097"/>
                  <a:gd name="connsiteX2" fmla="*/ 131250 w 294869"/>
                  <a:gd name="connsiteY2" fmla="*/ 497630 h 518097"/>
                  <a:gd name="connsiteX3" fmla="*/ 43350 w 294869"/>
                  <a:gd name="connsiteY3" fmla="*/ 421944 h 518097"/>
                  <a:gd name="connsiteX4" fmla="*/ 76067 w 294869"/>
                  <a:gd name="connsiteY4" fmla="*/ 227623 h 518097"/>
                  <a:gd name="connsiteX5" fmla="*/ 80139 w 294869"/>
                  <a:gd name="connsiteY5" fmla="*/ 160132 h 518097"/>
                  <a:gd name="connsiteX6" fmla="*/ 2443 w 294869"/>
                  <a:gd name="connsiteY6" fmla="*/ 564 h 518097"/>
                  <a:gd name="connsiteX7" fmla="*/ 118808 w 294869"/>
                  <a:gd name="connsiteY7" fmla="*/ 108988 h 518097"/>
                  <a:gd name="connsiteX8" fmla="*/ 141186 w 294869"/>
                  <a:gd name="connsiteY8" fmla="*/ 168328 h 518097"/>
                  <a:gd name="connsiteX9" fmla="*/ 126864 w 294869"/>
                  <a:gd name="connsiteY9" fmla="*/ 368784 h 518097"/>
                  <a:gd name="connsiteX10" fmla="*/ 174172 w 294869"/>
                  <a:gd name="connsiteY10" fmla="*/ 303444 h 518097"/>
                  <a:gd name="connsiteX11" fmla="*/ 216197 w 294869"/>
                  <a:gd name="connsiteY11" fmla="*/ 226951 h 518097"/>
                  <a:gd name="connsiteX12" fmla="*/ 231414 w 294869"/>
                  <a:gd name="connsiteY12" fmla="*/ 207336 h 51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4869" h="518097">
                    <a:moveTo>
                      <a:pt x="294789" y="268512"/>
                    </a:moveTo>
                    <a:cubicBezTo>
                      <a:pt x="289203" y="284513"/>
                      <a:pt x="282776" y="300210"/>
                      <a:pt x="275544" y="315535"/>
                    </a:cubicBezTo>
                    <a:cubicBezTo>
                      <a:pt x="251465" y="367351"/>
                      <a:pt x="204292" y="449890"/>
                      <a:pt x="131250" y="497630"/>
                    </a:cubicBezTo>
                    <a:cubicBezTo>
                      <a:pt x="18824" y="571256"/>
                      <a:pt x="43350" y="421944"/>
                      <a:pt x="43350" y="421944"/>
                    </a:cubicBezTo>
                    <a:cubicBezTo>
                      <a:pt x="43350" y="421944"/>
                      <a:pt x="70875" y="244417"/>
                      <a:pt x="76067" y="227623"/>
                    </a:cubicBezTo>
                    <a:cubicBezTo>
                      <a:pt x="84257" y="201021"/>
                      <a:pt x="80139" y="160132"/>
                      <a:pt x="80139" y="160132"/>
                    </a:cubicBezTo>
                    <a:cubicBezTo>
                      <a:pt x="37218" y="139666"/>
                      <a:pt x="-11834" y="10820"/>
                      <a:pt x="2443" y="564"/>
                    </a:cubicBezTo>
                    <a:cubicBezTo>
                      <a:pt x="16720" y="-9691"/>
                      <a:pt x="118808" y="108988"/>
                      <a:pt x="118808" y="108988"/>
                    </a:cubicBezTo>
                    <a:cubicBezTo>
                      <a:pt x="118808" y="108988"/>
                      <a:pt x="165847" y="131381"/>
                      <a:pt x="141186" y="168328"/>
                    </a:cubicBezTo>
                    <a:cubicBezTo>
                      <a:pt x="116526" y="205275"/>
                      <a:pt x="126864" y="368784"/>
                      <a:pt x="126864" y="368784"/>
                    </a:cubicBezTo>
                    <a:lnTo>
                      <a:pt x="174172" y="303444"/>
                    </a:lnTo>
                    <a:cubicBezTo>
                      <a:pt x="184694" y="276179"/>
                      <a:pt x="198832" y="250450"/>
                      <a:pt x="216197" y="226951"/>
                    </a:cubicBezTo>
                    <a:cubicBezTo>
                      <a:pt x="225149" y="214725"/>
                      <a:pt x="231414" y="207336"/>
                      <a:pt x="231414" y="207336"/>
                    </a:cubicBezTo>
                    <a:close/>
                  </a:path>
                </a:pathLst>
              </a:custGeom>
              <a:solidFill>
                <a:srgbClr val="F8BDC5"/>
              </a:solidFill>
              <a:ln w="4469" cap="flat">
                <a:noFill/>
                <a:prstDash val="solid"/>
                <a:miter/>
              </a:ln>
            </p:spPr>
            <p:txBody>
              <a:bodyPr rtlCol="0" anchor="ctr"/>
              <a:lstStyle/>
              <a:p>
                <a:endParaRPr lang="en-VN"/>
              </a:p>
            </p:txBody>
          </p:sp>
          <p:sp>
            <p:nvSpPr>
              <p:cNvPr id="2050" name="Graphic 997">
                <a:extLst>
                  <a:ext uri="{FF2B5EF4-FFF2-40B4-BE49-F238E27FC236}">
                    <a16:creationId xmlns:a16="http://schemas.microsoft.com/office/drawing/2014/main" id="{84149703-0DD6-6F45-BD51-279D9C5CFC1A}"/>
                  </a:ext>
                </a:extLst>
              </p:cNvPr>
              <p:cNvSpPr/>
              <p:nvPr/>
            </p:nvSpPr>
            <p:spPr>
              <a:xfrm>
                <a:off x="3534426" y="3145988"/>
                <a:ext cx="529462" cy="635097"/>
              </a:xfrm>
              <a:custGeom>
                <a:avLst/>
                <a:gdLst>
                  <a:gd name="connsiteX0" fmla="*/ 314777 w 529462"/>
                  <a:gd name="connsiteY0" fmla="*/ 84764 h 635097"/>
                  <a:gd name="connsiteX1" fmla="*/ 304572 w 529462"/>
                  <a:gd name="connsiteY1" fmla="*/ 68418 h 635097"/>
                  <a:gd name="connsiteX2" fmla="*/ 349955 w 529462"/>
                  <a:gd name="connsiteY2" fmla="*/ 14094 h 635097"/>
                  <a:gd name="connsiteX3" fmla="*/ 468066 w 529462"/>
                  <a:gd name="connsiteY3" fmla="*/ 49921 h 635097"/>
                  <a:gd name="connsiteX4" fmla="*/ 529382 w 529462"/>
                  <a:gd name="connsiteY4" fmla="*/ 127668 h 635097"/>
                  <a:gd name="connsiteX5" fmla="*/ 445554 w 529462"/>
                  <a:gd name="connsiteY5" fmla="*/ 199323 h 635097"/>
                  <a:gd name="connsiteX6" fmla="*/ 404826 w 529462"/>
                  <a:gd name="connsiteY6" fmla="*/ 334304 h 635097"/>
                  <a:gd name="connsiteX7" fmla="*/ 386924 w 529462"/>
                  <a:gd name="connsiteY7" fmla="*/ 407841 h 635097"/>
                  <a:gd name="connsiteX8" fmla="*/ 382448 w 529462"/>
                  <a:gd name="connsiteY8" fmla="*/ 543986 h 635097"/>
                  <a:gd name="connsiteX9" fmla="*/ 398784 w 529462"/>
                  <a:gd name="connsiteY9" fmla="*/ 635034 h 635097"/>
                  <a:gd name="connsiteX10" fmla="*/ 183955 w 529462"/>
                  <a:gd name="connsiteY10" fmla="*/ 622763 h 635097"/>
                  <a:gd name="connsiteX11" fmla="*/ -37 w 529462"/>
                  <a:gd name="connsiteY11" fmla="*/ 588010 h 635097"/>
                  <a:gd name="connsiteX12" fmla="*/ 50135 w 529462"/>
                  <a:gd name="connsiteY12" fmla="*/ 482363 h 635097"/>
                  <a:gd name="connsiteX13" fmla="*/ 76004 w 529462"/>
                  <a:gd name="connsiteY13" fmla="*/ 360190 h 635097"/>
                  <a:gd name="connsiteX14" fmla="*/ 71528 w 529462"/>
                  <a:gd name="connsiteY14" fmla="*/ 189157 h 635097"/>
                  <a:gd name="connsiteX15" fmla="*/ -81 w 529462"/>
                  <a:gd name="connsiteY15" fmla="*/ 88929 h 635097"/>
                  <a:gd name="connsiteX16" fmla="*/ 93906 w 529462"/>
                  <a:gd name="connsiteY16" fmla="*/ 19378 h 635097"/>
                  <a:gd name="connsiteX17" fmla="*/ 201992 w 529462"/>
                  <a:gd name="connsiteY17" fmla="*/ 8093 h 635097"/>
                  <a:gd name="connsiteX18" fmla="*/ 220655 w 529462"/>
                  <a:gd name="connsiteY18" fmla="*/ 68462 h 635097"/>
                  <a:gd name="connsiteX19" fmla="*/ 284030 w 529462"/>
                  <a:gd name="connsiteY19" fmla="*/ 211773 h 635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29462" h="635097">
                    <a:moveTo>
                      <a:pt x="314777" y="84764"/>
                    </a:moveTo>
                    <a:lnTo>
                      <a:pt x="304572" y="68418"/>
                    </a:lnTo>
                    <a:lnTo>
                      <a:pt x="349955" y="14094"/>
                    </a:lnTo>
                    <a:cubicBezTo>
                      <a:pt x="349955" y="14094"/>
                      <a:pt x="443540" y="59998"/>
                      <a:pt x="468066" y="49921"/>
                    </a:cubicBezTo>
                    <a:cubicBezTo>
                      <a:pt x="468066" y="49921"/>
                      <a:pt x="527368" y="99185"/>
                      <a:pt x="529382" y="127668"/>
                    </a:cubicBezTo>
                    <a:cubicBezTo>
                      <a:pt x="529382" y="127668"/>
                      <a:pt x="443540" y="156285"/>
                      <a:pt x="445554" y="199323"/>
                    </a:cubicBezTo>
                    <a:cubicBezTo>
                      <a:pt x="447568" y="242361"/>
                      <a:pt x="404826" y="334304"/>
                      <a:pt x="404826" y="334304"/>
                    </a:cubicBezTo>
                    <a:lnTo>
                      <a:pt x="386924" y="407841"/>
                    </a:lnTo>
                    <a:cubicBezTo>
                      <a:pt x="375909" y="452406"/>
                      <a:pt x="374383" y="498794"/>
                      <a:pt x="382448" y="543986"/>
                    </a:cubicBezTo>
                    <a:lnTo>
                      <a:pt x="398784" y="635034"/>
                    </a:lnTo>
                    <a:cubicBezTo>
                      <a:pt x="398784" y="635034"/>
                      <a:pt x="269976" y="624823"/>
                      <a:pt x="183955" y="622763"/>
                    </a:cubicBezTo>
                    <a:cubicBezTo>
                      <a:pt x="97934" y="620703"/>
                      <a:pt x="-37" y="588010"/>
                      <a:pt x="-37" y="588010"/>
                    </a:cubicBezTo>
                    <a:lnTo>
                      <a:pt x="50135" y="482363"/>
                    </a:lnTo>
                    <a:cubicBezTo>
                      <a:pt x="68225" y="444237"/>
                      <a:pt x="77092" y="402382"/>
                      <a:pt x="76004" y="360190"/>
                    </a:cubicBezTo>
                    <a:lnTo>
                      <a:pt x="71528" y="189157"/>
                    </a:lnTo>
                    <a:cubicBezTo>
                      <a:pt x="71528" y="189157"/>
                      <a:pt x="67456" y="103260"/>
                      <a:pt x="-81" y="88929"/>
                    </a:cubicBezTo>
                    <a:cubicBezTo>
                      <a:pt x="-81" y="88929"/>
                      <a:pt x="36708" y="13243"/>
                      <a:pt x="93906" y="19378"/>
                    </a:cubicBezTo>
                    <a:cubicBezTo>
                      <a:pt x="93906" y="19378"/>
                      <a:pt x="177242" y="-15419"/>
                      <a:pt x="201992" y="8093"/>
                    </a:cubicBezTo>
                    <a:cubicBezTo>
                      <a:pt x="226742" y="31605"/>
                      <a:pt x="220655" y="68462"/>
                      <a:pt x="220655" y="68462"/>
                    </a:cubicBezTo>
                    <a:lnTo>
                      <a:pt x="284030" y="211773"/>
                    </a:lnTo>
                    <a:close/>
                  </a:path>
                </a:pathLst>
              </a:custGeom>
              <a:solidFill>
                <a:srgbClr val="933C3C"/>
              </a:solidFill>
              <a:ln w="4469" cap="flat">
                <a:noFill/>
                <a:prstDash val="solid"/>
                <a:miter/>
              </a:ln>
            </p:spPr>
            <p:txBody>
              <a:bodyPr rtlCol="0" anchor="ctr"/>
              <a:lstStyle/>
              <a:p>
                <a:endParaRPr lang="en-VN"/>
              </a:p>
            </p:txBody>
          </p:sp>
          <p:sp>
            <p:nvSpPr>
              <p:cNvPr id="2051" name="Graphic 997">
                <a:extLst>
                  <a:ext uri="{FF2B5EF4-FFF2-40B4-BE49-F238E27FC236}">
                    <a16:creationId xmlns:a16="http://schemas.microsoft.com/office/drawing/2014/main" id="{8DA26581-70A9-0E49-AFE7-E08F3B4AD653}"/>
                  </a:ext>
                </a:extLst>
              </p:cNvPr>
              <p:cNvSpPr/>
              <p:nvPr/>
            </p:nvSpPr>
            <p:spPr>
              <a:xfrm>
                <a:off x="3646687" y="2853775"/>
                <a:ext cx="248418" cy="172367"/>
              </a:xfrm>
              <a:custGeom>
                <a:avLst/>
                <a:gdLst>
                  <a:gd name="connsiteX0" fmla="*/ 30250 w 248418"/>
                  <a:gd name="connsiteY0" fmla="*/ 133751 h 172367"/>
                  <a:gd name="connsiteX1" fmla="*/ 75991 w 248418"/>
                  <a:gd name="connsiteY1" fmla="*/ 117225 h 172367"/>
                  <a:gd name="connsiteX2" fmla="*/ 98816 w 248418"/>
                  <a:gd name="connsiteY2" fmla="*/ 127974 h 172367"/>
                  <a:gd name="connsiteX3" fmla="*/ 186135 w 248418"/>
                  <a:gd name="connsiteY3" fmla="*/ 168280 h 172367"/>
                  <a:gd name="connsiteX4" fmla="*/ 223283 w 248418"/>
                  <a:gd name="connsiteY4" fmla="*/ 170967 h 172367"/>
                  <a:gd name="connsiteX5" fmla="*/ 248256 w 248418"/>
                  <a:gd name="connsiteY5" fmla="*/ 145932 h 172367"/>
                  <a:gd name="connsiteX6" fmla="*/ 246108 w 248418"/>
                  <a:gd name="connsiteY6" fmla="*/ 129675 h 172367"/>
                  <a:gd name="connsiteX7" fmla="*/ 158655 w 248418"/>
                  <a:gd name="connsiteY7" fmla="*/ 14176 h 172367"/>
                  <a:gd name="connsiteX8" fmla="*/ 102039 w 248418"/>
                  <a:gd name="connsiteY8" fmla="*/ 2308 h 172367"/>
                  <a:gd name="connsiteX9" fmla="*/ 61758 w 248418"/>
                  <a:gd name="connsiteY9" fmla="*/ 37240 h 172367"/>
                  <a:gd name="connsiteX10" fmla="*/ 30429 w 248418"/>
                  <a:gd name="connsiteY10" fmla="*/ 62678 h 172367"/>
                  <a:gd name="connsiteX11" fmla="*/ 2904 w 248418"/>
                  <a:gd name="connsiteY11" fmla="*/ 81577 h 172367"/>
                  <a:gd name="connsiteX12" fmla="*/ 30250 w 248418"/>
                  <a:gd name="connsiteY12" fmla="*/ 133751 h 172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418" h="172367">
                    <a:moveTo>
                      <a:pt x="30250" y="133751"/>
                    </a:moveTo>
                    <a:cubicBezTo>
                      <a:pt x="46676" y="133751"/>
                      <a:pt x="59565" y="116330"/>
                      <a:pt x="75991" y="117225"/>
                    </a:cubicBezTo>
                    <a:cubicBezTo>
                      <a:pt x="84494" y="117673"/>
                      <a:pt x="91790" y="123092"/>
                      <a:pt x="98816" y="127974"/>
                    </a:cubicBezTo>
                    <a:cubicBezTo>
                      <a:pt x="125370" y="146371"/>
                      <a:pt x="154913" y="160008"/>
                      <a:pt x="186135" y="168280"/>
                    </a:cubicBezTo>
                    <a:cubicBezTo>
                      <a:pt x="198264" y="171504"/>
                      <a:pt x="211109" y="173923"/>
                      <a:pt x="223283" y="170967"/>
                    </a:cubicBezTo>
                    <a:cubicBezTo>
                      <a:pt x="235456" y="168011"/>
                      <a:pt x="246869" y="158427"/>
                      <a:pt x="248256" y="145932"/>
                    </a:cubicBezTo>
                    <a:cubicBezTo>
                      <a:pt x="248597" y="140424"/>
                      <a:pt x="247867" y="134906"/>
                      <a:pt x="246108" y="129675"/>
                    </a:cubicBezTo>
                    <a:cubicBezTo>
                      <a:pt x="232328" y="81630"/>
                      <a:pt x="201146" y="40451"/>
                      <a:pt x="158655" y="14176"/>
                    </a:cubicBezTo>
                    <a:cubicBezTo>
                      <a:pt x="141648" y="3741"/>
                      <a:pt x="120881" y="-4231"/>
                      <a:pt x="102039" y="2308"/>
                    </a:cubicBezTo>
                    <a:cubicBezTo>
                      <a:pt x="85031" y="8174"/>
                      <a:pt x="74066" y="24118"/>
                      <a:pt x="61758" y="37240"/>
                    </a:cubicBezTo>
                    <a:cubicBezTo>
                      <a:pt x="52480" y="47066"/>
                      <a:pt x="41949" y="55619"/>
                      <a:pt x="30429" y="62678"/>
                    </a:cubicBezTo>
                    <a:cubicBezTo>
                      <a:pt x="21478" y="68096"/>
                      <a:pt x="8051" y="71634"/>
                      <a:pt x="2904" y="81577"/>
                    </a:cubicBezTo>
                    <a:cubicBezTo>
                      <a:pt x="-6808" y="100297"/>
                      <a:pt x="8454" y="133527"/>
                      <a:pt x="30250" y="133751"/>
                    </a:cubicBezTo>
                    <a:close/>
                  </a:path>
                </a:pathLst>
              </a:custGeom>
              <a:solidFill>
                <a:srgbClr val="85555C"/>
              </a:solidFill>
              <a:ln w="4469" cap="flat">
                <a:noFill/>
                <a:prstDash val="solid"/>
                <a:miter/>
              </a:ln>
            </p:spPr>
            <p:txBody>
              <a:bodyPr rtlCol="0" anchor="ctr"/>
              <a:lstStyle/>
              <a:p>
                <a:endParaRPr lang="en-VN"/>
              </a:p>
            </p:txBody>
          </p:sp>
          <p:sp>
            <p:nvSpPr>
              <p:cNvPr id="2052" name="Graphic 997">
                <a:extLst>
                  <a:ext uri="{FF2B5EF4-FFF2-40B4-BE49-F238E27FC236}">
                    <a16:creationId xmlns:a16="http://schemas.microsoft.com/office/drawing/2014/main" id="{3F24C981-F420-C54E-9EBD-6DE1C2746DD5}"/>
                  </a:ext>
                </a:extLst>
              </p:cNvPr>
              <p:cNvSpPr/>
              <p:nvPr/>
            </p:nvSpPr>
            <p:spPr>
              <a:xfrm>
                <a:off x="3627473" y="3454784"/>
                <a:ext cx="310203" cy="35741"/>
              </a:xfrm>
              <a:custGeom>
                <a:avLst/>
                <a:gdLst>
                  <a:gd name="connsiteX0" fmla="*/ -81 w 310203"/>
                  <a:gd name="connsiteY0" fmla="*/ -64 h 35741"/>
                  <a:gd name="connsiteX1" fmla="*/ 165516 w 310203"/>
                  <a:gd name="connsiteY1" fmla="*/ 8132 h 35741"/>
                  <a:gd name="connsiteX2" fmla="*/ 198233 w 310203"/>
                  <a:gd name="connsiteY2" fmla="*/ 10192 h 35741"/>
                  <a:gd name="connsiteX3" fmla="*/ 310122 w 310203"/>
                  <a:gd name="connsiteY3" fmla="*/ 31285 h 35741"/>
                </a:gdLst>
                <a:ahLst/>
                <a:cxnLst>
                  <a:cxn ang="0">
                    <a:pos x="connsiteX0" y="connsiteY0"/>
                  </a:cxn>
                  <a:cxn ang="0">
                    <a:pos x="connsiteX1" y="connsiteY1"/>
                  </a:cxn>
                  <a:cxn ang="0">
                    <a:pos x="connsiteX2" y="connsiteY2"/>
                  </a:cxn>
                  <a:cxn ang="0">
                    <a:pos x="connsiteX3" y="connsiteY3"/>
                  </a:cxn>
                </a:cxnLst>
                <a:rect l="l" t="t" r="r" b="b"/>
                <a:pathLst>
                  <a:path w="310203" h="35741">
                    <a:moveTo>
                      <a:pt x="-81" y="-64"/>
                    </a:moveTo>
                    <a:cubicBezTo>
                      <a:pt x="-81" y="-64"/>
                      <a:pt x="100083" y="36749"/>
                      <a:pt x="165516" y="8132"/>
                    </a:cubicBezTo>
                    <a:lnTo>
                      <a:pt x="198233" y="10192"/>
                    </a:lnTo>
                    <a:cubicBezTo>
                      <a:pt x="198233" y="10192"/>
                      <a:pt x="252611" y="48348"/>
                      <a:pt x="310122" y="31285"/>
                    </a:cubicBezTo>
                  </a:path>
                </a:pathLst>
              </a:custGeom>
              <a:solidFill>
                <a:srgbClr val="000000">
                  <a:alpha val="5000"/>
                </a:srgbClr>
              </a:solidFill>
              <a:ln w="4469" cap="flat">
                <a:noFill/>
                <a:prstDash val="solid"/>
                <a:miter/>
              </a:ln>
            </p:spPr>
            <p:txBody>
              <a:bodyPr rtlCol="0" anchor="ctr"/>
              <a:lstStyle/>
              <a:p>
                <a:endParaRPr lang="en-VN"/>
              </a:p>
            </p:txBody>
          </p:sp>
          <p:sp>
            <p:nvSpPr>
              <p:cNvPr id="2053" name="Graphic 997">
                <a:extLst>
                  <a:ext uri="{FF2B5EF4-FFF2-40B4-BE49-F238E27FC236}">
                    <a16:creationId xmlns:a16="http://schemas.microsoft.com/office/drawing/2014/main" id="{483F9DA7-0443-B842-9DCC-4BCEC99E965F}"/>
                  </a:ext>
                </a:extLst>
              </p:cNvPr>
              <p:cNvSpPr/>
              <p:nvPr/>
            </p:nvSpPr>
            <p:spPr>
              <a:xfrm>
                <a:off x="4091286" y="3393429"/>
                <a:ext cx="10466" cy="51144"/>
              </a:xfrm>
              <a:custGeom>
                <a:avLst/>
                <a:gdLst>
                  <a:gd name="connsiteX0" fmla="*/ 10385 w 10466"/>
                  <a:gd name="connsiteY0" fmla="*/ -64 h 51144"/>
                  <a:gd name="connsiteX1" fmla="*/ 2195 w 10466"/>
                  <a:gd name="connsiteY1" fmla="*/ 51080 h 51144"/>
                </a:gdLst>
                <a:ahLst/>
                <a:cxnLst>
                  <a:cxn ang="0">
                    <a:pos x="connsiteX0" y="connsiteY0"/>
                  </a:cxn>
                  <a:cxn ang="0">
                    <a:pos x="connsiteX1" y="connsiteY1"/>
                  </a:cxn>
                </a:cxnLst>
                <a:rect l="l" t="t" r="r" b="b"/>
                <a:pathLst>
                  <a:path w="10466" h="51144">
                    <a:moveTo>
                      <a:pt x="10385" y="-64"/>
                    </a:moveTo>
                    <a:cubicBezTo>
                      <a:pt x="10385" y="-64"/>
                      <a:pt x="-5951" y="38809"/>
                      <a:pt x="2195" y="51080"/>
                    </a:cubicBezTo>
                  </a:path>
                </a:pathLst>
              </a:custGeom>
              <a:solidFill>
                <a:srgbClr val="000000">
                  <a:alpha val="5000"/>
                </a:srgbClr>
              </a:solidFill>
              <a:ln w="4469" cap="flat">
                <a:noFill/>
                <a:prstDash val="solid"/>
                <a:miter/>
              </a:ln>
            </p:spPr>
            <p:txBody>
              <a:bodyPr rtlCol="0" anchor="ctr"/>
              <a:lstStyle/>
              <a:p>
                <a:endParaRPr lang="en-VN"/>
              </a:p>
            </p:txBody>
          </p:sp>
          <p:sp>
            <p:nvSpPr>
              <p:cNvPr id="2054" name="Graphic 997">
                <a:extLst>
                  <a:ext uri="{FF2B5EF4-FFF2-40B4-BE49-F238E27FC236}">
                    <a16:creationId xmlns:a16="http://schemas.microsoft.com/office/drawing/2014/main" id="{5A8C17D6-F4F6-904F-9F2A-3E7A3C10B036}"/>
                  </a:ext>
                </a:extLst>
              </p:cNvPr>
              <p:cNvSpPr/>
              <p:nvPr/>
            </p:nvSpPr>
            <p:spPr>
              <a:xfrm>
                <a:off x="3449613" y="3381158"/>
                <a:ext cx="3640" cy="51144"/>
              </a:xfrm>
              <a:custGeom>
                <a:avLst/>
                <a:gdLst>
                  <a:gd name="connsiteX0" fmla="*/ -81 w 3640"/>
                  <a:gd name="connsiteY0" fmla="*/ -64 h 51144"/>
                  <a:gd name="connsiteX1" fmla="*/ -81 w 3640"/>
                  <a:gd name="connsiteY1" fmla="*/ 51080 h 51144"/>
                </a:gdLst>
                <a:ahLst/>
                <a:cxnLst>
                  <a:cxn ang="0">
                    <a:pos x="connsiteX0" y="connsiteY0"/>
                  </a:cxn>
                  <a:cxn ang="0">
                    <a:pos x="connsiteX1" y="connsiteY1"/>
                  </a:cxn>
                </a:cxnLst>
                <a:rect l="l" t="t" r="r" b="b"/>
                <a:pathLst>
                  <a:path w="3640" h="51144">
                    <a:moveTo>
                      <a:pt x="-81" y="-64"/>
                    </a:moveTo>
                    <a:cubicBezTo>
                      <a:pt x="-81" y="-64"/>
                      <a:pt x="8109" y="38809"/>
                      <a:pt x="-81" y="51080"/>
                    </a:cubicBezTo>
                  </a:path>
                </a:pathLst>
              </a:custGeom>
              <a:solidFill>
                <a:srgbClr val="000000">
                  <a:alpha val="5000"/>
                </a:srgbClr>
              </a:solidFill>
              <a:ln w="4469" cap="flat">
                <a:noFill/>
                <a:prstDash val="solid"/>
                <a:miter/>
              </a:ln>
            </p:spPr>
            <p:txBody>
              <a:bodyPr rtlCol="0" anchor="ctr"/>
              <a:lstStyle/>
              <a:p>
                <a:endParaRPr lang="en-VN"/>
              </a:p>
            </p:txBody>
          </p:sp>
          <p:sp>
            <p:nvSpPr>
              <p:cNvPr id="2055" name="Graphic 997">
                <a:extLst>
                  <a:ext uri="{FF2B5EF4-FFF2-40B4-BE49-F238E27FC236}">
                    <a16:creationId xmlns:a16="http://schemas.microsoft.com/office/drawing/2014/main" id="{1DD6407E-E652-2E4D-A7D1-9A9CCB49318B}"/>
                  </a:ext>
                </a:extLst>
              </p:cNvPr>
              <p:cNvSpPr/>
              <p:nvPr/>
            </p:nvSpPr>
            <p:spPr>
              <a:xfrm>
                <a:off x="4882341" y="4266955"/>
                <a:ext cx="459822" cy="1205783"/>
              </a:xfrm>
              <a:custGeom>
                <a:avLst/>
                <a:gdLst>
                  <a:gd name="connsiteX0" fmla="*/ 262636 w 459822"/>
                  <a:gd name="connsiteY0" fmla="*/ -64 h 1205783"/>
                  <a:gd name="connsiteX1" fmla="*/ 181091 w 459822"/>
                  <a:gd name="connsiteY1" fmla="*/ 465339 h 1205783"/>
                  <a:gd name="connsiteX2" fmla="*/ -81 w 459822"/>
                  <a:gd name="connsiteY2" fmla="*/ 1205720 h 1205783"/>
                  <a:gd name="connsiteX3" fmla="*/ 8870 w 459822"/>
                  <a:gd name="connsiteY3" fmla="*/ 1204287 h 1205783"/>
                  <a:gd name="connsiteX4" fmla="*/ 370677 w 459822"/>
                  <a:gd name="connsiteY4" fmla="*/ 369276 h 1205783"/>
                  <a:gd name="connsiteX5" fmla="*/ 262636 w 459822"/>
                  <a:gd name="connsiteY5" fmla="*/ -64 h 120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822" h="1205783">
                    <a:moveTo>
                      <a:pt x="262636" y="-64"/>
                    </a:moveTo>
                    <a:cubicBezTo>
                      <a:pt x="262636" y="-64"/>
                      <a:pt x="75377" y="187315"/>
                      <a:pt x="181091" y="465339"/>
                    </a:cubicBezTo>
                    <a:cubicBezTo>
                      <a:pt x="286805" y="743362"/>
                      <a:pt x="-81" y="1205720"/>
                      <a:pt x="-81" y="1205720"/>
                    </a:cubicBezTo>
                    <a:cubicBezTo>
                      <a:pt x="-81" y="1205720"/>
                      <a:pt x="3007" y="1205272"/>
                      <a:pt x="8870" y="1204287"/>
                    </a:cubicBezTo>
                    <a:cubicBezTo>
                      <a:pt x="393458" y="1136348"/>
                      <a:pt x="584521" y="696249"/>
                      <a:pt x="370677" y="369276"/>
                    </a:cubicBezTo>
                    <a:cubicBezTo>
                      <a:pt x="290967" y="247685"/>
                      <a:pt x="225713" y="105091"/>
                      <a:pt x="262636" y="-64"/>
                    </a:cubicBezTo>
                    <a:close/>
                  </a:path>
                </a:pathLst>
              </a:custGeom>
              <a:solidFill>
                <a:srgbClr val="6C63FF"/>
              </a:solidFill>
              <a:ln w="4469" cap="flat">
                <a:noFill/>
                <a:prstDash val="solid"/>
                <a:miter/>
              </a:ln>
            </p:spPr>
            <p:txBody>
              <a:bodyPr rtlCol="0" anchor="ctr"/>
              <a:lstStyle/>
              <a:p>
                <a:endParaRPr lang="en-VN"/>
              </a:p>
            </p:txBody>
          </p:sp>
          <p:sp>
            <p:nvSpPr>
              <p:cNvPr id="2056" name="Graphic 997">
                <a:extLst>
                  <a:ext uri="{FF2B5EF4-FFF2-40B4-BE49-F238E27FC236}">
                    <a16:creationId xmlns:a16="http://schemas.microsoft.com/office/drawing/2014/main" id="{DA850FC2-91DB-114B-A012-C494E970BDEC}"/>
                  </a:ext>
                </a:extLst>
              </p:cNvPr>
              <p:cNvSpPr/>
              <p:nvPr/>
            </p:nvSpPr>
            <p:spPr>
              <a:xfrm>
                <a:off x="4882341" y="4270090"/>
                <a:ext cx="459822" cy="1205738"/>
              </a:xfrm>
              <a:custGeom>
                <a:avLst/>
                <a:gdLst>
                  <a:gd name="connsiteX0" fmla="*/ 262636 w 459822"/>
                  <a:gd name="connsiteY0" fmla="*/ -64 h 1205738"/>
                  <a:gd name="connsiteX1" fmla="*/ 181091 w 459822"/>
                  <a:gd name="connsiteY1" fmla="*/ 465339 h 1205738"/>
                  <a:gd name="connsiteX2" fmla="*/ -81 w 459822"/>
                  <a:gd name="connsiteY2" fmla="*/ 1205675 h 1205738"/>
                  <a:gd name="connsiteX3" fmla="*/ 8870 w 459822"/>
                  <a:gd name="connsiteY3" fmla="*/ 1204242 h 1205738"/>
                  <a:gd name="connsiteX4" fmla="*/ 370677 w 459822"/>
                  <a:gd name="connsiteY4" fmla="*/ 369231 h 1205738"/>
                  <a:gd name="connsiteX5" fmla="*/ 262636 w 459822"/>
                  <a:gd name="connsiteY5" fmla="*/ -64 h 1205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822" h="1205738">
                    <a:moveTo>
                      <a:pt x="262636" y="-64"/>
                    </a:moveTo>
                    <a:cubicBezTo>
                      <a:pt x="262636" y="-64"/>
                      <a:pt x="75377" y="187315"/>
                      <a:pt x="181091" y="465339"/>
                    </a:cubicBezTo>
                    <a:cubicBezTo>
                      <a:pt x="286805" y="743363"/>
                      <a:pt x="-81" y="1205675"/>
                      <a:pt x="-81" y="1205675"/>
                    </a:cubicBezTo>
                    <a:cubicBezTo>
                      <a:pt x="-81" y="1205675"/>
                      <a:pt x="3007" y="1205227"/>
                      <a:pt x="8870" y="1204242"/>
                    </a:cubicBezTo>
                    <a:cubicBezTo>
                      <a:pt x="393458" y="1136304"/>
                      <a:pt x="584521" y="696204"/>
                      <a:pt x="370677" y="369231"/>
                    </a:cubicBezTo>
                    <a:cubicBezTo>
                      <a:pt x="290967" y="247685"/>
                      <a:pt x="225713" y="105091"/>
                      <a:pt x="262636" y="-64"/>
                    </a:cubicBezTo>
                    <a:close/>
                  </a:path>
                </a:pathLst>
              </a:custGeom>
              <a:solidFill>
                <a:srgbClr val="933C3C"/>
              </a:solidFill>
              <a:ln w="4469" cap="flat">
                <a:noFill/>
                <a:prstDash val="solid"/>
                <a:miter/>
              </a:ln>
            </p:spPr>
            <p:txBody>
              <a:bodyPr rtlCol="0" anchor="ctr"/>
              <a:lstStyle/>
              <a:p>
                <a:endParaRPr lang="en-VN"/>
              </a:p>
            </p:txBody>
          </p:sp>
          <p:sp>
            <p:nvSpPr>
              <p:cNvPr id="2057" name="Graphic 997">
                <a:extLst>
                  <a:ext uri="{FF2B5EF4-FFF2-40B4-BE49-F238E27FC236}">
                    <a16:creationId xmlns:a16="http://schemas.microsoft.com/office/drawing/2014/main" id="{F7196179-E1A7-524D-8812-4FC0E4F4FD80}"/>
                  </a:ext>
                </a:extLst>
              </p:cNvPr>
              <p:cNvSpPr/>
              <p:nvPr/>
            </p:nvSpPr>
            <p:spPr>
              <a:xfrm>
                <a:off x="4882296" y="4266955"/>
                <a:ext cx="306085" cy="1205783"/>
              </a:xfrm>
              <a:custGeom>
                <a:avLst/>
                <a:gdLst>
                  <a:gd name="connsiteX0" fmla="*/ 262681 w 306085"/>
                  <a:gd name="connsiteY0" fmla="*/ -64 h 1205783"/>
                  <a:gd name="connsiteX1" fmla="*/ 262681 w 306085"/>
                  <a:gd name="connsiteY1" fmla="*/ 416971 h 1205783"/>
                  <a:gd name="connsiteX2" fmla="*/ -81 w 306085"/>
                  <a:gd name="connsiteY2" fmla="*/ 1205720 h 1205783"/>
                </a:gdLst>
                <a:ahLst/>
                <a:cxnLst>
                  <a:cxn ang="0">
                    <a:pos x="connsiteX0" y="connsiteY0"/>
                  </a:cxn>
                  <a:cxn ang="0">
                    <a:pos x="connsiteX1" y="connsiteY1"/>
                  </a:cxn>
                  <a:cxn ang="0">
                    <a:pos x="connsiteX2" y="connsiteY2"/>
                  </a:cxn>
                </a:cxnLst>
                <a:rect l="l" t="t" r="r" b="b"/>
                <a:pathLst>
                  <a:path w="306085" h="1205783">
                    <a:moveTo>
                      <a:pt x="262681" y="-64"/>
                    </a:moveTo>
                    <a:cubicBezTo>
                      <a:pt x="262681" y="-64"/>
                      <a:pt x="156968" y="229592"/>
                      <a:pt x="262681" y="416971"/>
                    </a:cubicBezTo>
                    <a:cubicBezTo>
                      <a:pt x="368395" y="604351"/>
                      <a:pt x="280584" y="1130168"/>
                      <a:pt x="-81" y="1205720"/>
                    </a:cubicBezTo>
                  </a:path>
                </a:pathLst>
              </a:custGeom>
              <a:noFill/>
              <a:ln w="4469" cap="flat">
                <a:solidFill>
                  <a:srgbClr val="535461"/>
                </a:solidFill>
                <a:prstDash val="solid"/>
                <a:miter/>
              </a:ln>
            </p:spPr>
            <p:txBody>
              <a:bodyPr rtlCol="0" anchor="ctr"/>
              <a:lstStyle/>
              <a:p>
                <a:endParaRPr lang="en-VN"/>
              </a:p>
            </p:txBody>
          </p:sp>
          <p:sp>
            <p:nvSpPr>
              <p:cNvPr id="2058" name="Graphic 997">
                <a:extLst>
                  <a:ext uri="{FF2B5EF4-FFF2-40B4-BE49-F238E27FC236}">
                    <a16:creationId xmlns:a16="http://schemas.microsoft.com/office/drawing/2014/main" id="{F5C9941A-4873-4044-8C27-6A434EE42ED1}"/>
                  </a:ext>
                </a:extLst>
              </p:cNvPr>
              <p:cNvSpPr/>
              <p:nvPr/>
            </p:nvSpPr>
            <p:spPr>
              <a:xfrm>
                <a:off x="4834452" y="5022462"/>
                <a:ext cx="644127" cy="504271"/>
              </a:xfrm>
              <a:custGeom>
                <a:avLst/>
                <a:gdLst>
                  <a:gd name="connsiteX0" fmla="*/ 644047 w 644127"/>
                  <a:gd name="connsiteY0" fmla="*/ 2275 h 504271"/>
                  <a:gd name="connsiteX1" fmla="*/ 410913 w 644127"/>
                  <a:gd name="connsiteY1" fmla="*/ 159828 h 504271"/>
                  <a:gd name="connsiteX2" fmla="*/ -81 w 644127"/>
                  <a:gd name="connsiteY2" fmla="*/ 377974 h 504271"/>
                  <a:gd name="connsiteX3" fmla="*/ 7259 w 644127"/>
                  <a:gd name="connsiteY3" fmla="*/ 382856 h 504271"/>
                  <a:gd name="connsiteX4" fmla="*/ 592756 w 644127"/>
                  <a:gd name="connsiteY4" fmla="*/ 236186 h 504271"/>
                  <a:gd name="connsiteX5" fmla="*/ 644047 w 644127"/>
                  <a:gd name="connsiteY5" fmla="*/ 2275 h 50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4127" h="504271">
                    <a:moveTo>
                      <a:pt x="644047" y="2275"/>
                    </a:moveTo>
                    <a:cubicBezTo>
                      <a:pt x="644047" y="2275"/>
                      <a:pt x="430382" y="-31761"/>
                      <a:pt x="410913" y="159828"/>
                    </a:cubicBezTo>
                    <a:cubicBezTo>
                      <a:pt x="391444" y="351417"/>
                      <a:pt x="-81" y="377974"/>
                      <a:pt x="-81" y="377974"/>
                    </a:cubicBezTo>
                    <a:lnTo>
                      <a:pt x="7259" y="382856"/>
                    </a:lnTo>
                    <a:cubicBezTo>
                      <a:pt x="330397" y="595135"/>
                      <a:pt x="639347" y="518061"/>
                      <a:pt x="592756" y="236186"/>
                    </a:cubicBezTo>
                    <a:cubicBezTo>
                      <a:pt x="575570" y="131435"/>
                      <a:pt x="577002" y="26191"/>
                      <a:pt x="644047" y="2275"/>
                    </a:cubicBezTo>
                    <a:close/>
                  </a:path>
                </a:pathLst>
              </a:custGeom>
              <a:solidFill>
                <a:srgbClr val="933C3C">
                  <a:alpha val="81000"/>
                </a:srgbClr>
              </a:solidFill>
              <a:ln w="4469" cap="flat">
                <a:noFill/>
                <a:prstDash val="solid"/>
                <a:miter/>
              </a:ln>
            </p:spPr>
            <p:txBody>
              <a:bodyPr rtlCol="0" anchor="ctr"/>
              <a:lstStyle/>
              <a:p>
                <a:endParaRPr lang="en-VN"/>
              </a:p>
            </p:txBody>
          </p:sp>
          <p:sp>
            <p:nvSpPr>
              <p:cNvPr id="2059" name="Graphic 997">
                <a:extLst>
                  <a:ext uri="{FF2B5EF4-FFF2-40B4-BE49-F238E27FC236}">
                    <a16:creationId xmlns:a16="http://schemas.microsoft.com/office/drawing/2014/main" id="{ADEBBE75-C1FB-8942-83A9-A8C3E7C65F91}"/>
                  </a:ext>
                </a:extLst>
              </p:cNvPr>
              <p:cNvSpPr/>
              <p:nvPr/>
            </p:nvSpPr>
            <p:spPr>
              <a:xfrm>
                <a:off x="4834631" y="5024802"/>
                <a:ext cx="643948" cy="428062"/>
              </a:xfrm>
              <a:custGeom>
                <a:avLst/>
                <a:gdLst>
                  <a:gd name="connsiteX0" fmla="*/ 643868 w 643948"/>
                  <a:gd name="connsiteY0" fmla="*/ -64 h 428062"/>
                  <a:gd name="connsiteX1" fmla="*/ 491698 w 643948"/>
                  <a:gd name="connsiteY1" fmla="*/ 187271 h 428062"/>
                  <a:gd name="connsiteX2" fmla="*/ -81 w 643948"/>
                  <a:gd name="connsiteY2" fmla="*/ 375680 h 428062"/>
                </a:gdLst>
                <a:ahLst/>
                <a:cxnLst>
                  <a:cxn ang="0">
                    <a:pos x="connsiteX0" y="connsiteY0"/>
                  </a:cxn>
                  <a:cxn ang="0">
                    <a:pos x="connsiteX1" y="connsiteY1"/>
                  </a:cxn>
                  <a:cxn ang="0">
                    <a:pos x="connsiteX2" y="connsiteY2"/>
                  </a:cxn>
                </a:cxnLst>
                <a:rect l="l" t="t" r="r" b="b"/>
                <a:pathLst>
                  <a:path w="643948" h="428062">
                    <a:moveTo>
                      <a:pt x="643868" y="-64"/>
                    </a:moveTo>
                    <a:cubicBezTo>
                      <a:pt x="643868" y="-64"/>
                      <a:pt x="478002" y="36346"/>
                      <a:pt x="491698" y="187271"/>
                    </a:cubicBezTo>
                    <a:cubicBezTo>
                      <a:pt x="505393" y="338195"/>
                      <a:pt x="245540" y="519081"/>
                      <a:pt x="-81" y="375680"/>
                    </a:cubicBezTo>
                  </a:path>
                </a:pathLst>
              </a:custGeom>
              <a:noFill/>
              <a:ln w="4469" cap="flat">
                <a:solidFill>
                  <a:srgbClr val="535461"/>
                </a:solidFill>
                <a:prstDash val="solid"/>
                <a:miter/>
              </a:ln>
            </p:spPr>
            <p:txBody>
              <a:bodyPr rtlCol="0" anchor="ctr"/>
              <a:lstStyle/>
              <a:p>
                <a:endParaRPr lang="en-VN"/>
              </a:p>
            </p:txBody>
          </p:sp>
          <p:sp>
            <p:nvSpPr>
              <p:cNvPr id="2060" name="Graphic 997">
                <a:extLst>
                  <a:ext uri="{FF2B5EF4-FFF2-40B4-BE49-F238E27FC236}">
                    <a16:creationId xmlns:a16="http://schemas.microsoft.com/office/drawing/2014/main" id="{5B4E5BE4-9688-3A42-A423-D3E4FFF34E28}"/>
                  </a:ext>
                </a:extLst>
              </p:cNvPr>
              <p:cNvSpPr/>
              <p:nvPr/>
            </p:nvSpPr>
            <p:spPr>
              <a:xfrm>
                <a:off x="4629900" y="5242141"/>
                <a:ext cx="660704" cy="334302"/>
              </a:xfrm>
              <a:custGeom>
                <a:avLst/>
                <a:gdLst>
                  <a:gd name="connsiteX0" fmla="*/ 660623 w 660704"/>
                  <a:gd name="connsiteY0" fmla="*/ 165283 h 334302"/>
                  <a:gd name="connsiteX1" fmla="*/ 447450 w 660704"/>
                  <a:gd name="connsiteY1" fmla="*/ 86686 h 334302"/>
                  <a:gd name="connsiteX2" fmla="*/ 178199 w 660704"/>
                  <a:gd name="connsiteY2" fmla="*/ 19509 h 334302"/>
                  <a:gd name="connsiteX3" fmla="*/ 65995 w 660704"/>
                  <a:gd name="connsiteY3" fmla="*/ 300174 h 334302"/>
                  <a:gd name="connsiteX4" fmla="*/ 570842 w 660704"/>
                  <a:gd name="connsiteY4" fmla="*/ 322567 h 334302"/>
                  <a:gd name="connsiteX5" fmla="*/ 660623 w 660704"/>
                  <a:gd name="connsiteY5" fmla="*/ 165283 h 33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0704" h="334302">
                    <a:moveTo>
                      <a:pt x="660623" y="165283"/>
                    </a:moveTo>
                    <a:cubicBezTo>
                      <a:pt x="660623" y="165283"/>
                      <a:pt x="492340" y="131605"/>
                      <a:pt x="447450" y="86686"/>
                    </a:cubicBezTo>
                    <a:cubicBezTo>
                      <a:pt x="402560" y="41766"/>
                      <a:pt x="200621" y="-36786"/>
                      <a:pt x="178199" y="19509"/>
                    </a:cubicBezTo>
                    <a:cubicBezTo>
                      <a:pt x="155776" y="75803"/>
                      <a:pt x="-124710" y="266496"/>
                      <a:pt x="65995" y="300174"/>
                    </a:cubicBezTo>
                    <a:cubicBezTo>
                      <a:pt x="256700" y="333853"/>
                      <a:pt x="514763" y="344959"/>
                      <a:pt x="570842" y="322567"/>
                    </a:cubicBezTo>
                    <a:cubicBezTo>
                      <a:pt x="626922" y="300174"/>
                      <a:pt x="660623" y="165283"/>
                      <a:pt x="660623" y="165283"/>
                    </a:cubicBezTo>
                    <a:close/>
                  </a:path>
                </a:pathLst>
              </a:custGeom>
              <a:solidFill>
                <a:srgbClr val="A8A8A8"/>
              </a:solidFill>
              <a:ln w="4469" cap="flat">
                <a:noFill/>
                <a:prstDash val="solid"/>
                <a:miter/>
              </a:ln>
            </p:spPr>
            <p:txBody>
              <a:bodyPr rtlCol="0" anchor="ctr"/>
              <a:lstStyle/>
              <a:p>
                <a:endParaRPr lang="en-VN"/>
              </a:p>
            </p:txBody>
          </p:sp>
          <p:sp>
            <p:nvSpPr>
              <p:cNvPr id="2061" name="Graphic 997">
                <a:extLst>
                  <a:ext uri="{FF2B5EF4-FFF2-40B4-BE49-F238E27FC236}">
                    <a16:creationId xmlns:a16="http://schemas.microsoft.com/office/drawing/2014/main" id="{AB96D25A-45A8-A84D-81E1-8784AA73ADE3}"/>
                  </a:ext>
                </a:extLst>
              </p:cNvPr>
              <p:cNvSpPr/>
              <p:nvPr/>
            </p:nvSpPr>
            <p:spPr>
              <a:xfrm>
                <a:off x="4629943" y="5406278"/>
                <a:ext cx="660616" cy="169994"/>
              </a:xfrm>
              <a:custGeom>
                <a:avLst/>
                <a:gdLst>
                  <a:gd name="connsiteX0" fmla="*/ 65953 w 660616"/>
                  <a:gd name="connsiteY0" fmla="*/ 115033 h 169994"/>
                  <a:gd name="connsiteX1" fmla="*/ 570800 w 660616"/>
                  <a:gd name="connsiteY1" fmla="*/ 137425 h 169994"/>
                  <a:gd name="connsiteX2" fmla="*/ 654941 w 660616"/>
                  <a:gd name="connsiteY2" fmla="*/ -64 h 169994"/>
                  <a:gd name="connsiteX3" fmla="*/ 660536 w 660616"/>
                  <a:gd name="connsiteY3" fmla="*/ 1101 h 169994"/>
                  <a:gd name="connsiteX4" fmla="*/ 570800 w 660616"/>
                  <a:gd name="connsiteY4" fmla="*/ 158250 h 169994"/>
                  <a:gd name="connsiteX5" fmla="*/ 65953 w 660616"/>
                  <a:gd name="connsiteY5" fmla="*/ 135858 h 169994"/>
                  <a:gd name="connsiteX6" fmla="*/ 1101 w 660616"/>
                  <a:gd name="connsiteY6" fmla="*/ 74413 h 169994"/>
                  <a:gd name="connsiteX7" fmla="*/ 65953 w 660616"/>
                  <a:gd name="connsiteY7" fmla="*/ 115033 h 169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0616" h="169994">
                    <a:moveTo>
                      <a:pt x="65953" y="115033"/>
                    </a:moveTo>
                    <a:cubicBezTo>
                      <a:pt x="256702" y="148711"/>
                      <a:pt x="514720" y="159818"/>
                      <a:pt x="570800" y="137425"/>
                    </a:cubicBezTo>
                    <a:cubicBezTo>
                      <a:pt x="613542" y="120317"/>
                      <a:pt x="643215" y="38182"/>
                      <a:pt x="654941" y="-64"/>
                    </a:cubicBezTo>
                    <a:lnTo>
                      <a:pt x="660536" y="1101"/>
                    </a:lnTo>
                    <a:cubicBezTo>
                      <a:pt x="660536" y="1101"/>
                      <a:pt x="626879" y="135813"/>
                      <a:pt x="570800" y="158250"/>
                    </a:cubicBezTo>
                    <a:cubicBezTo>
                      <a:pt x="514720" y="180687"/>
                      <a:pt x="256658" y="169491"/>
                      <a:pt x="65953" y="135858"/>
                    </a:cubicBezTo>
                    <a:cubicBezTo>
                      <a:pt x="10903" y="126139"/>
                      <a:pt x="-4851" y="103299"/>
                      <a:pt x="1101" y="74413"/>
                    </a:cubicBezTo>
                    <a:cubicBezTo>
                      <a:pt x="5756" y="93268"/>
                      <a:pt x="24956" y="107778"/>
                      <a:pt x="65953" y="115033"/>
                    </a:cubicBezTo>
                    <a:close/>
                  </a:path>
                </a:pathLst>
              </a:custGeom>
              <a:solidFill>
                <a:srgbClr val="000000">
                  <a:alpha val="20000"/>
                </a:srgbClr>
              </a:solidFill>
              <a:ln w="4469" cap="flat">
                <a:noFill/>
                <a:prstDash val="solid"/>
                <a:miter/>
              </a:ln>
            </p:spPr>
            <p:txBody>
              <a:bodyPr rtlCol="0" anchor="ctr"/>
              <a:lstStyle/>
              <a:p>
                <a:endParaRPr lang="en-VN"/>
              </a:p>
            </p:txBody>
          </p:sp>
          <p:sp>
            <p:nvSpPr>
              <p:cNvPr id="2062" name="Freeform 2061">
                <a:extLst>
                  <a:ext uri="{FF2B5EF4-FFF2-40B4-BE49-F238E27FC236}">
                    <a16:creationId xmlns:a16="http://schemas.microsoft.com/office/drawing/2014/main" id="{FA997856-E975-6B44-8DFC-36EFE02D997A}"/>
                  </a:ext>
                </a:extLst>
              </p:cNvPr>
              <p:cNvSpPr/>
              <p:nvPr/>
            </p:nvSpPr>
            <p:spPr>
              <a:xfrm>
                <a:off x="3728890" y="4366108"/>
                <a:ext cx="85618" cy="64221"/>
              </a:xfrm>
              <a:custGeom>
                <a:avLst/>
                <a:gdLst>
                  <a:gd name="connsiteX0" fmla="*/ 85537 w 85618"/>
                  <a:gd name="connsiteY0" fmla="*/ 22463 h 64221"/>
                  <a:gd name="connsiteX1" fmla="*/ 63159 w 85618"/>
                  <a:gd name="connsiteY1" fmla="*/ 64157 h 64221"/>
                  <a:gd name="connsiteX2" fmla="*/ 5961 w 85618"/>
                  <a:gd name="connsiteY2" fmla="*/ 28957 h 64221"/>
                  <a:gd name="connsiteX3" fmla="*/ 2023 w 85618"/>
                  <a:gd name="connsiteY3" fmla="*/ 26180 h 64221"/>
                  <a:gd name="connsiteX4" fmla="*/ -81 w 85618"/>
                  <a:gd name="connsiteY4" fmla="*/ 24657 h 64221"/>
                  <a:gd name="connsiteX5" fmla="*/ 22297 w 85618"/>
                  <a:gd name="connsiteY5" fmla="*/ -64 h 6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618" h="64221">
                    <a:moveTo>
                      <a:pt x="85537" y="22463"/>
                    </a:moveTo>
                    <a:cubicBezTo>
                      <a:pt x="85537" y="22463"/>
                      <a:pt x="76094" y="41407"/>
                      <a:pt x="63159" y="64157"/>
                    </a:cubicBezTo>
                    <a:cubicBezTo>
                      <a:pt x="43399" y="53593"/>
                      <a:pt x="24298" y="41837"/>
                      <a:pt x="5961" y="28957"/>
                    </a:cubicBezTo>
                    <a:lnTo>
                      <a:pt x="2023" y="26180"/>
                    </a:lnTo>
                    <a:lnTo>
                      <a:pt x="-81" y="24657"/>
                    </a:lnTo>
                    <a:lnTo>
                      <a:pt x="22297" y="-64"/>
                    </a:lnTo>
                    <a:close/>
                  </a:path>
                </a:pathLst>
              </a:custGeom>
              <a:solidFill>
                <a:srgbClr val="000000"/>
              </a:solidFill>
              <a:ln w="4469" cap="flat">
                <a:noFill/>
                <a:prstDash val="solid"/>
                <a:miter/>
              </a:ln>
            </p:spPr>
            <p:txBody>
              <a:bodyPr rtlCol="0" anchor="ctr"/>
              <a:lstStyle/>
              <a:p>
                <a:endParaRPr lang="en-VN"/>
              </a:p>
            </p:txBody>
          </p:sp>
        </p:grpSp>
      </p:grpSp>
      <p:pic>
        <p:nvPicPr>
          <p:cNvPr id="3" name="Picture 4" descr="Tổng quan về React Router - NordicCoder">
            <a:extLst>
              <a:ext uri="{FF2B5EF4-FFF2-40B4-BE49-F238E27FC236}">
                <a16:creationId xmlns:a16="http://schemas.microsoft.com/office/drawing/2014/main" id="{CF4D91A7-2762-4299-9AAD-8325C0060525}"/>
              </a:ext>
            </a:extLst>
          </p:cNvPr>
          <p:cNvPicPr>
            <a:picLocks noChangeAspect="1" noChangeArrowheads="1"/>
          </p:cNvPicPr>
          <p:nvPr/>
        </p:nvPicPr>
        <p:blipFill>
          <a:blip r:embed="rId5">
            <a:clrChange>
              <a:clrFrom>
                <a:srgbClr val="252525"/>
              </a:clrFrom>
              <a:clrTo>
                <a:srgbClr val="252525">
                  <a:alpha val="0"/>
                </a:srgbClr>
              </a:clrTo>
            </a:clrChange>
            <a:extLst>
              <a:ext uri="{28A0092B-C50C-407E-A947-70E740481C1C}">
                <a14:useLocalDpi xmlns:a14="http://schemas.microsoft.com/office/drawing/2010/main" val="0"/>
              </a:ext>
            </a:extLst>
          </a:blip>
          <a:srcRect/>
          <a:stretch>
            <a:fillRect/>
          </a:stretch>
        </p:blipFill>
        <p:spPr bwMode="auto">
          <a:xfrm>
            <a:off x="887482" y="3667183"/>
            <a:ext cx="6130576" cy="3065288"/>
          </a:xfrm>
          <a:prstGeom prst="rect">
            <a:avLst/>
          </a:prstGeom>
          <a:noFill/>
          <a:extLst>
            <a:ext uri="{909E8E84-426E-40DD-AFC4-6F175D3DCCD1}">
              <a14:hiddenFill xmlns:a14="http://schemas.microsoft.com/office/drawing/2010/main">
                <a:solidFill>
                  <a:srgbClr val="FFFFFF"/>
                </a:solidFill>
              </a14:hiddenFill>
            </a:ext>
          </a:extLst>
        </p:spPr>
      </p:pic>
      <p:grpSp>
        <p:nvGrpSpPr>
          <p:cNvPr id="1859" name="Graphic 1011">
            <a:extLst>
              <a:ext uri="{FF2B5EF4-FFF2-40B4-BE49-F238E27FC236}">
                <a16:creationId xmlns:a16="http://schemas.microsoft.com/office/drawing/2014/main" id="{8F011D48-CCE2-4E71-B6BC-2BC4096BABA8}"/>
              </a:ext>
            </a:extLst>
          </p:cNvPr>
          <p:cNvGrpSpPr/>
          <p:nvPr/>
        </p:nvGrpSpPr>
        <p:grpSpPr>
          <a:xfrm>
            <a:off x="7415344" y="-1453786"/>
            <a:ext cx="5693166" cy="5817558"/>
            <a:chOff x="8163792" y="-459464"/>
            <a:chExt cx="5128581" cy="5240637"/>
          </a:xfrm>
        </p:grpSpPr>
        <p:sp>
          <p:nvSpPr>
            <p:cNvPr id="1860" name="Freeform 13">
              <a:extLst>
                <a:ext uri="{FF2B5EF4-FFF2-40B4-BE49-F238E27FC236}">
                  <a16:creationId xmlns:a16="http://schemas.microsoft.com/office/drawing/2014/main" id="{D1B1E31B-FF3D-42FD-889D-9A830F38794E}"/>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1" name="Freeform 14">
              <a:extLst>
                <a:ext uri="{FF2B5EF4-FFF2-40B4-BE49-F238E27FC236}">
                  <a16:creationId xmlns:a16="http://schemas.microsoft.com/office/drawing/2014/main" id="{AEA9B63D-AB63-4C9C-8F22-1237953B504A}"/>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2" name="Freeform 15">
              <a:extLst>
                <a:ext uri="{FF2B5EF4-FFF2-40B4-BE49-F238E27FC236}">
                  <a16:creationId xmlns:a16="http://schemas.microsoft.com/office/drawing/2014/main" id="{B9CFADAC-DD90-484F-B9FE-B50E16F9C747}"/>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3" name="Freeform 16">
              <a:extLst>
                <a:ext uri="{FF2B5EF4-FFF2-40B4-BE49-F238E27FC236}">
                  <a16:creationId xmlns:a16="http://schemas.microsoft.com/office/drawing/2014/main" id="{967EDEF1-DFD9-44A8-A119-75E50CAD3F7A}"/>
                </a:ext>
              </a:extLst>
            </p:cNvPr>
            <p:cNvSpPr/>
            <p:nvPr/>
          </p:nvSpPr>
          <p:spPr>
            <a:xfrm rot="18900000">
              <a:off x="8307753" y="-459464"/>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4" name="Freeform 17">
              <a:extLst>
                <a:ext uri="{FF2B5EF4-FFF2-40B4-BE49-F238E27FC236}">
                  <a16:creationId xmlns:a16="http://schemas.microsoft.com/office/drawing/2014/main" id="{70270FCE-B70B-43A6-8B80-2D2A72B5A2B5}"/>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5" name="Freeform 18">
              <a:extLst>
                <a:ext uri="{FF2B5EF4-FFF2-40B4-BE49-F238E27FC236}">
                  <a16:creationId xmlns:a16="http://schemas.microsoft.com/office/drawing/2014/main" id="{9B4194B1-2C3D-4479-B9CD-881C556E20AB}"/>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6" name="Freeform 19">
              <a:extLst>
                <a:ext uri="{FF2B5EF4-FFF2-40B4-BE49-F238E27FC236}">
                  <a16:creationId xmlns:a16="http://schemas.microsoft.com/office/drawing/2014/main" id="{CE96AE02-6A64-4B68-AB47-491BF2499293}"/>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7" name="Freeform 20">
              <a:extLst>
                <a:ext uri="{FF2B5EF4-FFF2-40B4-BE49-F238E27FC236}">
                  <a16:creationId xmlns:a16="http://schemas.microsoft.com/office/drawing/2014/main" id="{EBF80850-1C36-41BE-BC35-E2946666487D}"/>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8" name="Freeform 21">
              <a:extLst>
                <a:ext uri="{FF2B5EF4-FFF2-40B4-BE49-F238E27FC236}">
                  <a16:creationId xmlns:a16="http://schemas.microsoft.com/office/drawing/2014/main" id="{CC6F2AA5-043D-4737-A7AF-8B3F1EA60CB4}"/>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69" name="Freeform 22">
              <a:extLst>
                <a:ext uri="{FF2B5EF4-FFF2-40B4-BE49-F238E27FC236}">
                  <a16:creationId xmlns:a16="http://schemas.microsoft.com/office/drawing/2014/main" id="{E69A713A-938C-4036-A83C-08096BABC5E2}"/>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0" name="Freeform 23">
              <a:extLst>
                <a:ext uri="{FF2B5EF4-FFF2-40B4-BE49-F238E27FC236}">
                  <a16:creationId xmlns:a16="http://schemas.microsoft.com/office/drawing/2014/main" id="{6B27A36C-5681-4D69-896E-4EC07ACD1325}"/>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1" name="Freeform 24">
              <a:extLst>
                <a:ext uri="{FF2B5EF4-FFF2-40B4-BE49-F238E27FC236}">
                  <a16:creationId xmlns:a16="http://schemas.microsoft.com/office/drawing/2014/main" id="{6BBD451C-F1A5-4C74-A943-A024718CBC92}"/>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dirty="0">
                <a:solidFill>
                  <a:schemeClr val="accent6">
                    <a:lumMod val="75000"/>
                  </a:schemeClr>
                </a:solidFill>
              </a:endParaRPr>
            </a:p>
          </p:txBody>
        </p:sp>
        <p:sp>
          <p:nvSpPr>
            <p:cNvPr id="1872" name="Freeform 25">
              <a:extLst>
                <a:ext uri="{FF2B5EF4-FFF2-40B4-BE49-F238E27FC236}">
                  <a16:creationId xmlns:a16="http://schemas.microsoft.com/office/drawing/2014/main" id="{3B44EB28-D55C-4A9E-8530-07E1E178CE12}"/>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3" name="Freeform 26">
              <a:extLst>
                <a:ext uri="{FF2B5EF4-FFF2-40B4-BE49-F238E27FC236}">
                  <a16:creationId xmlns:a16="http://schemas.microsoft.com/office/drawing/2014/main" id="{EA7B3115-E89F-486C-9A2C-471ED4B8958D}"/>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4" name="Freeform 27">
              <a:extLst>
                <a:ext uri="{FF2B5EF4-FFF2-40B4-BE49-F238E27FC236}">
                  <a16:creationId xmlns:a16="http://schemas.microsoft.com/office/drawing/2014/main" id="{59E10060-EA97-4310-92D7-27848E930D1F}"/>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5" name="Freeform 28">
              <a:extLst>
                <a:ext uri="{FF2B5EF4-FFF2-40B4-BE49-F238E27FC236}">
                  <a16:creationId xmlns:a16="http://schemas.microsoft.com/office/drawing/2014/main" id="{DC116014-DE93-44DC-938A-F7B91B251312}"/>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6" name="Freeform 29">
              <a:extLst>
                <a:ext uri="{FF2B5EF4-FFF2-40B4-BE49-F238E27FC236}">
                  <a16:creationId xmlns:a16="http://schemas.microsoft.com/office/drawing/2014/main" id="{56019AF5-C13F-4729-816F-E6A15AA78F3C}"/>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77" name="Freeform 30">
              <a:extLst>
                <a:ext uri="{FF2B5EF4-FFF2-40B4-BE49-F238E27FC236}">
                  <a16:creationId xmlns:a16="http://schemas.microsoft.com/office/drawing/2014/main" id="{EB97B33B-6741-4D2D-B42C-771FF2EDFFFF}"/>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grpSp>
    </p:spTree>
    <p:extLst>
      <p:ext uri="{BB962C8B-B14F-4D97-AF65-F5344CB8AC3E}">
        <p14:creationId xmlns:p14="http://schemas.microsoft.com/office/powerpoint/2010/main" val="690657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 name="Rounded Rectangle 1012">
            <a:extLst>
              <a:ext uri="{FF2B5EF4-FFF2-40B4-BE49-F238E27FC236}">
                <a16:creationId xmlns:a16="http://schemas.microsoft.com/office/drawing/2014/main" id="{CC9EAF55-3F83-2E4C-A3E8-B5A80AC1BD5D}"/>
              </a:ext>
            </a:extLst>
          </p:cNvPr>
          <p:cNvSpPr/>
          <p:nvPr/>
        </p:nvSpPr>
        <p:spPr>
          <a:xfrm>
            <a:off x="-312712" y="-531440"/>
            <a:ext cx="13825536" cy="8424936"/>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070" name="Group 2069">
            <a:extLst>
              <a:ext uri="{FF2B5EF4-FFF2-40B4-BE49-F238E27FC236}">
                <a16:creationId xmlns:a16="http://schemas.microsoft.com/office/drawing/2014/main" id="{46BABAB9-B885-7847-9FF1-1BDAADEA0ED2}"/>
              </a:ext>
            </a:extLst>
          </p:cNvPr>
          <p:cNvGrpSpPr/>
          <p:nvPr/>
        </p:nvGrpSpPr>
        <p:grpSpPr>
          <a:xfrm rot="19242581">
            <a:off x="-4923162" y="211931"/>
            <a:ext cx="3270694" cy="6392168"/>
            <a:chOff x="257174" y="247650"/>
            <a:chExt cx="3248025" cy="6434138"/>
          </a:xfrm>
        </p:grpSpPr>
        <p:grpSp>
          <p:nvGrpSpPr>
            <p:cNvPr id="2071" name="Group 2070">
              <a:extLst>
                <a:ext uri="{FF2B5EF4-FFF2-40B4-BE49-F238E27FC236}">
                  <a16:creationId xmlns:a16="http://schemas.microsoft.com/office/drawing/2014/main" id="{039A3CAC-2646-BC40-B244-1665A020FE69}"/>
                </a:ext>
              </a:extLst>
            </p:cNvPr>
            <p:cNvGrpSpPr/>
            <p:nvPr/>
          </p:nvGrpSpPr>
          <p:grpSpPr>
            <a:xfrm>
              <a:off x="257174" y="247650"/>
              <a:ext cx="3248025" cy="6434138"/>
              <a:chOff x="257174" y="247650"/>
              <a:chExt cx="3248025" cy="6434138"/>
            </a:xfrm>
          </p:grpSpPr>
          <p:sp>
            <p:nvSpPr>
              <p:cNvPr id="2073" name="Rectangle: Rounded Corners 8">
                <a:extLst>
                  <a:ext uri="{FF2B5EF4-FFF2-40B4-BE49-F238E27FC236}">
                    <a16:creationId xmlns:a16="http://schemas.microsoft.com/office/drawing/2014/main" id="{693378A9-27E8-0E4F-BBA1-1C8F49EBF6F6}"/>
                  </a:ext>
                </a:extLst>
              </p:cNvPr>
              <p:cNvSpPr/>
              <p:nvPr/>
            </p:nvSpPr>
            <p:spPr>
              <a:xfrm>
                <a:off x="257174" y="247650"/>
                <a:ext cx="3248025" cy="6362700"/>
              </a:xfrm>
              <a:prstGeom prst="roundRect">
                <a:avLst>
                  <a:gd name="adj" fmla="val 11080"/>
                </a:avLst>
              </a:prstGeom>
              <a:solidFill>
                <a:schemeClr val="tx1"/>
              </a:solidFill>
              <a:ln w="76200">
                <a:solidFill>
                  <a:srgbClr val="93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074" name="Rectangle: Rounded Corners 18">
                <a:extLst>
                  <a:ext uri="{FF2B5EF4-FFF2-40B4-BE49-F238E27FC236}">
                    <a16:creationId xmlns:a16="http://schemas.microsoft.com/office/drawing/2014/main" id="{B587AF21-C2CD-1E47-818D-81EB976CA081}"/>
                  </a:ext>
                </a:extLst>
              </p:cNvPr>
              <p:cNvSpPr/>
              <p:nvPr/>
            </p:nvSpPr>
            <p:spPr>
              <a:xfrm>
                <a:off x="366998" y="357187"/>
                <a:ext cx="3028376" cy="6143625"/>
              </a:xfrm>
              <a:prstGeom prst="roundRect">
                <a:avLst>
                  <a:gd name="adj" fmla="val 9252"/>
                </a:avLst>
              </a:prstGeom>
              <a:solidFill>
                <a:srgbClr val="DDCDC7"/>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075" name="Rectangle: Rounded Corners 5">
                <a:extLst>
                  <a:ext uri="{FF2B5EF4-FFF2-40B4-BE49-F238E27FC236}">
                    <a16:creationId xmlns:a16="http://schemas.microsoft.com/office/drawing/2014/main" id="{E1952319-DC4D-E944-A8B0-5D1969303929}"/>
                  </a:ext>
                </a:extLst>
              </p:cNvPr>
              <p:cNvSpPr/>
              <p:nvPr/>
            </p:nvSpPr>
            <p:spPr>
              <a:xfrm>
                <a:off x="742951" y="6572250"/>
                <a:ext cx="2247900" cy="109538"/>
              </a:xfrm>
              <a:prstGeom prst="roundRect">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076" name="Rectangle: Rounded Corners 6">
                <a:extLst>
                  <a:ext uri="{FF2B5EF4-FFF2-40B4-BE49-F238E27FC236}">
                    <a16:creationId xmlns:a16="http://schemas.microsoft.com/office/drawing/2014/main" id="{DEF43DF4-8D01-324F-9F7E-55D5F26E509D}"/>
                  </a:ext>
                </a:extLst>
              </p:cNvPr>
              <p:cNvSpPr/>
              <p:nvPr/>
            </p:nvSpPr>
            <p:spPr>
              <a:xfrm>
                <a:off x="612759"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077" name="Rectangle: Rounded Corners 23">
                <a:extLst>
                  <a:ext uri="{FF2B5EF4-FFF2-40B4-BE49-F238E27FC236}">
                    <a16:creationId xmlns:a16="http://schemas.microsoft.com/office/drawing/2014/main" id="{CC0F6A55-A8E9-3940-A587-5A0A11B337D1}"/>
                  </a:ext>
                </a:extLst>
              </p:cNvPr>
              <p:cNvSpPr/>
              <p:nvPr/>
            </p:nvSpPr>
            <p:spPr>
              <a:xfrm>
                <a:off x="2932097"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sp>
          <p:nvSpPr>
            <p:cNvPr id="2072" name="Oval 2071">
              <a:extLst>
                <a:ext uri="{FF2B5EF4-FFF2-40B4-BE49-F238E27FC236}">
                  <a16:creationId xmlns:a16="http://schemas.microsoft.com/office/drawing/2014/main" id="{90D4BE0E-6647-CB44-8E47-1A7DCA8C7F7E}"/>
                </a:ext>
              </a:extLst>
            </p:cNvPr>
            <p:cNvSpPr/>
            <p:nvPr/>
          </p:nvSpPr>
          <p:spPr>
            <a:xfrm>
              <a:off x="527050" y="482495"/>
              <a:ext cx="215901" cy="2159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sp>
        <p:nvSpPr>
          <p:cNvPr id="2144" name="TextBox 2143">
            <a:extLst>
              <a:ext uri="{FF2B5EF4-FFF2-40B4-BE49-F238E27FC236}">
                <a16:creationId xmlns:a16="http://schemas.microsoft.com/office/drawing/2014/main" id="{AB349781-180C-BE45-AE4A-2611AE68A08D}"/>
              </a:ext>
            </a:extLst>
          </p:cNvPr>
          <p:cNvSpPr txBox="1"/>
          <p:nvPr/>
        </p:nvSpPr>
        <p:spPr>
          <a:xfrm rot="19242581">
            <a:off x="-5528294" y="1589865"/>
            <a:ext cx="2513830" cy="1015663"/>
          </a:xfrm>
          <a:prstGeom prst="rect">
            <a:avLst/>
          </a:prstGeom>
          <a:noFill/>
        </p:spPr>
        <p:txBody>
          <a:bodyPr wrap="square" rtlCol="0">
            <a:spAutoFit/>
          </a:bodyPr>
          <a:lstStyle/>
          <a:p>
            <a:pPr algn="ctr"/>
            <a:r>
              <a:rPr lang="en-MY" sz="6000" b="1" dirty="0">
                <a:solidFill>
                  <a:schemeClr val="bg1"/>
                </a:solidFill>
                <a:latin typeface="Century Gothic" panose="020B0502020202020204" pitchFamily="34" charset="0"/>
              </a:rPr>
              <a:t>12:30</a:t>
            </a:r>
            <a:endParaRPr lang="en-MY" sz="1600" b="1" dirty="0">
              <a:solidFill>
                <a:schemeClr val="bg1"/>
              </a:solidFill>
              <a:latin typeface="Century Gothic" panose="020B0502020202020204" pitchFamily="34" charset="0"/>
            </a:endParaRPr>
          </a:p>
        </p:txBody>
      </p:sp>
      <p:grpSp>
        <p:nvGrpSpPr>
          <p:cNvPr id="2145" name="Group 2144">
            <a:extLst>
              <a:ext uri="{FF2B5EF4-FFF2-40B4-BE49-F238E27FC236}">
                <a16:creationId xmlns:a16="http://schemas.microsoft.com/office/drawing/2014/main" id="{FD3414E8-E1A9-CC40-899F-E8FFAAD7E43D}"/>
              </a:ext>
            </a:extLst>
          </p:cNvPr>
          <p:cNvGrpSpPr/>
          <p:nvPr/>
        </p:nvGrpSpPr>
        <p:grpSpPr>
          <a:xfrm rot="19242581">
            <a:off x="-4984695" y="1227744"/>
            <a:ext cx="355700" cy="518356"/>
            <a:chOff x="8440843" y="3375299"/>
            <a:chExt cx="1048603" cy="1542013"/>
          </a:xfrm>
        </p:grpSpPr>
        <p:sp>
          <p:nvSpPr>
            <p:cNvPr id="2146" name="Rectangle: Rounded Corners 50">
              <a:extLst>
                <a:ext uri="{FF2B5EF4-FFF2-40B4-BE49-F238E27FC236}">
                  <a16:creationId xmlns:a16="http://schemas.microsoft.com/office/drawing/2014/main" id="{3987A7D2-4AD7-7E49-99E8-9281E05BE537}"/>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pic>
          <p:nvPicPr>
            <p:cNvPr id="2147" name="Picture 2146">
              <a:extLst>
                <a:ext uri="{FF2B5EF4-FFF2-40B4-BE49-F238E27FC236}">
                  <a16:creationId xmlns:a16="http://schemas.microsoft.com/office/drawing/2014/main" id="{6AFBCA19-8BE0-7346-B8DA-89DFF429AD0A}"/>
                </a:ext>
              </a:extLst>
            </p:cNvPr>
            <p:cNvPicPr>
              <a:picLocks noChangeAspect="1"/>
            </p:cNvPicPr>
            <p:nvPr/>
          </p:nvPicPr>
          <p:blipFill>
            <a:blip r:embed="rId2"/>
            <a:stretch>
              <a:fillRect/>
            </a:stretch>
          </p:blipFill>
          <p:spPr>
            <a:xfrm>
              <a:off x="8440843" y="3375299"/>
              <a:ext cx="1048603" cy="1182728"/>
            </a:xfrm>
            <a:prstGeom prst="rect">
              <a:avLst/>
            </a:prstGeom>
          </p:spPr>
        </p:pic>
      </p:grpSp>
      <p:sp>
        <p:nvSpPr>
          <p:cNvPr id="2148" name="TextBox 2147">
            <a:extLst>
              <a:ext uri="{FF2B5EF4-FFF2-40B4-BE49-F238E27FC236}">
                <a16:creationId xmlns:a16="http://schemas.microsoft.com/office/drawing/2014/main" id="{3CF4BBEB-DA42-8B40-965D-40C95092A7BB}"/>
              </a:ext>
            </a:extLst>
          </p:cNvPr>
          <p:cNvSpPr txBox="1"/>
          <p:nvPr/>
        </p:nvSpPr>
        <p:spPr>
          <a:xfrm rot="19242581">
            <a:off x="-4931347" y="2303175"/>
            <a:ext cx="2012327" cy="307777"/>
          </a:xfrm>
          <a:prstGeom prst="rect">
            <a:avLst/>
          </a:prstGeom>
          <a:noFill/>
        </p:spPr>
        <p:txBody>
          <a:bodyPr wrap="square" rtlCol="0">
            <a:spAutoFit/>
          </a:bodyPr>
          <a:lstStyle/>
          <a:p>
            <a:pPr algn="ctr"/>
            <a:r>
              <a:rPr lang="en-VN" sz="1400" dirty="0">
                <a:solidFill>
                  <a:schemeClr val="bg1"/>
                </a:solidFill>
                <a:latin typeface="Century Gothic" panose="020B0502020202020204" pitchFamily="34" charset="0"/>
              </a:rPr>
              <a:t>Monday, 19 July</a:t>
            </a:r>
          </a:p>
        </p:txBody>
      </p:sp>
      <p:pic>
        <p:nvPicPr>
          <p:cNvPr id="1010" name="Graphic 1009">
            <a:extLst>
              <a:ext uri="{FF2B5EF4-FFF2-40B4-BE49-F238E27FC236}">
                <a16:creationId xmlns:a16="http://schemas.microsoft.com/office/drawing/2014/main" id="{4F73E117-8349-3F49-A904-06C14F494DA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9131243">
            <a:off x="-4072257" y="2860604"/>
            <a:ext cx="2380666" cy="1799058"/>
          </a:xfrm>
          <a:prstGeom prst="rect">
            <a:avLst/>
          </a:prstGeom>
        </p:spPr>
      </p:pic>
      <p:sp>
        <p:nvSpPr>
          <p:cNvPr id="2176" name="TextBox 2175">
            <a:extLst>
              <a:ext uri="{FF2B5EF4-FFF2-40B4-BE49-F238E27FC236}">
                <a16:creationId xmlns:a16="http://schemas.microsoft.com/office/drawing/2014/main" id="{8723C0A3-2FAC-1A4B-8473-4DC2313A7499}"/>
              </a:ext>
            </a:extLst>
          </p:cNvPr>
          <p:cNvSpPr txBox="1"/>
          <p:nvPr/>
        </p:nvSpPr>
        <p:spPr>
          <a:xfrm>
            <a:off x="615344" y="394255"/>
            <a:ext cx="7396386" cy="1446550"/>
          </a:xfrm>
          <a:prstGeom prst="rect">
            <a:avLst/>
          </a:prstGeom>
          <a:noFill/>
        </p:spPr>
        <p:txBody>
          <a:bodyPr wrap="square" rtlCol="0">
            <a:spAutoFit/>
          </a:bodyPr>
          <a:lstStyle/>
          <a:p>
            <a:r>
              <a:rPr lang="vi-VN" sz="8800" b="1" dirty="0">
                <a:solidFill>
                  <a:srgbClr val="00B0F0"/>
                </a:solidFill>
                <a:latin typeface="Century Gothic" panose="020B0502020202020204" pitchFamily="34" charset="0"/>
              </a:rPr>
              <a:t>React router</a:t>
            </a:r>
            <a:endParaRPr lang="en-VN" sz="8800" b="1" dirty="0">
              <a:solidFill>
                <a:srgbClr val="00B0F0"/>
              </a:solidFill>
              <a:latin typeface="Century Gothic" panose="020B0502020202020204" pitchFamily="34" charset="0"/>
            </a:endParaRPr>
          </a:p>
        </p:txBody>
      </p:sp>
      <p:sp>
        <p:nvSpPr>
          <p:cNvPr id="2177" name="TextBox 2176">
            <a:extLst>
              <a:ext uri="{FF2B5EF4-FFF2-40B4-BE49-F238E27FC236}">
                <a16:creationId xmlns:a16="http://schemas.microsoft.com/office/drawing/2014/main" id="{A106A33B-76D5-004C-8FA0-E9069C604F1C}"/>
              </a:ext>
            </a:extLst>
          </p:cNvPr>
          <p:cNvSpPr txBox="1"/>
          <p:nvPr/>
        </p:nvSpPr>
        <p:spPr>
          <a:xfrm>
            <a:off x="123522" y="1837273"/>
            <a:ext cx="10629097" cy="2308324"/>
          </a:xfrm>
          <a:prstGeom prst="rect">
            <a:avLst/>
          </a:prstGeom>
          <a:noFill/>
        </p:spPr>
        <p:txBody>
          <a:bodyPr wrap="square" rtlCol="0">
            <a:spAutoFit/>
          </a:bodyPr>
          <a:lstStyle/>
          <a:p>
            <a:r>
              <a:rPr lang="en-US" sz="3600" b="1" dirty="0">
                <a:effectLst/>
              </a:rPr>
              <a:t>React Router</a:t>
            </a:r>
            <a:r>
              <a:rPr lang="en-US" sz="3600" dirty="0"/>
              <a:t> is a standard library for routing in React. It enables the navigation among views of various components in a React Application, allows changing the browser URL, and keeps the UI in sync with the URL.</a:t>
            </a:r>
            <a:endParaRPr lang="en-VN" sz="3500" b="1" dirty="0">
              <a:solidFill>
                <a:schemeClr val="bg2">
                  <a:lumMod val="75000"/>
                </a:schemeClr>
              </a:solidFill>
              <a:latin typeface="Century Gothic" panose="020B0502020202020204" pitchFamily="34" charset="0"/>
            </a:endParaRPr>
          </a:p>
        </p:txBody>
      </p:sp>
      <p:grpSp>
        <p:nvGrpSpPr>
          <p:cNvPr id="1095" name="Group 1094">
            <a:extLst>
              <a:ext uri="{FF2B5EF4-FFF2-40B4-BE49-F238E27FC236}">
                <a16:creationId xmlns:a16="http://schemas.microsoft.com/office/drawing/2014/main" id="{ACF6D57D-5427-DE40-AAD3-1DC5FFF918E7}"/>
              </a:ext>
            </a:extLst>
          </p:cNvPr>
          <p:cNvGrpSpPr/>
          <p:nvPr/>
        </p:nvGrpSpPr>
        <p:grpSpPr>
          <a:xfrm>
            <a:off x="-240704" y="4125556"/>
            <a:ext cx="16087328" cy="2759828"/>
            <a:chOff x="119336" y="4125556"/>
            <a:chExt cx="16087328" cy="2759828"/>
          </a:xfrm>
        </p:grpSpPr>
        <p:grpSp>
          <p:nvGrpSpPr>
            <p:cNvPr id="2179" name="Group 2178">
              <a:extLst>
                <a:ext uri="{FF2B5EF4-FFF2-40B4-BE49-F238E27FC236}">
                  <a16:creationId xmlns:a16="http://schemas.microsoft.com/office/drawing/2014/main" id="{E6DB2A36-E634-8848-840B-4F51DC74AC83}"/>
                </a:ext>
              </a:extLst>
            </p:cNvPr>
            <p:cNvGrpSpPr/>
            <p:nvPr/>
          </p:nvGrpSpPr>
          <p:grpSpPr>
            <a:xfrm>
              <a:off x="119336" y="4125556"/>
              <a:ext cx="8889049" cy="2740741"/>
              <a:chOff x="-665" y="3106960"/>
              <a:chExt cx="12192665" cy="3759338"/>
            </a:xfrm>
          </p:grpSpPr>
          <p:grpSp>
            <p:nvGrpSpPr>
              <p:cNvPr id="3114" name="Group 3113">
                <a:extLst>
                  <a:ext uri="{FF2B5EF4-FFF2-40B4-BE49-F238E27FC236}">
                    <a16:creationId xmlns:a16="http://schemas.microsoft.com/office/drawing/2014/main" id="{25CA85CE-C930-7D4E-9CD8-660E20835929}"/>
                  </a:ext>
                </a:extLst>
              </p:cNvPr>
              <p:cNvGrpSpPr/>
              <p:nvPr/>
            </p:nvGrpSpPr>
            <p:grpSpPr>
              <a:xfrm>
                <a:off x="1641448" y="3503799"/>
                <a:ext cx="783772" cy="3360057"/>
                <a:chOff x="3821611" y="3552370"/>
                <a:chExt cx="783772" cy="3360057"/>
              </a:xfrm>
            </p:grpSpPr>
            <p:sp>
              <p:nvSpPr>
                <p:cNvPr id="3495" name="Rectangle: Top Corners Rounded 387">
                  <a:extLst>
                    <a:ext uri="{FF2B5EF4-FFF2-40B4-BE49-F238E27FC236}">
                      <a16:creationId xmlns:a16="http://schemas.microsoft.com/office/drawing/2014/main" id="{AAB0166E-8618-9C4A-BFCC-8D0DB791534B}"/>
                    </a:ext>
                  </a:extLst>
                </p:cNvPr>
                <p:cNvSpPr/>
                <p:nvPr/>
              </p:nvSpPr>
              <p:spPr>
                <a:xfrm>
                  <a:off x="3821611" y="3552370"/>
                  <a:ext cx="783772" cy="336005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496" name="Group 3495">
                  <a:extLst>
                    <a:ext uri="{FF2B5EF4-FFF2-40B4-BE49-F238E27FC236}">
                      <a16:creationId xmlns:a16="http://schemas.microsoft.com/office/drawing/2014/main" id="{6E192CC2-75D7-1A47-9245-EBC66854D8A6}"/>
                    </a:ext>
                  </a:extLst>
                </p:cNvPr>
                <p:cNvGrpSpPr/>
                <p:nvPr/>
              </p:nvGrpSpPr>
              <p:grpSpPr>
                <a:xfrm>
                  <a:off x="4004854" y="3769177"/>
                  <a:ext cx="417286" cy="165100"/>
                  <a:chOff x="2438400" y="3721100"/>
                  <a:chExt cx="417286" cy="165100"/>
                </a:xfrm>
              </p:grpSpPr>
              <p:sp>
                <p:nvSpPr>
                  <p:cNvPr id="3545" name="Rectangle 3544">
                    <a:extLst>
                      <a:ext uri="{FF2B5EF4-FFF2-40B4-BE49-F238E27FC236}">
                        <a16:creationId xmlns:a16="http://schemas.microsoft.com/office/drawing/2014/main" id="{B111ED29-024F-0B48-95DB-D867D8318E4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6" name="Rectangle 3545">
                    <a:extLst>
                      <a:ext uri="{FF2B5EF4-FFF2-40B4-BE49-F238E27FC236}">
                        <a16:creationId xmlns:a16="http://schemas.microsoft.com/office/drawing/2014/main" id="{36C6A032-FD26-D84A-923E-94DA5C027824}"/>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7" name="Rectangle 3546">
                    <a:extLst>
                      <a:ext uri="{FF2B5EF4-FFF2-40B4-BE49-F238E27FC236}">
                        <a16:creationId xmlns:a16="http://schemas.microsoft.com/office/drawing/2014/main" id="{CBABD739-6FC4-5940-AD2F-4E67D746380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97" name="Group 3496">
                  <a:extLst>
                    <a:ext uri="{FF2B5EF4-FFF2-40B4-BE49-F238E27FC236}">
                      <a16:creationId xmlns:a16="http://schemas.microsoft.com/office/drawing/2014/main" id="{D7FD04B6-0478-1A4C-85D7-2A7BE4D2EF61}"/>
                    </a:ext>
                  </a:extLst>
                </p:cNvPr>
                <p:cNvGrpSpPr/>
                <p:nvPr/>
              </p:nvGrpSpPr>
              <p:grpSpPr>
                <a:xfrm>
                  <a:off x="4004854" y="3985984"/>
                  <a:ext cx="417286" cy="165100"/>
                  <a:chOff x="2438400" y="3721100"/>
                  <a:chExt cx="417286" cy="165100"/>
                </a:xfrm>
              </p:grpSpPr>
              <p:sp>
                <p:nvSpPr>
                  <p:cNvPr id="3542" name="Rectangle 3541">
                    <a:extLst>
                      <a:ext uri="{FF2B5EF4-FFF2-40B4-BE49-F238E27FC236}">
                        <a16:creationId xmlns:a16="http://schemas.microsoft.com/office/drawing/2014/main" id="{D14A8D79-FCEC-594B-B49A-95BF6C5C345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3" name="Rectangle 3542">
                    <a:extLst>
                      <a:ext uri="{FF2B5EF4-FFF2-40B4-BE49-F238E27FC236}">
                        <a16:creationId xmlns:a16="http://schemas.microsoft.com/office/drawing/2014/main" id="{AF812B4A-8949-8B49-BD74-28CF9223F3A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4" name="Rectangle 3543">
                    <a:extLst>
                      <a:ext uri="{FF2B5EF4-FFF2-40B4-BE49-F238E27FC236}">
                        <a16:creationId xmlns:a16="http://schemas.microsoft.com/office/drawing/2014/main" id="{C11D1E38-57D4-704F-9E79-BAE9A9FEC0B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98" name="Group 3497">
                  <a:extLst>
                    <a:ext uri="{FF2B5EF4-FFF2-40B4-BE49-F238E27FC236}">
                      <a16:creationId xmlns:a16="http://schemas.microsoft.com/office/drawing/2014/main" id="{9128D799-7023-8048-AAC2-09693D32C67A}"/>
                    </a:ext>
                  </a:extLst>
                </p:cNvPr>
                <p:cNvGrpSpPr/>
                <p:nvPr/>
              </p:nvGrpSpPr>
              <p:grpSpPr>
                <a:xfrm>
                  <a:off x="4004854" y="4202791"/>
                  <a:ext cx="417286" cy="165100"/>
                  <a:chOff x="2438400" y="3721100"/>
                  <a:chExt cx="417286" cy="165100"/>
                </a:xfrm>
              </p:grpSpPr>
              <p:sp>
                <p:nvSpPr>
                  <p:cNvPr id="3539" name="Rectangle 3538">
                    <a:extLst>
                      <a:ext uri="{FF2B5EF4-FFF2-40B4-BE49-F238E27FC236}">
                        <a16:creationId xmlns:a16="http://schemas.microsoft.com/office/drawing/2014/main" id="{79E5902F-EB21-2843-8A45-B43965FAB46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0" name="Rectangle 3539">
                    <a:extLst>
                      <a:ext uri="{FF2B5EF4-FFF2-40B4-BE49-F238E27FC236}">
                        <a16:creationId xmlns:a16="http://schemas.microsoft.com/office/drawing/2014/main" id="{E34E0BF5-1A86-244A-A846-8078103F55F4}"/>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41" name="Rectangle 3540">
                    <a:extLst>
                      <a:ext uri="{FF2B5EF4-FFF2-40B4-BE49-F238E27FC236}">
                        <a16:creationId xmlns:a16="http://schemas.microsoft.com/office/drawing/2014/main" id="{7066809C-205C-6E4B-A99F-035FFF919CA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99" name="Group 3498">
                  <a:extLst>
                    <a:ext uri="{FF2B5EF4-FFF2-40B4-BE49-F238E27FC236}">
                      <a16:creationId xmlns:a16="http://schemas.microsoft.com/office/drawing/2014/main" id="{0CB07997-9138-3048-BAF9-7D0EB919F26B}"/>
                    </a:ext>
                  </a:extLst>
                </p:cNvPr>
                <p:cNvGrpSpPr/>
                <p:nvPr/>
              </p:nvGrpSpPr>
              <p:grpSpPr>
                <a:xfrm>
                  <a:off x="4004854" y="4419598"/>
                  <a:ext cx="417286" cy="165100"/>
                  <a:chOff x="2438400" y="3721100"/>
                  <a:chExt cx="417286" cy="165100"/>
                </a:xfrm>
              </p:grpSpPr>
              <p:sp>
                <p:nvSpPr>
                  <p:cNvPr id="3536" name="Rectangle 3535">
                    <a:extLst>
                      <a:ext uri="{FF2B5EF4-FFF2-40B4-BE49-F238E27FC236}">
                        <a16:creationId xmlns:a16="http://schemas.microsoft.com/office/drawing/2014/main" id="{C85D791B-A250-3641-AD94-89F449432B3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7" name="Rectangle 3536">
                    <a:extLst>
                      <a:ext uri="{FF2B5EF4-FFF2-40B4-BE49-F238E27FC236}">
                        <a16:creationId xmlns:a16="http://schemas.microsoft.com/office/drawing/2014/main" id="{795E8D0E-8187-5940-A2B7-AB5BFCE871F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8" name="Rectangle 3537">
                    <a:extLst>
                      <a:ext uri="{FF2B5EF4-FFF2-40B4-BE49-F238E27FC236}">
                        <a16:creationId xmlns:a16="http://schemas.microsoft.com/office/drawing/2014/main" id="{AFC70FE1-F6B7-094D-8FB3-FE960AFEE90C}"/>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0" name="Group 3499">
                  <a:extLst>
                    <a:ext uri="{FF2B5EF4-FFF2-40B4-BE49-F238E27FC236}">
                      <a16:creationId xmlns:a16="http://schemas.microsoft.com/office/drawing/2014/main" id="{391B924F-FC5E-2047-A60E-B3EE5C61D692}"/>
                    </a:ext>
                  </a:extLst>
                </p:cNvPr>
                <p:cNvGrpSpPr/>
                <p:nvPr/>
              </p:nvGrpSpPr>
              <p:grpSpPr>
                <a:xfrm>
                  <a:off x="4004854" y="4636405"/>
                  <a:ext cx="417286" cy="165100"/>
                  <a:chOff x="2438400" y="3721100"/>
                  <a:chExt cx="417286" cy="165100"/>
                </a:xfrm>
              </p:grpSpPr>
              <p:sp>
                <p:nvSpPr>
                  <p:cNvPr id="3533" name="Rectangle 3532">
                    <a:extLst>
                      <a:ext uri="{FF2B5EF4-FFF2-40B4-BE49-F238E27FC236}">
                        <a16:creationId xmlns:a16="http://schemas.microsoft.com/office/drawing/2014/main" id="{B806BDDA-BE7E-C34E-AD1D-75AC2456DB6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4" name="Rectangle 3533">
                    <a:extLst>
                      <a:ext uri="{FF2B5EF4-FFF2-40B4-BE49-F238E27FC236}">
                        <a16:creationId xmlns:a16="http://schemas.microsoft.com/office/drawing/2014/main" id="{C4669201-1008-8C4E-B81C-E35A0A6FFFB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5" name="Rectangle 3534">
                    <a:extLst>
                      <a:ext uri="{FF2B5EF4-FFF2-40B4-BE49-F238E27FC236}">
                        <a16:creationId xmlns:a16="http://schemas.microsoft.com/office/drawing/2014/main" id="{BCEF2816-CD24-2440-9982-44A92B759B4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1" name="Group 3500">
                  <a:extLst>
                    <a:ext uri="{FF2B5EF4-FFF2-40B4-BE49-F238E27FC236}">
                      <a16:creationId xmlns:a16="http://schemas.microsoft.com/office/drawing/2014/main" id="{58684BC8-34DF-0B45-873C-0F40317B02FF}"/>
                    </a:ext>
                  </a:extLst>
                </p:cNvPr>
                <p:cNvGrpSpPr/>
                <p:nvPr/>
              </p:nvGrpSpPr>
              <p:grpSpPr>
                <a:xfrm>
                  <a:off x="4004854" y="4853212"/>
                  <a:ext cx="417286" cy="165100"/>
                  <a:chOff x="2438400" y="3721100"/>
                  <a:chExt cx="417286" cy="165100"/>
                </a:xfrm>
              </p:grpSpPr>
              <p:sp>
                <p:nvSpPr>
                  <p:cNvPr id="3530" name="Rectangle 3529">
                    <a:extLst>
                      <a:ext uri="{FF2B5EF4-FFF2-40B4-BE49-F238E27FC236}">
                        <a16:creationId xmlns:a16="http://schemas.microsoft.com/office/drawing/2014/main" id="{4F68060B-4AA4-A34F-BAC2-E6433E36C73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1" name="Rectangle 3530">
                    <a:extLst>
                      <a:ext uri="{FF2B5EF4-FFF2-40B4-BE49-F238E27FC236}">
                        <a16:creationId xmlns:a16="http://schemas.microsoft.com/office/drawing/2014/main" id="{ED0214D3-AB01-0C48-9FA1-5E578BFD78B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32" name="Rectangle 3531">
                    <a:extLst>
                      <a:ext uri="{FF2B5EF4-FFF2-40B4-BE49-F238E27FC236}">
                        <a16:creationId xmlns:a16="http://schemas.microsoft.com/office/drawing/2014/main" id="{C8AD62CA-E0BC-444A-8A9F-F6ADB402419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2" name="Group 3501">
                  <a:extLst>
                    <a:ext uri="{FF2B5EF4-FFF2-40B4-BE49-F238E27FC236}">
                      <a16:creationId xmlns:a16="http://schemas.microsoft.com/office/drawing/2014/main" id="{48254AEE-25BD-3A49-9945-975B1F8CB7EB}"/>
                    </a:ext>
                  </a:extLst>
                </p:cNvPr>
                <p:cNvGrpSpPr/>
                <p:nvPr/>
              </p:nvGrpSpPr>
              <p:grpSpPr>
                <a:xfrm>
                  <a:off x="4004854" y="5070019"/>
                  <a:ext cx="417286" cy="165100"/>
                  <a:chOff x="2438400" y="3721100"/>
                  <a:chExt cx="417286" cy="165100"/>
                </a:xfrm>
              </p:grpSpPr>
              <p:sp>
                <p:nvSpPr>
                  <p:cNvPr id="3527" name="Rectangle 3526">
                    <a:extLst>
                      <a:ext uri="{FF2B5EF4-FFF2-40B4-BE49-F238E27FC236}">
                        <a16:creationId xmlns:a16="http://schemas.microsoft.com/office/drawing/2014/main" id="{2032D8AB-C305-804E-9427-B72BF1D4868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8" name="Rectangle 3527">
                    <a:extLst>
                      <a:ext uri="{FF2B5EF4-FFF2-40B4-BE49-F238E27FC236}">
                        <a16:creationId xmlns:a16="http://schemas.microsoft.com/office/drawing/2014/main" id="{122C2810-CD81-5840-8215-1B769803878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9" name="Rectangle 3528">
                    <a:extLst>
                      <a:ext uri="{FF2B5EF4-FFF2-40B4-BE49-F238E27FC236}">
                        <a16:creationId xmlns:a16="http://schemas.microsoft.com/office/drawing/2014/main" id="{5A0F4144-5B4D-1447-BF7D-B2B610EE7261}"/>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3" name="Group 3502">
                  <a:extLst>
                    <a:ext uri="{FF2B5EF4-FFF2-40B4-BE49-F238E27FC236}">
                      <a16:creationId xmlns:a16="http://schemas.microsoft.com/office/drawing/2014/main" id="{932D2B65-AE25-7846-892A-CE1E805FD045}"/>
                    </a:ext>
                  </a:extLst>
                </p:cNvPr>
                <p:cNvGrpSpPr/>
                <p:nvPr/>
              </p:nvGrpSpPr>
              <p:grpSpPr>
                <a:xfrm>
                  <a:off x="4004854" y="5286826"/>
                  <a:ext cx="417286" cy="165100"/>
                  <a:chOff x="2438400" y="3721100"/>
                  <a:chExt cx="417286" cy="165100"/>
                </a:xfrm>
              </p:grpSpPr>
              <p:sp>
                <p:nvSpPr>
                  <p:cNvPr id="3524" name="Rectangle 3523">
                    <a:extLst>
                      <a:ext uri="{FF2B5EF4-FFF2-40B4-BE49-F238E27FC236}">
                        <a16:creationId xmlns:a16="http://schemas.microsoft.com/office/drawing/2014/main" id="{96E8B90E-F974-6041-8AD4-F4CBF4BFB5B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5" name="Rectangle 3524">
                    <a:extLst>
                      <a:ext uri="{FF2B5EF4-FFF2-40B4-BE49-F238E27FC236}">
                        <a16:creationId xmlns:a16="http://schemas.microsoft.com/office/drawing/2014/main" id="{DA0748DE-F42E-4A44-957C-8DE2A4EFD6C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6" name="Rectangle 3525">
                    <a:extLst>
                      <a:ext uri="{FF2B5EF4-FFF2-40B4-BE49-F238E27FC236}">
                        <a16:creationId xmlns:a16="http://schemas.microsoft.com/office/drawing/2014/main" id="{29608EB7-E79B-5D47-A082-CBD5A42AF08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4" name="Group 3503">
                  <a:extLst>
                    <a:ext uri="{FF2B5EF4-FFF2-40B4-BE49-F238E27FC236}">
                      <a16:creationId xmlns:a16="http://schemas.microsoft.com/office/drawing/2014/main" id="{24875C30-A4DC-7747-891A-0A8BD02391D5}"/>
                    </a:ext>
                  </a:extLst>
                </p:cNvPr>
                <p:cNvGrpSpPr/>
                <p:nvPr/>
              </p:nvGrpSpPr>
              <p:grpSpPr>
                <a:xfrm>
                  <a:off x="4004854" y="5503633"/>
                  <a:ext cx="417286" cy="165100"/>
                  <a:chOff x="2438400" y="3721100"/>
                  <a:chExt cx="417286" cy="165100"/>
                </a:xfrm>
              </p:grpSpPr>
              <p:sp>
                <p:nvSpPr>
                  <p:cNvPr id="3521" name="Rectangle 3520">
                    <a:extLst>
                      <a:ext uri="{FF2B5EF4-FFF2-40B4-BE49-F238E27FC236}">
                        <a16:creationId xmlns:a16="http://schemas.microsoft.com/office/drawing/2014/main" id="{38ABA203-1761-C946-950D-9811BED13D8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2" name="Rectangle 3521">
                    <a:extLst>
                      <a:ext uri="{FF2B5EF4-FFF2-40B4-BE49-F238E27FC236}">
                        <a16:creationId xmlns:a16="http://schemas.microsoft.com/office/drawing/2014/main" id="{3E239A8F-FED7-6640-A8A7-40703451B71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3" name="Rectangle 3522">
                    <a:extLst>
                      <a:ext uri="{FF2B5EF4-FFF2-40B4-BE49-F238E27FC236}">
                        <a16:creationId xmlns:a16="http://schemas.microsoft.com/office/drawing/2014/main" id="{4561E789-2DA9-714D-B5A0-2DC26291B6B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5" name="Group 3504">
                  <a:extLst>
                    <a:ext uri="{FF2B5EF4-FFF2-40B4-BE49-F238E27FC236}">
                      <a16:creationId xmlns:a16="http://schemas.microsoft.com/office/drawing/2014/main" id="{4F53671F-64D0-8647-944D-A62DA845BA1D}"/>
                    </a:ext>
                  </a:extLst>
                </p:cNvPr>
                <p:cNvGrpSpPr/>
                <p:nvPr/>
              </p:nvGrpSpPr>
              <p:grpSpPr>
                <a:xfrm>
                  <a:off x="4004854" y="5720440"/>
                  <a:ext cx="417286" cy="165100"/>
                  <a:chOff x="2438400" y="3721100"/>
                  <a:chExt cx="417286" cy="165100"/>
                </a:xfrm>
              </p:grpSpPr>
              <p:sp>
                <p:nvSpPr>
                  <p:cNvPr id="3518" name="Rectangle 3517">
                    <a:extLst>
                      <a:ext uri="{FF2B5EF4-FFF2-40B4-BE49-F238E27FC236}">
                        <a16:creationId xmlns:a16="http://schemas.microsoft.com/office/drawing/2014/main" id="{DB59045B-A90D-6C4A-A472-78004B8545A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9" name="Rectangle 3518">
                    <a:extLst>
                      <a:ext uri="{FF2B5EF4-FFF2-40B4-BE49-F238E27FC236}">
                        <a16:creationId xmlns:a16="http://schemas.microsoft.com/office/drawing/2014/main" id="{742EC099-CD9D-C748-A989-9E8ACA76561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20" name="Rectangle 3519">
                    <a:extLst>
                      <a:ext uri="{FF2B5EF4-FFF2-40B4-BE49-F238E27FC236}">
                        <a16:creationId xmlns:a16="http://schemas.microsoft.com/office/drawing/2014/main" id="{5F278F7D-2744-A946-8835-E3BD3826CE9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6" name="Group 3505">
                  <a:extLst>
                    <a:ext uri="{FF2B5EF4-FFF2-40B4-BE49-F238E27FC236}">
                      <a16:creationId xmlns:a16="http://schemas.microsoft.com/office/drawing/2014/main" id="{DF897DFB-C9A2-804D-ADD9-A96C6BD8A9A5}"/>
                    </a:ext>
                  </a:extLst>
                </p:cNvPr>
                <p:cNvGrpSpPr/>
                <p:nvPr/>
              </p:nvGrpSpPr>
              <p:grpSpPr>
                <a:xfrm>
                  <a:off x="4004854" y="5937247"/>
                  <a:ext cx="417286" cy="165100"/>
                  <a:chOff x="2438400" y="3721100"/>
                  <a:chExt cx="417286" cy="165100"/>
                </a:xfrm>
              </p:grpSpPr>
              <p:sp>
                <p:nvSpPr>
                  <p:cNvPr id="3515" name="Rectangle 3514">
                    <a:extLst>
                      <a:ext uri="{FF2B5EF4-FFF2-40B4-BE49-F238E27FC236}">
                        <a16:creationId xmlns:a16="http://schemas.microsoft.com/office/drawing/2014/main" id="{07F49F2D-2628-8B49-85EA-9E97013B4B6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6" name="Rectangle 3515">
                    <a:extLst>
                      <a:ext uri="{FF2B5EF4-FFF2-40B4-BE49-F238E27FC236}">
                        <a16:creationId xmlns:a16="http://schemas.microsoft.com/office/drawing/2014/main" id="{95621308-CA3F-7544-9334-6BA60DEFF74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7" name="Rectangle 3516">
                    <a:extLst>
                      <a:ext uri="{FF2B5EF4-FFF2-40B4-BE49-F238E27FC236}">
                        <a16:creationId xmlns:a16="http://schemas.microsoft.com/office/drawing/2014/main" id="{48C0C526-139F-5E41-B3A1-28AC6960DE4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7" name="Group 3506">
                  <a:extLst>
                    <a:ext uri="{FF2B5EF4-FFF2-40B4-BE49-F238E27FC236}">
                      <a16:creationId xmlns:a16="http://schemas.microsoft.com/office/drawing/2014/main" id="{BFF0FB9D-08E1-944A-AD42-A1B9906E01BC}"/>
                    </a:ext>
                  </a:extLst>
                </p:cNvPr>
                <p:cNvGrpSpPr/>
                <p:nvPr/>
              </p:nvGrpSpPr>
              <p:grpSpPr>
                <a:xfrm>
                  <a:off x="4004854" y="6154054"/>
                  <a:ext cx="417286" cy="165100"/>
                  <a:chOff x="2438400" y="3721100"/>
                  <a:chExt cx="417286" cy="165100"/>
                </a:xfrm>
              </p:grpSpPr>
              <p:sp>
                <p:nvSpPr>
                  <p:cNvPr id="3512" name="Rectangle 3511">
                    <a:extLst>
                      <a:ext uri="{FF2B5EF4-FFF2-40B4-BE49-F238E27FC236}">
                        <a16:creationId xmlns:a16="http://schemas.microsoft.com/office/drawing/2014/main" id="{3797B83F-0110-AA49-88BC-B1D2EEA9428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3" name="Rectangle 3512">
                    <a:extLst>
                      <a:ext uri="{FF2B5EF4-FFF2-40B4-BE49-F238E27FC236}">
                        <a16:creationId xmlns:a16="http://schemas.microsoft.com/office/drawing/2014/main" id="{05440FA8-4440-6E45-A151-9C61E44D9AB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4" name="Rectangle 3513">
                    <a:extLst>
                      <a:ext uri="{FF2B5EF4-FFF2-40B4-BE49-F238E27FC236}">
                        <a16:creationId xmlns:a16="http://schemas.microsoft.com/office/drawing/2014/main" id="{7A7BAD33-0BE9-8A42-A49F-DCD81429969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08" name="Group 3507">
                  <a:extLst>
                    <a:ext uri="{FF2B5EF4-FFF2-40B4-BE49-F238E27FC236}">
                      <a16:creationId xmlns:a16="http://schemas.microsoft.com/office/drawing/2014/main" id="{C2A89A3D-1DC6-8D4B-B2A5-704920F84C8D}"/>
                    </a:ext>
                  </a:extLst>
                </p:cNvPr>
                <p:cNvGrpSpPr/>
                <p:nvPr/>
              </p:nvGrpSpPr>
              <p:grpSpPr>
                <a:xfrm>
                  <a:off x="4004854" y="6370861"/>
                  <a:ext cx="417286" cy="165100"/>
                  <a:chOff x="2438400" y="3721100"/>
                  <a:chExt cx="417286" cy="165100"/>
                </a:xfrm>
              </p:grpSpPr>
              <p:sp>
                <p:nvSpPr>
                  <p:cNvPr id="3509" name="Rectangle 3508">
                    <a:extLst>
                      <a:ext uri="{FF2B5EF4-FFF2-40B4-BE49-F238E27FC236}">
                        <a16:creationId xmlns:a16="http://schemas.microsoft.com/office/drawing/2014/main" id="{E268AA5E-01F1-2547-A851-194565BC6C5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0" name="Rectangle 3509">
                    <a:extLst>
                      <a:ext uri="{FF2B5EF4-FFF2-40B4-BE49-F238E27FC236}">
                        <a16:creationId xmlns:a16="http://schemas.microsoft.com/office/drawing/2014/main" id="{BFDD8901-72E7-4249-B69B-037C1C7B145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11" name="Rectangle 3510">
                    <a:extLst>
                      <a:ext uri="{FF2B5EF4-FFF2-40B4-BE49-F238E27FC236}">
                        <a16:creationId xmlns:a16="http://schemas.microsoft.com/office/drawing/2014/main" id="{8878E3AB-7858-DD47-B898-5C02BF54367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15" name="Group 3114">
                <a:extLst>
                  <a:ext uri="{FF2B5EF4-FFF2-40B4-BE49-F238E27FC236}">
                    <a16:creationId xmlns:a16="http://schemas.microsoft.com/office/drawing/2014/main" id="{57584EC4-6492-B34C-963E-A373B128D2E5}"/>
                  </a:ext>
                </a:extLst>
              </p:cNvPr>
              <p:cNvGrpSpPr/>
              <p:nvPr/>
            </p:nvGrpSpPr>
            <p:grpSpPr>
              <a:xfrm>
                <a:off x="7173005" y="3106960"/>
                <a:ext cx="936353" cy="3750127"/>
                <a:chOff x="2435859" y="3105150"/>
                <a:chExt cx="936353" cy="3750127"/>
              </a:xfrm>
            </p:grpSpPr>
            <p:sp>
              <p:nvSpPr>
                <p:cNvPr id="3462" name="Rectangle: Top Corners Rounded 354">
                  <a:extLst>
                    <a:ext uri="{FF2B5EF4-FFF2-40B4-BE49-F238E27FC236}">
                      <a16:creationId xmlns:a16="http://schemas.microsoft.com/office/drawing/2014/main" id="{49022496-EE35-3746-AE75-274FD32EEFB7}"/>
                    </a:ext>
                  </a:extLst>
                </p:cNvPr>
                <p:cNvSpPr/>
                <p:nvPr/>
              </p:nvSpPr>
              <p:spPr>
                <a:xfrm>
                  <a:off x="2435859" y="3105150"/>
                  <a:ext cx="936353" cy="375012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463" name="Group 3462">
                  <a:extLst>
                    <a:ext uri="{FF2B5EF4-FFF2-40B4-BE49-F238E27FC236}">
                      <a16:creationId xmlns:a16="http://schemas.microsoft.com/office/drawing/2014/main" id="{CCD5D89C-6610-5849-8870-C0E50EE35DB0}"/>
                    </a:ext>
                  </a:extLst>
                </p:cNvPr>
                <p:cNvGrpSpPr/>
                <p:nvPr/>
              </p:nvGrpSpPr>
              <p:grpSpPr>
                <a:xfrm>
                  <a:off x="2625361" y="3350511"/>
                  <a:ext cx="558982" cy="211369"/>
                  <a:chOff x="2438400" y="3721100"/>
                  <a:chExt cx="417286" cy="165100"/>
                </a:xfrm>
                <a:solidFill>
                  <a:srgbClr val="533B2D"/>
                </a:solidFill>
              </p:grpSpPr>
              <p:sp>
                <p:nvSpPr>
                  <p:cNvPr id="3492" name="Rectangle 3491">
                    <a:extLst>
                      <a:ext uri="{FF2B5EF4-FFF2-40B4-BE49-F238E27FC236}">
                        <a16:creationId xmlns:a16="http://schemas.microsoft.com/office/drawing/2014/main" id="{00E2141D-6B98-DB47-8F9C-8D982617CDB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93" name="Rectangle 3492">
                    <a:extLst>
                      <a:ext uri="{FF2B5EF4-FFF2-40B4-BE49-F238E27FC236}">
                        <a16:creationId xmlns:a16="http://schemas.microsoft.com/office/drawing/2014/main" id="{11EECE44-3261-2144-94A9-B998EE4B8501}"/>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94" name="Rectangle 3493">
                    <a:extLst>
                      <a:ext uri="{FF2B5EF4-FFF2-40B4-BE49-F238E27FC236}">
                        <a16:creationId xmlns:a16="http://schemas.microsoft.com/office/drawing/2014/main" id="{F7564857-BEFF-684A-B753-9C1A1196D21E}"/>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4" name="Group 3463">
                  <a:extLst>
                    <a:ext uri="{FF2B5EF4-FFF2-40B4-BE49-F238E27FC236}">
                      <a16:creationId xmlns:a16="http://schemas.microsoft.com/office/drawing/2014/main" id="{59750293-8FB7-AA43-96EE-ADDB1B37A097}"/>
                    </a:ext>
                  </a:extLst>
                </p:cNvPr>
                <p:cNvGrpSpPr/>
                <p:nvPr/>
              </p:nvGrpSpPr>
              <p:grpSpPr>
                <a:xfrm>
                  <a:off x="2625361" y="3648511"/>
                  <a:ext cx="558982" cy="211369"/>
                  <a:chOff x="2438400" y="3721100"/>
                  <a:chExt cx="417286" cy="165100"/>
                </a:xfrm>
                <a:solidFill>
                  <a:srgbClr val="533B2D"/>
                </a:solidFill>
              </p:grpSpPr>
              <p:sp>
                <p:nvSpPr>
                  <p:cNvPr id="3489" name="Rectangle 3488">
                    <a:extLst>
                      <a:ext uri="{FF2B5EF4-FFF2-40B4-BE49-F238E27FC236}">
                        <a16:creationId xmlns:a16="http://schemas.microsoft.com/office/drawing/2014/main" id="{30A3CA6B-BF0F-DF42-8DFE-25ABD70E8F7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90" name="Rectangle 3489">
                    <a:extLst>
                      <a:ext uri="{FF2B5EF4-FFF2-40B4-BE49-F238E27FC236}">
                        <a16:creationId xmlns:a16="http://schemas.microsoft.com/office/drawing/2014/main" id="{1694FEBA-25D9-7F4F-859F-0DCC7CE59C2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91" name="Rectangle 3490">
                    <a:extLst>
                      <a:ext uri="{FF2B5EF4-FFF2-40B4-BE49-F238E27FC236}">
                        <a16:creationId xmlns:a16="http://schemas.microsoft.com/office/drawing/2014/main" id="{AC02557A-2722-074A-B888-65EBB5DF9AF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5" name="Group 3464">
                  <a:extLst>
                    <a:ext uri="{FF2B5EF4-FFF2-40B4-BE49-F238E27FC236}">
                      <a16:creationId xmlns:a16="http://schemas.microsoft.com/office/drawing/2014/main" id="{FF54A988-1F92-BB4A-AAB2-EE9964E50304}"/>
                    </a:ext>
                  </a:extLst>
                </p:cNvPr>
                <p:cNvGrpSpPr/>
                <p:nvPr/>
              </p:nvGrpSpPr>
              <p:grpSpPr>
                <a:xfrm>
                  <a:off x="2625361" y="3946511"/>
                  <a:ext cx="558982" cy="211369"/>
                  <a:chOff x="2438400" y="3721100"/>
                  <a:chExt cx="417286" cy="165100"/>
                </a:xfrm>
                <a:solidFill>
                  <a:srgbClr val="533B2D"/>
                </a:solidFill>
              </p:grpSpPr>
              <p:sp>
                <p:nvSpPr>
                  <p:cNvPr id="3486" name="Rectangle 3485">
                    <a:extLst>
                      <a:ext uri="{FF2B5EF4-FFF2-40B4-BE49-F238E27FC236}">
                        <a16:creationId xmlns:a16="http://schemas.microsoft.com/office/drawing/2014/main" id="{F97743FE-B4B3-6746-BE02-F7F793EBE873}"/>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7" name="Rectangle 3486">
                    <a:extLst>
                      <a:ext uri="{FF2B5EF4-FFF2-40B4-BE49-F238E27FC236}">
                        <a16:creationId xmlns:a16="http://schemas.microsoft.com/office/drawing/2014/main" id="{354FFFD7-135B-A54F-BE29-D7C381E9290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8" name="Rectangle 3487">
                    <a:extLst>
                      <a:ext uri="{FF2B5EF4-FFF2-40B4-BE49-F238E27FC236}">
                        <a16:creationId xmlns:a16="http://schemas.microsoft.com/office/drawing/2014/main" id="{62CE1FA9-AE85-7047-875C-C7512FC037AC}"/>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6" name="Group 3465">
                  <a:extLst>
                    <a:ext uri="{FF2B5EF4-FFF2-40B4-BE49-F238E27FC236}">
                      <a16:creationId xmlns:a16="http://schemas.microsoft.com/office/drawing/2014/main" id="{3E7137B2-A0A9-1D4A-98CD-7AC7D31B5D60}"/>
                    </a:ext>
                  </a:extLst>
                </p:cNvPr>
                <p:cNvGrpSpPr/>
                <p:nvPr/>
              </p:nvGrpSpPr>
              <p:grpSpPr>
                <a:xfrm>
                  <a:off x="2625361" y="4244511"/>
                  <a:ext cx="558982" cy="211369"/>
                  <a:chOff x="2438400" y="3721100"/>
                  <a:chExt cx="417286" cy="165100"/>
                </a:xfrm>
                <a:solidFill>
                  <a:srgbClr val="533B2D"/>
                </a:solidFill>
              </p:grpSpPr>
              <p:sp>
                <p:nvSpPr>
                  <p:cNvPr id="3483" name="Rectangle 3482">
                    <a:extLst>
                      <a:ext uri="{FF2B5EF4-FFF2-40B4-BE49-F238E27FC236}">
                        <a16:creationId xmlns:a16="http://schemas.microsoft.com/office/drawing/2014/main" id="{670FB373-F5D6-6C4A-A592-472E2B7BDDC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4" name="Rectangle 3483">
                    <a:extLst>
                      <a:ext uri="{FF2B5EF4-FFF2-40B4-BE49-F238E27FC236}">
                        <a16:creationId xmlns:a16="http://schemas.microsoft.com/office/drawing/2014/main" id="{EE54EA56-CA7D-B943-A2D0-6C1A0EDE50F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5" name="Rectangle 3484">
                    <a:extLst>
                      <a:ext uri="{FF2B5EF4-FFF2-40B4-BE49-F238E27FC236}">
                        <a16:creationId xmlns:a16="http://schemas.microsoft.com/office/drawing/2014/main" id="{679245A1-6D9C-E649-928F-077F66C6845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7" name="Group 3466">
                  <a:extLst>
                    <a:ext uri="{FF2B5EF4-FFF2-40B4-BE49-F238E27FC236}">
                      <a16:creationId xmlns:a16="http://schemas.microsoft.com/office/drawing/2014/main" id="{C23CBA98-85E3-BE41-BC01-1CB13C2A9BE1}"/>
                    </a:ext>
                  </a:extLst>
                </p:cNvPr>
                <p:cNvGrpSpPr/>
                <p:nvPr/>
              </p:nvGrpSpPr>
              <p:grpSpPr>
                <a:xfrm>
                  <a:off x="2625361" y="4542511"/>
                  <a:ext cx="558982" cy="211369"/>
                  <a:chOff x="2438400" y="3721100"/>
                  <a:chExt cx="417286" cy="165100"/>
                </a:xfrm>
                <a:solidFill>
                  <a:srgbClr val="533B2D"/>
                </a:solidFill>
              </p:grpSpPr>
              <p:sp>
                <p:nvSpPr>
                  <p:cNvPr id="3480" name="Rectangle 3479">
                    <a:extLst>
                      <a:ext uri="{FF2B5EF4-FFF2-40B4-BE49-F238E27FC236}">
                        <a16:creationId xmlns:a16="http://schemas.microsoft.com/office/drawing/2014/main" id="{3DF8260B-2F7F-8E42-A8E8-E08C7934452A}"/>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1" name="Rectangle 3480">
                    <a:extLst>
                      <a:ext uri="{FF2B5EF4-FFF2-40B4-BE49-F238E27FC236}">
                        <a16:creationId xmlns:a16="http://schemas.microsoft.com/office/drawing/2014/main" id="{96739E7F-ABB5-B149-9729-2FC9CB590977}"/>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82" name="Rectangle 3481">
                    <a:extLst>
                      <a:ext uri="{FF2B5EF4-FFF2-40B4-BE49-F238E27FC236}">
                        <a16:creationId xmlns:a16="http://schemas.microsoft.com/office/drawing/2014/main" id="{E7BB1D50-B83C-0D48-9843-E97A2A58CC2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8" name="Group 3467">
                  <a:extLst>
                    <a:ext uri="{FF2B5EF4-FFF2-40B4-BE49-F238E27FC236}">
                      <a16:creationId xmlns:a16="http://schemas.microsoft.com/office/drawing/2014/main" id="{2B4EB34F-1C30-F64F-A2F7-6916F65164B2}"/>
                    </a:ext>
                  </a:extLst>
                </p:cNvPr>
                <p:cNvGrpSpPr/>
                <p:nvPr/>
              </p:nvGrpSpPr>
              <p:grpSpPr>
                <a:xfrm>
                  <a:off x="2625361" y="4840511"/>
                  <a:ext cx="558982" cy="211369"/>
                  <a:chOff x="2438400" y="3721100"/>
                  <a:chExt cx="417286" cy="165100"/>
                </a:xfrm>
                <a:solidFill>
                  <a:srgbClr val="533B2D"/>
                </a:solidFill>
              </p:grpSpPr>
              <p:sp>
                <p:nvSpPr>
                  <p:cNvPr id="3477" name="Rectangle 3476">
                    <a:extLst>
                      <a:ext uri="{FF2B5EF4-FFF2-40B4-BE49-F238E27FC236}">
                        <a16:creationId xmlns:a16="http://schemas.microsoft.com/office/drawing/2014/main" id="{632314B9-EFF1-5041-B2C7-27E12FECF49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8" name="Rectangle 3477">
                    <a:extLst>
                      <a:ext uri="{FF2B5EF4-FFF2-40B4-BE49-F238E27FC236}">
                        <a16:creationId xmlns:a16="http://schemas.microsoft.com/office/drawing/2014/main" id="{3EF69FA7-A087-AD41-BE43-CEAD041CB03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9" name="Rectangle 3478">
                    <a:extLst>
                      <a:ext uri="{FF2B5EF4-FFF2-40B4-BE49-F238E27FC236}">
                        <a16:creationId xmlns:a16="http://schemas.microsoft.com/office/drawing/2014/main" id="{7D297EA3-454E-5E47-8791-BA4C8BC88C9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69" name="Group 3468">
                  <a:extLst>
                    <a:ext uri="{FF2B5EF4-FFF2-40B4-BE49-F238E27FC236}">
                      <a16:creationId xmlns:a16="http://schemas.microsoft.com/office/drawing/2014/main" id="{FAEBEEF5-176D-6949-B7BA-0C1C1987BED0}"/>
                    </a:ext>
                  </a:extLst>
                </p:cNvPr>
                <p:cNvGrpSpPr/>
                <p:nvPr/>
              </p:nvGrpSpPr>
              <p:grpSpPr>
                <a:xfrm>
                  <a:off x="2625361" y="5138511"/>
                  <a:ext cx="558982" cy="211369"/>
                  <a:chOff x="2438400" y="3721100"/>
                  <a:chExt cx="417286" cy="165100"/>
                </a:xfrm>
                <a:solidFill>
                  <a:srgbClr val="533B2D"/>
                </a:solidFill>
              </p:grpSpPr>
              <p:sp>
                <p:nvSpPr>
                  <p:cNvPr id="3474" name="Rectangle 3473">
                    <a:extLst>
                      <a:ext uri="{FF2B5EF4-FFF2-40B4-BE49-F238E27FC236}">
                        <a16:creationId xmlns:a16="http://schemas.microsoft.com/office/drawing/2014/main" id="{F675C6FD-A726-AE4C-9F18-BF9BE025364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5" name="Rectangle 3474">
                    <a:extLst>
                      <a:ext uri="{FF2B5EF4-FFF2-40B4-BE49-F238E27FC236}">
                        <a16:creationId xmlns:a16="http://schemas.microsoft.com/office/drawing/2014/main" id="{45B159CD-3CE6-D54B-B658-DABCD5F6E61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6" name="Rectangle 3475">
                    <a:extLst>
                      <a:ext uri="{FF2B5EF4-FFF2-40B4-BE49-F238E27FC236}">
                        <a16:creationId xmlns:a16="http://schemas.microsoft.com/office/drawing/2014/main" id="{1C612C94-C2F8-8C42-A02D-AF74DB4B761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70" name="Group 3469">
                  <a:extLst>
                    <a:ext uri="{FF2B5EF4-FFF2-40B4-BE49-F238E27FC236}">
                      <a16:creationId xmlns:a16="http://schemas.microsoft.com/office/drawing/2014/main" id="{B47A1189-065E-BC44-818C-5DF32A767270}"/>
                    </a:ext>
                  </a:extLst>
                </p:cNvPr>
                <p:cNvGrpSpPr/>
                <p:nvPr/>
              </p:nvGrpSpPr>
              <p:grpSpPr>
                <a:xfrm>
                  <a:off x="2625361" y="5436511"/>
                  <a:ext cx="558982" cy="211369"/>
                  <a:chOff x="2438400" y="3721100"/>
                  <a:chExt cx="417286" cy="165100"/>
                </a:xfrm>
                <a:solidFill>
                  <a:srgbClr val="533B2D"/>
                </a:solidFill>
              </p:grpSpPr>
              <p:sp>
                <p:nvSpPr>
                  <p:cNvPr id="3471" name="Rectangle 3470">
                    <a:extLst>
                      <a:ext uri="{FF2B5EF4-FFF2-40B4-BE49-F238E27FC236}">
                        <a16:creationId xmlns:a16="http://schemas.microsoft.com/office/drawing/2014/main" id="{A37A3B25-D5EB-D242-8359-CE750E61E83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2" name="Rectangle 3471">
                    <a:extLst>
                      <a:ext uri="{FF2B5EF4-FFF2-40B4-BE49-F238E27FC236}">
                        <a16:creationId xmlns:a16="http://schemas.microsoft.com/office/drawing/2014/main" id="{320F7A1E-F13F-3749-8256-962702CC834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73" name="Rectangle 3472">
                    <a:extLst>
                      <a:ext uri="{FF2B5EF4-FFF2-40B4-BE49-F238E27FC236}">
                        <a16:creationId xmlns:a16="http://schemas.microsoft.com/office/drawing/2014/main" id="{BFB61656-0078-F942-94FF-990B91197E3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16" name="Group 3115">
                <a:extLst>
                  <a:ext uri="{FF2B5EF4-FFF2-40B4-BE49-F238E27FC236}">
                    <a16:creationId xmlns:a16="http://schemas.microsoft.com/office/drawing/2014/main" id="{E3148C44-E86B-2D4C-9DDE-2E125552FCCC}"/>
                  </a:ext>
                </a:extLst>
              </p:cNvPr>
              <p:cNvGrpSpPr/>
              <p:nvPr/>
            </p:nvGrpSpPr>
            <p:grpSpPr>
              <a:xfrm>
                <a:off x="3069795" y="3985069"/>
                <a:ext cx="936353" cy="2872917"/>
                <a:chOff x="3877690" y="3963760"/>
                <a:chExt cx="936353" cy="2872917"/>
              </a:xfrm>
            </p:grpSpPr>
            <p:sp>
              <p:nvSpPr>
                <p:cNvPr id="3429" name="Rectangle: Top Corners Rounded 321">
                  <a:extLst>
                    <a:ext uri="{FF2B5EF4-FFF2-40B4-BE49-F238E27FC236}">
                      <a16:creationId xmlns:a16="http://schemas.microsoft.com/office/drawing/2014/main" id="{B613DE8A-505B-1E41-A6D8-91174B53CC1A}"/>
                    </a:ext>
                  </a:extLst>
                </p:cNvPr>
                <p:cNvSpPr/>
                <p:nvPr/>
              </p:nvSpPr>
              <p:spPr>
                <a:xfrm>
                  <a:off x="3877690" y="3963760"/>
                  <a:ext cx="936353" cy="287291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430" name="Group 3429">
                  <a:extLst>
                    <a:ext uri="{FF2B5EF4-FFF2-40B4-BE49-F238E27FC236}">
                      <a16:creationId xmlns:a16="http://schemas.microsoft.com/office/drawing/2014/main" id="{1D1F449A-B419-6A45-BB85-CC7960826641}"/>
                    </a:ext>
                  </a:extLst>
                </p:cNvPr>
                <p:cNvGrpSpPr/>
                <p:nvPr/>
              </p:nvGrpSpPr>
              <p:grpSpPr>
                <a:xfrm>
                  <a:off x="4101101" y="4263563"/>
                  <a:ext cx="558982" cy="211369"/>
                  <a:chOff x="2438400" y="3721100"/>
                  <a:chExt cx="417286" cy="165100"/>
                </a:xfrm>
                <a:solidFill>
                  <a:srgbClr val="533B2D"/>
                </a:solidFill>
              </p:grpSpPr>
              <p:sp>
                <p:nvSpPr>
                  <p:cNvPr id="3459" name="Rectangle 3458">
                    <a:extLst>
                      <a:ext uri="{FF2B5EF4-FFF2-40B4-BE49-F238E27FC236}">
                        <a16:creationId xmlns:a16="http://schemas.microsoft.com/office/drawing/2014/main" id="{2CD85818-DEBB-4B44-AEAE-975F70FDC74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60" name="Rectangle 3459">
                    <a:extLst>
                      <a:ext uri="{FF2B5EF4-FFF2-40B4-BE49-F238E27FC236}">
                        <a16:creationId xmlns:a16="http://schemas.microsoft.com/office/drawing/2014/main" id="{905FE878-4399-9746-B141-407B213404C8}"/>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61" name="Rectangle 3460">
                    <a:extLst>
                      <a:ext uri="{FF2B5EF4-FFF2-40B4-BE49-F238E27FC236}">
                        <a16:creationId xmlns:a16="http://schemas.microsoft.com/office/drawing/2014/main" id="{3EAC9D34-26F0-704E-B87B-3C1FEDCE066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1" name="Group 3430">
                  <a:extLst>
                    <a:ext uri="{FF2B5EF4-FFF2-40B4-BE49-F238E27FC236}">
                      <a16:creationId xmlns:a16="http://schemas.microsoft.com/office/drawing/2014/main" id="{505C6F88-5DB5-3749-9D8D-728CED45C7F3}"/>
                    </a:ext>
                  </a:extLst>
                </p:cNvPr>
                <p:cNvGrpSpPr/>
                <p:nvPr/>
              </p:nvGrpSpPr>
              <p:grpSpPr>
                <a:xfrm>
                  <a:off x="4101101" y="4561563"/>
                  <a:ext cx="558982" cy="211369"/>
                  <a:chOff x="2438400" y="3721100"/>
                  <a:chExt cx="417286" cy="165100"/>
                </a:xfrm>
                <a:solidFill>
                  <a:srgbClr val="533B2D"/>
                </a:solidFill>
              </p:grpSpPr>
              <p:sp>
                <p:nvSpPr>
                  <p:cNvPr id="3456" name="Rectangle 3455">
                    <a:extLst>
                      <a:ext uri="{FF2B5EF4-FFF2-40B4-BE49-F238E27FC236}">
                        <a16:creationId xmlns:a16="http://schemas.microsoft.com/office/drawing/2014/main" id="{43424DA1-6A8D-5F4D-8BC7-36D37AB7621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7" name="Rectangle 3456">
                    <a:extLst>
                      <a:ext uri="{FF2B5EF4-FFF2-40B4-BE49-F238E27FC236}">
                        <a16:creationId xmlns:a16="http://schemas.microsoft.com/office/drawing/2014/main" id="{86103197-D7F9-6B46-9FFD-672B338BC81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8" name="Rectangle 3457">
                    <a:extLst>
                      <a:ext uri="{FF2B5EF4-FFF2-40B4-BE49-F238E27FC236}">
                        <a16:creationId xmlns:a16="http://schemas.microsoft.com/office/drawing/2014/main" id="{B5565D74-5043-7142-96DE-24473394D86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2" name="Group 3431">
                  <a:extLst>
                    <a:ext uri="{FF2B5EF4-FFF2-40B4-BE49-F238E27FC236}">
                      <a16:creationId xmlns:a16="http://schemas.microsoft.com/office/drawing/2014/main" id="{6FCBD797-49F3-064D-88AE-08A079EE9340}"/>
                    </a:ext>
                  </a:extLst>
                </p:cNvPr>
                <p:cNvGrpSpPr/>
                <p:nvPr/>
              </p:nvGrpSpPr>
              <p:grpSpPr>
                <a:xfrm>
                  <a:off x="4101101" y="4859563"/>
                  <a:ext cx="558982" cy="211369"/>
                  <a:chOff x="2438400" y="3721100"/>
                  <a:chExt cx="417286" cy="165100"/>
                </a:xfrm>
                <a:solidFill>
                  <a:srgbClr val="533B2D"/>
                </a:solidFill>
              </p:grpSpPr>
              <p:sp>
                <p:nvSpPr>
                  <p:cNvPr id="3453" name="Rectangle 3452">
                    <a:extLst>
                      <a:ext uri="{FF2B5EF4-FFF2-40B4-BE49-F238E27FC236}">
                        <a16:creationId xmlns:a16="http://schemas.microsoft.com/office/drawing/2014/main" id="{A848AA59-1BFB-2844-B8D2-16F172FB3A8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4" name="Rectangle 3453">
                    <a:extLst>
                      <a:ext uri="{FF2B5EF4-FFF2-40B4-BE49-F238E27FC236}">
                        <a16:creationId xmlns:a16="http://schemas.microsoft.com/office/drawing/2014/main" id="{92BD343F-332B-894B-ABCE-3C097D209067}"/>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5" name="Rectangle 3454">
                    <a:extLst>
                      <a:ext uri="{FF2B5EF4-FFF2-40B4-BE49-F238E27FC236}">
                        <a16:creationId xmlns:a16="http://schemas.microsoft.com/office/drawing/2014/main" id="{5D7BF87B-EFC7-8D41-9F30-78F0F396C1B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3" name="Group 3432">
                  <a:extLst>
                    <a:ext uri="{FF2B5EF4-FFF2-40B4-BE49-F238E27FC236}">
                      <a16:creationId xmlns:a16="http://schemas.microsoft.com/office/drawing/2014/main" id="{E38D4A61-FA2F-DA42-9911-7AF23C61EF2C}"/>
                    </a:ext>
                  </a:extLst>
                </p:cNvPr>
                <p:cNvGrpSpPr/>
                <p:nvPr/>
              </p:nvGrpSpPr>
              <p:grpSpPr>
                <a:xfrm>
                  <a:off x="4101101" y="5157563"/>
                  <a:ext cx="558982" cy="211369"/>
                  <a:chOff x="2438400" y="3721100"/>
                  <a:chExt cx="417286" cy="165100"/>
                </a:xfrm>
                <a:solidFill>
                  <a:srgbClr val="533B2D"/>
                </a:solidFill>
              </p:grpSpPr>
              <p:sp>
                <p:nvSpPr>
                  <p:cNvPr id="3450" name="Rectangle 3449">
                    <a:extLst>
                      <a:ext uri="{FF2B5EF4-FFF2-40B4-BE49-F238E27FC236}">
                        <a16:creationId xmlns:a16="http://schemas.microsoft.com/office/drawing/2014/main" id="{FF2BA5D3-1DF9-EC40-8162-7D7A26230D0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1" name="Rectangle 3450">
                    <a:extLst>
                      <a:ext uri="{FF2B5EF4-FFF2-40B4-BE49-F238E27FC236}">
                        <a16:creationId xmlns:a16="http://schemas.microsoft.com/office/drawing/2014/main" id="{DA17E2A6-3AC4-CA47-AB49-8A9FE76B4E0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52" name="Rectangle 3451">
                    <a:extLst>
                      <a:ext uri="{FF2B5EF4-FFF2-40B4-BE49-F238E27FC236}">
                        <a16:creationId xmlns:a16="http://schemas.microsoft.com/office/drawing/2014/main" id="{75707A2B-2913-274E-9904-989CAFE05E7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4" name="Group 3433">
                  <a:extLst>
                    <a:ext uri="{FF2B5EF4-FFF2-40B4-BE49-F238E27FC236}">
                      <a16:creationId xmlns:a16="http://schemas.microsoft.com/office/drawing/2014/main" id="{992456AF-2FE1-DB47-A359-54563D5BEF3B}"/>
                    </a:ext>
                  </a:extLst>
                </p:cNvPr>
                <p:cNvGrpSpPr/>
                <p:nvPr/>
              </p:nvGrpSpPr>
              <p:grpSpPr>
                <a:xfrm>
                  <a:off x="4101101" y="5455563"/>
                  <a:ext cx="558982" cy="211369"/>
                  <a:chOff x="2438400" y="3721100"/>
                  <a:chExt cx="417286" cy="165100"/>
                </a:xfrm>
                <a:solidFill>
                  <a:srgbClr val="533B2D"/>
                </a:solidFill>
              </p:grpSpPr>
              <p:sp>
                <p:nvSpPr>
                  <p:cNvPr id="3447" name="Rectangle 3446">
                    <a:extLst>
                      <a:ext uri="{FF2B5EF4-FFF2-40B4-BE49-F238E27FC236}">
                        <a16:creationId xmlns:a16="http://schemas.microsoft.com/office/drawing/2014/main" id="{D71D5092-A3F3-114F-BC5F-4EFD2973432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8" name="Rectangle 3447">
                    <a:extLst>
                      <a:ext uri="{FF2B5EF4-FFF2-40B4-BE49-F238E27FC236}">
                        <a16:creationId xmlns:a16="http://schemas.microsoft.com/office/drawing/2014/main" id="{4B71C8A1-46F3-E346-8CBD-AE5E85AD88C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9" name="Rectangle 3448">
                    <a:extLst>
                      <a:ext uri="{FF2B5EF4-FFF2-40B4-BE49-F238E27FC236}">
                        <a16:creationId xmlns:a16="http://schemas.microsoft.com/office/drawing/2014/main" id="{93B62907-F3D6-A640-BA50-9D58E5A2057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5" name="Group 3434">
                  <a:extLst>
                    <a:ext uri="{FF2B5EF4-FFF2-40B4-BE49-F238E27FC236}">
                      <a16:creationId xmlns:a16="http://schemas.microsoft.com/office/drawing/2014/main" id="{268157B3-24CD-2C4F-BC61-5BFCA1611DDD}"/>
                    </a:ext>
                  </a:extLst>
                </p:cNvPr>
                <p:cNvGrpSpPr/>
                <p:nvPr/>
              </p:nvGrpSpPr>
              <p:grpSpPr>
                <a:xfrm>
                  <a:off x="4101101" y="5753563"/>
                  <a:ext cx="558982" cy="211369"/>
                  <a:chOff x="2438400" y="3721100"/>
                  <a:chExt cx="417286" cy="165100"/>
                </a:xfrm>
                <a:solidFill>
                  <a:srgbClr val="533B2D"/>
                </a:solidFill>
              </p:grpSpPr>
              <p:sp>
                <p:nvSpPr>
                  <p:cNvPr id="3444" name="Rectangle 3443">
                    <a:extLst>
                      <a:ext uri="{FF2B5EF4-FFF2-40B4-BE49-F238E27FC236}">
                        <a16:creationId xmlns:a16="http://schemas.microsoft.com/office/drawing/2014/main" id="{9AA453D1-A72A-B14D-A7C4-229F1CE247F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5" name="Rectangle 3444">
                    <a:extLst>
                      <a:ext uri="{FF2B5EF4-FFF2-40B4-BE49-F238E27FC236}">
                        <a16:creationId xmlns:a16="http://schemas.microsoft.com/office/drawing/2014/main" id="{1B2D639E-BD93-E046-A3DF-FC547C953F18}"/>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6" name="Rectangle 3445">
                    <a:extLst>
                      <a:ext uri="{FF2B5EF4-FFF2-40B4-BE49-F238E27FC236}">
                        <a16:creationId xmlns:a16="http://schemas.microsoft.com/office/drawing/2014/main" id="{2F60A976-0872-474D-8D30-0299341723A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6" name="Group 3435">
                  <a:extLst>
                    <a:ext uri="{FF2B5EF4-FFF2-40B4-BE49-F238E27FC236}">
                      <a16:creationId xmlns:a16="http://schemas.microsoft.com/office/drawing/2014/main" id="{0FE614BA-ADDD-A344-B8FC-B6BD9407E5D2}"/>
                    </a:ext>
                  </a:extLst>
                </p:cNvPr>
                <p:cNvGrpSpPr/>
                <p:nvPr/>
              </p:nvGrpSpPr>
              <p:grpSpPr>
                <a:xfrm>
                  <a:off x="4101101" y="6051563"/>
                  <a:ext cx="558982" cy="211369"/>
                  <a:chOff x="2438400" y="3721100"/>
                  <a:chExt cx="417286" cy="165100"/>
                </a:xfrm>
                <a:solidFill>
                  <a:srgbClr val="533B2D"/>
                </a:solidFill>
              </p:grpSpPr>
              <p:sp>
                <p:nvSpPr>
                  <p:cNvPr id="3441" name="Rectangle 3440">
                    <a:extLst>
                      <a:ext uri="{FF2B5EF4-FFF2-40B4-BE49-F238E27FC236}">
                        <a16:creationId xmlns:a16="http://schemas.microsoft.com/office/drawing/2014/main" id="{B512A7DF-A4EA-474B-97B0-341D8EB855DF}"/>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2" name="Rectangle 3441">
                    <a:extLst>
                      <a:ext uri="{FF2B5EF4-FFF2-40B4-BE49-F238E27FC236}">
                        <a16:creationId xmlns:a16="http://schemas.microsoft.com/office/drawing/2014/main" id="{EDF8CEA1-F9AC-D344-9528-DA3C350D4401}"/>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3" name="Rectangle 3442">
                    <a:extLst>
                      <a:ext uri="{FF2B5EF4-FFF2-40B4-BE49-F238E27FC236}">
                        <a16:creationId xmlns:a16="http://schemas.microsoft.com/office/drawing/2014/main" id="{DA856782-81AE-5E42-8331-6C4B8695D09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437" name="Group 3436">
                  <a:extLst>
                    <a:ext uri="{FF2B5EF4-FFF2-40B4-BE49-F238E27FC236}">
                      <a16:creationId xmlns:a16="http://schemas.microsoft.com/office/drawing/2014/main" id="{3577029D-41A5-3B4E-8D08-4EBEEAE56ABD}"/>
                    </a:ext>
                  </a:extLst>
                </p:cNvPr>
                <p:cNvGrpSpPr/>
                <p:nvPr/>
              </p:nvGrpSpPr>
              <p:grpSpPr>
                <a:xfrm>
                  <a:off x="4101101" y="6349563"/>
                  <a:ext cx="558982" cy="211369"/>
                  <a:chOff x="2438400" y="3721100"/>
                  <a:chExt cx="417286" cy="165100"/>
                </a:xfrm>
                <a:solidFill>
                  <a:srgbClr val="533B2D"/>
                </a:solidFill>
              </p:grpSpPr>
              <p:sp>
                <p:nvSpPr>
                  <p:cNvPr id="3438" name="Rectangle 3437">
                    <a:extLst>
                      <a:ext uri="{FF2B5EF4-FFF2-40B4-BE49-F238E27FC236}">
                        <a16:creationId xmlns:a16="http://schemas.microsoft.com/office/drawing/2014/main" id="{E99BCE70-E857-A04B-A629-FE2FEF8B098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39" name="Rectangle 3438">
                    <a:extLst>
                      <a:ext uri="{FF2B5EF4-FFF2-40B4-BE49-F238E27FC236}">
                        <a16:creationId xmlns:a16="http://schemas.microsoft.com/office/drawing/2014/main" id="{235D7BB8-F843-5E4B-BAD0-6A15663BC15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40" name="Rectangle 3439">
                    <a:extLst>
                      <a:ext uri="{FF2B5EF4-FFF2-40B4-BE49-F238E27FC236}">
                        <a16:creationId xmlns:a16="http://schemas.microsoft.com/office/drawing/2014/main" id="{8EB27E00-C042-B04F-B4EC-64FCD0EC0F0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17" name="Group 3116">
                <a:extLst>
                  <a:ext uri="{FF2B5EF4-FFF2-40B4-BE49-F238E27FC236}">
                    <a16:creationId xmlns:a16="http://schemas.microsoft.com/office/drawing/2014/main" id="{6CB58ED2-6DA5-C244-B800-0858491A90C7}"/>
                  </a:ext>
                </a:extLst>
              </p:cNvPr>
              <p:cNvGrpSpPr/>
              <p:nvPr/>
            </p:nvGrpSpPr>
            <p:grpSpPr>
              <a:xfrm>
                <a:off x="2426601" y="4659216"/>
                <a:ext cx="914400" cy="2207082"/>
                <a:chOff x="3239431" y="4650904"/>
                <a:chExt cx="914400" cy="2207082"/>
              </a:xfrm>
            </p:grpSpPr>
            <p:sp>
              <p:nvSpPr>
                <p:cNvPr id="3416" name="Rectangle 3415">
                  <a:extLst>
                    <a:ext uri="{FF2B5EF4-FFF2-40B4-BE49-F238E27FC236}">
                      <a16:creationId xmlns:a16="http://schemas.microsoft.com/office/drawing/2014/main" id="{8D030154-7C94-A34E-A87F-EA1E312DE10D}"/>
                    </a:ext>
                  </a:extLst>
                </p:cNvPr>
                <p:cNvSpPr/>
                <p:nvPr/>
              </p:nvSpPr>
              <p:spPr>
                <a:xfrm>
                  <a:off x="3239431" y="4650904"/>
                  <a:ext cx="914400" cy="2207082"/>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7" name="Rectangle: Rounded Corners 309">
                  <a:extLst>
                    <a:ext uri="{FF2B5EF4-FFF2-40B4-BE49-F238E27FC236}">
                      <a16:creationId xmlns:a16="http://schemas.microsoft.com/office/drawing/2014/main" id="{9714FAE3-B90C-114C-9123-784E31FAE3AA}"/>
                    </a:ext>
                  </a:extLst>
                </p:cNvPr>
                <p:cNvSpPr/>
                <p:nvPr/>
              </p:nvSpPr>
              <p:spPr>
                <a:xfrm>
                  <a:off x="3356578" y="4822574"/>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8" name="Rectangle: Rounded Corners 310">
                  <a:extLst>
                    <a:ext uri="{FF2B5EF4-FFF2-40B4-BE49-F238E27FC236}">
                      <a16:creationId xmlns:a16="http://schemas.microsoft.com/office/drawing/2014/main" id="{EBEF715F-B43D-D748-BFFA-421C24051FED}"/>
                    </a:ext>
                  </a:extLst>
                </p:cNvPr>
                <p:cNvSpPr/>
                <p:nvPr/>
              </p:nvSpPr>
              <p:spPr>
                <a:xfrm>
                  <a:off x="3356578" y="4987117"/>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9" name="Rectangle: Rounded Corners 311">
                  <a:extLst>
                    <a:ext uri="{FF2B5EF4-FFF2-40B4-BE49-F238E27FC236}">
                      <a16:creationId xmlns:a16="http://schemas.microsoft.com/office/drawing/2014/main" id="{E1D11D29-9C10-B042-9247-728A0E6600F7}"/>
                    </a:ext>
                  </a:extLst>
                </p:cNvPr>
                <p:cNvSpPr/>
                <p:nvPr/>
              </p:nvSpPr>
              <p:spPr>
                <a:xfrm>
                  <a:off x="3356578" y="5151660"/>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0" name="Rectangle: Rounded Corners 312">
                  <a:extLst>
                    <a:ext uri="{FF2B5EF4-FFF2-40B4-BE49-F238E27FC236}">
                      <a16:creationId xmlns:a16="http://schemas.microsoft.com/office/drawing/2014/main" id="{B445707D-C669-C84F-BDB5-C04D657E66A9}"/>
                    </a:ext>
                  </a:extLst>
                </p:cNvPr>
                <p:cNvSpPr/>
                <p:nvPr/>
              </p:nvSpPr>
              <p:spPr>
                <a:xfrm>
                  <a:off x="3356578" y="5316203"/>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1" name="Rectangle: Rounded Corners 313">
                  <a:extLst>
                    <a:ext uri="{FF2B5EF4-FFF2-40B4-BE49-F238E27FC236}">
                      <a16:creationId xmlns:a16="http://schemas.microsoft.com/office/drawing/2014/main" id="{A28C4A2C-C2F0-BA4E-BB30-8530957A4801}"/>
                    </a:ext>
                  </a:extLst>
                </p:cNvPr>
                <p:cNvSpPr/>
                <p:nvPr/>
              </p:nvSpPr>
              <p:spPr>
                <a:xfrm>
                  <a:off x="3356578" y="5480746"/>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2" name="Rectangle: Rounded Corners 314">
                  <a:extLst>
                    <a:ext uri="{FF2B5EF4-FFF2-40B4-BE49-F238E27FC236}">
                      <a16:creationId xmlns:a16="http://schemas.microsoft.com/office/drawing/2014/main" id="{E6616603-42E2-B140-84CE-651A1F34C630}"/>
                    </a:ext>
                  </a:extLst>
                </p:cNvPr>
                <p:cNvSpPr/>
                <p:nvPr/>
              </p:nvSpPr>
              <p:spPr>
                <a:xfrm>
                  <a:off x="3356578" y="5645289"/>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3" name="Rectangle: Rounded Corners 315">
                  <a:extLst>
                    <a:ext uri="{FF2B5EF4-FFF2-40B4-BE49-F238E27FC236}">
                      <a16:creationId xmlns:a16="http://schemas.microsoft.com/office/drawing/2014/main" id="{8D95C7D3-AA72-1049-8512-FF2062C92434}"/>
                    </a:ext>
                  </a:extLst>
                </p:cNvPr>
                <p:cNvSpPr/>
                <p:nvPr/>
              </p:nvSpPr>
              <p:spPr>
                <a:xfrm>
                  <a:off x="3356578" y="5809832"/>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4" name="Rectangle: Rounded Corners 316">
                  <a:extLst>
                    <a:ext uri="{FF2B5EF4-FFF2-40B4-BE49-F238E27FC236}">
                      <a16:creationId xmlns:a16="http://schemas.microsoft.com/office/drawing/2014/main" id="{55BDCF14-29A2-8A45-9D05-81214872ABCC}"/>
                    </a:ext>
                  </a:extLst>
                </p:cNvPr>
                <p:cNvSpPr/>
                <p:nvPr/>
              </p:nvSpPr>
              <p:spPr>
                <a:xfrm>
                  <a:off x="3356578" y="5974375"/>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5" name="Rectangle: Rounded Corners 317">
                  <a:extLst>
                    <a:ext uri="{FF2B5EF4-FFF2-40B4-BE49-F238E27FC236}">
                      <a16:creationId xmlns:a16="http://schemas.microsoft.com/office/drawing/2014/main" id="{0F696EC3-1696-FC45-A5E0-5664377B47E2}"/>
                    </a:ext>
                  </a:extLst>
                </p:cNvPr>
                <p:cNvSpPr/>
                <p:nvPr/>
              </p:nvSpPr>
              <p:spPr>
                <a:xfrm>
                  <a:off x="3356578" y="6138918"/>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6" name="Rectangle: Rounded Corners 318">
                  <a:extLst>
                    <a:ext uri="{FF2B5EF4-FFF2-40B4-BE49-F238E27FC236}">
                      <a16:creationId xmlns:a16="http://schemas.microsoft.com/office/drawing/2014/main" id="{CAE49420-8D03-444C-9AE4-DDD4259A3612}"/>
                    </a:ext>
                  </a:extLst>
                </p:cNvPr>
                <p:cNvSpPr/>
                <p:nvPr/>
              </p:nvSpPr>
              <p:spPr>
                <a:xfrm>
                  <a:off x="3356578" y="6303461"/>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7" name="Rectangle: Rounded Corners 319">
                  <a:extLst>
                    <a:ext uri="{FF2B5EF4-FFF2-40B4-BE49-F238E27FC236}">
                      <a16:creationId xmlns:a16="http://schemas.microsoft.com/office/drawing/2014/main" id="{70849FAE-86F2-F14D-89DB-684B3B9440FB}"/>
                    </a:ext>
                  </a:extLst>
                </p:cNvPr>
                <p:cNvSpPr/>
                <p:nvPr/>
              </p:nvSpPr>
              <p:spPr>
                <a:xfrm>
                  <a:off x="3356578" y="6468004"/>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28" name="Rectangle: Rounded Corners 320">
                  <a:extLst>
                    <a:ext uri="{FF2B5EF4-FFF2-40B4-BE49-F238E27FC236}">
                      <a16:creationId xmlns:a16="http://schemas.microsoft.com/office/drawing/2014/main" id="{60BAC108-8376-AF41-8857-A57199D83A77}"/>
                    </a:ext>
                  </a:extLst>
                </p:cNvPr>
                <p:cNvSpPr/>
                <p:nvPr/>
              </p:nvSpPr>
              <p:spPr>
                <a:xfrm>
                  <a:off x="3356578" y="6632547"/>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18" name="Group 3117">
                <a:extLst>
                  <a:ext uri="{FF2B5EF4-FFF2-40B4-BE49-F238E27FC236}">
                    <a16:creationId xmlns:a16="http://schemas.microsoft.com/office/drawing/2014/main" id="{0DEC728C-6B81-604B-8739-269D37CB6325}"/>
                  </a:ext>
                </a:extLst>
              </p:cNvPr>
              <p:cNvGrpSpPr/>
              <p:nvPr/>
            </p:nvGrpSpPr>
            <p:grpSpPr>
              <a:xfrm>
                <a:off x="9597618" y="4121141"/>
                <a:ext cx="995300" cy="2736859"/>
                <a:chOff x="10731880" y="4139280"/>
                <a:chExt cx="995300" cy="2736859"/>
              </a:xfrm>
            </p:grpSpPr>
            <p:sp>
              <p:nvSpPr>
                <p:cNvPr id="3399" name="Rectangle 3398">
                  <a:extLst>
                    <a:ext uri="{FF2B5EF4-FFF2-40B4-BE49-F238E27FC236}">
                      <a16:creationId xmlns:a16="http://schemas.microsoft.com/office/drawing/2014/main" id="{F33352D0-FE33-554E-9B88-6CAF92CEFEFF}"/>
                    </a:ext>
                  </a:extLst>
                </p:cNvPr>
                <p:cNvSpPr/>
                <p:nvPr/>
              </p:nvSpPr>
              <p:spPr>
                <a:xfrm>
                  <a:off x="10731880" y="4139280"/>
                  <a:ext cx="995300" cy="2736859"/>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0" name="Rectangle: Rounded Corners 292">
                  <a:extLst>
                    <a:ext uri="{FF2B5EF4-FFF2-40B4-BE49-F238E27FC236}">
                      <a16:creationId xmlns:a16="http://schemas.microsoft.com/office/drawing/2014/main" id="{871793DB-150F-604E-A81B-2FB46F465A1A}"/>
                    </a:ext>
                  </a:extLst>
                </p:cNvPr>
                <p:cNvSpPr/>
                <p:nvPr/>
              </p:nvSpPr>
              <p:spPr>
                <a:xfrm>
                  <a:off x="10835831" y="4262538"/>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1" name="Rectangle: Rounded Corners 293">
                  <a:extLst>
                    <a:ext uri="{FF2B5EF4-FFF2-40B4-BE49-F238E27FC236}">
                      <a16:creationId xmlns:a16="http://schemas.microsoft.com/office/drawing/2014/main" id="{B6B3865F-E39A-7546-BE01-73F626A2CC58}"/>
                    </a:ext>
                  </a:extLst>
                </p:cNvPr>
                <p:cNvSpPr/>
                <p:nvPr/>
              </p:nvSpPr>
              <p:spPr>
                <a:xfrm>
                  <a:off x="10835831" y="4427081"/>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2" name="Rectangle: Rounded Corners 294">
                  <a:extLst>
                    <a:ext uri="{FF2B5EF4-FFF2-40B4-BE49-F238E27FC236}">
                      <a16:creationId xmlns:a16="http://schemas.microsoft.com/office/drawing/2014/main" id="{4EE5F01D-58C2-7F4D-A5CF-6AD78A98714A}"/>
                    </a:ext>
                  </a:extLst>
                </p:cNvPr>
                <p:cNvSpPr/>
                <p:nvPr/>
              </p:nvSpPr>
              <p:spPr>
                <a:xfrm>
                  <a:off x="10835831" y="4591624"/>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3" name="Rectangle: Rounded Corners 295">
                  <a:extLst>
                    <a:ext uri="{FF2B5EF4-FFF2-40B4-BE49-F238E27FC236}">
                      <a16:creationId xmlns:a16="http://schemas.microsoft.com/office/drawing/2014/main" id="{3DD0DD28-1DF0-E248-B144-5052D929CAC7}"/>
                    </a:ext>
                  </a:extLst>
                </p:cNvPr>
                <p:cNvSpPr/>
                <p:nvPr/>
              </p:nvSpPr>
              <p:spPr>
                <a:xfrm>
                  <a:off x="10835831" y="4756167"/>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4" name="Rectangle: Rounded Corners 296">
                  <a:extLst>
                    <a:ext uri="{FF2B5EF4-FFF2-40B4-BE49-F238E27FC236}">
                      <a16:creationId xmlns:a16="http://schemas.microsoft.com/office/drawing/2014/main" id="{A0164522-04E8-1A44-AE98-CDD4B74910E4}"/>
                    </a:ext>
                  </a:extLst>
                </p:cNvPr>
                <p:cNvSpPr/>
                <p:nvPr/>
              </p:nvSpPr>
              <p:spPr>
                <a:xfrm>
                  <a:off x="10835831" y="4920710"/>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5" name="Rectangle: Rounded Corners 297">
                  <a:extLst>
                    <a:ext uri="{FF2B5EF4-FFF2-40B4-BE49-F238E27FC236}">
                      <a16:creationId xmlns:a16="http://schemas.microsoft.com/office/drawing/2014/main" id="{29788B5F-0663-2D47-B136-84AB229053F9}"/>
                    </a:ext>
                  </a:extLst>
                </p:cNvPr>
                <p:cNvSpPr/>
                <p:nvPr/>
              </p:nvSpPr>
              <p:spPr>
                <a:xfrm>
                  <a:off x="10835831" y="5085253"/>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6" name="Rectangle: Rounded Corners 298">
                  <a:extLst>
                    <a:ext uri="{FF2B5EF4-FFF2-40B4-BE49-F238E27FC236}">
                      <a16:creationId xmlns:a16="http://schemas.microsoft.com/office/drawing/2014/main" id="{9CBC6D23-70A6-CB4D-8CBE-4309F8C90046}"/>
                    </a:ext>
                  </a:extLst>
                </p:cNvPr>
                <p:cNvSpPr/>
                <p:nvPr/>
              </p:nvSpPr>
              <p:spPr>
                <a:xfrm>
                  <a:off x="10835831" y="5249796"/>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7" name="Rectangle: Rounded Corners 299">
                  <a:extLst>
                    <a:ext uri="{FF2B5EF4-FFF2-40B4-BE49-F238E27FC236}">
                      <a16:creationId xmlns:a16="http://schemas.microsoft.com/office/drawing/2014/main" id="{5B278E37-5BD7-3B46-940C-7FDE12BD2C34}"/>
                    </a:ext>
                  </a:extLst>
                </p:cNvPr>
                <p:cNvSpPr/>
                <p:nvPr/>
              </p:nvSpPr>
              <p:spPr>
                <a:xfrm>
                  <a:off x="10835831" y="5414339"/>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8" name="Rectangle: Rounded Corners 300">
                  <a:extLst>
                    <a:ext uri="{FF2B5EF4-FFF2-40B4-BE49-F238E27FC236}">
                      <a16:creationId xmlns:a16="http://schemas.microsoft.com/office/drawing/2014/main" id="{C6103B8E-76F2-6841-9E8B-56B2D67B197B}"/>
                    </a:ext>
                  </a:extLst>
                </p:cNvPr>
                <p:cNvSpPr/>
                <p:nvPr/>
              </p:nvSpPr>
              <p:spPr>
                <a:xfrm>
                  <a:off x="10835831" y="5578882"/>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09" name="Rectangle: Rounded Corners 301">
                  <a:extLst>
                    <a:ext uri="{FF2B5EF4-FFF2-40B4-BE49-F238E27FC236}">
                      <a16:creationId xmlns:a16="http://schemas.microsoft.com/office/drawing/2014/main" id="{27B61254-A71D-DE49-B386-8C14EB5F90BB}"/>
                    </a:ext>
                  </a:extLst>
                </p:cNvPr>
                <p:cNvSpPr/>
                <p:nvPr/>
              </p:nvSpPr>
              <p:spPr>
                <a:xfrm>
                  <a:off x="10835831" y="5743425"/>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0" name="Rectangle: Rounded Corners 302">
                  <a:extLst>
                    <a:ext uri="{FF2B5EF4-FFF2-40B4-BE49-F238E27FC236}">
                      <a16:creationId xmlns:a16="http://schemas.microsoft.com/office/drawing/2014/main" id="{C75894F8-A72F-A942-BEF8-0CC431A7561B}"/>
                    </a:ext>
                  </a:extLst>
                </p:cNvPr>
                <p:cNvSpPr/>
                <p:nvPr/>
              </p:nvSpPr>
              <p:spPr>
                <a:xfrm>
                  <a:off x="10835831" y="5907968"/>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1" name="Rectangle: Rounded Corners 303">
                  <a:extLst>
                    <a:ext uri="{FF2B5EF4-FFF2-40B4-BE49-F238E27FC236}">
                      <a16:creationId xmlns:a16="http://schemas.microsoft.com/office/drawing/2014/main" id="{7D00E64C-E77F-6C42-AAD6-7BD6A831A882}"/>
                    </a:ext>
                  </a:extLst>
                </p:cNvPr>
                <p:cNvSpPr/>
                <p:nvPr/>
              </p:nvSpPr>
              <p:spPr>
                <a:xfrm>
                  <a:off x="10835831" y="6072511"/>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2" name="Rectangle: Rounded Corners 304">
                  <a:extLst>
                    <a:ext uri="{FF2B5EF4-FFF2-40B4-BE49-F238E27FC236}">
                      <a16:creationId xmlns:a16="http://schemas.microsoft.com/office/drawing/2014/main" id="{C1661690-BB65-C340-AD7E-877497E7136D}"/>
                    </a:ext>
                  </a:extLst>
                </p:cNvPr>
                <p:cNvSpPr/>
                <p:nvPr/>
              </p:nvSpPr>
              <p:spPr>
                <a:xfrm>
                  <a:off x="10831887" y="6231244"/>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3" name="Rectangle: Rounded Corners 305">
                  <a:extLst>
                    <a:ext uri="{FF2B5EF4-FFF2-40B4-BE49-F238E27FC236}">
                      <a16:creationId xmlns:a16="http://schemas.microsoft.com/office/drawing/2014/main" id="{23048310-FAD9-B647-9AF6-95E23BCE53D3}"/>
                    </a:ext>
                  </a:extLst>
                </p:cNvPr>
                <p:cNvSpPr/>
                <p:nvPr/>
              </p:nvSpPr>
              <p:spPr>
                <a:xfrm>
                  <a:off x="10827943" y="6389977"/>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4" name="Rectangle: Rounded Corners 306">
                  <a:extLst>
                    <a:ext uri="{FF2B5EF4-FFF2-40B4-BE49-F238E27FC236}">
                      <a16:creationId xmlns:a16="http://schemas.microsoft.com/office/drawing/2014/main" id="{90D4DE0E-1817-7141-86C7-F88A2E5EDDB1}"/>
                    </a:ext>
                  </a:extLst>
                </p:cNvPr>
                <p:cNvSpPr/>
                <p:nvPr/>
              </p:nvSpPr>
              <p:spPr>
                <a:xfrm>
                  <a:off x="10823999" y="6548710"/>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415" name="Rectangle: Rounded Corners 307">
                  <a:extLst>
                    <a:ext uri="{FF2B5EF4-FFF2-40B4-BE49-F238E27FC236}">
                      <a16:creationId xmlns:a16="http://schemas.microsoft.com/office/drawing/2014/main" id="{F429B31C-BB06-084D-9E41-756F6E1168A7}"/>
                    </a:ext>
                  </a:extLst>
                </p:cNvPr>
                <p:cNvSpPr/>
                <p:nvPr/>
              </p:nvSpPr>
              <p:spPr>
                <a:xfrm>
                  <a:off x="10820055" y="6707443"/>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19" name="Group 3118">
                <a:extLst>
                  <a:ext uri="{FF2B5EF4-FFF2-40B4-BE49-F238E27FC236}">
                    <a16:creationId xmlns:a16="http://schemas.microsoft.com/office/drawing/2014/main" id="{1A69B334-7F6A-1B44-A50C-08A3978960C5}"/>
                  </a:ext>
                </a:extLst>
              </p:cNvPr>
              <p:cNvGrpSpPr/>
              <p:nvPr/>
            </p:nvGrpSpPr>
            <p:grpSpPr>
              <a:xfrm>
                <a:off x="6337247" y="3732511"/>
                <a:ext cx="667395" cy="3125111"/>
                <a:chOff x="6400953" y="3732889"/>
                <a:chExt cx="667395" cy="3125111"/>
              </a:xfrm>
            </p:grpSpPr>
            <p:sp>
              <p:nvSpPr>
                <p:cNvPr id="3386" name="Rectangle 3385">
                  <a:extLst>
                    <a:ext uri="{FF2B5EF4-FFF2-40B4-BE49-F238E27FC236}">
                      <a16:creationId xmlns:a16="http://schemas.microsoft.com/office/drawing/2014/main" id="{2AFAAD3C-37D8-1344-B0BA-73565DB4712C}"/>
                    </a:ext>
                  </a:extLst>
                </p:cNvPr>
                <p:cNvSpPr/>
                <p:nvPr/>
              </p:nvSpPr>
              <p:spPr>
                <a:xfrm>
                  <a:off x="6400953" y="3732889"/>
                  <a:ext cx="667395" cy="3125111"/>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7" name="Rectangle: Rounded Corners 279">
                  <a:extLst>
                    <a:ext uri="{FF2B5EF4-FFF2-40B4-BE49-F238E27FC236}">
                      <a16:creationId xmlns:a16="http://schemas.microsoft.com/office/drawing/2014/main" id="{7FFFD52E-297F-9244-9C94-0A934B3EFCFC}"/>
                    </a:ext>
                  </a:extLst>
                </p:cNvPr>
                <p:cNvSpPr/>
                <p:nvPr/>
              </p:nvSpPr>
              <p:spPr>
                <a:xfrm>
                  <a:off x="6547269" y="3894357"/>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8" name="Rectangle: Rounded Corners 280">
                  <a:extLst>
                    <a:ext uri="{FF2B5EF4-FFF2-40B4-BE49-F238E27FC236}">
                      <a16:creationId xmlns:a16="http://schemas.microsoft.com/office/drawing/2014/main" id="{91910249-761C-8046-9BBF-B208F436523D}"/>
                    </a:ext>
                  </a:extLst>
                </p:cNvPr>
                <p:cNvSpPr/>
                <p:nvPr/>
              </p:nvSpPr>
              <p:spPr>
                <a:xfrm>
                  <a:off x="6547269" y="4058900"/>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9" name="Rectangle: Rounded Corners 281">
                  <a:extLst>
                    <a:ext uri="{FF2B5EF4-FFF2-40B4-BE49-F238E27FC236}">
                      <a16:creationId xmlns:a16="http://schemas.microsoft.com/office/drawing/2014/main" id="{5BAB91CD-8D5A-CD40-BB81-5D160AD43B21}"/>
                    </a:ext>
                  </a:extLst>
                </p:cNvPr>
                <p:cNvSpPr/>
                <p:nvPr/>
              </p:nvSpPr>
              <p:spPr>
                <a:xfrm>
                  <a:off x="6547269" y="4223443"/>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0" name="Rectangle: Rounded Corners 282">
                  <a:extLst>
                    <a:ext uri="{FF2B5EF4-FFF2-40B4-BE49-F238E27FC236}">
                      <a16:creationId xmlns:a16="http://schemas.microsoft.com/office/drawing/2014/main" id="{D517EB3B-B314-4648-B4EE-1F6A84A63722}"/>
                    </a:ext>
                  </a:extLst>
                </p:cNvPr>
                <p:cNvSpPr/>
                <p:nvPr/>
              </p:nvSpPr>
              <p:spPr>
                <a:xfrm>
                  <a:off x="6547269" y="4387986"/>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1" name="Rectangle: Rounded Corners 283">
                  <a:extLst>
                    <a:ext uri="{FF2B5EF4-FFF2-40B4-BE49-F238E27FC236}">
                      <a16:creationId xmlns:a16="http://schemas.microsoft.com/office/drawing/2014/main" id="{4E5381A5-73D2-1242-A8D7-B1967DD4B08B}"/>
                    </a:ext>
                  </a:extLst>
                </p:cNvPr>
                <p:cNvSpPr/>
                <p:nvPr/>
              </p:nvSpPr>
              <p:spPr>
                <a:xfrm>
                  <a:off x="6547269" y="4552529"/>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2" name="Rectangle: Rounded Corners 284">
                  <a:extLst>
                    <a:ext uri="{FF2B5EF4-FFF2-40B4-BE49-F238E27FC236}">
                      <a16:creationId xmlns:a16="http://schemas.microsoft.com/office/drawing/2014/main" id="{399FD494-1428-4B43-9C66-F14F579F612E}"/>
                    </a:ext>
                  </a:extLst>
                </p:cNvPr>
                <p:cNvSpPr/>
                <p:nvPr/>
              </p:nvSpPr>
              <p:spPr>
                <a:xfrm>
                  <a:off x="6547269" y="4717072"/>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3" name="Rectangle: Rounded Corners 285">
                  <a:extLst>
                    <a:ext uri="{FF2B5EF4-FFF2-40B4-BE49-F238E27FC236}">
                      <a16:creationId xmlns:a16="http://schemas.microsoft.com/office/drawing/2014/main" id="{7EB6D89B-3E55-B946-9EBE-603BC8E6310D}"/>
                    </a:ext>
                  </a:extLst>
                </p:cNvPr>
                <p:cNvSpPr/>
                <p:nvPr/>
              </p:nvSpPr>
              <p:spPr>
                <a:xfrm>
                  <a:off x="6547269" y="4881615"/>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4" name="Rectangle: Rounded Corners 286">
                  <a:extLst>
                    <a:ext uri="{FF2B5EF4-FFF2-40B4-BE49-F238E27FC236}">
                      <a16:creationId xmlns:a16="http://schemas.microsoft.com/office/drawing/2014/main" id="{5CEA93DD-298C-7343-BDB6-2058BAD217BE}"/>
                    </a:ext>
                  </a:extLst>
                </p:cNvPr>
                <p:cNvSpPr/>
                <p:nvPr/>
              </p:nvSpPr>
              <p:spPr>
                <a:xfrm>
                  <a:off x="6547269" y="5046158"/>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5" name="Rectangle: Rounded Corners 287">
                  <a:extLst>
                    <a:ext uri="{FF2B5EF4-FFF2-40B4-BE49-F238E27FC236}">
                      <a16:creationId xmlns:a16="http://schemas.microsoft.com/office/drawing/2014/main" id="{B2C32ED0-7474-764F-BB69-F3AAA311F25D}"/>
                    </a:ext>
                  </a:extLst>
                </p:cNvPr>
                <p:cNvSpPr/>
                <p:nvPr/>
              </p:nvSpPr>
              <p:spPr>
                <a:xfrm>
                  <a:off x="6547269" y="5210701"/>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6" name="Rectangle: Rounded Corners 288">
                  <a:extLst>
                    <a:ext uri="{FF2B5EF4-FFF2-40B4-BE49-F238E27FC236}">
                      <a16:creationId xmlns:a16="http://schemas.microsoft.com/office/drawing/2014/main" id="{F72302AA-77F7-2B48-83B7-113C4004B2E4}"/>
                    </a:ext>
                  </a:extLst>
                </p:cNvPr>
                <p:cNvSpPr/>
                <p:nvPr/>
              </p:nvSpPr>
              <p:spPr>
                <a:xfrm>
                  <a:off x="6547269" y="5375244"/>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7" name="Rectangle: Rounded Corners 289">
                  <a:extLst>
                    <a:ext uri="{FF2B5EF4-FFF2-40B4-BE49-F238E27FC236}">
                      <a16:creationId xmlns:a16="http://schemas.microsoft.com/office/drawing/2014/main" id="{A120483E-C229-3047-BE61-21D7EF15E055}"/>
                    </a:ext>
                  </a:extLst>
                </p:cNvPr>
                <p:cNvSpPr/>
                <p:nvPr/>
              </p:nvSpPr>
              <p:spPr>
                <a:xfrm>
                  <a:off x="6547269" y="5539787"/>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98" name="Rectangle: Rounded Corners 290">
                  <a:extLst>
                    <a:ext uri="{FF2B5EF4-FFF2-40B4-BE49-F238E27FC236}">
                      <a16:creationId xmlns:a16="http://schemas.microsoft.com/office/drawing/2014/main" id="{EE6F8FA8-C29A-9D43-B817-B28A2FD6065A}"/>
                    </a:ext>
                  </a:extLst>
                </p:cNvPr>
                <p:cNvSpPr/>
                <p:nvPr/>
              </p:nvSpPr>
              <p:spPr>
                <a:xfrm>
                  <a:off x="6547269" y="5704330"/>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20" name="Group 3119">
                <a:extLst>
                  <a:ext uri="{FF2B5EF4-FFF2-40B4-BE49-F238E27FC236}">
                    <a16:creationId xmlns:a16="http://schemas.microsoft.com/office/drawing/2014/main" id="{EBC7DFD3-CD87-6349-868C-0F3D2BEF00D4}"/>
                  </a:ext>
                </a:extLst>
              </p:cNvPr>
              <p:cNvGrpSpPr/>
              <p:nvPr/>
            </p:nvGrpSpPr>
            <p:grpSpPr>
              <a:xfrm>
                <a:off x="6630966" y="3987554"/>
                <a:ext cx="936353" cy="2872917"/>
                <a:chOff x="15527501" y="-149057"/>
                <a:chExt cx="936353" cy="2872917"/>
              </a:xfrm>
            </p:grpSpPr>
            <p:sp>
              <p:nvSpPr>
                <p:cNvPr id="3353" name="Rectangle: Top Corners Rounded 245">
                  <a:extLst>
                    <a:ext uri="{FF2B5EF4-FFF2-40B4-BE49-F238E27FC236}">
                      <a16:creationId xmlns:a16="http://schemas.microsoft.com/office/drawing/2014/main" id="{12695056-0702-E44D-B91C-AF7758C15A87}"/>
                    </a:ext>
                  </a:extLst>
                </p:cNvPr>
                <p:cNvSpPr/>
                <p:nvPr/>
              </p:nvSpPr>
              <p:spPr>
                <a:xfrm>
                  <a:off x="15527501" y="-149057"/>
                  <a:ext cx="936353" cy="287291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354" name="Group 3353">
                  <a:extLst>
                    <a:ext uri="{FF2B5EF4-FFF2-40B4-BE49-F238E27FC236}">
                      <a16:creationId xmlns:a16="http://schemas.microsoft.com/office/drawing/2014/main" id="{061E98CD-B4ED-E34B-89CF-424F22764157}"/>
                    </a:ext>
                  </a:extLst>
                </p:cNvPr>
                <p:cNvGrpSpPr/>
                <p:nvPr/>
              </p:nvGrpSpPr>
              <p:grpSpPr>
                <a:xfrm>
                  <a:off x="15717003" y="150746"/>
                  <a:ext cx="558982" cy="211369"/>
                  <a:chOff x="2438400" y="3721100"/>
                  <a:chExt cx="417286" cy="165100"/>
                </a:xfrm>
                <a:solidFill>
                  <a:srgbClr val="355450"/>
                </a:solidFill>
              </p:grpSpPr>
              <p:sp>
                <p:nvSpPr>
                  <p:cNvPr id="3383" name="Rectangle 3382">
                    <a:extLst>
                      <a:ext uri="{FF2B5EF4-FFF2-40B4-BE49-F238E27FC236}">
                        <a16:creationId xmlns:a16="http://schemas.microsoft.com/office/drawing/2014/main" id="{252BAC30-D22D-6D49-9389-214662EAE54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4" name="Rectangle 3383">
                    <a:extLst>
                      <a:ext uri="{FF2B5EF4-FFF2-40B4-BE49-F238E27FC236}">
                        <a16:creationId xmlns:a16="http://schemas.microsoft.com/office/drawing/2014/main" id="{FBAB667B-9EF8-B44F-B283-AA03E2B03E8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5" name="Rectangle 3384">
                    <a:extLst>
                      <a:ext uri="{FF2B5EF4-FFF2-40B4-BE49-F238E27FC236}">
                        <a16:creationId xmlns:a16="http://schemas.microsoft.com/office/drawing/2014/main" id="{FD2FB3FA-0E06-D242-A496-81006F98B0D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55" name="Group 3354">
                  <a:extLst>
                    <a:ext uri="{FF2B5EF4-FFF2-40B4-BE49-F238E27FC236}">
                      <a16:creationId xmlns:a16="http://schemas.microsoft.com/office/drawing/2014/main" id="{376DD1A9-3EE3-7344-A867-82686F71F45B}"/>
                    </a:ext>
                  </a:extLst>
                </p:cNvPr>
                <p:cNvGrpSpPr/>
                <p:nvPr/>
              </p:nvGrpSpPr>
              <p:grpSpPr>
                <a:xfrm>
                  <a:off x="15717003" y="448746"/>
                  <a:ext cx="558982" cy="211369"/>
                  <a:chOff x="2438400" y="3721100"/>
                  <a:chExt cx="417286" cy="165100"/>
                </a:xfrm>
                <a:solidFill>
                  <a:srgbClr val="355450"/>
                </a:solidFill>
              </p:grpSpPr>
              <p:sp>
                <p:nvSpPr>
                  <p:cNvPr id="3380" name="Rectangle 3379">
                    <a:extLst>
                      <a:ext uri="{FF2B5EF4-FFF2-40B4-BE49-F238E27FC236}">
                        <a16:creationId xmlns:a16="http://schemas.microsoft.com/office/drawing/2014/main" id="{EA6DB24F-E6F1-2A4C-8981-F6D38DB7AF7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1" name="Rectangle 3380">
                    <a:extLst>
                      <a:ext uri="{FF2B5EF4-FFF2-40B4-BE49-F238E27FC236}">
                        <a16:creationId xmlns:a16="http://schemas.microsoft.com/office/drawing/2014/main" id="{12032D29-3920-AC45-ACAE-83E7EC6961F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82" name="Rectangle 3381">
                    <a:extLst>
                      <a:ext uri="{FF2B5EF4-FFF2-40B4-BE49-F238E27FC236}">
                        <a16:creationId xmlns:a16="http://schemas.microsoft.com/office/drawing/2014/main" id="{C23E75CD-C203-1048-A2DE-B718FE0D5A27}"/>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56" name="Group 3355">
                  <a:extLst>
                    <a:ext uri="{FF2B5EF4-FFF2-40B4-BE49-F238E27FC236}">
                      <a16:creationId xmlns:a16="http://schemas.microsoft.com/office/drawing/2014/main" id="{B85CAA0F-3E45-864E-863F-AEC73DEFFAFB}"/>
                    </a:ext>
                  </a:extLst>
                </p:cNvPr>
                <p:cNvGrpSpPr/>
                <p:nvPr/>
              </p:nvGrpSpPr>
              <p:grpSpPr>
                <a:xfrm>
                  <a:off x="15717003" y="746746"/>
                  <a:ext cx="558982" cy="211369"/>
                  <a:chOff x="2438400" y="3721100"/>
                  <a:chExt cx="417286" cy="165100"/>
                </a:xfrm>
                <a:solidFill>
                  <a:srgbClr val="355450"/>
                </a:solidFill>
              </p:grpSpPr>
              <p:sp>
                <p:nvSpPr>
                  <p:cNvPr id="3377" name="Rectangle 3376">
                    <a:extLst>
                      <a:ext uri="{FF2B5EF4-FFF2-40B4-BE49-F238E27FC236}">
                        <a16:creationId xmlns:a16="http://schemas.microsoft.com/office/drawing/2014/main" id="{5999C630-AC00-404F-AE2C-E8F8AFBE684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8" name="Rectangle 3377">
                    <a:extLst>
                      <a:ext uri="{FF2B5EF4-FFF2-40B4-BE49-F238E27FC236}">
                        <a16:creationId xmlns:a16="http://schemas.microsoft.com/office/drawing/2014/main" id="{6324B1F0-B63B-A14B-AAD2-7B9792C99577}"/>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9" name="Rectangle 3378">
                    <a:extLst>
                      <a:ext uri="{FF2B5EF4-FFF2-40B4-BE49-F238E27FC236}">
                        <a16:creationId xmlns:a16="http://schemas.microsoft.com/office/drawing/2014/main" id="{8575D2DE-A676-414A-85B1-D662A8E5C10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57" name="Group 3356">
                  <a:extLst>
                    <a:ext uri="{FF2B5EF4-FFF2-40B4-BE49-F238E27FC236}">
                      <a16:creationId xmlns:a16="http://schemas.microsoft.com/office/drawing/2014/main" id="{80CA6415-A6D2-6F4D-9F83-3D3E4A1D2215}"/>
                    </a:ext>
                  </a:extLst>
                </p:cNvPr>
                <p:cNvGrpSpPr/>
                <p:nvPr/>
              </p:nvGrpSpPr>
              <p:grpSpPr>
                <a:xfrm>
                  <a:off x="15717003" y="1044746"/>
                  <a:ext cx="558982" cy="211369"/>
                  <a:chOff x="2438400" y="3721100"/>
                  <a:chExt cx="417286" cy="165100"/>
                </a:xfrm>
                <a:solidFill>
                  <a:srgbClr val="355450"/>
                </a:solidFill>
              </p:grpSpPr>
              <p:sp>
                <p:nvSpPr>
                  <p:cNvPr id="3374" name="Rectangle 3373">
                    <a:extLst>
                      <a:ext uri="{FF2B5EF4-FFF2-40B4-BE49-F238E27FC236}">
                        <a16:creationId xmlns:a16="http://schemas.microsoft.com/office/drawing/2014/main" id="{0EA9144D-B052-AC41-9AE4-01F1ECB6EAF6}"/>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5" name="Rectangle 3374">
                    <a:extLst>
                      <a:ext uri="{FF2B5EF4-FFF2-40B4-BE49-F238E27FC236}">
                        <a16:creationId xmlns:a16="http://schemas.microsoft.com/office/drawing/2014/main" id="{7BF34046-3FE9-0D4B-A359-0EA733F96A4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6" name="Rectangle 3375">
                    <a:extLst>
                      <a:ext uri="{FF2B5EF4-FFF2-40B4-BE49-F238E27FC236}">
                        <a16:creationId xmlns:a16="http://schemas.microsoft.com/office/drawing/2014/main" id="{714766CF-FAE0-9B4A-851E-D4AF5E293A8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58" name="Group 3357">
                  <a:extLst>
                    <a:ext uri="{FF2B5EF4-FFF2-40B4-BE49-F238E27FC236}">
                      <a16:creationId xmlns:a16="http://schemas.microsoft.com/office/drawing/2014/main" id="{54BDFDB0-6437-3343-B4CA-F29108F9CDA2}"/>
                    </a:ext>
                  </a:extLst>
                </p:cNvPr>
                <p:cNvGrpSpPr/>
                <p:nvPr/>
              </p:nvGrpSpPr>
              <p:grpSpPr>
                <a:xfrm>
                  <a:off x="15717003" y="1342746"/>
                  <a:ext cx="558982" cy="211369"/>
                  <a:chOff x="2438400" y="3721100"/>
                  <a:chExt cx="417286" cy="165100"/>
                </a:xfrm>
                <a:solidFill>
                  <a:srgbClr val="355450"/>
                </a:solidFill>
              </p:grpSpPr>
              <p:sp>
                <p:nvSpPr>
                  <p:cNvPr id="3371" name="Rectangle 3370">
                    <a:extLst>
                      <a:ext uri="{FF2B5EF4-FFF2-40B4-BE49-F238E27FC236}">
                        <a16:creationId xmlns:a16="http://schemas.microsoft.com/office/drawing/2014/main" id="{8411D47A-55A1-2045-82EA-72DE162D0AB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2" name="Rectangle 3371">
                    <a:extLst>
                      <a:ext uri="{FF2B5EF4-FFF2-40B4-BE49-F238E27FC236}">
                        <a16:creationId xmlns:a16="http://schemas.microsoft.com/office/drawing/2014/main" id="{C075E15C-51DA-1242-823B-801E39407618}"/>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3" name="Rectangle 3372">
                    <a:extLst>
                      <a:ext uri="{FF2B5EF4-FFF2-40B4-BE49-F238E27FC236}">
                        <a16:creationId xmlns:a16="http://schemas.microsoft.com/office/drawing/2014/main" id="{F4C75774-2BF3-024A-BEDC-638139562741}"/>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59" name="Group 3358">
                  <a:extLst>
                    <a:ext uri="{FF2B5EF4-FFF2-40B4-BE49-F238E27FC236}">
                      <a16:creationId xmlns:a16="http://schemas.microsoft.com/office/drawing/2014/main" id="{1BEA497A-798F-0A45-8D86-E5AFF3A27060}"/>
                    </a:ext>
                  </a:extLst>
                </p:cNvPr>
                <p:cNvGrpSpPr/>
                <p:nvPr/>
              </p:nvGrpSpPr>
              <p:grpSpPr>
                <a:xfrm>
                  <a:off x="15717003" y="1640746"/>
                  <a:ext cx="558982" cy="211369"/>
                  <a:chOff x="2438400" y="3721100"/>
                  <a:chExt cx="417286" cy="165100"/>
                </a:xfrm>
                <a:solidFill>
                  <a:srgbClr val="355450"/>
                </a:solidFill>
              </p:grpSpPr>
              <p:sp>
                <p:nvSpPr>
                  <p:cNvPr id="3368" name="Rectangle 3367">
                    <a:extLst>
                      <a:ext uri="{FF2B5EF4-FFF2-40B4-BE49-F238E27FC236}">
                        <a16:creationId xmlns:a16="http://schemas.microsoft.com/office/drawing/2014/main" id="{9FCA4A20-3200-1042-B215-960EAFAFAF8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69" name="Rectangle 3368">
                    <a:extLst>
                      <a:ext uri="{FF2B5EF4-FFF2-40B4-BE49-F238E27FC236}">
                        <a16:creationId xmlns:a16="http://schemas.microsoft.com/office/drawing/2014/main" id="{4C8D09EA-766A-AC4E-A80F-8769BC2C226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70" name="Rectangle 3369">
                    <a:extLst>
                      <a:ext uri="{FF2B5EF4-FFF2-40B4-BE49-F238E27FC236}">
                        <a16:creationId xmlns:a16="http://schemas.microsoft.com/office/drawing/2014/main" id="{88348689-B267-AF4E-A6CE-1B2AD3C7C21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60" name="Group 3359">
                  <a:extLst>
                    <a:ext uri="{FF2B5EF4-FFF2-40B4-BE49-F238E27FC236}">
                      <a16:creationId xmlns:a16="http://schemas.microsoft.com/office/drawing/2014/main" id="{34E6B389-1B7D-804A-B6C4-188D240B00DF}"/>
                    </a:ext>
                  </a:extLst>
                </p:cNvPr>
                <p:cNvGrpSpPr/>
                <p:nvPr/>
              </p:nvGrpSpPr>
              <p:grpSpPr>
                <a:xfrm>
                  <a:off x="15717003" y="1938746"/>
                  <a:ext cx="558982" cy="211369"/>
                  <a:chOff x="2438400" y="3721100"/>
                  <a:chExt cx="417286" cy="165100"/>
                </a:xfrm>
                <a:solidFill>
                  <a:srgbClr val="355450"/>
                </a:solidFill>
              </p:grpSpPr>
              <p:sp>
                <p:nvSpPr>
                  <p:cNvPr id="3365" name="Rectangle 3364">
                    <a:extLst>
                      <a:ext uri="{FF2B5EF4-FFF2-40B4-BE49-F238E27FC236}">
                        <a16:creationId xmlns:a16="http://schemas.microsoft.com/office/drawing/2014/main" id="{FB19EE9D-F114-E643-BC1F-E9F1F750E78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66" name="Rectangle 3365">
                    <a:extLst>
                      <a:ext uri="{FF2B5EF4-FFF2-40B4-BE49-F238E27FC236}">
                        <a16:creationId xmlns:a16="http://schemas.microsoft.com/office/drawing/2014/main" id="{AEA9BC00-CE7A-B74C-ACE7-27E414410E7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67" name="Rectangle 3366">
                    <a:extLst>
                      <a:ext uri="{FF2B5EF4-FFF2-40B4-BE49-F238E27FC236}">
                        <a16:creationId xmlns:a16="http://schemas.microsoft.com/office/drawing/2014/main" id="{9EAAFE7B-BFFA-6A4B-B860-A0F872065EB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61" name="Group 3360">
                  <a:extLst>
                    <a:ext uri="{FF2B5EF4-FFF2-40B4-BE49-F238E27FC236}">
                      <a16:creationId xmlns:a16="http://schemas.microsoft.com/office/drawing/2014/main" id="{B1F380FF-1962-E641-A69F-47669469E1B3}"/>
                    </a:ext>
                  </a:extLst>
                </p:cNvPr>
                <p:cNvGrpSpPr/>
                <p:nvPr/>
              </p:nvGrpSpPr>
              <p:grpSpPr>
                <a:xfrm>
                  <a:off x="15717003" y="2236746"/>
                  <a:ext cx="558982" cy="211369"/>
                  <a:chOff x="2438400" y="3721100"/>
                  <a:chExt cx="417286" cy="165100"/>
                </a:xfrm>
                <a:solidFill>
                  <a:srgbClr val="355450"/>
                </a:solidFill>
              </p:grpSpPr>
              <p:sp>
                <p:nvSpPr>
                  <p:cNvPr id="3362" name="Rectangle 3361">
                    <a:extLst>
                      <a:ext uri="{FF2B5EF4-FFF2-40B4-BE49-F238E27FC236}">
                        <a16:creationId xmlns:a16="http://schemas.microsoft.com/office/drawing/2014/main" id="{2F983F0D-DF66-DF40-97F0-336320362DB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63" name="Rectangle 3362">
                    <a:extLst>
                      <a:ext uri="{FF2B5EF4-FFF2-40B4-BE49-F238E27FC236}">
                        <a16:creationId xmlns:a16="http://schemas.microsoft.com/office/drawing/2014/main" id="{CDBADA21-E853-BC41-996E-DB3760D7476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64" name="Rectangle 3363">
                    <a:extLst>
                      <a:ext uri="{FF2B5EF4-FFF2-40B4-BE49-F238E27FC236}">
                        <a16:creationId xmlns:a16="http://schemas.microsoft.com/office/drawing/2014/main" id="{461DED9A-74E5-714E-A10D-750BA5A568C7}"/>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21" name="Group 3120">
                <a:extLst>
                  <a:ext uri="{FF2B5EF4-FFF2-40B4-BE49-F238E27FC236}">
                    <a16:creationId xmlns:a16="http://schemas.microsoft.com/office/drawing/2014/main" id="{3C9B2906-1D5E-7E4A-8C14-FC2B0A0DC6FC}"/>
                  </a:ext>
                </a:extLst>
              </p:cNvPr>
              <p:cNvGrpSpPr/>
              <p:nvPr/>
            </p:nvGrpSpPr>
            <p:grpSpPr>
              <a:xfrm>
                <a:off x="546585" y="5117989"/>
                <a:ext cx="1164455" cy="1744436"/>
                <a:chOff x="-1397498" y="5131703"/>
                <a:chExt cx="1164455" cy="1744436"/>
              </a:xfrm>
            </p:grpSpPr>
            <p:sp>
              <p:nvSpPr>
                <p:cNvPr id="3334" name="Rectangle: Top Corners Rounded 226">
                  <a:extLst>
                    <a:ext uri="{FF2B5EF4-FFF2-40B4-BE49-F238E27FC236}">
                      <a16:creationId xmlns:a16="http://schemas.microsoft.com/office/drawing/2014/main" id="{CD33DDC2-8DBE-7A4E-85BA-31E033D341CA}"/>
                    </a:ext>
                  </a:extLst>
                </p:cNvPr>
                <p:cNvSpPr/>
                <p:nvPr/>
              </p:nvSpPr>
              <p:spPr>
                <a:xfrm>
                  <a:off x="-1397498" y="5131703"/>
                  <a:ext cx="1164455" cy="1744436"/>
                </a:xfrm>
                <a:prstGeom prst="round2SameRect">
                  <a:avLst>
                    <a:gd name="adj1" fmla="val 23415"/>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335" name="Group 3334">
                  <a:extLst>
                    <a:ext uri="{FF2B5EF4-FFF2-40B4-BE49-F238E27FC236}">
                      <a16:creationId xmlns:a16="http://schemas.microsoft.com/office/drawing/2014/main" id="{09BCC9BA-3E47-BB4B-B005-85BEB01EFEB5}"/>
                    </a:ext>
                  </a:extLst>
                </p:cNvPr>
                <p:cNvGrpSpPr/>
                <p:nvPr/>
              </p:nvGrpSpPr>
              <p:grpSpPr>
                <a:xfrm>
                  <a:off x="-1225640" y="5353598"/>
                  <a:ext cx="820737" cy="124080"/>
                  <a:chOff x="-1249022" y="5384545"/>
                  <a:chExt cx="820737" cy="124080"/>
                </a:xfrm>
              </p:grpSpPr>
              <p:sp>
                <p:nvSpPr>
                  <p:cNvPr id="3351" name="Rectangle: Rounded Corners 243">
                    <a:extLst>
                      <a:ext uri="{FF2B5EF4-FFF2-40B4-BE49-F238E27FC236}">
                        <a16:creationId xmlns:a16="http://schemas.microsoft.com/office/drawing/2014/main" id="{319C14BE-BC7F-D448-A9DC-9695D488BC29}"/>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52" name="Rectangle: Rounded Corners 244">
                    <a:extLst>
                      <a:ext uri="{FF2B5EF4-FFF2-40B4-BE49-F238E27FC236}">
                        <a16:creationId xmlns:a16="http://schemas.microsoft.com/office/drawing/2014/main" id="{38EAF554-BF13-6E45-8546-8A55BD7C6460}"/>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36" name="Group 3335">
                  <a:extLst>
                    <a:ext uri="{FF2B5EF4-FFF2-40B4-BE49-F238E27FC236}">
                      <a16:creationId xmlns:a16="http://schemas.microsoft.com/office/drawing/2014/main" id="{57EB3FF6-B809-5446-93AD-9467CE605266}"/>
                    </a:ext>
                  </a:extLst>
                </p:cNvPr>
                <p:cNvGrpSpPr/>
                <p:nvPr/>
              </p:nvGrpSpPr>
              <p:grpSpPr>
                <a:xfrm>
                  <a:off x="-1224143" y="5563252"/>
                  <a:ext cx="820737" cy="124080"/>
                  <a:chOff x="-1249022" y="5384545"/>
                  <a:chExt cx="820737" cy="124080"/>
                </a:xfrm>
              </p:grpSpPr>
              <p:sp>
                <p:nvSpPr>
                  <p:cNvPr id="3349" name="Rectangle: Rounded Corners 241">
                    <a:extLst>
                      <a:ext uri="{FF2B5EF4-FFF2-40B4-BE49-F238E27FC236}">
                        <a16:creationId xmlns:a16="http://schemas.microsoft.com/office/drawing/2014/main" id="{16273C7E-69D1-C44E-B6A7-B940EE241B6E}"/>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50" name="Rectangle: Rounded Corners 242">
                    <a:extLst>
                      <a:ext uri="{FF2B5EF4-FFF2-40B4-BE49-F238E27FC236}">
                        <a16:creationId xmlns:a16="http://schemas.microsoft.com/office/drawing/2014/main" id="{F8273B22-968A-F84B-85CA-1DF70DDFF80F}"/>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37" name="Group 3336">
                  <a:extLst>
                    <a:ext uri="{FF2B5EF4-FFF2-40B4-BE49-F238E27FC236}">
                      <a16:creationId xmlns:a16="http://schemas.microsoft.com/office/drawing/2014/main" id="{501D694A-CB12-B94A-9919-BF087D237C4E}"/>
                    </a:ext>
                  </a:extLst>
                </p:cNvPr>
                <p:cNvGrpSpPr/>
                <p:nvPr/>
              </p:nvGrpSpPr>
              <p:grpSpPr>
                <a:xfrm>
                  <a:off x="-1222646" y="5772906"/>
                  <a:ext cx="820737" cy="124080"/>
                  <a:chOff x="-1249022" y="5384545"/>
                  <a:chExt cx="820737" cy="124080"/>
                </a:xfrm>
              </p:grpSpPr>
              <p:sp>
                <p:nvSpPr>
                  <p:cNvPr id="3347" name="Rectangle: Rounded Corners 239">
                    <a:extLst>
                      <a:ext uri="{FF2B5EF4-FFF2-40B4-BE49-F238E27FC236}">
                        <a16:creationId xmlns:a16="http://schemas.microsoft.com/office/drawing/2014/main" id="{D27902AB-0274-ED46-BE4B-09922789DE93}"/>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48" name="Rectangle: Rounded Corners 240">
                    <a:extLst>
                      <a:ext uri="{FF2B5EF4-FFF2-40B4-BE49-F238E27FC236}">
                        <a16:creationId xmlns:a16="http://schemas.microsoft.com/office/drawing/2014/main" id="{747AD19D-E136-8B4D-B371-1F8622FE4F08}"/>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38" name="Group 3337">
                  <a:extLst>
                    <a:ext uri="{FF2B5EF4-FFF2-40B4-BE49-F238E27FC236}">
                      <a16:creationId xmlns:a16="http://schemas.microsoft.com/office/drawing/2014/main" id="{29B21DAE-B542-7549-BF51-2D849AA4F9F6}"/>
                    </a:ext>
                  </a:extLst>
                </p:cNvPr>
                <p:cNvGrpSpPr/>
                <p:nvPr/>
              </p:nvGrpSpPr>
              <p:grpSpPr>
                <a:xfrm>
                  <a:off x="-1221149" y="5982560"/>
                  <a:ext cx="820737" cy="124080"/>
                  <a:chOff x="-1249022" y="5384545"/>
                  <a:chExt cx="820737" cy="124080"/>
                </a:xfrm>
              </p:grpSpPr>
              <p:sp>
                <p:nvSpPr>
                  <p:cNvPr id="3345" name="Rectangle: Rounded Corners 237">
                    <a:extLst>
                      <a:ext uri="{FF2B5EF4-FFF2-40B4-BE49-F238E27FC236}">
                        <a16:creationId xmlns:a16="http://schemas.microsoft.com/office/drawing/2014/main" id="{6046CD58-1EF4-2F46-9F23-9776D3F333F3}"/>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46" name="Rectangle: Rounded Corners 238">
                    <a:extLst>
                      <a:ext uri="{FF2B5EF4-FFF2-40B4-BE49-F238E27FC236}">
                        <a16:creationId xmlns:a16="http://schemas.microsoft.com/office/drawing/2014/main" id="{25409AD0-8D84-1343-86F4-FEEFCDC3ABEA}"/>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39" name="Group 3338">
                  <a:extLst>
                    <a:ext uri="{FF2B5EF4-FFF2-40B4-BE49-F238E27FC236}">
                      <a16:creationId xmlns:a16="http://schemas.microsoft.com/office/drawing/2014/main" id="{AF12A7BA-31EF-714B-9224-DC64D0E70972}"/>
                    </a:ext>
                  </a:extLst>
                </p:cNvPr>
                <p:cNvGrpSpPr/>
                <p:nvPr/>
              </p:nvGrpSpPr>
              <p:grpSpPr>
                <a:xfrm>
                  <a:off x="-1219652" y="6192214"/>
                  <a:ext cx="820737" cy="124080"/>
                  <a:chOff x="-1249022" y="5384545"/>
                  <a:chExt cx="820737" cy="124080"/>
                </a:xfrm>
              </p:grpSpPr>
              <p:sp>
                <p:nvSpPr>
                  <p:cNvPr id="3343" name="Rectangle: Rounded Corners 235">
                    <a:extLst>
                      <a:ext uri="{FF2B5EF4-FFF2-40B4-BE49-F238E27FC236}">
                        <a16:creationId xmlns:a16="http://schemas.microsoft.com/office/drawing/2014/main" id="{EC39D504-F6FF-BC49-958F-41A040724A5C}"/>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44" name="Rectangle: Rounded Corners 236">
                    <a:extLst>
                      <a:ext uri="{FF2B5EF4-FFF2-40B4-BE49-F238E27FC236}">
                        <a16:creationId xmlns:a16="http://schemas.microsoft.com/office/drawing/2014/main" id="{0E34BE48-047E-154C-A21E-8CEF8F98AB86}"/>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40" name="Group 3339">
                  <a:extLst>
                    <a:ext uri="{FF2B5EF4-FFF2-40B4-BE49-F238E27FC236}">
                      <a16:creationId xmlns:a16="http://schemas.microsoft.com/office/drawing/2014/main" id="{34F288F7-835F-A340-A00C-42CD2B24D811}"/>
                    </a:ext>
                  </a:extLst>
                </p:cNvPr>
                <p:cNvGrpSpPr/>
                <p:nvPr/>
              </p:nvGrpSpPr>
              <p:grpSpPr>
                <a:xfrm>
                  <a:off x="-1218155" y="6401868"/>
                  <a:ext cx="820737" cy="124080"/>
                  <a:chOff x="-1249022" y="5384545"/>
                  <a:chExt cx="820737" cy="124080"/>
                </a:xfrm>
              </p:grpSpPr>
              <p:sp>
                <p:nvSpPr>
                  <p:cNvPr id="3341" name="Rectangle: Rounded Corners 233">
                    <a:extLst>
                      <a:ext uri="{FF2B5EF4-FFF2-40B4-BE49-F238E27FC236}">
                        <a16:creationId xmlns:a16="http://schemas.microsoft.com/office/drawing/2014/main" id="{0C0B0E74-1505-1448-B627-44F504F12EF6}"/>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42" name="Rectangle: Rounded Corners 234">
                    <a:extLst>
                      <a:ext uri="{FF2B5EF4-FFF2-40B4-BE49-F238E27FC236}">
                        <a16:creationId xmlns:a16="http://schemas.microsoft.com/office/drawing/2014/main" id="{81205597-66FF-FF46-9EC2-65CB7444E896}"/>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22" name="Group 3121">
                <a:extLst>
                  <a:ext uri="{FF2B5EF4-FFF2-40B4-BE49-F238E27FC236}">
                    <a16:creationId xmlns:a16="http://schemas.microsoft.com/office/drawing/2014/main" id="{02D54938-0DFC-7847-B1E3-66DB012E1C7F}"/>
                  </a:ext>
                </a:extLst>
              </p:cNvPr>
              <p:cNvGrpSpPr/>
              <p:nvPr/>
            </p:nvGrpSpPr>
            <p:grpSpPr>
              <a:xfrm>
                <a:off x="9379490" y="5546380"/>
                <a:ext cx="756148" cy="1312887"/>
                <a:chOff x="10151565" y="5545113"/>
                <a:chExt cx="756148" cy="1312887"/>
              </a:xfrm>
            </p:grpSpPr>
            <p:sp>
              <p:nvSpPr>
                <p:cNvPr id="3315" name="Rectangle: Top Corners Rounded 207">
                  <a:extLst>
                    <a:ext uri="{FF2B5EF4-FFF2-40B4-BE49-F238E27FC236}">
                      <a16:creationId xmlns:a16="http://schemas.microsoft.com/office/drawing/2014/main" id="{E9A2CD2B-4644-5047-8C44-6A94C9AFD43A}"/>
                    </a:ext>
                  </a:extLst>
                </p:cNvPr>
                <p:cNvSpPr/>
                <p:nvPr/>
              </p:nvSpPr>
              <p:spPr>
                <a:xfrm>
                  <a:off x="10151565" y="5545113"/>
                  <a:ext cx="756148" cy="1312887"/>
                </a:xfrm>
                <a:prstGeom prst="round2SameRect">
                  <a:avLst>
                    <a:gd name="adj1" fmla="val 23415"/>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316" name="Group 3315">
                  <a:extLst>
                    <a:ext uri="{FF2B5EF4-FFF2-40B4-BE49-F238E27FC236}">
                      <a16:creationId xmlns:a16="http://schemas.microsoft.com/office/drawing/2014/main" id="{060CE3BF-7BC4-884D-BB13-1329E19A477F}"/>
                    </a:ext>
                  </a:extLst>
                </p:cNvPr>
                <p:cNvGrpSpPr/>
                <p:nvPr/>
              </p:nvGrpSpPr>
              <p:grpSpPr>
                <a:xfrm>
                  <a:off x="10257033" y="5732740"/>
                  <a:ext cx="545212" cy="84264"/>
                  <a:chOff x="-1249022" y="5384545"/>
                  <a:chExt cx="820737" cy="124080"/>
                </a:xfrm>
                <a:solidFill>
                  <a:srgbClr val="444444"/>
                </a:solidFill>
              </p:grpSpPr>
              <p:sp>
                <p:nvSpPr>
                  <p:cNvPr id="3332" name="Rectangle: Rounded Corners 224">
                    <a:extLst>
                      <a:ext uri="{FF2B5EF4-FFF2-40B4-BE49-F238E27FC236}">
                        <a16:creationId xmlns:a16="http://schemas.microsoft.com/office/drawing/2014/main" id="{27860997-7518-4D4D-8662-424D7C1B7F8F}"/>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33" name="Rectangle: Rounded Corners 225">
                    <a:extLst>
                      <a:ext uri="{FF2B5EF4-FFF2-40B4-BE49-F238E27FC236}">
                        <a16:creationId xmlns:a16="http://schemas.microsoft.com/office/drawing/2014/main" id="{BEB9B312-CB26-C646-AF70-A89C9C72967D}"/>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17" name="Group 3316">
                  <a:extLst>
                    <a:ext uri="{FF2B5EF4-FFF2-40B4-BE49-F238E27FC236}">
                      <a16:creationId xmlns:a16="http://schemas.microsoft.com/office/drawing/2014/main" id="{F4E278C9-19B6-EF4D-8325-A711CDA57850}"/>
                    </a:ext>
                  </a:extLst>
                </p:cNvPr>
                <p:cNvGrpSpPr/>
                <p:nvPr/>
              </p:nvGrpSpPr>
              <p:grpSpPr>
                <a:xfrm>
                  <a:off x="10254023" y="5865969"/>
                  <a:ext cx="545212" cy="84264"/>
                  <a:chOff x="-1249022" y="5384545"/>
                  <a:chExt cx="820737" cy="124080"/>
                </a:xfrm>
                <a:solidFill>
                  <a:srgbClr val="444444"/>
                </a:solidFill>
              </p:grpSpPr>
              <p:sp>
                <p:nvSpPr>
                  <p:cNvPr id="3330" name="Rectangle: Rounded Corners 222">
                    <a:extLst>
                      <a:ext uri="{FF2B5EF4-FFF2-40B4-BE49-F238E27FC236}">
                        <a16:creationId xmlns:a16="http://schemas.microsoft.com/office/drawing/2014/main" id="{0845C6E7-39B4-234C-AF2D-3383D04B3CDB}"/>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31" name="Rectangle: Rounded Corners 223">
                    <a:extLst>
                      <a:ext uri="{FF2B5EF4-FFF2-40B4-BE49-F238E27FC236}">
                        <a16:creationId xmlns:a16="http://schemas.microsoft.com/office/drawing/2014/main" id="{9AB06789-8F78-124A-A23B-201915D82BE3}"/>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18" name="Group 3317">
                  <a:extLst>
                    <a:ext uri="{FF2B5EF4-FFF2-40B4-BE49-F238E27FC236}">
                      <a16:creationId xmlns:a16="http://schemas.microsoft.com/office/drawing/2014/main" id="{B59DD256-8C05-2A46-9533-7EC72123ABE9}"/>
                    </a:ext>
                  </a:extLst>
                </p:cNvPr>
                <p:cNvGrpSpPr/>
                <p:nvPr/>
              </p:nvGrpSpPr>
              <p:grpSpPr>
                <a:xfrm>
                  <a:off x="10251013" y="5999198"/>
                  <a:ext cx="545212" cy="84264"/>
                  <a:chOff x="-1249022" y="5384545"/>
                  <a:chExt cx="820737" cy="124080"/>
                </a:xfrm>
                <a:solidFill>
                  <a:srgbClr val="444444"/>
                </a:solidFill>
              </p:grpSpPr>
              <p:sp>
                <p:nvSpPr>
                  <p:cNvPr id="3328" name="Rectangle: Rounded Corners 220">
                    <a:extLst>
                      <a:ext uri="{FF2B5EF4-FFF2-40B4-BE49-F238E27FC236}">
                        <a16:creationId xmlns:a16="http://schemas.microsoft.com/office/drawing/2014/main" id="{4B9248A1-8422-B94E-85AD-A600CD7CB5F9}"/>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29" name="Rectangle: Rounded Corners 221">
                    <a:extLst>
                      <a:ext uri="{FF2B5EF4-FFF2-40B4-BE49-F238E27FC236}">
                        <a16:creationId xmlns:a16="http://schemas.microsoft.com/office/drawing/2014/main" id="{265A80AD-E314-7145-8CAE-0227EF4C8833}"/>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19" name="Group 3318">
                  <a:extLst>
                    <a:ext uri="{FF2B5EF4-FFF2-40B4-BE49-F238E27FC236}">
                      <a16:creationId xmlns:a16="http://schemas.microsoft.com/office/drawing/2014/main" id="{DE2731CB-AF88-AF41-A102-5D883A7BC7AD}"/>
                    </a:ext>
                  </a:extLst>
                </p:cNvPr>
                <p:cNvGrpSpPr/>
                <p:nvPr/>
              </p:nvGrpSpPr>
              <p:grpSpPr>
                <a:xfrm>
                  <a:off x="10248003" y="6132427"/>
                  <a:ext cx="545212" cy="84264"/>
                  <a:chOff x="-1249022" y="5384545"/>
                  <a:chExt cx="820737" cy="124080"/>
                </a:xfrm>
                <a:solidFill>
                  <a:srgbClr val="444444"/>
                </a:solidFill>
              </p:grpSpPr>
              <p:sp>
                <p:nvSpPr>
                  <p:cNvPr id="3326" name="Rectangle: Rounded Corners 218">
                    <a:extLst>
                      <a:ext uri="{FF2B5EF4-FFF2-40B4-BE49-F238E27FC236}">
                        <a16:creationId xmlns:a16="http://schemas.microsoft.com/office/drawing/2014/main" id="{1EEEB08F-1B73-7C45-A43C-51C3186F95A3}"/>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27" name="Rectangle: Rounded Corners 219">
                    <a:extLst>
                      <a:ext uri="{FF2B5EF4-FFF2-40B4-BE49-F238E27FC236}">
                        <a16:creationId xmlns:a16="http://schemas.microsoft.com/office/drawing/2014/main" id="{0CFE52EF-1950-CE4F-9C9D-14CB2AC876A3}"/>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20" name="Group 3319">
                  <a:extLst>
                    <a:ext uri="{FF2B5EF4-FFF2-40B4-BE49-F238E27FC236}">
                      <a16:creationId xmlns:a16="http://schemas.microsoft.com/office/drawing/2014/main" id="{D0B2B9CD-9C26-514F-BC57-65C2CEF62469}"/>
                    </a:ext>
                  </a:extLst>
                </p:cNvPr>
                <p:cNvGrpSpPr/>
                <p:nvPr/>
              </p:nvGrpSpPr>
              <p:grpSpPr>
                <a:xfrm>
                  <a:off x="10244993" y="6265656"/>
                  <a:ext cx="545212" cy="84264"/>
                  <a:chOff x="-1249022" y="5384545"/>
                  <a:chExt cx="820737" cy="124080"/>
                </a:xfrm>
                <a:solidFill>
                  <a:srgbClr val="444444"/>
                </a:solidFill>
              </p:grpSpPr>
              <p:sp>
                <p:nvSpPr>
                  <p:cNvPr id="3324" name="Rectangle: Rounded Corners 216">
                    <a:extLst>
                      <a:ext uri="{FF2B5EF4-FFF2-40B4-BE49-F238E27FC236}">
                        <a16:creationId xmlns:a16="http://schemas.microsoft.com/office/drawing/2014/main" id="{8DF777EE-6357-E14E-A47A-F51BC95D566F}"/>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25" name="Rectangle: Rounded Corners 217">
                    <a:extLst>
                      <a:ext uri="{FF2B5EF4-FFF2-40B4-BE49-F238E27FC236}">
                        <a16:creationId xmlns:a16="http://schemas.microsoft.com/office/drawing/2014/main" id="{77C97448-10B2-F744-90B9-83C5F454E94F}"/>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321" name="Group 3320">
                  <a:extLst>
                    <a:ext uri="{FF2B5EF4-FFF2-40B4-BE49-F238E27FC236}">
                      <a16:creationId xmlns:a16="http://schemas.microsoft.com/office/drawing/2014/main" id="{45D27255-BAC5-2E46-BA44-5F8AB464C901}"/>
                    </a:ext>
                  </a:extLst>
                </p:cNvPr>
                <p:cNvGrpSpPr/>
                <p:nvPr/>
              </p:nvGrpSpPr>
              <p:grpSpPr>
                <a:xfrm>
                  <a:off x="10241983" y="6398885"/>
                  <a:ext cx="545212" cy="84264"/>
                  <a:chOff x="-1249022" y="5384545"/>
                  <a:chExt cx="820737" cy="124080"/>
                </a:xfrm>
                <a:solidFill>
                  <a:srgbClr val="444444"/>
                </a:solidFill>
              </p:grpSpPr>
              <p:sp>
                <p:nvSpPr>
                  <p:cNvPr id="3322" name="Rectangle: Rounded Corners 214">
                    <a:extLst>
                      <a:ext uri="{FF2B5EF4-FFF2-40B4-BE49-F238E27FC236}">
                        <a16:creationId xmlns:a16="http://schemas.microsoft.com/office/drawing/2014/main" id="{A13DEC34-C64B-F04F-9938-D588B167DBC2}"/>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23" name="Rectangle: Rounded Corners 215">
                    <a:extLst>
                      <a:ext uri="{FF2B5EF4-FFF2-40B4-BE49-F238E27FC236}">
                        <a16:creationId xmlns:a16="http://schemas.microsoft.com/office/drawing/2014/main" id="{A128A8F0-07C1-894C-8EDB-90C67E150FEF}"/>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23" name="Group 3122">
                <a:extLst>
                  <a:ext uri="{FF2B5EF4-FFF2-40B4-BE49-F238E27FC236}">
                    <a16:creationId xmlns:a16="http://schemas.microsoft.com/office/drawing/2014/main" id="{4350D90B-7DE7-C046-8E92-ED67514A35DA}"/>
                  </a:ext>
                </a:extLst>
              </p:cNvPr>
              <p:cNvGrpSpPr/>
              <p:nvPr/>
            </p:nvGrpSpPr>
            <p:grpSpPr>
              <a:xfrm>
                <a:off x="8625418" y="3901510"/>
                <a:ext cx="754743" cy="2961613"/>
                <a:chOff x="4760684" y="3921745"/>
                <a:chExt cx="754743" cy="2961613"/>
              </a:xfrm>
            </p:grpSpPr>
            <p:sp>
              <p:nvSpPr>
                <p:cNvPr id="3278" name="Rectangle: Top Corners Rounded 170">
                  <a:extLst>
                    <a:ext uri="{FF2B5EF4-FFF2-40B4-BE49-F238E27FC236}">
                      <a16:creationId xmlns:a16="http://schemas.microsoft.com/office/drawing/2014/main" id="{CC95806E-3937-F44F-94D5-AE2C74BD30FD}"/>
                    </a:ext>
                  </a:extLst>
                </p:cNvPr>
                <p:cNvSpPr/>
                <p:nvPr/>
              </p:nvSpPr>
              <p:spPr>
                <a:xfrm>
                  <a:off x="4760684" y="4465860"/>
                  <a:ext cx="754743" cy="2417498"/>
                </a:xfrm>
                <a:prstGeom prst="round2SameRect">
                  <a:avLst>
                    <a:gd name="adj1" fmla="val 38462"/>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sp>
              <p:nvSpPr>
                <p:cNvPr id="3279" name="Rectangle: Top Corners Rounded 171">
                  <a:extLst>
                    <a:ext uri="{FF2B5EF4-FFF2-40B4-BE49-F238E27FC236}">
                      <a16:creationId xmlns:a16="http://schemas.microsoft.com/office/drawing/2014/main" id="{04EB8DC0-9D4A-A44C-8FDE-4D83AF7B6604}"/>
                    </a:ext>
                  </a:extLst>
                </p:cNvPr>
                <p:cNvSpPr/>
                <p:nvPr/>
              </p:nvSpPr>
              <p:spPr>
                <a:xfrm>
                  <a:off x="4881750" y="4201696"/>
                  <a:ext cx="512609" cy="563521"/>
                </a:xfrm>
                <a:prstGeom prst="round2SameRect">
                  <a:avLst>
                    <a:gd name="adj1" fmla="val 35489"/>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80" name="Rectangle: Top Corners Rounded 172">
                  <a:extLst>
                    <a:ext uri="{FF2B5EF4-FFF2-40B4-BE49-F238E27FC236}">
                      <a16:creationId xmlns:a16="http://schemas.microsoft.com/office/drawing/2014/main" id="{4D055C97-6B37-AA43-B796-E6FB51FA7081}"/>
                    </a:ext>
                  </a:extLst>
                </p:cNvPr>
                <p:cNvSpPr/>
                <p:nvPr/>
              </p:nvSpPr>
              <p:spPr>
                <a:xfrm>
                  <a:off x="5060092" y="3921745"/>
                  <a:ext cx="155924" cy="563521"/>
                </a:xfrm>
                <a:prstGeom prst="round2SameRect">
                  <a:avLst>
                    <a:gd name="adj1" fmla="val 50000"/>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281" name="Group 3280">
                  <a:extLst>
                    <a:ext uri="{FF2B5EF4-FFF2-40B4-BE49-F238E27FC236}">
                      <a16:creationId xmlns:a16="http://schemas.microsoft.com/office/drawing/2014/main" id="{6A91EBD8-3A42-8748-9640-0D14B9B43D30}"/>
                    </a:ext>
                  </a:extLst>
                </p:cNvPr>
                <p:cNvGrpSpPr/>
                <p:nvPr/>
              </p:nvGrpSpPr>
              <p:grpSpPr>
                <a:xfrm>
                  <a:off x="4869311" y="4742081"/>
                  <a:ext cx="537486" cy="149686"/>
                  <a:chOff x="4881750" y="4794238"/>
                  <a:chExt cx="537486" cy="149686"/>
                </a:xfrm>
              </p:grpSpPr>
              <p:sp>
                <p:nvSpPr>
                  <p:cNvPr id="3311" name="Rectangle 3310">
                    <a:extLst>
                      <a:ext uri="{FF2B5EF4-FFF2-40B4-BE49-F238E27FC236}">
                        <a16:creationId xmlns:a16="http://schemas.microsoft.com/office/drawing/2014/main" id="{2A90C8D3-6F6E-AF4B-AC9C-2BFFEFCF647A}"/>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12" name="Rectangle 3311">
                    <a:extLst>
                      <a:ext uri="{FF2B5EF4-FFF2-40B4-BE49-F238E27FC236}">
                        <a16:creationId xmlns:a16="http://schemas.microsoft.com/office/drawing/2014/main" id="{C6AFE158-B23C-7644-A011-D97BFE1E8BF5}"/>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13" name="Rectangle 3312">
                    <a:extLst>
                      <a:ext uri="{FF2B5EF4-FFF2-40B4-BE49-F238E27FC236}">
                        <a16:creationId xmlns:a16="http://schemas.microsoft.com/office/drawing/2014/main" id="{1CD70104-81C8-9F48-B9A9-875E46824793}"/>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14" name="Rectangle 3313">
                    <a:extLst>
                      <a:ext uri="{FF2B5EF4-FFF2-40B4-BE49-F238E27FC236}">
                        <a16:creationId xmlns:a16="http://schemas.microsoft.com/office/drawing/2014/main" id="{EC2B49D6-9AD7-BB40-BDAD-A03CCA4394D5}"/>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2" name="Group 3281">
                  <a:extLst>
                    <a:ext uri="{FF2B5EF4-FFF2-40B4-BE49-F238E27FC236}">
                      <a16:creationId xmlns:a16="http://schemas.microsoft.com/office/drawing/2014/main" id="{753D9893-DC7E-5342-9872-02306E27A999}"/>
                    </a:ext>
                  </a:extLst>
                </p:cNvPr>
                <p:cNvGrpSpPr/>
                <p:nvPr/>
              </p:nvGrpSpPr>
              <p:grpSpPr>
                <a:xfrm>
                  <a:off x="4869311" y="4968953"/>
                  <a:ext cx="537486" cy="149686"/>
                  <a:chOff x="4881750" y="4794238"/>
                  <a:chExt cx="537486" cy="149686"/>
                </a:xfrm>
              </p:grpSpPr>
              <p:sp>
                <p:nvSpPr>
                  <p:cNvPr id="3307" name="Rectangle 3306">
                    <a:extLst>
                      <a:ext uri="{FF2B5EF4-FFF2-40B4-BE49-F238E27FC236}">
                        <a16:creationId xmlns:a16="http://schemas.microsoft.com/office/drawing/2014/main" id="{C9628FEB-ED24-3047-91A2-4D7BDD131C64}"/>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8" name="Rectangle 3307">
                    <a:extLst>
                      <a:ext uri="{FF2B5EF4-FFF2-40B4-BE49-F238E27FC236}">
                        <a16:creationId xmlns:a16="http://schemas.microsoft.com/office/drawing/2014/main" id="{25840315-8CD8-5147-A18A-9963E242DB2E}"/>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9" name="Rectangle 3308">
                    <a:extLst>
                      <a:ext uri="{FF2B5EF4-FFF2-40B4-BE49-F238E27FC236}">
                        <a16:creationId xmlns:a16="http://schemas.microsoft.com/office/drawing/2014/main" id="{430C4E58-D008-6940-B753-37517A449002}"/>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10" name="Rectangle 3309">
                    <a:extLst>
                      <a:ext uri="{FF2B5EF4-FFF2-40B4-BE49-F238E27FC236}">
                        <a16:creationId xmlns:a16="http://schemas.microsoft.com/office/drawing/2014/main" id="{F6AE3718-B59C-9B49-A392-9959A8AE5DFA}"/>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3" name="Group 3282">
                  <a:extLst>
                    <a:ext uri="{FF2B5EF4-FFF2-40B4-BE49-F238E27FC236}">
                      <a16:creationId xmlns:a16="http://schemas.microsoft.com/office/drawing/2014/main" id="{1D423BA2-61C4-4A4F-A812-138DDCE97D70}"/>
                    </a:ext>
                  </a:extLst>
                </p:cNvPr>
                <p:cNvGrpSpPr/>
                <p:nvPr/>
              </p:nvGrpSpPr>
              <p:grpSpPr>
                <a:xfrm>
                  <a:off x="4869311" y="5332729"/>
                  <a:ext cx="537486" cy="149686"/>
                  <a:chOff x="4881750" y="4794238"/>
                  <a:chExt cx="537486" cy="149686"/>
                </a:xfrm>
              </p:grpSpPr>
              <p:sp>
                <p:nvSpPr>
                  <p:cNvPr id="3303" name="Rectangle 3302">
                    <a:extLst>
                      <a:ext uri="{FF2B5EF4-FFF2-40B4-BE49-F238E27FC236}">
                        <a16:creationId xmlns:a16="http://schemas.microsoft.com/office/drawing/2014/main" id="{EABB40C0-2F4B-2949-AD4A-E60C703F15A5}"/>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4" name="Rectangle 3303">
                    <a:extLst>
                      <a:ext uri="{FF2B5EF4-FFF2-40B4-BE49-F238E27FC236}">
                        <a16:creationId xmlns:a16="http://schemas.microsoft.com/office/drawing/2014/main" id="{7786108C-07B1-C44E-A84D-BC9CC3FE4424}"/>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5" name="Rectangle 3304">
                    <a:extLst>
                      <a:ext uri="{FF2B5EF4-FFF2-40B4-BE49-F238E27FC236}">
                        <a16:creationId xmlns:a16="http://schemas.microsoft.com/office/drawing/2014/main" id="{004E352D-618E-7D4C-9DB7-F1F29E19F33C}"/>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6" name="Rectangle 3305">
                    <a:extLst>
                      <a:ext uri="{FF2B5EF4-FFF2-40B4-BE49-F238E27FC236}">
                        <a16:creationId xmlns:a16="http://schemas.microsoft.com/office/drawing/2014/main" id="{890280D0-964F-E543-B9DE-1347CE05E6D1}"/>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4" name="Group 3283">
                  <a:extLst>
                    <a:ext uri="{FF2B5EF4-FFF2-40B4-BE49-F238E27FC236}">
                      <a16:creationId xmlns:a16="http://schemas.microsoft.com/office/drawing/2014/main" id="{6E8C9EC4-782A-4643-9A26-D57B436B5AC9}"/>
                    </a:ext>
                  </a:extLst>
                </p:cNvPr>
                <p:cNvGrpSpPr/>
                <p:nvPr/>
              </p:nvGrpSpPr>
              <p:grpSpPr>
                <a:xfrm>
                  <a:off x="4869311" y="5559601"/>
                  <a:ext cx="537486" cy="149686"/>
                  <a:chOff x="4881750" y="4794238"/>
                  <a:chExt cx="537486" cy="149686"/>
                </a:xfrm>
              </p:grpSpPr>
              <p:sp>
                <p:nvSpPr>
                  <p:cNvPr id="3299" name="Rectangle 3298">
                    <a:extLst>
                      <a:ext uri="{FF2B5EF4-FFF2-40B4-BE49-F238E27FC236}">
                        <a16:creationId xmlns:a16="http://schemas.microsoft.com/office/drawing/2014/main" id="{07547B8F-4476-7F4F-9710-7FCA9CD8310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0" name="Rectangle 3299">
                    <a:extLst>
                      <a:ext uri="{FF2B5EF4-FFF2-40B4-BE49-F238E27FC236}">
                        <a16:creationId xmlns:a16="http://schemas.microsoft.com/office/drawing/2014/main" id="{90C0246E-96C3-7F4F-9BA5-F2E410BF9DA3}"/>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1" name="Rectangle 3300">
                    <a:extLst>
                      <a:ext uri="{FF2B5EF4-FFF2-40B4-BE49-F238E27FC236}">
                        <a16:creationId xmlns:a16="http://schemas.microsoft.com/office/drawing/2014/main" id="{B2FC921F-54F2-EE41-B301-5473059F6AD8}"/>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302" name="Rectangle 3301">
                    <a:extLst>
                      <a:ext uri="{FF2B5EF4-FFF2-40B4-BE49-F238E27FC236}">
                        <a16:creationId xmlns:a16="http://schemas.microsoft.com/office/drawing/2014/main" id="{5F51043E-CAEA-8C4C-9E85-8EB356AEF8DA}"/>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5" name="Group 3284">
                  <a:extLst>
                    <a:ext uri="{FF2B5EF4-FFF2-40B4-BE49-F238E27FC236}">
                      <a16:creationId xmlns:a16="http://schemas.microsoft.com/office/drawing/2014/main" id="{D6CDD247-E458-964C-83AD-A3842FEB3C43}"/>
                    </a:ext>
                  </a:extLst>
                </p:cNvPr>
                <p:cNvGrpSpPr/>
                <p:nvPr/>
              </p:nvGrpSpPr>
              <p:grpSpPr>
                <a:xfrm>
                  <a:off x="4869311" y="5923377"/>
                  <a:ext cx="537486" cy="149686"/>
                  <a:chOff x="4881750" y="4794238"/>
                  <a:chExt cx="537486" cy="149686"/>
                </a:xfrm>
              </p:grpSpPr>
              <p:sp>
                <p:nvSpPr>
                  <p:cNvPr id="3295" name="Rectangle 3294">
                    <a:extLst>
                      <a:ext uri="{FF2B5EF4-FFF2-40B4-BE49-F238E27FC236}">
                        <a16:creationId xmlns:a16="http://schemas.microsoft.com/office/drawing/2014/main" id="{028BCED3-E770-E84E-B9CF-43072828094C}"/>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6" name="Rectangle 3295">
                    <a:extLst>
                      <a:ext uri="{FF2B5EF4-FFF2-40B4-BE49-F238E27FC236}">
                        <a16:creationId xmlns:a16="http://schemas.microsoft.com/office/drawing/2014/main" id="{EBF183FB-C2E3-F947-9A35-394EC24D3020}"/>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7" name="Rectangle 3296">
                    <a:extLst>
                      <a:ext uri="{FF2B5EF4-FFF2-40B4-BE49-F238E27FC236}">
                        <a16:creationId xmlns:a16="http://schemas.microsoft.com/office/drawing/2014/main" id="{5808496D-93A6-094F-A1DB-31E3F0C3F575}"/>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8" name="Rectangle 3297">
                    <a:extLst>
                      <a:ext uri="{FF2B5EF4-FFF2-40B4-BE49-F238E27FC236}">
                        <a16:creationId xmlns:a16="http://schemas.microsoft.com/office/drawing/2014/main" id="{2A8F8185-4FF9-FD49-82AC-AC6960B9CE79}"/>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6" name="Group 3285">
                  <a:extLst>
                    <a:ext uri="{FF2B5EF4-FFF2-40B4-BE49-F238E27FC236}">
                      <a16:creationId xmlns:a16="http://schemas.microsoft.com/office/drawing/2014/main" id="{FFD3BB0E-5362-5A4F-9A79-DA647196EBD5}"/>
                    </a:ext>
                  </a:extLst>
                </p:cNvPr>
                <p:cNvGrpSpPr/>
                <p:nvPr/>
              </p:nvGrpSpPr>
              <p:grpSpPr>
                <a:xfrm>
                  <a:off x="4869311" y="6150249"/>
                  <a:ext cx="537486" cy="149686"/>
                  <a:chOff x="4881750" y="4794238"/>
                  <a:chExt cx="537486" cy="149686"/>
                </a:xfrm>
              </p:grpSpPr>
              <p:sp>
                <p:nvSpPr>
                  <p:cNvPr id="3291" name="Rectangle 3290">
                    <a:extLst>
                      <a:ext uri="{FF2B5EF4-FFF2-40B4-BE49-F238E27FC236}">
                        <a16:creationId xmlns:a16="http://schemas.microsoft.com/office/drawing/2014/main" id="{76B1D960-93FA-5A4C-9A07-D92C2C1FF1F1}"/>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2" name="Rectangle 3291">
                    <a:extLst>
                      <a:ext uri="{FF2B5EF4-FFF2-40B4-BE49-F238E27FC236}">
                        <a16:creationId xmlns:a16="http://schemas.microsoft.com/office/drawing/2014/main" id="{E2C90175-E2A4-5546-B0CA-21C0399CA130}"/>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3" name="Rectangle 3292">
                    <a:extLst>
                      <a:ext uri="{FF2B5EF4-FFF2-40B4-BE49-F238E27FC236}">
                        <a16:creationId xmlns:a16="http://schemas.microsoft.com/office/drawing/2014/main" id="{0B35AA64-E2FB-8C44-A5D1-B181532D9F53}"/>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4" name="Rectangle 3293">
                    <a:extLst>
                      <a:ext uri="{FF2B5EF4-FFF2-40B4-BE49-F238E27FC236}">
                        <a16:creationId xmlns:a16="http://schemas.microsoft.com/office/drawing/2014/main" id="{1137999B-3299-8D46-8F93-8FE370B5F2CD}"/>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87" name="Group 3286">
                  <a:extLst>
                    <a:ext uri="{FF2B5EF4-FFF2-40B4-BE49-F238E27FC236}">
                      <a16:creationId xmlns:a16="http://schemas.microsoft.com/office/drawing/2014/main" id="{FB2AC33E-E332-D646-A0D5-49BE560550A5}"/>
                    </a:ext>
                  </a:extLst>
                </p:cNvPr>
                <p:cNvGrpSpPr/>
                <p:nvPr/>
              </p:nvGrpSpPr>
              <p:grpSpPr>
                <a:xfrm>
                  <a:off x="4996343" y="4303798"/>
                  <a:ext cx="283421" cy="149685"/>
                  <a:chOff x="4881750" y="4794239"/>
                  <a:chExt cx="387154" cy="149685"/>
                </a:xfrm>
              </p:grpSpPr>
              <p:sp>
                <p:nvSpPr>
                  <p:cNvPr id="3288" name="Rectangle 3287">
                    <a:extLst>
                      <a:ext uri="{FF2B5EF4-FFF2-40B4-BE49-F238E27FC236}">
                        <a16:creationId xmlns:a16="http://schemas.microsoft.com/office/drawing/2014/main" id="{8B3187CF-A29A-C848-B05D-4719520807B2}"/>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89" name="Rectangle 3288">
                    <a:extLst>
                      <a:ext uri="{FF2B5EF4-FFF2-40B4-BE49-F238E27FC236}">
                        <a16:creationId xmlns:a16="http://schemas.microsoft.com/office/drawing/2014/main" id="{404570E4-397F-304C-B7D4-0AF1958FF949}"/>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90" name="Rectangle 3289">
                    <a:extLst>
                      <a:ext uri="{FF2B5EF4-FFF2-40B4-BE49-F238E27FC236}">
                        <a16:creationId xmlns:a16="http://schemas.microsoft.com/office/drawing/2014/main" id="{3C60D155-710C-8A48-84F5-BBC8A0870D76}"/>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24" name="Group 3123">
                <a:extLst>
                  <a:ext uri="{FF2B5EF4-FFF2-40B4-BE49-F238E27FC236}">
                    <a16:creationId xmlns:a16="http://schemas.microsoft.com/office/drawing/2014/main" id="{C416DDF4-FDC6-A24D-8CEA-F381B2AEED74}"/>
                  </a:ext>
                </a:extLst>
              </p:cNvPr>
              <p:cNvGrpSpPr/>
              <p:nvPr/>
            </p:nvGrpSpPr>
            <p:grpSpPr>
              <a:xfrm>
                <a:off x="5909806" y="4270198"/>
                <a:ext cx="659478" cy="2587788"/>
                <a:chOff x="6666582" y="4262950"/>
                <a:chExt cx="659478" cy="2587788"/>
              </a:xfrm>
            </p:grpSpPr>
            <p:sp>
              <p:nvSpPr>
                <p:cNvPr id="3240" name="Rectangle: Top Corners Rounded 132">
                  <a:extLst>
                    <a:ext uri="{FF2B5EF4-FFF2-40B4-BE49-F238E27FC236}">
                      <a16:creationId xmlns:a16="http://schemas.microsoft.com/office/drawing/2014/main" id="{A2BEE4BD-B534-3D4C-A9C3-E524F77BC448}"/>
                    </a:ext>
                  </a:extLst>
                </p:cNvPr>
                <p:cNvSpPr/>
                <p:nvPr/>
              </p:nvSpPr>
              <p:spPr>
                <a:xfrm>
                  <a:off x="6666582" y="4738385"/>
                  <a:ext cx="659478" cy="2112353"/>
                </a:xfrm>
                <a:prstGeom prst="round2SameRect">
                  <a:avLst>
                    <a:gd name="adj1" fmla="val 38462"/>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41" name="Rectangle: Top Corners Rounded 133">
                  <a:extLst>
                    <a:ext uri="{FF2B5EF4-FFF2-40B4-BE49-F238E27FC236}">
                      <a16:creationId xmlns:a16="http://schemas.microsoft.com/office/drawing/2014/main" id="{4DDFE45A-17F7-684E-A49F-509BA535BECC}"/>
                    </a:ext>
                  </a:extLst>
                </p:cNvPr>
                <p:cNvSpPr/>
                <p:nvPr/>
              </p:nvSpPr>
              <p:spPr>
                <a:xfrm>
                  <a:off x="6772367" y="4507565"/>
                  <a:ext cx="447907" cy="492391"/>
                </a:xfrm>
                <a:prstGeom prst="round2SameRect">
                  <a:avLst>
                    <a:gd name="adj1" fmla="val 35489"/>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42" name="Rectangle: Top Corners Rounded 134">
                  <a:extLst>
                    <a:ext uri="{FF2B5EF4-FFF2-40B4-BE49-F238E27FC236}">
                      <a16:creationId xmlns:a16="http://schemas.microsoft.com/office/drawing/2014/main" id="{BD4453CB-9470-B544-AFAA-7AFBEDF4E587}"/>
                    </a:ext>
                  </a:extLst>
                </p:cNvPr>
                <p:cNvSpPr/>
                <p:nvPr/>
              </p:nvSpPr>
              <p:spPr>
                <a:xfrm>
                  <a:off x="6928198" y="4262950"/>
                  <a:ext cx="136243" cy="492391"/>
                </a:xfrm>
                <a:prstGeom prst="round2SameRect">
                  <a:avLst>
                    <a:gd name="adj1" fmla="val 50000"/>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243" name="Group 3242">
                  <a:extLst>
                    <a:ext uri="{FF2B5EF4-FFF2-40B4-BE49-F238E27FC236}">
                      <a16:creationId xmlns:a16="http://schemas.microsoft.com/office/drawing/2014/main" id="{AAAD1624-3CAA-2544-B6EE-4FE85E3AF2BC}"/>
                    </a:ext>
                  </a:extLst>
                </p:cNvPr>
                <p:cNvGrpSpPr/>
                <p:nvPr/>
              </p:nvGrpSpPr>
              <p:grpSpPr>
                <a:xfrm>
                  <a:off x="6766931" y="4948451"/>
                  <a:ext cx="458775" cy="1449193"/>
                  <a:chOff x="6761498" y="4979740"/>
                  <a:chExt cx="469644" cy="1361217"/>
                </a:xfrm>
              </p:grpSpPr>
              <p:grpSp>
                <p:nvGrpSpPr>
                  <p:cNvPr id="3248" name="Group 3247">
                    <a:extLst>
                      <a:ext uri="{FF2B5EF4-FFF2-40B4-BE49-F238E27FC236}">
                        <a16:creationId xmlns:a16="http://schemas.microsoft.com/office/drawing/2014/main" id="{65925798-B255-EC46-B722-225C0775881B}"/>
                      </a:ext>
                    </a:extLst>
                  </p:cNvPr>
                  <p:cNvGrpSpPr/>
                  <p:nvPr/>
                </p:nvGrpSpPr>
                <p:grpSpPr>
                  <a:xfrm>
                    <a:off x="6761498" y="4979740"/>
                    <a:ext cx="469644" cy="130792"/>
                    <a:chOff x="4881750" y="4794238"/>
                    <a:chExt cx="537486" cy="149686"/>
                  </a:xfrm>
                </p:grpSpPr>
                <p:sp>
                  <p:nvSpPr>
                    <p:cNvPr id="3274" name="Rectangle 3273">
                      <a:extLst>
                        <a:ext uri="{FF2B5EF4-FFF2-40B4-BE49-F238E27FC236}">
                          <a16:creationId xmlns:a16="http://schemas.microsoft.com/office/drawing/2014/main" id="{AA7FC189-23AF-C14F-8074-C1241CC028CE}"/>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5" name="Rectangle 3274">
                      <a:extLst>
                        <a:ext uri="{FF2B5EF4-FFF2-40B4-BE49-F238E27FC236}">
                          <a16:creationId xmlns:a16="http://schemas.microsoft.com/office/drawing/2014/main" id="{1CE110B6-9A0B-6045-818C-41F9EDF9D764}"/>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6" name="Rectangle 3275">
                      <a:extLst>
                        <a:ext uri="{FF2B5EF4-FFF2-40B4-BE49-F238E27FC236}">
                          <a16:creationId xmlns:a16="http://schemas.microsoft.com/office/drawing/2014/main" id="{A1030B8B-1B5D-C34A-BEEE-99E86E4B7DCC}"/>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7" name="Rectangle 3276">
                      <a:extLst>
                        <a:ext uri="{FF2B5EF4-FFF2-40B4-BE49-F238E27FC236}">
                          <a16:creationId xmlns:a16="http://schemas.microsoft.com/office/drawing/2014/main" id="{411F810C-44EB-0443-A923-5FF6C1E70DF6}"/>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49" name="Group 3248">
                    <a:extLst>
                      <a:ext uri="{FF2B5EF4-FFF2-40B4-BE49-F238E27FC236}">
                        <a16:creationId xmlns:a16="http://schemas.microsoft.com/office/drawing/2014/main" id="{9C857EE6-FC11-F843-B5D9-8414F713BF54}"/>
                      </a:ext>
                    </a:extLst>
                  </p:cNvPr>
                  <p:cNvGrpSpPr/>
                  <p:nvPr/>
                </p:nvGrpSpPr>
                <p:grpSpPr>
                  <a:xfrm>
                    <a:off x="6761498" y="5177976"/>
                    <a:ext cx="469644" cy="130792"/>
                    <a:chOff x="4881750" y="4794238"/>
                    <a:chExt cx="537486" cy="149686"/>
                  </a:xfrm>
                </p:grpSpPr>
                <p:sp>
                  <p:nvSpPr>
                    <p:cNvPr id="3270" name="Rectangle 3269">
                      <a:extLst>
                        <a:ext uri="{FF2B5EF4-FFF2-40B4-BE49-F238E27FC236}">
                          <a16:creationId xmlns:a16="http://schemas.microsoft.com/office/drawing/2014/main" id="{BA888051-82D3-E04E-B4EB-D85B0ADFD258}"/>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1" name="Rectangle 3270">
                      <a:extLst>
                        <a:ext uri="{FF2B5EF4-FFF2-40B4-BE49-F238E27FC236}">
                          <a16:creationId xmlns:a16="http://schemas.microsoft.com/office/drawing/2014/main" id="{686AF3BD-8423-E043-931B-6A21E5E1B13C}"/>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2" name="Rectangle 3271">
                      <a:extLst>
                        <a:ext uri="{FF2B5EF4-FFF2-40B4-BE49-F238E27FC236}">
                          <a16:creationId xmlns:a16="http://schemas.microsoft.com/office/drawing/2014/main" id="{B5C31DF5-6EA3-5340-A582-6FA6FD6F52E3}"/>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73" name="Rectangle 3272">
                      <a:extLst>
                        <a:ext uri="{FF2B5EF4-FFF2-40B4-BE49-F238E27FC236}">
                          <a16:creationId xmlns:a16="http://schemas.microsoft.com/office/drawing/2014/main" id="{1E711D48-7B42-B941-AF88-5C81FF0EF0D0}"/>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50" name="Group 3249">
                    <a:extLst>
                      <a:ext uri="{FF2B5EF4-FFF2-40B4-BE49-F238E27FC236}">
                        <a16:creationId xmlns:a16="http://schemas.microsoft.com/office/drawing/2014/main" id="{48E83E05-095F-614E-9E60-EEA2ED2A4929}"/>
                      </a:ext>
                    </a:extLst>
                  </p:cNvPr>
                  <p:cNvGrpSpPr/>
                  <p:nvPr/>
                </p:nvGrpSpPr>
                <p:grpSpPr>
                  <a:xfrm>
                    <a:off x="6761498" y="5495835"/>
                    <a:ext cx="469644" cy="130792"/>
                    <a:chOff x="4881750" y="4794238"/>
                    <a:chExt cx="537486" cy="149686"/>
                  </a:xfrm>
                </p:grpSpPr>
                <p:sp>
                  <p:nvSpPr>
                    <p:cNvPr id="3266" name="Rectangle 3265">
                      <a:extLst>
                        <a:ext uri="{FF2B5EF4-FFF2-40B4-BE49-F238E27FC236}">
                          <a16:creationId xmlns:a16="http://schemas.microsoft.com/office/drawing/2014/main" id="{6DE36451-3891-744D-AA17-32396149EFAA}"/>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7" name="Rectangle 3266">
                      <a:extLst>
                        <a:ext uri="{FF2B5EF4-FFF2-40B4-BE49-F238E27FC236}">
                          <a16:creationId xmlns:a16="http://schemas.microsoft.com/office/drawing/2014/main" id="{AC71AE7D-0C60-384A-BD85-8C72FBA3D462}"/>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8" name="Rectangle 3267">
                      <a:extLst>
                        <a:ext uri="{FF2B5EF4-FFF2-40B4-BE49-F238E27FC236}">
                          <a16:creationId xmlns:a16="http://schemas.microsoft.com/office/drawing/2014/main" id="{512C1162-92FD-1C4A-9733-7E0AA8A3F60D}"/>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9" name="Rectangle 3268">
                      <a:extLst>
                        <a:ext uri="{FF2B5EF4-FFF2-40B4-BE49-F238E27FC236}">
                          <a16:creationId xmlns:a16="http://schemas.microsoft.com/office/drawing/2014/main" id="{346B4CB4-FBBF-D44E-9895-A25C43E0A57C}"/>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51" name="Group 3250">
                    <a:extLst>
                      <a:ext uri="{FF2B5EF4-FFF2-40B4-BE49-F238E27FC236}">
                        <a16:creationId xmlns:a16="http://schemas.microsoft.com/office/drawing/2014/main" id="{C139A922-F151-8D45-B6AE-842458B50959}"/>
                      </a:ext>
                    </a:extLst>
                  </p:cNvPr>
                  <p:cNvGrpSpPr/>
                  <p:nvPr/>
                </p:nvGrpSpPr>
                <p:grpSpPr>
                  <a:xfrm>
                    <a:off x="6761498" y="5694070"/>
                    <a:ext cx="469644" cy="130792"/>
                    <a:chOff x="4881750" y="4794238"/>
                    <a:chExt cx="537486" cy="149686"/>
                  </a:xfrm>
                </p:grpSpPr>
                <p:sp>
                  <p:nvSpPr>
                    <p:cNvPr id="3262" name="Rectangle 3261">
                      <a:extLst>
                        <a:ext uri="{FF2B5EF4-FFF2-40B4-BE49-F238E27FC236}">
                          <a16:creationId xmlns:a16="http://schemas.microsoft.com/office/drawing/2014/main" id="{47F848F3-D1C9-9E4F-8F8F-161541802F07}"/>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3" name="Rectangle 3262">
                      <a:extLst>
                        <a:ext uri="{FF2B5EF4-FFF2-40B4-BE49-F238E27FC236}">
                          <a16:creationId xmlns:a16="http://schemas.microsoft.com/office/drawing/2014/main" id="{076F37EE-F80A-CB40-90D2-24957AA766C5}"/>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4" name="Rectangle 3263">
                      <a:extLst>
                        <a:ext uri="{FF2B5EF4-FFF2-40B4-BE49-F238E27FC236}">
                          <a16:creationId xmlns:a16="http://schemas.microsoft.com/office/drawing/2014/main" id="{6B09D445-F450-A441-8413-C6B99BD2FBE5}"/>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5" name="Rectangle 3264">
                      <a:extLst>
                        <a:ext uri="{FF2B5EF4-FFF2-40B4-BE49-F238E27FC236}">
                          <a16:creationId xmlns:a16="http://schemas.microsoft.com/office/drawing/2014/main" id="{E49808EA-426C-3F4A-8C34-AE48EA62A5D7}"/>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52" name="Group 3251">
                    <a:extLst>
                      <a:ext uri="{FF2B5EF4-FFF2-40B4-BE49-F238E27FC236}">
                        <a16:creationId xmlns:a16="http://schemas.microsoft.com/office/drawing/2014/main" id="{26C7B943-9B28-4045-8D9E-8BBAFE002447}"/>
                      </a:ext>
                    </a:extLst>
                  </p:cNvPr>
                  <p:cNvGrpSpPr/>
                  <p:nvPr/>
                </p:nvGrpSpPr>
                <p:grpSpPr>
                  <a:xfrm>
                    <a:off x="6761498" y="6011929"/>
                    <a:ext cx="469644" cy="130792"/>
                    <a:chOff x="4881750" y="4794238"/>
                    <a:chExt cx="537486" cy="149686"/>
                  </a:xfrm>
                </p:grpSpPr>
                <p:sp>
                  <p:nvSpPr>
                    <p:cNvPr id="3258" name="Rectangle 3257">
                      <a:extLst>
                        <a:ext uri="{FF2B5EF4-FFF2-40B4-BE49-F238E27FC236}">
                          <a16:creationId xmlns:a16="http://schemas.microsoft.com/office/drawing/2014/main" id="{B1A29FE8-ACD5-1347-A0B7-602A67C5C73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59" name="Rectangle 3258">
                      <a:extLst>
                        <a:ext uri="{FF2B5EF4-FFF2-40B4-BE49-F238E27FC236}">
                          <a16:creationId xmlns:a16="http://schemas.microsoft.com/office/drawing/2014/main" id="{50A37224-1960-7446-880E-F3F3C80B06B0}"/>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0" name="Rectangle 3259">
                      <a:extLst>
                        <a:ext uri="{FF2B5EF4-FFF2-40B4-BE49-F238E27FC236}">
                          <a16:creationId xmlns:a16="http://schemas.microsoft.com/office/drawing/2014/main" id="{64146E0E-84CB-B74E-AE40-EFD6270BD459}"/>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61" name="Rectangle 3260">
                      <a:extLst>
                        <a:ext uri="{FF2B5EF4-FFF2-40B4-BE49-F238E27FC236}">
                          <a16:creationId xmlns:a16="http://schemas.microsoft.com/office/drawing/2014/main" id="{A87CFCDA-ADC6-014D-9BCE-5D56E68E6FCD}"/>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253" name="Group 3252">
                    <a:extLst>
                      <a:ext uri="{FF2B5EF4-FFF2-40B4-BE49-F238E27FC236}">
                        <a16:creationId xmlns:a16="http://schemas.microsoft.com/office/drawing/2014/main" id="{A2507D32-8547-9847-8EBA-57C9AC291503}"/>
                      </a:ext>
                    </a:extLst>
                  </p:cNvPr>
                  <p:cNvGrpSpPr/>
                  <p:nvPr/>
                </p:nvGrpSpPr>
                <p:grpSpPr>
                  <a:xfrm>
                    <a:off x="6761498" y="6210165"/>
                    <a:ext cx="469644" cy="130792"/>
                    <a:chOff x="4881750" y="4794238"/>
                    <a:chExt cx="537486" cy="149686"/>
                  </a:xfrm>
                </p:grpSpPr>
                <p:sp>
                  <p:nvSpPr>
                    <p:cNvPr id="3254" name="Rectangle 3253">
                      <a:extLst>
                        <a:ext uri="{FF2B5EF4-FFF2-40B4-BE49-F238E27FC236}">
                          <a16:creationId xmlns:a16="http://schemas.microsoft.com/office/drawing/2014/main" id="{6D5E2545-5BCD-2244-9169-B8620457B614}"/>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55" name="Rectangle 3254">
                      <a:extLst>
                        <a:ext uri="{FF2B5EF4-FFF2-40B4-BE49-F238E27FC236}">
                          <a16:creationId xmlns:a16="http://schemas.microsoft.com/office/drawing/2014/main" id="{8C1EBCB4-E52B-D543-AFA9-F99B385F8A02}"/>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56" name="Rectangle 3255">
                      <a:extLst>
                        <a:ext uri="{FF2B5EF4-FFF2-40B4-BE49-F238E27FC236}">
                          <a16:creationId xmlns:a16="http://schemas.microsoft.com/office/drawing/2014/main" id="{251DA258-FA32-BE47-9ADD-D364D3C7E7CF}"/>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57" name="Rectangle 3256">
                      <a:extLst>
                        <a:ext uri="{FF2B5EF4-FFF2-40B4-BE49-F238E27FC236}">
                          <a16:creationId xmlns:a16="http://schemas.microsoft.com/office/drawing/2014/main" id="{E357DA77-2029-6D40-B35E-E2A656762CB2}"/>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244" name="Group 3243">
                  <a:extLst>
                    <a:ext uri="{FF2B5EF4-FFF2-40B4-BE49-F238E27FC236}">
                      <a16:creationId xmlns:a16="http://schemas.microsoft.com/office/drawing/2014/main" id="{4AEAE6BC-1C7A-0245-8393-D9214292C7FB}"/>
                    </a:ext>
                  </a:extLst>
                </p:cNvPr>
                <p:cNvGrpSpPr/>
                <p:nvPr/>
              </p:nvGrpSpPr>
              <p:grpSpPr>
                <a:xfrm>
                  <a:off x="6884775" y="4612817"/>
                  <a:ext cx="227289" cy="116356"/>
                  <a:chOff x="4881750" y="4794239"/>
                  <a:chExt cx="387154" cy="149685"/>
                </a:xfrm>
              </p:grpSpPr>
              <p:sp>
                <p:nvSpPr>
                  <p:cNvPr id="3245" name="Rectangle 3244">
                    <a:extLst>
                      <a:ext uri="{FF2B5EF4-FFF2-40B4-BE49-F238E27FC236}">
                        <a16:creationId xmlns:a16="http://schemas.microsoft.com/office/drawing/2014/main" id="{FB20A204-02D2-7A4C-9CC6-0AE5CF1B7892}"/>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46" name="Rectangle 3245">
                    <a:extLst>
                      <a:ext uri="{FF2B5EF4-FFF2-40B4-BE49-F238E27FC236}">
                        <a16:creationId xmlns:a16="http://schemas.microsoft.com/office/drawing/2014/main" id="{FC7F45A4-58A3-F945-A37C-97CA06215F0E}"/>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47" name="Rectangle 3246">
                    <a:extLst>
                      <a:ext uri="{FF2B5EF4-FFF2-40B4-BE49-F238E27FC236}">
                        <a16:creationId xmlns:a16="http://schemas.microsoft.com/office/drawing/2014/main" id="{BC65CCF0-BDE8-B949-AEF4-243A1F11187C}"/>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25" name="Group 3124">
                <a:extLst>
                  <a:ext uri="{FF2B5EF4-FFF2-40B4-BE49-F238E27FC236}">
                    <a16:creationId xmlns:a16="http://schemas.microsoft.com/office/drawing/2014/main" id="{B1524E10-8813-2B4A-A927-0AFFEA0690AC}"/>
                  </a:ext>
                </a:extLst>
              </p:cNvPr>
              <p:cNvGrpSpPr/>
              <p:nvPr/>
            </p:nvGrpSpPr>
            <p:grpSpPr>
              <a:xfrm>
                <a:off x="11244443" y="4758442"/>
                <a:ext cx="876559" cy="2094469"/>
                <a:chOff x="10234692" y="4237713"/>
                <a:chExt cx="876559" cy="2094469"/>
              </a:xfrm>
            </p:grpSpPr>
            <p:cxnSp>
              <p:nvCxnSpPr>
                <p:cNvPr id="3232" name="Straight Connector 3231">
                  <a:extLst>
                    <a:ext uri="{FF2B5EF4-FFF2-40B4-BE49-F238E27FC236}">
                      <a16:creationId xmlns:a16="http://schemas.microsoft.com/office/drawing/2014/main" id="{07EBD7AE-4465-DF47-AE02-F68548691393}"/>
                    </a:ext>
                  </a:extLst>
                </p:cNvPr>
                <p:cNvCxnSpPr>
                  <a:cxnSpLocks/>
                </p:cNvCxnSpPr>
                <p:nvPr/>
              </p:nvCxnSpPr>
              <p:spPr>
                <a:xfrm>
                  <a:off x="10701853" y="4724470"/>
                  <a:ext cx="16829" cy="16077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233" name="Straight Connector 3232">
                  <a:extLst>
                    <a:ext uri="{FF2B5EF4-FFF2-40B4-BE49-F238E27FC236}">
                      <a16:creationId xmlns:a16="http://schemas.microsoft.com/office/drawing/2014/main" id="{ABE3B590-9B43-DE42-8035-BC1F7E9B9D62}"/>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234" name="Group 3233">
                  <a:extLst>
                    <a:ext uri="{FF2B5EF4-FFF2-40B4-BE49-F238E27FC236}">
                      <a16:creationId xmlns:a16="http://schemas.microsoft.com/office/drawing/2014/main" id="{B237932B-3F7E-1F47-9091-F478D7AA804A}"/>
                    </a:ext>
                  </a:extLst>
                </p:cNvPr>
                <p:cNvGrpSpPr/>
                <p:nvPr/>
              </p:nvGrpSpPr>
              <p:grpSpPr>
                <a:xfrm>
                  <a:off x="10234692" y="4237713"/>
                  <a:ext cx="876559" cy="643159"/>
                  <a:chOff x="11072892" y="4765217"/>
                  <a:chExt cx="876559" cy="643159"/>
                </a:xfrm>
              </p:grpSpPr>
              <p:sp>
                <p:nvSpPr>
                  <p:cNvPr id="3237" name="Oval 3236">
                    <a:extLst>
                      <a:ext uri="{FF2B5EF4-FFF2-40B4-BE49-F238E27FC236}">
                        <a16:creationId xmlns:a16="http://schemas.microsoft.com/office/drawing/2014/main" id="{030DC040-9753-2745-AD8C-8A424D2757D5}"/>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38" name="Oval 3237">
                    <a:extLst>
                      <a:ext uri="{FF2B5EF4-FFF2-40B4-BE49-F238E27FC236}">
                        <a16:creationId xmlns:a16="http://schemas.microsoft.com/office/drawing/2014/main" id="{10236F7D-9B5A-0846-82E0-A2A453B063FE}"/>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39" name="Oval 3238">
                    <a:extLst>
                      <a:ext uri="{FF2B5EF4-FFF2-40B4-BE49-F238E27FC236}">
                        <a16:creationId xmlns:a16="http://schemas.microsoft.com/office/drawing/2014/main" id="{4B78C7A7-05FC-E048-A79F-96EA915D07EA}"/>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235" name="Straight Connector 3234">
                  <a:extLst>
                    <a:ext uri="{FF2B5EF4-FFF2-40B4-BE49-F238E27FC236}">
                      <a16:creationId xmlns:a16="http://schemas.microsoft.com/office/drawing/2014/main" id="{FC52A1D2-16C8-BD49-98EE-711E4DD1385F}"/>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236" name="Oval 3235">
                  <a:extLst>
                    <a:ext uri="{FF2B5EF4-FFF2-40B4-BE49-F238E27FC236}">
                      <a16:creationId xmlns:a16="http://schemas.microsoft.com/office/drawing/2014/main" id="{8D35C83B-5202-E24C-85D5-0459BD5362D2}"/>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126" name="Group 3125">
                <a:extLst>
                  <a:ext uri="{FF2B5EF4-FFF2-40B4-BE49-F238E27FC236}">
                    <a16:creationId xmlns:a16="http://schemas.microsoft.com/office/drawing/2014/main" id="{7657CD55-7603-3E48-AB5F-8BF33099DB12}"/>
                  </a:ext>
                </a:extLst>
              </p:cNvPr>
              <p:cNvGrpSpPr/>
              <p:nvPr/>
            </p:nvGrpSpPr>
            <p:grpSpPr>
              <a:xfrm>
                <a:off x="5119726" y="4757723"/>
                <a:ext cx="876559" cy="2094469"/>
                <a:chOff x="10234692" y="4237713"/>
                <a:chExt cx="876559" cy="2094469"/>
              </a:xfrm>
            </p:grpSpPr>
            <p:cxnSp>
              <p:nvCxnSpPr>
                <p:cNvPr id="3224" name="Straight Connector 3223">
                  <a:extLst>
                    <a:ext uri="{FF2B5EF4-FFF2-40B4-BE49-F238E27FC236}">
                      <a16:creationId xmlns:a16="http://schemas.microsoft.com/office/drawing/2014/main" id="{8F046A07-ED05-D94E-97D9-41E31123A2B5}"/>
                    </a:ext>
                  </a:extLst>
                </p:cNvPr>
                <p:cNvCxnSpPr>
                  <a:cxnSpLocks/>
                </p:cNvCxnSpPr>
                <p:nvPr/>
              </p:nvCxnSpPr>
              <p:spPr>
                <a:xfrm>
                  <a:off x="10701853" y="4724470"/>
                  <a:ext cx="16829" cy="16077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225" name="Straight Connector 3224">
                  <a:extLst>
                    <a:ext uri="{FF2B5EF4-FFF2-40B4-BE49-F238E27FC236}">
                      <a16:creationId xmlns:a16="http://schemas.microsoft.com/office/drawing/2014/main" id="{DAFE61AC-8778-4549-8C35-71244085B38A}"/>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226" name="Group 3225">
                  <a:extLst>
                    <a:ext uri="{FF2B5EF4-FFF2-40B4-BE49-F238E27FC236}">
                      <a16:creationId xmlns:a16="http://schemas.microsoft.com/office/drawing/2014/main" id="{843BE5DF-B232-854D-901C-388F91D0D015}"/>
                    </a:ext>
                  </a:extLst>
                </p:cNvPr>
                <p:cNvGrpSpPr/>
                <p:nvPr/>
              </p:nvGrpSpPr>
              <p:grpSpPr>
                <a:xfrm>
                  <a:off x="10234692" y="4237713"/>
                  <a:ext cx="876559" cy="643159"/>
                  <a:chOff x="11072892" y="4765217"/>
                  <a:chExt cx="876559" cy="643159"/>
                </a:xfrm>
              </p:grpSpPr>
              <p:sp>
                <p:nvSpPr>
                  <p:cNvPr id="3229" name="Oval 3228">
                    <a:extLst>
                      <a:ext uri="{FF2B5EF4-FFF2-40B4-BE49-F238E27FC236}">
                        <a16:creationId xmlns:a16="http://schemas.microsoft.com/office/drawing/2014/main" id="{319D1F2A-000A-9640-B62F-A2928C82AFC2}"/>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30" name="Oval 3229">
                    <a:extLst>
                      <a:ext uri="{FF2B5EF4-FFF2-40B4-BE49-F238E27FC236}">
                        <a16:creationId xmlns:a16="http://schemas.microsoft.com/office/drawing/2014/main" id="{00DBA3AA-195E-474C-B39C-06ED3A77C095}"/>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31" name="Oval 3230">
                    <a:extLst>
                      <a:ext uri="{FF2B5EF4-FFF2-40B4-BE49-F238E27FC236}">
                        <a16:creationId xmlns:a16="http://schemas.microsoft.com/office/drawing/2014/main" id="{F48ADA24-ACDE-EA41-B2D3-946E9E59DBED}"/>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227" name="Straight Connector 3226">
                  <a:extLst>
                    <a:ext uri="{FF2B5EF4-FFF2-40B4-BE49-F238E27FC236}">
                      <a16:creationId xmlns:a16="http://schemas.microsoft.com/office/drawing/2014/main" id="{CF00E3B4-9624-3947-8B5B-7828A76786C3}"/>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228" name="Oval 3227">
                  <a:extLst>
                    <a:ext uri="{FF2B5EF4-FFF2-40B4-BE49-F238E27FC236}">
                      <a16:creationId xmlns:a16="http://schemas.microsoft.com/office/drawing/2014/main" id="{451CDCDA-5C74-BF4D-B68B-A64DDF04B2E0}"/>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127" name="Group 3126">
                <a:extLst>
                  <a:ext uri="{FF2B5EF4-FFF2-40B4-BE49-F238E27FC236}">
                    <a16:creationId xmlns:a16="http://schemas.microsoft.com/office/drawing/2014/main" id="{E35C4C33-9D71-0740-BEAB-DBE1661DCDA3}"/>
                  </a:ext>
                </a:extLst>
              </p:cNvPr>
              <p:cNvGrpSpPr/>
              <p:nvPr/>
            </p:nvGrpSpPr>
            <p:grpSpPr>
              <a:xfrm>
                <a:off x="4113601" y="5069598"/>
                <a:ext cx="876559" cy="1789669"/>
                <a:chOff x="10234692" y="4237713"/>
                <a:chExt cx="876559" cy="1789669"/>
              </a:xfrm>
            </p:grpSpPr>
            <p:cxnSp>
              <p:nvCxnSpPr>
                <p:cNvPr id="3216" name="Straight Connector 3215">
                  <a:extLst>
                    <a:ext uri="{FF2B5EF4-FFF2-40B4-BE49-F238E27FC236}">
                      <a16:creationId xmlns:a16="http://schemas.microsoft.com/office/drawing/2014/main" id="{1E24B311-C303-9F41-8A83-0493D0146207}"/>
                    </a:ext>
                  </a:extLst>
                </p:cNvPr>
                <p:cNvCxnSpPr>
                  <a:cxnSpLocks/>
                </p:cNvCxnSpPr>
                <p:nvPr/>
              </p:nvCxnSpPr>
              <p:spPr>
                <a:xfrm>
                  <a:off x="10701853" y="4724470"/>
                  <a:ext cx="13639" cy="13029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217" name="Straight Connector 3216">
                  <a:extLst>
                    <a:ext uri="{FF2B5EF4-FFF2-40B4-BE49-F238E27FC236}">
                      <a16:creationId xmlns:a16="http://schemas.microsoft.com/office/drawing/2014/main" id="{1A51D8EF-DC9C-AD46-83FB-81F26DC26BCD}"/>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218" name="Group 3217">
                  <a:extLst>
                    <a:ext uri="{FF2B5EF4-FFF2-40B4-BE49-F238E27FC236}">
                      <a16:creationId xmlns:a16="http://schemas.microsoft.com/office/drawing/2014/main" id="{6EF85CFB-A17C-CE42-B30C-BC4441FEED23}"/>
                    </a:ext>
                  </a:extLst>
                </p:cNvPr>
                <p:cNvGrpSpPr/>
                <p:nvPr/>
              </p:nvGrpSpPr>
              <p:grpSpPr>
                <a:xfrm>
                  <a:off x="10234692" y="4237713"/>
                  <a:ext cx="876559" cy="643159"/>
                  <a:chOff x="11072892" y="4765217"/>
                  <a:chExt cx="876559" cy="643159"/>
                </a:xfrm>
              </p:grpSpPr>
              <p:sp>
                <p:nvSpPr>
                  <p:cNvPr id="3221" name="Oval 3220">
                    <a:extLst>
                      <a:ext uri="{FF2B5EF4-FFF2-40B4-BE49-F238E27FC236}">
                        <a16:creationId xmlns:a16="http://schemas.microsoft.com/office/drawing/2014/main" id="{6DBEBB2D-75C3-F849-A28B-0754B92992CD}"/>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22" name="Oval 3221">
                    <a:extLst>
                      <a:ext uri="{FF2B5EF4-FFF2-40B4-BE49-F238E27FC236}">
                        <a16:creationId xmlns:a16="http://schemas.microsoft.com/office/drawing/2014/main" id="{4FBF8CF9-3AF3-9249-B11A-796E968FB2DA}"/>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23" name="Oval 3222">
                    <a:extLst>
                      <a:ext uri="{FF2B5EF4-FFF2-40B4-BE49-F238E27FC236}">
                        <a16:creationId xmlns:a16="http://schemas.microsoft.com/office/drawing/2014/main" id="{3667E514-F5A1-094E-8FB6-0DA198611785}"/>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219" name="Straight Connector 3218">
                  <a:extLst>
                    <a:ext uri="{FF2B5EF4-FFF2-40B4-BE49-F238E27FC236}">
                      <a16:creationId xmlns:a16="http://schemas.microsoft.com/office/drawing/2014/main" id="{C6A4293D-DFAA-654A-910D-9B37CBC35E88}"/>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220" name="Oval 3219">
                  <a:extLst>
                    <a:ext uri="{FF2B5EF4-FFF2-40B4-BE49-F238E27FC236}">
                      <a16:creationId xmlns:a16="http://schemas.microsoft.com/office/drawing/2014/main" id="{0C22E789-0D2C-4747-9547-8ED056DFC8A9}"/>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128" name="Group 3127">
                <a:extLst>
                  <a:ext uri="{FF2B5EF4-FFF2-40B4-BE49-F238E27FC236}">
                    <a16:creationId xmlns:a16="http://schemas.microsoft.com/office/drawing/2014/main" id="{F090B298-A616-EA4B-83E4-E30120613B62}"/>
                  </a:ext>
                </a:extLst>
              </p:cNvPr>
              <p:cNvGrpSpPr/>
              <p:nvPr/>
            </p:nvGrpSpPr>
            <p:grpSpPr>
              <a:xfrm>
                <a:off x="10722239" y="5744107"/>
                <a:ext cx="567738" cy="967596"/>
                <a:chOff x="6984862" y="240100"/>
                <a:chExt cx="826581" cy="1408746"/>
              </a:xfrm>
            </p:grpSpPr>
            <p:cxnSp>
              <p:nvCxnSpPr>
                <p:cNvPr id="3209" name="Straight Connector 3208">
                  <a:extLst>
                    <a:ext uri="{FF2B5EF4-FFF2-40B4-BE49-F238E27FC236}">
                      <a16:creationId xmlns:a16="http://schemas.microsoft.com/office/drawing/2014/main" id="{3C9D00B9-052E-7B42-9D2E-A515CFAFF9EB}"/>
                    </a:ext>
                  </a:extLst>
                </p:cNvPr>
                <p:cNvCxnSpPr>
                  <a:cxnSpLocks/>
                </p:cNvCxnSpPr>
                <p:nvPr/>
              </p:nvCxnSpPr>
              <p:spPr>
                <a:xfrm>
                  <a:off x="7499648" y="553193"/>
                  <a:ext cx="11469" cy="1095653"/>
                </a:xfrm>
                <a:prstGeom prst="line">
                  <a:avLst/>
                </a:prstGeom>
                <a:ln/>
              </p:spPr>
              <p:style>
                <a:lnRef idx="2">
                  <a:schemeClr val="accent5"/>
                </a:lnRef>
                <a:fillRef idx="1">
                  <a:schemeClr val="lt1"/>
                </a:fillRef>
                <a:effectRef idx="0">
                  <a:schemeClr val="accent5"/>
                </a:effectRef>
                <a:fontRef idx="minor">
                  <a:schemeClr val="dk1"/>
                </a:fontRef>
              </p:style>
            </p:cxnSp>
            <p:grpSp>
              <p:nvGrpSpPr>
                <p:cNvPr id="3210" name="Group 3209">
                  <a:extLst>
                    <a:ext uri="{FF2B5EF4-FFF2-40B4-BE49-F238E27FC236}">
                      <a16:creationId xmlns:a16="http://schemas.microsoft.com/office/drawing/2014/main" id="{B303D77B-84E4-1F4E-AC37-4BD0E56943A2}"/>
                    </a:ext>
                  </a:extLst>
                </p:cNvPr>
                <p:cNvGrpSpPr/>
                <p:nvPr/>
              </p:nvGrpSpPr>
              <p:grpSpPr>
                <a:xfrm>
                  <a:off x="6984862" y="240100"/>
                  <a:ext cx="807662" cy="523776"/>
                  <a:chOff x="11072892" y="4862681"/>
                  <a:chExt cx="807662" cy="523776"/>
                </a:xfrm>
              </p:grpSpPr>
              <p:sp>
                <p:nvSpPr>
                  <p:cNvPr id="3214" name="Oval 3213">
                    <a:extLst>
                      <a:ext uri="{FF2B5EF4-FFF2-40B4-BE49-F238E27FC236}">
                        <a16:creationId xmlns:a16="http://schemas.microsoft.com/office/drawing/2014/main" id="{4860EF8F-9050-AD42-B532-0AB3E544BF54}"/>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15" name="Oval 3214">
                    <a:extLst>
                      <a:ext uri="{FF2B5EF4-FFF2-40B4-BE49-F238E27FC236}">
                        <a16:creationId xmlns:a16="http://schemas.microsoft.com/office/drawing/2014/main" id="{7ADA07A3-BC1E-8441-9ADE-C07B88035C60}"/>
                      </a:ext>
                    </a:extLst>
                  </p:cNvPr>
                  <p:cNvSpPr/>
                  <p:nvPr/>
                </p:nvSpPr>
                <p:spPr>
                  <a:xfrm>
                    <a:off x="11511478" y="4862681"/>
                    <a:ext cx="369076" cy="36907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211" name="Group 3210">
                  <a:extLst>
                    <a:ext uri="{FF2B5EF4-FFF2-40B4-BE49-F238E27FC236}">
                      <a16:creationId xmlns:a16="http://schemas.microsoft.com/office/drawing/2014/main" id="{06899AC7-ABDF-6347-AA9C-9C8B67320324}"/>
                    </a:ext>
                  </a:extLst>
                </p:cNvPr>
                <p:cNvGrpSpPr/>
                <p:nvPr/>
              </p:nvGrpSpPr>
              <p:grpSpPr>
                <a:xfrm rot="6310623">
                  <a:off x="7510094" y="822683"/>
                  <a:ext cx="335963" cy="266735"/>
                  <a:chOff x="7125585" y="925083"/>
                  <a:chExt cx="335963" cy="266735"/>
                </a:xfrm>
              </p:grpSpPr>
              <p:cxnSp>
                <p:nvCxnSpPr>
                  <p:cNvPr id="3212" name="Straight Connector 3211">
                    <a:extLst>
                      <a:ext uri="{FF2B5EF4-FFF2-40B4-BE49-F238E27FC236}">
                        <a16:creationId xmlns:a16="http://schemas.microsoft.com/office/drawing/2014/main" id="{92ECFFD8-1C2B-C842-9E3C-3A1E0A5101D3}"/>
                      </a:ext>
                    </a:extLst>
                  </p:cNvPr>
                  <p:cNvCxnSpPr>
                    <a:cxnSpLocks/>
                  </p:cNvCxnSpPr>
                  <p:nvPr/>
                </p:nvCxnSpPr>
                <p:spPr>
                  <a:xfrm flipH="1" flipV="1">
                    <a:off x="7320539" y="1101943"/>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213" name="Oval 3212">
                    <a:extLst>
                      <a:ext uri="{FF2B5EF4-FFF2-40B4-BE49-F238E27FC236}">
                        <a16:creationId xmlns:a16="http://schemas.microsoft.com/office/drawing/2014/main" id="{59355687-2601-5C47-B9DA-DAF476AC6E6A}"/>
                      </a:ext>
                    </a:extLst>
                  </p:cNvPr>
                  <p:cNvSpPr/>
                  <p:nvPr/>
                </p:nvSpPr>
                <p:spPr>
                  <a:xfrm>
                    <a:off x="7125585" y="925083"/>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sp>
            <p:nvSpPr>
              <p:cNvPr id="3129" name="Freeform: Shape 20">
                <a:extLst>
                  <a:ext uri="{FF2B5EF4-FFF2-40B4-BE49-F238E27FC236}">
                    <a16:creationId xmlns:a16="http://schemas.microsoft.com/office/drawing/2014/main" id="{9879494B-087F-CA47-B86D-971B790C00D8}"/>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130" name="Group 3129">
                <a:extLst>
                  <a:ext uri="{FF2B5EF4-FFF2-40B4-BE49-F238E27FC236}">
                    <a16:creationId xmlns:a16="http://schemas.microsoft.com/office/drawing/2014/main" id="{15758B54-C8E0-BE48-8E85-C56F924B5CA9}"/>
                  </a:ext>
                </a:extLst>
              </p:cNvPr>
              <p:cNvGrpSpPr/>
              <p:nvPr/>
            </p:nvGrpSpPr>
            <p:grpSpPr>
              <a:xfrm>
                <a:off x="7643038" y="3503799"/>
                <a:ext cx="783772" cy="3360057"/>
                <a:chOff x="6841308" y="3500663"/>
                <a:chExt cx="783772" cy="3360057"/>
              </a:xfrm>
            </p:grpSpPr>
            <p:sp>
              <p:nvSpPr>
                <p:cNvPr id="3156" name="Rectangle: Top Corners Rounded 48">
                  <a:extLst>
                    <a:ext uri="{FF2B5EF4-FFF2-40B4-BE49-F238E27FC236}">
                      <a16:creationId xmlns:a16="http://schemas.microsoft.com/office/drawing/2014/main" id="{3B616BD1-D05E-884D-ACB9-F84F424FB253}"/>
                    </a:ext>
                  </a:extLst>
                </p:cNvPr>
                <p:cNvSpPr/>
                <p:nvPr/>
              </p:nvSpPr>
              <p:spPr>
                <a:xfrm>
                  <a:off x="6841308" y="3500663"/>
                  <a:ext cx="783772" cy="336005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157" name="Group 3156">
                  <a:extLst>
                    <a:ext uri="{FF2B5EF4-FFF2-40B4-BE49-F238E27FC236}">
                      <a16:creationId xmlns:a16="http://schemas.microsoft.com/office/drawing/2014/main" id="{C4150387-1679-BC41-8D3C-61700B1F7A3F}"/>
                    </a:ext>
                  </a:extLst>
                </p:cNvPr>
                <p:cNvGrpSpPr/>
                <p:nvPr/>
              </p:nvGrpSpPr>
              <p:grpSpPr>
                <a:xfrm>
                  <a:off x="7024551" y="3717470"/>
                  <a:ext cx="417286" cy="165100"/>
                  <a:chOff x="2438400" y="3721100"/>
                  <a:chExt cx="417286" cy="165100"/>
                </a:xfrm>
                <a:solidFill>
                  <a:srgbClr val="7B6F46"/>
                </a:solidFill>
              </p:grpSpPr>
              <p:sp>
                <p:nvSpPr>
                  <p:cNvPr id="3206" name="Rectangle 3205">
                    <a:extLst>
                      <a:ext uri="{FF2B5EF4-FFF2-40B4-BE49-F238E27FC236}">
                        <a16:creationId xmlns:a16="http://schemas.microsoft.com/office/drawing/2014/main" id="{8A22A686-064E-9744-B4CC-A25A42B7CCB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7" name="Rectangle 3206">
                    <a:extLst>
                      <a:ext uri="{FF2B5EF4-FFF2-40B4-BE49-F238E27FC236}">
                        <a16:creationId xmlns:a16="http://schemas.microsoft.com/office/drawing/2014/main" id="{6778BC62-9DB4-C540-A549-FADB8C4720B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8" name="Rectangle 3207">
                    <a:extLst>
                      <a:ext uri="{FF2B5EF4-FFF2-40B4-BE49-F238E27FC236}">
                        <a16:creationId xmlns:a16="http://schemas.microsoft.com/office/drawing/2014/main" id="{7E5EA3AD-004F-2D45-BDEF-C170C8E86AA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58" name="Group 3157">
                  <a:extLst>
                    <a:ext uri="{FF2B5EF4-FFF2-40B4-BE49-F238E27FC236}">
                      <a16:creationId xmlns:a16="http://schemas.microsoft.com/office/drawing/2014/main" id="{F3849E9A-5A3E-6242-921C-E33BE272155C}"/>
                    </a:ext>
                  </a:extLst>
                </p:cNvPr>
                <p:cNvGrpSpPr/>
                <p:nvPr/>
              </p:nvGrpSpPr>
              <p:grpSpPr>
                <a:xfrm>
                  <a:off x="7024551" y="3934277"/>
                  <a:ext cx="417286" cy="165100"/>
                  <a:chOff x="2438400" y="3721100"/>
                  <a:chExt cx="417286" cy="165100"/>
                </a:xfrm>
                <a:solidFill>
                  <a:srgbClr val="7B6F46"/>
                </a:solidFill>
              </p:grpSpPr>
              <p:sp>
                <p:nvSpPr>
                  <p:cNvPr id="3203" name="Rectangle 3202">
                    <a:extLst>
                      <a:ext uri="{FF2B5EF4-FFF2-40B4-BE49-F238E27FC236}">
                        <a16:creationId xmlns:a16="http://schemas.microsoft.com/office/drawing/2014/main" id="{726EB775-CD54-1342-B039-0365312B68B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4" name="Rectangle 3203">
                    <a:extLst>
                      <a:ext uri="{FF2B5EF4-FFF2-40B4-BE49-F238E27FC236}">
                        <a16:creationId xmlns:a16="http://schemas.microsoft.com/office/drawing/2014/main" id="{FB2AC554-B04B-6249-BFE6-D7097518F8F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5" name="Rectangle 3204">
                    <a:extLst>
                      <a:ext uri="{FF2B5EF4-FFF2-40B4-BE49-F238E27FC236}">
                        <a16:creationId xmlns:a16="http://schemas.microsoft.com/office/drawing/2014/main" id="{15FF19E1-48DD-B841-A2A5-31F372E7EB6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59" name="Group 3158">
                  <a:extLst>
                    <a:ext uri="{FF2B5EF4-FFF2-40B4-BE49-F238E27FC236}">
                      <a16:creationId xmlns:a16="http://schemas.microsoft.com/office/drawing/2014/main" id="{5188F229-F0B4-2249-8AD2-D96D0FDBA3AD}"/>
                    </a:ext>
                  </a:extLst>
                </p:cNvPr>
                <p:cNvGrpSpPr/>
                <p:nvPr/>
              </p:nvGrpSpPr>
              <p:grpSpPr>
                <a:xfrm>
                  <a:off x="7024551" y="4151084"/>
                  <a:ext cx="417286" cy="165100"/>
                  <a:chOff x="2438400" y="3721100"/>
                  <a:chExt cx="417286" cy="165100"/>
                </a:xfrm>
                <a:solidFill>
                  <a:srgbClr val="7B6F46"/>
                </a:solidFill>
              </p:grpSpPr>
              <p:sp>
                <p:nvSpPr>
                  <p:cNvPr id="3200" name="Rectangle 3199">
                    <a:extLst>
                      <a:ext uri="{FF2B5EF4-FFF2-40B4-BE49-F238E27FC236}">
                        <a16:creationId xmlns:a16="http://schemas.microsoft.com/office/drawing/2014/main" id="{C34F710E-3D9B-DC4A-BD20-9B868ED307A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1" name="Rectangle 3200">
                    <a:extLst>
                      <a:ext uri="{FF2B5EF4-FFF2-40B4-BE49-F238E27FC236}">
                        <a16:creationId xmlns:a16="http://schemas.microsoft.com/office/drawing/2014/main" id="{7BF13CF8-3E4B-0349-A45A-FDCDA317917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202" name="Rectangle 3201">
                    <a:extLst>
                      <a:ext uri="{FF2B5EF4-FFF2-40B4-BE49-F238E27FC236}">
                        <a16:creationId xmlns:a16="http://schemas.microsoft.com/office/drawing/2014/main" id="{F5B41267-7C79-3748-8426-CF42EA7159A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0" name="Group 3159">
                  <a:extLst>
                    <a:ext uri="{FF2B5EF4-FFF2-40B4-BE49-F238E27FC236}">
                      <a16:creationId xmlns:a16="http://schemas.microsoft.com/office/drawing/2014/main" id="{F095A755-9125-DC47-8791-BAFB3BB3BD14}"/>
                    </a:ext>
                  </a:extLst>
                </p:cNvPr>
                <p:cNvGrpSpPr/>
                <p:nvPr/>
              </p:nvGrpSpPr>
              <p:grpSpPr>
                <a:xfrm>
                  <a:off x="7024551" y="4367891"/>
                  <a:ext cx="417286" cy="165100"/>
                  <a:chOff x="2438400" y="3721100"/>
                  <a:chExt cx="417286" cy="165100"/>
                </a:xfrm>
                <a:solidFill>
                  <a:srgbClr val="7B6F46"/>
                </a:solidFill>
              </p:grpSpPr>
              <p:sp>
                <p:nvSpPr>
                  <p:cNvPr id="3197" name="Rectangle 3196">
                    <a:extLst>
                      <a:ext uri="{FF2B5EF4-FFF2-40B4-BE49-F238E27FC236}">
                        <a16:creationId xmlns:a16="http://schemas.microsoft.com/office/drawing/2014/main" id="{87091EFA-04F5-9346-846A-4B83183C529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8" name="Rectangle 3197">
                    <a:extLst>
                      <a:ext uri="{FF2B5EF4-FFF2-40B4-BE49-F238E27FC236}">
                        <a16:creationId xmlns:a16="http://schemas.microsoft.com/office/drawing/2014/main" id="{12D0662B-44F6-8443-9D63-15AFAEEB71F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9" name="Rectangle 3198">
                    <a:extLst>
                      <a:ext uri="{FF2B5EF4-FFF2-40B4-BE49-F238E27FC236}">
                        <a16:creationId xmlns:a16="http://schemas.microsoft.com/office/drawing/2014/main" id="{3520B8E5-AE72-624E-93CA-C6E65497A08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1" name="Group 3160">
                  <a:extLst>
                    <a:ext uri="{FF2B5EF4-FFF2-40B4-BE49-F238E27FC236}">
                      <a16:creationId xmlns:a16="http://schemas.microsoft.com/office/drawing/2014/main" id="{6CCC5F20-2A49-FC49-A091-E2D9761B89C3}"/>
                    </a:ext>
                  </a:extLst>
                </p:cNvPr>
                <p:cNvGrpSpPr/>
                <p:nvPr/>
              </p:nvGrpSpPr>
              <p:grpSpPr>
                <a:xfrm>
                  <a:off x="7024551" y="4584698"/>
                  <a:ext cx="417286" cy="165100"/>
                  <a:chOff x="2438400" y="3721100"/>
                  <a:chExt cx="417286" cy="165100"/>
                </a:xfrm>
                <a:solidFill>
                  <a:srgbClr val="7B6F46"/>
                </a:solidFill>
              </p:grpSpPr>
              <p:sp>
                <p:nvSpPr>
                  <p:cNvPr id="3194" name="Rectangle 3193">
                    <a:extLst>
                      <a:ext uri="{FF2B5EF4-FFF2-40B4-BE49-F238E27FC236}">
                        <a16:creationId xmlns:a16="http://schemas.microsoft.com/office/drawing/2014/main" id="{6A32F474-CF50-C34A-B1F2-3BA1AC144B2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5" name="Rectangle 3194">
                    <a:extLst>
                      <a:ext uri="{FF2B5EF4-FFF2-40B4-BE49-F238E27FC236}">
                        <a16:creationId xmlns:a16="http://schemas.microsoft.com/office/drawing/2014/main" id="{6BB944C1-305D-644B-BD9B-7294A14FA6F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6" name="Rectangle 3195">
                    <a:extLst>
                      <a:ext uri="{FF2B5EF4-FFF2-40B4-BE49-F238E27FC236}">
                        <a16:creationId xmlns:a16="http://schemas.microsoft.com/office/drawing/2014/main" id="{664853D8-D6C4-7F4C-8C14-5485FF952C4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2" name="Group 3161">
                  <a:extLst>
                    <a:ext uri="{FF2B5EF4-FFF2-40B4-BE49-F238E27FC236}">
                      <a16:creationId xmlns:a16="http://schemas.microsoft.com/office/drawing/2014/main" id="{1E7B0427-777B-5442-A714-76EB51B74B59}"/>
                    </a:ext>
                  </a:extLst>
                </p:cNvPr>
                <p:cNvGrpSpPr/>
                <p:nvPr/>
              </p:nvGrpSpPr>
              <p:grpSpPr>
                <a:xfrm>
                  <a:off x="7024551" y="4801505"/>
                  <a:ext cx="417286" cy="165100"/>
                  <a:chOff x="2438400" y="3721100"/>
                  <a:chExt cx="417286" cy="165100"/>
                </a:xfrm>
                <a:solidFill>
                  <a:srgbClr val="7B6F46"/>
                </a:solidFill>
              </p:grpSpPr>
              <p:sp>
                <p:nvSpPr>
                  <p:cNvPr id="3191" name="Rectangle 3190">
                    <a:extLst>
                      <a:ext uri="{FF2B5EF4-FFF2-40B4-BE49-F238E27FC236}">
                        <a16:creationId xmlns:a16="http://schemas.microsoft.com/office/drawing/2014/main" id="{50F204F3-D10B-0B4A-9CC4-D4CFF3DF37FA}"/>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2" name="Rectangle 3191">
                    <a:extLst>
                      <a:ext uri="{FF2B5EF4-FFF2-40B4-BE49-F238E27FC236}">
                        <a16:creationId xmlns:a16="http://schemas.microsoft.com/office/drawing/2014/main" id="{6DFEDDFA-5C7E-924F-B265-A1A9A3E002D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3" name="Rectangle 3192">
                    <a:extLst>
                      <a:ext uri="{FF2B5EF4-FFF2-40B4-BE49-F238E27FC236}">
                        <a16:creationId xmlns:a16="http://schemas.microsoft.com/office/drawing/2014/main" id="{5B83566A-2027-6A4D-9AD8-438E3EA63EC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3" name="Group 3162">
                  <a:extLst>
                    <a:ext uri="{FF2B5EF4-FFF2-40B4-BE49-F238E27FC236}">
                      <a16:creationId xmlns:a16="http://schemas.microsoft.com/office/drawing/2014/main" id="{C840A085-72D8-414A-A97B-3F5312D2656D}"/>
                    </a:ext>
                  </a:extLst>
                </p:cNvPr>
                <p:cNvGrpSpPr/>
                <p:nvPr/>
              </p:nvGrpSpPr>
              <p:grpSpPr>
                <a:xfrm>
                  <a:off x="7024551" y="5018312"/>
                  <a:ext cx="417286" cy="165100"/>
                  <a:chOff x="2438400" y="3721100"/>
                  <a:chExt cx="417286" cy="165100"/>
                </a:xfrm>
                <a:solidFill>
                  <a:srgbClr val="7B6F46"/>
                </a:solidFill>
              </p:grpSpPr>
              <p:sp>
                <p:nvSpPr>
                  <p:cNvPr id="3188" name="Rectangle 3187">
                    <a:extLst>
                      <a:ext uri="{FF2B5EF4-FFF2-40B4-BE49-F238E27FC236}">
                        <a16:creationId xmlns:a16="http://schemas.microsoft.com/office/drawing/2014/main" id="{A9E849AB-E76E-0B4B-AAC3-2429952F232F}"/>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9" name="Rectangle 3188">
                    <a:extLst>
                      <a:ext uri="{FF2B5EF4-FFF2-40B4-BE49-F238E27FC236}">
                        <a16:creationId xmlns:a16="http://schemas.microsoft.com/office/drawing/2014/main" id="{9BE12E49-841A-984F-87F1-896A046E8CC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90" name="Rectangle 3189">
                    <a:extLst>
                      <a:ext uri="{FF2B5EF4-FFF2-40B4-BE49-F238E27FC236}">
                        <a16:creationId xmlns:a16="http://schemas.microsoft.com/office/drawing/2014/main" id="{96976EFB-7670-D14B-90C4-7B84538D49F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4" name="Group 3163">
                  <a:extLst>
                    <a:ext uri="{FF2B5EF4-FFF2-40B4-BE49-F238E27FC236}">
                      <a16:creationId xmlns:a16="http://schemas.microsoft.com/office/drawing/2014/main" id="{1DE12CDB-FB05-E84C-8EBD-E5EA79B54302}"/>
                    </a:ext>
                  </a:extLst>
                </p:cNvPr>
                <p:cNvGrpSpPr/>
                <p:nvPr/>
              </p:nvGrpSpPr>
              <p:grpSpPr>
                <a:xfrm>
                  <a:off x="7024551" y="5235119"/>
                  <a:ext cx="417286" cy="165100"/>
                  <a:chOff x="2438400" y="3721100"/>
                  <a:chExt cx="417286" cy="165100"/>
                </a:xfrm>
                <a:solidFill>
                  <a:srgbClr val="7B6F46"/>
                </a:solidFill>
              </p:grpSpPr>
              <p:sp>
                <p:nvSpPr>
                  <p:cNvPr id="3185" name="Rectangle 3184">
                    <a:extLst>
                      <a:ext uri="{FF2B5EF4-FFF2-40B4-BE49-F238E27FC236}">
                        <a16:creationId xmlns:a16="http://schemas.microsoft.com/office/drawing/2014/main" id="{60E9DEF6-D10C-9F45-854C-E47D445C84F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6" name="Rectangle 3185">
                    <a:extLst>
                      <a:ext uri="{FF2B5EF4-FFF2-40B4-BE49-F238E27FC236}">
                        <a16:creationId xmlns:a16="http://schemas.microsoft.com/office/drawing/2014/main" id="{9980ED08-0267-1A41-A6D1-C3AE25004A6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7" name="Rectangle 3186">
                    <a:extLst>
                      <a:ext uri="{FF2B5EF4-FFF2-40B4-BE49-F238E27FC236}">
                        <a16:creationId xmlns:a16="http://schemas.microsoft.com/office/drawing/2014/main" id="{15E063D7-9035-884C-9869-E3CE5355E50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5" name="Group 3164">
                  <a:extLst>
                    <a:ext uri="{FF2B5EF4-FFF2-40B4-BE49-F238E27FC236}">
                      <a16:creationId xmlns:a16="http://schemas.microsoft.com/office/drawing/2014/main" id="{8ED6755C-F321-C444-B653-E173643668EF}"/>
                    </a:ext>
                  </a:extLst>
                </p:cNvPr>
                <p:cNvGrpSpPr/>
                <p:nvPr/>
              </p:nvGrpSpPr>
              <p:grpSpPr>
                <a:xfrm>
                  <a:off x="7024551" y="5451926"/>
                  <a:ext cx="417286" cy="165100"/>
                  <a:chOff x="2438400" y="3721100"/>
                  <a:chExt cx="417286" cy="165100"/>
                </a:xfrm>
                <a:solidFill>
                  <a:srgbClr val="7B6F46"/>
                </a:solidFill>
              </p:grpSpPr>
              <p:sp>
                <p:nvSpPr>
                  <p:cNvPr id="3182" name="Rectangle 3181">
                    <a:extLst>
                      <a:ext uri="{FF2B5EF4-FFF2-40B4-BE49-F238E27FC236}">
                        <a16:creationId xmlns:a16="http://schemas.microsoft.com/office/drawing/2014/main" id="{5E256912-FA59-1F45-B024-92DCA457FD2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3" name="Rectangle 3182">
                    <a:extLst>
                      <a:ext uri="{FF2B5EF4-FFF2-40B4-BE49-F238E27FC236}">
                        <a16:creationId xmlns:a16="http://schemas.microsoft.com/office/drawing/2014/main" id="{14AD0F34-7DA1-CF49-8FE8-B628DB471A2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4" name="Rectangle 3183">
                    <a:extLst>
                      <a:ext uri="{FF2B5EF4-FFF2-40B4-BE49-F238E27FC236}">
                        <a16:creationId xmlns:a16="http://schemas.microsoft.com/office/drawing/2014/main" id="{22F408F8-A0CB-9545-B653-6D2300B0D06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6" name="Group 3165">
                  <a:extLst>
                    <a:ext uri="{FF2B5EF4-FFF2-40B4-BE49-F238E27FC236}">
                      <a16:creationId xmlns:a16="http://schemas.microsoft.com/office/drawing/2014/main" id="{8ABF1DA4-66B3-7B49-B972-DBE83522BECE}"/>
                    </a:ext>
                  </a:extLst>
                </p:cNvPr>
                <p:cNvGrpSpPr/>
                <p:nvPr/>
              </p:nvGrpSpPr>
              <p:grpSpPr>
                <a:xfrm>
                  <a:off x="7024551" y="5668733"/>
                  <a:ext cx="417286" cy="165100"/>
                  <a:chOff x="2438400" y="3721100"/>
                  <a:chExt cx="417286" cy="165100"/>
                </a:xfrm>
                <a:solidFill>
                  <a:srgbClr val="7B6F46"/>
                </a:solidFill>
              </p:grpSpPr>
              <p:sp>
                <p:nvSpPr>
                  <p:cNvPr id="3179" name="Rectangle 3178">
                    <a:extLst>
                      <a:ext uri="{FF2B5EF4-FFF2-40B4-BE49-F238E27FC236}">
                        <a16:creationId xmlns:a16="http://schemas.microsoft.com/office/drawing/2014/main" id="{64B3C2E5-ACC9-D441-B6A5-C91AF0B93DF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0" name="Rectangle 3179">
                    <a:extLst>
                      <a:ext uri="{FF2B5EF4-FFF2-40B4-BE49-F238E27FC236}">
                        <a16:creationId xmlns:a16="http://schemas.microsoft.com/office/drawing/2014/main" id="{3DA4FD5B-9630-E64F-BA6C-FAE3209A414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81" name="Rectangle 3180">
                    <a:extLst>
                      <a:ext uri="{FF2B5EF4-FFF2-40B4-BE49-F238E27FC236}">
                        <a16:creationId xmlns:a16="http://schemas.microsoft.com/office/drawing/2014/main" id="{F7470C6B-2A79-7F47-9637-896449E0F95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7" name="Group 3166">
                  <a:extLst>
                    <a:ext uri="{FF2B5EF4-FFF2-40B4-BE49-F238E27FC236}">
                      <a16:creationId xmlns:a16="http://schemas.microsoft.com/office/drawing/2014/main" id="{9E56CA16-C90C-E648-93A0-E826179FB088}"/>
                    </a:ext>
                  </a:extLst>
                </p:cNvPr>
                <p:cNvGrpSpPr/>
                <p:nvPr/>
              </p:nvGrpSpPr>
              <p:grpSpPr>
                <a:xfrm>
                  <a:off x="7024551" y="5885540"/>
                  <a:ext cx="417286" cy="165100"/>
                  <a:chOff x="2438400" y="3721100"/>
                  <a:chExt cx="417286" cy="165100"/>
                </a:xfrm>
                <a:solidFill>
                  <a:srgbClr val="7B6F46"/>
                </a:solidFill>
              </p:grpSpPr>
              <p:sp>
                <p:nvSpPr>
                  <p:cNvPr id="3176" name="Rectangle 3175">
                    <a:extLst>
                      <a:ext uri="{FF2B5EF4-FFF2-40B4-BE49-F238E27FC236}">
                        <a16:creationId xmlns:a16="http://schemas.microsoft.com/office/drawing/2014/main" id="{7CA6DEA1-D3EC-C340-B1BD-AA2BB918501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7" name="Rectangle 3176">
                    <a:extLst>
                      <a:ext uri="{FF2B5EF4-FFF2-40B4-BE49-F238E27FC236}">
                        <a16:creationId xmlns:a16="http://schemas.microsoft.com/office/drawing/2014/main" id="{9F338063-0A95-D14F-9599-73A24DE2BB61}"/>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8" name="Rectangle 3177">
                    <a:extLst>
                      <a:ext uri="{FF2B5EF4-FFF2-40B4-BE49-F238E27FC236}">
                        <a16:creationId xmlns:a16="http://schemas.microsoft.com/office/drawing/2014/main" id="{3AF08890-5200-374D-8070-AA671C57AEE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8" name="Group 3167">
                  <a:extLst>
                    <a:ext uri="{FF2B5EF4-FFF2-40B4-BE49-F238E27FC236}">
                      <a16:creationId xmlns:a16="http://schemas.microsoft.com/office/drawing/2014/main" id="{2779BF5B-CB57-1F46-8752-13FB4186683B}"/>
                    </a:ext>
                  </a:extLst>
                </p:cNvPr>
                <p:cNvGrpSpPr/>
                <p:nvPr/>
              </p:nvGrpSpPr>
              <p:grpSpPr>
                <a:xfrm>
                  <a:off x="7024551" y="6102347"/>
                  <a:ext cx="417286" cy="165100"/>
                  <a:chOff x="2438400" y="3721100"/>
                  <a:chExt cx="417286" cy="165100"/>
                </a:xfrm>
                <a:solidFill>
                  <a:srgbClr val="7B6F46"/>
                </a:solidFill>
              </p:grpSpPr>
              <p:sp>
                <p:nvSpPr>
                  <p:cNvPr id="3173" name="Rectangle 3172">
                    <a:extLst>
                      <a:ext uri="{FF2B5EF4-FFF2-40B4-BE49-F238E27FC236}">
                        <a16:creationId xmlns:a16="http://schemas.microsoft.com/office/drawing/2014/main" id="{7E4EC4CE-884F-A848-996F-64E2CDA201E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4" name="Rectangle 3173">
                    <a:extLst>
                      <a:ext uri="{FF2B5EF4-FFF2-40B4-BE49-F238E27FC236}">
                        <a16:creationId xmlns:a16="http://schemas.microsoft.com/office/drawing/2014/main" id="{23ED7C8D-6AA0-074C-AC18-94417AC5E4F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5" name="Rectangle 3174">
                    <a:extLst>
                      <a:ext uri="{FF2B5EF4-FFF2-40B4-BE49-F238E27FC236}">
                        <a16:creationId xmlns:a16="http://schemas.microsoft.com/office/drawing/2014/main" id="{B738489A-22EE-9A4E-BDDB-E4C51D52A93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169" name="Group 3168">
                  <a:extLst>
                    <a:ext uri="{FF2B5EF4-FFF2-40B4-BE49-F238E27FC236}">
                      <a16:creationId xmlns:a16="http://schemas.microsoft.com/office/drawing/2014/main" id="{2853D6D2-D04C-F647-B6C7-D6EC6E89E870}"/>
                    </a:ext>
                  </a:extLst>
                </p:cNvPr>
                <p:cNvGrpSpPr/>
                <p:nvPr/>
              </p:nvGrpSpPr>
              <p:grpSpPr>
                <a:xfrm>
                  <a:off x="7024551" y="6319154"/>
                  <a:ext cx="417286" cy="165100"/>
                  <a:chOff x="2438400" y="3721100"/>
                  <a:chExt cx="417286" cy="165100"/>
                </a:xfrm>
                <a:solidFill>
                  <a:srgbClr val="7B6F46"/>
                </a:solidFill>
              </p:grpSpPr>
              <p:sp>
                <p:nvSpPr>
                  <p:cNvPr id="3170" name="Rectangle 3169">
                    <a:extLst>
                      <a:ext uri="{FF2B5EF4-FFF2-40B4-BE49-F238E27FC236}">
                        <a16:creationId xmlns:a16="http://schemas.microsoft.com/office/drawing/2014/main" id="{2C73558F-82D8-1E40-807A-B1851ED68B7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1" name="Rectangle 3170">
                    <a:extLst>
                      <a:ext uri="{FF2B5EF4-FFF2-40B4-BE49-F238E27FC236}">
                        <a16:creationId xmlns:a16="http://schemas.microsoft.com/office/drawing/2014/main" id="{9FEF16EB-6814-604C-A3AB-BA269167EF21}"/>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72" name="Rectangle 3171">
                    <a:extLst>
                      <a:ext uri="{FF2B5EF4-FFF2-40B4-BE49-F238E27FC236}">
                        <a16:creationId xmlns:a16="http://schemas.microsoft.com/office/drawing/2014/main" id="{33282EBC-BC2C-AA49-91BA-7BBA10C4A6AE}"/>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131" name="Group 3130">
                <a:extLst>
                  <a:ext uri="{FF2B5EF4-FFF2-40B4-BE49-F238E27FC236}">
                    <a16:creationId xmlns:a16="http://schemas.microsoft.com/office/drawing/2014/main" id="{72B6EF5C-9BCD-5649-AFEE-C8129F896A58}"/>
                  </a:ext>
                </a:extLst>
              </p:cNvPr>
              <p:cNvGrpSpPr/>
              <p:nvPr/>
            </p:nvGrpSpPr>
            <p:grpSpPr>
              <a:xfrm>
                <a:off x="4868348" y="5935992"/>
                <a:ext cx="447501" cy="799209"/>
                <a:chOff x="10234692" y="4320315"/>
                <a:chExt cx="895622" cy="1599534"/>
              </a:xfrm>
            </p:grpSpPr>
            <p:cxnSp>
              <p:nvCxnSpPr>
                <p:cNvPr id="3148" name="Straight Connector 3147">
                  <a:extLst>
                    <a:ext uri="{FF2B5EF4-FFF2-40B4-BE49-F238E27FC236}">
                      <a16:creationId xmlns:a16="http://schemas.microsoft.com/office/drawing/2014/main" id="{FFF7DB0F-08C9-F34B-B8EB-45954B6E814E}"/>
                    </a:ext>
                  </a:extLst>
                </p:cNvPr>
                <p:cNvCxnSpPr>
                  <a:cxnSpLocks/>
                </p:cNvCxnSpPr>
                <p:nvPr/>
              </p:nvCxnSpPr>
              <p:spPr>
                <a:xfrm>
                  <a:off x="10701854" y="4724469"/>
                  <a:ext cx="0" cy="1195380"/>
                </a:xfrm>
                <a:prstGeom prst="line">
                  <a:avLst/>
                </a:prstGeom>
                <a:ln/>
              </p:spPr>
              <p:style>
                <a:lnRef idx="2">
                  <a:schemeClr val="accent5"/>
                </a:lnRef>
                <a:fillRef idx="1">
                  <a:schemeClr val="lt1"/>
                </a:fillRef>
                <a:effectRef idx="0">
                  <a:schemeClr val="accent5"/>
                </a:effectRef>
                <a:fontRef idx="minor">
                  <a:schemeClr val="dk1"/>
                </a:fontRef>
              </p:style>
            </p:cxnSp>
            <p:cxnSp>
              <p:nvCxnSpPr>
                <p:cNvPr id="3149" name="Straight Connector 3148">
                  <a:extLst>
                    <a:ext uri="{FF2B5EF4-FFF2-40B4-BE49-F238E27FC236}">
                      <a16:creationId xmlns:a16="http://schemas.microsoft.com/office/drawing/2014/main" id="{4FE12003-127A-8943-A4BD-4B75DFC8BE72}"/>
                    </a:ext>
                  </a:extLst>
                </p:cNvPr>
                <p:cNvCxnSpPr>
                  <a:cxnSpLocks/>
                </p:cNvCxnSpPr>
                <p:nvPr/>
              </p:nvCxnSpPr>
              <p:spPr>
                <a:xfrm flipH="1">
                  <a:off x="10714560" y="4856111"/>
                  <a:ext cx="101370"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150" name="Group 3149">
                  <a:extLst>
                    <a:ext uri="{FF2B5EF4-FFF2-40B4-BE49-F238E27FC236}">
                      <a16:creationId xmlns:a16="http://schemas.microsoft.com/office/drawing/2014/main" id="{4167A47A-EC4C-CF47-8B45-DBF2E7F05AD9}"/>
                    </a:ext>
                  </a:extLst>
                </p:cNvPr>
                <p:cNvGrpSpPr/>
                <p:nvPr/>
              </p:nvGrpSpPr>
              <p:grpSpPr>
                <a:xfrm>
                  <a:off x="10234692" y="4320315"/>
                  <a:ext cx="895622" cy="592337"/>
                  <a:chOff x="11072892" y="4847819"/>
                  <a:chExt cx="895622" cy="592337"/>
                </a:xfrm>
              </p:grpSpPr>
              <p:sp>
                <p:nvSpPr>
                  <p:cNvPr id="3153" name="Oval 3152">
                    <a:extLst>
                      <a:ext uri="{FF2B5EF4-FFF2-40B4-BE49-F238E27FC236}">
                        <a16:creationId xmlns:a16="http://schemas.microsoft.com/office/drawing/2014/main" id="{E9821506-1F3F-5D41-89A8-C49D1C143352}"/>
                      </a:ext>
                    </a:extLst>
                  </p:cNvPr>
                  <p:cNvSpPr/>
                  <p:nvPr/>
                </p:nvSpPr>
                <p:spPr>
                  <a:xfrm>
                    <a:off x="11072892" y="4908730"/>
                    <a:ext cx="509509"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54" name="Oval 3153">
                    <a:extLst>
                      <a:ext uri="{FF2B5EF4-FFF2-40B4-BE49-F238E27FC236}">
                        <a16:creationId xmlns:a16="http://schemas.microsoft.com/office/drawing/2014/main" id="{473EB4BB-150C-B64F-8D12-FCB9CE868E49}"/>
                      </a:ext>
                    </a:extLst>
                  </p:cNvPr>
                  <p:cNvSpPr/>
                  <p:nvPr/>
                </p:nvSpPr>
                <p:spPr>
                  <a:xfrm>
                    <a:off x="11565469" y="5037111"/>
                    <a:ext cx="403045" cy="403045"/>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55" name="Oval 3154">
                    <a:extLst>
                      <a:ext uri="{FF2B5EF4-FFF2-40B4-BE49-F238E27FC236}">
                        <a16:creationId xmlns:a16="http://schemas.microsoft.com/office/drawing/2014/main" id="{FC629C3D-629D-FC44-BBD3-11DA33837A04}"/>
                      </a:ext>
                    </a:extLst>
                  </p:cNvPr>
                  <p:cNvSpPr/>
                  <p:nvPr/>
                </p:nvSpPr>
                <p:spPr>
                  <a:xfrm>
                    <a:off x="11446509" y="4847819"/>
                    <a:ext cx="324757"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151" name="Straight Connector 3150">
                  <a:extLst>
                    <a:ext uri="{FF2B5EF4-FFF2-40B4-BE49-F238E27FC236}">
                      <a16:creationId xmlns:a16="http://schemas.microsoft.com/office/drawing/2014/main" id="{F04621D0-B367-4541-84DE-7D66527CB07F}"/>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152" name="Oval 3151">
                  <a:extLst>
                    <a:ext uri="{FF2B5EF4-FFF2-40B4-BE49-F238E27FC236}">
                      <a16:creationId xmlns:a16="http://schemas.microsoft.com/office/drawing/2014/main" id="{898A43CC-8AC8-9549-AE76-7AD35F8AC0D8}"/>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132" name="Group 3131">
                <a:extLst>
                  <a:ext uri="{FF2B5EF4-FFF2-40B4-BE49-F238E27FC236}">
                    <a16:creationId xmlns:a16="http://schemas.microsoft.com/office/drawing/2014/main" id="{C9828B3E-35CB-ED40-BB01-03611AA1635F}"/>
                  </a:ext>
                </a:extLst>
              </p:cNvPr>
              <p:cNvGrpSpPr/>
              <p:nvPr/>
            </p:nvGrpSpPr>
            <p:grpSpPr>
              <a:xfrm>
                <a:off x="51425" y="5870856"/>
                <a:ext cx="447501" cy="799209"/>
                <a:chOff x="10234692" y="4320315"/>
                <a:chExt cx="895622" cy="1599534"/>
              </a:xfrm>
            </p:grpSpPr>
            <p:cxnSp>
              <p:nvCxnSpPr>
                <p:cNvPr id="3140" name="Straight Connector 3139">
                  <a:extLst>
                    <a:ext uri="{FF2B5EF4-FFF2-40B4-BE49-F238E27FC236}">
                      <a16:creationId xmlns:a16="http://schemas.microsoft.com/office/drawing/2014/main" id="{9842B784-6366-104D-AFF6-A4D9955EDA3B}"/>
                    </a:ext>
                  </a:extLst>
                </p:cNvPr>
                <p:cNvCxnSpPr>
                  <a:cxnSpLocks/>
                </p:cNvCxnSpPr>
                <p:nvPr/>
              </p:nvCxnSpPr>
              <p:spPr>
                <a:xfrm>
                  <a:off x="10701854" y="4724469"/>
                  <a:ext cx="0" cy="1195380"/>
                </a:xfrm>
                <a:prstGeom prst="line">
                  <a:avLst/>
                </a:prstGeom>
                <a:ln/>
              </p:spPr>
              <p:style>
                <a:lnRef idx="2">
                  <a:schemeClr val="accent5"/>
                </a:lnRef>
                <a:fillRef idx="1">
                  <a:schemeClr val="lt1"/>
                </a:fillRef>
                <a:effectRef idx="0">
                  <a:schemeClr val="accent5"/>
                </a:effectRef>
                <a:fontRef idx="minor">
                  <a:schemeClr val="dk1"/>
                </a:fontRef>
              </p:style>
            </p:cxnSp>
            <p:cxnSp>
              <p:nvCxnSpPr>
                <p:cNvPr id="3141" name="Straight Connector 3140">
                  <a:extLst>
                    <a:ext uri="{FF2B5EF4-FFF2-40B4-BE49-F238E27FC236}">
                      <a16:creationId xmlns:a16="http://schemas.microsoft.com/office/drawing/2014/main" id="{7B0541F5-3BFC-C942-8526-834B7D6AC8A1}"/>
                    </a:ext>
                  </a:extLst>
                </p:cNvPr>
                <p:cNvCxnSpPr>
                  <a:cxnSpLocks/>
                </p:cNvCxnSpPr>
                <p:nvPr/>
              </p:nvCxnSpPr>
              <p:spPr>
                <a:xfrm flipH="1">
                  <a:off x="10714560" y="4856111"/>
                  <a:ext cx="101370"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142" name="Group 3141">
                  <a:extLst>
                    <a:ext uri="{FF2B5EF4-FFF2-40B4-BE49-F238E27FC236}">
                      <a16:creationId xmlns:a16="http://schemas.microsoft.com/office/drawing/2014/main" id="{1309EA70-0CD2-854A-BAB4-64540F465676}"/>
                    </a:ext>
                  </a:extLst>
                </p:cNvPr>
                <p:cNvGrpSpPr/>
                <p:nvPr/>
              </p:nvGrpSpPr>
              <p:grpSpPr>
                <a:xfrm>
                  <a:off x="10234692" y="4320315"/>
                  <a:ext cx="895622" cy="592337"/>
                  <a:chOff x="11072892" y="4847819"/>
                  <a:chExt cx="895622" cy="592337"/>
                </a:xfrm>
              </p:grpSpPr>
              <p:sp>
                <p:nvSpPr>
                  <p:cNvPr id="3145" name="Oval 3144">
                    <a:extLst>
                      <a:ext uri="{FF2B5EF4-FFF2-40B4-BE49-F238E27FC236}">
                        <a16:creationId xmlns:a16="http://schemas.microsoft.com/office/drawing/2014/main" id="{828859DC-7633-5444-8C4B-FAF1400429A1}"/>
                      </a:ext>
                    </a:extLst>
                  </p:cNvPr>
                  <p:cNvSpPr/>
                  <p:nvPr/>
                </p:nvSpPr>
                <p:spPr>
                  <a:xfrm>
                    <a:off x="11072892" y="4908730"/>
                    <a:ext cx="509509"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46" name="Oval 3145">
                    <a:extLst>
                      <a:ext uri="{FF2B5EF4-FFF2-40B4-BE49-F238E27FC236}">
                        <a16:creationId xmlns:a16="http://schemas.microsoft.com/office/drawing/2014/main" id="{A5622CDC-C4AE-C74F-AA6E-64537E6154CA}"/>
                      </a:ext>
                    </a:extLst>
                  </p:cNvPr>
                  <p:cNvSpPr/>
                  <p:nvPr/>
                </p:nvSpPr>
                <p:spPr>
                  <a:xfrm>
                    <a:off x="11565469" y="5037111"/>
                    <a:ext cx="403045" cy="403045"/>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47" name="Oval 3146">
                    <a:extLst>
                      <a:ext uri="{FF2B5EF4-FFF2-40B4-BE49-F238E27FC236}">
                        <a16:creationId xmlns:a16="http://schemas.microsoft.com/office/drawing/2014/main" id="{272445F7-F9B7-FE46-934C-C2C79A233B06}"/>
                      </a:ext>
                    </a:extLst>
                  </p:cNvPr>
                  <p:cNvSpPr/>
                  <p:nvPr/>
                </p:nvSpPr>
                <p:spPr>
                  <a:xfrm>
                    <a:off x="11446509" y="4847819"/>
                    <a:ext cx="324757"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143" name="Straight Connector 3142">
                  <a:extLst>
                    <a:ext uri="{FF2B5EF4-FFF2-40B4-BE49-F238E27FC236}">
                      <a16:creationId xmlns:a16="http://schemas.microsoft.com/office/drawing/2014/main" id="{9B7C6031-E356-0E45-935A-9F2401AAE7B8}"/>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144" name="Oval 3143">
                  <a:extLst>
                    <a:ext uri="{FF2B5EF4-FFF2-40B4-BE49-F238E27FC236}">
                      <a16:creationId xmlns:a16="http://schemas.microsoft.com/office/drawing/2014/main" id="{4572D0DB-9A03-5E40-8B39-47907088FF1B}"/>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sp>
            <p:nvSpPr>
              <p:cNvPr id="3133" name="Freeform: Shape 24">
                <a:extLst>
                  <a:ext uri="{FF2B5EF4-FFF2-40B4-BE49-F238E27FC236}">
                    <a16:creationId xmlns:a16="http://schemas.microsoft.com/office/drawing/2014/main" id="{DD18FC4E-EABF-9B42-BADC-EB8C44A4AD6F}"/>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4" name="Freeform: Shape 26">
                <a:extLst>
                  <a:ext uri="{FF2B5EF4-FFF2-40B4-BE49-F238E27FC236}">
                    <a16:creationId xmlns:a16="http://schemas.microsoft.com/office/drawing/2014/main" id="{1E3F9E87-5DC0-AC4C-8898-482FC6E556BD}"/>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5" name="Freeform: Shape 27">
                <a:extLst>
                  <a:ext uri="{FF2B5EF4-FFF2-40B4-BE49-F238E27FC236}">
                    <a16:creationId xmlns:a16="http://schemas.microsoft.com/office/drawing/2014/main" id="{1F6D7D2C-6BD2-6D4B-879D-380D52F8BB45}"/>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6" name="Freeform: Shape 28">
                <a:extLst>
                  <a:ext uri="{FF2B5EF4-FFF2-40B4-BE49-F238E27FC236}">
                    <a16:creationId xmlns:a16="http://schemas.microsoft.com/office/drawing/2014/main" id="{5A4395F2-2BAC-5C43-B207-B5A53A562A62}"/>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7" name="Freeform: Shape 29">
                <a:extLst>
                  <a:ext uri="{FF2B5EF4-FFF2-40B4-BE49-F238E27FC236}">
                    <a16:creationId xmlns:a16="http://schemas.microsoft.com/office/drawing/2014/main" id="{439577B4-2D42-CA47-9080-9BF36E648171}"/>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8" name="Freeform: Shape 30">
                <a:extLst>
                  <a:ext uri="{FF2B5EF4-FFF2-40B4-BE49-F238E27FC236}">
                    <a16:creationId xmlns:a16="http://schemas.microsoft.com/office/drawing/2014/main" id="{C72A6B7C-5A55-C344-9C7C-F61F40969F3D}"/>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139" name="Freeform: Shape 31">
                <a:extLst>
                  <a:ext uri="{FF2B5EF4-FFF2-40B4-BE49-F238E27FC236}">
                    <a16:creationId xmlns:a16="http://schemas.microsoft.com/office/drawing/2014/main" id="{2AA27661-AA31-0447-85DC-3E61B50FC664}"/>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48" name="Group 3547">
              <a:extLst>
                <a:ext uri="{FF2B5EF4-FFF2-40B4-BE49-F238E27FC236}">
                  <a16:creationId xmlns:a16="http://schemas.microsoft.com/office/drawing/2014/main" id="{D99E8FAA-F93F-7A47-A269-66C88DCB0671}"/>
                </a:ext>
              </a:extLst>
            </p:cNvPr>
            <p:cNvGrpSpPr/>
            <p:nvPr/>
          </p:nvGrpSpPr>
          <p:grpSpPr>
            <a:xfrm>
              <a:off x="7317615" y="4144643"/>
              <a:ext cx="8889049" cy="2740741"/>
              <a:chOff x="-665" y="3106960"/>
              <a:chExt cx="12192665" cy="3759338"/>
            </a:xfrm>
          </p:grpSpPr>
          <p:grpSp>
            <p:nvGrpSpPr>
              <p:cNvPr id="3549" name="Group 3548">
                <a:extLst>
                  <a:ext uri="{FF2B5EF4-FFF2-40B4-BE49-F238E27FC236}">
                    <a16:creationId xmlns:a16="http://schemas.microsoft.com/office/drawing/2014/main" id="{C41A73CE-ADA3-E24D-9865-AFB283C7EECF}"/>
                  </a:ext>
                </a:extLst>
              </p:cNvPr>
              <p:cNvGrpSpPr/>
              <p:nvPr/>
            </p:nvGrpSpPr>
            <p:grpSpPr>
              <a:xfrm>
                <a:off x="1641448" y="3503799"/>
                <a:ext cx="783772" cy="3360057"/>
                <a:chOff x="3821611" y="3552370"/>
                <a:chExt cx="783772" cy="3360057"/>
              </a:xfrm>
            </p:grpSpPr>
            <p:sp>
              <p:nvSpPr>
                <p:cNvPr id="3930" name="Rectangle: Top Corners Rounded 387">
                  <a:extLst>
                    <a:ext uri="{FF2B5EF4-FFF2-40B4-BE49-F238E27FC236}">
                      <a16:creationId xmlns:a16="http://schemas.microsoft.com/office/drawing/2014/main" id="{8FBEAE31-E8CA-AE4C-BE35-A50743F47EC9}"/>
                    </a:ext>
                  </a:extLst>
                </p:cNvPr>
                <p:cNvSpPr/>
                <p:nvPr/>
              </p:nvSpPr>
              <p:spPr>
                <a:xfrm>
                  <a:off x="3821611" y="3552370"/>
                  <a:ext cx="783772" cy="336005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931" name="Group 3930">
                  <a:extLst>
                    <a:ext uri="{FF2B5EF4-FFF2-40B4-BE49-F238E27FC236}">
                      <a16:creationId xmlns:a16="http://schemas.microsoft.com/office/drawing/2014/main" id="{67B397C9-8668-9843-9CEC-99357245028C}"/>
                    </a:ext>
                  </a:extLst>
                </p:cNvPr>
                <p:cNvGrpSpPr/>
                <p:nvPr/>
              </p:nvGrpSpPr>
              <p:grpSpPr>
                <a:xfrm>
                  <a:off x="4004854" y="3769177"/>
                  <a:ext cx="417286" cy="165100"/>
                  <a:chOff x="2438400" y="3721100"/>
                  <a:chExt cx="417286" cy="165100"/>
                </a:xfrm>
              </p:grpSpPr>
              <p:sp>
                <p:nvSpPr>
                  <p:cNvPr id="3980" name="Rectangle 3979">
                    <a:extLst>
                      <a:ext uri="{FF2B5EF4-FFF2-40B4-BE49-F238E27FC236}">
                        <a16:creationId xmlns:a16="http://schemas.microsoft.com/office/drawing/2014/main" id="{0448F558-132E-B74C-B5FA-673D4F21234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81" name="Rectangle 3980">
                    <a:extLst>
                      <a:ext uri="{FF2B5EF4-FFF2-40B4-BE49-F238E27FC236}">
                        <a16:creationId xmlns:a16="http://schemas.microsoft.com/office/drawing/2014/main" id="{DB5AE120-D81C-2F48-A8A1-1C4129348A0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82" name="Rectangle 3981">
                    <a:extLst>
                      <a:ext uri="{FF2B5EF4-FFF2-40B4-BE49-F238E27FC236}">
                        <a16:creationId xmlns:a16="http://schemas.microsoft.com/office/drawing/2014/main" id="{6F604288-1D70-8145-A0C9-213D8974E81C}"/>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2" name="Group 3931">
                  <a:extLst>
                    <a:ext uri="{FF2B5EF4-FFF2-40B4-BE49-F238E27FC236}">
                      <a16:creationId xmlns:a16="http://schemas.microsoft.com/office/drawing/2014/main" id="{4603AE7F-AABA-B640-9908-095714A3BB29}"/>
                    </a:ext>
                  </a:extLst>
                </p:cNvPr>
                <p:cNvGrpSpPr/>
                <p:nvPr/>
              </p:nvGrpSpPr>
              <p:grpSpPr>
                <a:xfrm>
                  <a:off x="4004854" y="3985984"/>
                  <a:ext cx="417286" cy="165100"/>
                  <a:chOff x="2438400" y="3721100"/>
                  <a:chExt cx="417286" cy="165100"/>
                </a:xfrm>
              </p:grpSpPr>
              <p:sp>
                <p:nvSpPr>
                  <p:cNvPr id="3977" name="Rectangle 3976">
                    <a:extLst>
                      <a:ext uri="{FF2B5EF4-FFF2-40B4-BE49-F238E27FC236}">
                        <a16:creationId xmlns:a16="http://schemas.microsoft.com/office/drawing/2014/main" id="{A030514D-A159-B647-A381-D71FE4DBAB3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8" name="Rectangle 3977">
                    <a:extLst>
                      <a:ext uri="{FF2B5EF4-FFF2-40B4-BE49-F238E27FC236}">
                        <a16:creationId xmlns:a16="http://schemas.microsoft.com/office/drawing/2014/main" id="{8048241A-CF09-344A-B979-93FA41D798C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9" name="Rectangle 3978">
                    <a:extLst>
                      <a:ext uri="{FF2B5EF4-FFF2-40B4-BE49-F238E27FC236}">
                        <a16:creationId xmlns:a16="http://schemas.microsoft.com/office/drawing/2014/main" id="{C0D1A3C4-6D25-CF44-AC79-422EE779A007}"/>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3" name="Group 3932">
                  <a:extLst>
                    <a:ext uri="{FF2B5EF4-FFF2-40B4-BE49-F238E27FC236}">
                      <a16:creationId xmlns:a16="http://schemas.microsoft.com/office/drawing/2014/main" id="{275EAEA3-970A-2F44-AF63-46E864FE0BB0}"/>
                    </a:ext>
                  </a:extLst>
                </p:cNvPr>
                <p:cNvGrpSpPr/>
                <p:nvPr/>
              </p:nvGrpSpPr>
              <p:grpSpPr>
                <a:xfrm>
                  <a:off x="4004854" y="4202791"/>
                  <a:ext cx="417286" cy="165100"/>
                  <a:chOff x="2438400" y="3721100"/>
                  <a:chExt cx="417286" cy="165100"/>
                </a:xfrm>
              </p:grpSpPr>
              <p:sp>
                <p:nvSpPr>
                  <p:cNvPr id="3974" name="Rectangle 3973">
                    <a:extLst>
                      <a:ext uri="{FF2B5EF4-FFF2-40B4-BE49-F238E27FC236}">
                        <a16:creationId xmlns:a16="http://schemas.microsoft.com/office/drawing/2014/main" id="{A3B7C39D-2648-6C43-852E-A4B6F7FEAAF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5" name="Rectangle 3974">
                    <a:extLst>
                      <a:ext uri="{FF2B5EF4-FFF2-40B4-BE49-F238E27FC236}">
                        <a16:creationId xmlns:a16="http://schemas.microsoft.com/office/drawing/2014/main" id="{F33D330E-FD29-2049-81FB-6E8002CC5D88}"/>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6" name="Rectangle 3975">
                    <a:extLst>
                      <a:ext uri="{FF2B5EF4-FFF2-40B4-BE49-F238E27FC236}">
                        <a16:creationId xmlns:a16="http://schemas.microsoft.com/office/drawing/2014/main" id="{DB3E673F-55FA-1B4B-BAB0-8759B4E25F4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4" name="Group 3933">
                  <a:extLst>
                    <a:ext uri="{FF2B5EF4-FFF2-40B4-BE49-F238E27FC236}">
                      <a16:creationId xmlns:a16="http://schemas.microsoft.com/office/drawing/2014/main" id="{36F5CE53-7E86-854B-A8A5-C58FC9BE7C86}"/>
                    </a:ext>
                  </a:extLst>
                </p:cNvPr>
                <p:cNvGrpSpPr/>
                <p:nvPr/>
              </p:nvGrpSpPr>
              <p:grpSpPr>
                <a:xfrm>
                  <a:off x="4004854" y="4419598"/>
                  <a:ext cx="417286" cy="165100"/>
                  <a:chOff x="2438400" y="3721100"/>
                  <a:chExt cx="417286" cy="165100"/>
                </a:xfrm>
              </p:grpSpPr>
              <p:sp>
                <p:nvSpPr>
                  <p:cNvPr id="3971" name="Rectangle 3970">
                    <a:extLst>
                      <a:ext uri="{FF2B5EF4-FFF2-40B4-BE49-F238E27FC236}">
                        <a16:creationId xmlns:a16="http://schemas.microsoft.com/office/drawing/2014/main" id="{CCBC5EEC-14E5-CB4B-BCF3-278DC520417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2" name="Rectangle 3971">
                    <a:extLst>
                      <a:ext uri="{FF2B5EF4-FFF2-40B4-BE49-F238E27FC236}">
                        <a16:creationId xmlns:a16="http://schemas.microsoft.com/office/drawing/2014/main" id="{3510FB9B-1D0D-894B-A9D1-2CA516E0170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3" name="Rectangle 3972">
                    <a:extLst>
                      <a:ext uri="{FF2B5EF4-FFF2-40B4-BE49-F238E27FC236}">
                        <a16:creationId xmlns:a16="http://schemas.microsoft.com/office/drawing/2014/main" id="{61AF5A96-EAC7-7542-9828-2C573323536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5" name="Group 3934">
                  <a:extLst>
                    <a:ext uri="{FF2B5EF4-FFF2-40B4-BE49-F238E27FC236}">
                      <a16:creationId xmlns:a16="http://schemas.microsoft.com/office/drawing/2014/main" id="{C49DA1EF-DD4E-994F-8D35-ED804CCAC79D}"/>
                    </a:ext>
                  </a:extLst>
                </p:cNvPr>
                <p:cNvGrpSpPr/>
                <p:nvPr/>
              </p:nvGrpSpPr>
              <p:grpSpPr>
                <a:xfrm>
                  <a:off x="4004854" y="4636405"/>
                  <a:ext cx="417286" cy="165100"/>
                  <a:chOff x="2438400" y="3721100"/>
                  <a:chExt cx="417286" cy="165100"/>
                </a:xfrm>
              </p:grpSpPr>
              <p:sp>
                <p:nvSpPr>
                  <p:cNvPr id="3968" name="Rectangle 3967">
                    <a:extLst>
                      <a:ext uri="{FF2B5EF4-FFF2-40B4-BE49-F238E27FC236}">
                        <a16:creationId xmlns:a16="http://schemas.microsoft.com/office/drawing/2014/main" id="{97B7269E-8A91-8F45-9620-3C234F4CF79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9" name="Rectangle 3968">
                    <a:extLst>
                      <a:ext uri="{FF2B5EF4-FFF2-40B4-BE49-F238E27FC236}">
                        <a16:creationId xmlns:a16="http://schemas.microsoft.com/office/drawing/2014/main" id="{39EDC672-C09A-8A4C-BA89-6019CCF0710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70" name="Rectangle 3969">
                    <a:extLst>
                      <a:ext uri="{FF2B5EF4-FFF2-40B4-BE49-F238E27FC236}">
                        <a16:creationId xmlns:a16="http://schemas.microsoft.com/office/drawing/2014/main" id="{7EC70872-8675-1F49-A2D2-326ECDF6AFA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6" name="Group 3935">
                  <a:extLst>
                    <a:ext uri="{FF2B5EF4-FFF2-40B4-BE49-F238E27FC236}">
                      <a16:creationId xmlns:a16="http://schemas.microsoft.com/office/drawing/2014/main" id="{C30D3272-D74A-FD43-A43D-943BDD6181BE}"/>
                    </a:ext>
                  </a:extLst>
                </p:cNvPr>
                <p:cNvGrpSpPr/>
                <p:nvPr/>
              </p:nvGrpSpPr>
              <p:grpSpPr>
                <a:xfrm>
                  <a:off x="4004854" y="4853212"/>
                  <a:ext cx="417286" cy="165100"/>
                  <a:chOff x="2438400" y="3721100"/>
                  <a:chExt cx="417286" cy="165100"/>
                </a:xfrm>
              </p:grpSpPr>
              <p:sp>
                <p:nvSpPr>
                  <p:cNvPr id="3965" name="Rectangle 3964">
                    <a:extLst>
                      <a:ext uri="{FF2B5EF4-FFF2-40B4-BE49-F238E27FC236}">
                        <a16:creationId xmlns:a16="http://schemas.microsoft.com/office/drawing/2014/main" id="{4A1D9084-0E6C-4347-A177-C5954BB2383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6" name="Rectangle 3965">
                    <a:extLst>
                      <a:ext uri="{FF2B5EF4-FFF2-40B4-BE49-F238E27FC236}">
                        <a16:creationId xmlns:a16="http://schemas.microsoft.com/office/drawing/2014/main" id="{3EC36437-225C-114C-92F8-D43DED9EDF28}"/>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7" name="Rectangle 3966">
                    <a:extLst>
                      <a:ext uri="{FF2B5EF4-FFF2-40B4-BE49-F238E27FC236}">
                        <a16:creationId xmlns:a16="http://schemas.microsoft.com/office/drawing/2014/main" id="{2DBD4F1A-2C4B-654A-A7A3-2B3CD98CFD9E}"/>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7" name="Group 3936">
                  <a:extLst>
                    <a:ext uri="{FF2B5EF4-FFF2-40B4-BE49-F238E27FC236}">
                      <a16:creationId xmlns:a16="http://schemas.microsoft.com/office/drawing/2014/main" id="{11A36C01-06CD-FB45-A714-16CC413F3C09}"/>
                    </a:ext>
                  </a:extLst>
                </p:cNvPr>
                <p:cNvGrpSpPr/>
                <p:nvPr/>
              </p:nvGrpSpPr>
              <p:grpSpPr>
                <a:xfrm>
                  <a:off x="4004854" y="5070019"/>
                  <a:ext cx="417286" cy="165100"/>
                  <a:chOff x="2438400" y="3721100"/>
                  <a:chExt cx="417286" cy="165100"/>
                </a:xfrm>
              </p:grpSpPr>
              <p:sp>
                <p:nvSpPr>
                  <p:cNvPr id="3962" name="Rectangle 3961">
                    <a:extLst>
                      <a:ext uri="{FF2B5EF4-FFF2-40B4-BE49-F238E27FC236}">
                        <a16:creationId xmlns:a16="http://schemas.microsoft.com/office/drawing/2014/main" id="{0CBAE84A-B5B8-CE43-B115-EB68441A83B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3" name="Rectangle 3962">
                    <a:extLst>
                      <a:ext uri="{FF2B5EF4-FFF2-40B4-BE49-F238E27FC236}">
                        <a16:creationId xmlns:a16="http://schemas.microsoft.com/office/drawing/2014/main" id="{78DC4697-DBC7-9846-8FD6-AC3702F9BAA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4" name="Rectangle 3963">
                    <a:extLst>
                      <a:ext uri="{FF2B5EF4-FFF2-40B4-BE49-F238E27FC236}">
                        <a16:creationId xmlns:a16="http://schemas.microsoft.com/office/drawing/2014/main" id="{A8080E8A-4B7C-DD41-8DD2-79B8ED9A9B0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8" name="Group 3937">
                  <a:extLst>
                    <a:ext uri="{FF2B5EF4-FFF2-40B4-BE49-F238E27FC236}">
                      <a16:creationId xmlns:a16="http://schemas.microsoft.com/office/drawing/2014/main" id="{EF2CE332-8CCF-1D47-A90B-EDA240E84B3A}"/>
                    </a:ext>
                  </a:extLst>
                </p:cNvPr>
                <p:cNvGrpSpPr/>
                <p:nvPr/>
              </p:nvGrpSpPr>
              <p:grpSpPr>
                <a:xfrm>
                  <a:off x="4004854" y="5286826"/>
                  <a:ext cx="417286" cy="165100"/>
                  <a:chOff x="2438400" y="3721100"/>
                  <a:chExt cx="417286" cy="165100"/>
                </a:xfrm>
              </p:grpSpPr>
              <p:sp>
                <p:nvSpPr>
                  <p:cNvPr id="3959" name="Rectangle 3958">
                    <a:extLst>
                      <a:ext uri="{FF2B5EF4-FFF2-40B4-BE49-F238E27FC236}">
                        <a16:creationId xmlns:a16="http://schemas.microsoft.com/office/drawing/2014/main" id="{20DA725D-FC6E-D146-943E-F6BD3C2E0E8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0" name="Rectangle 3959">
                    <a:extLst>
                      <a:ext uri="{FF2B5EF4-FFF2-40B4-BE49-F238E27FC236}">
                        <a16:creationId xmlns:a16="http://schemas.microsoft.com/office/drawing/2014/main" id="{6D2CF0C0-3C79-EC44-AED3-E030208991C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61" name="Rectangle 3960">
                    <a:extLst>
                      <a:ext uri="{FF2B5EF4-FFF2-40B4-BE49-F238E27FC236}">
                        <a16:creationId xmlns:a16="http://schemas.microsoft.com/office/drawing/2014/main" id="{1C95A024-E18D-E147-ABA0-3AF0A534F20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39" name="Group 3938">
                  <a:extLst>
                    <a:ext uri="{FF2B5EF4-FFF2-40B4-BE49-F238E27FC236}">
                      <a16:creationId xmlns:a16="http://schemas.microsoft.com/office/drawing/2014/main" id="{5C39FE59-F65C-8A42-A88F-42A7FC4D4381}"/>
                    </a:ext>
                  </a:extLst>
                </p:cNvPr>
                <p:cNvGrpSpPr/>
                <p:nvPr/>
              </p:nvGrpSpPr>
              <p:grpSpPr>
                <a:xfrm>
                  <a:off x="4004854" y="5503633"/>
                  <a:ext cx="417286" cy="165100"/>
                  <a:chOff x="2438400" y="3721100"/>
                  <a:chExt cx="417286" cy="165100"/>
                </a:xfrm>
              </p:grpSpPr>
              <p:sp>
                <p:nvSpPr>
                  <p:cNvPr id="3956" name="Rectangle 3955">
                    <a:extLst>
                      <a:ext uri="{FF2B5EF4-FFF2-40B4-BE49-F238E27FC236}">
                        <a16:creationId xmlns:a16="http://schemas.microsoft.com/office/drawing/2014/main" id="{416071E7-47CB-8A47-A8A8-6A449EB89E8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7" name="Rectangle 3956">
                    <a:extLst>
                      <a:ext uri="{FF2B5EF4-FFF2-40B4-BE49-F238E27FC236}">
                        <a16:creationId xmlns:a16="http://schemas.microsoft.com/office/drawing/2014/main" id="{80CB9706-45F1-DA40-ADDA-C21DA600EED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8" name="Rectangle 3957">
                    <a:extLst>
                      <a:ext uri="{FF2B5EF4-FFF2-40B4-BE49-F238E27FC236}">
                        <a16:creationId xmlns:a16="http://schemas.microsoft.com/office/drawing/2014/main" id="{0C1A7A22-F0DA-A745-96A4-55DCA01FCC6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40" name="Group 3939">
                  <a:extLst>
                    <a:ext uri="{FF2B5EF4-FFF2-40B4-BE49-F238E27FC236}">
                      <a16:creationId xmlns:a16="http://schemas.microsoft.com/office/drawing/2014/main" id="{D577E2C3-355D-E04D-B8A5-1F3052CC33C4}"/>
                    </a:ext>
                  </a:extLst>
                </p:cNvPr>
                <p:cNvGrpSpPr/>
                <p:nvPr/>
              </p:nvGrpSpPr>
              <p:grpSpPr>
                <a:xfrm>
                  <a:off x="4004854" y="5720440"/>
                  <a:ext cx="417286" cy="165100"/>
                  <a:chOff x="2438400" y="3721100"/>
                  <a:chExt cx="417286" cy="165100"/>
                </a:xfrm>
              </p:grpSpPr>
              <p:sp>
                <p:nvSpPr>
                  <p:cNvPr id="3953" name="Rectangle 3952">
                    <a:extLst>
                      <a:ext uri="{FF2B5EF4-FFF2-40B4-BE49-F238E27FC236}">
                        <a16:creationId xmlns:a16="http://schemas.microsoft.com/office/drawing/2014/main" id="{6E902F9E-5754-6246-827F-3C26EDD51EB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4" name="Rectangle 3953">
                    <a:extLst>
                      <a:ext uri="{FF2B5EF4-FFF2-40B4-BE49-F238E27FC236}">
                        <a16:creationId xmlns:a16="http://schemas.microsoft.com/office/drawing/2014/main" id="{627C6A0F-CB5D-FD42-9AC1-3207C77732A4}"/>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5" name="Rectangle 3954">
                    <a:extLst>
                      <a:ext uri="{FF2B5EF4-FFF2-40B4-BE49-F238E27FC236}">
                        <a16:creationId xmlns:a16="http://schemas.microsoft.com/office/drawing/2014/main" id="{F6033531-FE05-AE42-99BE-33B7C7F126E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41" name="Group 3940">
                  <a:extLst>
                    <a:ext uri="{FF2B5EF4-FFF2-40B4-BE49-F238E27FC236}">
                      <a16:creationId xmlns:a16="http://schemas.microsoft.com/office/drawing/2014/main" id="{3419C65C-A8CB-3442-A41D-7572E92952D1}"/>
                    </a:ext>
                  </a:extLst>
                </p:cNvPr>
                <p:cNvGrpSpPr/>
                <p:nvPr/>
              </p:nvGrpSpPr>
              <p:grpSpPr>
                <a:xfrm>
                  <a:off x="4004854" y="5937247"/>
                  <a:ext cx="417286" cy="165100"/>
                  <a:chOff x="2438400" y="3721100"/>
                  <a:chExt cx="417286" cy="165100"/>
                </a:xfrm>
              </p:grpSpPr>
              <p:sp>
                <p:nvSpPr>
                  <p:cNvPr id="3950" name="Rectangle 3949">
                    <a:extLst>
                      <a:ext uri="{FF2B5EF4-FFF2-40B4-BE49-F238E27FC236}">
                        <a16:creationId xmlns:a16="http://schemas.microsoft.com/office/drawing/2014/main" id="{763D6D39-5457-5C4F-9385-B205FDC44D73}"/>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1" name="Rectangle 3950">
                    <a:extLst>
                      <a:ext uri="{FF2B5EF4-FFF2-40B4-BE49-F238E27FC236}">
                        <a16:creationId xmlns:a16="http://schemas.microsoft.com/office/drawing/2014/main" id="{B48D07BB-BBB9-5043-9190-25DBD6F991D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52" name="Rectangle 3951">
                    <a:extLst>
                      <a:ext uri="{FF2B5EF4-FFF2-40B4-BE49-F238E27FC236}">
                        <a16:creationId xmlns:a16="http://schemas.microsoft.com/office/drawing/2014/main" id="{B2EAAF52-EBFC-E446-A14C-F1A4BC06675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42" name="Group 3941">
                  <a:extLst>
                    <a:ext uri="{FF2B5EF4-FFF2-40B4-BE49-F238E27FC236}">
                      <a16:creationId xmlns:a16="http://schemas.microsoft.com/office/drawing/2014/main" id="{97F49B9D-637C-0D4A-AF7F-6B392090336D}"/>
                    </a:ext>
                  </a:extLst>
                </p:cNvPr>
                <p:cNvGrpSpPr/>
                <p:nvPr/>
              </p:nvGrpSpPr>
              <p:grpSpPr>
                <a:xfrm>
                  <a:off x="4004854" y="6154054"/>
                  <a:ext cx="417286" cy="165100"/>
                  <a:chOff x="2438400" y="3721100"/>
                  <a:chExt cx="417286" cy="165100"/>
                </a:xfrm>
              </p:grpSpPr>
              <p:sp>
                <p:nvSpPr>
                  <p:cNvPr id="3947" name="Rectangle 3946">
                    <a:extLst>
                      <a:ext uri="{FF2B5EF4-FFF2-40B4-BE49-F238E27FC236}">
                        <a16:creationId xmlns:a16="http://schemas.microsoft.com/office/drawing/2014/main" id="{FF26CFE6-9266-2B4C-ADCF-566A845A947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48" name="Rectangle 3947">
                    <a:extLst>
                      <a:ext uri="{FF2B5EF4-FFF2-40B4-BE49-F238E27FC236}">
                        <a16:creationId xmlns:a16="http://schemas.microsoft.com/office/drawing/2014/main" id="{492705E6-451C-E941-AB27-FA75A49C123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49" name="Rectangle 3948">
                    <a:extLst>
                      <a:ext uri="{FF2B5EF4-FFF2-40B4-BE49-F238E27FC236}">
                        <a16:creationId xmlns:a16="http://schemas.microsoft.com/office/drawing/2014/main" id="{AA34FB88-908E-7B4F-A337-E7F9C8E42FE7}"/>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43" name="Group 3942">
                  <a:extLst>
                    <a:ext uri="{FF2B5EF4-FFF2-40B4-BE49-F238E27FC236}">
                      <a16:creationId xmlns:a16="http://schemas.microsoft.com/office/drawing/2014/main" id="{7B30886B-BD82-CD49-9EEC-C971E959FCF0}"/>
                    </a:ext>
                  </a:extLst>
                </p:cNvPr>
                <p:cNvGrpSpPr/>
                <p:nvPr/>
              </p:nvGrpSpPr>
              <p:grpSpPr>
                <a:xfrm>
                  <a:off x="4004854" y="6370861"/>
                  <a:ext cx="417286" cy="165100"/>
                  <a:chOff x="2438400" y="3721100"/>
                  <a:chExt cx="417286" cy="165100"/>
                </a:xfrm>
              </p:grpSpPr>
              <p:sp>
                <p:nvSpPr>
                  <p:cNvPr id="3944" name="Rectangle 3943">
                    <a:extLst>
                      <a:ext uri="{FF2B5EF4-FFF2-40B4-BE49-F238E27FC236}">
                        <a16:creationId xmlns:a16="http://schemas.microsoft.com/office/drawing/2014/main" id="{1C1CF0BD-07DA-4941-BE26-DDA8CD1ABD5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45" name="Rectangle 3944">
                    <a:extLst>
                      <a:ext uri="{FF2B5EF4-FFF2-40B4-BE49-F238E27FC236}">
                        <a16:creationId xmlns:a16="http://schemas.microsoft.com/office/drawing/2014/main" id="{B3134B76-3801-0340-BD02-4D78901E18E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46" name="Rectangle 3945">
                    <a:extLst>
                      <a:ext uri="{FF2B5EF4-FFF2-40B4-BE49-F238E27FC236}">
                        <a16:creationId xmlns:a16="http://schemas.microsoft.com/office/drawing/2014/main" id="{A6A5DCBB-E002-2647-B9A2-903BBFB47D3E}"/>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0" name="Group 3549">
                <a:extLst>
                  <a:ext uri="{FF2B5EF4-FFF2-40B4-BE49-F238E27FC236}">
                    <a16:creationId xmlns:a16="http://schemas.microsoft.com/office/drawing/2014/main" id="{AACC818F-365F-0543-AE61-D7F1D74D4CD7}"/>
                  </a:ext>
                </a:extLst>
              </p:cNvPr>
              <p:cNvGrpSpPr/>
              <p:nvPr/>
            </p:nvGrpSpPr>
            <p:grpSpPr>
              <a:xfrm>
                <a:off x="7173005" y="3106960"/>
                <a:ext cx="936353" cy="3750127"/>
                <a:chOff x="2435859" y="3105150"/>
                <a:chExt cx="936353" cy="3750127"/>
              </a:xfrm>
            </p:grpSpPr>
            <p:sp>
              <p:nvSpPr>
                <p:cNvPr id="3897" name="Rectangle: Top Corners Rounded 354">
                  <a:extLst>
                    <a:ext uri="{FF2B5EF4-FFF2-40B4-BE49-F238E27FC236}">
                      <a16:creationId xmlns:a16="http://schemas.microsoft.com/office/drawing/2014/main" id="{45C2E737-CA56-C544-BF21-68AEE0930A14}"/>
                    </a:ext>
                  </a:extLst>
                </p:cNvPr>
                <p:cNvSpPr/>
                <p:nvPr/>
              </p:nvSpPr>
              <p:spPr>
                <a:xfrm>
                  <a:off x="2435859" y="3105150"/>
                  <a:ext cx="936353" cy="375012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898" name="Group 3897">
                  <a:extLst>
                    <a:ext uri="{FF2B5EF4-FFF2-40B4-BE49-F238E27FC236}">
                      <a16:creationId xmlns:a16="http://schemas.microsoft.com/office/drawing/2014/main" id="{90B6D8E3-628E-944A-99A9-B56656B276AE}"/>
                    </a:ext>
                  </a:extLst>
                </p:cNvPr>
                <p:cNvGrpSpPr/>
                <p:nvPr/>
              </p:nvGrpSpPr>
              <p:grpSpPr>
                <a:xfrm>
                  <a:off x="2625361" y="3350511"/>
                  <a:ext cx="558982" cy="211369"/>
                  <a:chOff x="2438400" y="3721100"/>
                  <a:chExt cx="417286" cy="165100"/>
                </a:xfrm>
                <a:solidFill>
                  <a:srgbClr val="533B2D"/>
                </a:solidFill>
              </p:grpSpPr>
              <p:sp>
                <p:nvSpPr>
                  <p:cNvPr id="3927" name="Rectangle 3926">
                    <a:extLst>
                      <a:ext uri="{FF2B5EF4-FFF2-40B4-BE49-F238E27FC236}">
                        <a16:creationId xmlns:a16="http://schemas.microsoft.com/office/drawing/2014/main" id="{F7205BCA-8E08-0C40-BEEC-20ABF45714EF}"/>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8" name="Rectangle 3927">
                    <a:extLst>
                      <a:ext uri="{FF2B5EF4-FFF2-40B4-BE49-F238E27FC236}">
                        <a16:creationId xmlns:a16="http://schemas.microsoft.com/office/drawing/2014/main" id="{905A26B0-399B-1044-985F-AFEED135A1CD}"/>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9" name="Rectangle 3928">
                    <a:extLst>
                      <a:ext uri="{FF2B5EF4-FFF2-40B4-BE49-F238E27FC236}">
                        <a16:creationId xmlns:a16="http://schemas.microsoft.com/office/drawing/2014/main" id="{64393BD5-5EA1-EB41-8770-2C657738884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99" name="Group 3898">
                  <a:extLst>
                    <a:ext uri="{FF2B5EF4-FFF2-40B4-BE49-F238E27FC236}">
                      <a16:creationId xmlns:a16="http://schemas.microsoft.com/office/drawing/2014/main" id="{1AF5CB78-97F0-2C4F-BA8A-9F403E14508F}"/>
                    </a:ext>
                  </a:extLst>
                </p:cNvPr>
                <p:cNvGrpSpPr/>
                <p:nvPr/>
              </p:nvGrpSpPr>
              <p:grpSpPr>
                <a:xfrm>
                  <a:off x="2625361" y="3648511"/>
                  <a:ext cx="558982" cy="211369"/>
                  <a:chOff x="2438400" y="3721100"/>
                  <a:chExt cx="417286" cy="165100"/>
                </a:xfrm>
                <a:solidFill>
                  <a:srgbClr val="533B2D"/>
                </a:solidFill>
              </p:grpSpPr>
              <p:sp>
                <p:nvSpPr>
                  <p:cNvPr id="3924" name="Rectangle 3923">
                    <a:extLst>
                      <a:ext uri="{FF2B5EF4-FFF2-40B4-BE49-F238E27FC236}">
                        <a16:creationId xmlns:a16="http://schemas.microsoft.com/office/drawing/2014/main" id="{B86C568A-F834-A34E-892A-36AF04F2B12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5" name="Rectangle 3924">
                    <a:extLst>
                      <a:ext uri="{FF2B5EF4-FFF2-40B4-BE49-F238E27FC236}">
                        <a16:creationId xmlns:a16="http://schemas.microsoft.com/office/drawing/2014/main" id="{AEFCC2C5-209D-9C42-A251-FDBBE14CCEE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6" name="Rectangle 3925">
                    <a:extLst>
                      <a:ext uri="{FF2B5EF4-FFF2-40B4-BE49-F238E27FC236}">
                        <a16:creationId xmlns:a16="http://schemas.microsoft.com/office/drawing/2014/main" id="{B420C8AC-DA3A-B648-A3AD-E138B4CB2676}"/>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0" name="Group 3899">
                  <a:extLst>
                    <a:ext uri="{FF2B5EF4-FFF2-40B4-BE49-F238E27FC236}">
                      <a16:creationId xmlns:a16="http://schemas.microsoft.com/office/drawing/2014/main" id="{4A8716E4-1E87-BA46-B336-C6A7E052CCA9}"/>
                    </a:ext>
                  </a:extLst>
                </p:cNvPr>
                <p:cNvGrpSpPr/>
                <p:nvPr/>
              </p:nvGrpSpPr>
              <p:grpSpPr>
                <a:xfrm>
                  <a:off x="2625361" y="3946511"/>
                  <a:ext cx="558982" cy="211369"/>
                  <a:chOff x="2438400" y="3721100"/>
                  <a:chExt cx="417286" cy="165100"/>
                </a:xfrm>
                <a:solidFill>
                  <a:srgbClr val="533B2D"/>
                </a:solidFill>
              </p:grpSpPr>
              <p:sp>
                <p:nvSpPr>
                  <p:cNvPr id="3921" name="Rectangle 3920">
                    <a:extLst>
                      <a:ext uri="{FF2B5EF4-FFF2-40B4-BE49-F238E27FC236}">
                        <a16:creationId xmlns:a16="http://schemas.microsoft.com/office/drawing/2014/main" id="{1752B83F-EE51-5D44-AB0D-8CBC7F2C308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2" name="Rectangle 3921">
                    <a:extLst>
                      <a:ext uri="{FF2B5EF4-FFF2-40B4-BE49-F238E27FC236}">
                        <a16:creationId xmlns:a16="http://schemas.microsoft.com/office/drawing/2014/main" id="{E6DDF9B7-6F73-E94C-B6E7-F828237A614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3" name="Rectangle 3922">
                    <a:extLst>
                      <a:ext uri="{FF2B5EF4-FFF2-40B4-BE49-F238E27FC236}">
                        <a16:creationId xmlns:a16="http://schemas.microsoft.com/office/drawing/2014/main" id="{68062920-D332-3B48-A9C3-0916368FAFD8}"/>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1" name="Group 3900">
                  <a:extLst>
                    <a:ext uri="{FF2B5EF4-FFF2-40B4-BE49-F238E27FC236}">
                      <a16:creationId xmlns:a16="http://schemas.microsoft.com/office/drawing/2014/main" id="{26680CB9-9607-384F-B912-DF56D093BA2B}"/>
                    </a:ext>
                  </a:extLst>
                </p:cNvPr>
                <p:cNvGrpSpPr/>
                <p:nvPr/>
              </p:nvGrpSpPr>
              <p:grpSpPr>
                <a:xfrm>
                  <a:off x="2625361" y="4244511"/>
                  <a:ext cx="558982" cy="211369"/>
                  <a:chOff x="2438400" y="3721100"/>
                  <a:chExt cx="417286" cy="165100"/>
                </a:xfrm>
                <a:solidFill>
                  <a:srgbClr val="533B2D"/>
                </a:solidFill>
              </p:grpSpPr>
              <p:sp>
                <p:nvSpPr>
                  <p:cNvPr id="3918" name="Rectangle 3917">
                    <a:extLst>
                      <a:ext uri="{FF2B5EF4-FFF2-40B4-BE49-F238E27FC236}">
                        <a16:creationId xmlns:a16="http://schemas.microsoft.com/office/drawing/2014/main" id="{E66662B1-FCE7-DA49-93DD-363EFB8473C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9" name="Rectangle 3918">
                    <a:extLst>
                      <a:ext uri="{FF2B5EF4-FFF2-40B4-BE49-F238E27FC236}">
                        <a16:creationId xmlns:a16="http://schemas.microsoft.com/office/drawing/2014/main" id="{718AD6E7-74B5-5547-8C89-3112E09CED5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20" name="Rectangle 3919">
                    <a:extLst>
                      <a:ext uri="{FF2B5EF4-FFF2-40B4-BE49-F238E27FC236}">
                        <a16:creationId xmlns:a16="http://schemas.microsoft.com/office/drawing/2014/main" id="{9AAFC93D-EB08-B949-B2B8-53C5E0F6A82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2" name="Group 3901">
                  <a:extLst>
                    <a:ext uri="{FF2B5EF4-FFF2-40B4-BE49-F238E27FC236}">
                      <a16:creationId xmlns:a16="http://schemas.microsoft.com/office/drawing/2014/main" id="{06DF8F84-6583-F94E-9EFE-D6738D76870A}"/>
                    </a:ext>
                  </a:extLst>
                </p:cNvPr>
                <p:cNvGrpSpPr/>
                <p:nvPr/>
              </p:nvGrpSpPr>
              <p:grpSpPr>
                <a:xfrm>
                  <a:off x="2625361" y="4542511"/>
                  <a:ext cx="558982" cy="211369"/>
                  <a:chOff x="2438400" y="3721100"/>
                  <a:chExt cx="417286" cy="165100"/>
                </a:xfrm>
                <a:solidFill>
                  <a:srgbClr val="533B2D"/>
                </a:solidFill>
              </p:grpSpPr>
              <p:sp>
                <p:nvSpPr>
                  <p:cNvPr id="3915" name="Rectangle 3914">
                    <a:extLst>
                      <a:ext uri="{FF2B5EF4-FFF2-40B4-BE49-F238E27FC236}">
                        <a16:creationId xmlns:a16="http://schemas.microsoft.com/office/drawing/2014/main" id="{67A40606-3410-CC44-B2C5-27187E4AF80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6" name="Rectangle 3915">
                    <a:extLst>
                      <a:ext uri="{FF2B5EF4-FFF2-40B4-BE49-F238E27FC236}">
                        <a16:creationId xmlns:a16="http://schemas.microsoft.com/office/drawing/2014/main" id="{87AE07D7-60FB-8F41-9C84-CCEC7984D0C7}"/>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7" name="Rectangle 3916">
                    <a:extLst>
                      <a:ext uri="{FF2B5EF4-FFF2-40B4-BE49-F238E27FC236}">
                        <a16:creationId xmlns:a16="http://schemas.microsoft.com/office/drawing/2014/main" id="{CEFE6412-B101-CF4A-BEAE-7E7E3816310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3" name="Group 3902">
                  <a:extLst>
                    <a:ext uri="{FF2B5EF4-FFF2-40B4-BE49-F238E27FC236}">
                      <a16:creationId xmlns:a16="http://schemas.microsoft.com/office/drawing/2014/main" id="{DF90353A-0DB5-D447-A932-F5784B78B8BF}"/>
                    </a:ext>
                  </a:extLst>
                </p:cNvPr>
                <p:cNvGrpSpPr/>
                <p:nvPr/>
              </p:nvGrpSpPr>
              <p:grpSpPr>
                <a:xfrm>
                  <a:off x="2625361" y="4840511"/>
                  <a:ext cx="558982" cy="211369"/>
                  <a:chOff x="2438400" y="3721100"/>
                  <a:chExt cx="417286" cy="165100"/>
                </a:xfrm>
                <a:solidFill>
                  <a:srgbClr val="533B2D"/>
                </a:solidFill>
              </p:grpSpPr>
              <p:sp>
                <p:nvSpPr>
                  <p:cNvPr id="3912" name="Rectangle 3911">
                    <a:extLst>
                      <a:ext uri="{FF2B5EF4-FFF2-40B4-BE49-F238E27FC236}">
                        <a16:creationId xmlns:a16="http://schemas.microsoft.com/office/drawing/2014/main" id="{16A5C1EE-A7EF-7243-981A-2A1646C7313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3" name="Rectangle 3912">
                    <a:extLst>
                      <a:ext uri="{FF2B5EF4-FFF2-40B4-BE49-F238E27FC236}">
                        <a16:creationId xmlns:a16="http://schemas.microsoft.com/office/drawing/2014/main" id="{1D599D88-ECEE-7740-ABE7-349684BEC47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4" name="Rectangle 3913">
                    <a:extLst>
                      <a:ext uri="{FF2B5EF4-FFF2-40B4-BE49-F238E27FC236}">
                        <a16:creationId xmlns:a16="http://schemas.microsoft.com/office/drawing/2014/main" id="{4A0B7828-18F8-BF4C-9092-EF1D978A2BD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4" name="Group 3903">
                  <a:extLst>
                    <a:ext uri="{FF2B5EF4-FFF2-40B4-BE49-F238E27FC236}">
                      <a16:creationId xmlns:a16="http://schemas.microsoft.com/office/drawing/2014/main" id="{476799CB-9DFF-AD45-B52D-574D6E2A8328}"/>
                    </a:ext>
                  </a:extLst>
                </p:cNvPr>
                <p:cNvGrpSpPr/>
                <p:nvPr/>
              </p:nvGrpSpPr>
              <p:grpSpPr>
                <a:xfrm>
                  <a:off x="2625361" y="5138511"/>
                  <a:ext cx="558982" cy="211369"/>
                  <a:chOff x="2438400" y="3721100"/>
                  <a:chExt cx="417286" cy="165100"/>
                </a:xfrm>
                <a:solidFill>
                  <a:srgbClr val="533B2D"/>
                </a:solidFill>
              </p:grpSpPr>
              <p:sp>
                <p:nvSpPr>
                  <p:cNvPr id="3909" name="Rectangle 3908">
                    <a:extLst>
                      <a:ext uri="{FF2B5EF4-FFF2-40B4-BE49-F238E27FC236}">
                        <a16:creationId xmlns:a16="http://schemas.microsoft.com/office/drawing/2014/main" id="{C58F2B85-6E9D-584A-8279-4B07CFE2EC1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0" name="Rectangle 3909">
                    <a:extLst>
                      <a:ext uri="{FF2B5EF4-FFF2-40B4-BE49-F238E27FC236}">
                        <a16:creationId xmlns:a16="http://schemas.microsoft.com/office/drawing/2014/main" id="{50BF6822-F61F-B446-9577-4A2C6E3301C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11" name="Rectangle 3910">
                    <a:extLst>
                      <a:ext uri="{FF2B5EF4-FFF2-40B4-BE49-F238E27FC236}">
                        <a16:creationId xmlns:a16="http://schemas.microsoft.com/office/drawing/2014/main" id="{099261CE-8A00-CC4D-969B-562C829FB96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905" name="Group 3904">
                  <a:extLst>
                    <a:ext uri="{FF2B5EF4-FFF2-40B4-BE49-F238E27FC236}">
                      <a16:creationId xmlns:a16="http://schemas.microsoft.com/office/drawing/2014/main" id="{8ABD8FAF-2995-CD4A-B2BF-B1EED5E6A017}"/>
                    </a:ext>
                  </a:extLst>
                </p:cNvPr>
                <p:cNvGrpSpPr/>
                <p:nvPr/>
              </p:nvGrpSpPr>
              <p:grpSpPr>
                <a:xfrm>
                  <a:off x="2625361" y="5436511"/>
                  <a:ext cx="558982" cy="211369"/>
                  <a:chOff x="2438400" y="3721100"/>
                  <a:chExt cx="417286" cy="165100"/>
                </a:xfrm>
                <a:solidFill>
                  <a:srgbClr val="533B2D"/>
                </a:solidFill>
              </p:grpSpPr>
              <p:sp>
                <p:nvSpPr>
                  <p:cNvPr id="3906" name="Rectangle 3905">
                    <a:extLst>
                      <a:ext uri="{FF2B5EF4-FFF2-40B4-BE49-F238E27FC236}">
                        <a16:creationId xmlns:a16="http://schemas.microsoft.com/office/drawing/2014/main" id="{05324201-7228-EE46-AEFB-93C3B5E57A2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07" name="Rectangle 3906">
                    <a:extLst>
                      <a:ext uri="{FF2B5EF4-FFF2-40B4-BE49-F238E27FC236}">
                        <a16:creationId xmlns:a16="http://schemas.microsoft.com/office/drawing/2014/main" id="{CC30A4EE-88F3-F94B-A0FA-BB9A79CBB02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908" name="Rectangle 3907">
                    <a:extLst>
                      <a:ext uri="{FF2B5EF4-FFF2-40B4-BE49-F238E27FC236}">
                        <a16:creationId xmlns:a16="http://schemas.microsoft.com/office/drawing/2014/main" id="{2DCB04AC-F974-044F-A2CD-3EE32D3F3EF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1" name="Group 3550">
                <a:extLst>
                  <a:ext uri="{FF2B5EF4-FFF2-40B4-BE49-F238E27FC236}">
                    <a16:creationId xmlns:a16="http://schemas.microsoft.com/office/drawing/2014/main" id="{FA8AC72B-3C1F-3A45-B2CF-DDD792D626F6}"/>
                  </a:ext>
                </a:extLst>
              </p:cNvPr>
              <p:cNvGrpSpPr/>
              <p:nvPr/>
            </p:nvGrpSpPr>
            <p:grpSpPr>
              <a:xfrm>
                <a:off x="3069795" y="3985069"/>
                <a:ext cx="936353" cy="2872917"/>
                <a:chOff x="3877690" y="3963760"/>
                <a:chExt cx="936353" cy="2872917"/>
              </a:xfrm>
            </p:grpSpPr>
            <p:sp>
              <p:nvSpPr>
                <p:cNvPr id="3864" name="Rectangle: Top Corners Rounded 321">
                  <a:extLst>
                    <a:ext uri="{FF2B5EF4-FFF2-40B4-BE49-F238E27FC236}">
                      <a16:creationId xmlns:a16="http://schemas.microsoft.com/office/drawing/2014/main" id="{7BA34531-6038-0641-9F7F-68A21E5A9D21}"/>
                    </a:ext>
                  </a:extLst>
                </p:cNvPr>
                <p:cNvSpPr/>
                <p:nvPr/>
              </p:nvSpPr>
              <p:spPr>
                <a:xfrm>
                  <a:off x="3877690" y="3963760"/>
                  <a:ext cx="936353" cy="287291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865" name="Group 3864">
                  <a:extLst>
                    <a:ext uri="{FF2B5EF4-FFF2-40B4-BE49-F238E27FC236}">
                      <a16:creationId xmlns:a16="http://schemas.microsoft.com/office/drawing/2014/main" id="{0FE10909-B065-774F-AE7D-6BB9A529C446}"/>
                    </a:ext>
                  </a:extLst>
                </p:cNvPr>
                <p:cNvGrpSpPr/>
                <p:nvPr/>
              </p:nvGrpSpPr>
              <p:grpSpPr>
                <a:xfrm>
                  <a:off x="4101101" y="4263563"/>
                  <a:ext cx="558982" cy="211369"/>
                  <a:chOff x="2438400" y="3721100"/>
                  <a:chExt cx="417286" cy="165100"/>
                </a:xfrm>
                <a:solidFill>
                  <a:srgbClr val="533B2D"/>
                </a:solidFill>
              </p:grpSpPr>
              <p:sp>
                <p:nvSpPr>
                  <p:cNvPr id="3894" name="Rectangle 3893">
                    <a:extLst>
                      <a:ext uri="{FF2B5EF4-FFF2-40B4-BE49-F238E27FC236}">
                        <a16:creationId xmlns:a16="http://schemas.microsoft.com/office/drawing/2014/main" id="{9922B284-954F-2249-B6A9-7E1F684909F4}"/>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95" name="Rectangle 3894">
                    <a:extLst>
                      <a:ext uri="{FF2B5EF4-FFF2-40B4-BE49-F238E27FC236}">
                        <a16:creationId xmlns:a16="http://schemas.microsoft.com/office/drawing/2014/main" id="{B5F8C543-876C-0545-AA1A-722719A41019}"/>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96" name="Rectangle 3895">
                    <a:extLst>
                      <a:ext uri="{FF2B5EF4-FFF2-40B4-BE49-F238E27FC236}">
                        <a16:creationId xmlns:a16="http://schemas.microsoft.com/office/drawing/2014/main" id="{47E2389E-5158-0041-B69B-6B38665C65D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66" name="Group 3865">
                  <a:extLst>
                    <a:ext uri="{FF2B5EF4-FFF2-40B4-BE49-F238E27FC236}">
                      <a16:creationId xmlns:a16="http://schemas.microsoft.com/office/drawing/2014/main" id="{1EEED181-8B17-4148-9E6E-310686C0B689}"/>
                    </a:ext>
                  </a:extLst>
                </p:cNvPr>
                <p:cNvGrpSpPr/>
                <p:nvPr/>
              </p:nvGrpSpPr>
              <p:grpSpPr>
                <a:xfrm>
                  <a:off x="4101101" y="4561563"/>
                  <a:ext cx="558982" cy="211369"/>
                  <a:chOff x="2438400" y="3721100"/>
                  <a:chExt cx="417286" cy="165100"/>
                </a:xfrm>
                <a:solidFill>
                  <a:srgbClr val="533B2D"/>
                </a:solidFill>
              </p:grpSpPr>
              <p:sp>
                <p:nvSpPr>
                  <p:cNvPr id="3891" name="Rectangle 3890">
                    <a:extLst>
                      <a:ext uri="{FF2B5EF4-FFF2-40B4-BE49-F238E27FC236}">
                        <a16:creationId xmlns:a16="http://schemas.microsoft.com/office/drawing/2014/main" id="{7E2C423A-5A7B-4446-A6F4-DDBE14D4DB7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92" name="Rectangle 3891">
                    <a:extLst>
                      <a:ext uri="{FF2B5EF4-FFF2-40B4-BE49-F238E27FC236}">
                        <a16:creationId xmlns:a16="http://schemas.microsoft.com/office/drawing/2014/main" id="{1662A457-A5EA-0140-85C3-8D369AAC1F0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93" name="Rectangle 3892">
                    <a:extLst>
                      <a:ext uri="{FF2B5EF4-FFF2-40B4-BE49-F238E27FC236}">
                        <a16:creationId xmlns:a16="http://schemas.microsoft.com/office/drawing/2014/main" id="{4BE7D865-ECF9-F749-BA4C-7F1EED325946}"/>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67" name="Group 3866">
                  <a:extLst>
                    <a:ext uri="{FF2B5EF4-FFF2-40B4-BE49-F238E27FC236}">
                      <a16:creationId xmlns:a16="http://schemas.microsoft.com/office/drawing/2014/main" id="{1F2BD2CF-0C7B-8A4E-9B18-2672EEFC7C64}"/>
                    </a:ext>
                  </a:extLst>
                </p:cNvPr>
                <p:cNvGrpSpPr/>
                <p:nvPr/>
              </p:nvGrpSpPr>
              <p:grpSpPr>
                <a:xfrm>
                  <a:off x="4101101" y="4859563"/>
                  <a:ext cx="558982" cy="211369"/>
                  <a:chOff x="2438400" y="3721100"/>
                  <a:chExt cx="417286" cy="165100"/>
                </a:xfrm>
                <a:solidFill>
                  <a:srgbClr val="533B2D"/>
                </a:solidFill>
              </p:grpSpPr>
              <p:sp>
                <p:nvSpPr>
                  <p:cNvPr id="3888" name="Rectangle 3887">
                    <a:extLst>
                      <a:ext uri="{FF2B5EF4-FFF2-40B4-BE49-F238E27FC236}">
                        <a16:creationId xmlns:a16="http://schemas.microsoft.com/office/drawing/2014/main" id="{9C8B5820-3C09-934B-A808-B4AD10C3293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9" name="Rectangle 3888">
                    <a:extLst>
                      <a:ext uri="{FF2B5EF4-FFF2-40B4-BE49-F238E27FC236}">
                        <a16:creationId xmlns:a16="http://schemas.microsoft.com/office/drawing/2014/main" id="{F3AB5059-6B55-5B43-8BB5-CB5F353F35EE}"/>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90" name="Rectangle 3889">
                    <a:extLst>
                      <a:ext uri="{FF2B5EF4-FFF2-40B4-BE49-F238E27FC236}">
                        <a16:creationId xmlns:a16="http://schemas.microsoft.com/office/drawing/2014/main" id="{E6CDDDA8-CB0F-B24A-81DD-C3B75E9C2E4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68" name="Group 3867">
                  <a:extLst>
                    <a:ext uri="{FF2B5EF4-FFF2-40B4-BE49-F238E27FC236}">
                      <a16:creationId xmlns:a16="http://schemas.microsoft.com/office/drawing/2014/main" id="{9B708D33-6D39-E944-8AB5-D54DC60A57E3}"/>
                    </a:ext>
                  </a:extLst>
                </p:cNvPr>
                <p:cNvGrpSpPr/>
                <p:nvPr/>
              </p:nvGrpSpPr>
              <p:grpSpPr>
                <a:xfrm>
                  <a:off x="4101101" y="5157563"/>
                  <a:ext cx="558982" cy="211369"/>
                  <a:chOff x="2438400" y="3721100"/>
                  <a:chExt cx="417286" cy="165100"/>
                </a:xfrm>
                <a:solidFill>
                  <a:srgbClr val="533B2D"/>
                </a:solidFill>
              </p:grpSpPr>
              <p:sp>
                <p:nvSpPr>
                  <p:cNvPr id="3885" name="Rectangle 3884">
                    <a:extLst>
                      <a:ext uri="{FF2B5EF4-FFF2-40B4-BE49-F238E27FC236}">
                        <a16:creationId xmlns:a16="http://schemas.microsoft.com/office/drawing/2014/main" id="{8E38B860-49E0-064D-A4BB-AE8C9E1227D9}"/>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6" name="Rectangle 3885">
                    <a:extLst>
                      <a:ext uri="{FF2B5EF4-FFF2-40B4-BE49-F238E27FC236}">
                        <a16:creationId xmlns:a16="http://schemas.microsoft.com/office/drawing/2014/main" id="{5FD35854-D6B1-D541-9E64-55CCA807F19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7" name="Rectangle 3886">
                    <a:extLst>
                      <a:ext uri="{FF2B5EF4-FFF2-40B4-BE49-F238E27FC236}">
                        <a16:creationId xmlns:a16="http://schemas.microsoft.com/office/drawing/2014/main" id="{38A8418C-A5D6-B14B-A853-4259DC3EDCE0}"/>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69" name="Group 3868">
                  <a:extLst>
                    <a:ext uri="{FF2B5EF4-FFF2-40B4-BE49-F238E27FC236}">
                      <a16:creationId xmlns:a16="http://schemas.microsoft.com/office/drawing/2014/main" id="{0F0DE510-B0FD-9842-81AB-21D9FB363616}"/>
                    </a:ext>
                  </a:extLst>
                </p:cNvPr>
                <p:cNvGrpSpPr/>
                <p:nvPr/>
              </p:nvGrpSpPr>
              <p:grpSpPr>
                <a:xfrm>
                  <a:off x="4101101" y="5455563"/>
                  <a:ext cx="558982" cy="211369"/>
                  <a:chOff x="2438400" y="3721100"/>
                  <a:chExt cx="417286" cy="165100"/>
                </a:xfrm>
                <a:solidFill>
                  <a:srgbClr val="533B2D"/>
                </a:solidFill>
              </p:grpSpPr>
              <p:sp>
                <p:nvSpPr>
                  <p:cNvPr id="3882" name="Rectangle 3881">
                    <a:extLst>
                      <a:ext uri="{FF2B5EF4-FFF2-40B4-BE49-F238E27FC236}">
                        <a16:creationId xmlns:a16="http://schemas.microsoft.com/office/drawing/2014/main" id="{A45E9612-F842-C446-ACBD-B91629388743}"/>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3" name="Rectangle 3882">
                    <a:extLst>
                      <a:ext uri="{FF2B5EF4-FFF2-40B4-BE49-F238E27FC236}">
                        <a16:creationId xmlns:a16="http://schemas.microsoft.com/office/drawing/2014/main" id="{A8C9F856-10D5-C540-AAF9-DD073BF0C98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4" name="Rectangle 3883">
                    <a:extLst>
                      <a:ext uri="{FF2B5EF4-FFF2-40B4-BE49-F238E27FC236}">
                        <a16:creationId xmlns:a16="http://schemas.microsoft.com/office/drawing/2014/main" id="{46024CB6-B9DE-5B49-A759-999FF92A349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70" name="Group 3869">
                  <a:extLst>
                    <a:ext uri="{FF2B5EF4-FFF2-40B4-BE49-F238E27FC236}">
                      <a16:creationId xmlns:a16="http://schemas.microsoft.com/office/drawing/2014/main" id="{513F0A87-E661-1E46-A2E1-02F9D5B0379A}"/>
                    </a:ext>
                  </a:extLst>
                </p:cNvPr>
                <p:cNvGrpSpPr/>
                <p:nvPr/>
              </p:nvGrpSpPr>
              <p:grpSpPr>
                <a:xfrm>
                  <a:off x="4101101" y="5753563"/>
                  <a:ext cx="558982" cy="211369"/>
                  <a:chOff x="2438400" y="3721100"/>
                  <a:chExt cx="417286" cy="165100"/>
                </a:xfrm>
                <a:solidFill>
                  <a:srgbClr val="533B2D"/>
                </a:solidFill>
              </p:grpSpPr>
              <p:sp>
                <p:nvSpPr>
                  <p:cNvPr id="3879" name="Rectangle 3878">
                    <a:extLst>
                      <a:ext uri="{FF2B5EF4-FFF2-40B4-BE49-F238E27FC236}">
                        <a16:creationId xmlns:a16="http://schemas.microsoft.com/office/drawing/2014/main" id="{7A06147C-7B92-BE42-B223-3E92B3782032}"/>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0" name="Rectangle 3879">
                    <a:extLst>
                      <a:ext uri="{FF2B5EF4-FFF2-40B4-BE49-F238E27FC236}">
                        <a16:creationId xmlns:a16="http://schemas.microsoft.com/office/drawing/2014/main" id="{24BC90FF-9624-9C4E-BA61-8075E135750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81" name="Rectangle 3880">
                    <a:extLst>
                      <a:ext uri="{FF2B5EF4-FFF2-40B4-BE49-F238E27FC236}">
                        <a16:creationId xmlns:a16="http://schemas.microsoft.com/office/drawing/2014/main" id="{A6BC019E-F5A2-5544-A7C7-C90E1DE4FCE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71" name="Group 3870">
                  <a:extLst>
                    <a:ext uri="{FF2B5EF4-FFF2-40B4-BE49-F238E27FC236}">
                      <a16:creationId xmlns:a16="http://schemas.microsoft.com/office/drawing/2014/main" id="{C27D82B5-C0CA-DD4C-8794-24DE72E7F028}"/>
                    </a:ext>
                  </a:extLst>
                </p:cNvPr>
                <p:cNvGrpSpPr/>
                <p:nvPr/>
              </p:nvGrpSpPr>
              <p:grpSpPr>
                <a:xfrm>
                  <a:off x="4101101" y="6051563"/>
                  <a:ext cx="558982" cy="211369"/>
                  <a:chOff x="2438400" y="3721100"/>
                  <a:chExt cx="417286" cy="165100"/>
                </a:xfrm>
                <a:solidFill>
                  <a:srgbClr val="533B2D"/>
                </a:solidFill>
              </p:grpSpPr>
              <p:sp>
                <p:nvSpPr>
                  <p:cNvPr id="3876" name="Rectangle 3875">
                    <a:extLst>
                      <a:ext uri="{FF2B5EF4-FFF2-40B4-BE49-F238E27FC236}">
                        <a16:creationId xmlns:a16="http://schemas.microsoft.com/office/drawing/2014/main" id="{E092B3D9-F9DC-734A-B109-5CFA2DDD9A4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77" name="Rectangle 3876">
                    <a:extLst>
                      <a:ext uri="{FF2B5EF4-FFF2-40B4-BE49-F238E27FC236}">
                        <a16:creationId xmlns:a16="http://schemas.microsoft.com/office/drawing/2014/main" id="{5E7F416B-726E-B148-A9DE-B89B03C7904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78" name="Rectangle 3877">
                    <a:extLst>
                      <a:ext uri="{FF2B5EF4-FFF2-40B4-BE49-F238E27FC236}">
                        <a16:creationId xmlns:a16="http://schemas.microsoft.com/office/drawing/2014/main" id="{77206CA3-5AE8-9D44-BAB4-1791438EA70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872" name="Group 3871">
                  <a:extLst>
                    <a:ext uri="{FF2B5EF4-FFF2-40B4-BE49-F238E27FC236}">
                      <a16:creationId xmlns:a16="http://schemas.microsoft.com/office/drawing/2014/main" id="{2BE7401C-9120-8846-BF95-00FB544B9E9E}"/>
                    </a:ext>
                  </a:extLst>
                </p:cNvPr>
                <p:cNvGrpSpPr/>
                <p:nvPr/>
              </p:nvGrpSpPr>
              <p:grpSpPr>
                <a:xfrm>
                  <a:off x="4101101" y="6349563"/>
                  <a:ext cx="558982" cy="211369"/>
                  <a:chOff x="2438400" y="3721100"/>
                  <a:chExt cx="417286" cy="165100"/>
                </a:xfrm>
                <a:solidFill>
                  <a:srgbClr val="533B2D"/>
                </a:solidFill>
              </p:grpSpPr>
              <p:sp>
                <p:nvSpPr>
                  <p:cNvPr id="3873" name="Rectangle 3872">
                    <a:extLst>
                      <a:ext uri="{FF2B5EF4-FFF2-40B4-BE49-F238E27FC236}">
                        <a16:creationId xmlns:a16="http://schemas.microsoft.com/office/drawing/2014/main" id="{269916E3-29D3-C348-80E9-E143CA676CA3}"/>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74" name="Rectangle 3873">
                    <a:extLst>
                      <a:ext uri="{FF2B5EF4-FFF2-40B4-BE49-F238E27FC236}">
                        <a16:creationId xmlns:a16="http://schemas.microsoft.com/office/drawing/2014/main" id="{C1C389D1-3CD6-DB45-8ABB-EF960825DD2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75" name="Rectangle 3874">
                    <a:extLst>
                      <a:ext uri="{FF2B5EF4-FFF2-40B4-BE49-F238E27FC236}">
                        <a16:creationId xmlns:a16="http://schemas.microsoft.com/office/drawing/2014/main" id="{1E50971A-C2E7-4149-8BA2-58197D8DEEA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2" name="Group 3551">
                <a:extLst>
                  <a:ext uri="{FF2B5EF4-FFF2-40B4-BE49-F238E27FC236}">
                    <a16:creationId xmlns:a16="http://schemas.microsoft.com/office/drawing/2014/main" id="{CB09DD9B-DDCA-0E46-B266-B252C2B1E166}"/>
                  </a:ext>
                </a:extLst>
              </p:cNvPr>
              <p:cNvGrpSpPr/>
              <p:nvPr/>
            </p:nvGrpSpPr>
            <p:grpSpPr>
              <a:xfrm>
                <a:off x="2426601" y="4659216"/>
                <a:ext cx="914400" cy="2207082"/>
                <a:chOff x="3239431" y="4650904"/>
                <a:chExt cx="914400" cy="2207082"/>
              </a:xfrm>
            </p:grpSpPr>
            <p:sp>
              <p:nvSpPr>
                <p:cNvPr id="3851" name="Rectangle 3850">
                  <a:extLst>
                    <a:ext uri="{FF2B5EF4-FFF2-40B4-BE49-F238E27FC236}">
                      <a16:creationId xmlns:a16="http://schemas.microsoft.com/office/drawing/2014/main" id="{AB88278D-7129-054A-B364-9E6CC39B9B4A}"/>
                    </a:ext>
                  </a:extLst>
                </p:cNvPr>
                <p:cNvSpPr/>
                <p:nvPr/>
              </p:nvSpPr>
              <p:spPr>
                <a:xfrm>
                  <a:off x="3239431" y="4650904"/>
                  <a:ext cx="914400" cy="2207082"/>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2" name="Rectangle: Rounded Corners 309">
                  <a:extLst>
                    <a:ext uri="{FF2B5EF4-FFF2-40B4-BE49-F238E27FC236}">
                      <a16:creationId xmlns:a16="http://schemas.microsoft.com/office/drawing/2014/main" id="{46801912-98F3-0B42-83A3-A0B315406BCC}"/>
                    </a:ext>
                  </a:extLst>
                </p:cNvPr>
                <p:cNvSpPr/>
                <p:nvPr/>
              </p:nvSpPr>
              <p:spPr>
                <a:xfrm>
                  <a:off x="3356578" y="4822574"/>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3" name="Rectangle: Rounded Corners 310">
                  <a:extLst>
                    <a:ext uri="{FF2B5EF4-FFF2-40B4-BE49-F238E27FC236}">
                      <a16:creationId xmlns:a16="http://schemas.microsoft.com/office/drawing/2014/main" id="{DF7BEBF9-E9A7-5E4E-A2A2-FA252C04DDFC}"/>
                    </a:ext>
                  </a:extLst>
                </p:cNvPr>
                <p:cNvSpPr/>
                <p:nvPr/>
              </p:nvSpPr>
              <p:spPr>
                <a:xfrm>
                  <a:off x="3356578" y="4987117"/>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4" name="Rectangle: Rounded Corners 311">
                  <a:extLst>
                    <a:ext uri="{FF2B5EF4-FFF2-40B4-BE49-F238E27FC236}">
                      <a16:creationId xmlns:a16="http://schemas.microsoft.com/office/drawing/2014/main" id="{AED2689D-2CA9-8F47-8D22-8BF4CA9AA29B}"/>
                    </a:ext>
                  </a:extLst>
                </p:cNvPr>
                <p:cNvSpPr/>
                <p:nvPr/>
              </p:nvSpPr>
              <p:spPr>
                <a:xfrm>
                  <a:off x="3356578" y="5151660"/>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5" name="Rectangle: Rounded Corners 312">
                  <a:extLst>
                    <a:ext uri="{FF2B5EF4-FFF2-40B4-BE49-F238E27FC236}">
                      <a16:creationId xmlns:a16="http://schemas.microsoft.com/office/drawing/2014/main" id="{F742515B-00AF-964F-926A-E81FA6A2DDB9}"/>
                    </a:ext>
                  </a:extLst>
                </p:cNvPr>
                <p:cNvSpPr/>
                <p:nvPr/>
              </p:nvSpPr>
              <p:spPr>
                <a:xfrm>
                  <a:off x="3356578" y="5316203"/>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6" name="Rectangle: Rounded Corners 313">
                  <a:extLst>
                    <a:ext uri="{FF2B5EF4-FFF2-40B4-BE49-F238E27FC236}">
                      <a16:creationId xmlns:a16="http://schemas.microsoft.com/office/drawing/2014/main" id="{98B7D6EC-32FE-F847-9DFD-76E2A2BA74D3}"/>
                    </a:ext>
                  </a:extLst>
                </p:cNvPr>
                <p:cNvSpPr/>
                <p:nvPr/>
              </p:nvSpPr>
              <p:spPr>
                <a:xfrm>
                  <a:off x="3356578" y="5480746"/>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7" name="Rectangle: Rounded Corners 314">
                  <a:extLst>
                    <a:ext uri="{FF2B5EF4-FFF2-40B4-BE49-F238E27FC236}">
                      <a16:creationId xmlns:a16="http://schemas.microsoft.com/office/drawing/2014/main" id="{CC987C30-C244-564B-A341-BD6E150D7459}"/>
                    </a:ext>
                  </a:extLst>
                </p:cNvPr>
                <p:cNvSpPr/>
                <p:nvPr/>
              </p:nvSpPr>
              <p:spPr>
                <a:xfrm>
                  <a:off x="3356578" y="5645289"/>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8" name="Rectangle: Rounded Corners 315">
                  <a:extLst>
                    <a:ext uri="{FF2B5EF4-FFF2-40B4-BE49-F238E27FC236}">
                      <a16:creationId xmlns:a16="http://schemas.microsoft.com/office/drawing/2014/main" id="{17905FBB-C87B-9349-A111-E677CE68BB1F}"/>
                    </a:ext>
                  </a:extLst>
                </p:cNvPr>
                <p:cNvSpPr/>
                <p:nvPr/>
              </p:nvSpPr>
              <p:spPr>
                <a:xfrm>
                  <a:off x="3356578" y="5809832"/>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9" name="Rectangle: Rounded Corners 316">
                  <a:extLst>
                    <a:ext uri="{FF2B5EF4-FFF2-40B4-BE49-F238E27FC236}">
                      <a16:creationId xmlns:a16="http://schemas.microsoft.com/office/drawing/2014/main" id="{C60F3E92-CB7D-5445-9025-BA646E7BD698}"/>
                    </a:ext>
                  </a:extLst>
                </p:cNvPr>
                <p:cNvSpPr/>
                <p:nvPr/>
              </p:nvSpPr>
              <p:spPr>
                <a:xfrm>
                  <a:off x="3356578" y="5974375"/>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60" name="Rectangle: Rounded Corners 317">
                  <a:extLst>
                    <a:ext uri="{FF2B5EF4-FFF2-40B4-BE49-F238E27FC236}">
                      <a16:creationId xmlns:a16="http://schemas.microsoft.com/office/drawing/2014/main" id="{EAD28C9F-64FE-D54C-80CF-979156AE287F}"/>
                    </a:ext>
                  </a:extLst>
                </p:cNvPr>
                <p:cNvSpPr/>
                <p:nvPr/>
              </p:nvSpPr>
              <p:spPr>
                <a:xfrm>
                  <a:off x="3356578" y="6138918"/>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61" name="Rectangle: Rounded Corners 318">
                  <a:extLst>
                    <a:ext uri="{FF2B5EF4-FFF2-40B4-BE49-F238E27FC236}">
                      <a16:creationId xmlns:a16="http://schemas.microsoft.com/office/drawing/2014/main" id="{2755AF6C-2D0B-A943-B1BF-49EF2FE5BCA5}"/>
                    </a:ext>
                  </a:extLst>
                </p:cNvPr>
                <p:cNvSpPr/>
                <p:nvPr/>
              </p:nvSpPr>
              <p:spPr>
                <a:xfrm>
                  <a:off x="3356578" y="6303461"/>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62" name="Rectangle: Rounded Corners 319">
                  <a:extLst>
                    <a:ext uri="{FF2B5EF4-FFF2-40B4-BE49-F238E27FC236}">
                      <a16:creationId xmlns:a16="http://schemas.microsoft.com/office/drawing/2014/main" id="{E15DAA6A-6988-574C-9489-2B05C7EB1DDA}"/>
                    </a:ext>
                  </a:extLst>
                </p:cNvPr>
                <p:cNvSpPr/>
                <p:nvPr/>
              </p:nvSpPr>
              <p:spPr>
                <a:xfrm>
                  <a:off x="3356578" y="6468004"/>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63" name="Rectangle: Rounded Corners 320">
                  <a:extLst>
                    <a:ext uri="{FF2B5EF4-FFF2-40B4-BE49-F238E27FC236}">
                      <a16:creationId xmlns:a16="http://schemas.microsoft.com/office/drawing/2014/main" id="{4A9B7C51-6598-6445-8944-C63B3A3E380F}"/>
                    </a:ext>
                  </a:extLst>
                </p:cNvPr>
                <p:cNvSpPr/>
                <p:nvPr/>
              </p:nvSpPr>
              <p:spPr>
                <a:xfrm>
                  <a:off x="3356578" y="6632547"/>
                  <a:ext cx="691548"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53" name="Group 3552">
                <a:extLst>
                  <a:ext uri="{FF2B5EF4-FFF2-40B4-BE49-F238E27FC236}">
                    <a16:creationId xmlns:a16="http://schemas.microsoft.com/office/drawing/2014/main" id="{EEDDF3C4-1F79-474F-8844-52FAB1C78301}"/>
                  </a:ext>
                </a:extLst>
              </p:cNvPr>
              <p:cNvGrpSpPr/>
              <p:nvPr/>
            </p:nvGrpSpPr>
            <p:grpSpPr>
              <a:xfrm>
                <a:off x="9597618" y="4121141"/>
                <a:ext cx="995300" cy="2736859"/>
                <a:chOff x="10731880" y="4139280"/>
                <a:chExt cx="995300" cy="2736859"/>
              </a:xfrm>
            </p:grpSpPr>
            <p:sp>
              <p:nvSpPr>
                <p:cNvPr id="3834" name="Rectangle 3833">
                  <a:extLst>
                    <a:ext uri="{FF2B5EF4-FFF2-40B4-BE49-F238E27FC236}">
                      <a16:creationId xmlns:a16="http://schemas.microsoft.com/office/drawing/2014/main" id="{75CA9800-8CB5-7941-A88A-4109AD5660D8}"/>
                    </a:ext>
                  </a:extLst>
                </p:cNvPr>
                <p:cNvSpPr/>
                <p:nvPr/>
              </p:nvSpPr>
              <p:spPr>
                <a:xfrm>
                  <a:off x="10731880" y="4139280"/>
                  <a:ext cx="995300" cy="2736859"/>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5" name="Rectangle: Rounded Corners 292">
                  <a:extLst>
                    <a:ext uri="{FF2B5EF4-FFF2-40B4-BE49-F238E27FC236}">
                      <a16:creationId xmlns:a16="http://schemas.microsoft.com/office/drawing/2014/main" id="{413A86B2-8B50-484F-BE5E-829B2A680AF9}"/>
                    </a:ext>
                  </a:extLst>
                </p:cNvPr>
                <p:cNvSpPr/>
                <p:nvPr/>
              </p:nvSpPr>
              <p:spPr>
                <a:xfrm>
                  <a:off x="10835831" y="4262538"/>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6" name="Rectangle: Rounded Corners 293">
                  <a:extLst>
                    <a:ext uri="{FF2B5EF4-FFF2-40B4-BE49-F238E27FC236}">
                      <a16:creationId xmlns:a16="http://schemas.microsoft.com/office/drawing/2014/main" id="{63102EC3-28B7-FB4D-8759-F1CBCBD73BA4}"/>
                    </a:ext>
                  </a:extLst>
                </p:cNvPr>
                <p:cNvSpPr/>
                <p:nvPr/>
              </p:nvSpPr>
              <p:spPr>
                <a:xfrm>
                  <a:off x="10835831" y="4427081"/>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7" name="Rectangle: Rounded Corners 294">
                  <a:extLst>
                    <a:ext uri="{FF2B5EF4-FFF2-40B4-BE49-F238E27FC236}">
                      <a16:creationId xmlns:a16="http://schemas.microsoft.com/office/drawing/2014/main" id="{D1C0FC7C-5345-9C42-98FC-AC1016883B2B}"/>
                    </a:ext>
                  </a:extLst>
                </p:cNvPr>
                <p:cNvSpPr/>
                <p:nvPr/>
              </p:nvSpPr>
              <p:spPr>
                <a:xfrm>
                  <a:off x="10835831" y="4591624"/>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8" name="Rectangle: Rounded Corners 295">
                  <a:extLst>
                    <a:ext uri="{FF2B5EF4-FFF2-40B4-BE49-F238E27FC236}">
                      <a16:creationId xmlns:a16="http://schemas.microsoft.com/office/drawing/2014/main" id="{34135F49-257C-864F-9187-2FBE9BB37FF7}"/>
                    </a:ext>
                  </a:extLst>
                </p:cNvPr>
                <p:cNvSpPr/>
                <p:nvPr/>
              </p:nvSpPr>
              <p:spPr>
                <a:xfrm>
                  <a:off x="10835831" y="4756167"/>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9" name="Rectangle: Rounded Corners 296">
                  <a:extLst>
                    <a:ext uri="{FF2B5EF4-FFF2-40B4-BE49-F238E27FC236}">
                      <a16:creationId xmlns:a16="http://schemas.microsoft.com/office/drawing/2014/main" id="{C5D1E8ED-A087-8740-A724-04F0E379D8E6}"/>
                    </a:ext>
                  </a:extLst>
                </p:cNvPr>
                <p:cNvSpPr/>
                <p:nvPr/>
              </p:nvSpPr>
              <p:spPr>
                <a:xfrm>
                  <a:off x="10835831" y="4920710"/>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0" name="Rectangle: Rounded Corners 297">
                  <a:extLst>
                    <a:ext uri="{FF2B5EF4-FFF2-40B4-BE49-F238E27FC236}">
                      <a16:creationId xmlns:a16="http://schemas.microsoft.com/office/drawing/2014/main" id="{0D021C29-0F46-FF4E-80FC-D76A89AD6667}"/>
                    </a:ext>
                  </a:extLst>
                </p:cNvPr>
                <p:cNvSpPr/>
                <p:nvPr/>
              </p:nvSpPr>
              <p:spPr>
                <a:xfrm>
                  <a:off x="10835831" y="5085253"/>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1" name="Rectangle: Rounded Corners 298">
                  <a:extLst>
                    <a:ext uri="{FF2B5EF4-FFF2-40B4-BE49-F238E27FC236}">
                      <a16:creationId xmlns:a16="http://schemas.microsoft.com/office/drawing/2014/main" id="{D933CBEB-B004-AE4D-89CF-8669831E325B}"/>
                    </a:ext>
                  </a:extLst>
                </p:cNvPr>
                <p:cNvSpPr/>
                <p:nvPr/>
              </p:nvSpPr>
              <p:spPr>
                <a:xfrm>
                  <a:off x="10835831" y="5249796"/>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2" name="Rectangle: Rounded Corners 299">
                  <a:extLst>
                    <a:ext uri="{FF2B5EF4-FFF2-40B4-BE49-F238E27FC236}">
                      <a16:creationId xmlns:a16="http://schemas.microsoft.com/office/drawing/2014/main" id="{990A9F34-CC34-DE40-AF07-617DDC9E8C5A}"/>
                    </a:ext>
                  </a:extLst>
                </p:cNvPr>
                <p:cNvSpPr/>
                <p:nvPr/>
              </p:nvSpPr>
              <p:spPr>
                <a:xfrm>
                  <a:off x="10835831" y="5414339"/>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3" name="Rectangle: Rounded Corners 300">
                  <a:extLst>
                    <a:ext uri="{FF2B5EF4-FFF2-40B4-BE49-F238E27FC236}">
                      <a16:creationId xmlns:a16="http://schemas.microsoft.com/office/drawing/2014/main" id="{C7943BBC-8B02-8C4D-96EE-C7073CADCBDF}"/>
                    </a:ext>
                  </a:extLst>
                </p:cNvPr>
                <p:cNvSpPr/>
                <p:nvPr/>
              </p:nvSpPr>
              <p:spPr>
                <a:xfrm>
                  <a:off x="10835831" y="5578882"/>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4" name="Rectangle: Rounded Corners 301">
                  <a:extLst>
                    <a:ext uri="{FF2B5EF4-FFF2-40B4-BE49-F238E27FC236}">
                      <a16:creationId xmlns:a16="http://schemas.microsoft.com/office/drawing/2014/main" id="{39DB9738-D0C1-9743-A8CF-7770408E954A}"/>
                    </a:ext>
                  </a:extLst>
                </p:cNvPr>
                <p:cNvSpPr/>
                <p:nvPr/>
              </p:nvSpPr>
              <p:spPr>
                <a:xfrm>
                  <a:off x="10835831" y="5743425"/>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5" name="Rectangle: Rounded Corners 302">
                  <a:extLst>
                    <a:ext uri="{FF2B5EF4-FFF2-40B4-BE49-F238E27FC236}">
                      <a16:creationId xmlns:a16="http://schemas.microsoft.com/office/drawing/2014/main" id="{EC07B7EC-617C-4943-8963-B9216641899C}"/>
                    </a:ext>
                  </a:extLst>
                </p:cNvPr>
                <p:cNvSpPr/>
                <p:nvPr/>
              </p:nvSpPr>
              <p:spPr>
                <a:xfrm>
                  <a:off x="10835831" y="5907968"/>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6" name="Rectangle: Rounded Corners 303">
                  <a:extLst>
                    <a:ext uri="{FF2B5EF4-FFF2-40B4-BE49-F238E27FC236}">
                      <a16:creationId xmlns:a16="http://schemas.microsoft.com/office/drawing/2014/main" id="{1ECD1807-AF0D-6649-B0DA-6BBEF05B7588}"/>
                    </a:ext>
                  </a:extLst>
                </p:cNvPr>
                <p:cNvSpPr/>
                <p:nvPr/>
              </p:nvSpPr>
              <p:spPr>
                <a:xfrm>
                  <a:off x="10835831" y="6072511"/>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7" name="Rectangle: Rounded Corners 304">
                  <a:extLst>
                    <a:ext uri="{FF2B5EF4-FFF2-40B4-BE49-F238E27FC236}">
                      <a16:creationId xmlns:a16="http://schemas.microsoft.com/office/drawing/2014/main" id="{7665551C-5774-AB44-B4BE-D394040348DD}"/>
                    </a:ext>
                  </a:extLst>
                </p:cNvPr>
                <p:cNvSpPr/>
                <p:nvPr/>
              </p:nvSpPr>
              <p:spPr>
                <a:xfrm>
                  <a:off x="10831887" y="6231244"/>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8" name="Rectangle: Rounded Corners 305">
                  <a:extLst>
                    <a:ext uri="{FF2B5EF4-FFF2-40B4-BE49-F238E27FC236}">
                      <a16:creationId xmlns:a16="http://schemas.microsoft.com/office/drawing/2014/main" id="{13343C1D-B208-D345-A021-71F9C7523541}"/>
                    </a:ext>
                  </a:extLst>
                </p:cNvPr>
                <p:cNvSpPr/>
                <p:nvPr/>
              </p:nvSpPr>
              <p:spPr>
                <a:xfrm>
                  <a:off x="10827943" y="6389977"/>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49" name="Rectangle: Rounded Corners 306">
                  <a:extLst>
                    <a:ext uri="{FF2B5EF4-FFF2-40B4-BE49-F238E27FC236}">
                      <a16:creationId xmlns:a16="http://schemas.microsoft.com/office/drawing/2014/main" id="{69BD7D15-9420-F642-BE26-B61DBACDBF36}"/>
                    </a:ext>
                  </a:extLst>
                </p:cNvPr>
                <p:cNvSpPr/>
                <p:nvPr/>
              </p:nvSpPr>
              <p:spPr>
                <a:xfrm>
                  <a:off x="10823999" y="6548710"/>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50" name="Rectangle: Rounded Corners 307">
                  <a:extLst>
                    <a:ext uri="{FF2B5EF4-FFF2-40B4-BE49-F238E27FC236}">
                      <a16:creationId xmlns:a16="http://schemas.microsoft.com/office/drawing/2014/main" id="{06FD7679-B629-1343-AAD1-2BC0C0EF0796}"/>
                    </a:ext>
                  </a:extLst>
                </p:cNvPr>
                <p:cNvSpPr/>
                <p:nvPr/>
              </p:nvSpPr>
              <p:spPr>
                <a:xfrm>
                  <a:off x="10820055" y="6707443"/>
                  <a:ext cx="795286"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54" name="Group 3553">
                <a:extLst>
                  <a:ext uri="{FF2B5EF4-FFF2-40B4-BE49-F238E27FC236}">
                    <a16:creationId xmlns:a16="http://schemas.microsoft.com/office/drawing/2014/main" id="{A80D495C-6408-5540-B970-84F72BD92624}"/>
                  </a:ext>
                </a:extLst>
              </p:cNvPr>
              <p:cNvGrpSpPr/>
              <p:nvPr/>
            </p:nvGrpSpPr>
            <p:grpSpPr>
              <a:xfrm>
                <a:off x="6337247" y="3732511"/>
                <a:ext cx="667395" cy="3125111"/>
                <a:chOff x="6400953" y="3732889"/>
                <a:chExt cx="667395" cy="3125111"/>
              </a:xfrm>
            </p:grpSpPr>
            <p:sp>
              <p:nvSpPr>
                <p:cNvPr id="3821" name="Rectangle 3820">
                  <a:extLst>
                    <a:ext uri="{FF2B5EF4-FFF2-40B4-BE49-F238E27FC236}">
                      <a16:creationId xmlns:a16="http://schemas.microsoft.com/office/drawing/2014/main" id="{1499EBC8-19C7-034D-B7FE-A9C01254F7FE}"/>
                    </a:ext>
                  </a:extLst>
                </p:cNvPr>
                <p:cNvSpPr/>
                <p:nvPr/>
              </p:nvSpPr>
              <p:spPr>
                <a:xfrm>
                  <a:off x="6400953" y="3732889"/>
                  <a:ext cx="667395" cy="3125111"/>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2" name="Rectangle: Rounded Corners 279">
                  <a:extLst>
                    <a:ext uri="{FF2B5EF4-FFF2-40B4-BE49-F238E27FC236}">
                      <a16:creationId xmlns:a16="http://schemas.microsoft.com/office/drawing/2014/main" id="{0BAA4F1A-D160-9047-B8AF-32C46A8743DA}"/>
                    </a:ext>
                  </a:extLst>
                </p:cNvPr>
                <p:cNvSpPr/>
                <p:nvPr/>
              </p:nvSpPr>
              <p:spPr>
                <a:xfrm>
                  <a:off x="6547269" y="3894357"/>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3" name="Rectangle: Rounded Corners 280">
                  <a:extLst>
                    <a:ext uri="{FF2B5EF4-FFF2-40B4-BE49-F238E27FC236}">
                      <a16:creationId xmlns:a16="http://schemas.microsoft.com/office/drawing/2014/main" id="{B9D7C356-D46C-784C-A4D5-3217904C2B3C}"/>
                    </a:ext>
                  </a:extLst>
                </p:cNvPr>
                <p:cNvSpPr/>
                <p:nvPr/>
              </p:nvSpPr>
              <p:spPr>
                <a:xfrm>
                  <a:off x="6547269" y="4058900"/>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4" name="Rectangle: Rounded Corners 281">
                  <a:extLst>
                    <a:ext uri="{FF2B5EF4-FFF2-40B4-BE49-F238E27FC236}">
                      <a16:creationId xmlns:a16="http://schemas.microsoft.com/office/drawing/2014/main" id="{519B68EC-5204-0545-ABA2-7B1EFD604D13}"/>
                    </a:ext>
                  </a:extLst>
                </p:cNvPr>
                <p:cNvSpPr/>
                <p:nvPr/>
              </p:nvSpPr>
              <p:spPr>
                <a:xfrm>
                  <a:off x="6547269" y="4223443"/>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5" name="Rectangle: Rounded Corners 282">
                  <a:extLst>
                    <a:ext uri="{FF2B5EF4-FFF2-40B4-BE49-F238E27FC236}">
                      <a16:creationId xmlns:a16="http://schemas.microsoft.com/office/drawing/2014/main" id="{11BF1D11-77AE-DE4D-A7C3-064F1F2E8299}"/>
                    </a:ext>
                  </a:extLst>
                </p:cNvPr>
                <p:cNvSpPr/>
                <p:nvPr/>
              </p:nvSpPr>
              <p:spPr>
                <a:xfrm>
                  <a:off x="6547269" y="4387986"/>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6" name="Rectangle: Rounded Corners 283">
                  <a:extLst>
                    <a:ext uri="{FF2B5EF4-FFF2-40B4-BE49-F238E27FC236}">
                      <a16:creationId xmlns:a16="http://schemas.microsoft.com/office/drawing/2014/main" id="{46BDF59D-B072-1343-9C6B-54A0CC420C01}"/>
                    </a:ext>
                  </a:extLst>
                </p:cNvPr>
                <p:cNvSpPr/>
                <p:nvPr/>
              </p:nvSpPr>
              <p:spPr>
                <a:xfrm>
                  <a:off x="6547269" y="4552529"/>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7" name="Rectangle: Rounded Corners 284">
                  <a:extLst>
                    <a:ext uri="{FF2B5EF4-FFF2-40B4-BE49-F238E27FC236}">
                      <a16:creationId xmlns:a16="http://schemas.microsoft.com/office/drawing/2014/main" id="{83CCBBB7-4175-784D-8F90-FF769CCA63FA}"/>
                    </a:ext>
                  </a:extLst>
                </p:cNvPr>
                <p:cNvSpPr/>
                <p:nvPr/>
              </p:nvSpPr>
              <p:spPr>
                <a:xfrm>
                  <a:off x="6547269" y="4717072"/>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8" name="Rectangle: Rounded Corners 285">
                  <a:extLst>
                    <a:ext uri="{FF2B5EF4-FFF2-40B4-BE49-F238E27FC236}">
                      <a16:creationId xmlns:a16="http://schemas.microsoft.com/office/drawing/2014/main" id="{400008D9-ABC8-D841-B209-B12470D6E771}"/>
                    </a:ext>
                  </a:extLst>
                </p:cNvPr>
                <p:cNvSpPr/>
                <p:nvPr/>
              </p:nvSpPr>
              <p:spPr>
                <a:xfrm>
                  <a:off x="6547269" y="4881615"/>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9" name="Rectangle: Rounded Corners 286">
                  <a:extLst>
                    <a:ext uri="{FF2B5EF4-FFF2-40B4-BE49-F238E27FC236}">
                      <a16:creationId xmlns:a16="http://schemas.microsoft.com/office/drawing/2014/main" id="{CC35A551-276E-F642-9956-9FADDD7D2283}"/>
                    </a:ext>
                  </a:extLst>
                </p:cNvPr>
                <p:cNvSpPr/>
                <p:nvPr/>
              </p:nvSpPr>
              <p:spPr>
                <a:xfrm>
                  <a:off x="6547269" y="5046158"/>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0" name="Rectangle: Rounded Corners 287">
                  <a:extLst>
                    <a:ext uri="{FF2B5EF4-FFF2-40B4-BE49-F238E27FC236}">
                      <a16:creationId xmlns:a16="http://schemas.microsoft.com/office/drawing/2014/main" id="{2548FC9A-BC7C-1D43-9C69-24D8A08D3F0C}"/>
                    </a:ext>
                  </a:extLst>
                </p:cNvPr>
                <p:cNvSpPr/>
                <p:nvPr/>
              </p:nvSpPr>
              <p:spPr>
                <a:xfrm>
                  <a:off x="6547269" y="5210701"/>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1" name="Rectangle: Rounded Corners 288">
                  <a:extLst>
                    <a:ext uri="{FF2B5EF4-FFF2-40B4-BE49-F238E27FC236}">
                      <a16:creationId xmlns:a16="http://schemas.microsoft.com/office/drawing/2014/main" id="{B6BDB0F0-854F-4E4F-B144-6229F46FB6F4}"/>
                    </a:ext>
                  </a:extLst>
                </p:cNvPr>
                <p:cNvSpPr/>
                <p:nvPr/>
              </p:nvSpPr>
              <p:spPr>
                <a:xfrm>
                  <a:off x="6547269" y="5375244"/>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2" name="Rectangle: Rounded Corners 289">
                  <a:extLst>
                    <a:ext uri="{FF2B5EF4-FFF2-40B4-BE49-F238E27FC236}">
                      <a16:creationId xmlns:a16="http://schemas.microsoft.com/office/drawing/2014/main" id="{1F2E8A03-813F-2847-BBAA-4E45B223100F}"/>
                    </a:ext>
                  </a:extLst>
                </p:cNvPr>
                <p:cNvSpPr/>
                <p:nvPr/>
              </p:nvSpPr>
              <p:spPr>
                <a:xfrm>
                  <a:off x="6547269" y="5539787"/>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33" name="Rectangle: Rounded Corners 290">
                  <a:extLst>
                    <a:ext uri="{FF2B5EF4-FFF2-40B4-BE49-F238E27FC236}">
                      <a16:creationId xmlns:a16="http://schemas.microsoft.com/office/drawing/2014/main" id="{854F8E39-2396-984F-B363-EC0E23C5BB8E}"/>
                    </a:ext>
                  </a:extLst>
                </p:cNvPr>
                <p:cNvSpPr/>
                <p:nvPr/>
              </p:nvSpPr>
              <p:spPr>
                <a:xfrm>
                  <a:off x="6547269" y="5704330"/>
                  <a:ext cx="374764" cy="92326"/>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55" name="Group 3554">
                <a:extLst>
                  <a:ext uri="{FF2B5EF4-FFF2-40B4-BE49-F238E27FC236}">
                    <a16:creationId xmlns:a16="http://schemas.microsoft.com/office/drawing/2014/main" id="{EB7CA046-CCE1-E142-95A2-7B0D7BCE64CC}"/>
                  </a:ext>
                </a:extLst>
              </p:cNvPr>
              <p:cNvGrpSpPr/>
              <p:nvPr/>
            </p:nvGrpSpPr>
            <p:grpSpPr>
              <a:xfrm>
                <a:off x="6630966" y="3987554"/>
                <a:ext cx="936353" cy="2872917"/>
                <a:chOff x="15527501" y="-149057"/>
                <a:chExt cx="936353" cy="2872917"/>
              </a:xfrm>
            </p:grpSpPr>
            <p:sp>
              <p:nvSpPr>
                <p:cNvPr id="3788" name="Rectangle: Top Corners Rounded 245">
                  <a:extLst>
                    <a:ext uri="{FF2B5EF4-FFF2-40B4-BE49-F238E27FC236}">
                      <a16:creationId xmlns:a16="http://schemas.microsoft.com/office/drawing/2014/main" id="{E9E26023-C33A-5D49-8ED5-6A8ADF4F9AA7}"/>
                    </a:ext>
                  </a:extLst>
                </p:cNvPr>
                <p:cNvSpPr/>
                <p:nvPr/>
              </p:nvSpPr>
              <p:spPr>
                <a:xfrm>
                  <a:off x="15527501" y="-149057"/>
                  <a:ext cx="936353" cy="287291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789" name="Group 3788">
                  <a:extLst>
                    <a:ext uri="{FF2B5EF4-FFF2-40B4-BE49-F238E27FC236}">
                      <a16:creationId xmlns:a16="http://schemas.microsoft.com/office/drawing/2014/main" id="{244C861F-23D6-0B44-8A7B-A68C789BBEF5}"/>
                    </a:ext>
                  </a:extLst>
                </p:cNvPr>
                <p:cNvGrpSpPr/>
                <p:nvPr/>
              </p:nvGrpSpPr>
              <p:grpSpPr>
                <a:xfrm>
                  <a:off x="15717003" y="150746"/>
                  <a:ext cx="558982" cy="211369"/>
                  <a:chOff x="2438400" y="3721100"/>
                  <a:chExt cx="417286" cy="165100"/>
                </a:xfrm>
                <a:solidFill>
                  <a:srgbClr val="355450"/>
                </a:solidFill>
              </p:grpSpPr>
              <p:sp>
                <p:nvSpPr>
                  <p:cNvPr id="3818" name="Rectangle 3817">
                    <a:extLst>
                      <a:ext uri="{FF2B5EF4-FFF2-40B4-BE49-F238E27FC236}">
                        <a16:creationId xmlns:a16="http://schemas.microsoft.com/office/drawing/2014/main" id="{A05A4C5B-0117-8F4A-836F-3568CC26BA05}"/>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9" name="Rectangle 3818">
                    <a:extLst>
                      <a:ext uri="{FF2B5EF4-FFF2-40B4-BE49-F238E27FC236}">
                        <a16:creationId xmlns:a16="http://schemas.microsoft.com/office/drawing/2014/main" id="{D2C29DAA-09B2-CA41-BC7B-A87224191756}"/>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20" name="Rectangle 3819">
                    <a:extLst>
                      <a:ext uri="{FF2B5EF4-FFF2-40B4-BE49-F238E27FC236}">
                        <a16:creationId xmlns:a16="http://schemas.microsoft.com/office/drawing/2014/main" id="{12FEB85D-6812-8448-84C6-D215142218C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0" name="Group 3789">
                  <a:extLst>
                    <a:ext uri="{FF2B5EF4-FFF2-40B4-BE49-F238E27FC236}">
                      <a16:creationId xmlns:a16="http://schemas.microsoft.com/office/drawing/2014/main" id="{789F1585-F2CC-5A49-8A20-6A3B546D7578}"/>
                    </a:ext>
                  </a:extLst>
                </p:cNvPr>
                <p:cNvGrpSpPr/>
                <p:nvPr/>
              </p:nvGrpSpPr>
              <p:grpSpPr>
                <a:xfrm>
                  <a:off x="15717003" y="448746"/>
                  <a:ext cx="558982" cy="211369"/>
                  <a:chOff x="2438400" y="3721100"/>
                  <a:chExt cx="417286" cy="165100"/>
                </a:xfrm>
                <a:solidFill>
                  <a:srgbClr val="355450"/>
                </a:solidFill>
              </p:grpSpPr>
              <p:sp>
                <p:nvSpPr>
                  <p:cNvPr id="3815" name="Rectangle 3814">
                    <a:extLst>
                      <a:ext uri="{FF2B5EF4-FFF2-40B4-BE49-F238E27FC236}">
                        <a16:creationId xmlns:a16="http://schemas.microsoft.com/office/drawing/2014/main" id="{DDCC2A12-4A66-CA4A-AF76-28E0F13402B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6" name="Rectangle 3815">
                    <a:extLst>
                      <a:ext uri="{FF2B5EF4-FFF2-40B4-BE49-F238E27FC236}">
                        <a16:creationId xmlns:a16="http://schemas.microsoft.com/office/drawing/2014/main" id="{DE6FD77D-29FB-5548-8691-3C4C08F7B9A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7" name="Rectangle 3816">
                    <a:extLst>
                      <a:ext uri="{FF2B5EF4-FFF2-40B4-BE49-F238E27FC236}">
                        <a16:creationId xmlns:a16="http://schemas.microsoft.com/office/drawing/2014/main" id="{A14E2AC9-ED2B-9940-B04E-280CD55CF918}"/>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1" name="Group 3790">
                  <a:extLst>
                    <a:ext uri="{FF2B5EF4-FFF2-40B4-BE49-F238E27FC236}">
                      <a16:creationId xmlns:a16="http://schemas.microsoft.com/office/drawing/2014/main" id="{1BB743AE-6ABF-9640-ADC4-CB332D597549}"/>
                    </a:ext>
                  </a:extLst>
                </p:cNvPr>
                <p:cNvGrpSpPr/>
                <p:nvPr/>
              </p:nvGrpSpPr>
              <p:grpSpPr>
                <a:xfrm>
                  <a:off x="15717003" y="746746"/>
                  <a:ext cx="558982" cy="211369"/>
                  <a:chOff x="2438400" y="3721100"/>
                  <a:chExt cx="417286" cy="165100"/>
                </a:xfrm>
                <a:solidFill>
                  <a:srgbClr val="355450"/>
                </a:solidFill>
              </p:grpSpPr>
              <p:sp>
                <p:nvSpPr>
                  <p:cNvPr id="3812" name="Rectangle 3811">
                    <a:extLst>
                      <a:ext uri="{FF2B5EF4-FFF2-40B4-BE49-F238E27FC236}">
                        <a16:creationId xmlns:a16="http://schemas.microsoft.com/office/drawing/2014/main" id="{53AFF8CE-C132-514C-96CC-0158207F245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3" name="Rectangle 3812">
                    <a:extLst>
                      <a:ext uri="{FF2B5EF4-FFF2-40B4-BE49-F238E27FC236}">
                        <a16:creationId xmlns:a16="http://schemas.microsoft.com/office/drawing/2014/main" id="{B6DA1E16-FC0A-B74F-8921-F63306B0D9E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4" name="Rectangle 3813">
                    <a:extLst>
                      <a:ext uri="{FF2B5EF4-FFF2-40B4-BE49-F238E27FC236}">
                        <a16:creationId xmlns:a16="http://schemas.microsoft.com/office/drawing/2014/main" id="{F5636C08-39F8-2B43-8899-C541FFF30BB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2" name="Group 3791">
                  <a:extLst>
                    <a:ext uri="{FF2B5EF4-FFF2-40B4-BE49-F238E27FC236}">
                      <a16:creationId xmlns:a16="http://schemas.microsoft.com/office/drawing/2014/main" id="{212676B8-F107-F64E-8A81-2537146A3FA4}"/>
                    </a:ext>
                  </a:extLst>
                </p:cNvPr>
                <p:cNvGrpSpPr/>
                <p:nvPr/>
              </p:nvGrpSpPr>
              <p:grpSpPr>
                <a:xfrm>
                  <a:off x="15717003" y="1044746"/>
                  <a:ext cx="558982" cy="211369"/>
                  <a:chOff x="2438400" y="3721100"/>
                  <a:chExt cx="417286" cy="165100"/>
                </a:xfrm>
                <a:solidFill>
                  <a:srgbClr val="355450"/>
                </a:solidFill>
              </p:grpSpPr>
              <p:sp>
                <p:nvSpPr>
                  <p:cNvPr id="3809" name="Rectangle 3808">
                    <a:extLst>
                      <a:ext uri="{FF2B5EF4-FFF2-40B4-BE49-F238E27FC236}">
                        <a16:creationId xmlns:a16="http://schemas.microsoft.com/office/drawing/2014/main" id="{2257B4FC-F597-4F4A-87FC-31E61088C20F}"/>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0" name="Rectangle 3809">
                    <a:extLst>
                      <a:ext uri="{FF2B5EF4-FFF2-40B4-BE49-F238E27FC236}">
                        <a16:creationId xmlns:a16="http://schemas.microsoft.com/office/drawing/2014/main" id="{71B8CA08-E60E-5E49-BF07-96D6C2337B9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11" name="Rectangle 3810">
                    <a:extLst>
                      <a:ext uri="{FF2B5EF4-FFF2-40B4-BE49-F238E27FC236}">
                        <a16:creationId xmlns:a16="http://schemas.microsoft.com/office/drawing/2014/main" id="{E13132C4-7914-E746-AFD4-1021B2B43FA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3" name="Group 3792">
                  <a:extLst>
                    <a:ext uri="{FF2B5EF4-FFF2-40B4-BE49-F238E27FC236}">
                      <a16:creationId xmlns:a16="http://schemas.microsoft.com/office/drawing/2014/main" id="{B5DC6215-39E9-B14E-97C7-CA157AF9613B}"/>
                    </a:ext>
                  </a:extLst>
                </p:cNvPr>
                <p:cNvGrpSpPr/>
                <p:nvPr/>
              </p:nvGrpSpPr>
              <p:grpSpPr>
                <a:xfrm>
                  <a:off x="15717003" y="1342746"/>
                  <a:ext cx="558982" cy="211369"/>
                  <a:chOff x="2438400" y="3721100"/>
                  <a:chExt cx="417286" cy="165100"/>
                </a:xfrm>
                <a:solidFill>
                  <a:srgbClr val="355450"/>
                </a:solidFill>
              </p:grpSpPr>
              <p:sp>
                <p:nvSpPr>
                  <p:cNvPr id="3806" name="Rectangle 3805">
                    <a:extLst>
                      <a:ext uri="{FF2B5EF4-FFF2-40B4-BE49-F238E27FC236}">
                        <a16:creationId xmlns:a16="http://schemas.microsoft.com/office/drawing/2014/main" id="{DF8C0A69-F139-1E46-B4DD-53888EF6768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7" name="Rectangle 3806">
                    <a:extLst>
                      <a:ext uri="{FF2B5EF4-FFF2-40B4-BE49-F238E27FC236}">
                        <a16:creationId xmlns:a16="http://schemas.microsoft.com/office/drawing/2014/main" id="{3D068EAC-5625-BE46-B8DF-67C340AEF13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8" name="Rectangle 3807">
                    <a:extLst>
                      <a:ext uri="{FF2B5EF4-FFF2-40B4-BE49-F238E27FC236}">
                        <a16:creationId xmlns:a16="http://schemas.microsoft.com/office/drawing/2014/main" id="{57459F7E-C2FE-2A40-AD22-C8AE7B64D301}"/>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4" name="Group 3793">
                  <a:extLst>
                    <a:ext uri="{FF2B5EF4-FFF2-40B4-BE49-F238E27FC236}">
                      <a16:creationId xmlns:a16="http://schemas.microsoft.com/office/drawing/2014/main" id="{F79269B1-6A7D-2746-886C-F31F989E24E8}"/>
                    </a:ext>
                  </a:extLst>
                </p:cNvPr>
                <p:cNvGrpSpPr/>
                <p:nvPr/>
              </p:nvGrpSpPr>
              <p:grpSpPr>
                <a:xfrm>
                  <a:off x="15717003" y="1640746"/>
                  <a:ext cx="558982" cy="211369"/>
                  <a:chOff x="2438400" y="3721100"/>
                  <a:chExt cx="417286" cy="165100"/>
                </a:xfrm>
                <a:solidFill>
                  <a:srgbClr val="355450"/>
                </a:solidFill>
              </p:grpSpPr>
              <p:sp>
                <p:nvSpPr>
                  <p:cNvPr id="3803" name="Rectangle 3802">
                    <a:extLst>
                      <a:ext uri="{FF2B5EF4-FFF2-40B4-BE49-F238E27FC236}">
                        <a16:creationId xmlns:a16="http://schemas.microsoft.com/office/drawing/2014/main" id="{7941A6D1-662D-534D-958E-C70E80DE721F}"/>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4" name="Rectangle 3803">
                    <a:extLst>
                      <a:ext uri="{FF2B5EF4-FFF2-40B4-BE49-F238E27FC236}">
                        <a16:creationId xmlns:a16="http://schemas.microsoft.com/office/drawing/2014/main" id="{2B5AB46E-CBF6-9943-AC67-47FF28EBB45B}"/>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5" name="Rectangle 3804">
                    <a:extLst>
                      <a:ext uri="{FF2B5EF4-FFF2-40B4-BE49-F238E27FC236}">
                        <a16:creationId xmlns:a16="http://schemas.microsoft.com/office/drawing/2014/main" id="{030BC044-5277-EF48-A0EB-9097C8110A0C}"/>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5" name="Group 3794">
                  <a:extLst>
                    <a:ext uri="{FF2B5EF4-FFF2-40B4-BE49-F238E27FC236}">
                      <a16:creationId xmlns:a16="http://schemas.microsoft.com/office/drawing/2014/main" id="{D662D791-3073-8749-8E06-50E77BBF0085}"/>
                    </a:ext>
                  </a:extLst>
                </p:cNvPr>
                <p:cNvGrpSpPr/>
                <p:nvPr/>
              </p:nvGrpSpPr>
              <p:grpSpPr>
                <a:xfrm>
                  <a:off x="15717003" y="1938746"/>
                  <a:ext cx="558982" cy="211369"/>
                  <a:chOff x="2438400" y="3721100"/>
                  <a:chExt cx="417286" cy="165100"/>
                </a:xfrm>
                <a:solidFill>
                  <a:srgbClr val="355450"/>
                </a:solidFill>
              </p:grpSpPr>
              <p:sp>
                <p:nvSpPr>
                  <p:cNvPr id="3800" name="Rectangle 3799">
                    <a:extLst>
                      <a:ext uri="{FF2B5EF4-FFF2-40B4-BE49-F238E27FC236}">
                        <a16:creationId xmlns:a16="http://schemas.microsoft.com/office/drawing/2014/main" id="{D4F0FC8F-61F3-4448-9CA0-25BBBAFB397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1" name="Rectangle 3800">
                    <a:extLst>
                      <a:ext uri="{FF2B5EF4-FFF2-40B4-BE49-F238E27FC236}">
                        <a16:creationId xmlns:a16="http://schemas.microsoft.com/office/drawing/2014/main" id="{306786AE-E504-AA4E-AC88-829647F73DE2}"/>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802" name="Rectangle 3801">
                    <a:extLst>
                      <a:ext uri="{FF2B5EF4-FFF2-40B4-BE49-F238E27FC236}">
                        <a16:creationId xmlns:a16="http://schemas.microsoft.com/office/drawing/2014/main" id="{3C8755BD-BF5A-3144-8AF7-33C6F89A1C8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96" name="Group 3795">
                  <a:extLst>
                    <a:ext uri="{FF2B5EF4-FFF2-40B4-BE49-F238E27FC236}">
                      <a16:creationId xmlns:a16="http://schemas.microsoft.com/office/drawing/2014/main" id="{7217D1DE-5069-F447-9CEA-D159CE944018}"/>
                    </a:ext>
                  </a:extLst>
                </p:cNvPr>
                <p:cNvGrpSpPr/>
                <p:nvPr/>
              </p:nvGrpSpPr>
              <p:grpSpPr>
                <a:xfrm>
                  <a:off x="15717003" y="2236746"/>
                  <a:ext cx="558982" cy="211369"/>
                  <a:chOff x="2438400" y="3721100"/>
                  <a:chExt cx="417286" cy="165100"/>
                </a:xfrm>
                <a:solidFill>
                  <a:srgbClr val="355450"/>
                </a:solidFill>
              </p:grpSpPr>
              <p:sp>
                <p:nvSpPr>
                  <p:cNvPr id="3797" name="Rectangle 3796">
                    <a:extLst>
                      <a:ext uri="{FF2B5EF4-FFF2-40B4-BE49-F238E27FC236}">
                        <a16:creationId xmlns:a16="http://schemas.microsoft.com/office/drawing/2014/main" id="{57D4DD39-C7C6-B14D-B617-F52865F0CB36}"/>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98" name="Rectangle 3797">
                    <a:extLst>
                      <a:ext uri="{FF2B5EF4-FFF2-40B4-BE49-F238E27FC236}">
                        <a16:creationId xmlns:a16="http://schemas.microsoft.com/office/drawing/2014/main" id="{902E0380-7B9B-4646-B3ED-C5001A3E0B1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99" name="Rectangle 3798">
                    <a:extLst>
                      <a:ext uri="{FF2B5EF4-FFF2-40B4-BE49-F238E27FC236}">
                        <a16:creationId xmlns:a16="http://schemas.microsoft.com/office/drawing/2014/main" id="{FA5D45B5-A212-714E-BC39-2E7D1BFD9A93}"/>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6" name="Group 3555">
                <a:extLst>
                  <a:ext uri="{FF2B5EF4-FFF2-40B4-BE49-F238E27FC236}">
                    <a16:creationId xmlns:a16="http://schemas.microsoft.com/office/drawing/2014/main" id="{0AE47132-0883-F94F-B18A-F1D060529E9A}"/>
                  </a:ext>
                </a:extLst>
              </p:cNvPr>
              <p:cNvGrpSpPr/>
              <p:nvPr/>
            </p:nvGrpSpPr>
            <p:grpSpPr>
              <a:xfrm>
                <a:off x="546585" y="5117989"/>
                <a:ext cx="1164455" cy="1744436"/>
                <a:chOff x="-1397498" y="5131703"/>
                <a:chExt cx="1164455" cy="1744436"/>
              </a:xfrm>
            </p:grpSpPr>
            <p:sp>
              <p:nvSpPr>
                <p:cNvPr id="3769" name="Rectangle: Top Corners Rounded 226">
                  <a:extLst>
                    <a:ext uri="{FF2B5EF4-FFF2-40B4-BE49-F238E27FC236}">
                      <a16:creationId xmlns:a16="http://schemas.microsoft.com/office/drawing/2014/main" id="{5D8190D8-56DD-2244-92B2-160C39F6734F}"/>
                    </a:ext>
                  </a:extLst>
                </p:cNvPr>
                <p:cNvSpPr/>
                <p:nvPr/>
              </p:nvSpPr>
              <p:spPr>
                <a:xfrm>
                  <a:off x="-1397498" y="5131703"/>
                  <a:ext cx="1164455" cy="1744436"/>
                </a:xfrm>
                <a:prstGeom prst="round2SameRect">
                  <a:avLst>
                    <a:gd name="adj1" fmla="val 23415"/>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770" name="Group 3769">
                  <a:extLst>
                    <a:ext uri="{FF2B5EF4-FFF2-40B4-BE49-F238E27FC236}">
                      <a16:creationId xmlns:a16="http://schemas.microsoft.com/office/drawing/2014/main" id="{FC804F55-BD1D-B94D-A8FC-D739D4D07DF1}"/>
                    </a:ext>
                  </a:extLst>
                </p:cNvPr>
                <p:cNvGrpSpPr/>
                <p:nvPr/>
              </p:nvGrpSpPr>
              <p:grpSpPr>
                <a:xfrm>
                  <a:off x="-1225640" y="5353598"/>
                  <a:ext cx="820737" cy="124080"/>
                  <a:chOff x="-1249022" y="5384545"/>
                  <a:chExt cx="820737" cy="124080"/>
                </a:xfrm>
              </p:grpSpPr>
              <p:sp>
                <p:nvSpPr>
                  <p:cNvPr id="3786" name="Rectangle: Rounded Corners 243">
                    <a:extLst>
                      <a:ext uri="{FF2B5EF4-FFF2-40B4-BE49-F238E27FC236}">
                        <a16:creationId xmlns:a16="http://schemas.microsoft.com/office/drawing/2014/main" id="{0402C43A-8E2A-A342-A5F6-8E52CD3DFB0B}"/>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87" name="Rectangle: Rounded Corners 244">
                    <a:extLst>
                      <a:ext uri="{FF2B5EF4-FFF2-40B4-BE49-F238E27FC236}">
                        <a16:creationId xmlns:a16="http://schemas.microsoft.com/office/drawing/2014/main" id="{4329A9F9-0E38-DC4E-9DCD-F0042EE5F102}"/>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71" name="Group 3770">
                  <a:extLst>
                    <a:ext uri="{FF2B5EF4-FFF2-40B4-BE49-F238E27FC236}">
                      <a16:creationId xmlns:a16="http://schemas.microsoft.com/office/drawing/2014/main" id="{8BA0136F-03D4-9D4B-9AD6-081E9488A818}"/>
                    </a:ext>
                  </a:extLst>
                </p:cNvPr>
                <p:cNvGrpSpPr/>
                <p:nvPr/>
              </p:nvGrpSpPr>
              <p:grpSpPr>
                <a:xfrm>
                  <a:off x="-1224143" y="5563252"/>
                  <a:ext cx="820737" cy="124080"/>
                  <a:chOff x="-1249022" y="5384545"/>
                  <a:chExt cx="820737" cy="124080"/>
                </a:xfrm>
              </p:grpSpPr>
              <p:sp>
                <p:nvSpPr>
                  <p:cNvPr id="3784" name="Rectangle: Rounded Corners 241">
                    <a:extLst>
                      <a:ext uri="{FF2B5EF4-FFF2-40B4-BE49-F238E27FC236}">
                        <a16:creationId xmlns:a16="http://schemas.microsoft.com/office/drawing/2014/main" id="{75F3BFEA-BADF-F84B-A926-DAD5DE2BC11A}"/>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85" name="Rectangle: Rounded Corners 242">
                    <a:extLst>
                      <a:ext uri="{FF2B5EF4-FFF2-40B4-BE49-F238E27FC236}">
                        <a16:creationId xmlns:a16="http://schemas.microsoft.com/office/drawing/2014/main" id="{EC853607-4E9C-444D-98C4-C0DAC0715188}"/>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72" name="Group 3771">
                  <a:extLst>
                    <a:ext uri="{FF2B5EF4-FFF2-40B4-BE49-F238E27FC236}">
                      <a16:creationId xmlns:a16="http://schemas.microsoft.com/office/drawing/2014/main" id="{06CCEF62-C4D3-3342-9416-0F08FA73C3CC}"/>
                    </a:ext>
                  </a:extLst>
                </p:cNvPr>
                <p:cNvGrpSpPr/>
                <p:nvPr/>
              </p:nvGrpSpPr>
              <p:grpSpPr>
                <a:xfrm>
                  <a:off x="-1222646" y="5772906"/>
                  <a:ext cx="820737" cy="124080"/>
                  <a:chOff x="-1249022" y="5384545"/>
                  <a:chExt cx="820737" cy="124080"/>
                </a:xfrm>
              </p:grpSpPr>
              <p:sp>
                <p:nvSpPr>
                  <p:cNvPr id="3782" name="Rectangle: Rounded Corners 239">
                    <a:extLst>
                      <a:ext uri="{FF2B5EF4-FFF2-40B4-BE49-F238E27FC236}">
                        <a16:creationId xmlns:a16="http://schemas.microsoft.com/office/drawing/2014/main" id="{87D6A652-B640-D842-8DE9-AB0488DDE9F1}"/>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83" name="Rectangle: Rounded Corners 240">
                    <a:extLst>
                      <a:ext uri="{FF2B5EF4-FFF2-40B4-BE49-F238E27FC236}">
                        <a16:creationId xmlns:a16="http://schemas.microsoft.com/office/drawing/2014/main" id="{D73C63CF-9424-B744-88C1-30061B8EA759}"/>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73" name="Group 3772">
                  <a:extLst>
                    <a:ext uri="{FF2B5EF4-FFF2-40B4-BE49-F238E27FC236}">
                      <a16:creationId xmlns:a16="http://schemas.microsoft.com/office/drawing/2014/main" id="{ADFEC2EF-8B3A-CF4C-8D40-C390E68AF6DB}"/>
                    </a:ext>
                  </a:extLst>
                </p:cNvPr>
                <p:cNvGrpSpPr/>
                <p:nvPr/>
              </p:nvGrpSpPr>
              <p:grpSpPr>
                <a:xfrm>
                  <a:off x="-1221149" y="5982560"/>
                  <a:ext cx="820737" cy="124080"/>
                  <a:chOff x="-1249022" y="5384545"/>
                  <a:chExt cx="820737" cy="124080"/>
                </a:xfrm>
              </p:grpSpPr>
              <p:sp>
                <p:nvSpPr>
                  <p:cNvPr id="3780" name="Rectangle: Rounded Corners 237">
                    <a:extLst>
                      <a:ext uri="{FF2B5EF4-FFF2-40B4-BE49-F238E27FC236}">
                        <a16:creationId xmlns:a16="http://schemas.microsoft.com/office/drawing/2014/main" id="{2BC9557D-7DEF-CE45-83B9-1126EFF56DD0}"/>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81" name="Rectangle: Rounded Corners 238">
                    <a:extLst>
                      <a:ext uri="{FF2B5EF4-FFF2-40B4-BE49-F238E27FC236}">
                        <a16:creationId xmlns:a16="http://schemas.microsoft.com/office/drawing/2014/main" id="{D8F2C93B-C43A-374A-A151-6E4E5422BF6C}"/>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74" name="Group 3773">
                  <a:extLst>
                    <a:ext uri="{FF2B5EF4-FFF2-40B4-BE49-F238E27FC236}">
                      <a16:creationId xmlns:a16="http://schemas.microsoft.com/office/drawing/2014/main" id="{CFE0479D-FAC6-634B-BE6C-F1A8BB3D5330}"/>
                    </a:ext>
                  </a:extLst>
                </p:cNvPr>
                <p:cNvGrpSpPr/>
                <p:nvPr/>
              </p:nvGrpSpPr>
              <p:grpSpPr>
                <a:xfrm>
                  <a:off x="-1219652" y="6192214"/>
                  <a:ext cx="820737" cy="124080"/>
                  <a:chOff x="-1249022" y="5384545"/>
                  <a:chExt cx="820737" cy="124080"/>
                </a:xfrm>
              </p:grpSpPr>
              <p:sp>
                <p:nvSpPr>
                  <p:cNvPr id="3778" name="Rectangle: Rounded Corners 235">
                    <a:extLst>
                      <a:ext uri="{FF2B5EF4-FFF2-40B4-BE49-F238E27FC236}">
                        <a16:creationId xmlns:a16="http://schemas.microsoft.com/office/drawing/2014/main" id="{8BE773B7-E8B5-B649-8675-886917E15AE8}"/>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79" name="Rectangle: Rounded Corners 236">
                    <a:extLst>
                      <a:ext uri="{FF2B5EF4-FFF2-40B4-BE49-F238E27FC236}">
                        <a16:creationId xmlns:a16="http://schemas.microsoft.com/office/drawing/2014/main" id="{9E1A274F-187F-CF48-9D30-F2C91EBAED93}"/>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75" name="Group 3774">
                  <a:extLst>
                    <a:ext uri="{FF2B5EF4-FFF2-40B4-BE49-F238E27FC236}">
                      <a16:creationId xmlns:a16="http://schemas.microsoft.com/office/drawing/2014/main" id="{F0680A7E-4A08-3F4D-BCA9-6558ABAC46E5}"/>
                    </a:ext>
                  </a:extLst>
                </p:cNvPr>
                <p:cNvGrpSpPr/>
                <p:nvPr/>
              </p:nvGrpSpPr>
              <p:grpSpPr>
                <a:xfrm>
                  <a:off x="-1218155" y="6401868"/>
                  <a:ext cx="820737" cy="124080"/>
                  <a:chOff x="-1249022" y="5384545"/>
                  <a:chExt cx="820737" cy="124080"/>
                </a:xfrm>
              </p:grpSpPr>
              <p:sp>
                <p:nvSpPr>
                  <p:cNvPr id="3776" name="Rectangle: Rounded Corners 233">
                    <a:extLst>
                      <a:ext uri="{FF2B5EF4-FFF2-40B4-BE49-F238E27FC236}">
                        <a16:creationId xmlns:a16="http://schemas.microsoft.com/office/drawing/2014/main" id="{6EBF711F-8C56-C646-89FA-C33DA2060EBC}"/>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77" name="Rectangle: Rounded Corners 234">
                    <a:extLst>
                      <a:ext uri="{FF2B5EF4-FFF2-40B4-BE49-F238E27FC236}">
                        <a16:creationId xmlns:a16="http://schemas.microsoft.com/office/drawing/2014/main" id="{32F2F60B-9673-B046-8592-7719866C425D}"/>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7" name="Group 3556">
                <a:extLst>
                  <a:ext uri="{FF2B5EF4-FFF2-40B4-BE49-F238E27FC236}">
                    <a16:creationId xmlns:a16="http://schemas.microsoft.com/office/drawing/2014/main" id="{109F49F0-4830-F145-984D-A660F02E43EE}"/>
                  </a:ext>
                </a:extLst>
              </p:cNvPr>
              <p:cNvGrpSpPr/>
              <p:nvPr/>
            </p:nvGrpSpPr>
            <p:grpSpPr>
              <a:xfrm>
                <a:off x="9379490" y="5546380"/>
                <a:ext cx="756148" cy="1312887"/>
                <a:chOff x="10151565" y="5545113"/>
                <a:chExt cx="756148" cy="1312887"/>
              </a:xfrm>
            </p:grpSpPr>
            <p:sp>
              <p:nvSpPr>
                <p:cNvPr id="3750" name="Rectangle: Top Corners Rounded 207">
                  <a:extLst>
                    <a:ext uri="{FF2B5EF4-FFF2-40B4-BE49-F238E27FC236}">
                      <a16:creationId xmlns:a16="http://schemas.microsoft.com/office/drawing/2014/main" id="{796BB90F-9EA3-1B43-B60A-119E65C7F478}"/>
                    </a:ext>
                  </a:extLst>
                </p:cNvPr>
                <p:cNvSpPr/>
                <p:nvPr/>
              </p:nvSpPr>
              <p:spPr>
                <a:xfrm>
                  <a:off x="10151565" y="5545113"/>
                  <a:ext cx="756148" cy="1312887"/>
                </a:xfrm>
                <a:prstGeom prst="round2SameRect">
                  <a:avLst>
                    <a:gd name="adj1" fmla="val 23415"/>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751" name="Group 3750">
                  <a:extLst>
                    <a:ext uri="{FF2B5EF4-FFF2-40B4-BE49-F238E27FC236}">
                      <a16:creationId xmlns:a16="http://schemas.microsoft.com/office/drawing/2014/main" id="{3226E33C-436E-C549-BAD0-096D67147125}"/>
                    </a:ext>
                  </a:extLst>
                </p:cNvPr>
                <p:cNvGrpSpPr/>
                <p:nvPr/>
              </p:nvGrpSpPr>
              <p:grpSpPr>
                <a:xfrm>
                  <a:off x="10257033" y="5732740"/>
                  <a:ext cx="545212" cy="84264"/>
                  <a:chOff x="-1249022" y="5384545"/>
                  <a:chExt cx="820737" cy="124080"/>
                </a:xfrm>
                <a:solidFill>
                  <a:srgbClr val="444444"/>
                </a:solidFill>
              </p:grpSpPr>
              <p:sp>
                <p:nvSpPr>
                  <p:cNvPr id="3767" name="Rectangle: Rounded Corners 224">
                    <a:extLst>
                      <a:ext uri="{FF2B5EF4-FFF2-40B4-BE49-F238E27FC236}">
                        <a16:creationId xmlns:a16="http://schemas.microsoft.com/office/drawing/2014/main" id="{F6005CEC-A683-0F4B-B954-045BD86EF67E}"/>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68" name="Rectangle: Rounded Corners 225">
                    <a:extLst>
                      <a:ext uri="{FF2B5EF4-FFF2-40B4-BE49-F238E27FC236}">
                        <a16:creationId xmlns:a16="http://schemas.microsoft.com/office/drawing/2014/main" id="{513AC8FA-8E48-D546-9D1A-1FEE3ACE90CE}"/>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52" name="Group 3751">
                  <a:extLst>
                    <a:ext uri="{FF2B5EF4-FFF2-40B4-BE49-F238E27FC236}">
                      <a16:creationId xmlns:a16="http://schemas.microsoft.com/office/drawing/2014/main" id="{9BD778CC-E3D9-5245-ABBE-8110DE118536}"/>
                    </a:ext>
                  </a:extLst>
                </p:cNvPr>
                <p:cNvGrpSpPr/>
                <p:nvPr/>
              </p:nvGrpSpPr>
              <p:grpSpPr>
                <a:xfrm>
                  <a:off x="10254023" y="5865969"/>
                  <a:ext cx="545212" cy="84264"/>
                  <a:chOff x="-1249022" y="5384545"/>
                  <a:chExt cx="820737" cy="124080"/>
                </a:xfrm>
                <a:solidFill>
                  <a:srgbClr val="444444"/>
                </a:solidFill>
              </p:grpSpPr>
              <p:sp>
                <p:nvSpPr>
                  <p:cNvPr id="3765" name="Rectangle: Rounded Corners 222">
                    <a:extLst>
                      <a:ext uri="{FF2B5EF4-FFF2-40B4-BE49-F238E27FC236}">
                        <a16:creationId xmlns:a16="http://schemas.microsoft.com/office/drawing/2014/main" id="{91C4C9DE-6012-3A46-8890-112C9C3057FD}"/>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66" name="Rectangle: Rounded Corners 223">
                    <a:extLst>
                      <a:ext uri="{FF2B5EF4-FFF2-40B4-BE49-F238E27FC236}">
                        <a16:creationId xmlns:a16="http://schemas.microsoft.com/office/drawing/2014/main" id="{4C0DCD93-DDE4-8C49-BCD7-6BBFFC713135}"/>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53" name="Group 3752">
                  <a:extLst>
                    <a:ext uri="{FF2B5EF4-FFF2-40B4-BE49-F238E27FC236}">
                      <a16:creationId xmlns:a16="http://schemas.microsoft.com/office/drawing/2014/main" id="{BED12823-3EC7-884C-BA30-DCEDE21050D9}"/>
                    </a:ext>
                  </a:extLst>
                </p:cNvPr>
                <p:cNvGrpSpPr/>
                <p:nvPr/>
              </p:nvGrpSpPr>
              <p:grpSpPr>
                <a:xfrm>
                  <a:off x="10251013" y="5999198"/>
                  <a:ext cx="545212" cy="84264"/>
                  <a:chOff x="-1249022" y="5384545"/>
                  <a:chExt cx="820737" cy="124080"/>
                </a:xfrm>
                <a:solidFill>
                  <a:srgbClr val="444444"/>
                </a:solidFill>
              </p:grpSpPr>
              <p:sp>
                <p:nvSpPr>
                  <p:cNvPr id="3763" name="Rectangle: Rounded Corners 220">
                    <a:extLst>
                      <a:ext uri="{FF2B5EF4-FFF2-40B4-BE49-F238E27FC236}">
                        <a16:creationId xmlns:a16="http://schemas.microsoft.com/office/drawing/2014/main" id="{8E4E9659-FEBC-EB4E-81C8-E0F9CFF1C171}"/>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64" name="Rectangle: Rounded Corners 221">
                    <a:extLst>
                      <a:ext uri="{FF2B5EF4-FFF2-40B4-BE49-F238E27FC236}">
                        <a16:creationId xmlns:a16="http://schemas.microsoft.com/office/drawing/2014/main" id="{4DE80F9A-4167-034C-8B71-D9C14475D77D}"/>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54" name="Group 3753">
                  <a:extLst>
                    <a:ext uri="{FF2B5EF4-FFF2-40B4-BE49-F238E27FC236}">
                      <a16:creationId xmlns:a16="http://schemas.microsoft.com/office/drawing/2014/main" id="{DC22789E-91CC-7245-A14E-C89755110741}"/>
                    </a:ext>
                  </a:extLst>
                </p:cNvPr>
                <p:cNvGrpSpPr/>
                <p:nvPr/>
              </p:nvGrpSpPr>
              <p:grpSpPr>
                <a:xfrm>
                  <a:off x="10248003" y="6132427"/>
                  <a:ext cx="545212" cy="84264"/>
                  <a:chOff x="-1249022" y="5384545"/>
                  <a:chExt cx="820737" cy="124080"/>
                </a:xfrm>
                <a:solidFill>
                  <a:srgbClr val="444444"/>
                </a:solidFill>
              </p:grpSpPr>
              <p:sp>
                <p:nvSpPr>
                  <p:cNvPr id="3761" name="Rectangle: Rounded Corners 218">
                    <a:extLst>
                      <a:ext uri="{FF2B5EF4-FFF2-40B4-BE49-F238E27FC236}">
                        <a16:creationId xmlns:a16="http://schemas.microsoft.com/office/drawing/2014/main" id="{04203114-D3A9-BE43-84AF-0CDC8CC26B8B}"/>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62" name="Rectangle: Rounded Corners 219">
                    <a:extLst>
                      <a:ext uri="{FF2B5EF4-FFF2-40B4-BE49-F238E27FC236}">
                        <a16:creationId xmlns:a16="http://schemas.microsoft.com/office/drawing/2014/main" id="{A617CFCD-45CB-3E41-953B-FCA64EC9BBC7}"/>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55" name="Group 3754">
                  <a:extLst>
                    <a:ext uri="{FF2B5EF4-FFF2-40B4-BE49-F238E27FC236}">
                      <a16:creationId xmlns:a16="http://schemas.microsoft.com/office/drawing/2014/main" id="{AEE02332-B47D-044F-B87B-57B953D5D586}"/>
                    </a:ext>
                  </a:extLst>
                </p:cNvPr>
                <p:cNvGrpSpPr/>
                <p:nvPr/>
              </p:nvGrpSpPr>
              <p:grpSpPr>
                <a:xfrm>
                  <a:off x="10244993" y="6265656"/>
                  <a:ext cx="545212" cy="84264"/>
                  <a:chOff x="-1249022" y="5384545"/>
                  <a:chExt cx="820737" cy="124080"/>
                </a:xfrm>
                <a:solidFill>
                  <a:srgbClr val="444444"/>
                </a:solidFill>
              </p:grpSpPr>
              <p:sp>
                <p:nvSpPr>
                  <p:cNvPr id="3759" name="Rectangle: Rounded Corners 216">
                    <a:extLst>
                      <a:ext uri="{FF2B5EF4-FFF2-40B4-BE49-F238E27FC236}">
                        <a16:creationId xmlns:a16="http://schemas.microsoft.com/office/drawing/2014/main" id="{1FC04A91-14E0-A64F-BC51-5E59ACE4BAA6}"/>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60" name="Rectangle: Rounded Corners 217">
                    <a:extLst>
                      <a:ext uri="{FF2B5EF4-FFF2-40B4-BE49-F238E27FC236}">
                        <a16:creationId xmlns:a16="http://schemas.microsoft.com/office/drawing/2014/main" id="{616BFF66-73EA-5245-965E-5B0AFD1B9A3D}"/>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56" name="Group 3755">
                  <a:extLst>
                    <a:ext uri="{FF2B5EF4-FFF2-40B4-BE49-F238E27FC236}">
                      <a16:creationId xmlns:a16="http://schemas.microsoft.com/office/drawing/2014/main" id="{EC487ECC-DC29-A149-AEDB-82FB6A6FE89D}"/>
                    </a:ext>
                  </a:extLst>
                </p:cNvPr>
                <p:cNvGrpSpPr/>
                <p:nvPr/>
              </p:nvGrpSpPr>
              <p:grpSpPr>
                <a:xfrm>
                  <a:off x="10241983" y="6398885"/>
                  <a:ext cx="545212" cy="84264"/>
                  <a:chOff x="-1249022" y="5384545"/>
                  <a:chExt cx="820737" cy="124080"/>
                </a:xfrm>
                <a:solidFill>
                  <a:srgbClr val="444444"/>
                </a:solidFill>
              </p:grpSpPr>
              <p:sp>
                <p:nvSpPr>
                  <p:cNvPr id="3757" name="Rectangle: Rounded Corners 214">
                    <a:extLst>
                      <a:ext uri="{FF2B5EF4-FFF2-40B4-BE49-F238E27FC236}">
                        <a16:creationId xmlns:a16="http://schemas.microsoft.com/office/drawing/2014/main" id="{21B2E5B6-69E4-AB40-826A-6380BEAA68EE}"/>
                      </a:ext>
                    </a:extLst>
                  </p:cNvPr>
                  <p:cNvSpPr/>
                  <p:nvPr/>
                </p:nvSpPr>
                <p:spPr>
                  <a:xfrm>
                    <a:off x="-124902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58" name="Rectangle: Rounded Corners 215">
                    <a:extLst>
                      <a:ext uri="{FF2B5EF4-FFF2-40B4-BE49-F238E27FC236}">
                        <a16:creationId xmlns:a16="http://schemas.microsoft.com/office/drawing/2014/main" id="{B52DB93E-6EE3-0944-8179-15FD6CB68913}"/>
                      </a:ext>
                    </a:extLst>
                  </p:cNvPr>
                  <p:cNvSpPr/>
                  <p:nvPr/>
                </p:nvSpPr>
                <p:spPr>
                  <a:xfrm>
                    <a:off x="-791482" y="5384545"/>
                    <a:ext cx="363197" cy="124080"/>
                  </a:xfrm>
                  <a:prstGeom prst="roundRect">
                    <a:avLst>
                      <a:gd name="adj" fmla="val 5000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8" name="Group 3557">
                <a:extLst>
                  <a:ext uri="{FF2B5EF4-FFF2-40B4-BE49-F238E27FC236}">
                    <a16:creationId xmlns:a16="http://schemas.microsoft.com/office/drawing/2014/main" id="{8581457C-C5B4-FE4F-8350-1905A661F40B}"/>
                  </a:ext>
                </a:extLst>
              </p:cNvPr>
              <p:cNvGrpSpPr/>
              <p:nvPr/>
            </p:nvGrpSpPr>
            <p:grpSpPr>
              <a:xfrm>
                <a:off x="8625418" y="3901510"/>
                <a:ext cx="754743" cy="2961613"/>
                <a:chOff x="4760684" y="3921745"/>
                <a:chExt cx="754743" cy="2961613"/>
              </a:xfrm>
            </p:grpSpPr>
            <p:sp>
              <p:nvSpPr>
                <p:cNvPr id="3713" name="Rectangle: Top Corners Rounded 170">
                  <a:extLst>
                    <a:ext uri="{FF2B5EF4-FFF2-40B4-BE49-F238E27FC236}">
                      <a16:creationId xmlns:a16="http://schemas.microsoft.com/office/drawing/2014/main" id="{2BC8FBFC-977A-2D4A-BD00-13716C79F98C}"/>
                    </a:ext>
                  </a:extLst>
                </p:cNvPr>
                <p:cNvSpPr/>
                <p:nvPr/>
              </p:nvSpPr>
              <p:spPr>
                <a:xfrm>
                  <a:off x="4760684" y="4465860"/>
                  <a:ext cx="754743" cy="2417498"/>
                </a:xfrm>
                <a:prstGeom prst="round2SameRect">
                  <a:avLst>
                    <a:gd name="adj1" fmla="val 38462"/>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14" name="Rectangle: Top Corners Rounded 171">
                  <a:extLst>
                    <a:ext uri="{FF2B5EF4-FFF2-40B4-BE49-F238E27FC236}">
                      <a16:creationId xmlns:a16="http://schemas.microsoft.com/office/drawing/2014/main" id="{CB5999D9-FBF0-F342-B260-6BBCA7B05AB0}"/>
                    </a:ext>
                  </a:extLst>
                </p:cNvPr>
                <p:cNvSpPr/>
                <p:nvPr/>
              </p:nvSpPr>
              <p:spPr>
                <a:xfrm>
                  <a:off x="4881750" y="4201696"/>
                  <a:ext cx="512609" cy="563521"/>
                </a:xfrm>
                <a:prstGeom prst="round2SameRect">
                  <a:avLst>
                    <a:gd name="adj1" fmla="val 35489"/>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15" name="Rectangle: Top Corners Rounded 172">
                  <a:extLst>
                    <a:ext uri="{FF2B5EF4-FFF2-40B4-BE49-F238E27FC236}">
                      <a16:creationId xmlns:a16="http://schemas.microsoft.com/office/drawing/2014/main" id="{62D0070A-423A-FE45-A74C-E0BEA428BB7B}"/>
                    </a:ext>
                  </a:extLst>
                </p:cNvPr>
                <p:cNvSpPr/>
                <p:nvPr/>
              </p:nvSpPr>
              <p:spPr>
                <a:xfrm>
                  <a:off x="5060092" y="3921745"/>
                  <a:ext cx="155924" cy="563521"/>
                </a:xfrm>
                <a:prstGeom prst="round2SameRect">
                  <a:avLst>
                    <a:gd name="adj1" fmla="val 50000"/>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716" name="Group 3715">
                  <a:extLst>
                    <a:ext uri="{FF2B5EF4-FFF2-40B4-BE49-F238E27FC236}">
                      <a16:creationId xmlns:a16="http://schemas.microsoft.com/office/drawing/2014/main" id="{F51161A1-3A17-CA40-AB40-43A7FA93D267}"/>
                    </a:ext>
                  </a:extLst>
                </p:cNvPr>
                <p:cNvGrpSpPr/>
                <p:nvPr/>
              </p:nvGrpSpPr>
              <p:grpSpPr>
                <a:xfrm>
                  <a:off x="4869311" y="4742081"/>
                  <a:ext cx="537486" cy="149686"/>
                  <a:chOff x="4881750" y="4794238"/>
                  <a:chExt cx="537486" cy="149686"/>
                </a:xfrm>
              </p:grpSpPr>
              <p:sp>
                <p:nvSpPr>
                  <p:cNvPr id="3746" name="Rectangle 3745">
                    <a:extLst>
                      <a:ext uri="{FF2B5EF4-FFF2-40B4-BE49-F238E27FC236}">
                        <a16:creationId xmlns:a16="http://schemas.microsoft.com/office/drawing/2014/main" id="{08237A88-0E89-6140-B6C3-B44593169017}"/>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7" name="Rectangle 3746">
                    <a:extLst>
                      <a:ext uri="{FF2B5EF4-FFF2-40B4-BE49-F238E27FC236}">
                        <a16:creationId xmlns:a16="http://schemas.microsoft.com/office/drawing/2014/main" id="{8EF59567-734F-A746-AD25-CFD243B90CB7}"/>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8" name="Rectangle 3747">
                    <a:extLst>
                      <a:ext uri="{FF2B5EF4-FFF2-40B4-BE49-F238E27FC236}">
                        <a16:creationId xmlns:a16="http://schemas.microsoft.com/office/drawing/2014/main" id="{DCC08082-B0EC-CF49-9291-C308D5DE9CA8}"/>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9" name="Rectangle 3748">
                    <a:extLst>
                      <a:ext uri="{FF2B5EF4-FFF2-40B4-BE49-F238E27FC236}">
                        <a16:creationId xmlns:a16="http://schemas.microsoft.com/office/drawing/2014/main" id="{BF58AFB7-8100-8143-9CAC-658A16E755F1}"/>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17" name="Group 3716">
                  <a:extLst>
                    <a:ext uri="{FF2B5EF4-FFF2-40B4-BE49-F238E27FC236}">
                      <a16:creationId xmlns:a16="http://schemas.microsoft.com/office/drawing/2014/main" id="{9ABC0C20-59DB-FC41-A480-10B83050544A}"/>
                    </a:ext>
                  </a:extLst>
                </p:cNvPr>
                <p:cNvGrpSpPr/>
                <p:nvPr/>
              </p:nvGrpSpPr>
              <p:grpSpPr>
                <a:xfrm>
                  <a:off x="4869311" y="4968953"/>
                  <a:ext cx="537486" cy="149686"/>
                  <a:chOff x="4881750" y="4794238"/>
                  <a:chExt cx="537486" cy="149686"/>
                </a:xfrm>
              </p:grpSpPr>
              <p:sp>
                <p:nvSpPr>
                  <p:cNvPr id="3742" name="Rectangle 3741">
                    <a:extLst>
                      <a:ext uri="{FF2B5EF4-FFF2-40B4-BE49-F238E27FC236}">
                        <a16:creationId xmlns:a16="http://schemas.microsoft.com/office/drawing/2014/main" id="{7FC63D6A-4C5A-5940-B643-5EAAA9668062}"/>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3" name="Rectangle 3742">
                    <a:extLst>
                      <a:ext uri="{FF2B5EF4-FFF2-40B4-BE49-F238E27FC236}">
                        <a16:creationId xmlns:a16="http://schemas.microsoft.com/office/drawing/2014/main" id="{851DD5F4-26F6-6844-8909-87F3E44C9B58}"/>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4" name="Rectangle 3743">
                    <a:extLst>
                      <a:ext uri="{FF2B5EF4-FFF2-40B4-BE49-F238E27FC236}">
                        <a16:creationId xmlns:a16="http://schemas.microsoft.com/office/drawing/2014/main" id="{E2B66F18-49F2-1041-9828-2EF77EEEF77B}"/>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5" name="Rectangle 3744">
                    <a:extLst>
                      <a:ext uri="{FF2B5EF4-FFF2-40B4-BE49-F238E27FC236}">
                        <a16:creationId xmlns:a16="http://schemas.microsoft.com/office/drawing/2014/main" id="{23C49CE4-010E-B540-9B5A-71BB75FBE5A0}"/>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18" name="Group 3717">
                  <a:extLst>
                    <a:ext uri="{FF2B5EF4-FFF2-40B4-BE49-F238E27FC236}">
                      <a16:creationId xmlns:a16="http://schemas.microsoft.com/office/drawing/2014/main" id="{54EB383C-96FA-684F-9437-9709F2E7A147}"/>
                    </a:ext>
                  </a:extLst>
                </p:cNvPr>
                <p:cNvGrpSpPr/>
                <p:nvPr/>
              </p:nvGrpSpPr>
              <p:grpSpPr>
                <a:xfrm>
                  <a:off x="4869311" y="5332729"/>
                  <a:ext cx="537486" cy="149686"/>
                  <a:chOff x="4881750" y="4794238"/>
                  <a:chExt cx="537486" cy="149686"/>
                </a:xfrm>
              </p:grpSpPr>
              <p:sp>
                <p:nvSpPr>
                  <p:cNvPr id="3738" name="Rectangle 3737">
                    <a:extLst>
                      <a:ext uri="{FF2B5EF4-FFF2-40B4-BE49-F238E27FC236}">
                        <a16:creationId xmlns:a16="http://schemas.microsoft.com/office/drawing/2014/main" id="{3CC58E48-36B9-434F-84E4-79C9A0BEE347}"/>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9" name="Rectangle 3738">
                    <a:extLst>
                      <a:ext uri="{FF2B5EF4-FFF2-40B4-BE49-F238E27FC236}">
                        <a16:creationId xmlns:a16="http://schemas.microsoft.com/office/drawing/2014/main" id="{E661EADC-34D8-E44F-9A14-8290069E1D61}"/>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0" name="Rectangle 3739">
                    <a:extLst>
                      <a:ext uri="{FF2B5EF4-FFF2-40B4-BE49-F238E27FC236}">
                        <a16:creationId xmlns:a16="http://schemas.microsoft.com/office/drawing/2014/main" id="{E5900D73-C332-3A4C-8BAA-1A24694B08AD}"/>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41" name="Rectangle 3740">
                    <a:extLst>
                      <a:ext uri="{FF2B5EF4-FFF2-40B4-BE49-F238E27FC236}">
                        <a16:creationId xmlns:a16="http://schemas.microsoft.com/office/drawing/2014/main" id="{3013584E-EFB5-C04A-8F77-161DB498A52F}"/>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19" name="Group 3718">
                  <a:extLst>
                    <a:ext uri="{FF2B5EF4-FFF2-40B4-BE49-F238E27FC236}">
                      <a16:creationId xmlns:a16="http://schemas.microsoft.com/office/drawing/2014/main" id="{FF45EA5E-7334-9944-95C5-43EE9515A7C0}"/>
                    </a:ext>
                  </a:extLst>
                </p:cNvPr>
                <p:cNvGrpSpPr/>
                <p:nvPr/>
              </p:nvGrpSpPr>
              <p:grpSpPr>
                <a:xfrm>
                  <a:off x="4869311" y="5559601"/>
                  <a:ext cx="537486" cy="149686"/>
                  <a:chOff x="4881750" y="4794238"/>
                  <a:chExt cx="537486" cy="149686"/>
                </a:xfrm>
              </p:grpSpPr>
              <p:sp>
                <p:nvSpPr>
                  <p:cNvPr id="3734" name="Rectangle 3733">
                    <a:extLst>
                      <a:ext uri="{FF2B5EF4-FFF2-40B4-BE49-F238E27FC236}">
                        <a16:creationId xmlns:a16="http://schemas.microsoft.com/office/drawing/2014/main" id="{4D635139-3E5F-4244-9735-19DBFB8251E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5" name="Rectangle 3734">
                    <a:extLst>
                      <a:ext uri="{FF2B5EF4-FFF2-40B4-BE49-F238E27FC236}">
                        <a16:creationId xmlns:a16="http://schemas.microsoft.com/office/drawing/2014/main" id="{6A4A6A23-F5A6-D940-90B2-B599E1DFCAD1}"/>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6" name="Rectangle 3735">
                    <a:extLst>
                      <a:ext uri="{FF2B5EF4-FFF2-40B4-BE49-F238E27FC236}">
                        <a16:creationId xmlns:a16="http://schemas.microsoft.com/office/drawing/2014/main" id="{E54BF2E3-3949-6948-81FA-806A4448B8D2}"/>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7" name="Rectangle 3736">
                    <a:extLst>
                      <a:ext uri="{FF2B5EF4-FFF2-40B4-BE49-F238E27FC236}">
                        <a16:creationId xmlns:a16="http://schemas.microsoft.com/office/drawing/2014/main" id="{76A9555D-3817-DF4B-A09B-A656D2128057}"/>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20" name="Group 3719">
                  <a:extLst>
                    <a:ext uri="{FF2B5EF4-FFF2-40B4-BE49-F238E27FC236}">
                      <a16:creationId xmlns:a16="http://schemas.microsoft.com/office/drawing/2014/main" id="{1160D48B-2FDF-274F-A509-946CCC2EBE06}"/>
                    </a:ext>
                  </a:extLst>
                </p:cNvPr>
                <p:cNvGrpSpPr/>
                <p:nvPr/>
              </p:nvGrpSpPr>
              <p:grpSpPr>
                <a:xfrm>
                  <a:off x="4869311" y="5923377"/>
                  <a:ext cx="537486" cy="149686"/>
                  <a:chOff x="4881750" y="4794238"/>
                  <a:chExt cx="537486" cy="149686"/>
                </a:xfrm>
              </p:grpSpPr>
              <p:sp>
                <p:nvSpPr>
                  <p:cNvPr id="3730" name="Rectangle 3729">
                    <a:extLst>
                      <a:ext uri="{FF2B5EF4-FFF2-40B4-BE49-F238E27FC236}">
                        <a16:creationId xmlns:a16="http://schemas.microsoft.com/office/drawing/2014/main" id="{D54C4FDB-FAA2-F548-A353-A019CAA3DEF1}"/>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1" name="Rectangle 3730">
                    <a:extLst>
                      <a:ext uri="{FF2B5EF4-FFF2-40B4-BE49-F238E27FC236}">
                        <a16:creationId xmlns:a16="http://schemas.microsoft.com/office/drawing/2014/main" id="{61FE306D-99E9-1D42-8669-64BBCA9DB1C4}"/>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2" name="Rectangle 3731">
                    <a:extLst>
                      <a:ext uri="{FF2B5EF4-FFF2-40B4-BE49-F238E27FC236}">
                        <a16:creationId xmlns:a16="http://schemas.microsoft.com/office/drawing/2014/main" id="{2F722AA4-E4B0-D54C-98F4-3CE737234CB4}"/>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33" name="Rectangle 3732">
                    <a:extLst>
                      <a:ext uri="{FF2B5EF4-FFF2-40B4-BE49-F238E27FC236}">
                        <a16:creationId xmlns:a16="http://schemas.microsoft.com/office/drawing/2014/main" id="{4AFD14D2-E394-E047-8096-CFAF0290074A}"/>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21" name="Group 3720">
                  <a:extLst>
                    <a:ext uri="{FF2B5EF4-FFF2-40B4-BE49-F238E27FC236}">
                      <a16:creationId xmlns:a16="http://schemas.microsoft.com/office/drawing/2014/main" id="{692DCA42-D9D6-7748-AC8A-01391716AB90}"/>
                    </a:ext>
                  </a:extLst>
                </p:cNvPr>
                <p:cNvGrpSpPr/>
                <p:nvPr/>
              </p:nvGrpSpPr>
              <p:grpSpPr>
                <a:xfrm>
                  <a:off x="4869311" y="6150249"/>
                  <a:ext cx="537486" cy="149686"/>
                  <a:chOff x="4881750" y="4794238"/>
                  <a:chExt cx="537486" cy="149686"/>
                </a:xfrm>
              </p:grpSpPr>
              <p:sp>
                <p:nvSpPr>
                  <p:cNvPr id="3726" name="Rectangle 3725">
                    <a:extLst>
                      <a:ext uri="{FF2B5EF4-FFF2-40B4-BE49-F238E27FC236}">
                        <a16:creationId xmlns:a16="http://schemas.microsoft.com/office/drawing/2014/main" id="{F2D434DC-4B34-9C4B-B762-ED671D0FE6A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27" name="Rectangle 3726">
                    <a:extLst>
                      <a:ext uri="{FF2B5EF4-FFF2-40B4-BE49-F238E27FC236}">
                        <a16:creationId xmlns:a16="http://schemas.microsoft.com/office/drawing/2014/main" id="{CBF61F7E-7D84-9447-BCA1-B4A2EFE2DB1F}"/>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28" name="Rectangle 3727">
                    <a:extLst>
                      <a:ext uri="{FF2B5EF4-FFF2-40B4-BE49-F238E27FC236}">
                        <a16:creationId xmlns:a16="http://schemas.microsoft.com/office/drawing/2014/main" id="{632A141A-3320-D24B-9F5D-0B822CA027A4}"/>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29" name="Rectangle 3728">
                    <a:extLst>
                      <a:ext uri="{FF2B5EF4-FFF2-40B4-BE49-F238E27FC236}">
                        <a16:creationId xmlns:a16="http://schemas.microsoft.com/office/drawing/2014/main" id="{2296E306-07FD-8B4C-BB61-218CD9186C47}"/>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722" name="Group 3721">
                  <a:extLst>
                    <a:ext uri="{FF2B5EF4-FFF2-40B4-BE49-F238E27FC236}">
                      <a16:creationId xmlns:a16="http://schemas.microsoft.com/office/drawing/2014/main" id="{28125AFB-9ABE-BA4A-B86A-904F6BE9777E}"/>
                    </a:ext>
                  </a:extLst>
                </p:cNvPr>
                <p:cNvGrpSpPr/>
                <p:nvPr/>
              </p:nvGrpSpPr>
              <p:grpSpPr>
                <a:xfrm>
                  <a:off x="4996343" y="4303798"/>
                  <a:ext cx="283421" cy="149685"/>
                  <a:chOff x="4881750" y="4794239"/>
                  <a:chExt cx="387154" cy="149685"/>
                </a:xfrm>
              </p:grpSpPr>
              <p:sp>
                <p:nvSpPr>
                  <p:cNvPr id="3723" name="Rectangle 3722">
                    <a:extLst>
                      <a:ext uri="{FF2B5EF4-FFF2-40B4-BE49-F238E27FC236}">
                        <a16:creationId xmlns:a16="http://schemas.microsoft.com/office/drawing/2014/main" id="{060A1CBA-0D61-4D4B-8657-2147D10E7DDF}"/>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24" name="Rectangle 3723">
                    <a:extLst>
                      <a:ext uri="{FF2B5EF4-FFF2-40B4-BE49-F238E27FC236}">
                        <a16:creationId xmlns:a16="http://schemas.microsoft.com/office/drawing/2014/main" id="{6BD22B92-6737-524E-980D-2CF5A275500E}"/>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25" name="Rectangle 3724">
                    <a:extLst>
                      <a:ext uri="{FF2B5EF4-FFF2-40B4-BE49-F238E27FC236}">
                        <a16:creationId xmlns:a16="http://schemas.microsoft.com/office/drawing/2014/main" id="{1C0621F3-0EB1-EA48-B8FA-A3B7235C55A0}"/>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59" name="Group 3558">
                <a:extLst>
                  <a:ext uri="{FF2B5EF4-FFF2-40B4-BE49-F238E27FC236}">
                    <a16:creationId xmlns:a16="http://schemas.microsoft.com/office/drawing/2014/main" id="{4D9215FB-987F-1F46-8A14-0B741F9244CB}"/>
                  </a:ext>
                </a:extLst>
              </p:cNvPr>
              <p:cNvGrpSpPr/>
              <p:nvPr/>
            </p:nvGrpSpPr>
            <p:grpSpPr>
              <a:xfrm>
                <a:off x="5909806" y="4270198"/>
                <a:ext cx="659478" cy="2587788"/>
                <a:chOff x="6666582" y="4262950"/>
                <a:chExt cx="659478" cy="2587788"/>
              </a:xfrm>
            </p:grpSpPr>
            <p:sp>
              <p:nvSpPr>
                <p:cNvPr id="3675" name="Rectangle: Top Corners Rounded 132">
                  <a:extLst>
                    <a:ext uri="{FF2B5EF4-FFF2-40B4-BE49-F238E27FC236}">
                      <a16:creationId xmlns:a16="http://schemas.microsoft.com/office/drawing/2014/main" id="{EB8E80C7-06F4-8A46-9BB1-3000E4FF0878}"/>
                    </a:ext>
                  </a:extLst>
                </p:cNvPr>
                <p:cNvSpPr/>
                <p:nvPr/>
              </p:nvSpPr>
              <p:spPr>
                <a:xfrm>
                  <a:off x="6666582" y="4738385"/>
                  <a:ext cx="659478" cy="2112353"/>
                </a:xfrm>
                <a:prstGeom prst="round2SameRect">
                  <a:avLst>
                    <a:gd name="adj1" fmla="val 38462"/>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76" name="Rectangle: Top Corners Rounded 133">
                  <a:extLst>
                    <a:ext uri="{FF2B5EF4-FFF2-40B4-BE49-F238E27FC236}">
                      <a16:creationId xmlns:a16="http://schemas.microsoft.com/office/drawing/2014/main" id="{281D5870-4092-4549-B7AE-B6AC48959D81}"/>
                    </a:ext>
                  </a:extLst>
                </p:cNvPr>
                <p:cNvSpPr/>
                <p:nvPr/>
              </p:nvSpPr>
              <p:spPr>
                <a:xfrm>
                  <a:off x="6772367" y="4507565"/>
                  <a:ext cx="447907" cy="492391"/>
                </a:xfrm>
                <a:prstGeom prst="round2SameRect">
                  <a:avLst>
                    <a:gd name="adj1" fmla="val 35489"/>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77" name="Rectangle: Top Corners Rounded 134">
                  <a:extLst>
                    <a:ext uri="{FF2B5EF4-FFF2-40B4-BE49-F238E27FC236}">
                      <a16:creationId xmlns:a16="http://schemas.microsoft.com/office/drawing/2014/main" id="{8D66CA05-538C-0D48-A290-F0ACBE77F508}"/>
                    </a:ext>
                  </a:extLst>
                </p:cNvPr>
                <p:cNvSpPr/>
                <p:nvPr/>
              </p:nvSpPr>
              <p:spPr>
                <a:xfrm>
                  <a:off x="6928198" y="4262950"/>
                  <a:ext cx="136243" cy="492391"/>
                </a:xfrm>
                <a:prstGeom prst="round2SameRect">
                  <a:avLst>
                    <a:gd name="adj1" fmla="val 50000"/>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678" name="Group 3677">
                  <a:extLst>
                    <a:ext uri="{FF2B5EF4-FFF2-40B4-BE49-F238E27FC236}">
                      <a16:creationId xmlns:a16="http://schemas.microsoft.com/office/drawing/2014/main" id="{98550E64-3E81-9748-A66B-463F49A2F649}"/>
                    </a:ext>
                  </a:extLst>
                </p:cNvPr>
                <p:cNvGrpSpPr/>
                <p:nvPr/>
              </p:nvGrpSpPr>
              <p:grpSpPr>
                <a:xfrm>
                  <a:off x="6766931" y="4948451"/>
                  <a:ext cx="458775" cy="1449193"/>
                  <a:chOff x="6761498" y="4979740"/>
                  <a:chExt cx="469644" cy="1361217"/>
                </a:xfrm>
              </p:grpSpPr>
              <p:grpSp>
                <p:nvGrpSpPr>
                  <p:cNvPr id="3683" name="Group 3682">
                    <a:extLst>
                      <a:ext uri="{FF2B5EF4-FFF2-40B4-BE49-F238E27FC236}">
                        <a16:creationId xmlns:a16="http://schemas.microsoft.com/office/drawing/2014/main" id="{B870B2E3-0B69-644E-85AF-374901A70F14}"/>
                      </a:ext>
                    </a:extLst>
                  </p:cNvPr>
                  <p:cNvGrpSpPr/>
                  <p:nvPr/>
                </p:nvGrpSpPr>
                <p:grpSpPr>
                  <a:xfrm>
                    <a:off x="6761498" y="4979740"/>
                    <a:ext cx="469644" cy="130792"/>
                    <a:chOff x="4881750" y="4794238"/>
                    <a:chExt cx="537486" cy="149686"/>
                  </a:xfrm>
                </p:grpSpPr>
                <p:sp>
                  <p:nvSpPr>
                    <p:cNvPr id="3709" name="Rectangle 3708">
                      <a:extLst>
                        <a:ext uri="{FF2B5EF4-FFF2-40B4-BE49-F238E27FC236}">
                          <a16:creationId xmlns:a16="http://schemas.microsoft.com/office/drawing/2014/main" id="{0418C66F-2A34-BE4C-A59E-406326F7C586}"/>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10" name="Rectangle 3709">
                      <a:extLst>
                        <a:ext uri="{FF2B5EF4-FFF2-40B4-BE49-F238E27FC236}">
                          <a16:creationId xmlns:a16="http://schemas.microsoft.com/office/drawing/2014/main" id="{1F455389-3539-514F-9460-A113760475C0}"/>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11" name="Rectangle 3710">
                      <a:extLst>
                        <a:ext uri="{FF2B5EF4-FFF2-40B4-BE49-F238E27FC236}">
                          <a16:creationId xmlns:a16="http://schemas.microsoft.com/office/drawing/2014/main" id="{AE9E1238-586C-CD45-A5A9-890A004CD386}"/>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12" name="Rectangle 3711">
                      <a:extLst>
                        <a:ext uri="{FF2B5EF4-FFF2-40B4-BE49-F238E27FC236}">
                          <a16:creationId xmlns:a16="http://schemas.microsoft.com/office/drawing/2014/main" id="{EEA4BA9F-8B23-4040-8854-14EDE1A065DA}"/>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84" name="Group 3683">
                    <a:extLst>
                      <a:ext uri="{FF2B5EF4-FFF2-40B4-BE49-F238E27FC236}">
                        <a16:creationId xmlns:a16="http://schemas.microsoft.com/office/drawing/2014/main" id="{55E3533C-C7A5-A74C-86F2-9E686512DBA3}"/>
                      </a:ext>
                    </a:extLst>
                  </p:cNvPr>
                  <p:cNvGrpSpPr/>
                  <p:nvPr/>
                </p:nvGrpSpPr>
                <p:grpSpPr>
                  <a:xfrm>
                    <a:off x="6761498" y="5177976"/>
                    <a:ext cx="469644" cy="130792"/>
                    <a:chOff x="4881750" y="4794238"/>
                    <a:chExt cx="537486" cy="149686"/>
                  </a:xfrm>
                </p:grpSpPr>
                <p:sp>
                  <p:nvSpPr>
                    <p:cNvPr id="3705" name="Rectangle 3704">
                      <a:extLst>
                        <a:ext uri="{FF2B5EF4-FFF2-40B4-BE49-F238E27FC236}">
                          <a16:creationId xmlns:a16="http://schemas.microsoft.com/office/drawing/2014/main" id="{3B96B1B9-F892-B146-977D-FD3D4933A66F}"/>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6" name="Rectangle 3705">
                      <a:extLst>
                        <a:ext uri="{FF2B5EF4-FFF2-40B4-BE49-F238E27FC236}">
                          <a16:creationId xmlns:a16="http://schemas.microsoft.com/office/drawing/2014/main" id="{256FD53F-D93E-F14C-8BBD-5818DC7C0839}"/>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7" name="Rectangle 3706">
                      <a:extLst>
                        <a:ext uri="{FF2B5EF4-FFF2-40B4-BE49-F238E27FC236}">
                          <a16:creationId xmlns:a16="http://schemas.microsoft.com/office/drawing/2014/main" id="{BADC0F25-217C-8B42-86D0-3859D564705C}"/>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8" name="Rectangle 3707">
                      <a:extLst>
                        <a:ext uri="{FF2B5EF4-FFF2-40B4-BE49-F238E27FC236}">
                          <a16:creationId xmlns:a16="http://schemas.microsoft.com/office/drawing/2014/main" id="{B0F430A2-21B6-F64A-A314-BCD0D3ABEDA2}"/>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85" name="Group 3684">
                    <a:extLst>
                      <a:ext uri="{FF2B5EF4-FFF2-40B4-BE49-F238E27FC236}">
                        <a16:creationId xmlns:a16="http://schemas.microsoft.com/office/drawing/2014/main" id="{5E4EB60F-37BD-4243-AF99-22F44F3C423D}"/>
                      </a:ext>
                    </a:extLst>
                  </p:cNvPr>
                  <p:cNvGrpSpPr/>
                  <p:nvPr/>
                </p:nvGrpSpPr>
                <p:grpSpPr>
                  <a:xfrm>
                    <a:off x="6761498" y="5495835"/>
                    <a:ext cx="469644" cy="130792"/>
                    <a:chOff x="4881750" y="4794238"/>
                    <a:chExt cx="537486" cy="149686"/>
                  </a:xfrm>
                </p:grpSpPr>
                <p:sp>
                  <p:nvSpPr>
                    <p:cNvPr id="3701" name="Rectangle 3700">
                      <a:extLst>
                        <a:ext uri="{FF2B5EF4-FFF2-40B4-BE49-F238E27FC236}">
                          <a16:creationId xmlns:a16="http://schemas.microsoft.com/office/drawing/2014/main" id="{F5E99D20-6F1B-6E40-9E55-C9901202E5D5}"/>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2" name="Rectangle 3701">
                      <a:extLst>
                        <a:ext uri="{FF2B5EF4-FFF2-40B4-BE49-F238E27FC236}">
                          <a16:creationId xmlns:a16="http://schemas.microsoft.com/office/drawing/2014/main" id="{0C9BDFBA-4AAB-7441-82D0-292B95B338CA}"/>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3" name="Rectangle 3702">
                      <a:extLst>
                        <a:ext uri="{FF2B5EF4-FFF2-40B4-BE49-F238E27FC236}">
                          <a16:creationId xmlns:a16="http://schemas.microsoft.com/office/drawing/2014/main" id="{01460179-1AFB-F745-8B1B-36F705B03B24}"/>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4" name="Rectangle 3703">
                      <a:extLst>
                        <a:ext uri="{FF2B5EF4-FFF2-40B4-BE49-F238E27FC236}">
                          <a16:creationId xmlns:a16="http://schemas.microsoft.com/office/drawing/2014/main" id="{935E900A-4B58-B44D-BA73-55B5EDA6A0B1}"/>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86" name="Group 3685">
                    <a:extLst>
                      <a:ext uri="{FF2B5EF4-FFF2-40B4-BE49-F238E27FC236}">
                        <a16:creationId xmlns:a16="http://schemas.microsoft.com/office/drawing/2014/main" id="{F9BF92D6-0423-854D-B0D5-0FA3EA2986CD}"/>
                      </a:ext>
                    </a:extLst>
                  </p:cNvPr>
                  <p:cNvGrpSpPr/>
                  <p:nvPr/>
                </p:nvGrpSpPr>
                <p:grpSpPr>
                  <a:xfrm>
                    <a:off x="6761498" y="5694070"/>
                    <a:ext cx="469644" cy="130792"/>
                    <a:chOff x="4881750" y="4794238"/>
                    <a:chExt cx="537486" cy="149686"/>
                  </a:xfrm>
                </p:grpSpPr>
                <p:sp>
                  <p:nvSpPr>
                    <p:cNvPr id="3697" name="Rectangle 3696">
                      <a:extLst>
                        <a:ext uri="{FF2B5EF4-FFF2-40B4-BE49-F238E27FC236}">
                          <a16:creationId xmlns:a16="http://schemas.microsoft.com/office/drawing/2014/main" id="{0602EE11-178C-854D-9511-290DFE166B7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8" name="Rectangle 3697">
                      <a:extLst>
                        <a:ext uri="{FF2B5EF4-FFF2-40B4-BE49-F238E27FC236}">
                          <a16:creationId xmlns:a16="http://schemas.microsoft.com/office/drawing/2014/main" id="{C85308EE-3E84-514C-9A3A-0673FB0F9FCE}"/>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9" name="Rectangle 3698">
                      <a:extLst>
                        <a:ext uri="{FF2B5EF4-FFF2-40B4-BE49-F238E27FC236}">
                          <a16:creationId xmlns:a16="http://schemas.microsoft.com/office/drawing/2014/main" id="{94FB2D50-9B2B-8C4A-8B46-5E48CD9AA6F9}"/>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700" name="Rectangle 3699">
                      <a:extLst>
                        <a:ext uri="{FF2B5EF4-FFF2-40B4-BE49-F238E27FC236}">
                          <a16:creationId xmlns:a16="http://schemas.microsoft.com/office/drawing/2014/main" id="{A0EB18C3-8950-BD4C-AD01-D78922C8E33C}"/>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87" name="Group 3686">
                    <a:extLst>
                      <a:ext uri="{FF2B5EF4-FFF2-40B4-BE49-F238E27FC236}">
                        <a16:creationId xmlns:a16="http://schemas.microsoft.com/office/drawing/2014/main" id="{23E8ECE6-F47E-7649-9EE9-DA99F576714A}"/>
                      </a:ext>
                    </a:extLst>
                  </p:cNvPr>
                  <p:cNvGrpSpPr/>
                  <p:nvPr/>
                </p:nvGrpSpPr>
                <p:grpSpPr>
                  <a:xfrm>
                    <a:off x="6761498" y="6011929"/>
                    <a:ext cx="469644" cy="130792"/>
                    <a:chOff x="4881750" y="4794238"/>
                    <a:chExt cx="537486" cy="149686"/>
                  </a:xfrm>
                </p:grpSpPr>
                <p:sp>
                  <p:nvSpPr>
                    <p:cNvPr id="3693" name="Rectangle 3692">
                      <a:extLst>
                        <a:ext uri="{FF2B5EF4-FFF2-40B4-BE49-F238E27FC236}">
                          <a16:creationId xmlns:a16="http://schemas.microsoft.com/office/drawing/2014/main" id="{FB594F38-6F76-6446-BED9-0D42804A3B2B}"/>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4" name="Rectangle 3693">
                      <a:extLst>
                        <a:ext uri="{FF2B5EF4-FFF2-40B4-BE49-F238E27FC236}">
                          <a16:creationId xmlns:a16="http://schemas.microsoft.com/office/drawing/2014/main" id="{0EFF9394-86ED-1F40-825A-AC446F961E1D}"/>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5" name="Rectangle 3694">
                      <a:extLst>
                        <a:ext uri="{FF2B5EF4-FFF2-40B4-BE49-F238E27FC236}">
                          <a16:creationId xmlns:a16="http://schemas.microsoft.com/office/drawing/2014/main" id="{D2C32890-528A-0A4C-9E26-5597CE7A905D}"/>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6" name="Rectangle 3695">
                      <a:extLst>
                        <a:ext uri="{FF2B5EF4-FFF2-40B4-BE49-F238E27FC236}">
                          <a16:creationId xmlns:a16="http://schemas.microsoft.com/office/drawing/2014/main" id="{97A5D37E-124A-3F41-84A5-5E91D86D8D91}"/>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88" name="Group 3687">
                    <a:extLst>
                      <a:ext uri="{FF2B5EF4-FFF2-40B4-BE49-F238E27FC236}">
                        <a16:creationId xmlns:a16="http://schemas.microsoft.com/office/drawing/2014/main" id="{0331207C-C414-3A45-9CCB-2B00D331271E}"/>
                      </a:ext>
                    </a:extLst>
                  </p:cNvPr>
                  <p:cNvGrpSpPr/>
                  <p:nvPr/>
                </p:nvGrpSpPr>
                <p:grpSpPr>
                  <a:xfrm>
                    <a:off x="6761498" y="6210165"/>
                    <a:ext cx="469644" cy="130792"/>
                    <a:chOff x="4881750" y="4794238"/>
                    <a:chExt cx="537486" cy="149686"/>
                  </a:xfrm>
                </p:grpSpPr>
                <p:sp>
                  <p:nvSpPr>
                    <p:cNvPr id="3689" name="Rectangle 3688">
                      <a:extLst>
                        <a:ext uri="{FF2B5EF4-FFF2-40B4-BE49-F238E27FC236}">
                          <a16:creationId xmlns:a16="http://schemas.microsoft.com/office/drawing/2014/main" id="{657A2812-AF8E-864D-974A-5D8FE66B8C00}"/>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0" name="Rectangle 3689">
                      <a:extLst>
                        <a:ext uri="{FF2B5EF4-FFF2-40B4-BE49-F238E27FC236}">
                          <a16:creationId xmlns:a16="http://schemas.microsoft.com/office/drawing/2014/main" id="{92668A70-153A-5E4B-B7B8-DDD8CCEEEF6E}"/>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1" name="Rectangle 3690">
                      <a:extLst>
                        <a:ext uri="{FF2B5EF4-FFF2-40B4-BE49-F238E27FC236}">
                          <a16:creationId xmlns:a16="http://schemas.microsoft.com/office/drawing/2014/main" id="{D65979A6-F532-2E4D-8721-C4D04A3D354C}"/>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92" name="Rectangle 3691">
                      <a:extLst>
                        <a:ext uri="{FF2B5EF4-FFF2-40B4-BE49-F238E27FC236}">
                          <a16:creationId xmlns:a16="http://schemas.microsoft.com/office/drawing/2014/main" id="{A1AD02DE-D413-B743-AC8A-DCF4A4171A17}"/>
                        </a:ext>
                      </a:extLst>
                    </p:cNvPr>
                    <p:cNvSpPr/>
                    <p:nvPr/>
                  </p:nvSpPr>
                  <p:spPr>
                    <a:xfrm>
                      <a:off x="5332746" y="4794238"/>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679" name="Group 3678">
                  <a:extLst>
                    <a:ext uri="{FF2B5EF4-FFF2-40B4-BE49-F238E27FC236}">
                      <a16:creationId xmlns:a16="http://schemas.microsoft.com/office/drawing/2014/main" id="{7B2BA33C-801D-B141-967C-E820822BD884}"/>
                    </a:ext>
                  </a:extLst>
                </p:cNvPr>
                <p:cNvGrpSpPr/>
                <p:nvPr/>
              </p:nvGrpSpPr>
              <p:grpSpPr>
                <a:xfrm>
                  <a:off x="6884775" y="4612817"/>
                  <a:ext cx="227289" cy="116356"/>
                  <a:chOff x="4881750" y="4794239"/>
                  <a:chExt cx="387154" cy="149685"/>
                </a:xfrm>
              </p:grpSpPr>
              <p:sp>
                <p:nvSpPr>
                  <p:cNvPr id="3680" name="Rectangle 3679">
                    <a:extLst>
                      <a:ext uri="{FF2B5EF4-FFF2-40B4-BE49-F238E27FC236}">
                        <a16:creationId xmlns:a16="http://schemas.microsoft.com/office/drawing/2014/main" id="{2DE9EEF1-2767-0E40-B72A-0D7CCDAE0B5A}"/>
                      </a:ext>
                    </a:extLst>
                  </p:cNvPr>
                  <p:cNvSpPr/>
                  <p:nvPr/>
                </p:nvSpPr>
                <p:spPr>
                  <a:xfrm>
                    <a:off x="4881750" y="4794241"/>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81" name="Rectangle 3680">
                    <a:extLst>
                      <a:ext uri="{FF2B5EF4-FFF2-40B4-BE49-F238E27FC236}">
                        <a16:creationId xmlns:a16="http://schemas.microsoft.com/office/drawing/2014/main" id="{4D620AE8-7CE4-7642-94BC-3B8D31C52F80}"/>
                      </a:ext>
                    </a:extLst>
                  </p:cNvPr>
                  <p:cNvSpPr/>
                  <p:nvPr/>
                </p:nvSpPr>
                <p:spPr>
                  <a:xfrm>
                    <a:off x="5032082" y="4794240"/>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82" name="Rectangle 3681">
                    <a:extLst>
                      <a:ext uri="{FF2B5EF4-FFF2-40B4-BE49-F238E27FC236}">
                        <a16:creationId xmlns:a16="http://schemas.microsoft.com/office/drawing/2014/main" id="{699CB97B-F49D-CF4E-BF02-A454235CB8BF}"/>
                      </a:ext>
                    </a:extLst>
                  </p:cNvPr>
                  <p:cNvSpPr/>
                  <p:nvPr/>
                </p:nvSpPr>
                <p:spPr>
                  <a:xfrm>
                    <a:off x="5182414" y="4794239"/>
                    <a:ext cx="86490" cy="14968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60" name="Group 3559">
                <a:extLst>
                  <a:ext uri="{FF2B5EF4-FFF2-40B4-BE49-F238E27FC236}">
                    <a16:creationId xmlns:a16="http://schemas.microsoft.com/office/drawing/2014/main" id="{97E265A9-FEEE-E34C-9405-085F59EC2B14}"/>
                  </a:ext>
                </a:extLst>
              </p:cNvPr>
              <p:cNvGrpSpPr/>
              <p:nvPr/>
            </p:nvGrpSpPr>
            <p:grpSpPr>
              <a:xfrm>
                <a:off x="11244443" y="4758442"/>
                <a:ext cx="876559" cy="2094469"/>
                <a:chOff x="10234692" y="4237713"/>
                <a:chExt cx="876559" cy="2094469"/>
              </a:xfrm>
            </p:grpSpPr>
            <p:cxnSp>
              <p:nvCxnSpPr>
                <p:cNvPr id="3667" name="Straight Connector 3666">
                  <a:extLst>
                    <a:ext uri="{FF2B5EF4-FFF2-40B4-BE49-F238E27FC236}">
                      <a16:creationId xmlns:a16="http://schemas.microsoft.com/office/drawing/2014/main" id="{6E628878-2BA8-7B47-81F2-DB1886D95589}"/>
                    </a:ext>
                  </a:extLst>
                </p:cNvPr>
                <p:cNvCxnSpPr>
                  <a:cxnSpLocks/>
                </p:cNvCxnSpPr>
                <p:nvPr/>
              </p:nvCxnSpPr>
              <p:spPr>
                <a:xfrm>
                  <a:off x="10701853" y="4724470"/>
                  <a:ext cx="16829" cy="16077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668" name="Straight Connector 3667">
                  <a:extLst>
                    <a:ext uri="{FF2B5EF4-FFF2-40B4-BE49-F238E27FC236}">
                      <a16:creationId xmlns:a16="http://schemas.microsoft.com/office/drawing/2014/main" id="{8A033205-5E07-5441-9BE0-3AAA52216217}"/>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669" name="Group 3668">
                  <a:extLst>
                    <a:ext uri="{FF2B5EF4-FFF2-40B4-BE49-F238E27FC236}">
                      <a16:creationId xmlns:a16="http://schemas.microsoft.com/office/drawing/2014/main" id="{73CC78E1-53CF-384B-99C6-980A6EF048B6}"/>
                    </a:ext>
                  </a:extLst>
                </p:cNvPr>
                <p:cNvGrpSpPr/>
                <p:nvPr/>
              </p:nvGrpSpPr>
              <p:grpSpPr>
                <a:xfrm>
                  <a:off x="10234692" y="4237713"/>
                  <a:ext cx="876559" cy="643159"/>
                  <a:chOff x="11072892" y="4765217"/>
                  <a:chExt cx="876559" cy="643159"/>
                </a:xfrm>
              </p:grpSpPr>
              <p:sp>
                <p:nvSpPr>
                  <p:cNvPr id="3672" name="Oval 3671">
                    <a:extLst>
                      <a:ext uri="{FF2B5EF4-FFF2-40B4-BE49-F238E27FC236}">
                        <a16:creationId xmlns:a16="http://schemas.microsoft.com/office/drawing/2014/main" id="{81B7FE7B-6516-8345-AFF7-B531FAD44628}"/>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73" name="Oval 3672">
                    <a:extLst>
                      <a:ext uri="{FF2B5EF4-FFF2-40B4-BE49-F238E27FC236}">
                        <a16:creationId xmlns:a16="http://schemas.microsoft.com/office/drawing/2014/main" id="{BC73EC1F-B2A7-DF41-A5A4-5ED5BFDAD4D1}"/>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74" name="Oval 3673">
                    <a:extLst>
                      <a:ext uri="{FF2B5EF4-FFF2-40B4-BE49-F238E27FC236}">
                        <a16:creationId xmlns:a16="http://schemas.microsoft.com/office/drawing/2014/main" id="{7D46803D-68E1-1945-AD4A-64B7FDA45CD7}"/>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670" name="Straight Connector 3669">
                  <a:extLst>
                    <a:ext uri="{FF2B5EF4-FFF2-40B4-BE49-F238E27FC236}">
                      <a16:creationId xmlns:a16="http://schemas.microsoft.com/office/drawing/2014/main" id="{161D3921-54CE-8444-B339-8ACC670878FB}"/>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671" name="Oval 3670">
                  <a:extLst>
                    <a:ext uri="{FF2B5EF4-FFF2-40B4-BE49-F238E27FC236}">
                      <a16:creationId xmlns:a16="http://schemas.microsoft.com/office/drawing/2014/main" id="{177E9A8E-F491-3C4D-9149-2453AEBE9F1E}"/>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561" name="Group 3560">
                <a:extLst>
                  <a:ext uri="{FF2B5EF4-FFF2-40B4-BE49-F238E27FC236}">
                    <a16:creationId xmlns:a16="http://schemas.microsoft.com/office/drawing/2014/main" id="{F24E2C52-AC91-704D-B4B2-B9A99D7D20FF}"/>
                  </a:ext>
                </a:extLst>
              </p:cNvPr>
              <p:cNvGrpSpPr/>
              <p:nvPr/>
            </p:nvGrpSpPr>
            <p:grpSpPr>
              <a:xfrm>
                <a:off x="5119726" y="4757723"/>
                <a:ext cx="876559" cy="2094469"/>
                <a:chOff x="10234692" y="4237713"/>
                <a:chExt cx="876559" cy="2094469"/>
              </a:xfrm>
            </p:grpSpPr>
            <p:cxnSp>
              <p:nvCxnSpPr>
                <p:cNvPr id="3659" name="Straight Connector 3658">
                  <a:extLst>
                    <a:ext uri="{FF2B5EF4-FFF2-40B4-BE49-F238E27FC236}">
                      <a16:creationId xmlns:a16="http://schemas.microsoft.com/office/drawing/2014/main" id="{9D2234D1-432F-4640-B8B9-F66EC6F41B94}"/>
                    </a:ext>
                  </a:extLst>
                </p:cNvPr>
                <p:cNvCxnSpPr>
                  <a:cxnSpLocks/>
                </p:cNvCxnSpPr>
                <p:nvPr/>
              </p:nvCxnSpPr>
              <p:spPr>
                <a:xfrm>
                  <a:off x="10701853" y="4724470"/>
                  <a:ext cx="16829" cy="16077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660" name="Straight Connector 3659">
                  <a:extLst>
                    <a:ext uri="{FF2B5EF4-FFF2-40B4-BE49-F238E27FC236}">
                      <a16:creationId xmlns:a16="http://schemas.microsoft.com/office/drawing/2014/main" id="{FD2BBE66-6247-1447-B8E9-890930D6FFB5}"/>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661" name="Group 3660">
                  <a:extLst>
                    <a:ext uri="{FF2B5EF4-FFF2-40B4-BE49-F238E27FC236}">
                      <a16:creationId xmlns:a16="http://schemas.microsoft.com/office/drawing/2014/main" id="{BA14F65A-C691-DC48-8432-F6544AE129F6}"/>
                    </a:ext>
                  </a:extLst>
                </p:cNvPr>
                <p:cNvGrpSpPr/>
                <p:nvPr/>
              </p:nvGrpSpPr>
              <p:grpSpPr>
                <a:xfrm>
                  <a:off x="10234692" y="4237713"/>
                  <a:ext cx="876559" cy="643159"/>
                  <a:chOff x="11072892" y="4765217"/>
                  <a:chExt cx="876559" cy="643159"/>
                </a:xfrm>
              </p:grpSpPr>
              <p:sp>
                <p:nvSpPr>
                  <p:cNvPr id="3664" name="Oval 3663">
                    <a:extLst>
                      <a:ext uri="{FF2B5EF4-FFF2-40B4-BE49-F238E27FC236}">
                        <a16:creationId xmlns:a16="http://schemas.microsoft.com/office/drawing/2014/main" id="{6F923C7D-41B7-1D44-859E-C618A725F2ED}"/>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65" name="Oval 3664">
                    <a:extLst>
                      <a:ext uri="{FF2B5EF4-FFF2-40B4-BE49-F238E27FC236}">
                        <a16:creationId xmlns:a16="http://schemas.microsoft.com/office/drawing/2014/main" id="{4B903E0F-7889-2A45-A9E1-52E9DE302717}"/>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66" name="Oval 3665">
                    <a:extLst>
                      <a:ext uri="{FF2B5EF4-FFF2-40B4-BE49-F238E27FC236}">
                        <a16:creationId xmlns:a16="http://schemas.microsoft.com/office/drawing/2014/main" id="{E1FFD0BA-CBF7-9046-9D46-63897B8C88D1}"/>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662" name="Straight Connector 3661">
                  <a:extLst>
                    <a:ext uri="{FF2B5EF4-FFF2-40B4-BE49-F238E27FC236}">
                      <a16:creationId xmlns:a16="http://schemas.microsoft.com/office/drawing/2014/main" id="{483AFAE2-C336-7848-BE22-FA622C0FB94D}"/>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663" name="Oval 3662">
                  <a:extLst>
                    <a:ext uri="{FF2B5EF4-FFF2-40B4-BE49-F238E27FC236}">
                      <a16:creationId xmlns:a16="http://schemas.microsoft.com/office/drawing/2014/main" id="{CD29CA41-5E15-AF40-90D6-7321BCE56B99}"/>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562" name="Group 3561">
                <a:extLst>
                  <a:ext uri="{FF2B5EF4-FFF2-40B4-BE49-F238E27FC236}">
                    <a16:creationId xmlns:a16="http://schemas.microsoft.com/office/drawing/2014/main" id="{A678DF8E-21DB-EB48-B3E8-F1D86C5E80DE}"/>
                  </a:ext>
                </a:extLst>
              </p:cNvPr>
              <p:cNvGrpSpPr/>
              <p:nvPr/>
            </p:nvGrpSpPr>
            <p:grpSpPr>
              <a:xfrm>
                <a:off x="4113601" y="5069598"/>
                <a:ext cx="876559" cy="1789669"/>
                <a:chOff x="10234692" y="4237713"/>
                <a:chExt cx="876559" cy="1789669"/>
              </a:xfrm>
            </p:grpSpPr>
            <p:cxnSp>
              <p:nvCxnSpPr>
                <p:cNvPr id="3651" name="Straight Connector 3650">
                  <a:extLst>
                    <a:ext uri="{FF2B5EF4-FFF2-40B4-BE49-F238E27FC236}">
                      <a16:creationId xmlns:a16="http://schemas.microsoft.com/office/drawing/2014/main" id="{35566EFF-D644-8144-BCD4-D9AC8CEB4754}"/>
                    </a:ext>
                  </a:extLst>
                </p:cNvPr>
                <p:cNvCxnSpPr>
                  <a:cxnSpLocks/>
                </p:cNvCxnSpPr>
                <p:nvPr/>
              </p:nvCxnSpPr>
              <p:spPr>
                <a:xfrm>
                  <a:off x="10701853" y="4724470"/>
                  <a:ext cx="13639" cy="1302912"/>
                </a:xfrm>
                <a:prstGeom prst="line">
                  <a:avLst/>
                </a:prstGeom>
                <a:ln/>
              </p:spPr>
              <p:style>
                <a:lnRef idx="2">
                  <a:schemeClr val="accent5"/>
                </a:lnRef>
                <a:fillRef idx="1">
                  <a:schemeClr val="lt1"/>
                </a:fillRef>
                <a:effectRef idx="0">
                  <a:schemeClr val="accent5"/>
                </a:effectRef>
                <a:fontRef idx="minor">
                  <a:schemeClr val="dk1"/>
                </a:fontRef>
              </p:style>
            </p:cxnSp>
            <p:cxnSp>
              <p:nvCxnSpPr>
                <p:cNvPr id="3652" name="Straight Connector 3651">
                  <a:extLst>
                    <a:ext uri="{FF2B5EF4-FFF2-40B4-BE49-F238E27FC236}">
                      <a16:creationId xmlns:a16="http://schemas.microsoft.com/office/drawing/2014/main" id="{40ADF3C7-CA07-8C4E-87DF-951151B9F1C6}"/>
                    </a:ext>
                  </a:extLst>
                </p:cNvPr>
                <p:cNvCxnSpPr>
                  <a:cxnSpLocks/>
                </p:cNvCxnSpPr>
                <p:nvPr/>
              </p:nvCxnSpPr>
              <p:spPr>
                <a:xfrm flipH="1">
                  <a:off x="10708205" y="4837047"/>
                  <a:ext cx="101371"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653" name="Group 3652">
                  <a:extLst>
                    <a:ext uri="{FF2B5EF4-FFF2-40B4-BE49-F238E27FC236}">
                      <a16:creationId xmlns:a16="http://schemas.microsoft.com/office/drawing/2014/main" id="{EDF61245-BFE9-D343-AF33-1D8455876EF4}"/>
                    </a:ext>
                  </a:extLst>
                </p:cNvPr>
                <p:cNvGrpSpPr/>
                <p:nvPr/>
              </p:nvGrpSpPr>
              <p:grpSpPr>
                <a:xfrm>
                  <a:off x="10234692" y="4237713"/>
                  <a:ext cx="876559" cy="643159"/>
                  <a:chOff x="11072892" y="4765217"/>
                  <a:chExt cx="876559" cy="643159"/>
                </a:xfrm>
              </p:grpSpPr>
              <p:sp>
                <p:nvSpPr>
                  <p:cNvPr id="3656" name="Oval 3655">
                    <a:extLst>
                      <a:ext uri="{FF2B5EF4-FFF2-40B4-BE49-F238E27FC236}">
                        <a16:creationId xmlns:a16="http://schemas.microsoft.com/office/drawing/2014/main" id="{A93AFBAE-1B16-704A-9552-0684168886CF}"/>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57" name="Oval 3656">
                    <a:extLst>
                      <a:ext uri="{FF2B5EF4-FFF2-40B4-BE49-F238E27FC236}">
                        <a16:creationId xmlns:a16="http://schemas.microsoft.com/office/drawing/2014/main" id="{03FE9ACE-09A6-9745-B535-1A8677367EF1}"/>
                      </a:ext>
                    </a:extLst>
                  </p:cNvPr>
                  <p:cNvSpPr/>
                  <p:nvPr/>
                </p:nvSpPr>
                <p:spPr>
                  <a:xfrm>
                    <a:off x="11546405" y="5005330"/>
                    <a:ext cx="403046" cy="40304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58" name="Oval 3657">
                    <a:extLst>
                      <a:ext uri="{FF2B5EF4-FFF2-40B4-BE49-F238E27FC236}">
                        <a16:creationId xmlns:a16="http://schemas.microsoft.com/office/drawing/2014/main" id="{341CC850-9A96-8048-A040-75F965EDD2FA}"/>
                      </a:ext>
                    </a:extLst>
                  </p:cNvPr>
                  <p:cNvSpPr/>
                  <p:nvPr/>
                </p:nvSpPr>
                <p:spPr>
                  <a:xfrm>
                    <a:off x="11446509" y="4765217"/>
                    <a:ext cx="324756"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654" name="Straight Connector 3653">
                  <a:extLst>
                    <a:ext uri="{FF2B5EF4-FFF2-40B4-BE49-F238E27FC236}">
                      <a16:creationId xmlns:a16="http://schemas.microsoft.com/office/drawing/2014/main" id="{C7C1A2B4-30A5-0B42-B117-4FB589D15F0B}"/>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655" name="Oval 3654">
                  <a:extLst>
                    <a:ext uri="{FF2B5EF4-FFF2-40B4-BE49-F238E27FC236}">
                      <a16:creationId xmlns:a16="http://schemas.microsoft.com/office/drawing/2014/main" id="{342EA087-9FA7-0443-BA29-9339B5800C70}"/>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563" name="Group 3562">
                <a:extLst>
                  <a:ext uri="{FF2B5EF4-FFF2-40B4-BE49-F238E27FC236}">
                    <a16:creationId xmlns:a16="http://schemas.microsoft.com/office/drawing/2014/main" id="{073A016C-AA7B-F54F-88E8-68065AD04E1C}"/>
                  </a:ext>
                </a:extLst>
              </p:cNvPr>
              <p:cNvGrpSpPr/>
              <p:nvPr/>
            </p:nvGrpSpPr>
            <p:grpSpPr>
              <a:xfrm>
                <a:off x="10722239" y="5744107"/>
                <a:ext cx="567738" cy="967596"/>
                <a:chOff x="6984862" y="240100"/>
                <a:chExt cx="826581" cy="1408746"/>
              </a:xfrm>
            </p:grpSpPr>
            <p:cxnSp>
              <p:nvCxnSpPr>
                <p:cNvPr id="3644" name="Straight Connector 3643">
                  <a:extLst>
                    <a:ext uri="{FF2B5EF4-FFF2-40B4-BE49-F238E27FC236}">
                      <a16:creationId xmlns:a16="http://schemas.microsoft.com/office/drawing/2014/main" id="{6FE21128-9E31-844A-8126-9F0B306339FC}"/>
                    </a:ext>
                  </a:extLst>
                </p:cNvPr>
                <p:cNvCxnSpPr>
                  <a:cxnSpLocks/>
                </p:cNvCxnSpPr>
                <p:nvPr/>
              </p:nvCxnSpPr>
              <p:spPr>
                <a:xfrm>
                  <a:off x="7499648" y="553193"/>
                  <a:ext cx="11469" cy="1095653"/>
                </a:xfrm>
                <a:prstGeom prst="line">
                  <a:avLst/>
                </a:prstGeom>
                <a:ln/>
              </p:spPr>
              <p:style>
                <a:lnRef idx="2">
                  <a:schemeClr val="accent5"/>
                </a:lnRef>
                <a:fillRef idx="1">
                  <a:schemeClr val="lt1"/>
                </a:fillRef>
                <a:effectRef idx="0">
                  <a:schemeClr val="accent5"/>
                </a:effectRef>
                <a:fontRef idx="minor">
                  <a:schemeClr val="dk1"/>
                </a:fontRef>
              </p:style>
            </p:cxnSp>
            <p:grpSp>
              <p:nvGrpSpPr>
                <p:cNvPr id="3645" name="Group 3644">
                  <a:extLst>
                    <a:ext uri="{FF2B5EF4-FFF2-40B4-BE49-F238E27FC236}">
                      <a16:creationId xmlns:a16="http://schemas.microsoft.com/office/drawing/2014/main" id="{FE2C290B-D74A-BB41-9FE9-F556647B4CF7}"/>
                    </a:ext>
                  </a:extLst>
                </p:cNvPr>
                <p:cNvGrpSpPr/>
                <p:nvPr/>
              </p:nvGrpSpPr>
              <p:grpSpPr>
                <a:xfrm>
                  <a:off x="6984862" y="240100"/>
                  <a:ext cx="807662" cy="523776"/>
                  <a:chOff x="11072892" y="4862681"/>
                  <a:chExt cx="807662" cy="523776"/>
                </a:xfrm>
              </p:grpSpPr>
              <p:sp>
                <p:nvSpPr>
                  <p:cNvPr id="3649" name="Oval 3648">
                    <a:extLst>
                      <a:ext uri="{FF2B5EF4-FFF2-40B4-BE49-F238E27FC236}">
                        <a16:creationId xmlns:a16="http://schemas.microsoft.com/office/drawing/2014/main" id="{CA64BD83-FCC9-DC4E-9F64-1157CC6B94A4}"/>
                      </a:ext>
                    </a:extLst>
                  </p:cNvPr>
                  <p:cNvSpPr/>
                  <p:nvPr/>
                </p:nvSpPr>
                <p:spPr>
                  <a:xfrm>
                    <a:off x="11072892" y="4876949"/>
                    <a:ext cx="509508"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50" name="Oval 3649">
                    <a:extLst>
                      <a:ext uri="{FF2B5EF4-FFF2-40B4-BE49-F238E27FC236}">
                        <a16:creationId xmlns:a16="http://schemas.microsoft.com/office/drawing/2014/main" id="{5B2C70C8-344F-C047-9E52-1C91E4B72508}"/>
                      </a:ext>
                    </a:extLst>
                  </p:cNvPr>
                  <p:cNvSpPr/>
                  <p:nvPr/>
                </p:nvSpPr>
                <p:spPr>
                  <a:xfrm>
                    <a:off x="11511478" y="4862681"/>
                    <a:ext cx="369076" cy="36907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646" name="Group 3645">
                  <a:extLst>
                    <a:ext uri="{FF2B5EF4-FFF2-40B4-BE49-F238E27FC236}">
                      <a16:creationId xmlns:a16="http://schemas.microsoft.com/office/drawing/2014/main" id="{FC9A27F1-47D5-A84C-BC84-EB3EFEF15BE0}"/>
                    </a:ext>
                  </a:extLst>
                </p:cNvPr>
                <p:cNvGrpSpPr/>
                <p:nvPr/>
              </p:nvGrpSpPr>
              <p:grpSpPr>
                <a:xfrm rot="6310623">
                  <a:off x="7510094" y="822683"/>
                  <a:ext cx="335963" cy="266735"/>
                  <a:chOff x="7125585" y="925083"/>
                  <a:chExt cx="335963" cy="266735"/>
                </a:xfrm>
              </p:grpSpPr>
              <p:cxnSp>
                <p:nvCxnSpPr>
                  <p:cNvPr id="3647" name="Straight Connector 3646">
                    <a:extLst>
                      <a:ext uri="{FF2B5EF4-FFF2-40B4-BE49-F238E27FC236}">
                        <a16:creationId xmlns:a16="http://schemas.microsoft.com/office/drawing/2014/main" id="{75848792-95A1-0A40-A16B-7A003E0E1792}"/>
                      </a:ext>
                    </a:extLst>
                  </p:cNvPr>
                  <p:cNvCxnSpPr>
                    <a:cxnSpLocks/>
                  </p:cNvCxnSpPr>
                  <p:nvPr/>
                </p:nvCxnSpPr>
                <p:spPr>
                  <a:xfrm flipH="1" flipV="1">
                    <a:off x="7320539" y="1101943"/>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648" name="Oval 3647">
                    <a:extLst>
                      <a:ext uri="{FF2B5EF4-FFF2-40B4-BE49-F238E27FC236}">
                        <a16:creationId xmlns:a16="http://schemas.microsoft.com/office/drawing/2014/main" id="{5179C504-756E-A642-A31A-5D882B6254C0}"/>
                      </a:ext>
                    </a:extLst>
                  </p:cNvPr>
                  <p:cNvSpPr/>
                  <p:nvPr/>
                </p:nvSpPr>
                <p:spPr>
                  <a:xfrm>
                    <a:off x="7125585" y="925083"/>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sp>
            <p:nvSpPr>
              <p:cNvPr id="3564" name="Freeform: Shape 20">
                <a:extLst>
                  <a:ext uri="{FF2B5EF4-FFF2-40B4-BE49-F238E27FC236}">
                    <a16:creationId xmlns:a16="http://schemas.microsoft.com/office/drawing/2014/main" id="{F2325A4F-DCBC-6C45-AD1C-B268A892B37F}"/>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565" name="Group 3564">
                <a:extLst>
                  <a:ext uri="{FF2B5EF4-FFF2-40B4-BE49-F238E27FC236}">
                    <a16:creationId xmlns:a16="http://schemas.microsoft.com/office/drawing/2014/main" id="{64207C52-2AE7-0043-A7C4-59B36835C0F6}"/>
                  </a:ext>
                </a:extLst>
              </p:cNvPr>
              <p:cNvGrpSpPr/>
              <p:nvPr/>
            </p:nvGrpSpPr>
            <p:grpSpPr>
              <a:xfrm>
                <a:off x="7643038" y="3503799"/>
                <a:ext cx="783772" cy="3360057"/>
                <a:chOff x="6841308" y="3500663"/>
                <a:chExt cx="783772" cy="3360057"/>
              </a:xfrm>
            </p:grpSpPr>
            <p:sp>
              <p:nvSpPr>
                <p:cNvPr id="3591" name="Rectangle: Top Corners Rounded 48">
                  <a:extLst>
                    <a:ext uri="{FF2B5EF4-FFF2-40B4-BE49-F238E27FC236}">
                      <a16:creationId xmlns:a16="http://schemas.microsoft.com/office/drawing/2014/main" id="{1D40F54E-C3EA-0241-881C-36ACBF745A65}"/>
                    </a:ext>
                  </a:extLst>
                </p:cNvPr>
                <p:cNvSpPr/>
                <p:nvPr/>
              </p:nvSpPr>
              <p:spPr>
                <a:xfrm>
                  <a:off x="6841308" y="3500663"/>
                  <a:ext cx="783772" cy="3360057"/>
                </a:xfrm>
                <a:prstGeom prst="round2SameRect">
                  <a:avLst>
                    <a:gd name="adj1" fmla="val 27778"/>
                    <a:gd name="adj2" fmla="val 0"/>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3592" name="Group 3591">
                  <a:extLst>
                    <a:ext uri="{FF2B5EF4-FFF2-40B4-BE49-F238E27FC236}">
                      <a16:creationId xmlns:a16="http://schemas.microsoft.com/office/drawing/2014/main" id="{6779E450-3C53-8B4A-974E-11B1B87E6B0B}"/>
                    </a:ext>
                  </a:extLst>
                </p:cNvPr>
                <p:cNvGrpSpPr/>
                <p:nvPr/>
              </p:nvGrpSpPr>
              <p:grpSpPr>
                <a:xfrm>
                  <a:off x="7024551" y="3717470"/>
                  <a:ext cx="417286" cy="165100"/>
                  <a:chOff x="2438400" y="3721100"/>
                  <a:chExt cx="417286" cy="165100"/>
                </a:xfrm>
                <a:solidFill>
                  <a:srgbClr val="7B6F46"/>
                </a:solidFill>
              </p:grpSpPr>
              <p:sp>
                <p:nvSpPr>
                  <p:cNvPr id="3641" name="Rectangle 3640">
                    <a:extLst>
                      <a:ext uri="{FF2B5EF4-FFF2-40B4-BE49-F238E27FC236}">
                        <a16:creationId xmlns:a16="http://schemas.microsoft.com/office/drawing/2014/main" id="{E20BF68E-9813-1141-9F5E-BEFD8DA22AD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42" name="Rectangle 3641">
                    <a:extLst>
                      <a:ext uri="{FF2B5EF4-FFF2-40B4-BE49-F238E27FC236}">
                        <a16:creationId xmlns:a16="http://schemas.microsoft.com/office/drawing/2014/main" id="{4C4850F2-CCA8-774F-B2F6-EBF9C85E35F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43" name="Rectangle 3642">
                    <a:extLst>
                      <a:ext uri="{FF2B5EF4-FFF2-40B4-BE49-F238E27FC236}">
                        <a16:creationId xmlns:a16="http://schemas.microsoft.com/office/drawing/2014/main" id="{E636DC81-F65E-114E-89F9-6F4FB1AF3048}"/>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3" name="Group 3592">
                  <a:extLst>
                    <a:ext uri="{FF2B5EF4-FFF2-40B4-BE49-F238E27FC236}">
                      <a16:creationId xmlns:a16="http://schemas.microsoft.com/office/drawing/2014/main" id="{0400A6BB-9484-5841-AB04-03702955EA71}"/>
                    </a:ext>
                  </a:extLst>
                </p:cNvPr>
                <p:cNvGrpSpPr/>
                <p:nvPr/>
              </p:nvGrpSpPr>
              <p:grpSpPr>
                <a:xfrm>
                  <a:off x="7024551" y="3934277"/>
                  <a:ext cx="417286" cy="165100"/>
                  <a:chOff x="2438400" y="3721100"/>
                  <a:chExt cx="417286" cy="165100"/>
                </a:xfrm>
                <a:solidFill>
                  <a:srgbClr val="7B6F46"/>
                </a:solidFill>
              </p:grpSpPr>
              <p:sp>
                <p:nvSpPr>
                  <p:cNvPr id="3638" name="Rectangle 3637">
                    <a:extLst>
                      <a:ext uri="{FF2B5EF4-FFF2-40B4-BE49-F238E27FC236}">
                        <a16:creationId xmlns:a16="http://schemas.microsoft.com/office/drawing/2014/main" id="{E4F02654-CBB9-C646-BDA7-C4B00BF3CBF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9" name="Rectangle 3638">
                    <a:extLst>
                      <a:ext uri="{FF2B5EF4-FFF2-40B4-BE49-F238E27FC236}">
                        <a16:creationId xmlns:a16="http://schemas.microsoft.com/office/drawing/2014/main" id="{B717FE5A-A8C0-444B-B9FB-3E1958670FC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40" name="Rectangle 3639">
                    <a:extLst>
                      <a:ext uri="{FF2B5EF4-FFF2-40B4-BE49-F238E27FC236}">
                        <a16:creationId xmlns:a16="http://schemas.microsoft.com/office/drawing/2014/main" id="{CDA40AE8-B33E-0D4B-A100-01AFED4CBC3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4" name="Group 3593">
                  <a:extLst>
                    <a:ext uri="{FF2B5EF4-FFF2-40B4-BE49-F238E27FC236}">
                      <a16:creationId xmlns:a16="http://schemas.microsoft.com/office/drawing/2014/main" id="{DC6E8836-857A-AD42-9307-2F1680671EFD}"/>
                    </a:ext>
                  </a:extLst>
                </p:cNvPr>
                <p:cNvGrpSpPr/>
                <p:nvPr/>
              </p:nvGrpSpPr>
              <p:grpSpPr>
                <a:xfrm>
                  <a:off x="7024551" y="4151084"/>
                  <a:ext cx="417286" cy="165100"/>
                  <a:chOff x="2438400" y="3721100"/>
                  <a:chExt cx="417286" cy="165100"/>
                </a:xfrm>
                <a:solidFill>
                  <a:srgbClr val="7B6F46"/>
                </a:solidFill>
              </p:grpSpPr>
              <p:sp>
                <p:nvSpPr>
                  <p:cNvPr id="3635" name="Rectangle 3634">
                    <a:extLst>
                      <a:ext uri="{FF2B5EF4-FFF2-40B4-BE49-F238E27FC236}">
                        <a16:creationId xmlns:a16="http://schemas.microsoft.com/office/drawing/2014/main" id="{AAC897DA-0CBA-D44D-9B57-DC4C7D06866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6" name="Rectangle 3635">
                    <a:extLst>
                      <a:ext uri="{FF2B5EF4-FFF2-40B4-BE49-F238E27FC236}">
                        <a16:creationId xmlns:a16="http://schemas.microsoft.com/office/drawing/2014/main" id="{542DEEDA-083A-4146-89A8-E1E49A38024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7" name="Rectangle 3636">
                    <a:extLst>
                      <a:ext uri="{FF2B5EF4-FFF2-40B4-BE49-F238E27FC236}">
                        <a16:creationId xmlns:a16="http://schemas.microsoft.com/office/drawing/2014/main" id="{FDBDF808-0C42-2A42-95CA-E2D6D4BC891F}"/>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5" name="Group 3594">
                  <a:extLst>
                    <a:ext uri="{FF2B5EF4-FFF2-40B4-BE49-F238E27FC236}">
                      <a16:creationId xmlns:a16="http://schemas.microsoft.com/office/drawing/2014/main" id="{4E3AADC8-ACC1-344F-8729-5BE85F8F1D53}"/>
                    </a:ext>
                  </a:extLst>
                </p:cNvPr>
                <p:cNvGrpSpPr/>
                <p:nvPr/>
              </p:nvGrpSpPr>
              <p:grpSpPr>
                <a:xfrm>
                  <a:off x="7024551" y="4367891"/>
                  <a:ext cx="417286" cy="165100"/>
                  <a:chOff x="2438400" y="3721100"/>
                  <a:chExt cx="417286" cy="165100"/>
                </a:xfrm>
                <a:solidFill>
                  <a:srgbClr val="7B6F46"/>
                </a:solidFill>
              </p:grpSpPr>
              <p:sp>
                <p:nvSpPr>
                  <p:cNvPr id="3632" name="Rectangle 3631">
                    <a:extLst>
                      <a:ext uri="{FF2B5EF4-FFF2-40B4-BE49-F238E27FC236}">
                        <a16:creationId xmlns:a16="http://schemas.microsoft.com/office/drawing/2014/main" id="{1E5030B8-DA9A-2E4C-B65F-8792C7F2EC9B}"/>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3" name="Rectangle 3632">
                    <a:extLst>
                      <a:ext uri="{FF2B5EF4-FFF2-40B4-BE49-F238E27FC236}">
                        <a16:creationId xmlns:a16="http://schemas.microsoft.com/office/drawing/2014/main" id="{1A3F91D1-BF45-4448-B044-6B291C8D0B8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4" name="Rectangle 3633">
                    <a:extLst>
                      <a:ext uri="{FF2B5EF4-FFF2-40B4-BE49-F238E27FC236}">
                        <a16:creationId xmlns:a16="http://schemas.microsoft.com/office/drawing/2014/main" id="{AED8EA45-01E6-2149-A708-CA7BB5E7E8C2}"/>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6" name="Group 3595">
                  <a:extLst>
                    <a:ext uri="{FF2B5EF4-FFF2-40B4-BE49-F238E27FC236}">
                      <a16:creationId xmlns:a16="http://schemas.microsoft.com/office/drawing/2014/main" id="{E002A047-74ED-CC43-BD03-AAA58BB11C60}"/>
                    </a:ext>
                  </a:extLst>
                </p:cNvPr>
                <p:cNvGrpSpPr/>
                <p:nvPr/>
              </p:nvGrpSpPr>
              <p:grpSpPr>
                <a:xfrm>
                  <a:off x="7024551" y="4584698"/>
                  <a:ext cx="417286" cy="165100"/>
                  <a:chOff x="2438400" y="3721100"/>
                  <a:chExt cx="417286" cy="165100"/>
                </a:xfrm>
                <a:solidFill>
                  <a:srgbClr val="7B6F46"/>
                </a:solidFill>
              </p:grpSpPr>
              <p:sp>
                <p:nvSpPr>
                  <p:cNvPr id="3629" name="Rectangle 3628">
                    <a:extLst>
                      <a:ext uri="{FF2B5EF4-FFF2-40B4-BE49-F238E27FC236}">
                        <a16:creationId xmlns:a16="http://schemas.microsoft.com/office/drawing/2014/main" id="{008C9328-CE01-BA40-B1F0-C6FDE458295D}"/>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0" name="Rectangle 3629">
                    <a:extLst>
                      <a:ext uri="{FF2B5EF4-FFF2-40B4-BE49-F238E27FC236}">
                        <a16:creationId xmlns:a16="http://schemas.microsoft.com/office/drawing/2014/main" id="{EC48A622-AED6-8F4C-A31B-A01AECD382E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31" name="Rectangle 3630">
                    <a:extLst>
                      <a:ext uri="{FF2B5EF4-FFF2-40B4-BE49-F238E27FC236}">
                        <a16:creationId xmlns:a16="http://schemas.microsoft.com/office/drawing/2014/main" id="{0F375BFB-2B37-2E43-9A13-D37E849E74EE}"/>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7" name="Group 3596">
                  <a:extLst>
                    <a:ext uri="{FF2B5EF4-FFF2-40B4-BE49-F238E27FC236}">
                      <a16:creationId xmlns:a16="http://schemas.microsoft.com/office/drawing/2014/main" id="{14DB51FF-B400-6C45-A7EE-2B0F856C4B98}"/>
                    </a:ext>
                  </a:extLst>
                </p:cNvPr>
                <p:cNvGrpSpPr/>
                <p:nvPr/>
              </p:nvGrpSpPr>
              <p:grpSpPr>
                <a:xfrm>
                  <a:off x="7024551" y="4801505"/>
                  <a:ext cx="417286" cy="165100"/>
                  <a:chOff x="2438400" y="3721100"/>
                  <a:chExt cx="417286" cy="165100"/>
                </a:xfrm>
                <a:solidFill>
                  <a:srgbClr val="7B6F46"/>
                </a:solidFill>
              </p:grpSpPr>
              <p:sp>
                <p:nvSpPr>
                  <p:cNvPr id="3626" name="Rectangle 3625">
                    <a:extLst>
                      <a:ext uri="{FF2B5EF4-FFF2-40B4-BE49-F238E27FC236}">
                        <a16:creationId xmlns:a16="http://schemas.microsoft.com/office/drawing/2014/main" id="{2E68C352-BBA8-CA4A-B1BA-99919E1037A1}"/>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7" name="Rectangle 3626">
                    <a:extLst>
                      <a:ext uri="{FF2B5EF4-FFF2-40B4-BE49-F238E27FC236}">
                        <a16:creationId xmlns:a16="http://schemas.microsoft.com/office/drawing/2014/main" id="{AF3A663F-859F-654D-AD6B-CB7B05AF0FFF}"/>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8" name="Rectangle 3627">
                    <a:extLst>
                      <a:ext uri="{FF2B5EF4-FFF2-40B4-BE49-F238E27FC236}">
                        <a16:creationId xmlns:a16="http://schemas.microsoft.com/office/drawing/2014/main" id="{CA966A30-C4A0-AA41-B4D4-FF5848BB0E21}"/>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8" name="Group 3597">
                  <a:extLst>
                    <a:ext uri="{FF2B5EF4-FFF2-40B4-BE49-F238E27FC236}">
                      <a16:creationId xmlns:a16="http://schemas.microsoft.com/office/drawing/2014/main" id="{1E1348B2-1833-8C44-ACF2-6F61A7122126}"/>
                    </a:ext>
                  </a:extLst>
                </p:cNvPr>
                <p:cNvGrpSpPr/>
                <p:nvPr/>
              </p:nvGrpSpPr>
              <p:grpSpPr>
                <a:xfrm>
                  <a:off x="7024551" y="5018312"/>
                  <a:ext cx="417286" cy="165100"/>
                  <a:chOff x="2438400" y="3721100"/>
                  <a:chExt cx="417286" cy="165100"/>
                </a:xfrm>
                <a:solidFill>
                  <a:srgbClr val="7B6F46"/>
                </a:solidFill>
              </p:grpSpPr>
              <p:sp>
                <p:nvSpPr>
                  <p:cNvPr id="3623" name="Rectangle 3622">
                    <a:extLst>
                      <a:ext uri="{FF2B5EF4-FFF2-40B4-BE49-F238E27FC236}">
                        <a16:creationId xmlns:a16="http://schemas.microsoft.com/office/drawing/2014/main" id="{16E0AD5C-B980-6541-8EFF-112E2B6B0128}"/>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4" name="Rectangle 3623">
                    <a:extLst>
                      <a:ext uri="{FF2B5EF4-FFF2-40B4-BE49-F238E27FC236}">
                        <a16:creationId xmlns:a16="http://schemas.microsoft.com/office/drawing/2014/main" id="{B16B821F-7A6D-3B48-A17E-1A3AF0AC823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5" name="Rectangle 3624">
                    <a:extLst>
                      <a:ext uri="{FF2B5EF4-FFF2-40B4-BE49-F238E27FC236}">
                        <a16:creationId xmlns:a16="http://schemas.microsoft.com/office/drawing/2014/main" id="{DE306902-A999-6648-A98C-5C6622EA36E1}"/>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599" name="Group 3598">
                  <a:extLst>
                    <a:ext uri="{FF2B5EF4-FFF2-40B4-BE49-F238E27FC236}">
                      <a16:creationId xmlns:a16="http://schemas.microsoft.com/office/drawing/2014/main" id="{D4CF6CEA-7FA5-6F40-99D6-7977D3582F70}"/>
                    </a:ext>
                  </a:extLst>
                </p:cNvPr>
                <p:cNvGrpSpPr/>
                <p:nvPr/>
              </p:nvGrpSpPr>
              <p:grpSpPr>
                <a:xfrm>
                  <a:off x="7024551" y="5235119"/>
                  <a:ext cx="417286" cy="165100"/>
                  <a:chOff x="2438400" y="3721100"/>
                  <a:chExt cx="417286" cy="165100"/>
                </a:xfrm>
                <a:solidFill>
                  <a:srgbClr val="7B6F46"/>
                </a:solidFill>
              </p:grpSpPr>
              <p:sp>
                <p:nvSpPr>
                  <p:cNvPr id="3620" name="Rectangle 3619">
                    <a:extLst>
                      <a:ext uri="{FF2B5EF4-FFF2-40B4-BE49-F238E27FC236}">
                        <a16:creationId xmlns:a16="http://schemas.microsoft.com/office/drawing/2014/main" id="{E84768F5-9288-0745-82DE-255FEB44243C}"/>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1" name="Rectangle 3620">
                    <a:extLst>
                      <a:ext uri="{FF2B5EF4-FFF2-40B4-BE49-F238E27FC236}">
                        <a16:creationId xmlns:a16="http://schemas.microsoft.com/office/drawing/2014/main" id="{F5C9F762-25C8-A841-AC9F-4EB8D0CD0CFC}"/>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22" name="Rectangle 3621">
                    <a:extLst>
                      <a:ext uri="{FF2B5EF4-FFF2-40B4-BE49-F238E27FC236}">
                        <a16:creationId xmlns:a16="http://schemas.microsoft.com/office/drawing/2014/main" id="{2F238BB5-26BB-0B4D-8FB2-448585B49298}"/>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00" name="Group 3599">
                  <a:extLst>
                    <a:ext uri="{FF2B5EF4-FFF2-40B4-BE49-F238E27FC236}">
                      <a16:creationId xmlns:a16="http://schemas.microsoft.com/office/drawing/2014/main" id="{FBEA080B-2868-3C49-9CC0-223C92760F92}"/>
                    </a:ext>
                  </a:extLst>
                </p:cNvPr>
                <p:cNvGrpSpPr/>
                <p:nvPr/>
              </p:nvGrpSpPr>
              <p:grpSpPr>
                <a:xfrm>
                  <a:off x="7024551" y="5451926"/>
                  <a:ext cx="417286" cy="165100"/>
                  <a:chOff x="2438400" y="3721100"/>
                  <a:chExt cx="417286" cy="165100"/>
                </a:xfrm>
                <a:solidFill>
                  <a:srgbClr val="7B6F46"/>
                </a:solidFill>
              </p:grpSpPr>
              <p:sp>
                <p:nvSpPr>
                  <p:cNvPr id="3617" name="Rectangle 3616">
                    <a:extLst>
                      <a:ext uri="{FF2B5EF4-FFF2-40B4-BE49-F238E27FC236}">
                        <a16:creationId xmlns:a16="http://schemas.microsoft.com/office/drawing/2014/main" id="{14352A99-4BE2-7F4C-899D-C28EC24A2AD7}"/>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8" name="Rectangle 3617">
                    <a:extLst>
                      <a:ext uri="{FF2B5EF4-FFF2-40B4-BE49-F238E27FC236}">
                        <a16:creationId xmlns:a16="http://schemas.microsoft.com/office/drawing/2014/main" id="{BB5C7A9C-E1C2-304B-BDFD-D5C7DADD6760}"/>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9" name="Rectangle 3618">
                    <a:extLst>
                      <a:ext uri="{FF2B5EF4-FFF2-40B4-BE49-F238E27FC236}">
                        <a16:creationId xmlns:a16="http://schemas.microsoft.com/office/drawing/2014/main" id="{66373F52-9AB0-044B-A509-D63F0716C804}"/>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01" name="Group 3600">
                  <a:extLst>
                    <a:ext uri="{FF2B5EF4-FFF2-40B4-BE49-F238E27FC236}">
                      <a16:creationId xmlns:a16="http://schemas.microsoft.com/office/drawing/2014/main" id="{64DBF516-ABCD-964C-8528-8089B6A78414}"/>
                    </a:ext>
                  </a:extLst>
                </p:cNvPr>
                <p:cNvGrpSpPr/>
                <p:nvPr/>
              </p:nvGrpSpPr>
              <p:grpSpPr>
                <a:xfrm>
                  <a:off x="7024551" y="5668733"/>
                  <a:ext cx="417286" cy="165100"/>
                  <a:chOff x="2438400" y="3721100"/>
                  <a:chExt cx="417286" cy="165100"/>
                </a:xfrm>
                <a:solidFill>
                  <a:srgbClr val="7B6F46"/>
                </a:solidFill>
              </p:grpSpPr>
              <p:sp>
                <p:nvSpPr>
                  <p:cNvPr id="3614" name="Rectangle 3613">
                    <a:extLst>
                      <a:ext uri="{FF2B5EF4-FFF2-40B4-BE49-F238E27FC236}">
                        <a16:creationId xmlns:a16="http://schemas.microsoft.com/office/drawing/2014/main" id="{23C6A688-783F-284D-B0B4-B607624E74C0}"/>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5" name="Rectangle 3614">
                    <a:extLst>
                      <a:ext uri="{FF2B5EF4-FFF2-40B4-BE49-F238E27FC236}">
                        <a16:creationId xmlns:a16="http://schemas.microsoft.com/office/drawing/2014/main" id="{63496BE5-F834-0843-8290-D4A794C1C42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6" name="Rectangle 3615">
                    <a:extLst>
                      <a:ext uri="{FF2B5EF4-FFF2-40B4-BE49-F238E27FC236}">
                        <a16:creationId xmlns:a16="http://schemas.microsoft.com/office/drawing/2014/main" id="{4E4D09AF-D975-994D-8D67-493A58E1B2AA}"/>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02" name="Group 3601">
                  <a:extLst>
                    <a:ext uri="{FF2B5EF4-FFF2-40B4-BE49-F238E27FC236}">
                      <a16:creationId xmlns:a16="http://schemas.microsoft.com/office/drawing/2014/main" id="{ABF6E3F9-40D3-C248-BB81-3EAB8A6E434C}"/>
                    </a:ext>
                  </a:extLst>
                </p:cNvPr>
                <p:cNvGrpSpPr/>
                <p:nvPr/>
              </p:nvGrpSpPr>
              <p:grpSpPr>
                <a:xfrm>
                  <a:off x="7024551" y="5885540"/>
                  <a:ext cx="417286" cy="165100"/>
                  <a:chOff x="2438400" y="3721100"/>
                  <a:chExt cx="417286" cy="165100"/>
                </a:xfrm>
                <a:solidFill>
                  <a:srgbClr val="7B6F46"/>
                </a:solidFill>
              </p:grpSpPr>
              <p:sp>
                <p:nvSpPr>
                  <p:cNvPr id="3611" name="Rectangle 3610">
                    <a:extLst>
                      <a:ext uri="{FF2B5EF4-FFF2-40B4-BE49-F238E27FC236}">
                        <a16:creationId xmlns:a16="http://schemas.microsoft.com/office/drawing/2014/main" id="{A6B0B196-10A8-F54C-A9E7-ADBD4F876ED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2" name="Rectangle 3611">
                    <a:extLst>
                      <a:ext uri="{FF2B5EF4-FFF2-40B4-BE49-F238E27FC236}">
                        <a16:creationId xmlns:a16="http://schemas.microsoft.com/office/drawing/2014/main" id="{7B40E188-5C80-E140-BAD4-7E1F886C4543}"/>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3" name="Rectangle 3612">
                    <a:extLst>
                      <a:ext uri="{FF2B5EF4-FFF2-40B4-BE49-F238E27FC236}">
                        <a16:creationId xmlns:a16="http://schemas.microsoft.com/office/drawing/2014/main" id="{49460A0B-FED3-7A4E-864B-A28554382B49}"/>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03" name="Group 3602">
                  <a:extLst>
                    <a:ext uri="{FF2B5EF4-FFF2-40B4-BE49-F238E27FC236}">
                      <a16:creationId xmlns:a16="http://schemas.microsoft.com/office/drawing/2014/main" id="{06DDA497-E48E-B04B-AB54-9712F659D5AF}"/>
                    </a:ext>
                  </a:extLst>
                </p:cNvPr>
                <p:cNvGrpSpPr/>
                <p:nvPr/>
              </p:nvGrpSpPr>
              <p:grpSpPr>
                <a:xfrm>
                  <a:off x="7024551" y="6102347"/>
                  <a:ext cx="417286" cy="165100"/>
                  <a:chOff x="2438400" y="3721100"/>
                  <a:chExt cx="417286" cy="165100"/>
                </a:xfrm>
                <a:solidFill>
                  <a:srgbClr val="7B6F46"/>
                </a:solidFill>
              </p:grpSpPr>
              <p:sp>
                <p:nvSpPr>
                  <p:cNvPr id="3608" name="Rectangle 3607">
                    <a:extLst>
                      <a:ext uri="{FF2B5EF4-FFF2-40B4-BE49-F238E27FC236}">
                        <a16:creationId xmlns:a16="http://schemas.microsoft.com/office/drawing/2014/main" id="{BDD719B5-A70B-FF40-B5E1-75DA58F6CDF3}"/>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09" name="Rectangle 3608">
                    <a:extLst>
                      <a:ext uri="{FF2B5EF4-FFF2-40B4-BE49-F238E27FC236}">
                        <a16:creationId xmlns:a16="http://schemas.microsoft.com/office/drawing/2014/main" id="{EC12063D-FBCA-C441-B92D-64C8D1C4D45A}"/>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10" name="Rectangle 3609">
                    <a:extLst>
                      <a:ext uri="{FF2B5EF4-FFF2-40B4-BE49-F238E27FC236}">
                        <a16:creationId xmlns:a16="http://schemas.microsoft.com/office/drawing/2014/main" id="{E64794E5-7DA2-4649-B790-CD1D1CD25BD5}"/>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nvGrpSpPr>
                <p:cNvPr id="3604" name="Group 3603">
                  <a:extLst>
                    <a:ext uri="{FF2B5EF4-FFF2-40B4-BE49-F238E27FC236}">
                      <a16:creationId xmlns:a16="http://schemas.microsoft.com/office/drawing/2014/main" id="{3552B2DA-1E99-9B43-B34A-FA3403ACAD78}"/>
                    </a:ext>
                  </a:extLst>
                </p:cNvPr>
                <p:cNvGrpSpPr/>
                <p:nvPr/>
              </p:nvGrpSpPr>
              <p:grpSpPr>
                <a:xfrm>
                  <a:off x="7024551" y="6319154"/>
                  <a:ext cx="417286" cy="165100"/>
                  <a:chOff x="2438400" y="3721100"/>
                  <a:chExt cx="417286" cy="165100"/>
                </a:xfrm>
                <a:solidFill>
                  <a:srgbClr val="7B6F46"/>
                </a:solidFill>
              </p:grpSpPr>
              <p:sp>
                <p:nvSpPr>
                  <p:cNvPr id="3605" name="Rectangle 3604">
                    <a:extLst>
                      <a:ext uri="{FF2B5EF4-FFF2-40B4-BE49-F238E27FC236}">
                        <a16:creationId xmlns:a16="http://schemas.microsoft.com/office/drawing/2014/main" id="{282E33AC-60E9-CA46-B7E5-319BA8DD448E}"/>
                      </a:ext>
                    </a:extLst>
                  </p:cNvPr>
                  <p:cNvSpPr/>
                  <p:nvPr/>
                </p:nvSpPr>
                <p:spPr>
                  <a:xfrm>
                    <a:off x="2438400"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06" name="Rectangle 3605">
                    <a:extLst>
                      <a:ext uri="{FF2B5EF4-FFF2-40B4-BE49-F238E27FC236}">
                        <a16:creationId xmlns:a16="http://schemas.microsoft.com/office/drawing/2014/main" id="{1F76D983-12FB-EC40-B2B5-D1F010129C15}"/>
                      </a:ext>
                    </a:extLst>
                  </p:cNvPr>
                  <p:cNvSpPr/>
                  <p:nvPr/>
                </p:nvSpPr>
                <p:spPr>
                  <a:xfrm>
                    <a:off x="2608943"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07" name="Rectangle 3606">
                    <a:extLst>
                      <a:ext uri="{FF2B5EF4-FFF2-40B4-BE49-F238E27FC236}">
                        <a16:creationId xmlns:a16="http://schemas.microsoft.com/office/drawing/2014/main" id="{8EBBBB47-E90E-1149-A61A-CE0792AE3EDB}"/>
                      </a:ext>
                    </a:extLst>
                  </p:cNvPr>
                  <p:cNvSpPr/>
                  <p:nvPr/>
                </p:nvSpPr>
                <p:spPr>
                  <a:xfrm>
                    <a:off x="2779486" y="3721100"/>
                    <a:ext cx="76200" cy="165100"/>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grpSp>
            <p:nvGrpSpPr>
              <p:cNvPr id="3566" name="Group 3565">
                <a:extLst>
                  <a:ext uri="{FF2B5EF4-FFF2-40B4-BE49-F238E27FC236}">
                    <a16:creationId xmlns:a16="http://schemas.microsoft.com/office/drawing/2014/main" id="{DD5C3240-7275-5148-B0D9-698A9401EFA9}"/>
                  </a:ext>
                </a:extLst>
              </p:cNvPr>
              <p:cNvGrpSpPr/>
              <p:nvPr/>
            </p:nvGrpSpPr>
            <p:grpSpPr>
              <a:xfrm>
                <a:off x="4868348" y="5935992"/>
                <a:ext cx="447501" cy="799209"/>
                <a:chOff x="10234692" y="4320315"/>
                <a:chExt cx="895622" cy="1599534"/>
              </a:xfrm>
            </p:grpSpPr>
            <p:cxnSp>
              <p:nvCxnSpPr>
                <p:cNvPr id="3583" name="Straight Connector 3582">
                  <a:extLst>
                    <a:ext uri="{FF2B5EF4-FFF2-40B4-BE49-F238E27FC236}">
                      <a16:creationId xmlns:a16="http://schemas.microsoft.com/office/drawing/2014/main" id="{60AF789C-E8F0-F846-B08D-889D4ABDF74F}"/>
                    </a:ext>
                  </a:extLst>
                </p:cNvPr>
                <p:cNvCxnSpPr>
                  <a:cxnSpLocks/>
                </p:cNvCxnSpPr>
                <p:nvPr/>
              </p:nvCxnSpPr>
              <p:spPr>
                <a:xfrm>
                  <a:off x="10701854" y="4724469"/>
                  <a:ext cx="0" cy="1195380"/>
                </a:xfrm>
                <a:prstGeom prst="line">
                  <a:avLst/>
                </a:prstGeom>
                <a:ln/>
              </p:spPr>
              <p:style>
                <a:lnRef idx="2">
                  <a:schemeClr val="accent5"/>
                </a:lnRef>
                <a:fillRef idx="1">
                  <a:schemeClr val="lt1"/>
                </a:fillRef>
                <a:effectRef idx="0">
                  <a:schemeClr val="accent5"/>
                </a:effectRef>
                <a:fontRef idx="minor">
                  <a:schemeClr val="dk1"/>
                </a:fontRef>
              </p:style>
            </p:cxnSp>
            <p:cxnSp>
              <p:nvCxnSpPr>
                <p:cNvPr id="3584" name="Straight Connector 3583">
                  <a:extLst>
                    <a:ext uri="{FF2B5EF4-FFF2-40B4-BE49-F238E27FC236}">
                      <a16:creationId xmlns:a16="http://schemas.microsoft.com/office/drawing/2014/main" id="{2082F40C-4A21-4D4E-8E11-EEB5FC50E26F}"/>
                    </a:ext>
                  </a:extLst>
                </p:cNvPr>
                <p:cNvCxnSpPr>
                  <a:cxnSpLocks/>
                </p:cNvCxnSpPr>
                <p:nvPr/>
              </p:nvCxnSpPr>
              <p:spPr>
                <a:xfrm flipH="1">
                  <a:off x="10714560" y="4856111"/>
                  <a:ext cx="101370"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585" name="Group 3584">
                  <a:extLst>
                    <a:ext uri="{FF2B5EF4-FFF2-40B4-BE49-F238E27FC236}">
                      <a16:creationId xmlns:a16="http://schemas.microsoft.com/office/drawing/2014/main" id="{6BA9B96B-B4C1-FB42-B04A-6CF7FC34C987}"/>
                    </a:ext>
                  </a:extLst>
                </p:cNvPr>
                <p:cNvGrpSpPr/>
                <p:nvPr/>
              </p:nvGrpSpPr>
              <p:grpSpPr>
                <a:xfrm>
                  <a:off x="10234692" y="4320315"/>
                  <a:ext cx="895622" cy="592337"/>
                  <a:chOff x="11072892" y="4847819"/>
                  <a:chExt cx="895622" cy="592337"/>
                </a:xfrm>
              </p:grpSpPr>
              <p:sp>
                <p:nvSpPr>
                  <p:cNvPr id="3588" name="Oval 3587">
                    <a:extLst>
                      <a:ext uri="{FF2B5EF4-FFF2-40B4-BE49-F238E27FC236}">
                        <a16:creationId xmlns:a16="http://schemas.microsoft.com/office/drawing/2014/main" id="{446AAF9D-D3C4-A343-9824-F823265BDCAB}"/>
                      </a:ext>
                    </a:extLst>
                  </p:cNvPr>
                  <p:cNvSpPr/>
                  <p:nvPr/>
                </p:nvSpPr>
                <p:spPr>
                  <a:xfrm>
                    <a:off x="11072892" y="4908730"/>
                    <a:ext cx="509509"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89" name="Oval 3588">
                    <a:extLst>
                      <a:ext uri="{FF2B5EF4-FFF2-40B4-BE49-F238E27FC236}">
                        <a16:creationId xmlns:a16="http://schemas.microsoft.com/office/drawing/2014/main" id="{2B055E5F-858D-7F4C-A8DA-E5932DACFA7F}"/>
                      </a:ext>
                    </a:extLst>
                  </p:cNvPr>
                  <p:cNvSpPr/>
                  <p:nvPr/>
                </p:nvSpPr>
                <p:spPr>
                  <a:xfrm>
                    <a:off x="11565469" y="5037111"/>
                    <a:ext cx="403045" cy="403045"/>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90" name="Oval 3589">
                    <a:extLst>
                      <a:ext uri="{FF2B5EF4-FFF2-40B4-BE49-F238E27FC236}">
                        <a16:creationId xmlns:a16="http://schemas.microsoft.com/office/drawing/2014/main" id="{072A0897-ECE9-2447-9168-746CE3979DFF}"/>
                      </a:ext>
                    </a:extLst>
                  </p:cNvPr>
                  <p:cNvSpPr/>
                  <p:nvPr/>
                </p:nvSpPr>
                <p:spPr>
                  <a:xfrm>
                    <a:off x="11446509" y="4847819"/>
                    <a:ext cx="324757"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586" name="Straight Connector 3585">
                  <a:extLst>
                    <a:ext uri="{FF2B5EF4-FFF2-40B4-BE49-F238E27FC236}">
                      <a16:creationId xmlns:a16="http://schemas.microsoft.com/office/drawing/2014/main" id="{5203B496-C526-DC4C-952C-E6AB4043343C}"/>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587" name="Oval 3586">
                  <a:extLst>
                    <a:ext uri="{FF2B5EF4-FFF2-40B4-BE49-F238E27FC236}">
                      <a16:creationId xmlns:a16="http://schemas.microsoft.com/office/drawing/2014/main" id="{BB6AF727-5372-BD44-BDFC-58FE03A8DBF6}"/>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grpSp>
            <p:nvGrpSpPr>
              <p:cNvPr id="3567" name="Group 3566">
                <a:extLst>
                  <a:ext uri="{FF2B5EF4-FFF2-40B4-BE49-F238E27FC236}">
                    <a16:creationId xmlns:a16="http://schemas.microsoft.com/office/drawing/2014/main" id="{DE2F8EBD-2B65-0C44-94A6-93BB60C23228}"/>
                  </a:ext>
                </a:extLst>
              </p:cNvPr>
              <p:cNvGrpSpPr/>
              <p:nvPr/>
            </p:nvGrpSpPr>
            <p:grpSpPr>
              <a:xfrm>
                <a:off x="51425" y="5870856"/>
                <a:ext cx="447501" cy="799209"/>
                <a:chOff x="10234692" y="4320315"/>
                <a:chExt cx="895622" cy="1599534"/>
              </a:xfrm>
            </p:grpSpPr>
            <p:cxnSp>
              <p:nvCxnSpPr>
                <p:cNvPr id="3575" name="Straight Connector 3574">
                  <a:extLst>
                    <a:ext uri="{FF2B5EF4-FFF2-40B4-BE49-F238E27FC236}">
                      <a16:creationId xmlns:a16="http://schemas.microsoft.com/office/drawing/2014/main" id="{C52BDA63-7AF1-2B4C-9A40-82BC5E964B03}"/>
                    </a:ext>
                  </a:extLst>
                </p:cNvPr>
                <p:cNvCxnSpPr>
                  <a:cxnSpLocks/>
                </p:cNvCxnSpPr>
                <p:nvPr/>
              </p:nvCxnSpPr>
              <p:spPr>
                <a:xfrm>
                  <a:off x="10701854" y="4724469"/>
                  <a:ext cx="0" cy="1195380"/>
                </a:xfrm>
                <a:prstGeom prst="line">
                  <a:avLst/>
                </a:prstGeom>
                <a:ln/>
              </p:spPr>
              <p:style>
                <a:lnRef idx="2">
                  <a:schemeClr val="accent5"/>
                </a:lnRef>
                <a:fillRef idx="1">
                  <a:schemeClr val="lt1"/>
                </a:fillRef>
                <a:effectRef idx="0">
                  <a:schemeClr val="accent5"/>
                </a:effectRef>
                <a:fontRef idx="minor">
                  <a:schemeClr val="dk1"/>
                </a:fontRef>
              </p:style>
            </p:cxnSp>
            <p:cxnSp>
              <p:nvCxnSpPr>
                <p:cNvPr id="3576" name="Straight Connector 3575">
                  <a:extLst>
                    <a:ext uri="{FF2B5EF4-FFF2-40B4-BE49-F238E27FC236}">
                      <a16:creationId xmlns:a16="http://schemas.microsoft.com/office/drawing/2014/main" id="{019614E2-B1E8-A24C-89F6-EB56A2613530}"/>
                    </a:ext>
                  </a:extLst>
                </p:cNvPr>
                <p:cNvCxnSpPr>
                  <a:cxnSpLocks/>
                </p:cNvCxnSpPr>
                <p:nvPr/>
              </p:nvCxnSpPr>
              <p:spPr>
                <a:xfrm flipH="1">
                  <a:off x="10714560" y="4856111"/>
                  <a:ext cx="101370" cy="144977"/>
                </a:xfrm>
                <a:prstGeom prst="line">
                  <a:avLst/>
                </a:prstGeom>
                <a:ln/>
              </p:spPr>
              <p:style>
                <a:lnRef idx="2">
                  <a:schemeClr val="accent5"/>
                </a:lnRef>
                <a:fillRef idx="1">
                  <a:schemeClr val="lt1"/>
                </a:fillRef>
                <a:effectRef idx="0">
                  <a:schemeClr val="accent5"/>
                </a:effectRef>
                <a:fontRef idx="minor">
                  <a:schemeClr val="dk1"/>
                </a:fontRef>
              </p:style>
            </p:cxnSp>
            <p:grpSp>
              <p:nvGrpSpPr>
                <p:cNvPr id="3577" name="Group 3576">
                  <a:extLst>
                    <a:ext uri="{FF2B5EF4-FFF2-40B4-BE49-F238E27FC236}">
                      <a16:creationId xmlns:a16="http://schemas.microsoft.com/office/drawing/2014/main" id="{8C11857A-35B9-7244-9CE8-A703B6D02E45}"/>
                    </a:ext>
                  </a:extLst>
                </p:cNvPr>
                <p:cNvGrpSpPr/>
                <p:nvPr/>
              </p:nvGrpSpPr>
              <p:grpSpPr>
                <a:xfrm>
                  <a:off x="10234692" y="4320315"/>
                  <a:ext cx="895622" cy="592337"/>
                  <a:chOff x="11072892" y="4847819"/>
                  <a:chExt cx="895622" cy="592337"/>
                </a:xfrm>
              </p:grpSpPr>
              <p:sp>
                <p:nvSpPr>
                  <p:cNvPr id="3580" name="Oval 3579">
                    <a:extLst>
                      <a:ext uri="{FF2B5EF4-FFF2-40B4-BE49-F238E27FC236}">
                        <a16:creationId xmlns:a16="http://schemas.microsoft.com/office/drawing/2014/main" id="{C84DAA89-10DF-E64A-BD24-34F717440DF3}"/>
                      </a:ext>
                    </a:extLst>
                  </p:cNvPr>
                  <p:cNvSpPr/>
                  <p:nvPr/>
                </p:nvSpPr>
                <p:spPr>
                  <a:xfrm>
                    <a:off x="11072892" y="4908730"/>
                    <a:ext cx="509509" cy="509508"/>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81" name="Oval 3580">
                    <a:extLst>
                      <a:ext uri="{FF2B5EF4-FFF2-40B4-BE49-F238E27FC236}">
                        <a16:creationId xmlns:a16="http://schemas.microsoft.com/office/drawing/2014/main" id="{EE7211BF-3C52-F642-A9FC-951863E27BC6}"/>
                      </a:ext>
                    </a:extLst>
                  </p:cNvPr>
                  <p:cNvSpPr/>
                  <p:nvPr/>
                </p:nvSpPr>
                <p:spPr>
                  <a:xfrm>
                    <a:off x="11565469" y="5037111"/>
                    <a:ext cx="403045" cy="403045"/>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82" name="Oval 3581">
                    <a:extLst>
                      <a:ext uri="{FF2B5EF4-FFF2-40B4-BE49-F238E27FC236}">
                        <a16:creationId xmlns:a16="http://schemas.microsoft.com/office/drawing/2014/main" id="{C1297C94-DE5A-D94B-A4D4-EE9F3F7C299E}"/>
                      </a:ext>
                    </a:extLst>
                  </p:cNvPr>
                  <p:cNvSpPr/>
                  <p:nvPr/>
                </p:nvSpPr>
                <p:spPr>
                  <a:xfrm>
                    <a:off x="11446509" y="4847819"/>
                    <a:ext cx="324757" cy="3247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cxnSp>
              <p:nvCxnSpPr>
                <p:cNvPr id="3578" name="Straight Connector 3577">
                  <a:extLst>
                    <a:ext uri="{FF2B5EF4-FFF2-40B4-BE49-F238E27FC236}">
                      <a16:creationId xmlns:a16="http://schemas.microsoft.com/office/drawing/2014/main" id="{052343CD-271D-C346-BC77-4266EA21E5FF}"/>
                    </a:ext>
                  </a:extLst>
                </p:cNvPr>
                <p:cNvCxnSpPr>
                  <a:cxnSpLocks/>
                </p:cNvCxnSpPr>
                <p:nvPr/>
              </p:nvCxnSpPr>
              <p:spPr>
                <a:xfrm flipH="1" flipV="1">
                  <a:off x="10560844" y="5225595"/>
                  <a:ext cx="141009" cy="89875"/>
                </a:xfrm>
                <a:prstGeom prst="line">
                  <a:avLst/>
                </a:prstGeom>
                <a:ln/>
              </p:spPr>
              <p:style>
                <a:lnRef idx="2">
                  <a:schemeClr val="accent5"/>
                </a:lnRef>
                <a:fillRef idx="1">
                  <a:schemeClr val="lt1"/>
                </a:fillRef>
                <a:effectRef idx="0">
                  <a:schemeClr val="accent5"/>
                </a:effectRef>
                <a:fontRef idx="minor">
                  <a:schemeClr val="dk1"/>
                </a:fontRef>
              </p:style>
            </p:cxnSp>
            <p:sp>
              <p:nvSpPr>
                <p:cNvPr id="3579" name="Oval 3578">
                  <a:extLst>
                    <a:ext uri="{FF2B5EF4-FFF2-40B4-BE49-F238E27FC236}">
                      <a16:creationId xmlns:a16="http://schemas.microsoft.com/office/drawing/2014/main" id="{2C733B26-BE2B-3841-8C18-19046C753101}"/>
                    </a:ext>
                  </a:extLst>
                </p:cNvPr>
                <p:cNvSpPr/>
                <p:nvPr/>
              </p:nvSpPr>
              <p:spPr>
                <a:xfrm>
                  <a:off x="10365890" y="5048735"/>
                  <a:ext cx="243056" cy="243056"/>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grpSp>
          <p:sp>
            <p:nvSpPr>
              <p:cNvPr id="3568" name="Freeform: Shape 24">
                <a:extLst>
                  <a:ext uri="{FF2B5EF4-FFF2-40B4-BE49-F238E27FC236}">
                    <a16:creationId xmlns:a16="http://schemas.microsoft.com/office/drawing/2014/main" id="{5721502D-8B2F-D442-89CB-FC521D44F42F}"/>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69" name="Freeform: Shape 26">
                <a:extLst>
                  <a:ext uri="{FF2B5EF4-FFF2-40B4-BE49-F238E27FC236}">
                    <a16:creationId xmlns:a16="http://schemas.microsoft.com/office/drawing/2014/main" id="{F3BB8732-788F-6449-AEDE-ADA54BE84D18}"/>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70" name="Freeform: Shape 27">
                <a:extLst>
                  <a:ext uri="{FF2B5EF4-FFF2-40B4-BE49-F238E27FC236}">
                    <a16:creationId xmlns:a16="http://schemas.microsoft.com/office/drawing/2014/main" id="{7C94A78D-C588-A444-8BD6-3478622025EE}"/>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71" name="Freeform: Shape 28">
                <a:extLst>
                  <a:ext uri="{FF2B5EF4-FFF2-40B4-BE49-F238E27FC236}">
                    <a16:creationId xmlns:a16="http://schemas.microsoft.com/office/drawing/2014/main" id="{6379E8E7-41A6-944B-95E1-313F26BCD2C6}"/>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72" name="Freeform: Shape 29">
                <a:extLst>
                  <a:ext uri="{FF2B5EF4-FFF2-40B4-BE49-F238E27FC236}">
                    <a16:creationId xmlns:a16="http://schemas.microsoft.com/office/drawing/2014/main" id="{8815924C-974B-954F-8B66-FA7C220FF7ED}"/>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73" name="Freeform: Shape 30">
                <a:extLst>
                  <a:ext uri="{FF2B5EF4-FFF2-40B4-BE49-F238E27FC236}">
                    <a16:creationId xmlns:a16="http://schemas.microsoft.com/office/drawing/2014/main" id="{27FA5A71-E4E6-9842-8119-CA291C80A054}"/>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574" name="Freeform: Shape 31">
                <a:extLst>
                  <a:ext uri="{FF2B5EF4-FFF2-40B4-BE49-F238E27FC236}">
                    <a16:creationId xmlns:a16="http://schemas.microsoft.com/office/drawing/2014/main" id="{9815F7D4-0497-0F46-AAA4-35A37864B40E}"/>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grpSp>
      <p:sp>
        <p:nvSpPr>
          <p:cNvPr id="3983" name="Oval 3982">
            <a:extLst>
              <a:ext uri="{FF2B5EF4-FFF2-40B4-BE49-F238E27FC236}">
                <a16:creationId xmlns:a16="http://schemas.microsoft.com/office/drawing/2014/main" id="{0B2DC86C-2552-7E40-945D-B9B792FD64DD}"/>
              </a:ext>
            </a:extLst>
          </p:cNvPr>
          <p:cNvSpPr/>
          <p:nvPr/>
        </p:nvSpPr>
        <p:spPr>
          <a:xfrm>
            <a:off x="11535818" y="6855049"/>
            <a:ext cx="8534599" cy="6900785"/>
          </a:xfrm>
          <a:prstGeom prst="ellipse">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11" name="Oval 910">
            <a:extLst>
              <a:ext uri="{FF2B5EF4-FFF2-40B4-BE49-F238E27FC236}">
                <a16:creationId xmlns:a16="http://schemas.microsoft.com/office/drawing/2014/main" id="{DDEEA8A0-EE33-B841-8682-E3B95E50DB18}"/>
              </a:ext>
            </a:extLst>
          </p:cNvPr>
          <p:cNvSpPr/>
          <p:nvPr/>
        </p:nvSpPr>
        <p:spPr>
          <a:xfrm>
            <a:off x="6881360" y="-5139952"/>
            <a:ext cx="3103072" cy="2005860"/>
          </a:xfrm>
          <a:prstGeom prst="ellipse">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912" name="Graphic 1011">
            <a:extLst>
              <a:ext uri="{FF2B5EF4-FFF2-40B4-BE49-F238E27FC236}">
                <a16:creationId xmlns:a16="http://schemas.microsoft.com/office/drawing/2014/main" id="{A4238128-6D53-4B2E-B008-09F920EFB3CE}"/>
              </a:ext>
            </a:extLst>
          </p:cNvPr>
          <p:cNvGrpSpPr/>
          <p:nvPr/>
        </p:nvGrpSpPr>
        <p:grpSpPr>
          <a:xfrm>
            <a:off x="8895233" y="-3725150"/>
            <a:ext cx="5693166" cy="5817558"/>
            <a:chOff x="8163792" y="-459464"/>
            <a:chExt cx="5128581" cy="5240637"/>
          </a:xfrm>
        </p:grpSpPr>
        <p:sp>
          <p:nvSpPr>
            <p:cNvPr id="913" name="Freeform 13">
              <a:extLst>
                <a:ext uri="{FF2B5EF4-FFF2-40B4-BE49-F238E27FC236}">
                  <a16:creationId xmlns:a16="http://schemas.microsoft.com/office/drawing/2014/main" id="{5BC18FE6-F486-491D-BF9C-F246383030AB}"/>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4" name="Freeform 14">
              <a:extLst>
                <a:ext uri="{FF2B5EF4-FFF2-40B4-BE49-F238E27FC236}">
                  <a16:creationId xmlns:a16="http://schemas.microsoft.com/office/drawing/2014/main" id="{31FED006-2A8C-42B2-8C26-CE76E1D53B3A}"/>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5" name="Freeform 15">
              <a:extLst>
                <a:ext uri="{FF2B5EF4-FFF2-40B4-BE49-F238E27FC236}">
                  <a16:creationId xmlns:a16="http://schemas.microsoft.com/office/drawing/2014/main" id="{92F8C6B5-1C35-4DA4-9240-E1E82BF54443}"/>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6" name="Freeform 16">
              <a:extLst>
                <a:ext uri="{FF2B5EF4-FFF2-40B4-BE49-F238E27FC236}">
                  <a16:creationId xmlns:a16="http://schemas.microsoft.com/office/drawing/2014/main" id="{96F26D99-9775-4500-839B-C524F5000F3E}"/>
                </a:ext>
              </a:extLst>
            </p:cNvPr>
            <p:cNvSpPr/>
            <p:nvPr/>
          </p:nvSpPr>
          <p:spPr>
            <a:xfrm rot="18900000">
              <a:off x="8307753" y="-459464"/>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7" name="Freeform 17">
              <a:extLst>
                <a:ext uri="{FF2B5EF4-FFF2-40B4-BE49-F238E27FC236}">
                  <a16:creationId xmlns:a16="http://schemas.microsoft.com/office/drawing/2014/main" id="{6422216D-3C00-4236-86CC-52391F09B0E3}"/>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8" name="Freeform 18">
              <a:extLst>
                <a:ext uri="{FF2B5EF4-FFF2-40B4-BE49-F238E27FC236}">
                  <a16:creationId xmlns:a16="http://schemas.microsoft.com/office/drawing/2014/main" id="{CDBF4F22-321A-45B5-A8D0-30AA6BB49ACE}"/>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19" name="Freeform 19">
              <a:extLst>
                <a:ext uri="{FF2B5EF4-FFF2-40B4-BE49-F238E27FC236}">
                  <a16:creationId xmlns:a16="http://schemas.microsoft.com/office/drawing/2014/main" id="{D5771396-BD32-4D39-8A7C-FC9366D1B833}"/>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0" name="Freeform 20">
              <a:extLst>
                <a:ext uri="{FF2B5EF4-FFF2-40B4-BE49-F238E27FC236}">
                  <a16:creationId xmlns:a16="http://schemas.microsoft.com/office/drawing/2014/main" id="{56CF544F-B57B-411B-BC15-1797F6CC5291}"/>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1" name="Freeform 21">
              <a:extLst>
                <a:ext uri="{FF2B5EF4-FFF2-40B4-BE49-F238E27FC236}">
                  <a16:creationId xmlns:a16="http://schemas.microsoft.com/office/drawing/2014/main" id="{5C4F3E90-4277-4A55-9F17-EDFB0041BB89}"/>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2" name="Freeform 22">
              <a:extLst>
                <a:ext uri="{FF2B5EF4-FFF2-40B4-BE49-F238E27FC236}">
                  <a16:creationId xmlns:a16="http://schemas.microsoft.com/office/drawing/2014/main" id="{44D4516F-915E-4007-A318-1E37525DA5CC}"/>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3" name="Freeform 23">
              <a:extLst>
                <a:ext uri="{FF2B5EF4-FFF2-40B4-BE49-F238E27FC236}">
                  <a16:creationId xmlns:a16="http://schemas.microsoft.com/office/drawing/2014/main" id="{8950E294-7841-4722-85B6-271279F9EEB1}"/>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4" name="Freeform 24">
              <a:extLst>
                <a:ext uri="{FF2B5EF4-FFF2-40B4-BE49-F238E27FC236}">
                  <a16:creationId xmlns:a16="http://schemas.microsoft.com/office/drawing/2014/main" id="{C01E61D3-66C8-4D24-A53A-2F6E3E487E83}"/>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dirty="0">
                <a:solidFill>
                  <a:schemeClr val="accent6">
                    <a:lumMod val="75000"/>
                  </a:schemeClr>
                </a:solidFill>
              </a:endParaRPr>
            </a:p>
          </p:txBody>
        </p:sp>
        <p:sp>
          <p:nvSpPr>
            <p:cNvPr id="925" name="Freeform 25">
              <a:extLst>
                <a:ext uri="{FF2B5EF4-FFF2-40B4-BE49-F238E27FC236}">
                  <a16:creationId xmlns:a16="http://schemas.microsoft.com/office/drawing/2014/main" id="{AABE2B56-22E7-4ED8-ACB8-E2E9D07537C7}"/>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6" name="Freeform 26">
              <a:extLst>
                <a:ext uri="{FF2B5EF4-FFF2-40B4-BE49-F238E27FC236}">
                  <a16:creationId xmlns:a16="http://schemas.microsoft.com/office/drawing/2014/main" id="{B6334AD0-E2AA-409C-B2B9-A0CFEBF393C0}"/>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7" name="Freeform 27">
              <a:extLst>
                <a:ext uri="{FF2B5EF4-FFF2-40B4-BE49-F238E27FC236}">
                  <a16:creationId xmlns:a16="http://schemas.microsoft.com/office/drawing/2014/main" id="{378DAC36-CD5C-4699-8F1C-5AB891D2DB55}"/>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8" name="Freeform 28">
              <a:extLst>
                <a:ext uri="{FF2B5EF4-FFF2-40B4-BE49-F238E27FC236}">
                  <a16:creationId xmlns:a16="http://schemas.microsoft.com/office/drawing/2014/main" id="{DB360A32-2674-446B-99A4-039B8A31656D}"/>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29" name="Freeform 29">
              <a:extLst>
                <a:ext uri="{FF2B5EF4-FFF2-40B4-BE49-F238E27FC236}">
                  <a16:creationId xmlns:a16="http://schemas.microsoft.com/office/drawing/2014/main" id="{3EAB005F-E3A7-4841-9B58-27E648DC074A}"/>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930" name="Freeform 30">
              <a:extLst>
                <a:ext uri="{FF2B5EF4-FFF2-40B4-BE49-F238E27FC236}">
                  <a16:creationId xmlns:a16="http://schemas.microsoft.com/office/drawing/2014/main" id="{CBC27380-1F10-45E0-8DEA-CEE295421A08}"/>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grpSp>
    </p:spTree>
    <p:extLst>
      <p:ext uri="{BB962C8B-B14F-4D97-AF65-F5344CB8AC3E}">
        <p14:creationId xmlns:p14="http://schemas.microsoft.com/office/powerpoint/2010/main" val="1596736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D485AF1-EE00-431A-B5A9-99C06E108C76}"/>
              </a:ext>
            </a:extLst>
          </p:cNvPr>
          <p:cNvGrpSpPr/>
          <p:nvPr/>
        </p:nvGrpSpPr>
        <p:grpSpPr>
          <a:xfrm>
            <a:off x="263467" y="293406"/>
            <a:ext cx="11715468" cy="266699"/>
            <a:chOff x="263467" y="293406"/>
            <a:chExt cx="11715468" cy="266699"/>
          </a:xfrm>
        </p:grpSpPr>
        <p:sp>
          <p:nvSpPr>
            <p:cNvPr id="5" name="Rectangle: Rounded Corners 4">
              <a:extLst>
                <a:ext uri="{FF2B5EF4-FFF2-40B4-BE49-F238E27FC236}">
                  <a16:creationId xmlns:a16="http://schemas.microsoft.com/office/drawing/2014/main" id="{CECAB044-67A5-40B0-B0C2-B79C62950464}"/>
                </a:ext>
              </a:extLst>
            </p:cNvPr>
            <p:cNvSpPr/>
            <p:nvPr/>
          </p:nvSpPr>
          <p:spPr>
            <a:xfrm>
              <a:off x="11721760" y="313410"/>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 name="Rectangle: Rounded Corners 5">
              <a:extLst>
                <a:ext uri="{FF2B5EF4-FFF2-40B4-BE49-F238E27FC236}">
                  <a16:creationId xmlns:a16="http://schemas.microsoft.com/office/drawing/2014/main" id="{74ABCC63-6F1D-44C3-98C8-7B45FB8F2823}"/>
                </a:ext>
              </a:extLst>
            </p:cNvPr>
            <p:cNvSpPr/>
            <p:nvPr/>
          </p:nvSpPr>
          <p:spPr>
            <a:xfrm>
              <a:off x="11721760" y="403897"/>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Graphic 7" descr="Magnifying glass with solid fill">
              <a:extLst>
                <a:ext uri="{FF2B5EF4-FFF2-40B4-BE49-F238E27FC236}">
                  <a16:creationId xmlns:a16="http://schemas.microsoft.com/office/drawing/2014/main" id="{D881C4F8-DBA1-4D7D-B4BC-A6A873C0991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63467" y="293406"/>
              <a:ext cx="266699" cy="266699"/>
            </a:xfrm>
            <a:prstGeom prst="rect">
              <a:avLst/>
            </a:prstGeom>
          </p:spPr>
        </p:pic>
      </p:grpSp>
      <p:sp>
        <p:nvSpPr>
          <p:cNvPr id="15" name="Rectangle: Rounded Corners 14">
            <a:extLst>
              <a:ext uri="{FF2B5EF4-FFF2-40B4-BE49-F238E27FC236}">
                <a16:creationId xmlns:a16="http://schemas.microsoft.com/office/drawing/2014/main" id="{DB53EC3A-A110-45DD-A642-B59E28BCD370}"/>
              </a:ext>
            </a:extLst>
          </p:cNvPr>
          <p:cNvSpPr/>
          <p:nvPr/>
        </p:nvSpPr>
        <p:spPr>
          <a:xfrm>
            <a:off x="-5450006" y="3577678"/>
            <a:ext cx="1924050" cy="2190750"/>
          </a:xfrm>
          <a:prstGeom prst="roundRect">
            <a:avLst/>
          </a:prstGeom>
          <a:solidFill>
            <a:srgbClr val="933C3C">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6" name="Rectangle: Rounded Corners 15">
            <a:extLst>
              <a:ext uri="{FF2B5EF4-FFF2-40B4-BE49-F238E27FC236}">
                <a16:creationId xmlns:a16="http://schemas.microsoft.com/office/drawing/2014/main" id="{ABADFCE2-99E7-4B4B-A484-AF7D8941976A}"/>
              </a:ext>
            </a:extLst>
          </p:cNvPr>
          <p:cNvSpPr/>
          <p:nvPr/>
        </p:nvSpPr>
        <p:spPr>
          <a:xfrm>
            <a:off x="-2665577" y="3577679"/>
            <a:ext cx="1924050" cy="2190750"/>
          </a:xfrm>
          <a:prstGeom prst="roundRect">
            <a:avLst/>
          </a:prstGeom>
          <a:solidFill>
            <a:srgbClr val="933C3C">
              <a:alpha val="4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5181662" y="5877272"/>
            <a:ext cx="1412566" cy="646331"/>
          </a:xfrm>
          <a:prstGeom prst="rect">
            <a:avLst/>
          </a:prstGeom>
          <a:noFill/>
        </p:spPr>
        <p:txBody>
          <a:bodyPr wrap="none" rtlCol="0">
            <a:spAutoFit/>
          </a:bodyPr>
          <a:lstStyle/>
          <a:p>
            <a:pPr algn="ctr"/>
            <a:r>
              <a:rPr lang="en-MY" dirty="0">
                <a:solidFill>
                  <a:srgbClr val="806D64"/>
                </a:solidFill>
                <a:latin typeface="Century Gothic" panose="020B0502020202020204" pitchFamily="34" charset="0"/>
              </a:rPr>
              <a:t>Leadership</a:t>
            </a:r>
          </a:p>
          <a:p>
            <a:pPr algn="ctr"/>
            <a:r>
              <a:rPr lang="en-MY" dirty="0">
                <a:solidFill>
                  <a:srgbClr val="806D64"/>
                </a:solidFill>
                <a:latin typeface="Century Gothic" panose="020B0502020202020204" pitchFamily="34" charset="0"/>
              </a:rPr>
              <a:t>issues</a:t>
            </a:r>
          </a:p>
        </p:txBody>
      </p:sp>
      <p:sp>
        <p:nvSpPr>
          <p:cNvPr id="29" name="TextBox 28">
            <a:extLst>
              <a:ext uri="{FF2B5EF4-FFF2-40B4-BE49-F238E27FC236}">
                <a16:creationId xmlns:a16="http://schemas.microsoft.com/office/drawing/2014/main" id="{F9D51C9C-C606-44FA-872A-1F08160B15A7}"/>
              </a:ext>
            </a:extLst>
          </p:cNvPr>
          <p:cNvSpPr txBox="1"/>
          <p:nvPr/>
        </p:nvSpPr>
        <p:spPr>
          <a:xfrm>
            <a:off x="-2761111" y="5949280"/>
            <a:ext cx="2400016" cy="646331"/>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dirty="0"/>
              <a:t>Misunderstanding &amp;</a:t>
            </a:r>
          </a:p>
          <a:p>
            <a:pPr algn="ctr"/>
            <a:r>
              <a:rPr lang="en-MY" dirty="0"/>
              <a:t>miscommunication </a:t>
            </a:r>
          </a:p>
        </p:txBody>
      </p:sp>
      <p:sp>
        <p:nvSpPr>
          <p:cNvPr id="30" name="TextBox 29">
            <a:extLst>
              <a:ext uri="{FF2B5EF4-FFF2-40B4-BE49-F238E27FC236}">
                <a16:creationId xmlns:a16="http://schemas.microsoft.com/office/drawing/2014/main" id="{9E9DD082-3280-4A99-8488-0E2D87081365}"/>
              </a:ext>
            </a:extLst>
          </p:cNvPr>
          <p:cNvSpPr txBox="1"/>
          <p:nvPr/>
        </p:nvSpPr>
        <p:spPr>
          <a:xfrm>
            <a:off x="3112325" y="1344533"/>
            <a:ext cx="6019598" cy="1200329"/>
          </a:xfrm>
          <a:prstGeom prst="rect">
            <a:avLst/>
          </a:prstGeom>
          <a:noFill/>
        </p:spPr>
        <p:txBody>
          <a:bodyPr wrap="none" rtlCol="0">
            <a:spAutoFit/>
          </a:bodyPr>
          <a:lstStyle/>
          <a:p>
            <a:pPr algn="ctr"/>
            <a:r>
              <a:rPr lang="en-MY" sz="7200" b="1" dirty="0">
                <a:solidFill>
                  <a:srgbClr val="00B0F0"/>
                </a:solidFill>
                <a:latin typeface="Century Gothic" panose="020B0502020202020204" pitchFamily="34" charset="0"/>
              </a:rPr>
              <a:t>Cons &amp; Props</a:t>
            </a:r>
          </a:p>
        </p:txBody>
      </p:sp>
      <p:grpSp>
        <p:nvGrpSpPr>
          <p:cNvPr id="41" name="Group 40">
            <a:extLst>
              <a:ext uri="{FF2B5EF4-FFF2-40B4-BE49-F238E27FC236}">
                <a16:creationId xmlns:a16="http://schemas.microsoft.com/office/drawing/2014/main" id="{A5745719-ACEE-1D42-9E47-E1C841B5F856}"/>
              </a:ext>
            </a:extLst>
          </p:cNvPr>
          <p:cNvGrpSpPr/>
          <p:nvPr/>
        </p:nvGrpSpPr>
        <p:grpSpPr>
          <a:xfrm rot="20711912">
            <a:off x="-7297488" y="3429000"/>
            <a:ext cx="3020230" cy="2215984"/>
            <a:chOff x="2855640" y="3429000"/>
            <a:chExt cx="3020230" cy="2215984"/>
          </a:xfrm>
          <a:effectLst>
            <a:outerShdw blurRad="50800" dist="38100" dir="8100000" algn="tr"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rgbClr val="933C3C">
                <a:alpha val="95000"/>
              </a:srgb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rgbClr val="933C3C"/>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rgbClr val="933C3C"/>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rgbClr val="933C3C"/>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chemeClr val="accent4">
                <a:lumMod val="20000"/>
                <a:lumOff val="80000"/>
              </a:schemeClr>
            </a:solidFill>
            <a:ln w="3250" cap="flat">
              <a:noFill/>
              <a:prstDash val="solid"/>
              <a:miter/>
            </a:ln>
          </p:spPr>
          <p:txBody>
            <a:bodyPr rtlCol="0" anchor="ctr"/>
            <a:lstStyle/>
            <a:p>
              <a:endParaRPr lang="en-VN"/>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665650"/>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rgbClr val="B8ABA5"/>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rgbClr val="B8ABA5"/>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rgbClr val="B8ABA5"/>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CCCCC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CCCCC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CCCCCC"/>
            </a:solidFill>
            <a:ln w="3250" cap="flat">
              <a:noFill/>
              <a:prstDash val="solid"/>
              <a:miter/>
            </a:ln>
          </p:spPr>
          <p:txBody>
            <a:bodyPr rtlCol="0" anchor="ctr"/>
            <a:lstStyle/>
            <a:p>
              <a:endParaRPr lang="en-VN"/>
            </a:p>
          </p:txBody>
        </p:sp>
      </p:grpSp>
      <p:grpSp>
        <p:nvGrpSpPr>
          <p:cNvPr id="66" name="Group 65">
            <a:extLst>
              <a:ext uri="{FF2B5EF4-FFF2-40B4-BE49-F238E27FC236}">
                <a16:creationId xmlns:a16="http://schemas.microsoft.com/office/drawing/2014/main" id="{F6CF96DF-43FD-844C-B043-8410A11EE0B3}"/>
              </a:ext>
            </a:extLst>
          </p:cNvPr>
          <p:cNvGrpSpPr/>
          <p:nvPr/>
        </p:nvGrpSpPr>
        <p:grpSpPr>
          <a:xfrm rot="21177056" flipH="1">
            <a:off x="-3193032" y="4005064"/>
            <a:ext cx="1801921" cy="1602843"/>
            <a:chOff x="6816080" y="4004226"/>
            <a:chExt cx="1828756" cy="1626713"/>
          </a:xfrm>
          <a:effectLst>
            <a:outerShdw blurRad="50800" dist="38100" dir="8100000" algn="tr" rotWithShape="0">
              <a:prstClr val="black">
                <a:alpha val="40000"/>
              </a:prstClr>
            </a:outerShdw>
          </a:effectLst>
        </p:grpSpPr>
        <p:sp>
          <p:nvSpPr>
            <p:cNvPr id="44" name="Graphic 42">
              <a:extLst>
                <a:ext uri="{FF2B5EF4-FFF2-40B4-BE49-F238E27FC236}">
                  <a16:creationId xmlns:a16="http://schemas.microsoft.com/office/drawing/2014/main" id="{C8AD0488-3B66-1E4E-B1A8-5E4F50F9D868}"/>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45" name="Graphic 42">
              <a:extLst>
                <a:ext uri="{FF2B5EF4-FFF2-40B4-BE49-F238E27FC236}">
                  <a16:creationId xmlns:a16="http://schemas.microsoft.com/office/drawing/2014/main" id="{C8AD0488-3B66-1E4E-B1A8-5E4F50F9D868}"/>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46" name="Graphic 42">
              <a:extLst>
                <a:ext uri="{FF2B5EF4-FFF2-40B4-BE49-F238E27FC236}">
                  <a16:creationId xmlns:a16="http://schemas.microsoft.com/office/drawing/2014/main" id="{C8AD0488-3B66-1E4E-B1A8-5E4F50F9D868}"/>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47" name="Graphic 42">
              <a:extLst>
                <a:ext uri="{FF2B5EF4-FFF2-40B4-BE49-F238E27FC236}">
                  <a16:creationId xmlns:a16="http://schemas.microsoft.com/office/drawing/2014/main" id="{C8AD0488-3B66-1E4E-B1A8-5E4F50F9D868}"/>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48" name="Graphic 42">
              <a:extLst>
                <a:ext uri="{FF2B5EF4-FFF2-40B4-BE49-F238E27FC236}">
                  <a16:creationId xmlns:a16="http://schemas.microsoft.com/office/drawing/2014/main" id="{C8AD0488-3B66-1E4E-B1A8-5E4F50F9D868}"/>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49" name="Graphic 42">
              <a:extLst>
                <a:ext uri="{FF2B5EF4-FFF2-40B4-BE49-F238E27FC236}">
                  <a16:creationId xmlns:a16="http://schemas.microsoft.com/office/drawing/2014/main" id="{C8AD0488-3B66-1E4E-B1A8-5E4F50F9D868}"/>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50" name="Graphic 42">
              <a:extLst>
                <a:ext uri="{FF2B5EF4-FFF2-40B4-BE49-F238E27FC236}">
                  <a16:creationId xmlns:a16="http://schemas.microsoft.com/office/drawing/2014/main" id="{C8AD0488-3B66-1E4E-B1A8-5E4F50F9D868}"/>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51" name="Graphic 42">
              <a:extLst>
                <a:ext uri="{FF2B5EF4-FFF2-40B4-BE49-F238E27FC236}">
                  <a16:creationId xmlns:a16="http://schemas.microsoft.com/office/drawing/2014/main" id="{C8AD0488-3B66-1E4E-B1A8-5E4F50F9D868}"/>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52" name="Graphic 42">
              <a:extLst>
                <a:ext uri="{FF2B5EF4-FFF2-40B4-BE49-F238E27FC236}">
                  <a16:creationId xmlns:a16="http://schemas.microsoft.com/office/drawing/2014/main" id="{C8AD0488-3B66-1E4E-B1A8-5E4F50F9D868}"/>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53" name="Graphic 42">
              <a:extLst>
                <a:ext uri="{FF2B5EF4-FFF2-40B4-BE49-F238E27FC236}">
                  <a16:creationId xmlns:a16="http://schemas.microsoft.com/office/drawing/2014/main" id="{C8AD0488-3B66-1E4E-B1A8-5E4F50F9D868}"/>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54" name="Graphic 42">
              <a:extLst>
                <a:ext uri="{FF2B5EF4-FFF2-40B4-BE49-F238E27FC236}">
                  <a16:creationId xmlns:a16="http://schemas.microsoft.com/office/drawing/2014/main" id="{C8AD0488-3B66-1E4E-B1A8-5E4F50F9D868}"/>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55" name="Graphic 42">
              <a:extLst>
                <a:ext uri="{FF2B5EF4-FFF2-40B4-BE49-F238E27FC236}">
                  <a16:creationId xmlns:a16="http://schemas.microsoft.com/office/drawing/2014/main" id="{C8AD0488-3B66-1E4E-B1A8-5E4F50F9D868}"/>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56" name="Graphic 42">
              <a:extLst>
                <a:ext uri="{FF2B5EF4-FFF2-40B4-BE49-F238E27FC236}">
                  <a16:creationId xmlns:a16="http://schemas.microsoft.com/office/drawing/2014/main" id="{C8AD0488-3B66-1E4E-B1A8-5E4F50F9D868}"/>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57" name="Graphic 42">
              <a:extLst>
                <a:ext uri="{FF2B5EF4-FFF2-40B4-BE49-F238E27FC236}">
                  <a16:creationId xmlns:a16="http://schemas.microsoft.com/office/drawing/2014/main" id="{C8AD0488-3B66-1E4E-B1A8-5E4F50F9D868}"/>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58" name="Graphic 42">
              <a:extLst>
                <a:ext uri="{FF2B5EF4-FFF2-40B4-BE49-F238E27FC236}">
                  <a16:creationId xmlns:a16="http://schemas.microsoft.com/office/drawing/2014/main" id="{C8AD0488-3B66-1E4E-B1A8-5E4F50F9D868}"/>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59" name="Graphic 42">
              <a:extLst>
                <a:ext uri="{FF2B5EF4-FFF2-40B4-BE49-F238E27FC236}">
                  <a16:creationId xmlns:a16="http://schemas.microsoft.com/office/drawing/2014/main" id="{C8AD0488-3B66-1E4E-B1A8-5E4F50F9D868}"/>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60" name="Graphic 42">
              <a:extLst>
                <a:ext uri="{FF2B5EF4-FFF2-40B4-BE49-F238E27FC236}">
                  <a16:creationId xmlns:a16="http://schemas.microsoft.com/office/drawing/2014/main" id="{C8AD0488-3B66-1E4E-B1A8-5E4F50F9D868}"/>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61" name="Graphic 42">
              <a:extLst>
                <a:ext uri="{FF2B5EF4-FFF2-40B4-BE49-F238E27FC236}">
                  <a16:creationId xmlns:a16="http://schemas.microsoft.com/office/drawing/2014/main" id="{C8AD0488-3B66-1E4E-B1A8-5E4F50F9D868}"/>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62" name="Graphic 42">
              <a:extLst>
                <a:ext uri="{FF2B5EF4-FFF2-40B4-BE49-F238E27FC236}">
                  <a16:creationId xmlns:a16="http://schemas.microsoft.com/office/drawing/2014/main" id="{C8AD0488-3B66-1E4E-B1A8-5E4F50F9D868}"/>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rgbClr val="933C3C"/>
            </a:solidFill>
            <a:ln w="2805" cap="flat">
              <a:noFill/>
              <a:prstDash val="solid"/>
              <a:miter/>
            </a:ln>
          </p:spPr>
          <p:txBody>
            <a:bodyPr rtlCol="0" anchor="ctr"/>
            <a:lstStyle/>
            <a:p>
              <a:endParaRPr lang="en-VN"/>
            </a:p>
          </p:txBody>
        </p:sp>
        <p:sp>
          <p:nvSpPr>
            <p:cNvPr id="63" name="Graphic 42">
              <a:extLst>
                <a:ext uri="{FF2B5EF4-FFF2-40B4-BE49-F238E27FC236}">
                  <a16:creationId xmlns:a16="http://schemas.microsoft.com/office/drawing/2014/main" id="{C8AD0488-3B66-1E4E-B1A8-5E4F50F9D868}"/>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64" name="Graphic 42">
              <a:extLst>
                <a:ext uri="{FF2B5EF4-FFF2-40B4-BE49-F238E27FC236}">
                  <a16:creationId xmlns:a16="http://schemas.microsoft.com/office/drawing/2014/main" id="{C8AD0488-3B66-1E4E-B1A8-5E4F50F9D868}"/>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65" name="Graphic 42">
              <a:extLst>
                <a:ext uri="{FF2B5EF4-FFF2-40B4-BE49-F238E27FC236}">
                  <a16:creationId xmlns:a16="http://schemas.microsoft.com/office/drawing/2014/main" id="{C8AD0488-3B66-1E4E-B1A8-5E4F50F9D868}"/>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grpSp>
      <p:pic>
        <p:nvPicPr>
          <p:cNvPr id="68" name="Picture 4">
            <a:extLst>
              <a:ext uri="{FF2B5EF4-FFF2-40B4-BE49-F238E27FC236}">
                <a16:creationId xmlns:a16="http://schemas.microsoft.com/office/drawing/2014/main" id="{762D7277-5F39-4781-8E8A-8679731572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9896" y="123833"/>
            <a:ext cx="1656184" cy="1490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7917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DB53EC3A-A110-45DD-A642-B59E28BCD370}"/>
              </a:ext>
            </a:extLst>
          </p:cNvPr>
          <p:cNvSpPr/>
          <p:nvPr/>
        </p:nvSpPr>
        <p:spPr>
          <a:xfrm>
            <a:off x="3767018" y="3577678"/>
            <a:ext cx="1924050" cy="219075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6" name="Rectangle: Rounded Corners 15">
            <a:extLst>
              <a:ext uri="{FF2B5EF4-FFF2-40B4-BE49-F238E27FC236}">
                <a16:creationId xmlns:a16="http://schemas.microsoft.com/office/drawing/2014/main" id="{ABADFCE2-99E7-4B4B-A484-AF7D8941976A}"/>
              </a:ext>
            </a:extLst>
          </p:cNvPr>
          <p:cNvSpPr/>
          <p:nvPr/>
        </p:nvSpPr>
        <p:spPr>
          <a:xfrm>
            <a:off x="6551447" y="3577679"/>
            <a:ext cx="1924050" cy="2190750"/>
          </a:xfrm>
          <a:prstGeom prst="round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4404727" y="5877272"/>
            <a:ext cx="817853" cy="369332"/>
          </a:xfrm>
          <a:prstGeom prst="rect">
            <a:avLst/>
          </a:prstGeom>
          <a:noFill/>
        </p:spPr>
        <p:txBody>
          <a:bodyPr wrap="none" rtlCol="0">
            <a:spAutoFit/>
          </a:bodyPr>
          <a:lstStyle/>
          <a:p>
            <a:pPr algn="ctr"/>
            <a:r>
              <a:rPr lang="en-MY">
                <a:solidFill>
                  <a:srgbClr val="806D64"/>
                </a:solidFill>
                <a:latin typeface="Century Gothic" panose="020B0502020202020204" pitchFamily="34" charset="0"/>
              </a:rPr>
              <a:t>Cons </a:t>
            </a:r>
            <a:endParaRPr lang="en-MY" dirty="0">
              <a:solidFill>
                <a:srgbClr val="806D64"/>
              </a:solidFill>
              <a:latin typeface="Century Gothic" panose="020B0502020202020204" pitchFamily="34" charset="0"/>
            </a:endParaRPr>
          </a:p>
        </p:txBody>
      </p:sp>
      <p:sp>
        <p:nvSpPr>
          <p:cNvPr id="29" name="TextBox 28">
            <a:extLst>
              <a:ext uri="{FF2B5EF4-FFF2-40B4-BE49-F238E27FC236}">
                <a16:creationId xmlns:a16="http://schemas.microsoft.com/office/drawing/2014/main" id="{F9D51C9C-C606-44FA-872A-1F08160B15A7}"/>
              </a:ext>
            </a:extLst>
          </p:cNvPr>
          <p:cNvSpPr txBox="1"/>
          <p:nvPr/>
        </p:nvSpPr>
        <p:spPr>
          <a:xfrm>
            <a:off x="7262225" y="5877272"/>
            <a:ext cx="787395" cy="369332"/>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a:t>Props</a:t>
            </a:r>
            <a:endParaRPr lang="en-MY" dirty="0"/>
          </a:p>
        </p:txBody>
      </p:sp>
      <p:grpSp>
        <p:nvGrpSpPr>
          <p:cNvPr id="41" name="Group 40">
            <a:extLst>
              <a:ext uri="{FF2B5EF4-FFF2-40B4-BE49-F238E27FC236}">
                <a16:creationId xmlns:a16="http://schemas.microsoft.com/office/drawing/2014/main" id="{A5745719-ACEE-1D42-9E47-E1C841B5F856}"/>
              </a:ext>
            </a:extLst>
          </p:cNvPr>
          <p:cNvGrpSpPr/>
          <p:nvPr/>
        </p:nvGrpSpPr>
        <p:grpSpPr>
          <a:xfrm>
            <a:off x="2855640" y="3429000"/>
            <a:ext cx="3020230" cy="2215984"/>
            <a:chOff x="2855640" y="3429000"/>
            <a:chExt cx="3020230" cy="2215984"/>
          </a:xfrm>
          <a:effectLst>
            <a:outerShdw blurRad="50800" dist="38100" dir="8100000" algn="tr"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chemeClr val="accent4">
                <a:lumMod val="20000"/>
                <a:lumOff val="80000"/>
              </a:schemeClr>
            </a:solidFill>
            <a:ln w="3250" cap="flat">
              <a:noFill/>
              <a:prstDash val="solid"/>
              <a:miter/>
            </a:ln>
          </p:spPr>
          <p:txBody>
            <a:bodyPr rtlCol="0" anchor="ctr"/>
            <a:lstStyle/>
            <a:p>
              <a:endParaRPr lang="en-VN"/>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665650"/>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rgbClr val="B8ABA5"/>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rgbClr val="B8ABA5"/>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rgbClr val="B8ABA5"/>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grpSp>
        <p:nvGrpSpPr>
          <p:cNvPr id="66" name="Group 65">
            <a:extLst>
              <a:ext uri="{FF2B5EF4-FFF2-40B4-BE49-F238E27FC236}">
                <a16:creationId xmlns:a16="http://schemas.microsoft.com/office/drawing/2014/main" id="{F6CF96DF-43FD-844C-B043-8410A11EE0B3}"/>
              </a:ext>
            </a:extLst>
          </p:cNvPr>
          <p:cNvGrpSpPr/>
          <p:nvPr/>
        </p:nvGrpSpPr>
        <p:grpSpPr>
          <a:xfrm flipH="1">
            <a:off x="6886367" y="4005064"/>
            <a:ext cx="1801921" cy="1602843"/>
            <a:chOff x="6816080" y="4004226"/>
            <a:chExt cx="1828756" cy="1626713"/>
          </a:xfrm>
          <a:effectLst>
            <a:outerShdw blurRad="50800" dist="38100" dir="8100000" algn="tr" rotWithShape="0">
              <a:prstClr val="black">
                <a:alpha val="40000"/>
              </a:prstClr>
            </a:outerShdw>
          </a:effectLst>
        </p:grpSpPr>
        <p:sp>
          <p:nvSpPr>
            <p:cNvPr id="44" name="Graphic 42">
              <a:extLst>
                <a:ext uri="{FF2B5EF4-FFF2-40B4-BE49-F238E27FC236}">
                  <a16:creationId xmlns:a16="http://schemas.microsoft.com/office/drawing/2014/main" id="{C8AD0488-3B66-1E4E-B1A8-5E4F50F9D868}"/>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45" name="Graphic 42">
              <a:extLst>
                <a:ext uri="{FF2B5EF4-FFF2-40B4-BE49-F238E27FC236}">
                  <a16:creationId xmlns:a16="http://schemas.microsoft.com/office/drawing/2014/main" id="{C8AD0488-3B66-1E4E-B1A8-5E4F50F9D868}"/>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46" name="Graphic 42">
              <a:extLst>
                <a:ext uri="{FF2B5EF4-FFF2-40B4-BE49-F238E27FC236}">
                  <a16:creationId xmlns:a16="http://schemas.microsoft.com/office/drawing/2014/main" id="{C8AD0488-3B66-1E4E-B1A8-5E4F50F9D868}"/>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47" name="Graphic 42">
              <a:extLst>
                <a:ext uri="{FF2B5EF4-FFF2-40B4-BE49-F238E27FC236}">
                  <a16:creationId xmlns:a16="http://schemas.microsoft.com/office/drawing/2014/main" id="{C8AD0488-3B66-1E4E-B1A8-5E4F50F9D868}"/>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48" name="Graphic 42">
              <a:extLst>
                <a:ext uri="{FF2B5EF4-FFF2-40B4-BE49-F238E27FC236}">
                  <a16:creationId xmlns:a16="http://schemas.microsoft.com/office/drawing/2014/main" id="{C8AD0488-3B66-1E4E-B1A8-5E4F50F9D868}"/>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49" name="Graphic 42">
              <a:extLst>
                <a:ext uri="{FF2B5EF4-FFF2-40B4-BE49-F238E27FC236}">
                  <a16:creationId xmlns:a16="http://schemas.microsoft.com/office/drawing/2014/main" id="{C8AD0488-3B66-1E4E-B1A8-5E4F50F9D868}"/>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50" name="Graphic 42">
              <a:extLst>
                <a:ext uri="{FF2B5EF4-FFF2-40B4-BE49-F238E27FC236}">
                  <a16:creationId xmlns:a16="http://schemas.microsoft.com/office/drawing/2014/main" id="{C8AD0488-3B66-1E4E-B1A8-5E4F50F9D868}"/>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51" name="Graphic 42">
              <a:extLst>
                <a:ext uri="{FF2B5EF4-FFF2-40B4-BE49-F238E27FC236}">
                  <a16:creationId xmlns:a16="http://schemas.microsoft.com/office/drawing/2014/main" id="{C8AD0488-3B66-1E4E-B1A8-5E4F50F9D868}"/>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52" name="Graphic 42">
              <a:extLst>
                <a:ext uri="{FF2B5EF4-FFF2-40B4-BE49-F238E27FC236}">
                  <a16:creationId xmlns:a16="http://schemas.microsoft.com/office/drawing/2014/main" id="{C8AD0488-3B66-1E4E-B1A8-5E4F50F9D868}"/>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53" name="Graphic 42">
              <a:extLst>
                <a:ext uri="{FF2B5EF4-FFF2-40B4-BE49-F238E27FC236}">
                  <a16:creationId xmlns:a16="http://schemas.microsoft.com/office/drawing/2014/main" id="{C8AD0488-3B66-1E4E-B1A8-5E4F50F9D868}"/>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54" name="Graphic 42">
              <a:extLst>
                <a:ext uri="{FF2B5EF4-FFF2-40B4-BE49-F238E27FC236}">
                  <a16:creationId xmlns:a16="http://schemas.microsoft.com/office/drawing/2014/main" id="{C8AD0488-3B66-1E4E-B1A8-5E4F50F9D868}"/>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55" name="Graphic 42">
              <a:extLst>
                <a:ext uri="{FF2B5EF4-FFF2-40B4-BE49-F238E27FC236}">
                  <a16:creationId xmlns:a16="http://schemas.microsoft.com/office/drawing/2014/main" id="{C8AD0488-3B66-1E4E-B1A8-5E4F50F9D868}"/>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56" name="Graphic 42">
              <a:extLst>
                <a:ext uri="{FF2B5EF4-FFF2-40B4-BE49-F238E27FC236}">
                  <a16:creationId xmlns:a16="http://schemas.microsoft.com/office/drawing/2014/main" id="{C8AD0488-3B66-1E4E-B1A8-5E4F50F9D868}"/>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57" name="Graphic 42">
              <a:extLst>
                <a:ext uri="{FF2B5EF4-FFF2-40B4-BE49-F238E27FC236}">
                  <a16:creationId xmlns:a16="http://schemas.microsoft.com/office/drawing/2014/main" id="{C8AD0488-3B66-1E4E-B1A8-5E4F50F9D868}"/>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58" name="Graphic 42">
              <a:extLst>
                <a:ext uri="{FF2B5EF4-FFF2-40B4-BE49-F238E27FC236}">
                  <a16:creationId xmlns:a16="http://schemas.microsoft.com/office/drawing/2014/main" id="{C8AD0488-3B66-1E4E-B1A8-5E4F50F9D868}"/>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59" name="Graphic 42">
              <a:extLst>
                <a:ext uri="{FF2B5EF4-FFF2-40B4-BE49-F238E27FC236}">
                  <a16:creationId xmlns:a16="http://schemas.microsoft.com/office/drawing/2014/main" id="{C8AD0488-3B66-1E4E-B1A8-5E4F50F9D868}"/>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60" name="Graphic 42">
              <a:extLst>
                <a:ext uri="{FF2B5EF4-FFF2-40B4-BE49-F238E27FC236}">
                  <a16:creationId xmlns:a16="http://schemas.microsoft.com/office/drawing/2014/main" id="{C8AD0488-3B66-1E4E-B1A8-5E4F50F9D868}"/>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61" name="Graphic 42">
              <a:extLst>
                <a:ext uri="{FF2B5EF4-FFF2-40B4-BE49-F238E27FC236}">
                  <a16:creationId xmlns:a16="http://schemas.microsoft.com/office/drawing/2014/main" id="{C8AD0488-3B66-1E4E-B1A8-5E4F50F9D868}"/>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62" name="Graphic 42">
              <a:extLst>
                <a:ext uri="{FF2B5EF4-FFF2-40B4-BE49-F238E27FC236}">
                  <a16:creationId xmlns:a16="http://schemas.microsoft.com/office/drawing/2014/main" id="{C8AD0488-3B66-1E4E-B1A8-5E4F50F9D868}"/>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chemeClr val="accent5">
                <a:lumMod val="50000"/>
              </a:schemeClr>
            </a:solidFill>
            <a:ln w="2805" cap="flat">
              <a:noFill/>
              <a:prstDash val="solid"/>
              <a:miter/>
            </a:ln>
          </p:spPr>
          <p:txBody>
            <a:bodyPr rtlCol="0" anchor="ctr"/>
            <a:lstStyle/>
            <a:p>
              <a:endParaRPr lang="en-VN"/>
            </a:p>
          </p:txBody>
        </p:sp>
        <p:sp>
          <p:nvSpPr>
            <p:cNvPr id="63" name="Graphic 42">
              <a:extLst>
                <a:ext uri="{FF2B5EF4-FFF2-40B4-BE49-F238E27FC236}">
                  <a16:creationId xmlns:a16="http://schemas.microsoft.com/office/drawing/2014/main" id="{C8AD0488-3B66-1E4E-B1A8-5E4F50F9D868}"/>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64" name="Graphic 42">
              <a:extLst>
                <a:ext uri="{FF2B5EF4-FFF2-40B4-BE49-F238E27FC236}">
                  <a16:creationId xmlns:a16="http://schemas.microsoft.com/office/drawing/2014/main" id="{C8AD0488-3B66-1E4E-B1A8-5E4F50F9D868}"/>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65" name="Graphic 42">
              <a:extLst>
                <a:ext uri="{FF2B5EF4-FFF2-40B4-BE49-F238E27FC236}">
                  <a16:creationId xmlns:a16="http://schemas.microsoft.com/office/drawing/2014/main" id="{C8AD0488-3B66-1E4E-B1A8-5E4F50F9D868}"/>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dirty="0"/>
            </a:p>
          </p:txBody>
        </p:sp>
      </p:grpSp>
      <p:sp>
        <p:nvSpPr>
          <p:cNvPr id="77" name="Rounded Rectangle 76">
            <a:extLst>
              <a:ext uri="{FF2B5EF4-FFF2-40B4-BE49-F238E27FC236}">
                <a16:creationId xmlns:a16="http://schemas.microsoft.com/office/drawing/2014/main" id="{B71940DD-C6FC-F145-ABC1-13DA49EFE150}"/>
              </a:ext>
            </a:extLst>
          </p:cNvPr>
          <p:cNvSpPr/>
          <p:nvPr/>
        </p:nvSpPr>
        <p:spPr>
          <a:xfrm>
            <a:off x="429445" y="8901608"/>
            <a:ext cx="6170611" cy="1678830"/>
          </a:xfrm>
          <a:prstGeom prst="roundRect">
            <a:avLst>
              <a:gd name="adj" fmla="val 14446"/>
            </a:avLst>
          </a:prstGeom>
          <a:solidFill>
            <a:srgbClr val="F4E0D9"/>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8" name="Rectangle 77">
            <a:extLst>
              <a:ext uri="{FF2B5EF4-FFF2-40B4-BE49-F238E27FC236}">
                <a16:creationId xmlns:a16="http://schemas.microsoft.com/office/drawing/2014/main" id="{4D81578E-0514-CA47-B155-2FABD5F8C2BA}"/>
              </a:ext>
            </a:extLst>
          </p:cNvPr>
          <p:cNvSpPr/>
          <p:nvPr/>
        </p:nvSpPr>
        <p:spPr>
          <a:xfrm>
            <a:off x="623392" y="9045624"/>
            <a:ext cx="5877307" cy="923330"/>
          </a:xfrm>
          <a:prstGeom prst="rect">
            <a:avLst/>
          </a:prstGeom>
        </p:spPr>
        <p:txBody>
          <a:bodyPr wrap="square">
            <a:spAutoFit/>
          </a:bodyPr>
          <a:lstStyle/>
          <a:p>
            <a:r>
              <a:rPr lang="en-US" dirty="0">
                <a:solidFill>
                  <a:srgbClr val="933C3C"/>
                </a:solidFill>
                <a:latin typeface="Arial" panose="020B0604020202020204" pitchFamily="34" charset="0"/>
                <a:cs typeface="Arial" panose="020B0604020202020204" pitchFamily="34" charset="0"/>
              </a:rPr>
              <a:t>Lorem ipsum dolor sit </a:t>
            </a:r>
            <a:r>
              <a:rPr lang="en-US" dirty="0" err="1">
                <a:solidFill>
                  <a:srgbClr val="933C3C"/>
                </a:solidFill>
                <a:latin typeface="Arial" panose="020B0604020202020204" pitchFamily="34" charset="0"/>
                <a:cs typeface="Arial" panose="020B0604020202020204" pitchFamily="34" charset="0"/>
              </a:rPr>
              <a:t>amet</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consectetuer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adipiscing</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elit</a:t>
            </a:r>
            <a:r>
              <a:rPr lang="en-US" dirty="0">
                <a:solidFill>
                  <a:srgbClr val="933C3C"/>
                </a:solidFill>
                <a:latin typeface="Arial" panose="020B0604020202020204" pitchFamily="34" charset="0"/>
                <a:cs typeface="Arial" panose="020B0604020202020204" pitchFamily="34" charset="0"/>
              </a:rPr>
              <a:t>. Maecenas </a:t>
            </a:r>
            <a:r>
              <a:rPr lang="en-US" dirty="0" err="1">
                <a:solidFill>
                  <a:srgbClr val="933C3C"/>
                </a:solidFill>
                <a:latin typeface="Arial" panose="020B0604020202020204" pitchFamily="34" charset="0"/>
                <a:cs typeface="Arial" panose="020B0604020202020204" pitchFamily="34" charset="0"/>
              </a:rPr>
              <a:t>porttitor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congue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massa</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Fusce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posuere</a:t>
            </a:r>
            <a:r>
              <a:rPr lang="en-US" dirty="0">
                <a:solidFill>
                  <a:srgbClr val="933C3C"/>
                </a:solidFill>
                <a:latin typeface="Arial" panose="020B0604020202020204" pitchFamily="34" charset="0"/>
                <a:cs typeface="Arial" panose="020B0604020202020204" pitchFamily="34" charset="0"/>
              </a:rPr>
              <a:t>, magna sed pulvinar </a:t>
            </a:r>
            <a:r>
              <a:rPr lang="en-US" dirty="0" err="1">
                <a:solidFill>
                  <a:srgbClr val="933C3C"/>
                </a:solidFill>
                <a:latin typeface="Arial" panose="020B0604020202020204" pitchFamily="34" charset="0"/>
                <a:cs typeface="Arial" panose="020B0604020202020204" pitchFamily="34" charset="0"/>
              </a:rPr>
              <a:t>ultricies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purus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lectus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malesuada</a:t>
            </a:r>
            <a:r>
              <a:rPr lang="en-US" dirty="0">
                <a:solidFill>
                  <a:srgbClr val="933C3C"/>
                </a:solidFill>
                <a:latin typeface="Arial" panose="020B0604020202020204" pitchFamily="34" charset="0"/>
                <a:cs typeface="Arial" panose="020B0604020202020204" pitchFamily="34" charset="0"/>
              </a:rPr>
              <a:t>.</a:t>
            </a:r>
          </a:p>
        </p:txBody>
      </p:sp>
      <p:sp>
        <p:nvSpPr>
          <p:cNvPr id="79" name="Rounded Rectangle 78">
            <a:extLst>
              <a:ext uri="{FF2B5EF4-FFF2-40B4-BE49-F238E27FC236}">
                <a16:creationId xmlns:a16="http://schemas.microsoft.com/office/drawing/2014/main" id="{AE51D90C-E738-F640-97A4-D1505CC359F3}"/>
              </a:ext>
            </a:extLst>
          </p:cNvPr>
          <p:cNvSpPr/>
          <p:nvPr/>
        </p:nvSpPr>
        <p:spPr>
          <a:xfrm>
            <a:off x="429445" y="11709920"/>
            <a:ext cx="6170611" cy="1527004"/>
          </a:xfrm>
          <a:prstGeom prst="roundRect">
            <a:avLst>
              <a:gd name="adj" fmla="val 14446"/>
            </a:avLst>
          </a:prstGeom>
          <a:solidFill>
            <a:srgbClr val="F4E0D9"/>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0" name="Rectangle 79">
            <a:extLst>
              <a:ext uri="{FF2B5EF4-FFF2-40B4-BE49-F238E27FC236}">
                <a16:creationId xmlns:a16="http://schemas.microsoft.com/office/drawing/2014/main" id="{34746A1A-49D3-0C43-AD40-01747149188D}"/>
              </a:ext>
            </a:extLst>
          </p:cNvPr>
          <p:cNvSpPr/>
          <p:nvPr/>
        </p:nvSpPr>
        <p:spPr>
          <a:xfrm>
            <a:off x="551384" y="11885873"/>
            <a:ext cx="6019008" cy="923330"/>
          </a:xfrm>
          <a:prstGeom prst="rect">
            <a:avLst/>
          </a:prstGeom>
        </p:spPr>
        <p:txBody>
          <a:bodyPr wrap="square">
            <a:spAutoFit/>
          </a:bodyPr>
          <a:lstStyle/>
          <a:p>
            <a:r>
              <a:rPr lang="en-US" dirty="0">
                <a:solidFill>
                  <a:srgbClr val="933C3C"/>
                </a:solidFill>
                <a:latin typeface="Arial" panose="020B0604020202020204" pitchFamily="34" charset="0"/>
                <a:cs typeface="Arial" panose="020B0604020202020204" pitchFamily="34" charset="0"/>
              </a:rPr>
              <a:t>Lorem ipsum dolor sit </a:t>
            </a:r>
            <a:r>
              <a:rPr lang="en-US" dirty="0" err="1">
                <a:solidFill>
                  <a:srgbClr val="933C3C"/>
                </a:solidFill>
                <a:latin typeface="Arial" panose="020B0604020202020204" pitchFamily="34" charset="0"/>
                <a:cs typeface="Arial" panose="020B0604020202020204" pitchFamily="34" charset="0"/>
              </a:rPr>
              <a:t>amet</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consectetuer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adipiscing</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elit</a:t>
            </a:r>
            <a:r>
              <a:rPr lang="en-US" dirty="0">
                <a:solidFill>
                  <a:srgbClr val="933C3C"/>
                </a:solidFill>
                <a:latin typeface="Arial" panose="020B0604020202020204" pitchFamily="34" charset="0"/>
                <a:cs typeface="Arial" panose="020B0604020202020204" pitchFamily="34" charset="0"/>
              </a:rPr>
              <a:t>. Maecenas </a:t>
            </a:r>
            <a:r>
              <a:rPr lang="en-US" dirty="0" err="1">
                <a:solidFill>
                  <a:srgbClr val="933C3C"/>
                </a:solidFill>
                <a:latin typeface="Arial" panose="020B0604020202020204" pitchFamily="34" charset="0"/>
                <a:cs typeface="Arial" panose="020B0604020202020204" pitchFamily="34" charset="0"/>
              </a:rPr>
              <a:t>porttitor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congue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massa</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Fusce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posuere</a:t>
            </a:r>
            <a:r>
              <a:rPr lang="en-US" dirty="0">
                <a:solidFill>
                  <a:srgbClr val="933C3C"/>
                </a:solidFill>
                <a:latin typeface="Arial" panose="020B0604020202020204" pitchFamily="34" charset="0"/>
                <a:cs typeface="Arial" panose="020B0604020202020204" pitchFamily="34" charset="0"/>
              </a:rPr>
              <a:t>, magna sed pulvinar </a:t>
            </a:r>
            <a:r>
              <a:rPr lang="en-US" dirty="0" err="1">
                <a:solidFill>
                  <a:srgbClr val="933C3C"/>
                </a:solidFill>
                <a:latin typeface="Arial" panose="020B0604020202020204" pitchFamily="34" charset="0"/>
                <a:cs typeface="Arial" panose="020B0604020202020204" pitchFamily="34" charset="0"/>
              </a:rPr>
              <a:t>ultricies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purus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lectus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malesuada</a:t>
            </a:r>
            <a:r>
              <a:rPr lang="en-US" dirty="0">
                <a:solidFill>
                  <a:srgbClr val="933C3C"/>
                </a:solidFill>
                <a:latin typeface="Arial" panose="020B0604020202020204" pitchFamily="34" charset="0"/>
                <a:cs typeface="Arial" panose="020B0604020202020204" pitchFamily="34" charset="0"/>
              </a:rPr>
              <a:t>.</a:t>
            </a:r>
          </a:p>
        </p:txBody>
      </p:sp>
      <p:sp>
        <p:nvSpPr>
          <p:cNvPr id="67" name="TextBox 66">
            <a:extLst>
              <a:ext uri="{FF2B5EF4-FFF2-40B4-BE49-F238E27FC236}">
                <a16:creationId xmlns:a16="http://schemas.microsoft.com/office/drawing/2014/main" id="{00F72AB4-8BA9-6243-AE07-F445AE6028C6}"/>
              </a:ext>
            </a:extLst>
          </p:cNvPr>
          <p:cNvSpPr txBox="1"/>
          <p:nvPr/>
        </p:nvSpPr>
        <p:spPr>
          <a:xfrm>
            <a:off x="-1229017" y="-7300192"/>
            <a:ext cx="2107105" cy="7725192"/>
          </a:xfrm>
          <a:prstGeom prst="rect">
            <a:avLst/>
          </a:prstGeom>
          <a:noFill/>
        </p:spPr>
        <p:txBody>
          <a:bodyPr wrap="square" rtlCol="0">
            <a:spAutoFit/>
          </a:bodyPr>
          <a:lstStyle/>
          <a:p>
            <a:r>
              <a:rPr lang="en-VN" sz="49600" b="1" dirty="0">
                <a:solidFill>
                  <a:srgbClr val="933C3C"/>
                </a:solidFill>
                <a:latin typeface="Arial" panose="020B0604020202020204" pitchFamily="34" charset="0"/>
                <a:cs typeface="Arial" panose="020B0604020202020204" pitchFamily="34" charset="0"/>
              </a:rPr>
              <a:t>2</a:t>
            </a:r>
          </a:p>
        </p:txBody>
      </p:sp>
      <p:sp>
        <p:nvSpPr>
          <p:cNvPr id="68" name="TextBox 67">
            <a:extLst>
              <a:ext uri="{FF2B5EF4-FFF2-40B4-BE49-F238E27FC236}">
                <a16:creationId xmlns:a16="http://schemas.microsoft.com/office/drawing/2014/main" id="{69A780EC-A5A5-441E-A64D-8F87AFA790A5}"/>
              </a:ext>
            </a:extLst>
          </p:cNvPr>
          <p:cNvSpPr txBox="1"/>
          <p:nvPr/>
        </p:nvSpPr>
        <p:spPr>
          <a:xfrm>
            <a:off x="3112325" y="1344533"/>
            <a:ext cx="6019598" cy="1200329"/>
          </a:xfrm>
          <a:prstGeom prst="rect">
            <a:avLst/>
          </a:prstGeom>
          <a:noFill/>
        </p:spPr>
        <p:txBody>
          <a:bodyPr wrap="none" rtlCol="0">
            <a:spAutoFit/>
          </a:bodyPr>
          <a:lstStyle/>
          <a:p>
            <a:pPr algn="ctr"/>
            <a:r>
              <a:rPr lang="en-MY" sz="7200" b="1" dirty="0">
                <a:solidFill>
                  <a:srgbClr val="00B0F0"/>
                </a:solidFill>
                <a:latin typeface="Century Gothic" panose="020B0502020202020204" pitchFamily="34" charset="0"/>
              </a:rPr>
              <a:t>Cons &amp; Props</a:t>
            </a:r>
          </a:p>
        </p:txBody>
      </p:sp>
      <p:pic>
        <p:nvPicPr>
          <p:cNvPr id="69" name="Picture 4">
            <a:extLst>
              <a:ext uri="{FF2B5EF4-FFF2-40B4-BE49-F238E27FC236}">
                <a16:creationId xmlns:a16="http://schemas.microsoft.com/office/drawing/2014/main" id="{1B6E0F59-2215-4237-89E9-5BA7683AB6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9896" y="123833"/>
            <a:ext cx="1656184" cy="1490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901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9E9DD082-3280-4A99-8488-0E2D87081365}"/>
              </a:ext>
            </a:extLst>
          </p:cNvPr>
          <p:cNvSpPr txBox="1"/>
          <p:nvPr/>
        </p:nvSpPr>
        <p:spPr>
          <a:xfrm>
            <a:off x="3647728" y="1344533"/>
            <a:ext cx="4948791" cy="1200329"/>
          </a:xfrm>
          <a:prstGeom prst="rect">
            <a:avLst/>
          </a:prstGeom>
          <a:noFill/>
        </p:spPr>
        <p:txBody>
          <a:bodyPr wrap="none" rtlCol="0">
            <a:spAutoFit/>
          </a:bodyPr>
          <a:lstStyle/>
          <a:p>
            <a:pPr algn="ctr"/>
            <a:r>
              <a:rPr lang="en-MY" sz="7200" b="1" dirty="0">
                <a:solidFill>
                  <a:srgbClr val="933C3C"/>
                </a:solidFill>
                <a:latin typeface="Century Gothic" panose="020B0502020202020204" pitchFamily="34" charset="0"/>
              </a:rPr>
              <a:t>Key Topics</a:t>
            </a:r>
          </a:p>
        </p:txBody>
      </p:sp>
      <p:grpSp>
        <p:nvGrpSpPr>
          <p:cNvPr id="2" name="Group 1">
            <a:extLst>
              <a:ext uri="{FF2B5EF4-FFF2-40B4-BE49-F238E27FC236}">
                <a16:creationId xmlns:a16="http://schemas.microsoft.com/office/drawing/2014/main" id="{1D485AF1-EE00-431A-B5A9-99C06E108C76}"/>
              </a:ext>
            </a:extLst>
          </p:cNvPr>
          <p:cNvGrpSpPr/>
          <p:nvPr/>
        </p:nvGrpSpPr>
        <p:grpSpPr>
          <a:xfrm>
            <a:off x="263467" y="293406"/>
            <a:ext cx="11715468" cy="266699"/>
            <a:chOff x="263467" y="293406"/>
            <a:chExt cx="11715468" cy="266699"/>
          </a:xfrm>
        </p:grpSpPr>
        <p:sp>
          <p:nvSpPr>
            <p:cNvPr id="5" name="Rectangle: Rounded Corners 4">
              <a:extLst>
                <a:ext uri="{FF2B5EF4-FFF2-40B4-BE49-F238E27FC236}">
                  <a16:creationId xmlns:a16="http://schemas.microsoft.com/office/drawing/2014/main" id="{CECAB044-67A5-40B0-B0C2-B79C62950464}"/>
                </a:ext>
              </a:extLst>
            </p:cNvPr>
            <p:cNvSpPr/>
            <p:nvPr/>
          </p:nvSpPr>
          <p:spPr>
            <a:xfrm>
              <a:off x="11721760" y="313410"/>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 name="Rectangle: Rounded Corners 5">
              <a:extLst>
                <a:ext uri="{FF2B5EF4-FFF2-40B4-BE49-F238E27FC236}">
                  <a16:creationId xmlns:a16="http://schemas.microsoft.com/office/drawing/2014/main" id="{74ABCC63-6F1D-44C3-98C8-7B45FB8F2823}"/>
                </a:ext>
              </a:extLst>
            </p:cNvPr>
            <p:cNvSpPr/>
            <p:nvPr/>
          </p:nvSpPr>
          <p:spPr>
            <a:xfrm>
              <a:off x="11721760" y="403897"/>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Graphic 7" descr="Magnifying glass with solid fill">
              <a:extLst>
                <a:ext uri="{FF2B5EF4-FFF2-40B4-BE49-F238E27FC236}">
                  <a16:creationId xmlns:a16="http://schemas.microsoft.com/office/drawing/2014/main" id="{D881C4F8-DBA1-4D7D-B4BC-A6A873C099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3467" y="293406"/>
              <a:ext cx="266699" cy="266699"/>
            </a:xfrm>
            <a:prstGeom prst="rect">
              <a:avLst/>
            </a:prstGeom>
          </p:spPr>
        </p:pic>
      </p:grpSp>
      <p:sp>
        <p:nvSpPr>
          <p:cNvPr id="15" name="Rectangle: Rounded Corners 14">
            <a:extLst>
              <a:ext uri="{FF2B5EF4-FFF2-40B4-BE49-F238E27FC236}">
                <a16:creationId xmlns:a16="http://schemas.microsoft.com/office/drawing/2014/main" id="{DB53EC3A-A110-45DD-A642-B59E28BCD370}"/>
              </a:ext>
            </a:extLst>
          </p:cNvPr>
          <p:cNvSpPr/>
          <p:nvPr/>
        </p:nvSpPr>
        <p:spPr>
          <a:xfrm>
            <a:off x="-84348" y="931869"/>
            <a:ext cx="12360695" cy="7155081"/>
          </a:xfrm>
          <a:prstGeom prst="roundRect">
            <a:avLst>
              <a:gd name="adj" fmla="val 768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429446" y="1196752"/>
            <a:ext cx="3744416" cy="769441"/>
          </a:xfrm>
          <a:prstGeom prst="rect">
            <a:avLst/>
          </a:prstGeom>
          <a:noFill/>
        </p:spPr>
        <p:txBody>
          <a:bodyPr wrap="square" rtlCol="0">
            <a:spAutoFit/>
          </a:bodyPr>
          <a:lstStyle/>
          <a:p>
            <a:r>
              <a:rPr lang="en-MY" sz="4400" b="1">
                <a:solidFill>
                  <a:schemeClr val="accent4">
                    <a:lumMod val="40000"/>
                    <a:lumOff val="60000"/>
                  </a:schemeClr>
                </a:solidFill>
                <a:latin typeface="Century Gothic" panose="020B0502020202020204" pitchFamily="34" charset="0"/>
              </a:rPr>
              <a:t>Advantages</a:t>
            </a:r>
            <a:endParaRPr lang="en-MY" sz="4400" b="1" dirty="0">
              <a:solidFill>
                <a:schemeClr val="accent4">
                  <a:lumMod val="40000"/>
                  <a:lumOff val="60000"/>
                </a:schemeClr>
              </a:solidFill>
              <a:latin typeface="Century Gothic" panose="020B0502020202020204" pitchFamily="34" charset="0"/>
            </a:endParaRPr>
          </a:p>
        </p:txBody>
      </p:sp>
      <p:grpSp>
        <p:nvGrpSpPr>
          <p:cNvPr id="41" name="Group 40">
            <a:extLst>
              <a:ext uri="{FF2B5EF4-FFF2-40B4-BE49-F238E27FC236}">
                <a16:creationId xmlns:a16="http://schemas.microsoft.com/office/drawing/2014/main" id="{A5745719-ACEE-1D42-9E47-E1C841B5F856}"/>
              </a:ext>
            </a:extLst>
          </p:cNvPr>
          <p:cNvGrpSpPr/>
          <p:nvPr/>
        </p:nvGrpSpPr>
        <p:grpSpPr>
          <a:xfrm>
            <a:off x="7181241" y="2060848"/>
            <a:ext cx="4375026" cy="3210016"/>
            <a:chOff x="2855640" y="3429000"/>
            <a:chExt cx="3020230" cy="2215984"/>
          </a:xfrm>
          <a:effectLst>
            <a:outerShdw blurRad="190500" dist="127000" dir="8100000" algn="tl"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alpha val="95000"/>
              </a:scheme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chemeClr val="accent5">
                <a:lumMod val="75000"/>
              </a:schemeClr>
            </a:solidFill>
            <a:ln w="3250" cap="flat">
              <a:noFill/>
              <a:prstDash val="solid"/>
              <a:miter/>
            </a:ln>
          </p:spPr>
          <p:txBody>
            <a:bodyPr rtlCol="0" anchor="ctr"/>
            <a:lstStyle/>
            <a:p>
              <a:endParaRPr lang="en-VN" dirty="0"/>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806D64"/>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sp>
        <p:nvSpPr>
          <p:cNvPr id="3" name="Rounded Rectangle 2">
            <a:extLst>
              <a:ext uri="{FF2B5EF4-FFF2-40B4-BE49-F238E27FC236}">
                <a16:creationId xmlns:a16="http://schemas.microsoft.com/office/drawing/2014/main" id="{330FCC68-9EBF-DB4E-B36A-2337D10B9A18}"/>
              </a:ext>
            </a:extLst>
          </p:cNvPr>
          <p:cNvSpPr/>
          <p:nvPr/>
        </p:nvSpPr>
        <p:spPr>
          <a:xfrm>
            <a:off x="405679" y="2304674"/>
            <a:ext cx="6170611" cy="989811"/>
          </a:xfrm>
          <a:prstGeom prst="roundRect">
            <a:avLst>
              <a:gd name="adj" fmla="val 14446"/>
            </a:avLst>
          </a:prstGeom>
          <a:solidFill>
            <a:schemeClr val="accent5">
              <a:lumMod val="20000"/>
              <a:lumOff val="80000"/>
            </a:schemeClr>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BB9FD5D6-F966-B849-8E1D-CACAD1B6FAEC}"/>
              </a:ext>
            </a:extLst>
          </p:cNvPr>
          <p:cNvSpPr txBox="1"/>
          <p:nvPr/>
        </p:nvSpPr>
        <p:spPr>
          <a:xfrm>
            <a:off x="3895478" y="1438301"/>
            <a:ext cx="4645580" cy="430887"/>
          </a:xfrm>
          <a:prstGeom prst="rect">
            <a:avLst/>
          </a:prstGeom>
          <a:noFill/>
        </p:spPr>
        <p:txBody>
          <a:bodyPr wrap="square" rtlCol="0">
            <a:spAutoFit/>
          </a:bodyPr>
          <a:lstStyle/>
          <a:p>
            <a:r>
              <a:rPr lang="en-US" sz="2200" b="1" dirty="0">
                <a:solidFill>
                  <a:schemeClr val="bg1"/>
                </a:solidFill>
                <a:latin typeface="Century Gothic" panose="020B0502020202020204" pitchFamily="34" charset="0"/>
              </a:rPr>
              <a:t> of</a:t>
            </a:r>
            <a:r>
              <a:rPr lang="vi-VN" sz="2200" b="1" dirty="0">
                <a:solidFill>
                  <a:schemeClr val="bg1"/>
                </a:solidFill>
                <a:latin typeface="Century Gothic" panose="020B0502020202020204" pitchFamily="34" charset="0"/>
              </a:rPr>
              <a:t> ReactJS</a:t>
            </a:r>
            <a:endParaRPr lang="en-VN" sz="2200" b="1" dirty="0">
              <a:solidFill>
                <a:schemeClr val="bg1"/>
              </a:solidFill>
              <a:latin typeface="Century Gothic" panose="020B0502020202020204" pitchFamily="34" charset="0"/>
            </a:endParaRPr>
          </a:p>
        </p:txBody>
      </p:sp>
      <p:sp>
        <p:nvSpPr>
          <p:cNvPr id="68" name="Rectangle: Rounded Corners 15">
            <a:extLst>
              <a:ext uri="{FF2B5EF4-FFF2-40B4-BE49-F238E27FC236}">
                <a16:creationId xmlns:a16="http://schemas.microsoft.com/office/drawing/2014/main" id="{D2F306CE-B3FF-AC46-805D-4A12541DEB93}"/>
              </a:ext>
            </a:extLst>
          </p:cNvPr>
          <p:cNvSpPr/>
          <p:nvPr/>
        </p:nvSpPr>
        <p:spPr>
          <a:xfrm>
            <a:off x="12384095" y="3577679"/>
            <a:ext cx="1924050" cy="2190750"/>
          </a:xfrm>
          <a:prstGeom prst="roundRect">
            <a:avLst/>
          </a:prstGeom>
          <a:solidFill>
            <a:srgbClr val="AE92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TextBox 68">
            <a:extLst>
              <a:ext uri="{FF2B5EF4-FFF2-40B4-BE49-F238E27FC236}">
                <a16:creationId xmlns:a16="http://schemas.microsoft.com/office/drawing/2014/main" id="{8F8FB275-6DFB-FB49-AEA5-97A728F6BFD4}"/>
              </a:ext>
            </a:extLst>
          </p:cNvPr>
          <p:cNvSpPr txBox="1"/>
          <p:nvPr/>
        </p:nvSpPr>
        <p:spPr>
          <a:xfrm>
            <a:off x="12216553" y="5877272"/>
            <a:ext cx="2400016" cy="646331"/>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dirty="0"/>
              <a:t>Misunderstanding &amp;</a:t>
            </a:r>
          </a:p>
          <a:p>
            <a:pPr algn="ctr"/>
            <a:r>
              <a:rPr lang="en-MY" dirty="0"/>
              <a:t>miscommunication </a:t>
            </a:r>
          </a:p>
        </p:txBody>
      </p:sp>
      <p:grpSp>
        <p:nvGrpSpPr>
          <p:cNvPr id="70" name="Group 69">
            <a:extLst>
              <a:ext uri="{FF2B5EF4-FFF2-40B4-BE49-F238E27FC236}">
                <a16:creationId xmlns:a16="http://schemas.microsoft.com/office/drawing/2014/main" id="{9D8BDC4E-AEBB-6A48-901A-5746E076B26B}"/>
              </a:ext>
            </a:extLst>
          </p:cNvPr>
          <p:cNvGrpSpPr/>
          <p:nvPr/>
        </p:nvGrpSpPr>
        <p:grpSpPr>
          <a:xfrm flipH="1">
            <a:off x="12719015" y="4005064"/>
            <a:ext cx="1801921" cy="1602843"/>
            <a:chOff x="6816080" y="4004226"/>
            <a:chExt cx="1828756" cy="1626713"/>
          </a:xfrm>
          <a:effectLst>
            <a:outerShdw blurRad="50800" dist="38100" dir="8100000" algn="tr" rotWithShape="0">
              <a:prstClr val="black">
                <a:alpha val="40000"/>
              </a:prstClr>
            </a:outerShdw>
          </a:effectLst>
        </p:grpSpPr>
        <p:sp>
          <p:nvSpPr>
            <p:cNvPr id="71" name="Graphic 42">
              <a:extLst>
                <a:ext uri="{FF2B5EF4-FFF2-40B4-BE49-F238E27FC236}">
                  <a16:creationId xmlns:a16="http://schemas.microsoft.com/office/drawing/2014/main" id="{8F1B1610-32D1-CF41-BBF0-93A5D3B22F6D}"/>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72" name="Graphic 42">
              <a:extLst>
                <a:ext uri="{FF2B5EF4-FFF2-40B4-BE49-F238E27FC236}">
                  <a16:creationId xmlns:a16="http://schemas.microsoft.com/office/drawing/2014/main" id="{B16AA3F4-06D3-714A-8CAD-54439AECD37D}"/>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73" name="Graphic 42">
              <a:extLst>
                <a:ext uri="{FF2B5EF4-FFF2-40B4-BE49-F238E27FC236}">
                  <a16:creationId xmlns:a16="http://schemas.microsoft.com/office/drawing/2014/main" id="{88E7ED08-BB20-6D43-B94C-EDE6C9B1A935}"/>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4" name="Graphic 42">
              <a:extLst>
                <a:ext uri="{FF2B5EF4-FFF2-40B4-BE49-F238E27FC236}">
                  <a16:creationId xmlns:a16="http://schemas.microsoft.com/office/drawing/2014/main" id="{4877C74B-70B7-C649-B248-98441EFBFEE3}"/>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5" name="Graphic 42">
              <a:extLst>
                <a:ext uri="{FF2B5EF4-FFF2-40B4-BE49-F238E27FC236}">
                  <a16:creationId xmlns:a16="http://schemas.microsoft.com/office/drawing/2014/main" id="{AECDF3AB-12D1-2D45-9F66-E4ACE492230E}"/>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76" name="Graphic 42">
              <a:extLst>
                <a:ext uri="{FF2B5EF4-FFF2-40B4-BE49-F238E27FC236}">
                  <a16:creationId xmlns:a16="http://schemas.microsoft.com/office/drawing/2014/main" id="{25C1A3B2-2C77-3249-B465-791931646665}"/>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77" name="Graphic 42">
              <a:extLst>
                <a:ext uri="{FF2B5EF4-FFF2-40B4-BE49-F238E27FC236}">
                  <a16:creationId xmlns:a16="http://schemas.microsoft.com/office/drawing/2014/main" id="{2572ED00-487A-9946-A9B5-5F5E31E7CD77}"/>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78" name="Graphic 42">
              <a:extLst>
                <a:ext uri="{FF2B5EF4-FFF2-40B4-BE49-F238E27FC236}">
                  <a16:creationId xmlns:a16="http://schemas.microsoft.com/office/drawing/2014/main" id="{3D500B28-3FA3-8244-AF1A-88154081E2E8}"/>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79" name="Graphic 42">
              <a:extLst>
                <a:ext uri="{FF2B5EF4-FFF2-40B4-BE49-F238E27FC236}">
                  <a16:creationId xmlns:a16="http://schemas.microsoft.com/office/drawing/2014/main" id="{F53628A1-3DBE-2143-BE1B-DFAA80B62258}"/>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80" name="Graphic 42">
              <a:extLst>
                <a:ext uri="{FF2B5EF4-FFF2-40B4-BE49-F238E27FC236}">
                  <a16:creationId xmlns:a16="http://schemas.microsoft.com/office/drawing/2014/main" id="{DA0E33FB-FC39-F54A-8A6F-B8D9C214EAA9}"/>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81" name="Graphic 42">
              <a:extLst>
                <a:ext uri="{FF2B5EF4-FFF2-40B4-BE49-F238E27FC236}">
                  <a16:creationId xmlns:a16="http://schemas.microsoft.com/office/drawing/2014/main" id="{6CD01F29-ABB4-B243-A552-7744ACDBA75C}"/>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82" name="Graphic 42">
              <a:extLst>
                <a:ext uri="{FF2B5EF4-FFF2-40B4-BE49-F238E27FC236}">
                  <a16:creationId xmlns:a16="http://schemas.microsoft.com/office/drawing/2014/main" id="{1840E7A3-8444-E34A-AA27-7AC4AE48F37C}"/>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83" name="Graphic 42">
              <a:extLst>
                <a:ext uri="{FF2B5EF4-FFF2-40B4-BE49-F238E27FC236}">
                  <a16:creationId xmlns:a16="http://schemas.microsoft.com/office/drawing/2014/main" id="{A38AA4F6-9953-5A46-AF22-F06118E8D4EC}"/>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84" name="Graphic 42">
              <a:extLst>
                <a:ext uri="{FF2B5EF4-FFF2-40B4-BE49-F238E27FC236}">
                  <a16:creationId xmlns:a16="http://schemas.microsoft.com/office/drawing/2014/main" id="{FB7DC0A2-348D-7846-96C6-E08E80C1D6D6}"/>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85" name="Graphic 42">
              <a:extLst>
                <a:ext uri="{FF2B5EF4-FFF2-40B4-BE49-F238E27FC236}">
                  <a16:creationId xmlns:a16="http://schemas.microsoft.com/office/drawing/2014/main" id="{3A633173-4025-9D4C-8935-CF06AD67650E}"/>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86" name="Graphic 42">
              <a:extLst>
                <a:ext uri="{FF2B5EF4-FFF2-40B4-BE49-F238E27FC236}">
                  <a16:creationId xmlns:a16="http://schemas.microsoft.com/office/drawing/2014/main" id="{67328E57-DB0A-1746-AEF0-DA97B3A75980}"/>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87" name="Graphic 42">
              <a:extLst>
                <a:ext uri="{FF2B5EF4-FFF2-40B4-BE49-F238E27FC236}">
                  <a16:creationId xmlns:a16="http://schemas.microsoft.com/office/drawing/2014/main" id="{71679162-C0C2-B24B-872D-CA9F9DACF6C5}"/>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88" name="Graphic 42">
              <a:extLst>
                <a:ext uri="{FF2B5EF4-FFF2-40B4-BE49-F238E27FC236}">
                  <a16:creationId xmlns:a16="http://schemas.microsoft.com/office/drawing/2014/main" id="{CB4A582E-2DA1-D449-83CA-8493D6D52FEA}"/>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89" name="Graphic 42">
              <a:extLst>
                <a:ext uri="{FF2B5EF4-FFF2-40B4-BE49-F238E27FC236}">
                  <a16:creationId xmlns:a16="http://schemas.microsoft.com/office/drawing/2014/main" id="{2848FAD2-03D6-3247-B4E1-AEB1433945E6}"/>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rgbClr val="933C3C"/>
            </a:solidFill>
            <a:ln w="2805" cap="flat">
              <a:noFill/>
              <a:prstDash val="solid"/>
              <a:miter/>
            </a:ln>
          </p:spPr>
          <p:txBody>
            <a:bodyPr rtlCol="0" anchor="ctr"/>
            <a:lstStyle/>
            <a:p>
              <a:endParaRPr lang="en-VN"/>
            </a:p>
          </p:txBody>
        </p:sp>
        <p:sp>
          <p:nvSpPr>
            <p:cNvPr id="90" name="Graphic 42">
              <a:extLst>
                <a:ext uri="{FF2B5EF4-FFF2-40B4-BE49-F238E27FC236}">
                  <a16:creationId xmlns:a16="http://schemas.microsoft.com/office/drawing/2014/main" id="{18A34EDE-0213-9041-BDBB-64209B06097F}"/>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91" name="Graphic 42">
              <a:extLst>
                <a:ext uri="{FF2B5EF4-FFF2-40B4-BE49-F238E27FC236}">
                  <a16:creationId xmlns:a16="http://schemas.microsoft.com/office/drawing/2014/main" id="{DBA5E259-0236-EC42-BEAC-E6C701544514}"/>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92" name="Graphic 42">
              <a:extLst>
                <a:ext uri="{FF2B5EF4-FFF2-40B4-BE49-F238E27FC236}">
                  <a16:creationId xmlns:a16="http://schemas.microsoft.com/office/drawing/2014/main" id="{70A29CDE-3612-FC49-9F15-D0C258D916CF}"/>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grpSp>
      <p:sp>
        <p:nvSpPr>
          <p:cNvPr id="21" name="Rectangle 20">
            <a:extLst>
              <a:ext uri="{FF2B5EF4-FFF2-40B4-BE49-F238E27FC236}">
                <a16:creationId xmlns:a16="http://schemas.microsoft.com/office/drawing/2014/main" id="{DFF310E4-79B6-A24A-8349-C7680CE79582}"/>
              </a:ext>
            </a:extLst>
          </p:cNvPr>
          <p:cNvSpPr/>
          <p:nvPr/>
        </p:nvSpPr>
        <p:spPr>
          <a:xfrm>
            <a:off x="551384" y="2508484"/>
            <a:ext cx="5877307" cy="646331"/>
          </a:xfrm>
          <a:prstGeom prst="rect">
            <a:avLst/>
          </a:prstGeom>
        </p:spPr>
        <p:txBody>
          <a:bodyPr wrap="square">
            <a:spAutoFit/>
          </a:bodyPr>
          <a:lstStyle/>
          <a:p>
            <a:r>
              <a:rPr lang="en-US" dirty="0">
                <a:solidFill>
                  <a:srgbClr val="00B0F0"/>
                </a:solidFill>
                <a:latin typeface="Arial" panose="020B0604020202020204" pitchFamily="34" charset="0"/>
                <a:cs typeface="Arial" panose="020B0604020202020204" pitchFamily="34" charset="0"/>
              </a:rPr>
              <a:t>Because of its straightforward design, it is simple to learn.</a:t>
            </a:r>
          </a:p>
        </p:txBody>
      </p:sp>
      <p:sp>
        <p:nvSpPr>
          <p:cNvPr id="93" name="Rounded Rectangle 92">
            <a:extLst>
              <a:ext uri="{FF2B5EF4-FFF2-40B4-BE49-F238E27FC236}">
                <a16:creationId xmlns:a16="http://schemas.microsoft.com/office/drawing/2014/main" id="{100F0505-AA82-5F43-9B47-6355BD4654BD}"/>
              </a:ext>
            </a:extLst>
          </p:cNvPr>
          <p:cNvSpPr/>
          <p:nvPr/>
        </p:nvSpPr>
        <p:spPr>
          <a:xfrm>
            <a:off x="441304" y="3456337"/>
            <a:ext cx="6170611" cy="893485"/>
          </a:xfrm>
          <a:prstGeom prst="roundRect">
            <a:avLst>
              <a:gd name="adj" fmla="val 14446"/>
            </a:avLst>
          </a:prstGeom>
          <a:solidFill>
            <a:schemeClr val="accent5">
              <a:lumMod val="20000"/>
              <a:lumOff val="80000"/>
            </a:schemeClr>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4" name="Rectangle 93">
            <a:extLst>
              <a:ext uri="{FF2B5EF4-FFF2-40B4-BE49-F238E27FC236}">
                <a16:creationId xmlns:a16="http://schemas.microsoft.com/office/drawing/2014/main" id="{0EE1A35B-3408-F548-866C-A584745679C0}"/>
              </a:ext>
            </a:extLst>
          </p:cNvPr>
          <p:cNvSpPr/>
          <p:nvPr/>
        </p:nvSpPr>
        <p:spPr>
          <a:xfrm>
            <a:off x="496436" y="3563352"/>
            <a:ext cx="6019008" cy="646331"/>
          </a:xfrm>
          <a:prstGeom prst="rect">
            <a:avLst/>
          </a:prstGeom>
        </p:spPr>
        <p:txBody>
          <a:bodyPr wrap="square">
            <a:spAutoFit/>
          </a:bodyPr>
          <a:lstStyle/>
          <a:p>
            <a:r>
              <a:rPr lang="en-US" dirty="0">
                <a:solidFill>
                  <a:srgbClr val="00B0F0"/>
                </a:solidFill>
                <a:latin typeface="Arial" panose="020B0604020202020204" pitchFamily="34" charset="0"/>
                <a:cs typeface="Arial" panose="020B0604020202020204" pitchFamily="34" charset="0"/>
              </a:rPr>
              <a:t>The HTML-like syntax enables for templating as well as extensive documentation.</a:t>
            </a:r>
          </a:p>
        </p:txBody>
      </p:sp>
      <p:sp>
        <p:nvSpPr>
          <p:cNvPr id="100" name="TextBox 99">
            <a:extLst>
              <a:ext uri="{FF2B5EF4-FFF2-40B4-BE49-F238E27FC236}">
                <a16:creationId xmlns:a16="http://schemas.microsoft.com/office/drawing/2014/main" id="{F42D1A89-06F9-9543-8BFF-6420675C5643}"/>
              </a:ext>
            </a:extLst>
          </p:cNvPr>
          <p:cNvSpPr txBox="1"/>
          <p:nvPr/>
        </p:nvSpPr>
        <p:spPr>
          <a:xfrm>
            <a:off x="24386032" y="1854046"/>
            <a:ext cx="4432966" cy="1200329"/>
          </a:xfrm>
          <a:prstGeom prst="rect">
            <a:avLst/>
          </a:prstGeom>
          <a:noFill/>
        </p:spPr>
        <p:txBody>
          <a:bodyPr wrap="square" rtlCol="0">
            <a:spAutoFit/>
          </a:bodyPr>
          <a:lstStyle/>
          <a:p>
            <a:pPr algn="ctr"/>
            <a:r>
              <a:rPr lang="en-VN" sz="3600" b="1" dirty="0">
                <a:solidFill>
                  <a:schemeClr val="accent4">
                    <a:lumMod val="20000"/>
                    <a:lumOff val="80000"/>
                  </a:schemeClr>
                </a:solidFill>
                <a:latin typeface="Century Gothic" panose="020B0502020202020204" pitchFamily="34" charset="0"/>
              </a:rPr>
              <a:t>Hofstede’s Cultural Dimensions</a:t>
            </a:r>
          </a:p>
        </p:txBody>
      </p:sp>
      <p:sp>
        <p:nvSpPr>
          <p:cNvPr id="101" name="Rounded Rectangle 100">
            <a:extLst>
              <a:ext uri="{FF2B5EF4-FFF2-40B4-BE49-F238E27FC236}">
                <a16:creationId xmlns:a16="http://schemas.microsoft.com/office/drawing/2014/main" id="{C0BD3878-D7D6-6540-BB98-5A48E0F53F17}"/>
              </a:ext>
            </a:extLst>
          </p:cNvPr>
          <p:cNvSpPr/>
          <p:nvPr/>
        </p:nvSpPr>
        <p:spPr>
          <a:xfrm rot="16200000">
            <a:off x="14826318" y="284259"/>
            <a:ext cx="2049586" cy="4311930"/>
          </a:xfrm>
          <a:prstGeom prst="roundRect">
            <a:avLst/>
          </a:prstGeom>
          <a:solidFill>
            <a:schemeClr val="accent4">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02" name="Group 101">
            <a:extLst>
              <a:ext uri="{FF2B5EF4-FFF2-40B4-BE49-F238E27FC236}">
                <a16:creationId xmlns:a16="http://schemas.microsoft.com/office/drawing/2014/main" id="{736BD37F-55D7-1844-8EC9-CEEFA5C6B87D}"/>
              </a:ext>
            </a:extLst>
          </p:cNvPr>
          <p:cNvGrpSpPr/>
          <p:nvPr/>
        </p:nvGrpSpPr>
        <p:grpSpPr>
          <a:xfrm>
            <a:off x="18159982" y="3754287"/>
            <a:ext cx="2049586" cy="2627041"/>
            <a:chOff x="2822278" y="3754287"/>
            <a:chExt cx="2049586" cy="2627041"/>
          </a:xfrm>
        </p:grpSpPr>
        <p:sp>
          <p:nvSpPr>
            <p:cNvPr id="103" name="Rounded Rectangle 102">
              <a:extLst>
                <a:ext uri="{FF2B5EF4-FFF2-40B4-BE49-F238E27FC236}">
                  <a16:creationId xmlns:a16="http://schemas.microsoft.com/office/drawing/2014/main" id="{E645C0E6-E458-8549-BF15-24F06AE1966F}"/>
                </a:ext>
              </a:extLst>
            </p:cNvPr>
            <p:cNvSpPr/>
            <p:nvPr/>
          </p:nvSpPr>
          <p:spPr>
            <a:xfrm>
              <a:off x="2822278" y="3754287"/>
              <a:ext cx="2049586" cy="2627041"/>
            </a:xfrm>
            <a:prstGeom prst="roundRect">
              <a:avLst/>
            </a:prstGeom>
            <a:solidFill>
              <a:schemeClr val="accent5">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4" name="TextBox 103">
              <a:extLst>
                <a:ext uri="{FF2B5EF4-FFF2-40B4-BE49-F238E27FC236}">
                  <a16:creationId xmlns:a16="http://schemas.microsoft.com/office/drawing/2014/main" id="{2502C7C2-6AA4-054C-B7D2-9073207BFF88}"/>
                </a:ext>
              </a:extLst>
            </p:cNvPr>
            <p:cNvSpPr txBox="1"/>
            <p:nvPr/>
          </p:nvSpPr>
          <p:spPr>
            <a:xfrm>
              <a:off x="3184020" y="5518973"/>
              <a:ext cx="1638951" cy="646331"/>
            </a:xfrm>
            <a:prstGeom prst="rect">
              <a:avLst/>
            </a:prstGeom>
            <a:noFill/>
          </p:spPr>
          <p:txBody>
            <a:bodyPr wrap="square" rtlCol="0">
              <a:spAutoFit/>
            </a:bodyPr>
            <a:lstStyle/>
            <a:p>
              <a:r>
                <a:rPr lang="en-VN" b="1" dirty="0">
                  <a:solidFill>
                    <a:srgbClr val="0070C0"/>
                  </a:solidFill>
                  <a:latin typeface="Century Gothic" panose="020B0502020202020204" pitchFamily="34" charset="0"/>
                </a:rPr>
                <a:t>Masculinity</a:t>
              </a:r>
            </a:p>
            <a:p>
              <a:r>
                <a:rPr lang="en-VN" b="1" dirty="0">
                  <a:solidFill>
                    <a:srgbClr val="0070C0"/>
                  </a:solidFill>
                  <a:latin typeface="Century Gothic" panose="020B0502020202020204" pitchFamily="34" charset="0"/>
                </a:rPr>
                <a:t>Feminity</a:t>
              </a:r>
            </a:p>
          </p:txBody>
        </p:sp>
        <p:sp>
          <p:nvSpPr>
            <p:cNvPr id="105" name="Rectangle 104">
              <a:extLst>
                <a:ext uri="{FF2B5EF4-FFF2-40B4-BE49-F238E27FC236}">
                  <a16:creationId xmlns:a16="http://schemas.microsoft.com/office/drawing/2014/main" id="{67998357-6E0D-DB4F-B578-FED4D4BCB1C4}"/>
                </a:ext>
              </a:extLst>
            </p:cNvPr>
            <p:cNvSpPr/>
            <p:nvPr/>
          </p:nvSpPr>
          <p:spPr>
            <a:xfrm>
              <a:off x="2904278" y="5656580"/>
              <a:ext cx="415498" cy="369332"/>
            </a:xfrm>
            <a:prstGeom prst="rect">
              <a:avLst/>
            </a:prstGeom>
          </p:spPr>
          <p:txBody>
            <a:bodyPr wrap="none">
              <a:spAutoFit/>
            </a:bodyPr>
            <a:lstStyle/>
            <a:p>
              <a:r>
                <a:rPr lang="en-US" b="1" dirty="0">
                  <a:solidFill>
                    <a:srgbClr val="FFC000"/>
                  </a:solidFill>
                  <a:latin typeface="Century Gothic" panose="020B0502020202020204" pitchFamily="34" charset="0"/>
                </a:rPr>
                <a:t>v</a:t>
              </a:r>
              <a:r>
                <a:rPr lang="en-VN" b="1" dirty="0">
                  <a:solidFill>
                    <a:srgbClr val="FFC000"/>
                  </a:solidFill>
                  <a:latin typeface="Century Gothic" panose="020B0502020202020204" pitchFamily="34" charset="0"/>
                </a:rPr>
                <a:t>s</a:t>
              </a:r>
            </a:p>
          </p:txBody>
        </p:sp>
      </p:grpSp>
      <p:grpSp>
        <p:nvGrpSpPr>
          <p:cNvPr id="106" name="Group 105">
            <a:extLst>
              <a:ext uri="{FF2B5EF4-FFF2-40B4-BE49-F238E27FC236}">
                <a16:creationId xmlns:a16="http://schemas.microsoft.com/office/drawing/2014/main" id="{F11EC210-45DA-2643-926E-3F84EF75CFDB}"/>
              </a:ext>
            </a:extLst>
          </p:cNvPr>
          <p:cNvGrpSpPr/>
          <p:nvPr/>
        </p:nvGrpSpPr>
        <p:grpSpPr>
          <a:xfrm>
            <a:off x="19247488" y="3645023"/>
            <a:ext cx="1610152" cy="1783798"/>
            <a:chOff x="3023139" y="3645023"/>
            <a:chExt cx="1610152" cy="1783798"/>
          </a:xfrm>
        </p:grpSpPr>
        <p:grpSp>
          <p:nvGrpSpPr>
            <p:cNvPr id="107" name="Group 106">
              <a:extLst>
                <a:ext uri="{FF2B5EF4-FFF2-40B4-BE49-F238E27FC236}">
                  <a16:creationId xmlns:a16="http://schemas.microsoft.com/office/drawing/2014/main" id="{04863179-0FD1-C949-A83A-925C7E539764}"/>
                </a:ext>
              </a:extLst>
            </p:cNvPr>
            <p:cNvGrpSpPr/>
            <p:nvPr/>
          </p:nvGrpSpPr>
          <p:grpSpPr>
            <a:xfrm>
              <a:off x="3023139" y="3681910"/>
              <a:ext cx="689813" cy="1746911"/>
              <a:chOff x="3023139" y="3681910"/>
              <a:chExt cx="689813" cy="1746911"/>
            </a:xfrm>
          </p:grpSpPr>
          <p:sp>
            <p:nvSpPr>
              <p:cNvPr id="111" name="Graphic 46">
                <a:extLst>
                  <a:ext uri="{FF2B5EF4-FFF2-40B4-BE49-F238E27FC236}">
                    <a16:creationId xmlns:a16="http://schemas.microsoft.com/office/drawing/2014/main" id="{F3B77E2A-EA1F-1747-A07D-3FFFECD0DD5B}"/>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solidFill>
                <a:srgbClr val="459DFF"/>
              </a:solidFill>
              <a:ln w="5480" cap="flat">
                <a:noFill/>
                <a:prstDash val="solid"/>
                <a:miter/>
              </a:ln>
            </p:spPr>
            <p:txBody>
              <a:bodyPr rtlCol="0" anchor="ctr"/>
              <a:lstStyle/>
              <a:p>
                <a:endParaRPr lang="en-VN"/>
              </a:p>
            </p:txBody>
          </p:sp>
          <p:sp>
            <p:nvSpPr>
              <p:cNvPr id="112" name="Graphic 46">
                <a:extLst>
                  <a:ext uri="{FF2B5EF4-FFF2-40B4-BE49-F238E27FC236}">
                    <a16:creationId xmlns:a16="http://schemas.microsoft.com/office/drawing/2014/main" id="{8D9F9A38-475A-DC48-8684-C5651F28A7F5}"/>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solidFill>
                <a:srgbClr val="459DFF"/>
              </a:solidFill>
              <a:ln w="5480" cap="flat">
                <a:noFill/>
                <a:prstDash val="solid"/>
                <a:miter/>
              </a:ln>
            </p:spPr>
            <p:txBody>
              <a:bodyPr rtlCol="0" anchor="ctr"/>
              <a:lstStyle/>
              <a:p>
                <a:endParaRPr lang="en-VN"/>
              </a:p>
            </p:txBody>
          </p:sp>
        </p:grpSp>
        <p:grpSp>
          <p:nvGrpSpPr>
            <p:cNvPr id="108" name="Group 107">
              <a:extLst>
                <a:ext uri="{FF2B5EF4-FFF2-40B4-BE49-F238E27FC236}">
                  <a16:creationId xmlns:a16="http://schemas.microsoft.com/office/drawing/2014/main" id="{F3F90089-9DE0-9C4E-A370-D92211699AC6}"/>
                </a:ext>
              </a:extLst>
            </p:cNvPr>
            <p:cNvGrpSpPr/>
            <p:nvPr/>
          </p:nvGrpSpPr>
          <p:grpSpPr>
            <a:xfrm>
              <a:off x="3884400" y="3645023"/>
              <a:ext cx="748891" cy="1746220"/>
              <a:chOff x="3884400" y="3645023"/>
              <a:chExt cx="748891" cy="1746220"/>
            </a:xfrm>
          </p:grpSpPr>
          <p:sp>
            <p:nvSpPr>
              <p:cNvPr id="109" name="Graphic 46">
                <a:extLst>
                  <a:ext uri="{FF2B5EF4-FFF2-40B4-BE49-F238E27FC236}">
                    <a16:creationId xmlns:a16="http://schemas.microsoft.com/office/drawing/2014/main" id="{DF736DE5-A0A7-D242-9F60-485EAD0B7992}"/>
                  </a:ext>
                </a:extLst>
              </p:cNvPr>
              <p:cNvSpPr/>
              <p:nvPr/>
            </p:nvSpPr>
            <p:spPr>
              <a:xfrm>
                <a:off x="4080372" y="364502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179375 w 359207"/>
                  <a:gd name="connsiteY4" fmla="*/ -209 h 358102"/>
                  <a:gd name="connsiteX5" fmla="*/ 358924 w 359207"/>
                  <a:gd name="connsiteY5" fmla="*/ 178787 h 358102"/>
                  <a:gd name="connsiteX6" fmla="*/ 358924 w 359207"/>
                  <a:gd name="connsiteY6" fmla="*/ 178842 h 358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207" h="358102">
                    <a:moveTo>
                      <a:pt x="358924" y="178842"/>
                    </a:moveTo>
                    <a:cubicBezTo>
                      <a:pt x="358924" y="277730"/>
                      <a:pt x="278512" y="357893"/>
                      <a:pt x="179320" y="357893"/>
                    </a:cubicBezTo>
                    <a:cubicBezTo>
                      <a:pt x="80127" y="357893"/>
                      <a:pt x="-284" y="277730"/>
                      <a:pt x="-284" y="178842"/>
                    </a:cubicBezTo>
                    <a:cubicBezTo>
                      <a:pt x="-284" y="79955"/>
                      <a:pt x="80127" y="-209"/>
                      <a:pt x="179320" y="-209"/>
                    </a:cubicBezTo>
                    <a:cubicBezTo>
                      <a:pt x="179336" y="-209"/>
                      <a:pt x="179358" y="-209"/>
                      <a:pt x="179375" y="-209"/>
                    </a:cubicBezTo>
                    <a:cubicBezTo>
                      <a:pt x="278535" y="-209"/>
                      <a:pt x="358924" y="79933"/>
                      <a:pt x="358924" y="178787"/>
                    </a:cubicBezTo>
                    <a:cubicBezTo>
                      <a:pt x="358924" y="178804"/>
                      <a:pt x="358924" y="178826"/>
                      <a:pt x="358924" y="178842"/>
                    </a:cubicBezTo>
                    <a:close/>
                  </a:path>
                </a:pathLst>
              </a:custGeom>
              <a:solidFill>
                <a:srgbClr val="FFB600"/>
              </a:solidFill>
              <a:ln w="5480" cap="flat">
                <a:noFill/>
                <a:prstDash val="solid"/>
                <a:miter/>
              </a:ln>
            </p:spPr>
            <p:txBody>
              <a:bodyPr rtlCol="0" anchor="ctr"/>
              <a:lstStyle/>
              <a:p>
                <a:endParaRPr lang="en-VN"/>
              </a:p>
            </p:txBody>
          </p:sp>
          <p:sp>
            <p:nvSpPr>
              <p:cNvPr id="110" name="Graphic 46">
                <a:extLst>
                  <a:ext uri="{FF2B5EF4-FFF2-40B4-BE49-F238E27FC236}">
                    <a16:creationId xmlns:a16="http://schemas.microsoft.com/office/drawing/2014/main" id="{2AC7413A-FBA2-3C44-AAFA-414BD27D5586}"/>
                  </a:ext>
                </a:extLst>
              </p:cNvPr>
              <p:cNvSpPr/>
              <p:nvPr/>
            </p:nvSpPr>
            <p:spPr>
              <a:xfrm>
                <a:off x="3884400" y="4046858"/>
                <a:ext cx="748891" cy="1344385"/>
              </a:xfrm>
              <a:custGeom>
                <a:avLst/>
                <a:gdLst>
                  <a:gd name="connsiteX0" fmla="*/ 748607 w 748891"/>
                  <a:gd name="connsiteY0" fmla="*/ 896201 h 1344385"/>
                  <a:gd name="connsiteX1" fmla="*/ 649409 w 748891"/>
                  <a:gd name="connsiteY1" fmla="*/ 643474 h 1344385"/>
                  <a:gd name="connsiteX2" fmla="*/ 718848 w 748891"/>
                  <a:gd name="connsiteY2" fmla="*/ 491783 h 1344385"/>
                  <a:gd name="connsiteX3" fmla="*/ 718848 w 748891"/>
                  <a:gd name="connsiteY3" fmla="*/ 201862 h 1344385"/>
                  <a:gd name="connsiteX4" fmla="*/ 516208 w 748891"/>
                  <a:gd name="connsiteY4" fmla="*/ -209 h 1344385"/>
                  <a:gd name="connsiteX5" fmla="*/ 232060 w 748891"/>
                  <a:gd name="connsiteY5" fmla="*/ -209 h 1344385"/>
                  <a:gd name="connsiteX6" fmla="*/ 29421 w 748891"/>
                  <a:gd name="connsiteY6" fmla="*/ 201862 h 1344385"/>
                  <a:gd name="connsiteX7" fmla="*/ 29421 w 748891"/>
                  <a:gd name="connsiteY7" fmla="*/ 491674 h 1344385"/>
                  <a:gd name="connsiteX8" fmla="*/ 98914 w 748891"/>
                  <a:gd name="connsiteY8" fmla="*/ 643364 h 1344385"/>
                  <a:gd name="connsiteX9" fmla="*/ -284 w 748891"/>
                  <a:gd name="connsiteY9" fmla="*/ 896091 h 1344385"/>
                  <a:gd name="connsiteX10" fmla="*/ 179540 w 748891"/>
                  <a:gd name="connsiteY10" fmla="*/ 896091 h 1344385"/>
                  <a:gd name="connsiteX11" fmla="*/ 179540 w 748891"/>
                  <a:gd name="connsiteY11" fmla="*/ 1248919 h 1344385"/>
                  <a:gd name="connsiteX12" fmla="*/ 268323 w 748891"/>
                  <a:gd name="connsiteY12" fmla="*/ 1344021 h 1344385"/>
                  <a:gd name="connsiteX13" fmla="*/ 362793 w 748891"/>
                  <a:gd name="connsiteY13" fmla="*/ 1255666 h 1344385"/>
                  <a:gd name="connsiteX14" fmla="*/ 362837 w 748891"/>
                  <a:gd name="connsiteY14" fmla="*/ 1252875 h 1344385"/>
                  <a:gd name="connsiteX15" fmla="*/ 362837 w 748891"/>
                  <a:gd name="connsiteY15" fmla="*/ 896201 h 1344385"/>
                  <a:gd name="connsiteX16" fmla="*/ 388242 w 748891"/>
                  <a:gd name="connsiteY16" fmla="*/ 896201 h 1344385"/>
                  <a:gd name="connsiteX17" fmla="*/ 388242 w 748891"/>
                  <a:gd name="connsiteY17" fmla="*/ 1249029 h 1344385"/>
                  <a:gd name="connsiteX18" fmla="*/ 477080 w 748891"/>
                  <a:gd name="connsiteY18" fmla="*/ 1344131 h 1344385"/>
                  <a:gd name="connsiteX19" fmla="*/ 571439 w 748891"/>
                  <a:gd name="connsiteY19" fmla="*/ 1255775 h 1344385"/>
                  <a:gd name="connsiteX20" fmla="*/ 571484 w 748891"/>
                  <a:gd name="connsiteY20" fmla="*/ 1252875 h 1344385"/>
                  <a:gd name="connsiteX21" fmla="*/ 571484 w 748891"/>
                  <a:gd name="connsiteY21" fmla="*/ 896201 h 1344385"/>
                  <a:gd name="connsiteX22" fmla="*/ 584214 w 748891"/>
                  <a:gd name="connsiteY22" fmla="*/ 207082 h 1344385"/>
                  <a:gd name="connsiteX23" fmla="*/ 584214 w 748891"/>
                  <a:gd name="connsiteY23" fmla="*/ 207082 h 1344385"/>
                  <a:gd name="connsiteX24" fmla="*/ 596944 w 748891"/>
                  <a:gd name="connsiteY24" fmla="*/ 219773 h 1344385"/>
                  <a:gd name="connsiteX25" fmla="*/ 596944 w 748891"/>
                  <a:gd name="connsiteY25" fmla="*/ 508595 h 1344385"/>
                  <a:gd name="connsiteX26" fmla="*/ 571484 w 748891"/>
                  <a:gd name="connsiteY26" fmla="*/ 443710 h 1344385"/>
                  <a:gd name="connsiteX27" fmla="*/ 571484 w 748891"/>
                  <a:gd name="connsiteY27" fmla="*/ 219773 h 1344385"/>
                  <a:gd name="connsiteX28" fmla="*/ 584104 w 748891"/>
                  <a:gd name="connsiteY28" fmla="*/ 207082 h 1344385"/>
                  <a:gd name="connsiteX29" fmla="*/ 584214 w 748891"/>
                  <a:gd name="connsiteY29" fmla="*/ 207082 h 1344385"/>
                  <a:gd name="connsiteX30" fmla="*/ 154355 w 748891"/>
                  <a:gd name="connsiteY30" fmla="*/ 502332 h 1344385"/>
                  <a:gd name="connsiteX31" fmla="*/ 154355 w 748891"/>
                  <a:gd name="connsiteY31" fmla="*/ 219773 h 1344385"/>
                  <a:gd name="connsiteX32" fmla="*/ 167086 w 748891"/>
                  <a:gd name="connsiteY32" fmla="*/ 207082 h 1344385"/>
                  <a:gd name="connsiteX33" fmla="*/ 179816 w 748891"/>
                  <a:gd name="connsiteY33" fmla="*/ 219773 h 1344385"/>
                  <a:gd name="connsiteX34" fmla="*/ 179816 w 748891"/>
                  <a:gd name="connsiteY34" fmla="*/ 437392 h 134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48891" h="1344385">
                    <a:moveTo>
                      <a:pt x="748607" y="896201"/>
                    </a:moveTo>
                    <a:lnTo>
                      <a:pt x="649409" y="643474"/>
                    </a:lnTo>
                    <a:cubicBezTo>
                      <a:pt x="693497" y="605318"/>
                      <a:pt x="718826" y="549988"/>
                      <a:pt x="718848" y="491783"/>
                    </a:cubicBezTo>
                    <a:lnTo>
                      <a:pt x="718848" y="201862"/>
                    </a:lnTo>
                    <a:cubicBezTo>
                      <a:pt x="718848" y="90284"/>
                      <a:pt x="628131" y="-176"/>
                      <a:pt x="516208" y="-209"/>
                    </a:cubicBezTo>
                    <a:lnTo>
                      <a:pt x="232060" y="-209"/>
                    </a:lnTo>
                    <a:cubicBezTo>
                      <a:pt x="120137" y="-176"/>
                      <a:pt x="29421" y="90284"/>
                      <a:pt x="29421" y="201862"/>
                    </a:cubicBezTo>
                    <a:lnTo>
                      <a:pt x="29421" y="491674"/>
                    </a:lnTo>
                    <a:cubicBezTo>
                      <a:pt x="29465" y="549883"/>
                      <a:pt x="54815" y="605214"/>
                      <a:pt x="98914" y="643364"/>
                    </a:cubicBezTo>
                    <a:lnTo>
                      <a:pt x="-284" y="896091"/>
                    </a:lnTo>
                    <a:lnTo>
                      <a:pt x="179540" y="896091"/>
                    </a:lnTo>
                    <a:lnTo>
                      <a:pt x="179540" y="1248919"/>
                    </a:lnTo>
                    <a:cubicBezTo>
                      <a:pt x="179540" y="1298915"/>
                      <a:pt x="218118" y="1342318"/>
                      <a:pt x="268323" y="1344021"/>
                    </a:cubicBezTo>
                    <a:cubicBezTo>
                      <a:pt x="318881" y="1345631"/>
                      <a:pt x="361178" y="1306074"/>
                      <a:pt x="362793" y="1255666"/>
                    </a:cubicBezTo>
                    <a:cubicBezTo>
                      <a:pt x="362820" y="1254737"/>
                      <a:pt x="362837" y="1253803"/>
                      <a:pt x="362837" y="1252875"/>
                    </a:cubicBezTo>
                    <a:lnTo>
                      <a:pt x="362837" y="896201"/>
                    </a:lnTo>
                    <a:lnTo>
                      <a:pt x="388242" y="896201"/>
                    </a:lnTo>
                    <a:lnTo>
                      <a:pt x="388242" y="1249029"/>
                    </a:lnTo>
                    <a:cubicBezTo>
                      <a:pt x="388242" y="1299025"/>
                      <a:pt x="426819" y="1342428"/>
                      <a:pt x="477080" y="1344131"/>
                    </a:cubicBezTo>
                    <a:cubicBezTo>
                      <a:pt x="527610" y="1345708"/>
                      <a:pt x="569858" y="1306150"/>
                      <a:pt x="571439" y="1255775"/>
                    </a:cubicBezTo>
                    <a:cubicBezTo>
                      <a:pt x="571467" y="1254809"/>
                      <a:pt x="571484" y="1253842"/>
                      <a:pt x="571484" y="1252875"/>
                    </a:cubicBezTo>
                    <a:lnTo>
                      <a:pt x="571484" y="896201"/>
                    </a:lnTo>
                    <a:close/>
                    <a:moveTo>
                      <a:pt x="584214" y="207082"/>
                    </a:moveTo>
                    <a:lnTo>
                      <a:pt x="584214" y="207082"/>
                    </a:lnTo>
                    <a:cubicBezTo>
                      <a:pt x="591246" y="207082"/>
                      <a:pt x="596944" y="212763"/>
                      <a:pt x="596944" y="219773"/>
                    </a:cubicBezTo>
                    <a:lnTo>
                      <a:pt x="596944" y="508595"/>
                    </a:lnTo>
                    <a:lnTo>
                      <a:pt x="571484" y="443710"/>
                    </a:lnTo>
                    <a:lnTo>
                      <a:pt x="571484" y="219773"/>
                    </a:lnTo>
                    <a:cubicBezTo>
                      <a:pt x="571451" y="212795"/>
                      <a:pt x="577105" y="207115"/>
                      <a:pt x="584104" y="207082"/>
                    </a:cubicBezTo>
                    <a:cubicBezTo>
                      <a:pt x="584142" y="207082"/>
                      <a:pt x="584176" y="207082"/>
                      <a:pt x="584214" y="207082"/>
                    </a:cubicBezTo>
                    <a:close/>
                    <a:moveTo>
                      <a:pt x="154355" y="502332"/>
                    </a:moveTo>
                    <a:lnTo>
                      <a:pt x="154355" y="219773"/>
                    </a:lnTo>
                    <a:cubicBezTo>
                      <a:pt x="154355" y="212763"/>
                      <a:pt x="160054" y="207082"/>
                      <a:pt x="167086" y="207082"/>
                    </a:cubicBezTo>
                    <a:cubicBezTo>
                      <a:pt x="174118" y="207082"/>
                      <a:pt x="179816" y="212763"/>
                      <a:pt x="179816" y="219773"/>
                    </a:cubicBezTo>
                    <a:lnTo>
                      <a:pt x="179816" y="437392"/>
                    </a:lnTo>
                    <a:close/>
                  </a:path>
                </a:pathLst>
              </a:custGeom>
              <a:solidFill>
                <a:srgbClr val="FFB600"/>
              </a:solidFill>
              <a:ln w="5480" cap="flat">
                <a:noFill/>
                <a:prstDash val="solid"/>
                <a:miter/>
              </a:ln>
            </p:spPr>
            <p:txBody>
              <a:bodyPr rtlCol="0" anchor="ctr"/>
              <a:lstStyle/>
              <a:p>
                <a:endParaRPr lang="en-VN"/>
              </a:p>
            </p:txBody>
          </p:sp>
        </p:grpSp>
      </p:grpSp>
      <p:sp>
        <p:nvSpPr>
          <p:cNvPr id="113" name="TextBox 112">
            <a:extLst>
              <a:ext uri="{FF2B5EF4-FFF2-40B4-BE49-F238E27FC236}">
                <a16:creationId xmlns:a16="http://schemas.microsoft.com/office/drawing/2014/main" id="{F0DFD580-2B0B-5141-A442-EF1EBEEB751F}"/>
              </a:ext>
            </a:extLst>
          </p:cNvPr>
          <p:cNvSpPr txBox="1"/>
          <p:nvPr/>
        </p:nvSpPr>
        <p:spPr>
          <a:xfrm>
            <a:off x="13872864" y="1628800"/>
            <a:ext cx="1999697" cy="1015663"/>
          </a:xfrm>
          <a:prstGeom prst="rect">
            <a:avLst/>
          </a:prstGeom>
          <a:noFill/>
        </p:spPr>
        <p:txBody>
          <a:bodyPr wrap="square" rtlCol="0">
            <a:spAutoFit/>
          </a:bodyPr>
          <a:lstStyle/>
          <a:p>
            <a:r>
              <a:rPr lang="en-VN" sz="3000" b="1" dirty="0">
                <a:solidFill>
                  <a:srgbClr val="933C3C"/>
                </a:solidFill>
                <a:latin typeface="Century Gothic" panose="020B0502020202020204" pitchFamily="34" charset="0"/>
              </a:rPr>
              <a:t>Power distance</a:t>
            </a:r>
          </a:p>
        </p:txBody>
      </p:sp>
      <p:grpSp>
        <p:nvGrpSpPr>
          <p:cNvPr id="114" name="Group 113">
            <a:extLst>
              <a:ext uri="{FF2B5EF4-FFF2-40B4-BE49-F238E27FC236}">
                <a16:creationId xmlns:a16="http://schemas.microsoft.com/office/drawing/2014/main" id="{1177B0EA-B97A-8B47-9082-F26FB32492AC}"/>
              </a:ext>
            </a:extLst>
          </p:cNvPr>
          <p:cNvGrpSpPr/>
          <p:nvPr/>
        </p:nvGrpSpPr>
        <p:grpSpPr>
          <a:xfrm>
            <a:off x="20261071" y="1074176"/>
            <a:ext cx="2540785" cy="2343962"/>
            <a:chOff x="2495600" y="1074176"/>
            <a:chExt cx="2540785" cy="2343962"/>
          </a:xfrm>
        </p:grpSpPr>
        <p:sp>
          <p:nvSpPr>
            <p:cNvPr id="115" name="Graphic 48">
              <a:extLst>
                <a:ext uri="{FF2B5EF4-FFF2-40B4-BE49-F238E27FC236}">
                  <a16:creationId xmlns:a16="http://schemas.microsoft.com/office/drawing/2014/main" id="{B4CA3472-4B13-434E-B2C8-8D07DB7CFFD1}"/>
                </a:ext>
              </a:extLst>
            </p:cNvPr>
            <p:cNvSpPr/>
            <p:nvPr/>
          </p:nvSpPr>
          <p:spPr>
            <a:xfrm>
              <a:off x="2609762" y="1398364"/>
              <a:ext cx="84445" cy="85491"/>
            </a:xfrm>
            <a:custGeom>
              <a:avLst/>
              <a:gdLst>
                <a:gd name="connsiteX0" fmla="*/ 77976 w 84445"/>
                <a:gd name="connsiteY0" fmla="*/ 35976 h 85491"/>
                <a:gd name="connsiteX1" fmla="*/ 48791 w 84445"/>
                <a:gd name="connsiteY1" fmla="*/ 35976 h 85491"/>
                <a:gd name="connsiteX2" fmla="*/ 48791 w 84445"/>
                <a:gd name="connsiteY2" fmla="*/ 6553 h 85491"/>
                <a:gd name="connsiteX3" fmla="*/ 42151 w 84445"/>
                <a:gd name="connsiteY3" fmla="*/ -86 h 85491"/>
                <a:gd name="connsiteX4" fmla="*/ 35511 w 84445"/>
                <a:gd name="connsiteY4" fmla="*/ 6553 h 85491"/>
                <a:gd name="connsiteX5" fmla="*/ 35511 w 84445"/>
                <a:gd name="connsiteY5" fmla="*/ 35976 h 85491"/>
                <a:gd name="connsiteX6" fmla="*/ 6327 w 84445"/>
                <a:gd name="connsiteY6" fmla="*/ 35976 h 85491"/>
                <a:gd name="connsiteX7" fmla="*/ -65 w 84445"/>
                <a:gd name="connsiteY7" fmla="*/ 42953 h 85491"/>
                <a:gd name="connsiteX8" fmla="*/ 6327 w 84445"/>
                <a:gd name="connsiteY8" fmla="*/ 49343 h 85491"/>
                <a:gd name="connsiteX9" fmla="*/ 35511 w 84445"/>
                <a:gd name="connsiteY9" fmla="*/ 49343 h 85491"/>
                <a:gd name="connsiteX10" fmla="*/ 35511 w 84445"/>
                <a:gd name="connsiteY10" fmla="*/ 78766 h 85491"/>
                <a:gd name="connsiteX11" fmla="*/ 42151 w 84445"/>
                <a:gd name="connsiteY11" fmla="*/ 85405 h 85491"/>
                <a:gd name="connsiteX12" fmla="*/ 48791 w 84445"/>
                <a:gd name="connsiteY12" fmla="*/ 78766 h 85491"/>
                <a:gd name="connsiteX13" fmla="*/ 48791 w 84445"/>
                <a:gd name="connsiteY13" fmla="*/ 49343 h 85491"/>
                <a:gd name="connsiteX14" fmla="*/ 77976 w 84445"/>
                <a:gd name="connsiteY14" fmla="*/ 49343 h 85491"/>
                <a:gd name="connsiteX15" fmla="*/ 84367 w 84445"/>
                <a:gd name="connsiteY15" fmla="*/ 42366 h 85491"/>
                <a:gd name="connsiteX16" fmla="*/ 77976 w 84445"/>
                <a:gd name="connsiteY16" fmla="*/ 35976 h 8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4445" h="85491">
                  <a:moveTo>
                    <a:pt x="77976" y="35976"/>
                  </a:moveTo>
                  <a:lnTo>
                    <a:pt x="48791" y="35976"/>
                  </a:lnTo>
                  <a:lnTo>
                    <a:pt x="48791" y="6553"/>
                  </a:lnTo>
                  <a:cubicBezTo>
                    <a:pt x="48791" y="2886"/>
                    <a:pt x="45818" y="-86"/>
                    <a:pt x="42151" y="-86"/>
                  </a:cubicBezTo>
                  <a:cubicBezTo>
                    <a:pt x="38484" y="-86"/>
                    <a:pt x="35511" y="2886"/>
                    <a:pt x="35511" y="6553"/>
                  </a:cubicBezTo>
                  <a:lnTo>
                    <a:pt x="35511" y="35976"/>
                  </a:lnTo>
                  <a:lnTo>
                    <a:pt x="6327" y="35976"/>
                  </a:lnTo>
                  <a:cubicBezTo>
                    <a:pt x="2635" y="36138"/>
                    <a:pt x="-227" y="39262"/>
                    <a:pt x="-65" y="42953"/>
                  </a:cubicBezTo>
                  <a:cubicBezTo>
                    <a:pt x="87" y="46417"/>
                    <a:pt x="2862" y="49191"/>
                    <a:pt x="6327" y="49343"/>
                  </a:cubicBezTo>
                  <a:lnTo>
                    <a:pt x="35511" y="49343"/>
                  </a:lnTo>
                  <a:lnTo>
                    <a:pt x="35511" y="78766"/>
                  </a:lnTo>
                  <a:cubicBezTo>
                    <a:pt x="35511" y="82433"/>
                    <a:pt x="38484" y="85405"/>
                    <a:pt x="42151" y="85405"/>
                  </a:cubicBezTo>
                  <a:cubicBezTo>
                    <a:pt x="45818" y="85405"/>
                    <a:pt x="48791" y="82433"/>
                    <a:pt x="48791" y="78766"/>
                  </a:cubicBezTo>
                  <a:lnTo>
                    <a:pt x="48791" y="49343"/>
                  </a:lnTo>
                  <a:lnTo>
                    <a:pt x="77976" y="49343"/>
                  </a:lnTo>
                  <a:cubicBezTo>
                    <a:pt x="81668" y="49181"/>
                    <a:pt x="84529" y="46057"/>
                    <a:pt x="84367" y="42366"/>
                  </a:cubicBezTo>
                  <a:cubicBezTo>
                    <a:pt x="84215" y="38902"/>
                    <a:pt x="81441" y="36128"/>
                    <a:pt x="77976" y="35976"/>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16" name="Graphic 48">
              <a:extLst>
                <a:ext uri="{FF2B5EF4-FFF2-40B4-BE49-F238E27FC236}">
                  <a16:creationId xmlns:a16="http://schemas.microsoft.com/office/drawing/2014/main" id="{EB964597-7F9B-3645-9834-723F26F09ECB}"/>
                </a:ext>
              </a:extLst>
            </p:cNvPr>
            <p:cNvSpPr/>
            <p:nvPr/>
          </p:nvSpPr>
          <p:spPr>
            <a:xfrm>
              <a:off x="3919891" y="1294041"/>
              <a:ext cx="84445" cy="86075"/>
            </a:xfrm>
            <a:custGeom>
              <a:avLst/>
              <a:gdLst>
                <a:gd name="connsiteX0" fmla="*/ 77976 w 84445"/>
                <a:gd name="connsiteY0" fmla="*/ 36268 h 86075"/>
                <a:gd name="connsiteX1" fmla="*/ 48778 w 84445"/>
                <a:gd name="connsiteY1" fmla="*/ 36268 h 86075"/>
                <a:gd name="connsiteX2" fmla="*/ 48778 w 84445"/>
                <a:gd name="connsiteY2" fmla="*/ 6845 h 86075"/>
                <a:gd name="connsiteX3" fmla="*/ 42437 w 84445"/>
                <a:gd name="connsiteY3" fmla="*/ -79 h 86075"/>
                <a:gd name="connsiteX4" fmla="*/ 35511 w 84445"/>
                <a:gd name="connsiteY4" fmla="*/ 6260 h 86075"/>
                <a:gd name="connsiteX5" fmla="*/ 35511 w 84445"/>
                <a:gd name="connsiteY5" fmla="*/ 6845 h 86075"/>
                <a:gd name="connsiteX6" fmla="*/ 35511 w 84445"/>
                <a:gd name="connsiteY6" fmla="*/ 36268 h 86075"/>
                <a:gd name="connsiteX7" fmla="*/ 6327 w 84445"/>
                <a:gd name="connsiteY7" fmla="*/ 36268 h 86075"/>
                <a:gd name="connsiteX8" fmla="*/ -65 w 84445"/>
                <a:gd name="connsiteY8" fmla="*/ 43245 h 86075"/>
                <a:gd name="connsiteX9" fmla="*/ 6327 w 84445"/>
                <a:gd name="connsiteY9" fmla="*/ 49635 h 86075"/>
                <a:gd name="connsiteX10" fmla="*/ 35511 w 84445"/>
                <a:gd name="connsiteY10" fmla="*/ 49635 h 86075"/>
                <a:gd name="connsiteX11" fmla="*/ 35511 w 84445"/>
                <a:gd name="connsiteY11" fmla="*/ 79059 h 86075"/>
                <a:gd name="connsiteX12" fmla="*/ 41852 w 84445"/>
                <a:gd name="connsiteY12" fmla="*/ 85983 h 86075"/>
                <a:gd name="connsiteX13" fmla="*/ 48778 w 84445"/>
                <a:gd name="connsiteY13" fmla="*/ 79643 h 86075"/>
                <a:gd name="connsiteX14" fmla="*/ 48778 w 84445"/>
                <a:gd name="connsiteY14" fmla="*/ 79059 h 86075"/>
                <a:gd name="connsiteX15" fmla="*/ 48778 w 84445"/>
                <a:gd name="connsiteY15" fmla="*/ 49635 h 86075"/>
                <a:gd name="connsiteX16" fmla="*/ 77976 w 84445"/>
                <a:gd name="connsiteY16" fmla="*/ 49635 h 86075"/>
                <a:gd name="connsiteX17" fmla="*/ 84367 w 84445"/>
                <a:gd name="connsiteY17" fmla="*/ 42658 h 86075"/>
                <a:gd name="connsiteX18" fmla="*/ 77976 w 84445"/>
                <a:gd name="connsiteY18" fmla="*/ 36268 h 86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445" h="86075">
                  <a:moveTo>
                    <a:pt x="77976" y="36268"/>
                  </a:moveTo>
                  <a:lnTo>
                    <a:pt x="48778" y="36268"/>
                  </a:lnTo>
                  <a:lnTo>
                    <a:pt x="48778" y="6845"/>
                  </a:lnTo>
                  <a:cubicBezTo>
                    <a:pt x="48940" y="3182"/>
                    <a:pt x="46101" y="82"/>
                    <a:pt x="42437" y="-79"/>
                  </a:cubicBezTo>
                  <a:cubicBezTo>
                    <a:pt x="38774" y="-241"/>
                    <a:pt x="35673" y="2598"/>
                    <a:pt x="35511" y="6260"/>
                  </a:cubicBezTo>
                  <a:cubicBezTo>
                    <a:pt x="35503" y="6455"/>
                    <a:pt x="35503" y="6650"/>
                    <a:pt x="35511" y="6845"/>
                  </a:cubicBezTo>
                  <a:lnTo>
                    <a:pt x="35511" y="36268"/>
                  </a:lnTo>
                  <a:lnTo>
                    <a:pt x="6327" y="36268"/>
                  </a:lnTo>
                  <a:cubicBezTo>
                    <a:pt x="2635" y="36430"/>
                    <a:pt x="-227" y="39554"/>
                    <a:pt x="-65" y="43245"/>
                  </a:cubicBezTo>
                  <a:cubicBezTo>
                    <a:pt x="87" y="46709"/>
                    <a:pt x="2862" y="49483"/>
                    <a:pt x="6327" y="49635"/>
                  </a:cubicBezTo>
                  <a:lnTo>
                    <a:pt x="35511" y="49635"/>
                  </a:lnTo>
                  <a:lnTo>
                    <a:pt x="35511" y="79059"/>
                  </a:lnTo>
                  <a:cubicBezTo>
                    <a:pt x="35350" y="82721"/>
                    <a:pt x="38189" y="85822"/>
                    <a:pt x="41852" y="85983"/>
                  </a:cubicBezTo>
                  <a:cubicBezTo>
                    <a:pt x="45516" y="86144"/>
                    <a:pt x="48617" y="83306"/>
                    <a:pt x="48778" y="79643"/>
                  </a:cubicBezTo>
                  <a:cubicBezTo>
                    <a:pt x="48787" y="79448"/>
                    <a:pt x="48787" y="79253"/>
                    <a:pt x="48778" y="79059"/>
                  </a:cubicBezTo>
                  <a:lnTo>
                    <a:pt x="48778" y="49635"/>
                  </a:lnTo>
                  <a:lnTo>
                    <a:pt x="77976" y="49635"/>
                  </a:lnTo>
                  <a:cubicBezTo>
                    <a:pt x="81668" y="49473"/>
                    <a:pt x="84529" y="46350"/>
                    <a:pt x="84367" y="42658"/>
                  </a:cubicBezTo>
                  <a:cubicBezTo>
                    <a:pt x="84215" y="39194"/>
                    <a:pt x="81441" y="36420"/>
                    <a:pt x="77976" y="36268"/>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17" name="Graphic 48">
              <a:extLst>
                <a:ext uri="{FF2B5EF4-FFF2-40B4-BE49-F238E27FC236}">
                  <a16:creationId xmlns:a16="http://schemas.microsoft.com/office/drawing/2014/main" id="{17B8CB68-4B5E-4644-959E-2BE2489817E8}"/>
                </a:ext>
              </a:extLst>
            </p:cNvPr>
            <p:cNvSpPr/>
            <p:nvPr/>
          </p:nvSpPr>
          <p:spPr>
            <a:xfrm>
              <a:off x="3035965" y="1481607"/>
              <a:ext cx="63735" cy="64691"/>
            </a:xfrm>
            <a:custGeom>
              <a:avLst/>
              <a:gdLst>
                <a:gd name="connsiteX0" fmla="*/ 58645 w 63735"/>
                <a:gd name="connsiteY0" fmla="*/ 27210 h 64691"/>
                <a:gd name="connsiteX1" fmla="*/ 36770 w 63735"/>
                <a:gd name="connsiteY1" fmla="*/ 27210 h 64691"/>
                <a:gd name="connsiteX2" fmla="*/ 36770 w 63735"/>
                <a:gd name="connsiteY2" fmla="*/ 5146 h 64691"/>
                <a:gd name="connsiteX3" fmla="*/ 32049 w 63735"/>
                <a:gd name="connsiteY3" fmla="*/ -80 h 64691"/>
                <a:gd name="connsiteX4" fmla="*/ 26823 w 63735"/>
                <a:gd name="connsiteY4" fmla="*/ 4640 h 64691"/>
                <a:gd name="connsiteX5" fmla="*/ 26823 w 63735"/>
                <a:gd name="connsiteY5" fmla="*/ 5146 h 64691"/>
                <a:gd name="connsiteX6" fmla="*/ 26823 w 63735"/>
                <a:gd name="connsiteY6" fmla="*/ 27210 h 64691"/>
                <a:gd name="connsiteX7" fmla="*/ 4947 w 63735"/>
                <a:gd name="connsiteY7" fmla="*/ 27210 h 64691"/>
                <a:gd name="connsiteX8" fmla="*/ -72 w 63735"/>
                <a:gd name="connsiteY8" fmla="*/ 32228 h 64691"/>
                <a:gd name="connsiteX9" fmla="*/ 4947 w 63735"/>
                <a:gd name="connsiteY9" fmla="*/ 37245 h 64691"/>
                <a:gd name="connsiteX10" fmla="*/ 26823 w 63735"/>
                <a:gd name="connsiteY10" fmla="*/ 37245 h 64691"/>
                <a:gd name="connsiteX11" fmla="*/ 26823 w 63735"/>
                <a:gd name="connsiteY11" fmla="*/ 59374 h 64691"/>
                <a:gd name="connsiteX12" fmla="*/ 31543 w 63735"/>
                <a:gd name="connsiteY12" fmla="*/ 64599 h 64691"/>
                <a:gd name="connsiteX13" fmla="*/ 36770 w 63735"/>
                <a:gd name="connsiteY13" fmla="*/ 59880 h 64691"/>
                <a:gd name="connsiteX14" fmla="*/ 36770 w 63735"/>
                <a:gd name="connsiteY14" fmla="*/ 59374 h 64691"/>
                <a:gd name="connsiteX15" fmla="*/ 36770 w 63735"/>
                <a:gd name="connsiteY15" fmla="*/ 37245 h 64691"/>
                <a:gd name="connsiteX16" fmla="*/ 58645 w 63735"/>
                <a:gd name="connsiteY16" fmla="*/ 37245 h 64691"/>
                <a:gd name="connsiteX17" fmla="*/ 63664 w 63735"/>
                <a:gd name="connsiteY17" fmla="*/ 32228 h 64691"/>
                <a:gd name="connsiteX18" fmla="*/ 58645 w 63735"/>
                <a:gd name="connsiteY18" fmla="*/ 27210 h 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91">
                  <a:moveTo>
                    <a:pt x="58645"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74"/>
                  </a:lnTo>
                  <a:cubicBezTo>
                    <a:pt x="26683" y="62120"/>
                    <a:pt x="28796" y="64460"/>
                    <a:pt x="31543" y="64599"/>
                  </a:cubicBezTo>
                  <a:cubicBezTo>
                    <a:pt x="34290" y="64739"/>
                    <a:pt x="36630" y="62626"/>
                    <a:pt x="36770" y="59880"/>
                  </a:cubicBezTo>
                  <a:cubicBezTo>
                    <a:pt x="36778" y="59711"/>
                    <a:pt x="36778" y="59542"/>
                    <a:pt x="36770" y="59374"/>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18" name="Graphic 48">
              <a:extLst>
                <a:ext uri="{FF2B5EF4-FFF2-40B4-BE49-F238E27FC236}">
                  <a16:creationId xmlns:a16="http://schemas.microsoft.com/office/drawing/2014/main" id="{4CE285E6-D13C-F343-B02A-3C994FC66D70}"/>
                </a:ext>
              </a:extLst>
            </p:cNvPr>
            <p:cNvSpPr/>
            <p:nvPr/>
          </p:nvSpPr>
          <p:spPr>
            <a:xfrm>
              <a:off x="3442517" y="1139927"/>
              <a:ext cx="63735" cy="64627"/>
            </a:xfrm>
            <a:custGeom>
              <a:avLst/>
              <a:gdLst>
                <a:gd name="connsiteX0" fmla="*/ 58710 w 63735"/>
                <a:gd name="connsiteY0" fmla="*/ 27210 h 64627"/>
                <a:gd name="connsiteX1" fmla="*/ 36770 w 63735"/>
                <a:gd name="connsiteY1" fmla="*/ 27210 h 64627"/>
                <a:gd name="connsiteX2" fmla="*/ 36770 w 63735"/>
                <a:gd name="connsiteY2" fmla="*/ 5146 h 64627"/>
                <a:gd name="connsiteX3" fmla="*/ 32049 w 63735"/>
                <a:gd name="connsiteY3" fmla="*/ -80 h 64627"/>
                <a:gd name="connsiteX4" fmla="*/ 26823 w 63735"/>
                <a:gd name="connsiteY4" fmla="*/ 4640 h 64627"/>
                <a:gd name="connsiteX5" fmla="*/ 26823 w 63735"/>
                <a:gd name="connsiteY5" fmla="*/ 5146 h 64627"/>
                <a:gd name="connsiteX6" fmla="*/ 26823 w 63735"/>
                <a:gd name="connsiteY6" fmla="*/ 27210 h 64627"/>
                <a:gd name="connsiteX7" fmla="*/ 4947 w 63735"/>
                <a:gd name="connsiteY7" fmla="*/ 27210 h 64627"/>
                <a:gd name="connsiteX8" fmla="*/ -72 w 63735"/>
                <a:gd name="connsiteY8" fmla="*/ 32228 h 64627"/>
                <a:gd name="connsiteX9" fmla="*/ 4947 w 63735"/>
                <a:gd name="connsiteY9" fmla="*/ 37245 h 64627"/>
                <a:gd name="connsiteX10" fmla="*/ 26823 w 63735"/>
                <a:gd name="connsiteY10" fmla="*/ 37245 h 64627"/>
                <a:gd name="connsiteX11" fmla="*/ 26823 w 63735"/>
                <a:gd name="connsiteY11" fmla="*/ 59310 h 64627"/>
                <a:gd name="connsiteX12" fmla="*/ 31543 w 63735"/>
                <a:gd name="connsiteY12" fmla="*/ 64535 h 64627"/>
                <a:gd name="connsiteX13" fmla="*/ 36770 w 63735"/>
                <a:gd name="connsiteY13" fmla="*/ 59816 h 64627"/>
                <a:gd name="connsiteX14" fmla="*/ 36770 w 63735"/>
                <a:gd name="connsiteY14" fmla="*/ 59310 h 64627"/>
                <a:gd name="connsiteX15" fmla="*/ 36770 w 63735"/>
                <a:gd name="connsiteY15" fmla="*/ 37245 h 64627"/>
                <a:gd name="connsiteX16" fmla="*/ 58645 w 63735"/>
                <a:gd name="connsiteY16" fmla="*/ 37245 h 64627"/>
                <a:gd name="connsiteX17" fmla="*/ 63664 w 63735"/>
                <a:gd name="connsiteY17" fmla="*/ 32228 h 64627"/>
                <a:gd name="connsiteX18" fmla="*/ 58645 w 63735"/>
                <a:gd name="connsiteY18" fmla="*/ 27210 h 6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27">
                  <a:moveTo>
                    <a:pt x="58710"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10"/>
                  </a:lnTo>
                  <a:cubicBezTo>
                    <a:pt x="26683" y="62056"/>
                    <a:pt x="28796" y="64395"/>
                    <a:pt x="31543" y="64535"/>
                  </a:cubicBezTo>
                  <a:cubicBezTo>
                    <a:pt x="34290" y="64675"/>
                    <a:pt x="36630" y="62562"/>
                    <a:pt x="36770" y="59816"/>
                  </a:cubicBezTo>
                  <a:cubicBezTo>
                    <a:pt x="36778" y="59647"/>
                    <a:pt x="36778" y="59478"/>
                    <a:pt x="36770" y="59310"/>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19" name="Graphic 48">
              <a:extLst>
                <a:ext uri="{FF2B5EF4-FFF2-40B4-BE49-F238E27FC236}">
                  <a16:creationId xmlns:a16="http://schemas.microsoft.com/office/drawing/2014/main" id="{FD5A3A37-0460-5642-B98D-5B8E823DBE02}"/>
                </a:ext>
              </a:extLst>
            </p:cNvPr>
            <p:cNvSpPr/>
            <p:nvPr/>
          </p:nvSpPr>
          <p:spPr>
            <a:xfrm>
              <a:off x="4763752" y="1625804"/>
              <a:ext cx="63735" cy="64589"/>
            </a:xfrm>
            <a:custGeom>
              <a:avLst/>
              <a:gdLst>
                <a:gd name="connsiteX0" fmla="*/ 58645 w 63735"/>
                <a:gd name="connsiteY0" fmla="*/ 27210 h 64589"/>
                <a:gd name="connsiteX1" fmla="*/ 36770 w 63735"/>
                <a:gd name="connsiteY1" fmla="*/ 27210 h 64589"/>
                <a:gd name="connsiteX2" fmla="*/ 36770 w 63735"/>
                <a:gd name="connsiteY2" fmla="*/ 5146 h 64589"/>
                <a:gd name="connsiteX3" fmla="*/ 32049 w 63735"/>
                <a:gd name="connsiteY3" fmla="*/ -79 h 64589"/>
                <a:gd name="connsiteX4" fmla="*/ 26823 w 63735"/>
                <a:gd name="connsiteY4" fmla="*/ 4640 h 64589"/>
                <a:gd name="connsiteX5" fmla="*/ 26823 w 63735"/>
                <a:gd name="connsiteY5" fmla="*/ 5146 h 64589"/>
                <a:gd name="connsiteX6" fmla="*/ 26823 w 63735"/>
                <a:gd name="connsiteY6" fmla="*/ 27210 h 64589"/>
                <a:gd name="connsiteX7" fmla="*/ 4947 w 63735"/>
                <a:gd name="connsiteY7" fmla="*/ 27210 h 64589"/>
                <a:gd name="connsiteX8" fmla="*/ -72 w 63735"/>
                <a:gd name="connsiteY8" fmla="*/ 32228 h 64589"/>
                <a:gd name="connsiteX9" fmla="*/ 4947 w 63735"/>
                <a:gd name="connsiteY9" fmla="*/ 37245 h 64589"/>
                <a:gd name="connsiteX10" fmla="*/ 26823 w 63735"/>
                <a:gd name="connsiteY10" fmla="*/ 37245 h 64589"/>
                <a:gd name="connsiteX11" fmla="*/ 26823 w 63735"/>
                <a:gd name="connsiteY11" fmla="*/ 59271 h 64589"/>
                <a:gd name="connsiteX12" fmla="*/ 31543 w 63735"/>
                <a:gd name="connsiteY12" fmla="*/ 64496 h 64589"/>
                <a:gd name="connsiteX13" fmla="*/ 36770 w 63735"/>
                <a:gd name="connsiteY13" fmla="*/ 59777 h 64589"/>
                <a:gd name="connsiteX14" fmla="*/ 36770 w 63735"/>
                <a:gd name="connsiteY14" fmla="*/ 59271 h 64589"/>
                <a:gd name="connsiteX15" fmla="*/ 36770 w 63735"/>
                <a:gd name="connsiteY15" fmla="*/ 37245 h 64589"/>
                <a:gd name="connsiteX16" fmla="*/ 58645 w 63735"/>
                <a:gd name="connsiteY16" fmla="*/ 37245 h 64589"/>
                <a:gd name="connsiteX17" fmla="*/ 63664 w 63735"/>
                <a:gd name="connsiteY17" fmla="*/ 32228 h 64589"/>
                <a:gd name="connsiteX18" fmla="*/ 58645 w 63735"/>
                <a:gd name="connsiteY18" fmla="*/ 27210 h 64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589">
                  <a:moveTo>
                    <a:pt x="58645" y="27210"/>
                  </a:moveTo>
                  <a:lnTo>
                    <a:pt x="36770" y="27210"/>
                  </a:lnTo>
                  <a:lnTo>
                    <a:pt x="36770" y="5146"/>
                  </a:lnTo>
                  <a:cubicBezTo>
                    <a:pt x="36909" y="2400"/>
                    <a:pt x="34796" y="60"/>
                    <a:pt x="32049" y="-79"/>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271"/>
                  </a:lnTo>
                  <a:cubicBezTo>
                    <a:pt x="26683" y="62017"/>
                    <a:pt x="28796" y="64357"/>
                    <a:pt x="31543" y="64496"/>
                  </a:cubicBezTo>
                  <a:cubicBezTo>
                    <a:pt x="34290" y="64636"/>
                    <a:pt x="36630" y="62523"/>
                    <a:pt x="36770" y="59777"/>
                  </a:cubicBezTo>
                  <a:cubicBezTo>
                    <a:pt x="36778" y="59608"/>
                    <a:pt x="36778" y="59440"/>
                    <a:pt x="36770" y="59271"/>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20" name="Graphic 48">
              <a:extLst>
                <a:ext uri="{FF2B5EF4-FFF2-40B4-BE49-F238E27FC236}">
                  <a16:creationId xmlns:a16="http://schemas.microsoft.com/office/drawing/2014/main" id="{8CA3A2C5-1551-7C4E-A707-25C2C68F2F9B}"/>
                </a:ext>
              </a:extLst>
            </p:cNvPr>
            <p:cNvSpPr/>
            <p:nvPr/>
          </p:nvSpPr>
          <p:spPr>
            <a:xfrm>
              <a:off x="3465367" y="1740070"/>
              <a:ext cx="63240" cy="64134"/>
            </a:xfrm>
            <a:custGeom>
              <a:avLst/>
              <a:gdLst>
                <a:gd name="connsiteX0" fmla="*/ 58404 w 63240"/>
                <a:gd name="connsiteY0" fmla="*/ 26970 h 64134"/>
                <a:gd name="connsiteX1" fmla="*/ 36529 w 63240"/>
                <a:gd name="connsiteY1" fmla="*/ 26970 h 64134"/>
                <a:gd name="connsiteX2" fmla="*/ 36529 w 63240"/>
                <a:gd name="connsiteY2" fmla="*/ 4893 h 64134"/>
                <a:gd name="connsiteX3" fmla="*/ 31549 w 63240"/>
                <a:gd name="connsiteY3" fmla="*/ -86 h 64134"/>
                <a:gd name="connsiteX4" fmla="*/ 26569 w 63240"/>
                <a:gd name="connsiteY4" fmla="*/ 4893 h 64134"/>
                <a:gd name="connsiteX5" fmla="*/ 26569 w 63240"/>
                <a:gd name="connsiteY5" fmla="*/ 26970 h 64134"/>
                <a:gd name="connsiteX6" fmla="*/ 4693 w 63240"/>
                <a:gd name="connsiteY6" fmla="*/ 26970 h 64134"/>
                <a:gd name="connsiteX7" fmla="*/ -65 w 63240"/>
                <a:gd name="connsiteY7" fmla="*/ 32235 h 64134"/>
                <a:gd name="connsiteX8" fmla="*/ 4693 w 63240"/>
                <a:gd name="connsiteY8" fmla="*/ 36992 h 64134"/>
                <a:gd name="connsiteX9" fmla="*/ 26569 w 63240"/>
                <a:gd name="connsiteY9" fmla="*/ 36992 h 64134"/>
                <a:gd name="connsiteX10" fmla="*/ 26569 w 63240"/>
                <a:gd name="connsiteY10" fmla="*/ 59069 h 64134"/>
                <a:gd name="connsiteX11" fmla="*/ 31549 w 63240"/>
                <a:gd name="connsiteY11" fmla="*/ 64048 h 64134"/>
                <a:gd name="connsiteX12" fmla="*/ 36529 w 63240"/>
                <a:gd name="connsiteY12" fmla="*/ 59069 h 64134"/>
                <a:gd name="connsiteX13" fmla="*/ 36529 w 63240"/>
                <a:gd name="connsiteY13" fmla="*/ 36992 h 64134"/>
                <a:gd name="connsiteX14" fmla="*/ 58404 w 63240"/>
                <a:gd name="connsiteY14" fmla="*/ 36992 h 64134"/>
                <a:gd name="connsiteX15" fmla="*/ 63162 w 63240"/>
                <a:gd name="connsiteY15" fmla="*/ 31727 h 64134"/>
                <a:gd name="connsiteX16" fmla="*/ 58404 w 63240"/>
                <a:gd name="connsiteY16" fmla="*/ 26970 h 6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34">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69"/>
                  </a:lnTo>
                  <a:cubicBezTo>
                    <a:pt x="26569" y="61819"/>
                    <a:pt x="28798" y="64048"/>
                    <a:pt x="31549" y="64048"/>
                  </a:cubicBezTo>
                  <a:cubicBezTo>
                    <a:pt x="34299" y="64048"/>
                    <a:pt x="36529" y="61819"/>
                    <a:pt x="36529" y="59069"/>
                  </a:cubicBezTo>
                  <a:lnTo>
                    <a:pt x="36529" y="36992"/>
                  </a:lnTo>
                  <a:lnTo>
                    <a:pt x="58404" y="36992"/>
                  </a:lnTo>
                  <a:cubicBezTo>
                    <a:pt x="61172" y="36852"/>
                    <a:pt x="63302"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21" name="Graphic 48">
              <a:extLst>
                <a:ext uri="{FF2B5EF4-FFF2-40B4-BE49-F238E27FC236}">
                  <a16:creationId xmlns:a16="http://schemas.microsoft.com/office/drawing/2014/main" id="{8521A2C2-E3E9-6444-B113-A1B72A2009EB}"/>
                </a:ext>
              </a:extLst>
            </p:cNvPr>
            <p:cNvSpPr/>
            <p:nvPr/>
          </p:nvSpPr>
          <p:spPr>
            <a:xfrm>
              <a:off x="4888915" y="1953650"/>
              <a:ext cx="63240" cy="64121"/>
            </a:xfrm>
            <a:custGeom>
              <a:avLst/>
              <a:gdLst>
                <a:gd name="connsiteX0" fmla="*/ 58404 w 63240"/>
                <a:gd name="connsiteY0" fmla="*/ 26970 h 64121"/>
                <a:gd name="connsiteX1" fmla="*/ 36529 w 63240"/>
                <a:gd name="connsiteY1" fmla="*/ 26970 h 64121"/>
                <a:gd name="connsiteX2" fmla="*/ 36529 w 63240"/>
                <a:gd name="connsiteY2" fmla="*/ 4893 h 64121"/>
                <a:gd name="connsiteX3" fmla="*/ 31549 w 63240"/>
                <a:gd name="connsiteY3" fmla="*/ -86 h 64121"/>
                <a:gd name="connsiteX4" fmla="*/ 26569 w 63240"/>
                <a:gd name="connsiteY4" fmla="*/ 4893 h 64121"/>
                <a:gd name="connsiteX5" fmla="*/ 26569 w 63240"/>
                <a:gd name="connsiteY5" fmla="*/ 26970 h 64121"/>
                <a:gd name="connsiteX6" fmla="*/ 4693 w 63240"/>
                <a:gd name="connsiteY6" fmla="*/ 26970 h 64121"/>
                <a:gd name="connsiteX7" fmla="*/ -65 w 63240"/>
                <a:gd name="connsiteY7" fmla="*/ 32235 h 64121"/>
                <a:gd name="connsiteX8" fmla="*/ 4693 w 63240"/>
                <a:gd name="connsiteY8" fmla="*/ 36992 h 64121"/>
                <a:gd name="connsiteX9" fmla="*/ 26569 w 63240"/>
                <a:gd name="connsiteY9" fmla="*/ 36992 h 64121"/>
                <a:gd name="connsiteX10" fmla="*/ 26569 w 63240"/>
                <a:gd name="connsiteY10" fmla="*/ 59056 h 64121"/>
                <a:gd name="connsiteX11" fmla="*/ 31549 w 63240"/>
                <a:gd name="connsiteY11" fmla="*/ 64035 h 64121"/>
                <a:gd name="connsiteX12" fmla="*/ 36529 w 63240"/>
                <a:gd name="connsiteY12" fmla="*/ 59056 h 64121"/>
                <a:gd name="connsiteX13" fmla="*/ 36529 w 63240"/>
                <a:gd name="connsiteY13" fmla="*/ 36992 h 64121"/>
                <a:gd name="connsiteX14" fmla="*/ 58404 w 63240"/>
                <a:gd name="connsiteY14" fmla="*/ 36992 h 64121"/>
                <a:gd name="connsiteX15" fmla="*/ 63162 w 63240"/>
                <a:gd name="connsiteY15" fmla="*/ 31727 h 64121"/>
                <a:gd name="connsiteX16" fmla="*/ 58404 w 63240"/>
                <a:gd name="connsiteY16" fmla="*/ 26970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21">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56"/>
                  </a:lnTo>
                  <a:cubicBezTo>
                    <a:pt x="26569" y="61806"/>
                    <a:pt x="28798" y="64035"/>
                    <a:pt x="31549" y="64035"/>
                  </a:cubicBezTo>
                  <a:cubicBezTo>
                    <a:pt x="34299" y="64035"/>
                    <a:pt x="36529" y="61806"/>
                    <a:pt x="36529" y="59056"/>
                  </a:cubicBezTo>
                  <a:lnTo>
                    <a:pt x="36529" y="36992"/>
                  </a:lnTo>
                  <a:lnTo>
                    <a:pt x="58404" y="36992"/>
                  </a:lnTo>
                  <a:cubicBezTo>
                    <a:pt x="61172" y="36852"/>
                    <a:pt x="63303"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22" name="Graphic 48">
              <a:extLst>
                <a:ext uri="{FF2B5EF4-FFF2-40B4-BE49-F238E27FC236}">
                  <a16:creationId xmlns:a16="http://schemas.microsoft.com/office/drawing/2014/main" id="{4ED34EAE-0391-F242-99A9-50F0EBF44434}"/>
                </a:ext>
              </a:extLst>
            </p:cNvPr>
            <p:cNvSpPr/>
            <p:nvPr/>
          </p:nvSpPr>
          <p:spPr>
            <a:xfrm>
              <a:off x="3386117" y="2216671"/>
              <a:ext cx="63748" cy="64121"/>
            </a:xfrm>
            <a:custGeom>
              <a:avLst/>
              <a:gdLst>
                <a:gd name="connsiteX0" fmla="*/ 58658 w 63748"/>
                <a:gd name="connsiteY0" fmla="*/ 27009 h 64121"/>
                <a:gd name="connsiteX1" fmla="*/ 36782 w 63748"/>
                <a:gd name="connsiteY1" fmla="*/ 27009 h 64121"/>
                <a:gd name="connsiteX2" fmla="*/ 36782 w 63748"/>
                <a:gd name="connsiteY2" fmla="*/ 4893 h 64121"/>
                <a:gd name="connsiteX3" fmla="*/ 31803 w 63748"/>
                <a:gd name="connsiteY3" fmla="*/ -86 h 64121"/>
                <a:gd name="connsiteX4" fmla="*/ 26823 w 63748"/>
                <a:gd name="connsiteY4" fmla="*/ 4893 h 64121"/>
                <a:gd name="connsiteX5" fmla="*/ 26823 w 63748"/>
                <a:gd name="connsiteY5" fmla="*/ 26957 h 64121"/>
                <a:gd name="connsiteX6" fmla="*/ 4947 w 63748"/>
                <a:gd name="connsiteY6" fmla="*/ 26957 h 64121"/>
                <a:gd name="connsiteX7" fmla="*/ -72 w 63748"/>
                <a:gd name="connsiteY7" fmla="*/ 31975 h 64121"/>
                <a:gd name="connsiteX8" fmla="*/ 4947 w 63748"/>
                <a:gd name="connsiteY8" fmla="*/ 36992 h 64121"/>
                <a:gd name="connsiteX9" fmla="*/ 26823 w 63748"/>
                <a:gd name="connsiteY9" fmla="*/ 36992 h 64121"/>
                <a:gd name="connsiteX10" fmla="*/ 26823 w 63748"/>
                <a:gd name="connsiteY10" fmla="*/ 59056 h 64121"/>
                <a:gd name="connsiteX11" fmla="*/ 31803 w 63748"/>
                <a:gd name="connsiteY11" fmla="*/ 64035 h 64121"/>
                <a:gd name="connsiteX12" fmla="*/ 36782 w 63748"/>
                <a:gd name="connsiteY12" fmla="*/ 59056 h 64121"/>
                <a:gd name="connsiteX13" fmla="*/ 36782 w 63748"/>
                <a:gd name="connsiteY13" fmla="*/ 37057 h 64121"/>
                <a:gd name="connsiteX14" fmla="*/ 58658 w 63748"/>
                <a:gd name="connsiteY14" fmla="*/ 37057 h 64121"/>
                <a:gd name="connsiteX15" fmla="*/ 63677 w 63748"/>
                <a:gd name="connsiteY15" fmla="*/ 32039 h 64121"/>
                <a:gd name="connsiteX16" fmla="*/ 58658 w 63748"/>
                <a:gd name="connsiteY16" fmla="*/ 27021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748" h="64121">
                  <a:moveTo>
                    <a:pt x="58658" y="27009"/>
                  </a:moveTo>
                  <a:lnTo>
                    <a:pt x="36782" y="27009"/>
                  </a:lnTo>
                  <a:lnTo>
                    <a:pt x="36782" y="4893"/>
                  </a:lnTo>
                  <a:cubicBezTo>
                    <a:pt x="36782" y="2143"/>
                    <a:pt x="34553" y="-86"/>
                    <a:pt x="31803" y="-86"/>
                  </a:cubicBezTo>
                  <a:cubicBezTo>
                    <a:pt x="29052" y="-86"/>
                    <a:pt x="26823" y="2143"/>
                    <a:pt x="26823" y="4893"/>
                  </a:cubicBezTo>
                  <a:lnTo>
                    <a:pt x="26823" y="26957"/>
                  </a:lnTo>
                  <a:lnTo>
                    <a:pt x="4947" y="26957"/>
                  </a:lnTo>
                  <a:cubicBezTo>
                    <a:pt x="2175" y="26957"/>
                    <a:pt x="-72" y="29204"/>
                    <a:pt x="-72" y="31975"/>
                  </a:cubicBezTo>
                  <a:cubicBezTo>
                    <a:pt x="-72" y="34746"/>
                    <a:pt x="2175" y="36992"/>
                    <a:pt x="4947" y="36992"/>
                  </a:cubicBezTo>
                  <a:lnTo>
                    <a:pt x="26823" y="36992"/>
                  </a:lnTo>
                  <a:lnTo>
                    <a:pt x="26823" y="59056"/>
                  </a:lnTo>
                  <a:cubicBezTo>
                    <a:pt x="26823" y="61806"/>
                    <a:pt x="29052" y="64035"/>
                    <a:pt x="31803" y="64035"/>
                  </a:cubicBezTo>
                  <a:cubicBezTo>
                    <a:pt x="34553" y="64035"/>
                    <a:pt x="36782" y="61806"/>
                    <a:pt x="36782" y="59056"/>
                  </a:cubicBezTo>
                  <a:lnTo>
                    <a:pt x="36782" y="37057"/>
                  </a:lnTo>
                  <a:lnTo>
                    <a:pt x="58658" y="37057"/>
                  </a:lnTo>
                  <a:cubicBezTo>
                    <a:pt x="61430" y="37057"/>
                    <a:pt x="63677" y="34810"/>
                    <a:pt x="63677" y="32039"/>
                  </a:cubicBezTo>
                  <a:cubicBezTo>
                    <a:pt x="63677" y="29268"/>
                    <a:pt x="61430" y="27021"/>
                    <a:pt x="58658" y="27021"/>
                  </a:cubicBezTo>
                  <a:close/>
                </a:path>
              </a:pathLst>
            </a:custGeom>
            <a:solidFill>
              <a:srgbClr val="FFFFFF"/>
            </a:solidFill>
            <a:ln w="1283" cap="flat">
              <a:noFill/>
              <a:prstDash val="solid"/>
              <a:miter/>
            </a:ln>
          </p:spPr>
          <p:txBody>
            <a:bodyPr rtlCol="0" anchor="ctr"/>
            <a:lstStyle/>
            <a:p>
              <a:endParaRPr lang="en-VN"/>
            </a:p>
          </p:txBody>
        </p:sp>
        <p:sp>
          <p:nvSpPr>
            <p:cNvPr id="123" name="Graphic 48">
              <a:extLst>
                <a:ext uri="{FF2B5EF4-FFF2-40B4-BE49-F238E27FC236}">
                  <a16:creationId xmlns:a16="http://schemas.microsoft.com/office/drawing/2014/main" id="{EA6F52B5-9CAA-3043-8B1B-8B15D650A473}"/>
                </a:ext>
              </a:extLst>
            </p:cNvPr>
            <p:cNvSpPr/>
            <p:nvPr/>
          </p:nvSpPr>
          <p:spPr>
            <a:xfrm>
              <a:off x="4759309" y="1193807"/>
              <a:ext cx="63227" cy="64640"/>
            </a:xfrm>
            <a:custGeom>
              <a:avLst/>
              <a:gdLst>
                <a:gd name="connsiteX0" fmla="*/ 58391 w 63227"/>
                <a:gd name="connsiteY0" fmla="*/ 27223 h 64640"/>
                <a:gd name="connsiteX1" fmla="*/ 36516 w 63227"/>
                <a:gd name="connsiteY1" fmla="*/ 27223 h 64640"/>
                <a:gd name="connsiteX2" fmla="*/ 36516 w 63227"/>
                <a:gd name="connsiteY2" fmla="*/ 5146 h 64640"/>
                <a:gd name="connsiteX3" fmla="*/ 31795 w 63227"/>
                <a:gd name="connsiteY3" fmla="*/ -80 h 64640"/>
                <a:gd name="connsiteX4" fmla="*/ 26569 w 63227"/>
                <a:gd name="connsiteY4" fmla="*/ 4640 h 64640"/>
                <a:gd name="connsiteX5" fmla="*/ 26569 w 63227"/>
                <a:gd name="connsiteY5" fmla="*/ 5146 h 64640"/>
                <a:gd name="connsiteX6" fmla="*/ 26569 w 63227"/>
                <a:gd name="connsiteY6" fmla="*/ 27223 h 64640"/>
                <a:gd name="connsiteX7" fmla="*/ 4693 w 63227"/>
                <a:gd name="connsiteY7" fmla="*/ 27223 h 64640"/>
                <a:gd name="connsiteX8" fmla="*/ -65 w 63227"/>
                <a:gd name="connsiteY8" fmla="*/ 32488 h 64640"/>
                <a:gd name="connsiteX9" fmla="*/ 4693 w 63227"/>
                <a:gd name="connsiteY9" fmla="*/ 37245 h 64640"/>
                <a:gd name="connsiteX10" fmla="*/ 26569 w 63227"/>
                <a:gd name="connsiteY10" fmla="*/ 37245 h 64640"/>
                <a:gd name="connsiteX11" fmla="*/ 26569 w 63227"/>
                <a:gd name="connsiteY11" fmla="*/ 59322 h 64640"/>
                <a:gd name="connsiteX12" fmla="*/ 31289 w 63227"/>
                <a:gd name="connsiteY12" fmla="*/ 64548 h 64640"/>
                <a:gd name="connsiteX13" fmla="*/ 36516 w 63227"/>
                <a:gd name="connsiteY13" fmla="*/ 59829 h 64640"/>
                <a:gd name="connsiteX14" fmla="*/ 36516 w 63227"/>
                <a:gd name="connsiteY14" fmla="*/ 59322 h 64640"/>
                <a:gd name="connsiteX15" fmla="*/ 36516 w 63227"/>
                <a:gd name="connsiteY15" fmla="*/ 37245 h 64640"/>
                <a:gd name="connsiteX16" fmla="*/ 58391 w 63227"/>
                <a:gd name="connsiteY16" fmla="*/ 37245 h 64640"/>
                <a:gd name="connsiteX17" fmla="*/ 63149 w 63227"/>
                <a:gd name="connsiteY17" fmla="*/ 31980 h 64640"/>
                <a:gd name="connsiteX18" fmla="*/ 58391 w 63227"/>
                <a:gd name="connsiteY18" fmla="*/ 27223 h 6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227" h="64640">
                  <a:moveTo>
                    <a:pt x="58391" y="27223"/>
                  </a:moveTo>
                  <a:lnTo>
                    <a:pt x="36516" y="27223"/>
                  </a:lnTo>
                  <a:lnTo>
                    <a:pt x="36516" y="5146"/>
                  </a:lnTo>
                  <a:cubicBezTo>
                    <a:pt x="36656" y="2400"/>
                    <a:pt x="34542" y="60"/>
                    <a:pt x="31795" y="-80"/>
                  </a:cubicBezTo>
                  <a:cubicBezTo>
                    <a:pt x="29049" y="-219"/>
                    <a:pt x="26709" y="1894"/>
                    <a:pt x="26569" y="4640"/>
                  </a:cubicBezTo>
                  <a:cubicBezTo>
                    <a:pt x="26560" y="4809"/>
                    <a:pt x="26560" y="4977"/>
                    <a:pt x="26569" y="5146"/>
                  </a:cubicBezTo>
                  <a:lnTo>
                    <a:pt x="26569" y="27223"/>
                  </a:lnTo>
                  <a:lnTo>
                    <a:pt x="4693" y="27223"/>
                  </a:lnTo>
                  <a:cubicBezTo>
                    <a:pt x="1925" y="27363"/>
                    <a:pt x="-205" y="29721"/>
                    <a:pt x="-65" y="32488"/>
                  </a:cubicBezTo>
                  <a:cubicBezTo>
                    <a:pt x="65" y="35060"/>
                    <a:pt x="2121" y="37115"/>
                    <a:pt x="4693" y="37245"/>
                  </a:cubicBezTo>
                  <a:lnTo>
                    <a:pt x="26569" y="37245"/>
                  </a:lnTo>
                  <a:lnTo>
                    <a:pt x="26569" y="59322"/>
                  </a:lnTo>
                  <a:cubicBezTo>
                    <a:pt x="26429" y="62069"/>
                    <a:pt x="28542" y="64408"/>
                    <a:pt x="31289" y="64548"/>
                  </a:cubicBezTo>
                  <a:cubicBezTo>
                    <a:pt x="34036" y="64688"/>
                    <a:pt x="36376" y="62575"/>
                    <a:pt x="36516" y="59829"/>
                  </a:cubicBezTo>
                  <a:cubicBezTo>
                    <a:pt x="36524" y="59660"/>
                    <a:pt x="36524" y="59491"/>
                    <a:pt x="36516" y="59322"/>
                  </a:cubicBezTo>
                  <a:lnTo>
                    <a:pt x="36516" y="37245"/>
                  </a:lnTo>
                  <a:lnTo>
                    <a:pt x="58391" y="37245"/>
                  </a:lnTo>
                  <a:cubicBezTo>
                    <a:pt x="61159" y="37105"/>
                    <a:pt x="63290" y="34748"/>
                    <a:pt x="63149" y="31980"/>
                  </a:cubicBezTo>
                  <a:cubicBezTo>
                    <a:pt x="63019" y="29409"/>
                    <a:pt x="60963" y="27353"/>
                    <a:pt x="58391" y="27223"/>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24" name="Graphic 48">
              <a:extLst>
                <a:ext uri="{FF2B5EF4-FFF2-40B4-BE49-F238E27FC236}">
                  <a16:creationId xmlns:a16="http://schemas.microsoft.com/office/drawing/2014/main" id="{32791D15-2A24-B240-ACDD-7CB100D482AA}"/>
                </a:ext>
              </a:extLst>
            </p:cNvPr>
            <p:cNvSpPr/>
            <p:nvPr/>
          </p:nvSpPr>
          <p:spPr>
            <a:xfrm>
              <a:off x="2550983" y="2042567"/>
              <a:ext cx="63735" cy="64666"/>
            </a:xfrm>
            <a:custGeom>
              <a:avLst/>
              <a:gdLst>
                <a:gd name="connsiteX0" fmla="*/ 58645 w 63735"/>
                <a:gd name="connsiteY0" fmla="*/ 27185 h 64666"/>
                <a:gd name="connsiteX1" fmla="*/ 36770 w 63735"/>
                <a:gd name="connsiteY1" fmla="*/ 27185 h 64666"/>
                <a:gd name="connsiteX2" fmla="*/ 36770 w 63735"/>
                <a:gd name="connsiteY2" fmla="*/ 5146 h 64666"/>
                <a:gd name="connsiteX3" fmla="*/ 32049 w 63735"/>
                <a:gd name="connsiteY3" fmla="*/ -79 h 64666"/>
                <a:gd name="connsiteX4" fmla="*/ 26823 w 63735"/>
                <a:gd name="connsiteY4" fmla="*/ 4640 h 64666"/>
                <a:gd name="connsiteX5" fmla="*/ 26823 w 63735"/>
                <a:gd name="connsiteY5" fmla="*/ 5146 h 64666"/>
                <a:gd name="connsiteX6" fmla="*/ 26823 w 63735"/>
                <a:gd name="connsiteY6" fmla="*/ 27185 h 64666"/>
                <a:gd name="connsiteX7" fmla="*/ 4947 w 63735"/>
                <a:gd name="connsiteY7" fmla="*/ 27185 h 64666"/>
                <a:gd name="connsiteX8" fmla="*/ -72 w 63735"/>
                <a:gd name="connsiteY8" fmla="*/ 32202 h 64666"/>
                <a:gd name="connsiteX9" fmla="*/ 4947 w 63735"/>
                <a:gd name="connsiteY9" fmla="*/ 37220 h 64666"/>
                <a:gd name="connsiteX10" fmla="*/ 26823 w 63735"/>
                <a:gd name="connsiteY10" fmla="*/ 37220 h 64666"/>
                <a:gd name="connsiteX11" fmla="*/ 26823 w 63735"/>
                <a:gd name="connsiteY11" fmla="*/ 59348 h 64666"/>
                <a:gd name="connsiteX12" fmla="*/ 31543 w 63735"/>
                <a:gd name="connsiteY12" fmla="*/ 64574 h 64666"/>
                <a:gd name="connsiteX13" fmla="*/ 36770 w 63735"/>
                <a:gd name="connsiteY13" fmla="*/ 59854 h 64666"/>
                <a:gd name="connsiteX14" fmla="*/ 36770 w 63735"/>
                <a:gd name="connsiteY14" fmla="*/ 59348 h 64666"/>
                <a:gd name="connsiteX15" fmla="*/ 36770 w 63735"/>
                <a:gd name="connsiteY15" fmla="*/ 37245 h 64666"/>
                <a:gd name="connsiteX16" fmla="*/ 58645 w 63735"/>
                <a:gd name="connsiteY16" fmla="*/ 37245 h 64666"/>
                <a:gd name="connsiteX17" fmla="*/ 63664 w 63735"/>
                <a:gd name="connsiteY17" fmla="*/ 32228 h 64666"/>
                <a:gd name="connsiteX18" fmla="*/ 58645 w 63735"/>
                <a:gd name="connsiteY18" fmla="*/ 27210 h 6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66">
                  <a:moveTo>
                    <a:pt x="58645" y="27185"/>
                  </a:moveTo>
                  <a:lnTo>
                    <a:pt x="36770" y="27185"/>
                  </a:lnTo>
                  <a:lnTo>
                    <a:pt x="36770" y="5146"/>
                  </a:lnTo>
                  <a:cubicBezTo>
                    <a:pt x="36909" y="2400"/>
                    <a:pt x="34796" y="60"/>
                    <a:pt x="32049" y="-79"/>
                  </a:cubicBezTo>
                  <a:cubicBezTo>
                    <a:pt x="29302" y="-219"/>
                    <a:pt x="26962" y="1894"/>
                    <a:pt x="26823" y="4640"/>
                  </a:cubicBezTo>
                  <a:cubicBezTo>
                    <a:pt x="26814" y="4809"/>
                    <a:pt x="26814" y="4977"/>
                    <a:pt x="26823" y="5146"/>
                  </a:cubicBezTo>
                  <a:lnTo>
                    <a:pt x="26823" y="27185"/>
                  </a:lnTo>
                  <a:lnTo>
                    <a:pt x="4947" y="27185"/>
                  </a:lnTo>
                  <a:cubicBezTo>
                    <a:pt x="2175" y="27185"/>
                    <a:pt x="-72" y="29431"/>
                    <a:pt x="-72" y="32202"/>
                  </a:cubicBezTo>
                  <a:cubicBezTo>
                    <a:pt x="-72" y="34973"/>
                    <a:pt x="2175" y="37220"/>
                    <a:pt x="4947" y="37220"/>
                  </a:cubicBezTo>
                  <a:lnTo>
                    <a:pt x="26823" y="37220"/>
                  </a:lnTo>
                  <a:lnTo>
                    <a:pt x="26823" y="59348"/>
                  </a:lnTo>
                  <a:cubicBezTo>
                    <a:pt x="26683" y="62094"/>
                    <a:pt x="28796" y="64434"/>
                    <a:pt x="31543" y="64574"/>
                  </a:cubicBezTo>
                  <a:cubicBezTo>
                    <a:pt x="34290" y="64713"/>
                    <a:pt x="36630" y="62600"/>
                    <a:pt x="36770" y="59854"/>
                  </a:cubicBezTo>
                  <a:cubicBezTo>
                    <a:pt x="36778" y="59686"/>
                    <a:pt x="36778" y="59517"/>
                    <a:pt x="36770" y="59348"/>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125" name="Graphic 48">
              <a:extLst>
                <a:ext uri="{FF2B5EF4-FFF2-40B4-BE49-F238E27FC236}">
                  <a16:creationId xmlns:a16="http://schemas.microsoft.com/office/drawing/2014/main" id="{E7BABA6B-861A-134B-9750-D6800585028A}"/>
                </a:ext>
              </a:extLst>
            </p:cNvPr>
            <p:cNvSpPr/>
            <p:nvPr/>
          </p:nvSpPr>
          <p:spPr>
            <a:xfrm>
              <a:off x="2677038" y="3066911"/>
              <a:ext cx="2233884" cy="351227"/>
            </a:xfrm>
            <a:custGeom>
              <a:avLst/>
              <a:gdLst>
                <a:gd name="connsiteX0" fmla="*/ 2233885 w 2233884"/>
                <a:gd name="connsiteY0" fmla="*/ 175613 h 351227"/>
                <a:gd name="connsiteX1" fmla="*/ 1116942 w 2233884"/>
                <a:gd name="connsiteY1" fmla="*/ 351227 h 351227"/>
                <a:gd name="connsiteX2" fmla="*/ 0 w 2233884"/>
                <a:gd name="connsiteY2" fmla="*/ 175613 h 351227"/>
                <a:gd name="connsiteX3" fmla="*/ 1116942 w 2233884"/>
                <a:gd name="connsiteY3" fmla="*/ 0 h 351227"/>
                <a:gd name="connsiteX4" fmla="*/ 2233885 w 2233884"/>
                <a:gd name="connsiteY4" fmla="*/ 175613 h 351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3884" h="351227">
                  <a:moveTo>
                    <a:pt x="2233885" y="175613"/>
                  </a:moveTo>
                  <a:cubicBezTo>
                    <a:pt x="2233885" y="272602"/>
                    <a:pt x="1733813" y="351227"/>
                    <a:pt x="1116942" y="351227"/>
                  </a:cubicBezTo>
                  <a:cubicBezTo>
                    <a:pt x="500072" y="351227"/>
                    <a:pt x="0" y="272602"/>
                    <a:pt x="0" y="175613"/>
                  </a:cubicBezTo>
                  <a:cubicBezTo>
                    <a:pt x="0" y="78625"/>
                    <a:pt x="500072" y="0"/>
                    <a:pt x="1116942" y="0"/>
                  </a:cubicBezTo>
                  <a:cubicBezTo>
                    <a:pt x="1733813" y="0"/>
                    <a:pt x="2233885" y="78625"/>
                    <a:pt x="2233885" y="175613"/>
                  </a:cubicBezTo>
                  <a:close/>
                </a:path>
              </a:pathLst>
            </a:custGeom>
            <a:solidFill>
              <a:srgbClr val="B5777C">
                <a:alpha val="32000"/>
              </a:srgbClr>
            </a:solidFill>
            <a:ln w="1283" cap="flat">
              <a:noFill/>
              <a:prstDash val="solid"/>
              <a:miter/>
            </a:ln>
          </p:spPr>
          <p:txBody>
            <a:bodyPr rtlCol="0" anchor="ctr"/>
            <a:lstStyle/>
            <a:p>
              <a:endParaRPr lang="en-VN"/>
            </a:p>
          </p:txBody>
        </p:sp>
        <p:sp>
          <p:nvSpPr>
            <p:cNvPr id="126" name="Graphic 48">
              <a:extLst>
                <a:ext uri="{FF2B5EF4-FFF2-40B4-BE49-F238E27FC236}">
                  <a16:creationId xmlns:a16="http://schemas.microsoft.com/office/drawing/2014/main" id="{B0D0EB85-8391-AD47-9C2B-E1BEE8DBE338}"/>
                </a:ext>
              </a:extLst>
            </p:cNvPr>
            <p:cNvSpPr/>
            <p:nvPr/>
          </p:nvSpPr>
          <p:spPr>
            <a:xfrm>
              <a:off x="4683160" y="2746445"/>
              <a:ext cx="78739" cy="63766"/>
            </a:xfrm>
            <a:custGeom>
              <a:avLst/>
              <a:gdLst>
                <a:gd name="connsiteX0" fmla="*/ -72 w 78739"/>
                <a:gd name="connsiteY0" fmla="*/ -86 h 63766"/>
                <a:gd name="connsiteX1" fmla="*/ 78668 w 78739"/>
                <a:gd name="connsiteY1" fmla="*/ 60459 h 63766"/>
                <a:gd name="connsiteX2" fmla="*/ -72 w 78739"/>
                <a:gd name="connsiteY2" fmla="*/ -86 h 63766"/>
              </a:gdLst>
              <a:ahLst/>
              <a:cxnLst>
                <a:cxn ang="0">
                  <a:pos x="connsiteX0" y="connsiteY0"/>
                </a:cxn>
                <a:cxn ang="0">
                  <a:pos x="connsiteX1" y="connsiteY1"/>
                </a:cxn>
                <a:cxn ang="0">
                  <a:pos x="connsiteX2" y="connsiteY2"/>
                </a:cxn>
              </a:cxnLst>
              <a:rect l="l" t="t" r="r" b="b"/>
              <a:pathLst>
                <a:path w="78739" h="63766">
                  <a:moveTo>
                    <a:pt x="-72" y="-86"/>
                  </a:moveTo>
                  <a:cubicBezTo>
                    <a:pt x="-72" y="-86"/>
                    <a:pt x="66546" y="5961"/>
                    <a:pt x="78668" y="60459"/>
                  </a:cubicBezTo>
                  <a:cubicBezTo>
                    <a:pt x="78668" y="60497"/>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127" name="Graphic 48">
              <a:extLst>
                <a:ext uri="{FF2B5EF4-FFF2-40B4-BE49-F238E27FC236}">
                  <a16:creationId xmlns:a16="http://schemas.microsoft.com/office/drawing/2014/main" id="{C990D900-794C-AB46-8C30-DD4A6432DD91}"/>
                </a:ext>
              </a:extLst>
            </p:cNvPr>
            <p:cNvSpPr/>
            <p:nvPr/>
          </p:nvSpPr>
          <p:spPr>
            <a:xfrm>
              <a:off x="4717406" y="2669368"/>
              <a:ext cx="55084" cy="84731"/>
            </a:xfrm>
            <a:custGeom>
              <a:avLst/>
              <a:gdLst>
                <a:gd name="connsiteX0" fmla="*/ 2433 w 55084"/>
                <a:gd name="connsiteY0" fmla="*/ -86 h 84731"/>
                <a:gd name="connsiteX1" fmla="*/ 54240 w 55084"/>
                <a:gd name="connsiteY1" fmla="*/ 84646 h 84731"/>
                <a:gd name="connsiteX2" fmla="*/ 2433 w 55084"/>
                <a:gd name="connsiteY2" fmla="*/ -86 h 84731"/>
              </a:gdLst>
              <a:ahLst/>
              <a:cxnLst>
                <a:cxn ang="0">
                  <a:pos x="connsiteX0" y="connsiteY0"/>
                </a:cxn>
                <a:cxn ang="0">
                  <a:pos x="connsiteX1" y="connsiteY1"/>
                </a:cxn>
                <a:cxn ang="0">
                  <a:pos x="connsiteX2" y="connsiteY2"/>
                </a:cxn>
              </a:cxnLst>
              <a:rect l="l" t="t" r="r" b="b"/>
              <a:pathLst>
                <a:path w="55084" h="84731">
                  <a:moveTo>
                    <a:pt x="2433" y="-86"/>
                  </a:moveTo>
                  <a:cubicBezTo>
                    <a:pt x="2433" y="-86"/>
                    <a:pt x="62462" y="29427"/>
                    <a:pt x="54240" y="84646"/>
                  </a:cubicBezTo>
                  <a:cubicBezTo>
                    <a:pt x="54240" y="84646"/>
                    <a:pt x="-13806" y="84479"/>
                    <a:pt x="2433" y="-86"/>
                  </a:cubicBezTo>
                  <a:close/>
                </a:path>
              </a:pathLst>
            </a:custGeom>
            <a:solidFill>
              <a:srgbClr val="933C3C"/>
            </a:solidFill>
            <a:ln w="1283" cap="flat">
              <a:noFill/>
              <a:prstDash val="solid"/>
              <a:miter/>
            </a:ln>
          </p:spPr>
          <p:txBody>
            <a:bodyPr rtlCol="0" anchor="ctr"/>
            <a:lstStyle/>
            <a:p>
              <a:endParaRPr lang="en-VN"/>
            </a:p>
          </p:txBody>
        </p:sp>
        <p:sp>
          <p:nvSpPr>
            <p:cNvPr id="128" name="Graphic 48">
              <a:extLst>
                <a:ext uri="{FF2B5EF4-FFF2-40B4-BE49-F238E27FC236}">
                  <a16:creationId xmlns:a16="http://schemas.microsoft.com/office/drawing/2014/main" id="{57219030-C24B-E140-8CA1-49084A6A862D}"/>
                </a:ext>
              </a:extLst>
            </p:cNvPr>
            <p:cNvSpPr/>
            <p:nvPr/>
          </p:nvSpPr>
          <p:spPr>
            <a:xfrm>
              <a:off x="4767947" y="2746445"/>
              <a:ext cx="78739" cy="63766"/>
            </a:xfrm>
            <a:custGeom>
              <a:avLst/>
              <a:gdLst>
                <a:gd name="connsiteX0" fmla="*/ 78668 w 78739"/>
                <a:gd name="connsiteY0" fmla="*/ -86 h 63766"/>
                <a:gd name="connsiteX1" fmla="*/ -72 w 78739"/>
                <a:gd name="connsiteY1" fmla="*/ 60459 h 63766"/>
                <a:gd name="connsiteX2" fmla="*/ 78668 w 78739"/>
                <a:gd name="connsiteY2" fmla="*/ -86 h 63766"/>
              </a:gdLst>
              <a:ahLst/>
              <a:cxnLst>
                <a:cxn ang="0">
                  <a:pos x="connsiteX0" y="connsiteY0"/>
                </a:cxn>
                <a:cxn ang="0">
                  <a:pos x="connsiteX1" y="connsiteY1"/>
                </a:cxn>
                <a:cxn ang="0">
                  <a:pos x="connsiteX2" y="connsiteY2"/>
                </a:cxn>
              </a:cxnLst>
              <a:rect l="l" t="t" r="r" b="b"/>
              <a:pathLst>
                <a:path w="78739" h="63766">
                  <a:moveTo>
                    <a:pt x="78668" y="-86"/>
                  </a:moveTo>
                  <a:cubicBezTo>
                    <a:pt x="78668" y="-86"/>
                    <a:pt x="12050" y="5961"/>
                    <a:pt x="-72" y="60459"/>
                  </a:cubicBezTo>
                  <a:cubicBezTo>
                    <a:pt x="-72" y="60497"/>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29" name="Graphic 48">
              <a:extLst>
                <a:ext uri="{FF2B5EF4-FFF2-40B4-BE49-F238E27FC236}">
                  <a16:creationId xmlns:a16="http://schemas.microsoft.com/office/drawing/2014/main" id="{2AFA2171-B5A9-2B45-9F33-0E77A869E3F4}"/>
                </a:ext>
              </a:extLst>
            </p:cNvPr>
            <p:cNvSpPr/>
            <p:nvPr/>
          </p:nvSpPr>
          <p:spPr>
            <a:xfrm>
              <a:off x="4683160" y="2816035"/>
              <a:ext cx="78739" cy="63775"/>
            </a:xfrm>
            <a:custGeom>
              <a:avLst/>
              <a:gdLst>
                <a:gd name="connsiteX0" fmla="*/ -72 w 78739"/>
                <a:gd name="connsiteY0" fmla="*/ -86 h 63775"/>
                <a:gd name="connsiteX1" fmla="*/ 78668 w 78739"/>
                <a:gd name="connsiteY1" fmla="*/ 60459 h 63775"/>
                <a:gd name="connsiteX2" fmla="*/ -72 w 78739"/>
                <a:gd name="connsiteY2" fmla="*/ -86 h 63775"/>
              </a:gdLst>
              <a:ahLst/>
              <a:cxnLst>
                <a:cxn ang="0">
                  <a:pos x="connsiteX0" y="connsiteY0"/>
                </a:cxn>
                <a:cxn ang="0">
                  <a:pos x="connsiteX1" y="connsiteY1"/>
                </a:cxn>
                <a:cxn ang="0">
                  <a:pos x="connsiteX2" y="connsiteY2"/>
                </a:cxn>
              </a:cxnLst>
              <a:rect l="l" t="t" r="r" b="b"/>
              <a:pathLst>
                <a:path w="78739" h="63775">
                  <a:moveTo>
                    <a:pt x="-72" y="-86"/>
                  </a:moveTo>
                  <a:cubicBezTo>
                    <a:pt x="-72" y="-86"/>
                    <a:pt x="66546" y="5974"/>
                    <a:pt x="78668" y="60459"/>
                  </a:cubicBezTo>
                  <a:cubicBezTo>
                    <a:pt x="78668" y="60497"/>
                    <a:pt x="15074" y="84723"/>
                    <a:pt x="-72" y="-86"/>
                  </a:cubicBezTo>
                  <a:close/>
                </a:path>
              </a:pathLst>
            </a:custGeom>
            <a:solidFill>
              <a:srgbClr val="933C3C"/>
            </a:solidFill>
            <a:ln w="1283" cap="flat">
              <a:noFill/>
              <a:prstDash val="solid"/>
              <a:miter/>
            </a:ln>
          </p:spPr>
          <p:txBody>
            <a:bodyPr rtlCol="0" anchor="ctr"/>
            <a:lstStyle/>
            <a:p>
              <a:endParaRPr lang="en-VN"/>
            </a:p>
          </p:txBody>
        </p:sp>
        <p:sp>
          <p:nvSpPr>
            <p:cNvPr id="130" name="Graphic 48">
              <a:extLst>
                <a:ext uri="{FF2B5EF4-FFF2-40B4-BE49-F238E27FC236}">
                  <a16:creationId xmlns:a16="http://schemas.microsoft.com/office/drawing/2014/main" id="{FB9335A2-13CB-5248-9FAC-1F0A211EA218}"/>
                </a:ext>
              </a:extLst>
            </p:cNvPr>
            <p:cNvSpPr/>
            <p:nvPr/>
          </p:nvSpPr>
          <p:spPr>
            <a:xfrm>
              <a:off x="4767947" y="2816035"/>
              <a:ext cx="78739" cy="63775"/>
            </a:xfrm>
            <a:custGeom>
              <a:avLst/>
              <a:gdLst>
                <a:gd name="connsiteX0" fmla="*/ 78668 w 78739"/>
                <a:gd name="connsiteY0" fmla="*/ -86 h 63775"/>
                <a:gd name="connsiteX1" fmla="*/ -72 w 78739"/>
                <a:gd name="connsiteY1" fmla="*/ 60459 h 63775"/>
                <a:gd name="connsiteX2" fmla="*/ 78668 w 78739"/>
                <a:gd name="connsiteY2" fmla="*/ -86 h 63775"/>
              </a:gdLst>
              <a:ahLst/>
              <a:cxnLst>
                <a:cxn ang="0">
                  <a:pos x="connsiteX0" y="connsiteY0"/>
                </a:cxn>
                <a:cxn ang="0">
                  <a:pos x="connsiteX1" y="connsiteY1"/>
                </a:cxn>
                <a:cxn ang="0">
                  <a:pos x="connsiteX2" y="connsiteY2"/>
                </a:cxn>
              </a:cxnLst>
              <a:rect l="l" t="t" r="r" b="b"/>
              <a:pathLst>
                <a:path w="78739" h="63775">
                  <a:moveTo>
                    <a:pt x="78668" y="-86"/>
                  </a:moveTo>
                  <a:cubicBezTo>
                    <a:pt x="78668" y="-86"/>
                    <a:pt x="12050" y="5974"/>
                    <a:pt x="-72" y="60459"/>
                  </a:cubicBezTo>
                  <a:cubicBezTo>
                    <a:pt x="-72" y="60497"/>
                    <a:pt x="63522" y="84723"/>
                    <a:pt x="78668" y="-86"/>
                  </a:cubicBezTo>
                  <a:close/>
                </a:path>
              </a:pathLst>
            </a:custGeom>
            <a:solidFill>
              <a:srgbClr val="933C3C"/>
            </a:solidFill>
            <a:ln w="1283" cap="flat">
              <a:noFill/>
              <a:prstDash val="solid"/>
              <a:miter/>
            </a:ln>
          </p:spPr>
          <p:txBody>
            <a:bodyPr rtlCol="0" anchor="ctr"/>
            <a:lstStyle/>
            <a:p>
              <a:endParaRPr lang="en-VN"/>
            </a:p>
          </p:txBody>
        </p:sp>
        <p:sp>
          <p:nvSpPr>
            <p:cNvPr id="131" name="Graphic 48">
              <a:extLst>
                <a:ext uri="{FF2B5EF4-FFF2-40B4-BE49-F238E27FC236}">
                  <a16:creationId xmlns:a16="http://schemas.microsoft.com/office/drawing/2014/main" id="{6D98644E-FBE3-BF49-98A0-07F0C9E1C652}"/>
                </a:ext>
              </a:extLst>
            </p:cNvPr>
            <p:cNvSpPr/>
            <p:nvPr/>
          </p:nvSpPr>
          <p:spPr>
            <a:xfrm>
              <a:off x="4683160" y="2894784"/>
              <a:ext cx="78739" cy="63758"/>
            </a:xfrm>
            <a:custGeom>
              <a:avLst/>
              <a:gdLst>
                <a:gd name="connsiteX0" fmla="*/ -72 w 78739"/>
                <a:gd name="connsiteY0" fmla="*/ -86 h 63758"/>
                <a:gd name="connsiteX1" fmla="*/ 78668 w 78739"/>
                <a:gd name="connsiteY1" fmla="*/ 60472 h 63758"/>
                <a:gd name="connsiteX2" fmla="*/ -72 w 78739"/>
                <a:gd name="connsiteY2" fmla="*/ -86 h 63758"/>
              </a:gdLst>
              <a:ahLst/>
              <a:cxnLst>
                <a:cxn ang="0">
                  <a:pos x="connsiteX0" y="connsiteY0"/>
                </a:cxn>
                <a:cxn ang="0">
                  <a:pos x="connsiteX1" y="connsiteY1"/>
                </a:cxn>
                <a:cxn ang="0">
                  <a:pos x="connsiteX2" y="connsiteY2"/>
                </a:cxn>
              </a:cxnLst>
              <a:rect l="l" t="t" r="r" b="b"/>
              <a:pathLst>
                <a:path w="78739" h="63758">
                  <a:moveTo>
                    <a:pt x="-72" y="-86"/>
                  </a:moveTo>
                  <a:cubicBezTo>
                    <a:pt x="-72" y="-86"/>
                    <a:pt x="66546" y="5974"/>
                    <a:pt x="78668" y="60472"/>
                  </a:cubicBezTo>
                  <a:cubicBezTo>
                    <a:pt x="78668" y="60472"/>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132" name="Graphic 48">
              <a:extLst>
                <a:ext uri="{FF2B5EF4-FFF2-40B4-BE49-F238E27FC236}">
                  <a16:creationId xmlns:a16="http://schemas.microsoft.com/office/drawing/2014/main" id="{D391D877-F009-9444-976C-91D0764C6191}"/>
                </a:ext>
              </a:extLst>
            </p:cNvPr>
            <p:cNvSpPr/>
            <p:nvPr/>
          </p:nvSpPr>
          <p:spPr>
            <a:xfrm>
              <a:off x="4767947" y="2894784"/>
              <a:ext cx="78739" cy="63758"/>
            </a:xfrm>
            <a:custGeom>
              <a:avLst/>
              <a:gdLst>
                <a:gd name="connsiteX0" fmla="*/ 78668 w 78739"/>
                <a:gd name="connsiteY0" fmla="*/ -86 h 63758"/>
                <a:gd name="connsiteX1" fmla="*/ -72 w 78739"/>
                <a:gd name="connsiteY1" fmla="*/ 60472 h 63758"/>
                <a:gd name="connsiteX2" fmla="*/ 78668 w 78739"/>
                <a:gd name="connsiteY2" fmla="*/ -86 h 63758"/>
              </a:gdLst>
              <a:ahLst/>
              <a:cxnLst>
                <a:cxn ang="0">
                  <a:pos x="connsiteX0" y="connsiteY0"/>
                </a:cxn>
                <a:cxn ang="0">
                  <a:pos x="connsiteX1" y="connsiteY1"/>
                </a:cxn>
                <a:cxn ang="0">
                  <a:pos x="connsiteX2" y="connsiteY2"/>
                </a:cxn>
              </a:cxnLst>
              <a:rect l="l" t="t" r="r" b="b"/>
              <a:pathLst>
                <a:path w="78739" h="63758">
                  <a:moveTo>
                    <a:pt x="78668" y="-86"/>
                  </a:moveTo>
                  <a:cubicBezTo>
                    <a:pt x="78668" y="-86"/>
                    <a:pt x="12050" y="5974"/>
                    <a:pt x="-72" y="60472"/>
                  </a:cubicBezTo>
                  <a:cubicBezTo>
                    <a:pt x="-72" y="60472"/>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33" name="Graphic 48">
              <a:extLst>
                <a:ext uri="{FF2B5EF4-FFF2-40B4-BE49-F238E27FC236}">
                  <a16:creationId xmlns:a16="http://schemas.microsoft.com/office/drawing/2014/main" id="{7439777E-583D-0545-B699-3B6D01843A99}"/>
                </a:ext>
              </a:extLst>
            </p:cNvPr>
            <p:cNvSpPr/>
            <p:nvPr/>
          </p:nvSpPr>
          <p:spPr>
            <a:xfrm>
              <a:off x="4683160" y="2952306"/>
              <a:ext cx="78739" cy="63763"/>
            </a:xfrm>
            <a:custGeom>
              <a:avLst/>
              <a:gdLst>
                <a:gd name="connsiteX0" fmla="*/ -72 w 78739"/>
                <a:gd name="connsiteY0" fmla="*/ -86 h 63763"/>
                <a:gd name="connsiteX1" fmla="*/ 78668 w 78739"/>
                <a:gd name="connsiteY1" fmla="*/ 60472 h 63763"/>
                <a:gd name="connsiteX2" fmla="*/ -72 w 78739"/>
                <a:gd name="connsiteY2" fmla="*/ -86 h 63763"/>
              </a:gdLst>
              <a:ahLst/>
              <a:cxnLst>
                <a:cxn ang="0">
                  <a:pos x="connsiteX0" y="connsiteY0"/>
                </a:cxn>
                <a:cxn ang="0">
                  <a:pos x="connsiteX1" y="connsiteY1"/>
                </a:cxn>
                <a:cxn ang="0">
                  <a:pos x="connsiteX2" y="connsiteY2"/>
                </a:cxn>
              </a:cxnLst>
              <a:rect l="l" t="t" r="r" b="b"/>
              <a:pathLst>
                <a:path w="78739" h="63763">
                  <a:moveTo>
                    <a:pt x="-72" y="-86"/>
                  </a:moveTo>
                  <a:cubicBezTo>
                    <a:pt x="-72" y="-86"/>
                    <a:pt x="66546" y="5974"/>
                    <a:pt x="78668" y="60472"/>
                  </a:cubicBezTo>
                  <a:cubicBezTo>
                    <a:pt x="78668" y="60484"/>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134" name="Graphic 48">
              <a:extLst>
                <a:ext uri="{FF2B5EF4-FFF2-40B4-BE49-F238E27FC236}">
                  <a16:creationId xmlns:a16="http://schemas.microsoft.com/office/drawing/2014/main" id="{FB13A300-19C5-0A44-9723-98FBDAE59B5F}"/>
                </a:ext>
              </a:extLst>
            </p:cNvPr>
            <p:cNvSpPr/>
            <p:nvPr/>
          </p:nvSpPr>
          <p:spPr>
            <a:xfrm>
              <a:off x="4767947" y="2952306"/>
              <a:ext cx="78739" cy="63763"/>
            </a:xfrm>
            <a:custGeom>
              <a:avLst/>
              <a:gdLst>
                <a:gd name="connsiteX0" fmla="*/ 78668 w 78739"/>
                <a:gd name="connsiteY0" fmla="*/ -86 h 63763"/>
                <a:gd name="connsiteX1" fmla="*/ -72 w 78739"/>
                <a:gd name="connsiteY1" fmla="*/ 60472 h 63763"/>
                <a:gd name="connsiteX2" fmla="*/ 78668 w 78739"/>
                <a:gd name="connsiteY2" fmla="*/ -86 h 63763"/>
              </a:gdLst>
              <a:ahLst/>
              <a:cxnLst>
                <a:cxn ang="0">
                  <a:pos x="connsiteX0" y="connsiteY0"/>
                </a:cxn>
                <a:cxn ang="0">
                  <a:pos x="connsiteX1" y="connsiteY1"/>
                </a:cxn>
                <a:cxn ang="0">
                  <a:pos x="connsiteX2" y="connsiteY2"/>
                </a:cxn>
              </a:cxnLst>
              <a:rect l="l" t="t" r="r" b="b"/>
              <a:pathLst>
                <a:path w="78739" h="63763">
                  <a:moveTo>
                    <a:pt x="78668" y="-86"/>
                  </a:moveTo>
                  <a:cubicBezTo>
                    <a:pt x="78668" y="-86"/>
                    <a:pt x="12050" y="5974"/>
                    <a:pt x="-72" y="60472"/>
                  </a:cubicBezTo>
                  <a:cubicBezTo>
                    <a:pt x="-72" y="60484"/>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35" name="Graphic 48">
              <a:extLst>
                <a:ext uri="{FF2B5EF4-FFF2-40B4-BE49-F238E27FC236}">
                  <a16:creationId xmlns:a16="http://schemas.microsoft.com/office/drawing/2014/main" id="{93E6D6B9-4949-9C4B-A2B3-564139E37BA3}"/>
                </a:ext>
              </a:extLst>
            </p:cNvPr>
            <p:cNvSpPr/>
            <p:nvPr/>
          </p:nvSpPr>
          <p:spPr>
            <a:xfrm rot="10800000">
              <a:off x="4761127" y="2741132"/>
              <a:ext cx="9844" cy="289884"/>
            </a:xfrm>
            <a:custGeom>
              <a:avLst/>
              <a:gdLst>
                <a:gd name="connsiteX0" fmla="*/ -72 w 9844"/>
                <a:gd name="connsiteY0" fmla="*/ -86 h 289884"/>
                <a:gd name="connsiteX1" fmla="*/ 9773 w 9844"/>
                <a:gd name="connsiteY1" fmla="*/ -86 h 289884"/>
                <a:gd name="connsiteX2" fmla="*/ 9773 w 9844"/>
                <a:gd name="connsiteY2" fmla="*/ 289799 h 289884"/>
                <a:gd name="connsiteX3" fmla="*/ -72 w 9844"/>
                <a:gd name="connsiteY3" fmla="*/ 289799 h 289884"/>
              </a:gdLst>
              <a:ahLst/>
              <a:cxnLst>
                <a:cxn ang="0">
                  <a:pos x="connsiteX0" y="connsiteY0"/>
                </a:cxn>
                <a:cxn ang="0">
                  <a:pos x="connsiteX1" y="connsiteY1"/>
                </a:cxn>
                <a:cxn ang="0">
                  <a:pos x="connsiteX2" y="connsiteY2"/>
                </a:cxn>
                <a:cxn ang="0">
                  <a:pos x="connsiteX3" y="connsiteY3"/>
                </a:cxn>
              </a:cxnLst>
              <a:rect l="l" t="t" r="r" b="b"/>
              <a:pathLst>
                <a:path w="9844" h="289884">
                  <a:moveTo>
                    <a:pt x="-72" y="-86"/>
                  </a:moveTo>
                  <a:lnTo>
                    <a:pt x="9773" y="-86"/>
                  </a:lnTo>
                  <a:lnTo>
                    <a:pt x="9773" y="289799"/>
                  </a:lnTo>
                  <a:lnTo>
                    <a:pt x="-72" y="289799"/>
                  </a:lnTo>
                  <a:close/>
                </a:path>
              </a:pathLst>
            </a:custGeom>
            <a:solidFill>
              <a:srgbClr val="933C3C"/>
            </a:solidFill>
            <a:ln w="1283" cap="flat">
              <a:noFill/>
              <a:prstDash val="solid"/>
              <a:miter/>
            </a:ln>
          </p:spPr>
          <p:txBody>
            <a:bodyPr rtlCol="0" anchor="ctr"/>
            <a:lstStyle/>
            <a:p>
              <a:endParaRPr lang="en-VN"/>
            </a:p>
          </p:txBody>
        </p:sp>
        <p:sp>
          <p:nvSpPr>
            <p:cNvPr id="136" name="Graphic 48">
              <a:extLst>
                <a:ext uri="{FF2B5EF4-FFF2-40B4-BE49-F238E27FC236}">
                  <a16:creationId xmlns:a16="http://schemas.microsoft.com/office/drawing/2014/main" id="{54572695-9980-1F44-A98B-F9F87719200D}"/>
                </a:ext>
              </a:extLst>
            </p:cNvPr>
            <p:cNvSpPr/>
            <p:nvPr/>
          </p:nvSpPr>
          <p:spPr>
            <a:xfrm>
              <a:off x="2495600" y="2752029"/>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37" name="Graphic 48">
              <a:extLst>
                <a:ext uri="{FF2B5EF4-FFF2-40B4-BE49-F238E27FC236}">
                  <a16:creationId xmlns:a16="http://schemas.microsoft.com/office/drawing/2014/main" id="{F142DCD2-7466-9246-96C5-54FFF3406022}"/>
                </a:ext>
              </a:extLst>
            </p:cNvPr>
            <p:cNvSpPr/>
            <p:nvPr/>
          </p:nvSpPr>
          <p:spPr>
            <a:xfrm>
              <a:off x="2540941" y="2649980"/>
              <a:ext cx="72934" cy="112173"/>
            </a:xfrm>
            <a:custGeom>
              <a:avLst/>
              <a:gdLst>
                <a:gd name="connsiteX0" fmla="*/ 3241 w 72934"/>
                <a:gd name="connsiteY0" fmla="*/ -86 h 112173"/>
                <a:gd name="connsiteX1" fmla="*/ 71841 w 72934"/>
                <a:gd name="connsiteY1" fmla="*/ 112088 h 112173"/>
                <a:gd name="connsiteX2" fmla="*/ 3241 w 72934"/>
                <a:gd name="connsiteY2" fmla="*/ -86 h 112173"/>
              </a:gdLst>
              <a:ahLst/>
              <a:cxnLst>
                <a:cxn ang="0">
                  <a:pos x="connsiteX0" y="connsiteY0"/>
                </a:cxn>
                <a:cxn ang="0">
                  <a:pos x="connsiteX1" y="connsiteY1"/>
                </a:cxn>
                <a:cxn ang="0">
                  <a:pos x="connsiteX2" y="connsiteY2"/>
                </a:cxn>
              </a:cxnLst>
              <a:rect l="l" t="t" r="r" b="b"/>
              <a:pathLst>
                <a:path w="72934" h="112173">
                  <a:moveTo>
                    <a:pt x="3241" y="-86"/>
                  </a:moveTo>
                  <a:cubicBezTo>
                    <a:pt x="3241" y="-86"/>
                    <a:pt x="82714" y="38986"/>
                    <a:pt x="71841" y="112088"/>
                  </a:cubicBezTo>
                  <a:cubicBezTo>
                    <a:pt x="71841" y="112088"/>
                    <a:pt x="-18248" y="111933"/>
                    <a:pt x="3241" y="-86"/>
                  </a:cubicBezTo>
                  <a:close/>
                </a:path>
              </a:pathLst>
            </a:custGeom>
            <a:solidFill>
              <a:srgbClr val="933C3C"/>
            </a:solidFill>
            <a:ln w="1283" cap="flat">
              <a:noFill/>
              <a:prstDash val="solid"/>
              <a:miter/>
            </a:ln>
          </p:spPr>
          <p:txBody>
            <a:bodyPr rtlCol="0" anchor="ctr"/>
            <a:lstStyle/>
            <a:p>
              <a:endParaRPr lang="en-VN"/>
            </a:p>
          </p:txBody>
        </p:sp>
        <p:sp>
          <p:nvSpPr>
            <p:cNvPr id="138" name="Graphic 48">
              <a:extLst>
                <a:ext uri="{FF2B5EF4-FFF2-40B4-BE49-F238E27FC236}">
                  <a16:creationId xmlns:a16="http://schemas.microsoft.com/office/drawing/2014/main" id="{3D96AFC7-A1A3-0943-AE8C-5676D8F9105D}"/>
                </a:ext>
              </a:extLst>
            </p:cNvPr>
            <p:cNvSpPr/>
            <p:nvPr/>
          </p:nvSpPr>
          <p:spPr>
            <a:xfrm>
              <a:off x="2607860" y="2752029"/>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39" name="Graphic 48">
              <a:extLst>
                <a:ext uri="{FF2B5EF4-FFF2-40B4-BE49-F238E27FC236}">
                  <a16:creationId xmlns:a16="http://schemas.microsoft.com/office/drawing/2014/main" id="{9101A702-AD8B-D145-990C-9CC41D32D20C}"/>
                </a:ext>
              </a:extLst>
            </p:cNvPr>
            <p:cNvSpPr/>
            <p:nvPr/>
          </p:nvSpPr>
          <p:spPr>
            <a:xfrm>
              <a:off x="2495600" y="2844210"/>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40" name="Graphic 48">
              <a:extLst>
                <a:ext uri="{FF2B5EF4-FFF2-40B4-BE49-F238E27FC236}">
                  <a16:creationId xmlns:a16="http://schemas.microsoft.com/office/drawing/2014/main" id="{91C9DBE4-FD12-0448-B028-94CA2CB299DB}"/>
                </a:ext>
              </a:extLst>
            </p:cNvPr>
            <p:cNvSpPr/>
            <p:nvPr/>
          </p:nvSpPr>
          <p:spPr>
            <a:xfrm>
              <a:off x="2607860" y="2844210"/>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41" name="Graphic 48">
              <a:extLst>
                <a:ext uri="{FF2B5EF4-FFF2-40B4-BE49-F238E27FC236}">
                  <a16:creationId xmlns:a16="http://schemas.microsoft.com/office/drawing/2014/main" id="{B67113F2-06A5-5448-9089-FC6C3BC4BC8C}"/>
                </a:ext>
              </a:extLst>
            </p:cNvPr>
            <p:cNvSpPr/>
            <p:nvPr/>
          </p:nvSpPr>
          <p:spPr>
            <a:xfrm>
              <a:off x="2495600" y="2948433"/>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42" name="Graphic 48">
              <a:extLst>
                <a:ext uri="{FF2B5EF4-FFF2-40B4-BE49-F238E27FC236}">
                  <a16:creationId xmlns:a16="http://schemas.microsoft.com/office/drawing/2014/main" id="{61236DA8-F0AB-6446-B9C5-A8E30641C492}"/>
                </a:ext>
              </a:extLst>
            </p:cNvPr>
            <p:cNvSpPr/>
            <p:nvPr/>
          </p:nvSpPr>
          <p:spPr>
            <a:xfrm>
              <a:off x="2607860" y="2948433"/>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43" name="Graphic 48">
              <a:extLst>
                <a:ext uri="{FF2B5EF4-FFF2-40B4-BE49-F238E27FC236}">
                  <a16:creationId xmlns:a16="http://schemas.microsoft.com/office/drawing/2014/main" id="{10C6531D-6007-154D-AA1C-CA5EA940E8CF}"/>
                </a:ext>
              </a:extLst>
            </p:cNvPr>
            <p:cNvSpPr/>
            <p:nvPr/>
          </p:nvSpPr>
          <p:spPr>
            <a:xfrm>
              <a:off x="2495600" y="3024584"/>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44" name="Graphic 48">
              <a:extLst>
                <a:ext uri="{FF2B5EF4-FFF2-40B4-BE49-F238E27FC236}">
                  <a16:creationId xmlns:a16="http://schemas.microsoft.com/office/drawing/2014/main" id="{253F95AC-A6CE-9E4F-B37E-EB9001088055}"/>
                </a:ext>
              </a:extLst>
            </p:cNvPr>
            <p:cNvSpPr/>
            <p:nvPr/>
          </p:nvSpPr>
          <p:spPr>
            <a:xfrm>
              <a:off x="2607860" y="3024584"/>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45" name="Graphic 48">
              <a:extLst>
                <a:ext uri="{FF2B5EF4-FFF2-40B4-BE49-F238E27FC236}">
                  <a16:creationId xmlns:a16="http://schemas.microsoft.com/office/drawing/2014/main" id="{7B8D9281-712A-1B4B-991C-A52B0AF9907F}"/>
                </a:ext>
              </a:extLst>
            </p:cNvPr>
            <p:cNvSpPr/>
            <p:nvPr/>
          </p:nvSpPr>
          <p:spPr>
            <a:xfrm rot="10800000">
              <a:off x="2598827" y="2745017"/>
              <a:ext cx="13035" cy="383789"/>
            </a:xfrm>
            <a:custGeom>
              <a:avLst/>
              <a:gdLst>
                <a:gd name="connsiteX0" fmla="*/ -72 w 13035"/>
                <a:gd name="connsiteY0" fmla="*/ -86 h 383789"/>
                <a:gd name="connsiteX1" fmla="*/ 12964 w 13035"/>
                <a:gd name="connsiteY1" fmla="*/ -86 h 383789"/>
                <a:gd name="connsiteX2" fmla="*/ 12964 w 13035"/>
                <a:gd name="connsiteY2" fmla="*/ 383704 h 383789"/>
                <a:gd name="connsiteX3" fmla="*/ -72 w 13035"/>
                <a:gd name="connsiteY3" fmla="*/ 383704 h 383789"/>
              </a:gdLst>
              <a:ahLst/>
              <a:cxnLst>
                <a:cxn ang="0">
                  <a:pos x="connsiteX0" y="connsiteY0"/>
                </a:cxn>
                <a:cxn ang="0">
                  <a:pos x="connsiteX1" y="connsiteY1"/>
                </a:cxn>
                <a:cxn ang="0">
                  <a:pos x="connsiteX2" y="connsiteY2"/>
                </a:cxn>
                <a:cxn ang="0">
                  <a:pos x="connsiteX3" y="connsiteY3"/>
                </a:cxn>
              </a:cxnLst>
              <a:rect l="l" t="t" r="r" b="b"/>
              <a:pathLst>
                <a:path w="13035" h="383789">
                  <a:moveTo>
                    <a:pt x="-72" y="-86"/>
                  </a:moveTo>
                  <a:lnTo>
                    <a:pt x="12964" y="-86"/>
                  </a:lnTo>
                  <a:lnTo>
                    <a:pt x="12964" y="383704"/>
                  </a:lnTo>
                  <a:lnTo>
                    <a:pt x="-72" y="383704"/>
                  </a:lnTo>
                  <a:close/>
                </a:path>
              </a:pathLst>
            </a:custGeom>
            <a:solidFill>
              <a:srgbClr val="933C3C"/>
            </a:solidFill>
            <a:ln w="1283" cap="flat">
              <a:noFill/>
              <a:prstDash val="solid"/>
              <a:miter/>
            </a:ln>
          </p:spPr>
          <p:txBody>
            <a:bodyPr rtlCol="0" anchor="ctr"/>
            <a:lstStyle/>
            <a:p>
              <a:endParaRPr lang="en-VN"/>
            </a:p>
          </p:txBody>
        </p:sp>
        <p:grpSp>
          <p:nvGrpSpPr>
            <p:cNvPr id="146" name="Graphic 48">
              <a:extLst>
                <a:ext uri="{FF2B5EF4-FFF2-40B4-BE49-F238E27FC236}">
                  <a16:creationId xmlns:a16="http://schemas.microsoft.com/office/drawing/2014/main" id="{27247C95-DF3F-264F-B3E8-79B49BE98F03}"/>
                </a:ext>
              </a:extLst>
            </p:cNvPr>
            <p:cNvGrpSpPr/>
            <p:nvPr/>
          </p:nvGrpSpPr>
          <p:grpSpPr>
            <a:xfrm>
              <a:off x="2750334" y="2707965"/>
              <a:ext cx="78610" cy="173850"/>
              <a:chOff x="2750334" y="2707965"/>
              <a:chExt cx="78610" cy="173850"/>
            </a:xfrm>
            <a:solidFill>
              <a:srgbClr val="29ABE2"/>
            </a:solidFill>
          </p:grpSpPr>
          <p:sp>
            <p:nvSpPr>
              <p:cNvPr id="239" name="Freeform 238">
                <a:extLst>
                  <a:ext uri="{FF2B5EF4-FFF2-40B4-BE49-F238E27FC236}">
                    <a16:creationId xmlns:a16="http://schemas.microsoft.com/office/drawing/2014/main" id="{0F151E09-1542-C247-A0E3-5A78C4F19683}"/>
                  </a:ext>
                </a:extLst>
              </p:cNvPr>
              <p:cNvSpPr/>
              <p:nvPr/>
            </p:nvSpPr>
            <p:spPr>
              <a:xfrm>
                <a:off x="2750334" y="2745017"/>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538DE7A3-0EC0-BB4D-A712-9A3466EA3D5D}"/>
                  </a:ext>
                </a:extLst>
              </p:cNvPr>
              <p:cNvSpPr/>
              <p:nvPr/>
            </p:nvSpPr>
            <p:spPr>
              <a:xfrm>
                <a:off x="2766797" y="2707965"/>
                <a:ext cx="26486" cy="40732"/>
              </a:xfrm>
              <a:custGeom>
                <a:avLst/>
                <a:gdLst>
                  <a:gd name="connsiteX0" fmla="*/ 1133 w 26486"/>
                  <a:gd name="connsiteY0" fmla="*/ -86 h 40732"/>
                  <a:gd name="connsiteX1" fmla="*/ 26046 w 26486"/>
                  <a:gd name="connsiteY1" fmla="*/ 40646 h 40732"/>
                  <a:gd name="connsiteX2" fmla="*/ 1133 w 26486"/>
                  <a:gd name="connsiteY2" fmla="*/ -86 h 40732"/>
                </a:gdLst>
                <a:ahLst/>
                <a:cxnLst>
                  <a:cxn ang="0">
                    <a:pos x="connsiteX0" y="connsiteY0"/>
                  </a:cxn>
                  <a:cxn ang="0">
                    <a:pos x="connsiteX1" y="connsiteY1"/>
                  </a:cxn>
                  <a:cxn ang="0">
                    <a:pos x="connsiteX2" y="connsiteY2"/>
                  </a:cxn>
                </a:cxnLst>
                <a:rect l="l" t="t" r="r" b="b"/>
                <a:pathLst>
                  <a:path w="26486" h="40732">
                    <a:moveTo>
                      <a:pt x="1133" y="-86"/>
                    </a:moveTo>
                    <a:cubicBezTo>
                      <a:pt x="1133" y="-86"/>
                      <a:pt x="29983" y="14066"/>
                      <a:pt x="26046" y="40646"/>
                    </a:cubicBezTo>
                    <a:cubicBezTo>
                      <a:pt x="26046" y="40646"/>
                      <a:pt x="-6678" y="40569"/>
                      <a:pt x="1133" y="-86"/>
                    </a:cubicBezTo>
                    <a:close/>
                  </a:path>
                </a:pathLst>
              </a:custGeom>
              <a:solidFill>
                <a:srgbClr val="933C3C"/>
              </a:solidFill>
              <a:ln w="1283"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6832248E-80F4-AC4E-85B2-B53DBAD102D4}"/>
                  </a:ext>
                </a:extLst>
              </p:cNvPr>
              <p:cNvSpPr/>
              <p:nvPr/>
            </p:nvSpPr>
            <p:spPr>
              <a:xfrm>
                <a:off x="2791100" y="2745017"/>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D0A9B3C0-BDE9-454F-B182-DE1473BDAD37}"/>
                  </a:ext>
                </a:extLst>
              </p:cNvPr>
              <p:cNvSpPr/>
              <p:nvPr/>
            </p:nvSpPr>
            <p:spPr>
              <a:xfrm>
                <a:off x="2750334" y="2778493"/>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243" name="Freeform 242">
                <a:extLst>
                  <a:ext uri="{FF2B5EF4-FFF2-40B4-BE49-F238E27FC236}">
                    <a16:creationId xmlns:a16="http://schemas.microsoft.com/office/drawing/2014/main" id="{C897087F-71CE-0347-B6F1-BFAA25470EF9}"/>
                  </a:ext>
                </a:extLst>
              </p:cNvPr>
              <p:cNvSpPr/>
              <p:nvPr/>
            </p:nvSpPr>
            <p:spPr>
              <a:xfrm>
                <a:off x="2791100" y="2778493"/>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244" name="Freeform 243">
                <a:extLst>
                  <a:ext uri="{FF2B5EF4-FFF2-40B4-BE49-F238E27FC236}">
                    <a16:creationId xmlns:a16="http://schemas.microsoft.com/office/drawing/2014/main" id="{1555071B-1759-4547-8186-3F075135DE6B}"/>
                  </a:ext>
                </a:extLst>
              </p:cNvPr>
              <p:cNvSpPr/>
              <p:nvPr/>
            </p:nvSpPr>
            <p:spPr>
              <a:xfrm>
                <a:off x="2750334" y="2816330"/>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245" name="Freeform 244">
                <a:extLst>
                  <a:ext uri="{FF2B5EF4-FFF2-40B4-BE49-F238E27FC236}">
                    <a16:creationId xmlns:a16="http://schemas.microsoft.com/office/drawing/2014/main" id="{6F88FDD7-922D-BF4C-9587-1D355FBF0FE2}"/>
                  </a:ext>
                </a:extLst>
              </p:cNvPr>
              <p:cNvSpPr/>
              <p:nvPr/>
            </p:nvSpPr>
            <p:spPr>
              <a:xfrm>
                <a:off x="2791100" y="2816330"/>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246" name="Freeform 245">
                <a:extLst>
                  <a:ext uri="{FF2B5EF4-FFF2-40B4-BE49-F238E27FC236}">
                    <a16:creationId xmlns:a16="http://schemas.microsoft.com/office/drawing/2014/main" id="{6C97D2B5-3C99-0344-B816-AB64E43B6B31}"/>
                  </a:ext>
                </a:extLst>
              </p:cNvPr>
              <p:cNvSpPr/>
              <p:nvPr/>
            </p:nvSpPr>
            <p:spPr>
              <a:xfrm>
                <a:off x="2750334" y="2843978"/>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247" name="Freeform 246">
                <a:extLst>
                  <a:ext uri="{FF2B5EF4-FFF2-40B4-BE49-F238E27FC236}">
                    <a16:creationId xmlns:a16="http://schemas.microsoft.com/office/drawing/2014/main" id="{25F79BA8-04D4-3941-9658-D4D9E797E1E0}"/>
                  </a:ext>
                </a:extLst>
              </p:cNvPr>
              <p:cNvSpPr/>
              <p:nvPr/>
            </p:nvSpPr>
            <p:spPr>
              <a:xfrm>
                <a:off x="2791100" y="2843978"/>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248" name="Freeform 247">
                <a:extLst>
                  <a:ext uri="{FF2B5EF4-FFF2-40B4-BE49-F238E27FC236}">
                    <a16:creationId xmlns:a16="http://schemas.microsoft.com/office/drawing/2014/main" id="{019C486B-2AD2-994D-9D8E-1B5672CD6E72}"/>
                  </a:ext>
                </a:extLst>
              </p:cNvPr>
              <p:cNvSpPr/>
              <p:nvPr/>
            </p:nvSpPr>
            <p:spPr>
              <a:xfrm rot="10800000">
                <a:off x="2787819" y="2742470"/>
                <a:ext cx="4735" cy="139345"/>
              </a:xfrm>
              <a:custGeom>
                <a:avLst/>
                <a:gdLst>
                  <a:gd name="connsiteX0" fmla="*/ -72 w 4735"/>
                  <a:gd name="connsiteY0" fmla="*/ -86 h 139345"/>
                  <a:gd name="connsiteX1" fmla="*/ 4664 w 4735"/>
                  <a:gd name="connsiteY1" fmla="*/ -86 h 139345"/>
                  <a:gd name="connsiteX2" fmla="*/ 4664 w 4735"/>
                  <a:gd name="connsiteY2" fmla="*/ 139260 h 139345"/>
                  <a:gd name="connsiteX3" fmla="*/ -72 w 4735"/>
                  <a:gd name="connsiteY3" fmla="*/ 139260 h 139345"/>
                </a:gdLst>
                <a:ahLst/>
                <a:cxnLst>
                  <a:cxn ang="0">
                    <a:pos x="connsiteX0" y="connsiteY0"/>
                  </a:cxn>
                  <a:cxn ang="0">
                    <a:pos x="connsiteX1" y="connsiteY1"/>
                  </a:cxn>
                  <a:cxn ang="0">
                    <a:pos x="connsiteX2" y="connsiteY2"/>
                  </a:cxn>
                  <a:cxn ang="0">
                    <a:pos x="connsiteX3" y="connsiteY3"/>
                  </a:cxn>
                </a:cxnLst>
                <a:rect l="l" t="t" r="r" b="b"/>
                <a:pathLst>
                  <a:path w="4735" h="139345">
                    <a:moveTo>
                      <a:pt x="-72" y="-86"/>
                    </a:moveTo>
                    <a:lnTo>
                      <a:pt x="4664" y="-86"/>
                    </a:lnTo>
                    <a:lnTo>
                      <a:pt x="4664" y="139260"/>
                    </a:lnTo>
                    <a:lnTo>
                      <a:pt x="-72" y="139260"/>
                    </a:lnTo>
                    <a:close/>
                  </a:path>
                </a:pathLst>
              </a:custGeom>
              <a:solidFill>
                <a:srgbClr val="933C3C"/>
              </a:solidFill>
              <a:ln w="1283" cap="flat">
                <a:noFill/>
                <a:prstDash val="solid"/>
                <a:miter/>
              </a:ln>
            </p:spPr>
            <p:txBody>
              <a:bodyPr rtlCol="0" anchor="ctr"/>
              <a:lstStyle/>
              <a:p>
                <a:endParaRPr lang="en-VN"/>
              </a:p>
            </p:txBody>
          </p:sp>
        </p:grpSp>
        <p:grpSp>
          <p:nvGrpSpPr>
            <p:cNvPr id="147" name="Graphic 48">
              <a:extLst>
                <a:ext uri="{FF2B5EF4-FFF2-40B4-BE49-F238E27FC236}">
                  <a16:creationId xmlns:a16="http://schemas.microsoft.com/office/drawing/2014/main" id="{0CFF0F1B-DF25-F04D-A804-2F596C831099}"/>
                </a:ext>
              </a:extLst>
            </p:cNvPr>
            <p:cNvGrpSpPr/>
            <p:nvPr/>
          </p:nvGrpSpPr>
          <p:grpSpPr>
            <a:xfrm>
              <a:off x="4940931" y="2672019"/>
              <a:ext cx="95454" cy="211147"/>
              <a:chOff x="4940931" y="2672019"/>
              <a:chExt cx="95454" cy="211147"/>
            </a:xfrm>
            <a:solidFill>
              <a:srgbClr val="29ABE2"/>
            </a:solidFill>
          </p:grpSpPr>
          <p:sp>
            <p:nvSpPr>
              <p:cNvPr id="229" name="Freeform 228">
                <a:extLst>
                  <a:ext uri="{FF2B5EF4-FFF2-40B4-BE49-F238E27FC236}">
                    <a16:creationId xmlns:a16="http://schemas.microsoft.com/office/drawing/2014/main" id="{1C3FA973-416E-4945-81D4-9F0E256699CB}"/>
                  </a:ext>
                </a:extLst>
              </p:cNvPr>
              <p:cNvSpPr/>
              <p:nvPr/>
            </p:nvSpPr>
            <p:spPr>
              <a:xfrm>
                <a:off x="4940931" y="2716971"/>
                <a:ext cx="45964" cy="37253"/>
              </a:xfrm>
              <a:custGeom>
                <a:avLst/>
                <a:gdLst>
                  <a:gd name="connsiteX0" fmla="*/ -72 w 45964"/>
                  <a:gd name="connsiteY0" fmla="*/ -86 h 37253"/>
                  <a:gd name="connsiteX1" fmla="*/ 45893 w 45964"/>
                  <a:gd name="connsiteY1" fmla="*/ 35268 h 37253"/>
                  <a:gd name="connsiteX2" fmla="*/ -72 w 45964"/>
                  <a:gd name="connsiteY2" fmla="*/ -86 h 37253"/>
                </a:gdLst>
                <a:ahLst/>
                <a:cxnLst>
                  <a:cxn ang="0">
                    <a:pos x="connsiteX0" y="connsiteY0"/>
                  </a:cxn>
                  <a:cxn ang="0">
                    <a:pos x="connsiteX1" y="connsiteY1"/>
                  </a:cxn>
                  <a:cxn ang="0">
                    <a:pos x="connsiteX2" y="connsiteY2"/>
                  </a:cxn>
                </a:cxnLst>
                <a:rect l="l" t="t" r="r" b="b"/>
                <a:pathLst>
                  <a:path w="45964" h="37253">
                    <a:moveTo>
                      <a:pt x="-72" y="-86"/>
                    </a:moveTo>
                    <a:cubicBezTo>
                      <a:pt x="-72" y="-86"/>
                      <a:pt x="38816" y="3452"/>
                      <a:pt x="45893" y="35268"/>
                    </a:cubicBezTo>
                    <a:cubicBezTo>
                      <a:pt x="45893" y="35307"/>
                      <a:pt x="8769" y="49459"/>
                      <a:pt x="-72" y="-86"/>
                    </a:cubicBezTo>
                    <a:close/>
                  </a:path>
                </a:pathLst>
              </a:custGeom>
              <a:solidFill>
                <a:srgbClr val="933C3C"/>
              </a:solidFill>
              <a:ln w="1283"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EA87AF69-7CFE-2C41-93AD-602B41821CE7}"/>
                  </a:ext>
                </a:extLst>
              </p:cNvPr>
              <p:cNvSpPr/>
              <p:nvPr/>
            </p:nvSpPr>
            <p:spPr>
              <a:xfrm>
                <a:off x="4960920" y="2672019"/>
                <a:ext cx="32166" cy="49467"/>
              </a:xfrm>
              <a:custGeom>
                <a:avLst/>
                <a:gdLst>
                  <a:gd name="connsiteX0" fmla="*/ 1391 w 32166"/>
                  <a:gd name="connsiteY0" fmla="*/ -86 h 49467"/>
                  <a:gd name="connsiteX1" fmla="*/ 31644 w 32166"/>
                  <a:gd name="connsiteY1" fmla="*/ 49382 h 49467"/>
                  <a:gd name="connsiteX2" fmla="*/ 1391 w 32166"/>
                  <a:gd name="connsiteY2" fmla="*/ -86 h 49467"/>
                </a:gdLst>
                <a:ahLst/>
                <a:cxnLst>
                  <a:cxn ang="0">
                    <a:pos x="connsiteX0" y="connsiteY0"/>
                  </a:cxn>
                  <a:cxn ang="0">
                    <a:pos x="connsiteX1" y="connsiteY1"/>
                  </a:cxn>
                  <a:cxn ang="0">
                    <a:pos x="connsiteX2" y="connsiteY2"/>
                  </a:cxn>
                </a:cxnLst>
                <a:rect l="l" t="t" r="r" b="b"/>
                <a:pathLst>
                  <a:path w="32166" h="49467">
                    <a:moveTo>
                      <a:pt x="1391" y="-86"/>
                    </a:moveTo>
                    <a:cubicBezTo>
                      <a:pt x="1391" y="-86"/>
                      <a:pt x="36444" y="17141"/>
                      <a:pt x="31644" y="49382"/>
                    </a:cubicBezTo>
                    <a:cubicBezTo>
                      <a:pt x="31644" y="49382"/>
                      <a:pt x="-8093" y="49291"/>
                      <a:pt x="1391" y="-86"/>
                    </a:cubicBezTo>
                    <a:close/>
                  </a:path>
                </a:pathLst>
              </a:custGeom>
              <a:solidFill>
                <a:srgbClr val="933C3C"/>
              </a:solidFill>
              <a:ln w="1283"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673CECB8-A463-0E42-8940-50EBD9DE6892}"/>
                  </a:ext>
                </a:extLst>
              </p:cNvPr>
              <p:cNvSpPr/>
              <p:nvPr/>
            </p:nvSpPr>
            <p:spPr>
              <a:xfrm>
                <a:off x="4990422" y="2716971"/>
                <a:ext cx="45964" cy="37253"/>
              </a:xfrm>
              <a:custGeom>
                <a:avLst/>
                <a:gdLst>
                  <a:gd name="connsiteX0" fmla="*/ 45893 w 45964"/>
                  <a:gd name="connsiteY0" fmla="*/ -86 h 37253"/>
                  <a:gd name="connsiteX1" fmla="*/ -72 w 45964"/>
                  <a:gd name="connsiteY1" fmla="*/ 35268 h 37253"/>
                  <a:gd name="connsiteX2" fmla="*/ 45893 w 45964"/>
                  <a:gd name="connsiteY2" fmla="*/ -86 h 37253"/>
                </a:gdLst>
                <a:ahLst/>
                <a:cxnLst>
                  <a:cxn ang="0">
                    <a:pos x="connsiteX0" y="connsiteY0"/>
                  </a:cxn>
                  <a:cxn ang="0">
                    <a:pos x="connsiteX1" y="connsiteY1"/>
                  </a:cxn>
                  <a:cxn ang="0">
                    <a:pos x="connsiteX2" y="connsiteY2"/>
                  </a:cxn>
                </a:cxnLst>
                <a:rect l="l" t="t" r="r" b="b"/>
                <a:pathLst>
                  <a:path w="45964" h="37253">
                    <a:moveTo>
                      <a:pt x="45893" y="-86"/>
                    </a:moveTo>
                    <a:cubicBezTo>
                      <a:pt x="45893" y="-86"/>
                      <a:pt x="6993" y="3452"/>
                      <a:pt x="-72" y="35268"/>
                    </a:cubicBezTo>
                    <a:cubicBezTo>
                      <a:pt x="-59" y="35307"/>
                      <a:pt x="37066" y="49459"/>
                      <a:pt x="45893" y="-86"/>
                    </a:cubicBezTo>
                    <a:close/>
                  </a:path>
                </a:pathLst>
              </a:custGeom>
              <a:solidFill>
                <a:srgbClr val="933C3C"/>
              </a:solidFill>
              <a:ln w="1283"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25FF5CCB-5295-C948-A30C-31FCFD3BB6D9}"/>
                  </a:ext>
                </a:extLst>
              </p:cNvPr>
              <p:cNvSpPr/>
              <p:nvPr/>
            </p:nvSpPr>
            <p:spPr>
              <a:xfrm>
                <a:off x="4940931" y="2757677"/>
                <a:ext cx="45964" cy="37214"/>
              </a:xfrm>
              <a:custGeom>
                <a:avLst/>
                <a:gdLst>
                  <a:gd name="connsiteX0" fmla="*/ -72 w 45964"/>
                  <a:gd name="connsiteY0" fmla="*/ -86 h 37214"/>
                  <a:gd name="connsiteX1" fmla="*/ 45893 w 45964"/>
                  <a:gd name="connsiteY1" fmla="*/ 35255 h 37214"/>
                  <a:gd name="connsiteX2" fmla="*/ -72 w 45964"/>
                  <a:gd name="connsiteY2" fmla="*/ -86 h 37214"/>
                </a:gdLst>
                <a:ahLst/>
                <a:cxnLst>
                  <a:cxn ang="0">
                    <a:pos x="connsiteX0" y="connsiteY0"/>
                  </a:cxn>
                  <a:cxn ang="0">
                    <a:pos x="connsiteX1" y="connsiteY1"/>
                  </a:cxn>
                  <a:cxn ang="0">
                    <a:pos x="connsiteX2" y="connsiteY2"/>
                  </a:cxn>
                </a:cxnLst>
                <a:rect l="l" t="t" r="r" b="b"/>
                <a:pathLst>
                  <a:path w="45964" h="37214">
                    <a:moveTo>
                      <a:pt x="-72" y="-86"/>
                    </a:moveTo>
                    <a:cubicBezTo>
                      <a:pt x="-72" y="-86"/>
                      <a:pt x="38816" y="3439"/>
                      <a:pt x="45893" y="35255"/>
                    </a:cubicBezTo>
                    <a:cubicBezTo>
                      <a:pt x="45893" y="35255"/>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566DD9C2-2834-C646-831D-DD3FD5EFC922}"/>
                  </a:ext>
                </a:extLst>
              </p:cNvPr>
              <p:cNvSpPr/>
              <p:nvPr/>
            </p:nvSpPr>
            <p:spPr>
              <a:xfrm>
                <a:off x="4990422" y="2757677"/>
                <a:ext cx="45964" cy="37214"/>
              </a:xfrm>
              <a:custGeom>
                <a:avLst/>
                <a:gdLst>
                  <a:gd name="connsiteX0" fmla="*/ 45893 w 45964"/>
                  <a:gd name="connsiteY0" fmla="*/ -86 h 37214"/>
                  <a:gd name="connsiteX1" fmla="*/ -72 w 45964"/>
                  <a:gd name="connsiteY1" fmla="*/ 35255 h 37214"/>
                  <a:gd name="connsiteX2" fmla="*/ 45893 w 45964"/>
                  <a:gd name="connsiteY2" fmla="*/ -86 h 37214"/>
                </a:gdLst>
                <a:ahLst/>
                <a:cxnLst>
                  <a:cxn ang="0">
                    <a:pos x="connsiteX0" y="connsiteY0"/>
                  </a:cxn>
                  <a:cxn ang="0">
                    <a:pos x="connsiteX1" y="connsiteY1"/>
                  </a:cxn>
                  <a:cxn ang="0">
                    <a:pos x="connsiteX2" y="connsiteY2"/>
                  </a:cxn>
                </a:cxnLst>
                <a:rect l="l" t="t" r="r" b="b"/>
                <a:pathLst>
                  <a:path w="45964" h="37214">
                    <a:moveTo>
                      <a:pt x="45893" y="-86"/>
                    </a:moveTo>
                    <a:cubicBezTo>
                      <a:pt x="45893" y="-86"/>
                      <a:pt x="6993" y="3439"/>
                      <a:pt x="-72" y="35255"/>
                    </a:cubicBezTo>
                    <a:cubicBezTo>
                      <a:pt x="-59" y="35255"/>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3C40F6FB-DC7F-FD45-833E-7AA7924FB401}"/>
                  </a:ext>
                </a:extLst>
              </p:cNvPr>
              <p:cNvSpPr/>
              <p:nvPr/>
            </p:nvSpPr>
            <p:spPr>
              <a:xfrm>
                <a:off x="4940931" y="2803632"/>
                <a:ext cx="45964" cy="37223"/>
              </a:xfrm>
              <a:custGeom>
                <a:avLst/>
                <a:gdLst>
                  <a:gd name="connsiteX0" fmla="*/ -72 w 45964"/>
                  <a:gd name="connsiteY0" fmla="*/ -86 h 37223"/>
                  <a:gd name="connsiteX1" fmla="*/ 45893 w 45964"/>
                  <a:gd name="connsiteY1" fmla="*/ 35268 h 37223"/>
                  <a:gd name="connsiteX2" fmla="*/ -72 w 45964"/>
                  <a:gd name="connsiteY2" fmla="*/ -86 h 37223"/>
                </a:gdLst>
                <a:ahLst/>
                <a:cxnLst>
                  <a:cxn ang="0">
                    <a:pos x="connsiteX0" y="connsiteY0"/>
                  </a:cxn>
                  <a:cxn ang="0">
                    <a:pos x="connsiteX1" y="connsiteY1"/>
                  </a:cxn>
                  <a:cxn ang="0">
                    <a:pos x="connsiteX2" y="connsiteY2"/>
                  </a:cxn>
                </a:cxnLst>
                <a:rect l="l" t="t" r="r" b="b"/>
                <a:pathLst>
                  <a:path w="45964" h="37223">
                    <a:moveTo>
                      <a:pt x="-72" y="-86"/>
                    </a:moveTo>
                    <a:cubicBezTo>
                      <a:pt x="-72" y="-86"/>
                      <a:pt x="38816" y="3452"/>
                      <a:pt x="45893" y="35268"/>
                    </a:cubicBezTo>
                    <a:cubicBezTo>
                      <a:pt x="45893" y="35268"/>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7BDE1F91-BB5E-1045-8B26-DEA5DAA7036D}"/>
                  </a:ext>
                </a:extLst>
              </p:cNvPr>
              <p:cNvSpPr/>
              <p:nvPr/>
            </p:nvSpPr>
            <p:spPr>
              <a:xfrm>
                <a:off x="4990422" y="2803632"/>
                <a:ext cx="45964" cy="37223"/>
              </a:xfrm>
              <a:custGeom>
                <a:avLst/>
                <a:gdLst>
                  <a:gd name="connsiteX0" fmla="*/ 45893 w 45964"/>
                  <a:gd name="connsiteY0" fmla="*/ -86 h 37223"/>
                  <a:gd name="connsiteX1" fmla="*/ -72 w 45964"/>
                  <a:gd name="connsiteY1" fmla="*/ 35268 h 37223"/>
                  <a:gd name="connsiteX2" fmla="*/ 45893 w 45964"/>
                  <a:gd name="connsiteY2" fmla="*/ -86 h 37223"/>
                </a:gdLst>
                <a:ahLst/>
                <a:cxnLst>
                  <a:cxn ang="0">
                    <a:pos x="connsiteX0" y="connsiteY0"/>
                  </a:cxn>
                  <a:cxn ang="0">
                    <a:pos x="connsiteX1" y="connsiteY1"/>
                  </a:cxn>
                  <a:cxn ang="0">
                    <a:pos x="connsiteX2" y="connsiteY2"/>
                  </a:cxn>
                </a:cxnLst>
                <a:rect l="l" t="t" r="r" b="b"/>
                <a:pathLst>
                  <a:path w="45964" h="37223">
                    <a:moveTo>
                      <a:pt x="45893" y="-86"/>
                    </a:moveTo>
                    <a:cubicBezTo>
                      <a:pt x="45893" y="-86"/>
                      <a:pt x="6993" y="3452"/>
                      <a:pt x="-72" y="35268"/>
                    </a:cubicBezTo>
                    <a:cubicBezTo>
                      <a:pt x="-59" y="35268"/>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C735CA2F-3CD1-B042-89DD-A0C671A53A6A}"/>
                  </a:ext>
                </a:extLst>
              </p:cNvPr>
              <p:cNvSpPr/>
              <p:nvPr/>
            </p:nvSpPr>
            <p:spPr>
              <a:xfrm>
                <a:off x="4940931" y="2837211"/>
                <a:ext cx="45964" cy="37226"/>
              </a:xfrm>
              <a:custGeom>
                <a:avLst/>
                <a:gdLst>
                  <a:gd name="connsiteX0" fmla="*/ -72 w 45964"/>
                  <a:gd name="connsiteY0" fmla="*/ -86 h 37226"/>
                  <a:gd name="connsiteX1" fmla="*/ 45893 w 45964"/>
                  <a:gd name="connsiteY1" fmla="*/ 35268 h 37226"/>
                  <a:gd name="connsiteX2" fmla="*/ -72 w 45964"/>
                  <a:gd name="connsiteY2" fmla="*/ -86 h 37226"/>
                </a:gdLst>
                <a:ahLst/>
                <a:cxnLst>
                  <a:cxn ang="0">
                    <a:pos x="connsiteX0" y="connsiteY0"/>
                  </a:cxn>
                  <a:cxn ang="0">
                    <a:pos x="connsiteX1" y="connsiteY1"/>
                  </a:cxn>
                  <a:cxn ang="0">
                    <a:pos x="connsiteX2" y="connsiteY2"/>
                  </a:cxn>
                </a:cxnLst>
                <a:rect l="l" t="t" r="r" b="b"/>
                <a:pathLst>
                  <a:path w="45964" h="37226">
                    <a:moveTo>
                      <a:pt x="-72" y="-86"/>
                    </a:moveTo>
                    <a:cubicBezTo>
                      <a:pt x="-72" y="-86"/>
                      <a:pt x="38816" y="3452"/>
                      <a:pt x="45893" y="35268"/>
                    </a:cubicBezTo>
                    <a:cubicBezTo>
                      <a:pt x="45893" y="35268"/>
                      <a:pt x="8769" y="49420"/>
                      <a:pt x="-72" y="-86"/>
                    </a:cubicBezTo>
                    <a:close/>
                  </a:path>
                </a:pathLst>
              </a:custGeom>
              <a:solidFill>
                <a:srgbClr val="933C3C"/>
              </a:solidFill>
              <a:ln w="1283"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5D50D5BF-39C7-6144-84DE-8A27A52E1021}"/>
                  </a:ext>
                </a:extLst>
              </p:cNvPr>
              <p:cNvSpPr/>
              <p:nvPr/>
            </p:nvSpPr>
            <p:spPr>
              <a:xfrm>
                <a:off x="4990422" y="2837211"/>
                <a:ext cx="45964" cy="37226"/>
              </a:xfrm>
              <a:custGeom>
                <a:avLst/>
                <a:gdLst>
                  <a:gd name="connsiteX0" fmla="*/ 45893 w 45964"/>
                  <a:gd name="connsiteY0" fmla="*/ -86 h 37226"/>
                  <a:gd name="connsiteX1" fmla="*/ -72 w 45964"/>
                  <a:gd name="connsiteY1" fmla="*/ 35268 h 37226"/>
                  <a:gd name="connsiteX2" fmla="*/ 45893 w 45964"/>
                  <a:gd name="connsiteY2" fmla="*/ -86 h 37226"/>
                </a:gdLst>
                <a:ahLst/>
                <a:cxnLst>
                  <a:cxn ang="0">
                    <a:pos x="connsiteX0" y="connsiteY0"/>
                  </a:cxn>
                  <a:cxn ang="0">
                    <a:pos x="connsiteX1" y="connsiteY1"/>
                  </a:cxn>
                  <a:cxn ang="0">
                    <a:pos x="connsiteX2" y="connsiteY2"/>
                  </a:cxn>
                </a:cxnLst>
                <a:rect l="l" t="t" r="r" b="b"/>
                <a:pathLst>
                  <a:path w="45964" h="37226">
                    <a:moveTo>
                      <a:pt x="45893" y="-86"/>
                    </a:moveTo>
                    <a:cubicBezTo>
                      <a:pt x="45893" y="-86"/>
                      <a:pt x="6993" y="3452"/>
                      <a:pt x="-72" y="35268"/>
                    </a:cubicBezTo>
                    <a:cubicBezTo>
                      <a:pt x="-59" y="35268"/>
                      <a:pt x="37066" y="49420"/>
                      <a:pt x="45893" y="-86"/>
                    </a:cubicBezTo>
                    <a:close/>
                  </a:path>
                </a:pathLst>
              </a:custGeom>
              <a:solidFill>
                <a:srgbClr val="933C3C"/>
              </a:solidFill>
              <a:ln w="1283"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A2D5D30-7CF3-6345-8267-3208E85C1C15}"/>
                  </a:ext>
                </a:extLst>
              </p:cNvPr>
              <p:cNvSpPr/>
              <p:nvPr/>
            </p:nvSpPr>
            <p:spPr>
              <a:xfrm rot="10800000">
                <a:off x="4986433" y="2713909"/>
                <a:ext cx="5751" cy="169258"/>
              </a:xfrm>
              <a:custGeom>
                <a:avLst/>
                <a:gdLst>
                  <a:gd name="connsiteX0" fmla="*/ -72 w 5751"/>
                  <a:gd name="connsiteY0" fmla="*/ -86 h 169258"/>
                  <a:gd name="connsiteX1" fmla="*/ 5680 w 5751"/>
                  <a:gd name="connsiteY1" fmla="*/ -86 h 169258"/>
                  <a:gd name="connsiteX2" fmla="*/ 5680 w 5751"/>
                  <a:gd name="connsiteY2" fmla="*/ 169172 h 169258"/>
                  <a:gd name="connsiteX3" fmla="*/ -72 w 5751"/>
                  <a:gd name="connsiteY3" fmla="*/ 169172 h 169258"/>
                </a:gdLst>
                <a:ahLst/>
                <a:cxnLst>
                  <a:cxn ang="0">
                    <a:pos x="connsiteX0" y="connsiteY0"/>
                  </a:cxn>
                  <a:cxn ang="0">
                    <a:pos x="connsiteX1" y="connsiteY1"/>
                  </a:cxn>
                  <a:cxn ang="0">
                    <a:pos x="connsiteX2" y="connsiteY2"/>
                  </a:cxn>
                  <a:cxn ang="0">
                    <a:pos x="connsiteX3" y="connsiteY3"/>
                  </a:cxn>
                </a:cxnLst>
                <a:rect l="l" t="t" r="r" b="b"/>
                <a:pathLst>
                  <a:path w="5751" h="169258">
                    <a:moveTo>
                      <a:pt x="-72" y="-86"/>
                    </a:moveTo>
                    <a:lnTo>
                      <a:pt x="5680" y="-86"/>
                    </a:lnTo>
                    <a:lnTo>
                      <a:pt x="5680" y="169172"/>
                    </a:lnTo>
                    <a:lnTo>
                      <a:pt x="-72" y="169172"/>
                    </a:lnTo>
                    <a:close/>
                  </a:path>
                </a:pathLst>
              </a:custGeom>
              <a:solidFill>
                <a:srgbClr val="933C3C"/>
              </a:solidFill>
              <a:ln w="1283" cap="flat">
                <a:noFill/>
                <a:prstDash val="solid"/>
                <a:miter/>
              </a:ln>
            </p:spPr>
            <p:txBody>
              <a:bodyPr rtlCol="0" anchor="ctr"/>
              <a:lstStyle/>
              <a:p>
                <a:endParaRPr lang="en-VN"/>
              </a:p>
            </p:txBody>
          </p:sp>
        </p:grpSp>
        <p:sp>
          <p:nvSpPr>
            <p:cNvPr id="148" name="Graphic 48">
              <a:extLst>
                <a:ext uri="{FF2B5EF4-FFF2-40B4-BE49-F238E27FC236}">
                  <a16:creationId xmlns:a16="http://schemas.microsoft.com/office/drawing/2014/main" id="{4ADECCF4-6F81-6F44-9378-E225F528E419}"/>
                </a:ext>
              </a:extLst>
            </p:cNvPr>
            <p:cNvSpPr/>
            <p:nvPr/>
          </p:nvSpPr>
          <p:spPr>
            <a:xfrm>
              <a:off x="3569949" y="2122020"/>
              <a:ext cx="484081" cy="1195767"/>
            </a:xfrm>
            <a:custGeom>
              <a:avLst/>
              <a:gdLst>
                <a:gd name="connsiteX0" fmla="*/ 484081 w 484081"/>
                <a:gd name="connsiteY0" fmla="*/ 0 h 1195767"/>
                <a:gd name="connsiteX1" fmla="*/ 156089 w 484081"/>
                <a:gd name="connsiteY1" fmla="*/ 0 h 1195767"/>
                <a:gd name="connsiteX2" fmla="*/ 0 w 484081"/>
                <a:gd name="connsiteY2" fmla="*/ 54472 h 1195767"/>
                <a:gd name="connsiteX3" fmla="*/ 0 w 484081"/>
                <a:gd name="connsiteY3" fmla="*/ 1195767 h 1195767"/>
                <a:gd name="connsiteX4" fmla="*/ 366455 w 484081"/>
                <a:gd name="connsiteY4" fmla="*/ 1195767 h 1195767"/>
                <a:gd name="connsiteX5" fmla="*/ 484081 w 484081"/>
                <a:gd name="connsiteY5" fmla="*/ 1141295 h 1195767"/>
                <a:gd name="connsiteX6" fmla="*/ 484081 w 484081"/>
                <a:gd name="connsiteY6" fmla="*/ 0 h 1195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1195767">
                  <a:moveTo>
                    <a:pt x="484081" y="0"/>
                  </a:moveTo>
                  <a:lnTo>
                    <a:pt x="156089" y="0"/>
                  </a:lnTo>
                  <a:lnTo>
                    <a:pt x="0" y="54472"/>
                  </a:lnTo>
                  <a:lnTo>
                    <a:pt x="0" y="1195767"/>
                  </a:lnTo>
                  <a:lnTo>
                    <a:pt x="366455" y="1195767"/>
                  </a:lnTo>
                  <a:lnTo>
                    <a:pt x="484081" y="1141295"/>
                  </a:lnTo>
                  <a:lnTo>
                    <a:pt x="484081" y="0"/>
                  </a:lnTo>
                  <a:close/>
                </a:path>
              </a:pathLst>
            </a:custGeom>
            <a:solidFill>
              <a:srgbClr val="3F1217"/>
            </a:solidFill>
            <a:ln w="1283" cap="flat">
              <a:noFill/>
              <a:prstDash val="solid"/>
              <a:miter/>
            </a:ln>
          </p:spPr>
          <p:txBody>
            <a:bodyPr rtlCol="0" anchor="ctr"/>
            <a:lstStyle/>
            <a:p>
              <a:endParaRPr lang="en-VN"/>
            </a:p>
          </p:txBody>
        </p:sp>
        <p:sp>
          <p:nvSpPr>
            <p:cNvPr id="149" name="Graphic 48">
              <a:extLst>
                <a:ext uri="{FF2B5EF4-FFF2-40B4-BE49-F238E27FC236}">
                  <a16:creationId xmlns:a16="http://schemas.microsoft.com/office/drawing/2014/main" id="{A4F3A820-D716-0A4B-B992-C02F88655B3A}"/>
                </a:ext>
              </a:extLst>
            </p:cNvPr>
            <p:cNvSpPr/>
            <p:nvPr/>
          </p:nvSpPr>
          <p:spPr>
            <a:xfrm>
              <a:off x="3569949" y="2176493"/>
              <a:ext cx="366454" cy="1141295"/>
            </a:xfrm>
            <a:custGeom>
              <a:avLst/>
              <a:gdLst>
                <a:gd name="connsiteX0" fmla="*/ 0 w 366454"/>
                <a:gd name="connsiteY0" fmla="*/ 0 h 1141295"/>
                <a:gd name="connsiteX1" fmla="*/ 366455 w 366454"/>
                <a:gd name="connsiteY1" fmla="*/ 0 h 1141295"/>
                <a:gd name="connsiteX2" fmla="*/ 366455 w 366454"/>
                <a:gd name="connsiteY2" fmla="*/ 1141295 h 1141295"/>
                <a:gd name="connsiteX3" fmla="*/ 0 w 366454"/>
                <a:gd name="connsiteY3" fmla="*/ 1141295 h 1141295"/>
              </a:gdLst>
              <a:ahLst/>
              <a:cxnLst>
                <a:cxn ang="0">
                  <a:pos x="connsiteX0" y="connsiteY0"/>
                </a:cxn>
                <a:cxn ang="0">
                  <a:pos x="connsiteX1" y="connsiteY1"/>
                </a:cxn>
                <a:cxn ang="0">
                  <a:pos x="connsiteX2" y="connsiteY2"/>
                </a:cxn>
                <a:cxn ang="0">
                  <a:pos x="connsiteX3" y="connsiteY3"/>
                </a:cxn>
              </a:cxnLst>
              <a:rect l="l" t="t" r="r" b="b"/>
              <a:pathLst>
                <a:path w="366454" h="1141295">
                  <a:moveTo>
                    <a:pt x="0" y="0"/>
                  </a:moveTo>
                  <a:lnTo>
                    <a:pt x="366455" y="0"/>
                  </a:lnTo>
                  <a:lnTo>
                    <a:pt x="366455" y="1141295"/>
                  </a:lnTo>
                  <a:lnTo>
                    <a:pt x="0" y="1141295"/>
                  </a:lnTo>
                  <a:close/>
                </a:path>
              </a:pathLst>
            </a:custGeom>
            <a:solidFill>
              <a:srgbClr val="933C3C"/>
            </a:solidFill>
            <a:ln w="1283" cap="flat">
              <a:noFill/>
              <a:prstDash val="solid"/>
              <a:miter/>
            </a:ln>
          </p:spPr>
          <p:txBody>
            <a:bodyPr rtlCol="0" anchor="ctr"/>
            <a:lstStyle/>
            <a:p>
              <a:endParaRPr lang="en-VN"/>
            </a:p>
          </p:txBody>
        </p:sp>
        <p:sp>
          <p:nvSpPr>
            <p:cNvPr id="150" name="Graphic 48">
              <a:extLst>
                <a:ext uri="{FF2B5EF4-FFF2-40B4-BE49-F238E27FC236}">
                  <a16:creationId xmlns:a16="http://schemas.microsoft.com/office/drawing/2014/main" id="{E2146588-9461-4341-BA3D-08EF7223EF52}"/>
                </a:ext>
              </a:extLst>
            </p:cNvPr>
            <p:cNvSpPr/>
            <p:nvPr/>
          </p:nvSpPr>
          <p:spPr>
            <a:xfrm>
              <a:off x="2924104" y="2741158"/>
              <a:ext cx="484081" cy="571483"/>
            </a:xfrm>
            <a:custGeom>
              <a:avLst/>
              <a:gdLst>
                <a:gd name="connsiteX0" fmla="*/ 484081 w 484081"/>
                <a:gd name="connsiteY0" fmla="*/ 0 h 571483"/>
                <a:gd name="connsiteX1" fmla="*/ 156076 w 484081"/>
                <a:gd name="connsiteY1" fmla="*/ 0 h 571483"/>
                <a:gd name="connsiteX2" fmla="*/ 0 w 484081"/>
                <a:gd name="connsiteY2" fmla="*/ 54472 h 571483"/>
                <a:gd name="connsiteX3" fmla="*/ 0 w 484081"/>
                <a:gd name="connsiteY3" fmla="*/ 571484 h 571483"/>
                <a:gd name="connsiteX4" fmla="*/ 366455 w 484081"/>
                <a:gd name="connsiteY4" fmla="*/ 571484 h 571483"/>
                <a:gd name="connsiteX5" fmla="*/ 484081 w 484081"/>
                <a:gd name="connsiteY5" fmla="*/ 517011 h 571483"/>
                <a:gd name="connsiteX6" fmla="*/ 484081 w 484081"/>
                <a:gd name="connsiteY6" fmla="*/ 0 h 57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571483">
                  <a:moveTo>
                    <a:pt x="484081" y="0"/>
                  </a:moveTo>
                  <a:lnTo>
                    <a:pt x="156076" y="0"/>
                  </a:lnTo>
                  <a:lnTo>
                    <a:pt x="0" y="54472"/>
                  </a:lnTo>
                  <a:lnTo>
                    <a:pt x="0" y="571484"/>
                  </a:lnTo>
                  <a:lnTo>
                    <a:pt x="366455" y="571484"/>
                  </a:lnTo>
                  <a:lnTo>
                    <a:pt x="484081" y="517011"/>
                  </a:lnTo>
                  <a:lnTo>
                    <a:pt x="484081" y="0"/>
                  </a:lnTo>
                  <a:close/>
                </a:path>
              </a:pathLst>
            </a:custGeom>
            <a:solidFill>
              <a:srgbClr val="3F1217"/>
            </a:solidFill>
            <a:ln w="1283" cap="flat">
              <a:noFill/>
              <a:prstDash val="solid"/>
              <a:miter/>
            </a:ln>
          </p:spPr>
          <p:txBody>
            <a:bodyPr rtlCol="0" anchor="ctr"/>
            <a:lstStyle/>
            <a:p>
              <a:endParaRPr lang="en-VN"/>
            </a:p>
          </p:txBody>
        </p:sp>
        <p:sp>
          <p:nvSpPr>
            <p:cNvPr id="151" name="Graphic 48">
              <a:extLst>
                <a:ext uri="{FF2B5EF4-FFF2-40B4-BE49-F238E27FC236}">
                  <a16:creationId xmlns:a16="http://schemas.microsoft.com/office/drawing/2014/main" id="{3D4132CE-DD6E-DF4A-844A-CDAF492FB744}"/>
                </a:ext>
              </a:extLst>
            </p:cNvPr>
            <p:cNvSpPr/>
            <p:nvPr/>
          </p:nvSpPr>
          <p:spPr>
            <a:xfrm>
              <a:off x="2924104" y="2795630"/>
              <a:ext cx="366454" cy="517011"/>
            </a:xfrm>
            <a:custGeom>
              <a:avLst/>
              <a:gdLst>
                <a:gd name="connsiteX0" fmla="*/ 0 w 366454"/>
                <a:gd name="connsiteY0" fmla="*/ 0 h 517011"/>
                <a:gd name="connsiteX1" fmla="*/ 366455 w 366454"/>
                <a:gd name="connsiteY1" fmla="*/ 0 h 517011"/>
                <a:gd name="connsiteX2" fmla="*/ 366455 w 366454"/>
                <a:gd name="connsiteY2" fmla="*/ 517011 h 517011"/>
                <a:gd name="connsiteX3" fmla="*/ 0 w 366454"/>
                <a:gd name="connsiteY3" fmla="*/ 517011 h 517011"/>
              </a:gdLst>
              <a:ahLst/>
              <a:cxnLst>
                <a:cxn ang="0">
                  <a:pos x="connsiteX0" y="connsiteY0"/>
                </a:cxn>
                <a:cxn ang="0">
                  <a:pos x="connsiteX1" y="connsiteY1"/>
                </a:cxn>
                <a:cxn ang="0">
                  <a:pos x="connsiteX2" y="connsiteY2"/>
                </a:cxn>
                <a:cxn ang="0">
                  <a:pos x="connsiteX3" y="connsiteY3"/>
                </a:cxn>
              </a:cxnLst>
              <a:rect l="l" t="t" r="r" b="b"/>
              <a:pathLst>
                <a:path w="366454" h="517011">
                  <a:moveTo>
                    <a:pt x="0" y="0"/>
                  </a:moveTo>
                  <a:lnTo>
                    <a:pt x="366455" y="0"/>
                  </a:lnTo>
                  <a:lnTo>
                    <a:pt x="366455" y="517011"/>
                  </a:lnTo>
                  <a:lnTo>
                    <a:pt x="0" y="517011"/>
                  </a:lnTo>
                  <a:close/>
                </a:path>
              </a:pathLst>
            </a:custGeom>
            <a:solidFill>
              <a:srgbClr val="933C3C"/>
            </a:solidFill>
            <a:ln w="1283" cap="flat">
              <a:noFill/>
              <a:prstDash val="solid"/>
              <a:miter/>
            </a:ln>
          </p:spPr>
          <p:txBody>
            <a:bodyPr rtlCol="0" anchor="ctr"/>
            <a:lstStyle/>
            <a:p>
              <a:endParaRPr lang="en-VN"/>
            </a:p>
          </p:txBody>
        </p:sp>
        <p:sp>
          <p:nvSpPr>
            <p:cNvPr id="152" name="Graphic 48">
              <a:extLst>
                <a:ext uri="{FF2B5EF4-FFF2-40B4-BE49-F238E27FC236}">
                  <a16:creationId xmlns:a16="http://schemas.microsoft.com/office/drawing/2014/main" id="{C608657F-69C9-C94B-9E5C-C42EEEC5DD03}"/>
                </a:ext>
              </a:extLst>
            </p:cNvPr>
            <p:cNvSpPr/>
            <p:nvPr/>
          </p:nvSpPr>
          <p:spPr>
            <a:xfrm>
              <a:off x="4215794" y="1829897"/>
              <a:ext cx="484094" cy="1484172"/>
            </a:xfrm>
            <a:custGeom>
              <a:avLst/>
              <a:gdLst>
                <a:gd name="connsiteX0" fmla="*/ 484094 w 484094"/>
                <a:gd name="connsiteY0" fmla="*/ 0 h 1484172"/>
                <a:gd name="connsiteX1" fmla="*/ 156089 w 484094"/>
                <a:gd name="connsiteY1" fmla="*/ 0 h 1484172"/>
                <a:gd name="connsiteX2" fmla="*/ 0 w 484094"/>
                <a:gd name="connsiteY2" fmla="*/ 54460 h 1484172"/>
                <a:gd name="connsiteX3" fmla="*/ 0 w 484094"/>
                <a:gd name="connsiteY3" fmla="*/ 1484173 h 1484172"/>
                <a:gd name="connsiteX4" fmla="*/ 366455 w 484094"/>
                <a:gd name="connsiteY4" fmla="*/ 1484173 h 1484172"/>
                <a:gd name="connsiteX5" fmla="*/ 484094 w 484094"/>
                <a:gd name="connsiteY5" fmla="*/ 1429700 h 1484172"/>
                <a:gd name="connsiteX6" fmla="*/ 484094 w 484094"/>
                <a:gd name="connsiteY6" fmla="*/ 0 h 148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94" h="1484172">
                  <a:moveTo>
                    <a:pt x="484094" y="0"/>
                  </a:moveTo>
                  <a:lnTo>
                    <a:pt x="156089" y="0"/>
                  </a:lnTo>
                  <a:lnTo>
                    <a:pt x="0" y="54460"/>
                  </a:lnTo>
                  <a:lnTo>
                    <a:pt x="0" y="1484173"/>
                  </a:lnTo>
                  <a:lnTo>
                    <a:pt x="366455" y="1484173"/>
                  </a:lnTo>
                  <a:lnTo>
                    <a:pt x="484094" y="1429700"/>
                  </a:lnTo>
                  <a:lnTo>
                    <a:pt x="484094" y="0"/>
                  </a:lnTo>
                  <a:close/>
                </a:path>
              </a:pathLst>
            </a:custGeom>
            <a:solidFill>
              <a:srgbClr val="3F1217"/>
            </a:solidFill>
            <a:ln w="1283" cap="flat">
              <a:noFill/>
              <a:prstDash val="solid"/>
              <a:miter/>
            </a:ln>
          </p:spPr>
          <p:txBody>
            <a:bodyPr rtlCol="0" anchor="ctr"/>
            <a:lstStyle/>
            <a:p>
              <a:endParaRPr lang="en-VN"/>
            </a:p>
          </p:txBody>
        </p:sp>
        <p:sp>
          <p:nvSpPr>
            <p:cNvPr id="153" name="Graphic 48">
              <a:extLst>
                <a:ext uri="{FF2B5EF4-FFF2-40B4-BE49-F238E27FC236}">
                  <a16:creationId xmlns:a16="http://schemas.microsoft.com/office/drawing/2014/main" id="{18F5A10B-2F59-AC45-B8B5-708F6F61F3B5}"/>
                </a:ext>
              </a:extLst>
            </p:cNvPr>
            <p:cNvSpPr/>
            <p:nvPr/>
          </p:nvSpPr>
          <p:spPr>
            <a:xfrm>
              <a:off x="4215794" y="1884357"/>
              <a:ext cx="366454" cy="1429712"/>
            </a:xfrm>
            <a:custGeom>
              <a:avLst/>
              <a:gdLst>
                <a:gd name="connsiteX0" fmla="*/ 0 w 366454"/>
                <a:gd name="connsiteY0" fmla="*/ 0 h 1429712"/>
                <a:gd name="connsiteX1" fmla="*/ 366455 w 366454"/>
                <a:gd name="connsiteY1" fmla="*/ 0 h 1429712"/>
                <a:gd name="connsiteX2" fmla="*/ 366455 w 366454"/>
                <a:gd name="connsiteY2" fmla="*/ 1429713 h 1429712"/>
                <a:gd name="connsiteX3" fmla="*/ 0 w 366454"/>
                <a:gd name="connsiteY3" fmla="*/ 1429713 h 1429712"/>
              </a:gdLst>
              <a:ahLst/>
              <a:cxnLst>
                <a:cxn ang="0">
                  <a:pos x="connsiteX0" y="connsiteY0"/>
                </a:cxn>
                <a:cxn ang="0">
                  <a:pos x="connsiteX1" y="connsiteY1"/>
                </a:cxn>
                <a:cxn ang="0">
                  <a:pos x="connsiteX2" y="connsiteY2"/>
                </a:cxn>
                <a:cxn ang="0">
                  <a:pos x="connsiteX3" y="connsiteY3"/>
                </a:cxn>
              </a:cxnLst>
              <a:rect l="l" t="t" r="r" b="b"/>
              <a:pathLst>
                <a:path w="366454" h="1429712">
                  <a:moveTo>
                    <a:pt x="0" y="0"/>
                  </a:moveTo>
                  <a:lnTo>
                    <a:pt x="366455" y="0"/>
                  </a:lnTo>
                  <a:lnTo>
                    <a:pt x="366455" y="1429713"/>
                  </a:lnTo>
                  <a:lnTo>
                    <a:pt x="0" y="1429713"/>
                  </a:lnTo>
                  <a:close/>
                </a:path>
              </a:pathLst>
            </a:custGeom>
            <a:solidFill>
              <a:srgbClr val="933C3C"/>
            </a:solidFill>
            <a:ln w="1283" cap="flat">
              <a:noFill/>
              <a:prstDash val="solid"/>
              <a:miter/>
            </a:ln>
          </p:spPr>
          <p:txBody>
            <a:bodyPr rtlCol="0" anchor="ctr"/>
            <a:lstStyle/>
            <a:p>
              <a:endParaRPr lang="en-VN"/>
            </a:p>
          </p:txBody>
        </p:sp>
        <p:sp>
          <p:nvSpPr>
            <p:cNvPr id="154" name="Graphic 48">
              <a:extLst>
                <a:ext uri="{FF2B5EF4-FFF2-40B4-BE49-F238E27FC236}">
                  <a16:creationId xmlns:a16="http://schemas.microsoft.com/office/drawing/2014/main" id="{2FBD04D0-5CB0-B04A-88B0-3CF5EFA0B41C}"/>
                </a:ext>
              </a:extLst>
            </p:cNvPr>
            <p:cNvSpPr/>
            <p:nvPr/>
          </p:nvSpPr>
          <p:spPr>
            <a:xfrm>
              <a:off x="4387852" y="1241405"/>
              <a:ext cx="130146" cy="151896"/>
            </a:xfrm>
            <a:custGeom>
              <a:avLst/>
              <a:gdLst>
                <a:gd name="connsiteX0" fmla="*/ 61579 w 130146"/>
                <a:gd name="connsiteY0" fmla="*/ 10335 h 151896"/>
                <a:gd name="connsiteX1" fmla="*/ 93839 w 130146"/>
                <a:gd name="connsiteY1" fmla="*/ 85302 h 151896"/>
                <a:gd name="connsiteX2" fmla="*/ 130075 w 130146"/>
                <a:gd name="connsiteY2" fmla="*/ 114893 h 151896"/>
                <a:gd name="connsiteX3" fmla="*/ 34775 w 130146"/>
                <a:gd name="connsiteY3" fmla="*/ 148999 h 151896"/>
                <a:gd name="connsiteX4" fmla="*/ -72 w 130146"/>
                <a:gd name="connsiteY4" fmla="*/ 126742 h 151896"/>
                <a:gd name="connsiteX5" fmla="*/ 23451 w 130146"/>
                <a:gd name="connsiteY5" fmla="*/ 112371 h 151896"/>
                <a:gd name="connsiteX6" fmla="*/ 24571 w 130146"/>
                <a:gd name="connsiteY6" fmla="*/ -86 h 15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146" h="151896">
                  <a:moveTo>
                    <a:pt x="61579" y="10335"/>
                  </a:moveTo>
                  <a:cubicBezTo>
                    <a:pt x="61579" y="10335"/>
                    <a:pt x="89618" y="69182"/>
                    <a:pt x="93839" y="85302"/>
                  </a:cubicBezTo>
                  <a:cubicBezTo>
                    <a:pt x="98060" y="101422"/>
                    <a:pt x="130075" y="114893"/>
                    <a:pt x="130075" y="114893"/>
                  </a:cubicBezTo>
                  <a:cubicBezTo>
                    <a:pt x="130075" y="114893"/>
                    <a:pt x="60923" y="163871"/>
                    <a:pt x="34775" y="148999"/>
                  </a:cubicBezTo>
                  <a:cubicBezTo>
                    <a:pt x="8627" y="134126"/>
                    <a:pt x="-72" y="126742"/>
                    <a:pt x="-72" y="126742"/>
                  </a:cubicBezTo>
                  <a:cubicBezTo>
                    <a:pt x="-72" y="126742"/>
                    <a:pt x="20414" y="124027"/>
                    <a:pt x="23451" y="112371"/>
                  </a:cubicBezTo>
                  <a:cubicBezTo>
                    <a:pt x="26488" y="100715"/>
                    <a:pt x="24571" y="-86"/>
                    <a:pt x="24571" y="-86"/>
                  </a:cubicBezTo>
                  <a:close/>
                </a:path>
              </a:pathLst>
            </a:custGeom>
            <a:solidFill>
              <a:srgbClr val="E08A68"/>
            </a:solidFill>
            <a:ln w="1283" cap="flat">
              <a:noFill/>
              <a:prstDash val="solid"/>
              <a:miter/>
            </a:ln>
          </p:spPr>
          <p:txBody>
            <a:bodyPr rtlCol="0" anchor="ctr"/>
            <a:lstStyle/>
            <a:p>
              <a:endParaRPr lang="en-VN"/>
            </a:p>
          </p:txBody>
        </p:sp>
        <p:sp>
          <p:nvSpPr>
            <p:cNvPr id="155" name="Graphic 48">
              <a:extLst>
                <a:ext uri="{FF2B5EF4-FFF2-40B4-BE49-F238E27FC236}">
                  <a16:creationId xmlns:a16="http://schemas.microsoft.com/office/drawing/2014/main" id="{AF3FA838-D605-4744-A7CC-8C5E538FF193}"/>
                </a:ext>
              </a:extLst>
            </p:cNvPr>
            <p:cNvSpPr/>
            <p:nvPr/>
          </p:nvSpPr>
          <p:spPr>
            <a:xfrm>
              <a:off x="4249014" y="1379889"/>
              <a:ext cx="163789" cy="297081"/>
            </a:xfrm>
            <a:custGeom>
              <a:avLst/>
              <a:gdLst>
                <a:gd name="connsiteX0" fmla="*/ 107536 w 163789"/>
                <a:gd name="connsiteY0" fmla="*/ -86 h 297081"/>
                <a:gd name="connsiteX1" fmla="*/ 61134 w 163789"/>
                <a:gd name="connsiteY1" fmla="*/ 145409 h 297081"/>
                <a:gd name="connsiteX2" fmla="*/ 15324 w 163789"/>
                <a:gd name="connsiteY2" fmla="*/ 217212 h 297081"/>
                <a:gd name="connsiteX3" fmla="*/ 2018 w 163789"/>
                <a:gd name="connsiteY3" fmla="*/ 274617 h 297081"/>
                <a:gd name="connsiteX4" fmla="*/ 43801 w 163789"/>
                <a:gd name="connsiteY4" fmla="*/ 290236 h 297081"/>
                <a:gd name="connsiteX5" fmla="*/ 111435 w 163789"/>
                <a:gd name="connsiteY5" fmla="*/ 176878 h 297081"/>
                <a:gd name="connsiteX6" fmla="*/ 139011 w 163789"/>
                <a:gd name="connsiteY6" fmla="*/ 139761 h 297081"/>
                <a:gd name="connsiteX7" fmla="*/ 163718 w 163789"/>
                <a:gd name="connsiteY7" fmla="*/ 71575 h 29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89" h="297081">
                  <a:moveTo>
                    <a:pt x="107536" y="-86"/>
                  </a:moveTo>
                  <a:lnTo>
                    <a:pt x="61134" y="145409"/>
                  </a:lnTo>
                  <a:lnTo>
                    <a:pt x="15324" y="217212"/>
                  </a:lnTo>
                  <a:cubicBezTo>
                    <a:pt x="6792" y="236047"/>
                    <a:pt x="-4879" y="255126"/>
                    <a:pt x="2018" y="274617"/>
                  </a:cubicBezTo>
                  <a:cubicBezTo>
                    <a:pt x="8208" y="292101"/>
                    <a:pt x="20278" y="305713"/>
                    <a:pt x="43801" y="290236"/>
                  </a:cubicBezTo>
                  <a:lnTo>
                    <a:pt x="111435" y="176878"/>
                  </a:lnTo>
                  <a:cubicBezTo>
                    <a:pt x="121490" y="165171"/>
                    <a:pt x="130705" y="152768"/>
                    <a:pt x="139011" y="139761"/>
                  </a:cubicBezTo>
                  <a:lnTo>
                    <a:pt x="163718" y="71575"/>
                  </a:lnTo>
                  <a:close/>
                </a:path>
              </a:pathLst>
            </a:custGeom>
            <a:solidFill>
              <a:srgbClr val="282247"/>
            </a:solidFill>
            <a:ln w="1283" cap="flat">
              <a:noFill/>
              <a:prstDash val="solid"/>
              <a:miter/>
            </a:ln>
          </p:spPr>
          <p:txBody>
            <a:bodyPr rtlCol="0" anchor="ctr"/>
            <a:lstStyle/>
            <a:p>
              <a:endParaRPr lang="en-VN"/>
            </a:p>
          </p:txBody>
        </p:sp>
        <p:sp>
          <p:nvSpPr>
            <p:cNvPr id="156" name="Graphic 48">
              <a:extLst>
                <a:ext uri="{FF2B5EF4-FFF2-40B4-BE49-F238E27FC236}">
                  <a16:creationId xmlns:a16="http://schemas.microsoft.com/office/drawing/2014/main" id="{977CA610-DDDE-644D-A074-3C3A689E1A98}"/>
                </a:ext>
              </a:extLst>
            </p:cNvPr>
            <p:cNvSpPr/>
            <p:nvPr/>
          </p:nvSpPr>
          <p:spPr>
            <a:xfrm>
              <a:off x="4192264" y="2065682"/>
              <a:ext cx="121210" cy="149184"/>
            </a:xfrm>
            <a:custGeom>
              <a:avLst/>
              <a:gdLst>
                <a:gd name="connsiteX0" fmla="*/ 56761 w 121210"/>
                <a:gd name="connsiteY0" fmla="*/ 15443 h 149184"/>
                <a:gd name="connsiteX1" fmla="*/ 7863 w 121210"/>
                <a:gd name="connsiteY1" fmla="*/ 107932 h 149184"/>
                <a:gd name="connsiteX2" fmla="*/ 6576 w 121210"/>
                <a:gd name="connsiteY2" fmla="*/ 143673 h 149184"/>
                <a:gd name="connsiteX3" fmla="*/ 55757 w 121210"/>
                <a:gd name="connsiteY3" fmla="*/ 141190 h 149184"/>
                <a:gd name="connsiteX4" fmla="*/ 100602 w 121210"/>
                <a:gd name="connsiteY4" fmla="*/ 77184 h 149184"/>
                <a:gd name="connsiteX5" fmla="*/ 101503 w 121210"/>
                <a:gd name="connsiteY5" fmla="*/ 68899 h 149184"/>
                <a:gd name="connsiteX6" fmla="*/ 108066 w 121210"/>
                <a:gd name="connsiteY6" fmla="*/ 75100 h 149184"/>
                <a:gd name="connsiteX7" fmla="*/ 121139 w 121210"/>
                <a:gd name="connsiteY7" fmla="*/ 58580 h 149184"/>
                <a:gd name="connsiteX8" fmla="*/ 95082 w 121210"/>
                <a:gd name="connsiteY8" fmla="*/ -86 h 14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210" h="149184">
                  <a:moveTo>
                    <a:pt x="56761" y="15443"/>
                  </a:moveTo>
                  <a:cubicBezTo>
                    <a:pt x="56761" y="15443"/>
                    <a:pt x="31514" y="94874"/>
                    <a:pt x="7863" y="107932"/>
                  </a:cubicBezTo>
                  <a:cubicBezTo>
                    <a:pt x="7863" y="107932"/>
                    <a:pt x="-9098" y="133586"/>
                    <a:pt x="6576" y="143673"/>
                  </a:cubicBezTo>
                  <a:cubicBezTo>
                    <a:pt x="22249" y="153759"/>
                    <a:pt x="43159" y="147918"/>
                    <a:pt x="55757" y="141190"/>
                  </a:cubicBezTo>
                  <a:cubicBezTo>
                    <a:pt x="68355" y="134461"/>
                    <a:pt x="100602" y="77184"/>
                    <a:pt x="100602" y="77184"/>
                  </a:cubicBezTo>
                  <a:lnTo>
                    <a:pt x="101503" y="68899"/>
                  </a:lnTo>
                  <a:lnTo>
                    <a:pt x="108066" y="75100"/>
                  </a:lnTo>
                  <a:lnTo>
                    <a:pt x="121139" y="58580"/>
                  </a:lnTo>
                  <a:lnTo>
                    <a:pt x="95082" y="-86"/>
                  </a:lnTo>
                  <a:close/>
                </a:path>
              </a:pathLst>
            </a:custGeom>
            <a:solidFill>
              <a:srgbClr val="4C2421"/>
            </a:solidFill>
            <a:ln w="1283" cap="flat">
              <a:noFill/>
              <a:prstDash val="solid"/>
              <a:miter/>
            </a:ln>
          </p:spPr>
          <p:txBody>
            <a:bodyPr rtlCol="0" anchor="ctr"/>
            <a:lstStyle/>
            <a:p>
              <a:endParaRPr lang="en-VN"/>
            </a:p>
          </p:txBody>
        </p:sp>
        <p:sp>
          <p:nvSpPr>
            <p:cNvPr id="157" name="Graphic 48">
              <a:extLst>
                <a:ext uri="{FF2B5EF4-FFF2-40B4-BE49-F238E27FC236}">
                  <a16:creationId xmlns:a16="http://schemas.microsoft.com/office/drawing/2014/main" id="{0D2A4299-2D22-5C43-9A92-1ECE9C9E8849}"/>
                </a:ext>
              </a:extLst>
            </p:cNvPr>
            <p:cNvSpPr/>
            <p:nvPr/>
          </p:nvSpPr>
          <p:spPr>
            <a:xfrm>
              <a:off x="4218413" y="2087999"/>
              <a:ext cx="44897" cy="43774"/>
            </a:xfrm>
            <a:custGeom>
              <a:avLst/>
              <a:gdLst>
                <a:gd name="connsiteX0" fmla="*/ 29016 w 44897"/>
                <a:gd name="connsiteY0" fmla="*/ 2054 h 43774"/>
                <a:gd name="connsiteX1" fmla="*/ 7217 w 44897"/>
                <a:gd name="connsiteY1" fmla="*/ 23655 h 43774"/>
                <a:gd name="connsiteX2" fmla="*/ 1774 w 44897"/>
                <a:gd name="connsiteY2" fmla="*/ 42863 h 43774"/>
                <a:gd name="connsiteX3" fmla="*/ 18310 w 44897"/>
                <a:gd name="connsiteY3" fmla="*/ 33407 h 43774"/>
                <a:gd name="connsiteX4" fmla="*/ 24744 w 44897"/>
                <a:gd name="connsiteY4" fmla="*/ 23707 h 43774"/>
                <a:gd name="connsiteX5" fmla="*/ 30019 w 44897"/>
                <a:gd name="connsiteY5" fmla="*/ 8088 h 43774"/>
                <a:gd name="connsiteX6" fmla="*/ 26416 w 44897"/>
                <a:gd name="connsiteY6" fmla="*/ 7110 h 43774"/>
                <a:gd name="connsiteX7" fmla="*/ 31924 w 44897"/>
                <a:gd name="connsiteY7" fmla="*/ 26820 h 43774"/>
                <a:gd name="connsiteX8" fmla="*/ 41897 w 44897"/>
                <a:gd name="connsiteY8" fmla="*/ 36186 h 43774"/>
                <a:gd name="connsiteX9" fmla="*/ 43505 w 44897"/>
                <a:gd name="connsiteY9" fmla="*/ 23835 h 43774"/>
                <a:gd name="connsiteX10" fmla="*/ 33455 w 44897"/>
                <a:gd name="connsiteY10" fmla="*/ 793 h 43774"/>
                <a:gd name="connsiteX11" fmla="*/ 30122 w 44897"/>
                <a:gd name="connsiteY11" fmla="*/ 2749 h 43774"/>
                <a:gd name="connsiteX12" fmla="*/ 37174 w 44897"/>
                <a:gd name="connsiteY12" fmla="*/ 16245 h 43774"/>
                <a:gd name="connsiteX13" fmla="*/ 40636 w 44897"/>
                <a:gd name="connsiteY13" fmla="*/ 29290 h 43774"/>
                <a:gd name="connsiteX14" fmla="*/ 33429 w 44897"/>
                <a:gd name="connsiteY14" fmla="*/ 21378 h 43774"/>
                <a:gd name="connsiteX15" fmla="*/ 30277 w 44897"/>
                <a:gd name="connsiteY15" fmla="*/ 7110 h 43774"/>
                <a:gd name="connsiteX16" fmla="*/ 28283 w 44897"/>
                <a:gd name="connsiteY16" fmla="*/ 5220 h 43774"/>
                <a:gd name="connsiteX17" fmla="*/ 26687 w 44897"/>
                <a:gd name="connsiteY17" fmla="*/ 6132 h 43774"/>
                <a:gd name="connsiteX18" fmla="*/ 19764 w 44897"/>
                <a:gd name="connsiteY18" fmla="*/ 25096 h 43774"/>
                <a:gd name="connsiteX19" fmla="*/ 12918 w 44897"/>
                <a:gd name="connsiteY19" fmla="*/ 33343 h 43774"/>
                <a:gd name="connsiteX20" fmla="*/ 4631 w 44897"/>
                <a:gd name="connsiteY20" fmla="*/ 35916 h 43774"/>
                <a:gd name="connsiteX21" fmla="*/ 11618 w 44897"/>
                <a:gd name="connsiteY21" fmla="*/ 24440 h 43774"/>
                <a:gd name="connsiteX22" fmla="*/ 18271 w 44897"/>
                <a:gd name="connsiteY22" fmla="*/ 17711 h 43774"/>
                <a:gd name="connsiteX23" fmla="*/ 32426 w 44897"/>
                <a:gd name="connsiteY23" fmla="*/ 4035 h 43774"/>
                <a:gd name="connsiteX24" fmla="*/ 29093 w 44897"/>
                <a:gd name="connsiteY24" fmla="*/ 2093 h 43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897" h="43774">
                  <a:moveTo>
                    <a:pt x="29016" y="2054"/>
                  </a:moveTo>
                  <a:cubicBezTo>
                    <a:pt x="22775" y="10211"/>
                    <a:pt x="13574" y="15537"/>
                    <a:pt x="7217" y="23655"/>
                  </a:cubicBezTo>
                  <a:cubicBezTo>
                    <a:pt x="4425" y="27219"/>
                    <a:pt x="-3682" y="38309"/>
                    <a:pt x="1774" y="42863"/>
                  </a:cubicBezTo>
                  <a:cubicBezTo>
                    <a:pt x="6291" y="46633"/>
                    <a:pt x="15543" y="36431"/>
                    <a:pt x="18310" y="33407"/>
                  </a:cubicBezTo>
                  <a:cubicBezTo>
                    <a:pt x="20997" y="30569"/>
                    <a:pt x="23174" y="27287"/>
                    <a:pt x="24744" y="23707"/>
                  </a:cubicBezTo>
                  <a:cubicBezTo>
                    <a:pt x="26905" y="18560"/>
                    <a:pt x="27073" y="12925"/>
                    <a:pt x="30019" y="8088"/>
                  </a:cubicBezTo>
                  <a:lnTo>
                    <a:pt x="26416" y="7110"/>
                  </a:lnTo>
                  <a:cubicBezTo>
                    <a:pt x="26564" y="14039"/>
                    <a:pt x="28458" y="20818"/>
                    <a:pt x="31924" y="26820"/>
                  </a:cubicBezTo>
                  <a:cubicBezTo>
                    <a:pt x="33584" y="29650"/>
                    <a:pt x="37830" y="37177"/>
                    <a:pt x="41897" y="36186"/>
                  </a:cubicBezTo>
                  <a:cubicBezTo>
                    <a:pt x="46825" y="34990"/>
                    <a:pt x="44200" y="26884"/>
                    <a:pt x="43505" y="23835"/>
                  </a:cubicBezTo>
                  <a:cubicBezTo>
                    <a:pt x="41550" y="15619"/>
                    <a:pt x="38147" y="7816"/>
                    <a:pt x="33455" y="793"/>
                  </a:cubicBezTo>
                  <a:cubicBezTo>
                    <a:pt x="32168" y="-1265"/>
                    <a:pt x="28758" y="665"/>
                    <a:pt x="30122" y="2749"/>
                  </a:cubicBezTo>
                  <a:cubicBezTo>
                    <a:pt x="32966" y="6972"/>
                    <a:pt x="35331" y="11499"/>
                    <a:pt x="37174" y="16245"/>
                  </a:cubicBezTo>
                  <a:cubicBezTo>
                    <a:pt x="38255" y="19101"/>
                    <a:pt x="41729" y="26344"/>
                    <a:pt x="40636" y="29290"/>
                  </a:cubicBezTo>
                  <a:cubicBezTo>
                    <a:pt x="39169" y="33240"/>
                    <a:pt x="34317" y="23346"/>
                    <a:pt x="33429" y="21378"/>
                  </a:cubicBezTo>
                  <a:cubicBezTo>
                    <a:pt x="31448" y="16876"/>
                    <a:pt x="30377" y="12027"/>
                    <a:pt x="30277" y="7110"/>
                  </a:cubicBezTo>
                  <a:cubicBezTo>
                    <a:pt x="30248" y="6038"/>
                    <a:pt x="29355" y="5191"/>
                    <a:pt x="28283" y="5220"/>
                  </a:cubicBezTo>
                  <a:cubicBezTo>
                    <a:pt x="27631" y="5237"/>
                    <a:pt x="27032" y="5580"/>
                    <a:pt x="26687" y="6132"/>
                  </a:cubicBezTo>
                  <a:cubicBezTo>
                    <a:pt x="23096" y="12025"/>
                    <a:pt x="23161" y="19114"/>
                    <a:pt x="19764" y="25096"/>
                  </a:cubicBezTo>
                  <a:cubicBezTo>
                    <a:pt x="17922" y="28183"/>
                    <a:pt x="15613" y="30965"/>
                    <a:pt x="12918" y="33343"/>
                  </a:cubicBezTo>
                  <a:cubicBezTo>
                    <a:pt x="11168" y="34938"/>
                    <a:pt x="4618" y="41911"/>
                    <a:pt x="4631" y="35916"/>
                  </a:cubicBezTo>
                  <a:cubicBezTo>
                    <a:pt x="4631" y="32429"/>
                    <a:pt x="9547" y="26833"/>
                    <a:pt x="11618" y="24440"/>
                  </a:cubicBezTo>
                  <a:cubicBezTo>
                    <a:pt x="13695" y="22062"/>
                    <a:pt x="15916" y="19815"/>
                    <a:pt x="18271" y="17711"/>
                  </a:cubicBezTo>
                  <a:cubicBezTo>
                    <a:pt x="23161" y="13260"/>
                    <a:pt x="28334" y="9323"/>
                    <a:pt x="32426" y="4035"/>
                  </a:cubicBezTo>
                  <a:cubicBezTo>
                    <a:pt x="33931" y="2067"/>
                    <a:pt x="30586" y="176"/>
                    <a:pt x="29093" y="2093"/>
                  </a:cubicBezTo>
                  <a:close/>
                </a:path>
              </a:pathLst>
            </a:custGeom>
            <a:solidFill>
              <a:srgbClr val="3F1D1B"/>
            </a:solidFill>
            <a:ln w="1283" cap="flat">
              <a:noFill/>
              <a:prstDash val="solid"/>
              <a:miter/>
            </a:ln>
          </p:spPr>
          <p:txBody>
            <a:bodyPr rtlCol="0" anchor="ctr"/>
            <a:lstStyle/>
            <a:p>
              <a:endParaRPr lang="en-VN"/>
            </a:p>
          </p:txBody>
        </p:sp>
        <p:sp>
          <p:nvSpPr>
            <p:cNvPr id="158" name="Graphic 48">
              <a:extLst>
                <a:ext uri="{FF2B5EF4-FFF2-40B4-BE49-F238E27FC236}">
                  <a16:creationId xmlns:a16="http://schemas.microsoft.com/office/drawing/2014/main" id="{EA0B6472-A174-7E4D-8DFA-2D84A9060510}"/>
                </a:ext>
              </a:extLst>
            </p:cNvPr>
            <p:cNvSpPr/>
            <p:nvPr/>
          </p:nvSpPr>
          <p:spPr>
            <a:xfrm>
              <a:off x="4285075" y="2143621"/>
              <a:ext cx="137314" cy="169041"/>
            </a:xfrm>
            <a:custGeom>
              <a:avLst/>
              <a:gdLst>
                <a:gd name="connsiteX0" fmla="*/ 64359 w 137314"/>
                <a:gd name="connsiteY0" fmla="*/ 17553 h 169041"/>
                <a:gd name="connsiteX1" fmla="*/ 8911 w 137314"/>
                <a:gd name="connsiteY1" fmla="*/ 122316 h 169041"/>
                <a:gd name="connsiteX2" fmla="*/ 7470 w 137314"/>
                <a:gd name="connsiteY2" fmla="*/ 162804 h 169041"/>
                <a:gd name="connsiteX3" fmla="*/ 63175 w 137314"/>
                <a:gd name="connsiteY3" fmla="*/ 159986 h 169041"/>
                <a:gd name="connsiteX4" fmla="*/ 113978 w 137314"/>
                <a:gd name="connsiteY4" fmla="*/ 87489 h 169041"/>
                <a:gd name="connsiteX5" fmla="*/ 114995 w 137314"/>
                <a:gd name="connsiteY5" fmla="*/ 78097 h 169041"/>
                <a:gd name="connsiteX6" fmla="*/ 122432 w 137314"/>
                <a:gd name="connsiteY6" fmla="*/ 85122 h 169041"/>
                <a:gd name="connsiteX7" fmla="*/ 137243 w 137314"/>
                <a:gd name="connsiteY7" fmla="*/ 66364 h 169041"/>
                <a:gd name="connsiteX8" fmla="*/ 107737 w 137314"/>
                <a:gd name="connsiteY8" fmla="*/ -86 h 16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314" h="169041">
                  <a:moveTo>
                    <a:pt x="64359" y="17553"/>
                  </a:moveTo>
                  <a:cubicBezTo>
                    <a:pt x="64359" y="17553"/>
                    <a:pt x="35753" y="107521"/>
                    <a:pt x="8911" y="122316"/>
                  </a:cubicBezTo>
                  <a:cubicBezTo>
                    <a:pt x="8911" y="122316"/>
                    <a:pt x="-10301" y="151366"/>
                    <a:pt x="7470" y="162804"/>
                  </a:cubicBezTo>
                  <a:cubicBezTo>
                    <a:pt x="25240" y="174241"/>
                    <a:pt x="48904" y="167615"/>
                    <a:pt x="63175" y="159986"/>
                  </a:cubicBezTo>
                  <a:cubicBezTo>
                    <a:pt x="77446" y="152357"/>
                    <a:pt x="113978" y="87489"/>
                    <a:pt x="113978" y="87489"/>
                  </a:cubicBezTo>
                  <a:lnTo>
                    <a:pt x="114995" y="78097"/>
                  </a:lnTo>
                  <a:lnTo>
                    <a:pt x="122432" y="85122"/>
                  </a:lnTo>
                  <a:lnTo>
                    <a:pt x="137243" y="66364"/>
                  </a:lnTo>
                  <a:lnTo>
                    <a:pt x="107737" y="-86"/>
                  </a:lnTo>
                  <a:close/>
                </a:path>
              </a:pathLst>
            </a:custGeom>
            <a:solidFill>
              <a:srgbClr val="4C2421"/>
            </a:solidFill>
            <a:ln w="1283" cap="flat">
              <a:noFill/>
              <a:prstDash val="solid"/>
              <a:miter/>
            </a:ln>
          </p:spPr>
          <p:txBody>
            <a:bodyPr rtlCol="0" anchor="ctr"/>
            <a:lstStyle/>
            <a:p>
              <a:endParaRPr lang="en-VN"/>
            </a:p>
          </p:txBody>
        </p:sp>
        <p:sp>
          <p:nvSpPr>
            <p:cNvPr id="159" name="Graphic 48">
              <a:extLst>
                <a:ext uri="{FF2B5EF4-FFF2-40B4-BE49-F238E27FC236}">
                  <a16:creationId xmlns:a16="http://schemas.microsoft.com/office/drawing/2014/main" id="{8494CDE3-00FD-6B44-891F-15E0FC26BBBE}"/>
                </a:ext>
              </a:extLst>
            </p:cNvPr>
            <p:cNvSpPr/>
            <p:nvPr/>
          </p:nvSpPr>
          <p:spPr>
            <a:xfrm>
              <a:off x="4130502" y="1703597"/>
              <a:ext cx="432498" cy="468454"/>
            </a:xfrm>
            <a:custGeom>
              <a:avLst/>
              <a:gdLst>
                <a:gd name="connsiteX0" fmla="*/ 206887 w 432498"/>
                <a:gd name="connsiteY0" fmla="*/ 32142 h 468454"/>
                <a:gd name="connsiteX1" fmla="*/ 198497 w 432498"/>
                <a:gd name="connsiteY1" fmla="*/ 35693 h 468454"/>
                <a:gd name="connsiteX2" fmla="*/ 23647 w 432498"/>
                <a:gd name="connsiteY2" fmla="*/ 121261 h 468454"/>
                <a:gd name="connsiteX3" fmla="*/ 3843 w 432498"/>
                <a:gd name="connsiteY3" fmla="*/ 207910 h 468454"/>
                <a:gd name="connsiteX4" fmla="*/ 100353 w 432498"/>
                <a:gd name="connsiteY4" fmla="*/ 403465 h 468454"/>
                <a:gd name="connsiteX5" fmla="*/ 167267 w 432498"/>
                <a:gd name="connsiteY5" fmla="*/ 381182 h 468454"/>
                <a:gd name="connsiteX6" fmla="*/ 112796 w 432498"/>
                <a:gd name="connsiteY6" fmla="*/ 215320 h 468454"/>
                <a:gd name="connsiteX7" fmla="*/ 182129 w 432498"/>
                <a:gd name="connsiteY7" fmla="*/ 148420 h 468454"/>
                <a:gd name="connsiteX8" fmla="*/ 241553 w 432498"/>
                <a:gd name="connsiteY8" fmla="*/ 126137 h 468454"/>
                <a:gd name="connsiteX9" fmla="*/ 154887 w 432498"/>
                <a:gd name="connsiteY9" fmla="*/ 205363 h 468454"/>
                <a:gd name="connsiteX10" fmla="*/ 199462 w 432498"/>
                <a:gd name="connsiteY10" fmla="*/ 467818 h 468454"/>
                <a:gd name="connsiteX11" fmla="*/ 278690 w 432498"/>
                <a:gd name="connsiteY11" fmla="*/ 452971 h 468454"/>
                <a:gd name="connsiteX12" fmla="*/ 253932 w 432498"/>
                <a:gd name="connsiteY12" fmla="*/ 232637 h 468454"/>
                <a:gd name="connsiteX13" fmla="*/ 348023 w 432498"/>
                <a:gd name="connsiteY13" fmla="*/ 175695 h 468454"/>
                <a:gd name="connsiteX14" fmla="*/ 402506 w 432498"/>
                <a:gd name="connsiteY14" fmla="*/ 153412 h 468454"/>
                <a:gd name="connsiteX15" fmla="*/ 432219 w 432498"/>
                <a:gd name="connsiteY15" fmla="*/ 74186 h 468454"/>
                <a:gd name="connsiteX16" fmla="*/ 387644 w 432498"/>
                <a:gd name="connsiteY16" fmla="*/ -86 h 4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2498" h="468454">
                  <a:moveTo>
                    <a:pt x="206887" y="32142"/>
                  </a:moveTo>
                  <a:lnTo>
                    <a:pt x="198497" y="35693"/>
                  </a:lnTo>
                  <a:cubicBezTo>
                    <a:pt x="163998" y="50385"/>
                    <a:pt x="34379" y="106260"/>
                    <a:pt x="23647" y="121261"/>
                  </a:cubicBezTo>
                  <a:cubicBezTo>
                    <a:pt x="11268" y="138591"/>
                    <a:pt x="-8523" y="175733"/>
                    <a:pt x="3843" y="207910"/>
                  </a:cubicBezTo>
                  <a:cubicBezTo>
                    <a:pt x="16209" y="240086"/>
                    <a:pt x="100353" y="403465"/>
                    <a:pt x="100353" y="403465"/>
                  </a:cubicBezTo>
                  <a:lnTo>
                    <a:pt x="167267" y="381182"/>
                  </a:lnTo>
                  <a:cubicBezTo>
                    <a:pt x="167267" y="381182"/>
                    <a:pt x="115923" y="240369"/>
                    <a:pt x="112796" y="215320"/>
                  </a:cubicBezTo>
                  <a:cubicBezTo>
                    <a:pt x="107842" y="175708"/>
                    <a:pt x="149933" y="153425"/>
                    <a:pt x="182129" y="148420"/>
                  </a:cubicBezTo>
                  <a:lnTo>
                    <a:pt x="241553" y="126137"/>
                  </a:lnTo>
                  <a:cubicBezTo>
                    <a:pt x="241553" y="126137"/>
                    <a:pt x="158902" y="188509"/>
                    <a:pt x="154887" y="205363"/>
                  </a:cubicBezTo>
                  <a:cubicBezTo>
                    <a:pt x="142508" y="257352"/>
                    <a:pt x="199462" y="467818"/>
                    <a:pt x="199462" y="467818"/>
                  </a:cubicBezTo>
                  <a:cubicBezTo>
                    <a:pt x="199462" y="467818"/>
                    <a:pt x="253932" y="472771"/>
                    <a:pt x="278690" y="452971"/>
                  </a:cubicBezTo>
                  <a:cubicBezTo>
                    <a:pt x="278690" y="452971"/>
                    <a:pt x="236599" y="252437"/>
                    <a:pt x="253932" y="232637"/>
                  </a:cubicBezTo>
                  <a:cubicBezTo>
                    <a:pt x="271266" y="212837"/>
                    <a:pt x="338128" y="180648"/>
                    <a:pt x="348023" y="175695"/>
                  </a:cubicBezTo>
                  <a:cubicBezTo>
                    <a:pt x="357919" y="170742"/>
                    <a:pt x="390127" y="168258"/>
                    <a:pt x="402506" y="153412"/>
                  </a:cubicBezTo>
                  <a:cubicBezTo>
                    <a:pt x="414885" y="138565"/>
                    <a:pt x="434676" y="121248"/>
                    <a:pt x="432219" y="74186"/>
                  </a:cubicBezTo>
                  <a:lnTo>
                    <a:pt x="387644" y="-86"/>
                  </a:lnTo>
                </a:path>
              </a:pathLst>
            </a:custGeom>
            <a:solidFill>
              <a:srgbClr val="282247"/>
            </a:solidFill>
            <a:ln w="1283" cap="flat">
              <a:noFill/>
              <a:prstDash val="solid"/>
              <a:miter/>
            </a:ln>
          </p:spPr>
          <p:txBody>
            <a:bodyPr rtlCol="0" anchor="ctr"/>
            <a:lstStyle/>
            <a:p>
              <a:endParaRPr lang="en-VN"/>
            </a:p>
          </p:txBody>
        </p:sp>
        <p:sp>
          <p:nvSpPr>
            <p:cNvPr id="160" name="Graphic 48">
              <a:extLst>
                <a:ext uri="{FF2B5EF4-FFF2-40B4-BE49-F238E27FC236}">
                  <a16:creationId xmlns:a16="http://schemas.microsoft.com/office/drawing/2014/main" id="{A7389C1B-3A96-B24B-A3F2-C0EFA605AFDA}"/>
                </a:ext>
              </a:extLst>
            </p:cNvPr>
            <p:cNvSpPr/>
            <p:nvPr/>
          </p:nvSpPr>
          <p:spPr>
            <a:xfrm>
              <a:off x="4133709" y="1909586"/>
              <a:ext cx="164131" cy="197562"/>
            </a:xfrm>
            <a:custGeom>
              <a:avLst/>
              <a:gdLst>
                <a:gd name="connsiteX0" fmla="*/ 36847 w 164131"/>
                <a:gd name="connsiteY0" fmla="*/ 28437 h 197562"/>
                <a:gd name="connsiteX1" fmla="*/ -72 w 164131"/>
                <a:gd name="connsiteY1" fmla="*/ -86 h 197562"/>
                <a:gd name="connsiteX2" fmla="*/ 636 w 164131"/>
                <a:gd name="connsiteY2" fmla="*/ 1921 h 197562"/>
                <a:gd name="connsiteX3" fmla="*/ 97146 w 164131"/>
                <a:gd name="connsiteY3" fmla="*/ 197476 h 197562"/>
                <a:gd name="connsiteX4" fmla="*/ 164060 w 164131"/>
                <a:gd name="connsiteY4" fmla="*/ 175193 h 197562"/>
                <a:gd name="connsiteX5" fmla="*/ 127824 w 164131"/>
                <a:gd name="connsiteY5" fmla="*/ 71677 h 197562"/>
                <a:gd name="connsiteX6" fmla="*/ 36847 w 164131"/>
                <a:gd name="connsiteY6" fmla="*/ 28437 h 19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1" h="197562">
                  <a:moveTo>
                    <a:pt x="36847" y="28437"/>
                  </a:moveTo>
                  <a:lnTo>
                    <a:pt x="-72" y="-86"/>
                  </a:lnTo>
                  <a:cubicBezTo>
                    <a:pt x="160" y="583"/>
                    <a:pt x="379" y="1200"/>
                    <a:pt x="636" y="1921"/>
                  </a:cubicBezTo>
                  <a:cubicBezTo>
                    <a:pt x="13015" y="34085"/>
                    <a:pt x="97146" y="197476"/>
                    <a:pt x="97146" y="197476"/>
                  </a:cubicBezTo>
                  <a:lnTo>
                    <a:pt x="164060" y="175193"/>
                  </a:lnTo>
                  <a:cubicBezTo>
                    <a:pt x="164060" y="175193"/>
                    <a:pt x="143677" y="119305"/>
                    <a:pt x="127824" y="71677"/>
                  </a:cubicBezTo>
                  <a:cubicBezTo>
                    <a:pt x="96357" y="59797"/>
                    <a:pt x="65928" y="45334"/>
                    <a:pt x="36847" y="28437"/>
                  </a:cubicBezTo>
                  <a:close/>
                </a:path>
              </a:pathLst>
            </a:custGeom>
            <a:solidFill>
              <a:srgbClr val="191733"/>
            </a:solidFill>
            <a:ln w="1283" cap="flat">
              <a:noFill/>
              <a:prstDash val="solid"/>
              <a:miter/>
            </a:ln>
          </p:spPr>
          <p:txBody>
            <a:bodyPr rtlCol="0" anchor="ctr"/>
            <a:lstStyle/>
            <a:p>
              <a:endParaRPr lang="en-VN"/>
            </a:p>
          </p:txBody>
        </p:sp>
        <p:sp>
          <p:nvSpPr>
            <p:cNvPr id="161" name="Graphic 48">
              <a:extLst>
                <a:ext uri="{FF2B5EF4-FFF2-40B4-BE49-F238E27FC236}">
                  <a16:creationId xmlns:a16="http://schemas.microsoft.com/office/drawing/2014/main" id="{A6337703-4256-BA4A-B430-70F2A2FCFB2C}"/>
                </a:ext>
              </a:extLst>
            </p:cNvPr>
            <p:cNvSpPr/>
            <p:nvPr/>
          </p:nvSpPr>
          <p:spPr>
            <a:xfrm>
              <a:off x="4290042" y="1991243"/>
              <a:ext cx="119234" cy="180847"/>
            </a:xfrm>
            <a:custGeom>
              <a:avLst/>
              <a:gdLst>
                <a:gd name="connsiteX0" fmla="*/ -72 w 119234"/>
                <a:gd name="connsiteY0" fmla="*/ -86 h 180847"/>
                <a:gd name="connsiteX1" fmla="*/ 39935 w 119234"/>
                <a:gd name="connsiteY1" fmla="*/ 180211 h 180847"/>
                <a:gd name="connsiteX2" fmla="*/ 119163 w 119234"/>
                <a:gd name="connsiteY2" fmla="*/ 165364 h 180847"/>
                <a:gd name="connsiteX3" fmla="*/ 94393 w 119234"/>
                <a:gd name="connsiteY3" fmla="*/ 21567 h 180847"/>
                <a:gd name="connsiteX4" fmla="*/ -72 w 119234"/>
                <a:gd name="connsiteY4" fmla="*/ -86 h 180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234" h="180847">
                  <a:moveTo>
                    <a:pt x="-72" y="-86"/>
                  </a:moveTo>
                  <a:cubicBezTo>
                    <a:pt x="12603" y="79255"/>
                    <a:pt x="39935" y="180211"/>
                    <a:pt x="39935" y="180211"/>
                  </a:cubicBezTo>
                  <a:cubicBezTo>
                    <a:pt x="39935" y="180211"/>
                    <a:pt x="94405" y="185164"/>
                    <a:pt x="119163" y="165364"/>
                  </a:cubicBezTo>
                  <a:cubicBezTo>
                    <a:pt x="119163" y="165364"/>
                    <a:pt x="102435" y="85482"/>
                    <a:pt x="94393" y="21567"/>
                  </a:cubicBezTo>
                  <a:cubicBezTo>
                    <a:pt x="62358" y="16985"/>
                    <a:pt x="30760" y="9742"/>
                    <a:pt x="-72" y="-86"/>
                  </a:cubicBezTo>
                  <a:close/>
                </a:path>
              </a:pathLst>
            </a:custGeom>
            <a:solidFill>
              <a:srgbClr val="191733"/>
            </a:solidFill>
            <a:ln w="1283" cap="flat">
              <a:noFill/>
              <a:prstDash val="solid"/>
              <a:miter/>
            </a:ln>
          </p:spPr>
          <p:txBody>
            <a:bodyPr rtlCol="0" anchor="ctr"/>
            <a:lstStyle/>
            <a:p>
              <a:endParaRPr lang="en-VN"/>
            </a:p>
          </p:txBody>
        </p:sp>
        <p:sp>
          <p:nvSpPr>
            <p:cNvPr id="162" name="Graphic 48">
              <a:extLst>
                <a:ext uri="{FF2B5EF4-FFF2-40B4-BE49-F238E27FC236}">
                  <a16:creationId xmlns:a16="http://schemas.microsoft.com/office/drawing/2014/main" id="{31557E19-2595-4443-B169-FD24344F9FF5}"/>
                </a:ext>
              </a:extLst>
            </p:cNvPr>
            <p:cNvSpPr/>
            <p:nvPr/>
          </p:nvSpPr>
          <p:spPr>
            <a:xfrm>
              <a:off x="4351088" y="1675576"/>
              <a:ext cx="181915" cy="52678"/>
            </a:xfrm>
            <a:custGeom>
              <a:avLst/>
              <a:gdLst>
                <a:gd name="connsiteX0" fmla="*/ -72 w 181915"/>
                <a:gd name="connsiteY0" fmla="*/ -86 h 52678"/>
                <a:gd name="connsiteX1" fmla="*/ 24674 w 181915"/>
                <a:gd name="connsiteY1" fmla="*/ 35320 h 52678"/>
                <a:gd name="connsiteX2" fmla="*/ 104713 w 181915"/>
                <a:gd name="connsiteY2" fmla="*/ 51324 h 52678"/>
                <a:gd name="connsiteX3" fmla="*/ 181844 w 181915"/>
                <a:gd name="connsiteY3" fmla="*/ 3310 h 52678"/>
                <a:gd name="connsiteX4" fmla="*/ 181355 w 181915"/>
                <a:gd name="connsiteY4" fmla="*/ 3786 h 52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915" h="52678">
                  <a:moveTo>
                    <a:pt x="-72" y="-86"/>
                  </a:moveTo>
                  <a:cubicBezTo>
                    <a:pt x="-72" y="-86"/>
                    <a:pt x="-72" y="22223"/>
                    <a:pt x="24674" y="35320"/>
                  </a:cubicBezTo>
                  <a:cubicBezTo>
                    <a:pt x="49419" y="48417"/>
                    <a:pt x="85797" y="55686"/>
                    <a:pt x="104713" y="51324"/>
                  </a:cubicBezTo>
                  <a:cubicBezTo>
                    <a:pt x="123629" y="46963"/>
                    <a:pt x="178935" y="19315"/>
                    <a:pt x="181844" y="3310"/>
                  </a:cubicBezTo>
                  <a:lnTo>
                    <a:pt x="181355" y="3786"/>
                  </a:lnTo>
                  <a:close/>
                </a:path>
              </a:pathLst>
            </a:custGeom>
            <a:solidFill>
              <a:srgbClr val="262728"/>
            </a:solidFill>
            <a:ln w="1283" cap="flat">
              <a:noFill/>
              <a:prstDash val="solid"/>
              <a:miter/>
            </a:ln>
          </p:spPr>
          <p:txBody>
            <a:bodyPr rtlCol="0" anchor="ctr"/>
            <a:lstStyle/>
            <a:p>
              <a:endParaRPr lang="en-VN"/>
            </a:p>
          </p:txBody>
        </p:sp>
        <p:sp>
          <p:nvSpPr>
            <p:cNvPr id="163" name="Graphic 48">
              <a:extLst>
                <a:ext uri="{FF2B5EF4-FFF2-40B4-BE49-F238E27FC236}">
                  <a16:creationId xmlns:a16="http://schemas.microsoft.com/office/drawing/2014/main" id="{9ABA53F9-EF54-3F42-ABE8-7E9BCCF3AA47}"/>
                </a:ext>
              </a:extLst>
            </p:cNvPr>
            <p:cNvSpPr/>
            <p:nvPr/>
          </p:nvSpPr>
          <p:spPr>
            <a:xfrm rot="-774600">
              <a:off x="4466064" y="1699332"/>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64" name="Graphic 48">
              <a:extLst>
                <a:ext uri="{FF2B5EF4-FFF2-40B4-BE49-F238E27FC236}">
                  <a16:creationId xmlns:a16="http://schemas.microsoft.com/office/drawing/2014/main" id="{DB160EA4-BFEB-C743-B944-C3F8EF8174F9}"/>
                </a:ext>
              </a:extLst>
            </p:cNvPr>
            <p:cNvSpPr/>
            <p:nvPr/>
          </p:nvSpPr>
          <p:spPr>
            <a:xfrm rot="1449600">
              <a:off x="4383019" y="1692136"/>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5" name="Graphic 48">
              <a:extLst>
                <a:ext uri="{FF2B5EF4-FFF2-40B4-BE49-F238E27FC236}">
                  <a16:creationId xmlns:a16="http://schemas.microsoft.com/office/drawing/2014/main" id="{082A1CB3-51DF-D743-873E-B55A22D49AD7}"/>
                </a:ext>
              </a:extLst>
            </p:cNvPr>
            <p:cNvSpPr/>
            <p:nvPr/>
          </p:nvSpPr>
          <p:spPr>
            <a:xfrm rot="-1533600">
              <a:off x="4493687" y="1689003"/>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66" name="Graphic 48">
              <a:extLst>
                <a:ext uri="{FF2B5EF4-FFF2-40B4-BE49-F238E27FC236}">
                  <a16:creationId xmlns:a16="http://schemas.microsoft.com/office/drawing/2014/main" id="{FB449963-BFC2-1545-8CC9-C1EB4BE403F4}"/>
                </a:ext>
              </a:extLst>
            </p:cNvPr>
            <p:cNvSpPr/>
            <p:nvPr/>
          </p:nvSpPr>
          <p:spPr>
            <a:xfrm rot="2571600">
              <a:off x="4355415" y="1678985"/>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7" name="Graphic 48">
              <a:extLst>
                <a:ext uri="{FF2B5EF4-FFF2-40B4-BE49-F238E27FC236}">
                  <a16:creationId xmlns:a16="http://schemas.microsoft.com/office/drawing/2014/main" id="{135FAF6D-E109-A94F-9D5F-45C86707509F}"/>
                </a:ext>
              </a:extLst>
            </p:cNvPr>
            <p:cNvSpPr/>
            <p:nvPr/>
          </p:nvSpPr>
          <p:spPr>
            <a:xfrm>
              <a:off x="4336155" y="1339427"/>
              <a:ext cx="249362" cy="367052"/>
            </a:xfrm>
            <a:custGeom>
              <a:avLst/>
              <a:gdLst>
                <a:gd name="connsiteX0" fmla="*/ 58522 w 249362"/>
                <a:gd name="connsiteY0" fmla="*/ 6244 h 367052"/>
                <a:gd name="connsiteX1" fmla="*/ 89907 w 249362"/>
                <a:gd name="connsiteY1" fmla="*/ 44326 h 367052"/>
                <a:gd name="connsiteX2" fmla="*/ 159485 w 249362"/>
                <a:gd name="connsiteY2" fmla="*/ -86 h 367052"/>
                <a:gd name="connsiteX3" fmla="*/ 249291 w 249362"/>
                <a:gd name="connsiteY3" fmla="*/ 43734 h 367052"/>
                <a:gd name="connsiteX4" fmla="*/ 209734 w 249362"/>
                <a:gd name="connsiteY4" fmla="*/ 215037 h 367052"/>
                <a:gd name="connsiteX5" fmla="*/ 210378 w 249362"/>
                <a:gd name="connsiteY5" fmla="*/ 305765 h 367052"/>
                <a:gd name="connsiteX6" fmla="*/ 179006 w 249362"/>
                <a:gd name="connsiteY6" fmla="*/ 351154 h 367052"/>
                <a:gd name="connsiteX7" fmla="*/ 99082 w 249362"/>
                <a:gd name="connsiteY7" fmla="*/ 366721 h 367052"/>
                <a:gd name="connsiteX8" fmla="*/ 43403 w 249362"/>
                <a:gd name="connsiteY8" fmla="*/ 355940 h 367052"/>
                <a:gd name="connsiteX9" fmla="*/ 7732 w 249362"/>
                <a:gd name="connsiteY9" fmla="*/ 312738 h 367052"/>
                <a:gd name="connsiteX10" fmla="*/ 2675 w 249362"/>
                <a:gd name="connsiteY10" fmla="*/ 109656 h 367052"/>
                <a:gd name="connsiteX11" fmla="*/ 35244 w 249362"/>
                <a:gd name="connsiteY11" fmla="*/ 19341 h 367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9362" h="367052">
                  <a:moveTo>
                    <a:pt x="58522" y="6244"/>
                  </a:moveTo>
                  <a:lnTo>
                    <a:pt x="89907" y="44326"/>
                  </a:lnTo>
                  <a:lnTo>
                    <a:pt x="159485" y="-86"/>
                  </a:lnTo>
                  <a:lnTo>
                    <a:pt x="249291" y="43734"/>
                  </a:lnTo>
                  <a:cubicBezTo>
                    <a:pt x="249291" y="43734"/>
                    <a:pt x="211484" y="185949"/>
                    <a:pt x="209734" y="215037"/>
                  </a:cubicBezTo>
                  <a:cubicBezTo>
                    <a:pt x="208666" y="232920"/>
                    <a:pt x="209541" y="275505"/>
                    <a:pt x="210378" y="305765"/>
                  </a:cubicBezTo>
                  <a:cubicBezTo>
                    <a:pt x="210961" y="326122"/>
                    <a:pt x="198258" y="344501"/>
                    <a:pt x="179006" y="351154"/>
                  </a:cubicBezTo>
                  <a:cubicBezTo>
                    <a:pt x="154788" y="359465"/>
                    <a:pt x="122026" y="368587"/>
                    <a:pt x="99082" y="366721"/>
                  </a:cubicBezTo>
                  <a:cubicBezTo>
                    <a:pt x="80231" y="365190"/>
                    <a:pt x="59848" y="360520"/>
                    <a:pt x="43403" y="355940"/>
                  </a:cubicBezTo>
                  <a:cubicBezTo>
                    <a:pt x="23621" y="350453"/>
                    <a:pt x="9373" y="333197"/>
                    <a:pt x="7732" y="312738"/>
                  </a:cubicBezTo>
                  <a:cubicBezTo>
                    <a:pt x="3319" y="257532"/>
                    <a:pt x="-4132" y="148060"/>
                    <a:pt x="2675" y="109656"/>
                  </a:cubicBezTo>
                  <a:cubicBezTo>
                    <a:pt x="11927" y="57371"/>
                    <a:pt x="35244" y="19341"/>
                    <a:pt x="35244" y="19341"/>
                  </a:cubicBezTo>
                  <a:close/>
                </a:path>
              </a:pathLst>
            </a:custGeom>
            <a:solidFill>
              <a:srgbClr val="DADEEA"/>
            </a:solidFill>
            <a:ln w="1283" cap="flat">
              <a:noFill/>
              <a:prstDash val="solid"/>
              <a:miter/>
            </a:ln>
          </p:spPr>
          <p:txBody>
            <a:bodyPr rtlCol="0" anchor="ctr"/>
            <a:lstStyle/>
            <a:p>
              <a:endParaRPr lang="en-VN"/>
            </a:p>
          </p:txBody>
        </p:sp>
        <p:sp>
          <p:nvSpPr>
            <p:cNvPr id="168" name="Graphic 48">
              <a:extLst>
                <a:ext uri="{FF2B5EF4-FFF2-40B4-BE49-F238E27FC236}">
                  <a16:creationId xmlns:a16="http://schemas.microsoft.com/office/drawing/2014/main" id="{DA8F96EF-669D-1142-9288-33C8D7B522CD}"/>
                </a:ext>
              </a:extLst>
            </p:cNvPr>
            <p:cNvSpPr/>
            <p:nvPr/>
          </p:nvSpPr>
          <p:spPr>
            <a:xfrm>
              <a:off x="4381649" y="1354492"/>
              <a:ext cx="43648" cy="29088"/>
            </a:xfrm>
            <a:custGeom>
              <a:avLst/>
              <a:gdLst>
                <a:gd name="connsiteX0" fmla="*/ 43648 w 43648"/>
                <a:gd name="connsiteY0" fmla="*/ 29089 h 29088"/>
                <a:gd name="connsiteX1" fmla="*/ 18916 w 43648"/>
                <a:gd name="connsiteY1" fmla="*/ 18912 h 29088"/>
                <a:gd name="connsiteX2" fmla="*/ 0 w 43648"/>
                <a:gd name="connsiteY2" fmla="*/ 29089 h 29088"/>
                <a:gd name="connsiteX3" fmla="*/ 18916 w 43648"/>
                <a:gd name="connsiteY3" fmla="*/ 0 h 29088"/>
                <a:gd name="connsiteX4" fmla="*/ 43648 w 43648"/>
                <a:gd name="connsiteY4" fmla="*/ 29089 h 29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8" h="29088">
                  <a:moveTo>
                    <a:pt x="43648" y="29089"/>
                  </a:moveTo>
                  <a:lnTo>
                    <a:pt x="18916" y="18912"/>
                  </a:lnTo>
                  <a:lnTo>
                    <a:pt x="0" y="29089"/>
                  </a:lnTo>
                  <a:lnTo>
                    <a:pt x="18916" y="0"/>
                  </a:lnTo>
                  <a:lnTo>
                    <a:pt x="43648" y="29089"/>
                  </a:lnTo>
                  <a:close/>
                </a:path>
              </a:pathLst>
            </a:custGeom>
            <a:solidFill>
              <a:srgbClr val="BABBBF"/>
            </a:solidFill>
            <a:ln w="1283" cap="flat">
              <a:noFill/>
              <a:prstDash val="solid"/>
              <a:miter/>
            </a:ln>
          </p:spPr>
          <p:txBody>
            <a:bodyPr rtlCol="0" anchor="ctr"/>
            <a:lstStyle/>
            <a:p>
              <a:endParaRPr lang="en-VN"/>
            </a:p>
          </p:txBody>
        </p:sp>
        <p:sp>
          <p:nvSpPr>
            <p:cNvPr id="169" name="Graphic 48">
              <a:extLst>
                <a:ext uri="{FF2B5EF4-FFF2-40B4-BE49-F238E27FC236}">
                  <a16:creationId xmlns:a16="http://schemas.microsoft.com/office/drawing/2014/main" id="{55D7DBA4-70A9-BD45-BDD3-1299763C7A04}"/>
                </a:ext>
              </a:extLst>
            </p:cNvPr>
            <p:cNvSpPr/>
            <p:nvPr/>
          </p:nvSpPr>
          <p:spPr>
            <a:xfrm>
              <a:off x="4431191" y="1312422"/>
              <a:ext cx="80450" cy="87060"/>
            </a:xfrm>
            <a:custGeom>
              <a:avLst/>
              <a:gdLst>
                <a:gd name="connsiteX0" fmla="*/ 0 w 80450"/>
                <a:gd name="connsiteY0" fmla="*/ 75096 h 87060"/>
                <a:gd name="connsiteX1" fmla="*/ 4620 w 80450"/>
                <a:gd name="connsiteY1" fmla="*/ 50407 h 87060"/>
                <a:gd name="connsiteX2" fmla="*/ 57507 w 80450"/>
                <a:gd name="connsiteY2" fmla="*/ 0 h 87060"/>
                <a:gd name="connsiteX3" fmla="*/ 80451 w 80450"/>
                <a:gd name="connsiteY3" fmla="*/ 35161 h 87060"/>
                <a:gd name="connsiteX4" fmla="*/ 31900 w 80450"/>
                <a:gd name="connsiteY4" fmla="*/ 87061 h 87060"/>
                <a:gd name="connsiteX5" fmla="*/ 0 w 80450"/>
                <a:gd name="connsiteY5" fmla="*/ 75096 h 8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50" h="87060">
                  <a:moveTo>
                    <a:pt x="0" y="75096"/>
                  </a:moveTo>
                  <a:lnTo>
                    <a:pt x="4620" y="50407"/>
                  </a:lnTo>
                  <a:lnTo>
                    <a:pt x="57507" y="0"/>
                  </a:lnTo>
                  <a:lnTo>
                    <a:pt x="80451" y="35161"/>
                  </a:lnTo>
                  <a:lnTo>
                    <a:pt x="31900" y="87061"/>
                  </a:lnTo>
                  <a:lnTo>
                    <a:pt x="0" y="75096"/>
                  </a:lnTo>
                  <a:close/>
                </a:path>
              </a:pathLst>
            </a:custGeom>
            <a:solidFill>
              <a:srgbClr val="DADEEA"/>
            </a:solidFill>
            <a:ln w="1283" cap="flat">
              <a:noFill/>
              <a:prstDash val="solid"/>
              <a:miter/>
            </a:ln>
          </p:spPr>
          <p:txBody>
            <a:bodyPr rtlCol="0" anchor="ctr"/>
            <a:lstStyle/>
            <a:p>
              <a:endParaRPr lang="en-VN"/>
            </a:p>
          </p:txBody>
        </p:sp>
        <p:sp>
          <p:nvSpPr>
            <p:cNvPr id="170" name="Graphic 48">
              <a:extLst>
                <a:ext uri="{FF2B5EF4-FFF2-40B4-BE49-F238E27FC236}">
                  <a16:creationId xmlns:a16="http://schemas.microsoft.com/office/drawing/2014/main" id="{342FF419-7ECE-5C40-8DCD-E03E39473CB8}"/>
                </a:ext>
              </a:extLst>
            </p:cNvPr>
            <p:cNvSpPr/>
            <p:nvPr/>
          </p:nvSpPr>
          <p:spPr>
            <a:xfrm>
              <a:off x="4381649" y="1324001"/>
              <a:ext cx="40868" cy="59592"/>
            </a:xfrm>
            <a:custGeom>
              <a:avLst/>
              <a:gdLst>
                <a:gd name="connsiteX0" fmla="*/ 26823 w 40868"/>
                <a:gd name="connsiteY0" fmla="*/ -86 h 59592"/>
                <a:gd name="connsiteX1" fmla="*/ 13028 w 40868"/>
                <a:gd name="connsiteY1" fmla="*/ 11493 h 59592"/>
                <a:gd name="connsiteX2" fmla="*/ -72 w 40868"/>
                <a:gd name="connsiteY2" fmla="*/ 59507 h 59592"/>
                <a:gd name="connsiteX3" fmla="*/ 17390 w 40868"/>
                <a:gd name="connsiteY3" fmla="*/ 37635 h 59592"/>
                <a:gd name="connsiteX4" fmla="*/ 40797 w 40868"/>
                <a:gd name="connsiteY4" fmla="*/ 58220 h 59592"/>
                <a:gd name="connsiteX5" fmla="*/ 26823 w 40868"/>
                <a:gd name="connsiteY5" fmla="*/ -86 h 5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8" h="59592">
                  <a:moveTo>
                    <a:pt x="26823" y="-86"/>
                  </a:moveTo>
                  <a:lnTo>
                    <a:pt x="13028" y="11493"/>
                  </a:lnTo>
                  <a:cubicBezTo>
                    <a:pt x="7070" y="24526"/>
                    <a:pt x="-72" y="59507"/>
                    <a:pt x="-72" y="59507"/>
                  </a:cubicBezTo>
                  <a:lnTo>
                    <a:pt x="17390" y="37635"/>
                  </a:lnTo>
                  <a:lnTo>
                    <a:pt x="40797" y="58220"/>
                  </a:lnTo>
                  <a:cubicBezTo>
                    <a:pt x="40797" y="58220"/>
                    <a:pt x="17789" y="29659"/>
                    <a:pt x="26823" y="-86"/>
                  </a:cubicBezTo>
                  <a:close/>
                </a:path>
              </a:pathLst>
            </a:custGeom>
            <a:solidFill>
              <a:srgbClr val="DADEEA"/>
            </a:solidFill>
            <a:ln w="1283" cap="flat">
              <a:noFill/>
              <a:prstDash val="solid"/>
              <a:miter/>
            </a:ln>
          </p:spPr>
          <p:txBody>
            <a:bodyPr rtlCol="0" anchor="ctr"/>
            <a:lstStyle/>
            <a:p>
              <a:endParaRPr lang="en-VN"/>
            </a:p>
          </p:txBody>
        </p:sp>
        <p:sp>
          <p:nvSpPr>
            <p:cNvPr id="171" name="Graphic 48">
              <a:extLst>
                <a:ext uri="{FF2B5EF4-FFF2-40B4-BE49-F238E27FC236}">
                  <a16:creationId xmlns:a16="http://schemas.microsoft.com/office/drawing/2014/main" id="{0835F5B0-17CA-2649-A54B-5F8BBDA4A764}"/>
                </a:ext>
              </a:extLst>
            </p:cNvPr>
            <p:cNvSpPr/>
            <p:nvPr/>
          </p:nvSpPr>
          <p:spPr>
            <a:xfrm>
              <a:off x="4315083" y="2169168"/>
              <a:ext cx="50343" cy="49102"/>
            </a:xfrm>
            <a:custGeom>
              <a:avLst/>
              <a:gdLst>
                <a:gd name="connsiteX0" fmla="*/ 32793 w 50343"/>
                <a:gd name="connsiteY0" fmla="*/ 2221 h 49102"/>
                <a:gd name="connsiteX1" fmla="*/ 7327 w 50343"/>
                <a:gd name="connsiteY1" fmla="*/ 27708 h 49102"/>
                <a:gd name="connsiteX2" fmla="*/ 1653 w 50343"/>
                <a:gd name="connsiteY2" fmla="*/ 47958 h 49102"/>
                <a:gd name="connsiteX3" fmla="*/ 20208 w 50343"/>
                <a:gd name="connsiteY3" fmla="*/ 37473 h 49102"/>
                <a:gd name="connsiteX4" fmla="*/ 27620 w 50343"/>
                <a:gd name="connsiteY4" fmla="*/ 26125 h 49102"/>
                <a:gd name="connsiteX5" fmla="*/ 33449 w 50343"/>
                <a:gd name="connsiteY5" fmla="*/ 8796 h 49102"/>
                <a:gd name="connsiteX6" fmla="*/ 29859 w 50343"/>
                <a:gd name="connsiteY6" fmla="*/ 7818 h 49102"/>
                <a:gd name="connsiteX7" fmla="*/ 36409 w 50343"/>
                <a:gd name="connsiteY7" fmla="*/ 30603 h 49102"/>
                <a:gd name="connsiteX8" fmla="*/ 47810 w 50343"/>
                <a:gd name="connsiteY8" fmla="*/ 40277 h 49102"/>
                <a:gd name="connsiteX9" fmla="*/ 48402 w 50343"/>
                <a:gd name="connsiteY9" fmla="*/ 25598 h 49102"/>
                <a:gd name="connsiteX10" fmla="*/ 37349 w 50343"/>
                <a:gd name="connsiteY10" fmla="*/ 793 h 49102"/>
                <a:gd name="connsiteX11" fmla="*/ 34016 w 50343"/>
                <a:gd name="connsiteY11" fmla="*/ 2749 h 49102"/>
                <a:gd name="connsiteX12" fmla="*/ 45996 w 50343"/>
                <a:gd name="connsiteY12" fmla="*/ 33189 h 49102"/>
                <a:gd name="connsiteX13" fmla="*/ 43088 w 50343"/>
                <a:gd name="connsiteY13" fmla="*/ 33356 h 49102"/>
                <a:gd name="connsiteX14" fmla="*/ 37734 w 50343"/>
                <a:gd name="connsiteY14" fmla="*/ 24993 h 49102"/>
                <a:gd name="connsiteX15" fmla="*/ 33720 w 50343"/>
                <a:gd name="connsiteY15" fmla="*/ 7818 h 49102"/>
                <a:gd name="connsiteX16" fmla="*/ 31690 w 50343"/>
                <a:gd name="connsiteY16" fmla="*/ 5938 h 49102"/>
                <a:gd name="connsiteX17" fmla="*/ 30117 w 50343"/>
                <a:gd name="connsiteY17" fmla="*/ 6840 h 49102"/>
                <a:gd name="connsiteX18" fmla="*/ 22473 w 50343"/>
                <a:gd name="connsiteY18" fmla="*/ 27978 h 49102"/>
                <a:gd name="connsiteX19" fmla="*/ 13877 w 50343"/>
                <a:gd name="connsiteY19" fmla="*/ 38270 h 49102"/>
                <a:gd name="connsiteX20" fmla="*/ 4419 w 50343"/>
                <a:gd name="connsiteY20" fmla="*/ 41191 h 49102"/>
                <a:gd name="connsiteX21" fmla="*/ 11317 w 50343"/>
                <a:gd name="connsiteY21" fmla="*/ 28814 h 49102"/>
                <a:gd name="connsiteX22" fmla="*/ 19205 w 50343"/>
                <a:gd name="connsiteY22" fmla="*/ 20516 h 49102"/>
                <a:gd name="connsiteX23" fmla="*/ 36126 w 50343"/>
                <a:gd name="connsiteY23" fmla="*/ 4177 h 49102"/>
                <a:gd name="connsiteX24" fmla="*/ 32793 w 50343"/>
                <a:gd name="connsiteY24" fmla="*/ 2234 h 4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43" h="49102">
                  <a:moveTo>
                    <a:pt x="32793" y="2221"/>
                  </a:moveTo>
                  <a:cubicBezTo>
                    <a:pt x="25458" y="11806"/>
                    <a:pt x="14636" y="17994"/>
                    <a:pt x="7327" y="27708"/>
                  </a:cubicBezTo>
                  <a:cubicBezTo>
                    <a:pt x="4226" y="31825"/>
                    <a:pt x="-3495" y="42799"/>
                    <a:pt x="1653" y="47958"/>
                  </a:cubicBezTo>
                  <a:cubicBezTo>
                    <a:pt x="6272" y="52603"/>
                    <a:pt x="17262" y="40651"/>
                    <a:pt x="20208" y="37473"/>
                  </a:cubicBezTo>
                  <a:cubicBezTo>
                    <a:pt x="23345" y="34169"/>
                    <a:pt x="25856" y="30325"/>
                    <a:pt x="27620" y="26125"/>
                  </a:cubicBezTo>
                  <a:cubicBezTo>
                    <a:pt x="29949" y="20400"/>
                    <a:pt x="30194" y="14135"/>
                    <a:pt x="33449" y="8796"/>
                  </a:cubicBezTo>
                  <a:lnTo>
                    <a:pt x="29859" y="7818"/>
                  </a:lnTo>
                  <a:cubicBezTo>
                    <a:pt x="30023" y="15853"/>
                    <a:pt x="32280" y="23707"/>
                    <a:pt x="36409" y="30603"/>
                  </a:cubicBezTo>
                  <a:cubicBezTo>
                    <a:pt x="38301" y="33716"/>
                    <a:pt x="43126" y="42516"/>
                    <a:pt x="47810" y="40277"/>
                  </a:cubicBezTo>
                  <a:cubicBezTo>
                    <a:pt x="52494" y="38039"/>
                    <a:pt x="49200" y="28814"/>
                    <a:pt x="48402" y="25598"/>
                  </a:cubicBezTo>
                  <a:cubicBezTo>
                    <a:pt x="46157" y="16761"/>
                    <a:pt x="42419" y="8372"/>
                    <a:pt x="37349" y="793"/>
                  </a:cubicBezTo>
                  <a:cubicBezTo>
                    <a:pt x="35984" y="-1265"/>
                    <a:pt x="32639" y="665"/>
                    <a:pt x="34016" y="2749"/>
                  </a:cubicBezTo>
                  <a:cubicBezTo>
                    <a:pt x="39793" y="11523"/>
                    <a:pt x="45249" y="22497"/>
                    <a:pt x="45996" y="33189"/>
                  </a:cubicBezTo>
                  <a:cubicBezTo>
                    <a:pt x="46407" y="39029"/>
                    <a:pt x="44709" y="35324"/>
                    <a:pt x="43088" y="33356"/>
                  </a:cubicBezTo>
                  <a:cubicBezTo>
                    <a:pt x="40973" y="30794"/>
                    <a:pt x="39176" y="27986"/>
                    <a:pt x="37734" y="24993"/>
                  </a:cubicBezTo>
                  <a:cubicBezTo>
                    <a:pt x="35201" y="19615"/>
                    <a:pt x="33833" y="13762"/>
                    <a:pt x="33720" y="7818"/>
                  </a:cubicBezTo>
                  <a:cubicBezTo>
                    <a:pt x="33678" y="6739"/>
                    <a:pt x="32770" y="5897"/>
                    <a:pt x="31690" y="5938"/>
                  </a:cubicBezTo>
                  <a:cubicBezTo>
                    <a:pt x="31050" y="5963"/>
                    <a:pt x="30462" y="6300"/>
                    <a:pt x="30117" y="6840"/>
                  </a:cubicBezTo>
                  <a:cubicBezTo>
                    <a:pt x="26063" y="13376"/>
                    <a:pt x="26179" y="21288"/>
                    <a:pt x="22473" y="27978"/>
                  </a:cubicBezTo>
                  <a:cubicBezTo>
                    <a:pt x="20209" y="31869"/>
                    <a:pt x="17303" y="35349"/>
                    <a:pt x="13877" y="38270"/>
                  </a:cubicBezTo>
                  <a:cubicBezTo>
                    <a:pt x="11651" y="40252"/>
                    <a:pt x="5063" y="47019"/>
                    <a:pt x="4419" y="41191"/>
                  </a:cubicBezTo>
                  <a:cubicBezTo>
                    <a:pt x="4046" y="37872"/>
                    <a:pt x="9386" y="31246"/>
                    <a:pt x="11317" y="28814"/>
                  </a:cubicBezTo>
                  <a:cubicBezTo>
                    <a:pt x="13738" y="25858"/>
                    <a:pt x="16374" y="23084"/>
                    <a:pt x="19205" y="20516"/>
                  </a:cubicBezTo>
                  <a:cubicBezTo>
                    <a:pt x="24982" y="15138"/>
                    <a:pt x="31288" y="10494"/>
                    <a:pt x="36126" y="4177"/>
                  </a:cubicBezTo>
                  <a:cubicBezTo>
                    <a:pt x="37632" y="2209"/>
                    <a:pt x="34286" y="317"/>
                    <a:pt x="32793" y="2234"/>
                  </a:cubicBezTo>
                  <a:close/>
                </a:path>
              </a:pathLst>
            </a:custGeom>
            <a:solidFill>
              <a:srgbClr val="3F1D1B"/>
            </a:solidFill>
            <a:ln w="1283" cap="flat">
              <a:noFill/>
              <a:prstDash val="solid"/>
              <a:miter/>
            </a:ln>
          </p:spPr>
          <p:txBody>
            <a:bodyPr rtlCol="0" anchor="ctr"/>
            <a:lstStyle/>
            <a:p>
              <a:endParaRPr lang="en-VN"/>
            </a:p>
          </p:txBody>
        </p:sp>
        <p:sp>
          <p:nvSpPr>
            <p:cNvPr id="172" name="Graphic 48">
              <a:extLst>
                <a:ext uri="{FF2B5EF4-FFF2-40B4-BE49-F238E27FC236}">
                  <a16:creationId xmlns:a16="http://schemas.microsoft.com/office/drawing/2014/main" id="{44DEF3DF-6D24-4848-ADC0-B0E56D1D84A0}"/>
                </a:ext>
              </a:extLst>
            </p:cNvPr>
            <p:cNvSpPr/>
            <p:nvPr/>
          </p:nvSpPr>
          <p:spPr>
            <a:xfrm>
              <a:off x="4426752" y="1363215"/>
              <a:ext cx="39298" cy="23286"/>
            </a:xfrm>
            <a:custGeom>
              <a:avLst/>
              <a:gdLst>
                <a:gd name="connsiteX0" fmla="*/ 39299 w 39298"/>
                <a:gd name="connsiteY0" fmla="*/ 23286 h 23286"/>
                <a:gd name="connsiteX1" fmla="*/ 8737 w 39298"/>
                <a:gd name="connsiteY1" fmla="*/ 0 h 23286"/>
                <a:gd name="connsiteX2" fmla="*/ 0 w 39298"/>
                <a:gd name="connsiteY2" fmla="*/ 20366 h 23286"/>
                <a:gd name="connsiteX3" fmla="*/ 16021 w 39298"/>
                <a:gd name="connsiteY3" fmla="*/ 14551 h 23286"/>
                <a:gd name="connsiteX4" fmla="*/ 39299 w 39298"/>
                <a:gd name="connsiteY4" fmla="*/ 23286 h 2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98" h="23286">
                  <a:moveTo>
                    <a:pt x="39299" y="23286"/>
                  </a:moveTo>
                  <a:lnTo>
                    <a:pt x="8737" y="0"/>
                  </a:lnTo>
                  <a:lnTo>
                    <a:pt x="0" y="20366"/>
                  </a:lnTo>
                  <a:lnTo>
                    <a:pt x="16021" y="14551"/>
                  </a:lnTo>
                  <a:lnTo>
                    <a:pt x="39299" y="23286"/>
                  </a:lnTo>
                  <a:close/>
                </a:path>
              </a:pathLst>
            </a:custGeom>
            <a:solidFill>
              <a:srgbClr val="BABBBF"/>
            </a:solidFill>
            <a:ln w="1283" cap="flat">
              <a:noFill/>
              <a:prstDash val="solid"/>
              <a:miter/>
            </a:ln>
          </p:spPr>
          <p:txBody>
            <a:bodyPr rtlCol="0" anchor="ctr"/>
            <a:lstStyle/>
            <a:p>
              <a:endParaRPr lang="en-VN"/>
            </a:p>
          </p:txBody>
        </p:sp>
        <p:sp>
          <p:nvSpPr>
            <p:cNvPr id="173" name="Graphic 48">
              <a:extLst>
                <a:ext uri="{FF2B5EF4-FFF2-40B4-BE49-F238E27FC236}">
                  <a16:creationId xmlns:a16="http://schemas.microsoft.com/office/drawing/2014/main" id="{8C49CCFE-05A3-D046-91AA-51B8AF96CCF3}"/>
                </a:ext>
              </a:extLst>
            </p:cNvPr>
            <p:cNvSpPr/>
            <p:nvPr/>
          </p:nvSpPr>
          <p:spPr>
            <a:xfrm rot="372000">
              <a:off x="4400547" y="1706632"/>
              <a:ext cx="40058" cy="24740"/>
            </a:xfrm>
            <a:custGeom>
              <a:avLst/>
              <a:gdLst>
                <a:gd name="connsiteX0" fmla="*/ 34942 w 40058"/>
                <a:gd name="connsiteY0" fmla="*/ -86 h 24740"/>
                <a:gd name="connsiteX1" fmla="*/ 39987 w 40058"/>
                <a:gd name="connsiteY1" fmla="*/ 4957 h 24740"/>
                <a:gd name="connsiteX2" fmla="*/ 39987 w 40058"/>
                <a:gd name="connsiteY2" fmla="*/ 19611 h 24740"/>
                <a:gd name="connsiteX3" fmla="*/ 34942 w 40058"/>
                <a:gd name="connsiteY3" fmla="*/ 24654 h 24740"/>
                <a:gd name="connsiteX4" fmla="*/ 4973 w 40058"/>
                <a:gd name="connsiteY4" fmla="*/ 24654 h 24740"/>
                <a:gd name="connsiteX5" fmla="*/ -72 w 40058"/>
                <a:gd name="connsiteY5" fmla="*/ 19611 h 24740"/>
                <a:gd name="connsiteX6" fmla="*/ -72 w 40058"/>
                <a:gd name="connsiteY6" fmla="*/ 4957 h 24740"/>
                <a:gd name="connsiteX7" fmla="*/ 4973 w 40058"/>
                <a:gd name="connsiteY7" fmla="*/ -86 h 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58" h="24740">
                  <a:moveTo>
                    <a:pt x="34942" y="-86"/>
                  </a:moveTo>
                  <a:cubicBezTo>
                    <a:pt x="37728" y="-86"/>
                    <a:pt x="39987" y="2172"/>
                    <a:pt x="39987" y="4957"/>
                  </a:cubicBezTo>
                  <a:lnTo>
                    <a:pt x="39987" y="19611"/>
                  </a:lnTo>
                  <a:cubicBezTo>
                    <a:pt x="39987" y="22396"/>
                    <a:pt x="37728" y="24654"/>
                    <a:pt x="34942" y="24654"/>
                  </a:cubicBezTo>
                  <a:lnTo>
                    <a:pt x="4973" y="24654"/>
                  </a:lnTo>
                  <a:cubicBezTo>
                    <a:pt x="2187" y="24654"/>
                    <a:pt x="-72" y="22396"/>
                    <a:pt x="-72" y="19611"/>
                  </a:cubicBezTo>
                  <a:lnTo>
                    <a:pt x="-72" y="4957"/>
                  </a:lnTo>
                  <a:cubicBezTo>
                    <a:pt x="-72" y="2172"/>
                    <a:pt x="2187" y="-86"/>
                    <a:pt x="4973" y="-86"/>
                  </a:cubicBezTo>
                  <a:close/>
                </a:path>
              </a:pathLst>
            </a:custGeom>
            <a:solidFill>
              <a:srgbClr val="CED0D8"/>
            </a:solidFill>
            <a:ln w="1283" cap="flat">
              <a:noFill/>
              <a:prstDash val="solid"/>
              <a:miter/>
            </a:ln>
          </p:spPr>
          <p:txBody>
            <a:bodyPr rtlCol="0" anchor="ctr"/>
            <a:lstStyle/>
            <a:p>
              <a:endParaRPr lang="en-VN"/>
            </a:p>
          </p:txBody>
        </p:sp>
        <p:sp>
          <p:nvSpPr>
            <p:cNvPr id="174" name="Graphic 48">
              <a:extLst>
                <a:ext uri="{FF2B5EF4-FFF2-40B4-BE49-F238E27FC236}">
                  <a16:creationId xmlns:a16="http://schemas.microsoft.com/office/drawing/2014/main" id="{F437CBC5-E129-BF48-A702-27BF5178F444}"/>
                </a:ext>
              </a:extLst>
            </p:cNvPr>
            <p:cNvSpPr/>
            <p:nvPr/>
          </p:nvSpPr>
          <p:spPr>
            <a:xfrm rot="380412">
              <a:off x="4393104" y="1709594"/>
              <a:ext cx="35210" cy="20286"/>
            </a:xfrm>
            <a:custGeom>
              <a:avLst/>
              <a:gdLst>
                <a:gd name="connsiteX0" fmla="*/ 30850 w 35210"/>
                <a:gd name="connsiteY0" fmla="*/ -85 h 20286"/>
                <a:gd name="connsiteX1" fmla="*/ 35131 w 35210"/>
                <a:gd name="connsiteY1" fmla="*/ 4195 h 20286"/>
                <a:gd name="connsiteX2" fmla="*/ 35131 w 35210"/>
                <a:gd name="connsiteY2" fmla="*/ 15921 h 20286"/>
                <a:gd name="connsiteX3" fmla="*/ 30850 w 35210"/>
                <a:gd name="connsiteY3" fmla="*/ 20201 h 20286"/>
                <a:gd name="connsiteX4" fmla="*/ 4202 w 35210"/>
                <a:gd name="connsiteY4" fmla="*/ 20201 h 20286"/>
                <a:gd name="connsiteX5" fmla="*/ -79 w 35210"/>
                <a:gd name="connsiteY5" fmla="*/ 15921 h 20286"/>
                <a:gd name="connsiteX6" fmla="*/ -79 w 35210"/>
                <a:gd name="connsiteY6" fmla="*/ 4195 h 20286"/>
                <a:gd name="connsiteX7" fmla="*/ 4202 w 35210"/>
                <a:gd name="connsiteY7" fmla="*/ -85 h 2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10" h="20286">
                  <a:moveTo>
                    <a:pt x="30850" y="-85"/>
                  </a:moveTo>
                  <a:cubicBezTo>
                    <a:pt x="33214" y="-85"/>
                    <a:pt x="35131" y="1831"/>
                    <a:pt x="35131" y="4195"/>
                  </a:cubicBezTo>
                  <a:lnTo>
                    <a:pt x="35131" y="15921"/>
                  </a:lnTo>
                  <a:cubicBezTo>
                    <a:pt x="35131" y="18285"/>
                    <a:pt x="33214" y="20201"/>
                    <a:pt x="30850" y="20201"/>
                  </a:cubicBezTo>
                  <a:lnTo>
                    <a:pt x="4202" y="20201"/>
                  </a:lnTo>
                  <a:cubicBezTo>
                    <a:pt x="1837" y="20201"/>
                    <a:pt x="-79" y="18285"/>
                    <a:pt x="-79" y="15921"/>
                  </a:cubicBezTo>
                  <a:lnTo>
                    <a:pt x="-79" y="4195"/>
                  </a:lnTo>
                  <a:cubicBezTo>
                    <a:pt x="-79" y="1831"/>
                    <a:pt x="1837" y="-85"/>
                    <a:pt x="4202" y="-85"/>
                  </a:cubicBezTo>
                  <a:close/>
                </a:path>
              </a:pathLst>
            </a:custGeom>
            <a:solidFill>
              <a:srgbClr val="262728"/>
            </a:solidFill>
            <a:ln w="1278" cap="flat">
              <a:noFill/>
              <a:prstDash val="solid"/>
              <a:miter/>
            </a:ln>
          </p:spPr>
          <p:txBody>
            <a:bodyPr rtlCol="0" anchor="ctr"/>
            <a:lstStyle/>
            <a:p>
              <a:endParaRPr lang="en-VN"/>
            </a:p>
          </p:txBody>
        </p:sp>
        <p:sp>
          <p:nvSpPr>
            <p:cNvPr id="175" name="Graphic 48">
              <a:extLst>
                <a:ext uri="{FF2B5EF4-FFF2-40B4-BE49-F238E27FC236}">
                  <a16:creationId xmlns:a16="http://schemas.microsoft.com/office/drawing/2014/main" id="{95D67956-7158-E04B-A9EA-C39843588770}"/>
                </a:ext>
              </a:extLst>
            </p:cNvPr>
            <p:cNvSpPr/>
            <p:nvPr/>
          </p:nvSpPr>
          <p:spPr>
            <a:xfrm>
              <a:off x="4395109" y="1362778"/>
              <a:ext cx="53337" cy="161564"/>
            </a:xfrm>
            <a:custGeom>
              <a:avLst/>
              <a:gdLst>
                <a:gd name="connsiteX0" fmla="*/ 7392 w 53337"/>
                <a:gd name="connsiteY0" fmla="*/ 3117 h 161564"/>
                <a:gd name="connsiteX1" fmla="*/ 39935 w 53337"/>
                <a:gd name="connsiteY1" fmla="*/ -86 h 161564"/>
                <a:gd name="connsiteX2" fmla="*/ 53266 w 53337"/>
                <a:gd name="connsiteY2" fmla="*/ 10579 h 161564"/>
                <a:gd name="connsiteX3" fmla="*/ 38327 w 53337"/>
                <a:gd name="connsiteY3" fmla="*/ 36683 h 161564"/>
                <a:gd name="connsiteX4" fmla="*/ 44761 w 53337"/>
                <a:gd name="connsiteY4" fmla="*/ 115073 h 161564"/>
                <a:gd name="connsiteX5" fmla="*/ 14328 w 53337"/>
                <a:gd name="connsiteY5" fmla="*/ 161478 h 161564"/>
                <a:gd name="connsiteX6" fmla="*/ -72 w 53337"/>
                <a:gd name="connsiteY6" fmla="*/ 126279 h 161564"/>
                <a:gd name="connsiteX7" fmla="*/ 15923 w 53337"/>
                <a:gd name="connsiteY7" fmla="*/ 35101 h 161564"/>
                <a:gd name="connsiteX8" fmla="*/ 4728 w 53337"/>
                <a:gd name="connsiteY8" fmla="*/ 11107 h 16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37" h="161564">
                  <a:moveTo>
                    <a:pt x="7392" y="3117"/>
                  </a:moveTo>
                  <a:cubicBezTo>
                    <a:pt x="7392" y="3117"/>
                    <a:pt x="25536" y="11120"/>
                    <a:pt x="39935" y="-86"/>
                  </a:cubicBezTo>
                  <a:lnTo>
                    <a:pt x="53266" y="10579"/>
                  </a:lnTo>
                  <a:lnTo>
                    <a:pt x="38327" y="36683"/>
                  </a:lnTo>
                  <a:lnTo>
                    <a:pt x="44761" y="115073"/>
                  </a:lnTo>
                  <a:lnTo>
                    <a:pt x="14328" y="161478"/>
                  </a:lnTo>
                  <a:cubicBezTo>
                    <a:pt x="14328" y="161478"/>
                    <a:pt x="-72" y="129482"/>
                    <a:pt x="-72" y="126279"/>
                  </a:cubicBezTo>
                  <a:cubicBezTo>
                    <a:pt x="-72" y="123075"/>
                    <a:pt x="15923" y="35101"/>
                    <a:pt x="15923" y="35101"/>
                  </a:cubicBezTo>
                  <a:lnTo>
                    <a:pt x="4728" y="11107"/>
                  </a:lnTo>
                  <a:close/>
                </a:path>
              </a:pathLst>
            </a:custGeom>
            <a:solidFill>
              <a:srgbClr val="C80000"/>
            </a:solidFill>
            <a:ln w="1283" cap="flat">
              <a:noFill/>
              <a:prstDash val="solid"/>
              <a:miter/>
            </a:ln>
          </p:spPr>
          <p:txBody>
            <a:bodyPr rtlCol="0" anchor="ctr"/>
            <a:lstStyle/>
            <a:p>
              <a:endParaRPr lang="en-VN"/>
            </a:p>
          </p:txBody>
        </p:sp>
        <p:sp>
          <p:nvSpPr>
            <p:cNvPr id="176" name="Graphic 48">
              <a:extLst>
                <a:ext uri="{FF2B5EF4-FFF2-40B4-BE49-F238E27FC236}">
                  <a16:creationId xmlns:a16="http://schemas.microsoft.com/office/drawing/2014/main" id="{3483DBF3-58EB-4244-BBC7-EDF9E9450EAA}"/>
                </a:ext>
              </a:extLst>
            </p:cNvPr>
            <p:cNvSpPr/>
            <p:nvPr/>
          </p:nvSpPr>
          <p:spPr>
            <a:xfrm>
              <a:off x="4302794" y="1348381"/>
              <a:ext cx="283534" cy="443233"/>
            </a:xfrm>
            <a:custGeom>
              <a:avLst/>
              <a:gdLst>
                <a:gd name="connsiteX0" fmla="*/ 212251 w 283534"/>
                <a:gd name="connsiteY0" fmla="*/ -86 h 443233"/>
                <a:gd name="connsiteX1" fmla="*/ 111442 w 283534"/>
                <a:gd name="connsiteY1" fmla="*/ 156692 h 443233"/>
                <a:gd name="connsiteX2" fmla="*/ 84008 w 283534"/>
                <a:gd name="connsiteY2" fmla="*/ 10927 h 443233"/>
                <a:gd name="connsiteX3" fmla="*/ 84433 w 283534"/>
                <a:gd name="connsiteY3" fmla="*/ 81 h 443233"/>
                <a:gd name="connsiteX4" fmla="*/ 66649 w 283534"/>
                <a:gd name="connsiteY4" fmla="*/ 11107 h 443233"/>
                <a:gd name="connsiteX5" fmla="*/ 31442 w 283534"/>
                <a:gd name="connsiteY5" fmla="*/ 169494 h 443233"/>
                <a:gd name="connsiteX6" fmla="*/ 44503 w 283534"/>
                <a:gd name="connsiteY6" fmla="*/ 345274 h 443233"/>
                <a:gd name="connsiteX7" fmla="*/ -72 w 283534"/>
                <a:gd name="connsiteY7" fmla="*/ 402204 h 443233"/>
                <a:gd name="connsiteX8" fmla="*/ 111442 w 283534"/>
                <a:gd name="connsiteY8" fmla="*/ 363054 h 443233"/>
                <a:gd name="connsiteX9" fmla="*/ 188252 w 283534"/>
                <a:gd name="connsiteY9" fmla="*/ 439848 h 443233"/>
                <a:gd name="connsiteX10" fmla="*/ 265048 w 283534"/>
                <a:gd name="connsiteY10" fmla="*/ 435050 h 443233"/>
                <a:gd name="connsiteX11" fmla="*/ 242645 w 283534"/>
                <a:gd name="connsiteY11" fmla="*/ 315066 h 443233"/>
                <a:gd name="connsiteX12" fmla="*/ 257237 w 283534"/>
                <a:gd name="connsiteY12" fmla="*/ 158455 h 443233"/>
                <a:gd name="connsiteX13" fmla="*/ 276256 w 283534"/>
                <a:gd name="connsiteY13" fmla="*/ 27112 h 44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3534" h="443233">
                  <a:moveTo>
                    <a:pt x="212251" y="-86"/>
                  </a:moveTo>
                  <a:cubicBezTo>
                    <a:pt x="212251" y="-86"/>
                    <a:pt x="114647" y="132698"/>
                    <a:pt x="111442" y="156692"/>
                  </a:cubicBezTo>
                  <a:cubicBezTo>
                    <a:pt x="111442" y="156692"/>
                    <a:pt x="85153" y="54528"/>
                    <a:pt x="84008" y="10927"/>
                  </a:cubicBezTo>
                  <a:cubicBezTo>
                    <a:pt x="83905" y="6720"/>
                    <a:pt x="86582" y="2204"/>
                    <a:pt x="84433" y="81"/>
                  </a:cubicBezTo>
                  <a:cubicBezTo>
                    <a:pt x="84252" y="-99"/>
                    <a:pt x="66649" y="11107"/>
                    <a:pt x="66649" y="11107"/>
                  </a:cubicBezTo>
                  <a:cubicBezTo>
                    <a:pt x="66649" y="11107"/>
                    <a:pt x="29847" y="47902"/>
                    <a:pt x="31442" y="169494"/>
                  </a:cubicBezTo>
                  <a:cubicBezTo>
                    <a:pt x="32652" y="261443"/>
                    <a:pt x="54746" y="323506"/>
                    <a:pt x="44503" y="345274"/>
                  </a:cubicBezTo>
                  <a:cubicBezTo>
                    <a:pt x="18896" y="399657"/>
                    <a:pt x="-72" y="402204"/>
                    <a:pt x="-72" y="402204"/>
                  </a:cubicBezTo>
                  <a:cubicBezTo>
                    <a:pt x="-72" y="402204"/>
                    <a:pt x="98639" y="454245"/>
                    <a:pt x="111442" y="363054"/>
                  </a:cubicBezTo>
                  <a:cubicBezTo>
                    <a:pt x="127116" y="412882"/>
                    <a:pt x="164317" y="436388"/>
                    <a:pt x="188252" y="439848"/>
                  </a:cubicBezTo>
                  <a:cubicBezTo>
                    <a:pt x="255448" y="449446"/>
                    <a:pt x="265048" y="435050"/>
                    <a:pt x="265048" y="435050"/>
                  </a:cubicBezTo>
                  <a:lnTo>
                    <a:pt x="242645" y="315066"/>
                  </a:lnTo>
                  <a:cubicBezTo>
                    <a:pt x="242645" y="315066"/>
                    <a:pt x="247792" y="187402"/>
                    <a:pt x="257237" y="158455"/>
                  </a:cubicBezTo>
                  <a:cubicBezTo>
                    <a:pt x="266682" y="129508"/>
                    <a:pt x="297231" y="50475"/>
                    <a:pt x="276256" y="27112"/>
                  </a:cubicBezTo>
                  <a:close/>
                </a:path>
              </a:pathLst>
            </a:custGeom>
            <a:solidFill>
              <a:srgbClr val="362D56"/>
            </a:solidFill>
            <a:ln w="1283" cap="flat">
              <a:noFill/>
              <a:prstDash val="solid"/>
              <a:miter/>
            </a:ln>
          </p:spPr>
          <p:txBody>
            <a:bodyPr rtlCol="0" anchor="ctr"/>
            <a:lstStyle/>
            <a:p>
              <a:endParaRPr lang="en-VN"/>
            </a:p>
          </p:txBody>
        </p:sp>
        <p:sp>
          <p:nvSpPr>
            <p:cNvPr id="177" name="Graphic 48">
              <a:extLst>
                <a:ext uri="{FF2B5EF4-FFF2-40B4-BE49-F238E27FC236}">
                  <a16:creationId xmlns:a16="http://schemas.microsoft.com/office/drawing/2014/main" id="{8F0C6524-3253-7646-A5F2-485FCDB264A3}"/>
                </a:ext>
              </a:extLst>
            </p:cNvPr>
            <p:cNvSpPr/>
            <p:nvPr/>
          </p:nvSpPr>
          <p:spPr>
            <a:xfrm>
              <a:off x="4400590" y="1355522"/>
              <a:ext cx="130520" cy="356296"/>
            </a:xfrm>
            <a:custGeom>
              <a:avLst/>
              <a:gdLst>
                <a:gd name="connsiteX0" fmla="*/ 12077 w 130520"/>
                <a:gd name="connsiteY0" fmla="*/ 356210 h 356296"/>
                <a:gd name="connsiteX1" fmla="*/ 5720 w 130520"/>
                <a:gd name="connsiteY1" fmla="*/ 196421 h 356296"/>
                <a:gd name="connsiteX2" fmla="*/ 116603 w 130520"/>
                <a:gd name="connsiteY2" fmla="*/ 102503 h 356296"/>
                <a:gd name="connsiteX3" fmla="*/ 73907 w 130520"/>
                <a:gd name="connsiteY3" fmla="*/ 85598 h 356296"/>
                <a:gd name="connsiteX4" fmla="*/ 124093 w 130520"/>
                <a:gd name="connsiteY4" fmla="*/ 65013 h 356296"/>
                <a:gd name="connsiteX5" fmla="*/ 128854 w 130520"/>
                <a:gd name="connsiteY5" fmla="*/ -86 h 356296"/>
                <a:gd name="connsiteX6" fmla="*/ 130449 w 130520"/>
                <a:gd name="connsiteY6" fmla="*/ 30 h 356296"/>
                <a:gd name="connsiteX7" fmla="*/ 125611 w 130520"/>
                <a:gd name="connsiteY7" fmla="*/ 66120 h 356296"/>
                <a:gd name="connsiteX8" fmla="*/ 78192 w 130520"/>
                <a:gd name="connsiteY8" fmla="*/ 85546 h 356296"/>
                <a:gd name="connsiteX9" fmla="*/ 120322 w 130520"/>
                <a:gd name="connsiteY9" fmla="*/ 102272 h 356296"/>
                <a:gd name="connsiteX10" fmla="*/ 118842 w 130520"/>
                <a:gd name="connsiteY10" fmla="*/ 103095 h 356296"/>
                <a:gd name="connsiteX11" fmla="*/ 7174 w 130520"/>
                <a:gd name="connsiteY11" fmla="*/ 197103 h 356296"/>
                <a:gd name="connsiteX12" fmla="*/ 13608 w 130520"/>
                <a:gd name="connsiteY12" fmla="*/ 355953 h 35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520" h="356296">
                  <a:moveTo>
                    <a:pt x="12077" y="356210"/>
                  </a:moveTo>
                  <a:cubicBezTo>
                    <a:pt x="-5295" y="263038"/>
                    <a:pt x="-791" y="211139"/>
                    <a:pt x="5720" y="196421"/>
                  </a:cubicBezTo>
                  <a:cubicBezTo>
                    <a:pt x="23478" y="156461"/>
                    <a:pt x="104636" y="109270"/>
                    <a:pt x="116603" y="102503"/>
                  </a:cubicBezTo>
                  <a:lnTo>
                    <a:pt x="73907" y="85598"/>
                  </a:lnTo>
                  <a:lnTo>
                    <a:pt x="124093" y="65013"/>
                  </a:lnTo>
                  <a:lnTo>
                    <a:pt x="128854" y="-86"/>
                  </a:lnTo>
                  <a:lnTo>
                    <a:pt x="130449" y="30"/>
                  </a:lnTo>
                  <a:lnTo>
                    <a:pt x="125611" y="66120"/>
                  </a:lnTo>
                  <a:lnTo>
                    <a:pt x="78192" y="85546"/>
                  </a:lnTo>
                  <a:lnTo>
                    <a:pt x="120322" y="102272"/>
                  </a:lnTo>
                  <a:lnTo>
                    <a:pt x="118842" y="103095"/>
                  </a:lnTo>
                  <a:cubicBezTo>
                    <a:pt x="117916" y="103610"/>
                    <a:pt x="26051" y="154660"/>
                    <a:pt x="7174" y="197103"/>
                  </a:cubicBezTo>
                  <a:cubicBezTo>
                    <a:pt x="740" y="211705"/>
                    <a:pt x="-3674" y="263051"/>
                    <a:pt x="13608" y="355953"/>
                  </a:cubicBezTo>
                  <a:close/>
                </a:path>
              </a:pathLst>
            </a:custGeom>
            <a:solidFill>
              <a:srgbClr val="4E4575"/>
            </a:solidFill>
            <a:ln w="1283" cap="flat">
              <a:noFill/>
              <a:prstDash val="solid"/>
              <a:miter/>
            </a:ln>
          </p:spPr>
          <p:txBody>
            <a:bodyPr rtlCol="0" anchor="ctr"/>
            <a:lstStyle/>
            <a:p>
              <a:endParaRPr lang="en-VN"/>
            </a:p>
          </p:txBody>
        </p:sp>
        <p:sp>
          <p:nvSpPr>
            <p:cNvPr id="178" name="Graphic 48">
              <a:extLst>
                <a:ext uri="{FF2B5EF4-FFF2-40B4-BE49-F238E27FC236}">
                  <a16:creationId xmlns:a16="http://schemas.microsoft.com/office/drawing/2014/main" id="{D7FC6A58-AC88-7148-97CD-8206F5402D77}"/>
                </a:ext>
              </a:extLst>
            </p:cNvPr>
            <p:cNvSpPr/>
            <p:nvPr/>
          </p:nvSpPr>
          <p:spPr>
            <a:xfrm>
              <a:off x="4357535" y="1354081"/>
              <a:ext cx="50365" cy="198436"/>
            </a:xfrm>
            <a:custGeom>
              <a:avLst/>
              <a:gdLst>
                <a:gd name="connsiteX0" fmla="*/ 48724 w 50365"/>
                <a:gd name="connsiteY0" fmla="*/ 198351 h 198436"/>
                <a:gd name="connsiteX1" fmla="*/ 18857 w 50365"/>
                <a:gd name="connsiteY1" fmla="*/ 114880 h 198436"/>
                <a:gd name="connsiteX2" fmla="*/ 945 w 50365"/>
                <a:gd name="connsiteY2" fmla="*/ 89985 h 198436"/>
                <a:gd name="connsiteX3" fmla="*/ -72 w 50365"/>
                <a:gd name="connsiteY3" fmla="*/ 89007 h 198436"/>
                <a:gd name="connsiteX4" fmla="*/ 34569 w 50365"/>
                <a:gd name="connsiteY4" fmla="*/ 79551 h 198436"/>
                <a:gd name="connsiteX5" fmla="*/ 2399 w 50365"/>
                <a:gd name="connsiteY5" fmla="*/ 62041 h 198436"/>
                <a:gd name="connsiteX6" fmla="*/ 20131 w 50365"/>
                <a:gd name="connsiteY6" fmla="*/ -86 h 198436"/>
                <a:gd name="connsiteX7" fmla="*/ 21675 w 50365"/>
                <a:gd name="connsiteY7" fmla="*/ 351 h 198436"/>
                <a:gd name="connsiteX8" fmla="*/ 4291 w 50365"/>
                <a:gd name="connsiteY8" fmla="*/ 61244 h 198436"/>
                <a:gd name="connsiteX9" fmla="*/ 38829 w 50365"/>
                <a:gd name="connsiteY9" fmla="*/ 80117 h 198436"/>
                <a:gd name="connsiteX10" fmla="*/ 3030 w 50365"/>
                <a:gd name="connsiteY10" fmla="*/ 89882 h 198436"/>
                <a:gd name="connsiteX11" fmla="*/ 20196 w 50365"/>
                <a:gd name="connsiteY11" fmla="*/ 114069 h 198436"/>
                <a:gd name="connsiteX12" fmla="*/ 50294 w 50365"/>
                <a:gd name="connsiteY12" fmla="*/ 198094 h 19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365" h="198436">
                  <a:moveTo>
                    <a:pt x="48724" y="198351"/>
                  </a:moveTo>
                  <a:cubicBezTo>
                    <a:pt x="40488" y="158005"/>
                    <a:pt x="27929" y="130691"/>
                    <a:pt x="18857" y="114880"/>
                  </a:cubicBezTo>
                  <a:cubicBezTo>
                    <a:pt x="9026" y="97743"/>
                    <a:pt x="1035" y="90062"/>
                    <a:pt x="945" y="89985"/>
                  </a:cubicBezTo>
                  <a:lnTo>
                    <a:pt x="-72" y="89007"/>
                  </a:lnTo>
                  <a:lnTo>
                    <a:pt x="34569" y="79551"/>
                  </a:lnTo>
                  <a:lnTo>
                    <a:pt x="2399" y="62041"/>
                  </a:lnTo>
                  <a:lnTo>
                    <a:pt x="20131" y="-86"/>
                  </a:lnTo>
                  <a:lnTo>
                    <a:pt x="21675" y="351"/>
                  </a:lnTo>
                  <a:lnTo>
                    <a:pt x="4291" y="61244"/>
                  </a:lnTo>
                  <a:lnTo>
                    <a:pt x="38829" y="80117"/>
                  </a:lnTo>
                  <a:lnTo>
                    <a:pt x="3030" y="89882"/>
                  </a:lnTo>
                  <a:cubicBezTo>
                    <a:pt x="5462" y="92455"/>
                    <a:pt x="12153" y="100072"/>
                    <a:pt x="20196" y="114069"/>
                  </a:cubicBezTo>
                  <a:cubicBezTo>
                    <a:pt x="29345" y="129984"/>
                    <a:pt x="42071" y="157490"/>
                    <a:pt x="50294" y="198094"/>
                  </a:cubicBezTo>
                  <a:close/>
                </a:path>
              </a:pathLst>
            </a:custGeom>
            <a:solidFill>
              <a:srgbClr val="4E4575"/>
            </a:solidFill>
            <a:ln w="1283" cap="flat">
              <a:noFill/>
              <a:prstDash val="solid"/>
              <a:miter/>
            </a:ln>
          </p:spPr>
          <p:txBody>
            <a:bodyPr rtlCol="0" anchor="ctr"/>
            <a:lstStyle/>
            <a:p>
              <a:endParaRPr lang="en-VN"/>
            </a:p>
          </p:txBody>
        </p:sp>
        <p:sp>
          <p:nvSpPr>
            <p:cNvPr id="179" name="Graphic 48">
              <a:extLst>
                <a:ext uri="{FF2B5EF4-FFF2-40B4-BE49-F238E27FC236}">
                  <a16:creationId xmlns:a16="http://schemas.microsoft.com/office/drawing/2014/main" id="{85E8ABE9-AF67-674A-AB60-E323327C8AA2}"/>
                </a:ext>
              </a:extLst>
            </p:cNvPr>
            <p:cNvSpPr/>
            <p:nvPr/>
          </p:nvSpPr>
          <p:spPr>
            <a:xfrm>
              <a:off x="4257771" y="1516820"/>
              <a:ext cx="164966" cy="182930"/>
            </a:xfrm>
            <a:custGeom>
              <a:avLst/>
              <a:gdLst>
                <a:gd name="connsiteX0" fmla="*/ 164895 w 164966"/>
                <a:gd name="connsiteY0" fmla="*/ 174855 h 182930"/>
                <a:gd name="connsiteX1" fmla="*/ 149710 w 164966"/>
                <a:gd name="connsiteY1" fmla="*/ 9366 h 182930"/>
                <a:gd name="connsiteX2" fmla="*/ 138502 w 164966"/>
                <a:gd name="connsiteY2" fmla="*/ -51 h 182930"/>
                <a:gd name="connsiteX3" fmla="*/ 9501 w 164966"/>
                <a:gd name="connsiteY3" fmla="*/ 10421 h 182930"/>
                <a:gd name="connsiteX4" fmla="*/ -38 w 164966"/>
                <a:gd name="connsiteY4" fmla="*/ 21609 h 182930"/>
                <a:gd name="connsiteX5" fmla="*/ 210 w 164966"/>
                <a:gd name="connsiteY5" fmla="*/ 23184 h 182930"/>
                <a:gd name="connsiteX6" fmla="*/ 37913 w 164966"/>
                <a:gd name="connsiteY6" fmla="*/ 182844 h 18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66" h="182930">
                  <a:moveTo>
                    <a:pt x="164895" y="174855"/>
                  </a:moveTo>
                  <a:lnTo>
                    <a:pt x="149710" y="9366"/>
                  </a:lnTo>
                  <a:cubicBezTo>
                    <a:pt x="149186" y="3687"/>
                    <a:pt x="144188" y="-513"/>
                    <a:pt x="138502" y="-51"/>
                  </a:cubicBezTo>
                  <a:lnTo>
                    <a:pt x="9501" y="10421"/>
                  </a:lnTo>
                  <a:cubicBezTo>
                    <a:pt x="3777" y="10877"/>
                    <a:pt x="-494" y="15886"/>
                    <a:pt x="-38" y="21609"/>
                  </a:cubicBezTo>
                  <a:cubicBezTo>
                    <a:pt x="4" y="22139"/>
                    <a:pt x="87" y="22666"/>
                    <a:pt x="210" y="23184"/>
                  </a:cubicBezTo>
                  <a:lnTo>
                    <a:pt x="37913" y="182844"/>
                  </a:lnTo>
                  <a:close/>
                </a:path>
              </a:pathLst>
            </a:custGeom>
            <a:solidFill>
              <a:srgbClr val="3F1217"/>
            </a:solidFill>
            <a:ln w="1283" cap="flat">
              <a:noFill/>
              <a:prstDash val="solid"/>
              <a:miter/>
            </a:ln>
          </p:spPr>
          <p:txBody>
            <a:bodyPr rtlCol="0" anchor="ctr"/>
            <a:lstStyle/>
            <a:p>
              <a:endParaRPr lang="en-VN"/>
            </a:p>
          </p:txBody>
        </p:sp>
        <p:sp>
          <p:nvSpPr>
            <p:cNvPr id="180" name="Graphic 48">
              <a:extLst>
                <a:ext uri="{FF2B5EF4-FFF2-40B4-BE49-F238E27FC236}">
                  <a16:creationId xmlns:a16="http://schemas.microsoft.com/office/drawing/2014/main" id="{695D2D0F-32D3-E141-B315-8544CEC01F3C}"/>
                </a:ext>
              </a:extLst>
            </p:cNvPr>
            <p:cNvSpPr/>
            <p:nvPr/>
          </p:nvSpPr>
          <p:spPr>
            <a:xfrm>
              <a:off x="4351448" y="1593369"/>
              <a:ext cx="115194" cy="71021"/>
            </a:xfrm>
            <a:custGeom>
              <a:avLst/>
              <a:gdLst>
                <a:gd name="connsiteX0" fmla="*/ 100750 w 115194"/>
                <a:gd name="connsiteY0" fmla="*/ 14076 h 71021"/>
                <a:gd name="connsiteX1" fmla="*/ 83056 w 115194"/>
                <a:gd name="connsiteY1" fmla="*/ 18887 h 71021"/>
                <a:gd name="connsiteX2" fmla="*/ 63047 w 115194"/>
                <a:gd name="connsiteY2" fmla="*/ 1635 h 71021"/>
                <a:gd name="connsiteX3" fmla="*/ 4960 w 115194"/>
                <a:gd name="connsiteY3" fmla="*/ 7489 h 71021"/>
                <a:gd name="connsiteX4" fmla="*/ 7109 w 115194"/>
                <a:gd name="connsiteY4" fmla="*/ 19917 h 71021"/>
                <a:gd name="connsiteX5" fmla="*/ 10648 w 115194"/>
                <a:gd name="connsiteY5" fmla="*/ 33966 h 71021"/>
                <a:gd name="connsiteX6" fmla="*/ 12064 w 115194"/>
                <a:gd name="connsiteY6" fmla="*/ 45763 h 71021"/>
                <a:gd name="connsiteX7" fmla="*/ 19051 w 115194"/>
                <a:gd name="connsiteY7" fmla="*/ 57124 h 71021"/>
                <a:gd name="connsiteX8" fmla="*/ 56510 w 115194"/>
                <a:gd name="connsiteY8" fmla="*/ 56841 h 71021"/>
                <a:gd name="connsiteX9" fmla="*/ 72890 w 115194"/>
                <a:gd name="connsiteY9" fmla="*/ 67197 h 71021"/>
                <a:gd name="connsiteX10" fmla="*/ 91266 w 115194"/>
                <a:gd name="connsiteY10" fmla="*/ 70079 h 71021"/>
                <a:gd name="connsiteX11" fmla="*/ 101368 w 115194"/>
                <a:gd name="connsiteY11" fmla="*/ 56159 h 71021"/>
                <a:gd name="connsiteX12" fmla="*/ 115123 w 115194"/>
                <a:gd name="connsiteY12" fmla="*/ 45596 h 7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94" h="71021">
                  <a:moveTo>
                    <a:pt x="100750" y="14076"/>
                  </a:moveTo>
                  <a:lnTo>
                    <a:pt x="83056" y="18887"/>
                  </a:lnTo>
                  <a:cubicBezTo>
                    <a:pt x="83056" y="18887"/>
                    <a:pt x="71822" y="6356"/>
                    <a:pt x="63047" y="1635"/>
                  </a:cubicBezTo>
                  <a:cubicBezTo>
                    <a:pt x="54271" y="-3087"/>
                    <a:pt x="11652" y="2921"/>
                    <a:pt x="4960" y="7489"/>
                  </a:cubicBezTo>
                  <a:cubicBezTo>
                    <a:pt x="-1731" y="12056"/>
                    <a:pt x="-2452" y="18167"/>
                    <a:pt x="7109" y="19917"/>
                  </a:cubicBezTo>
                  <a:cubicBezTo>
                    <a:pt x="7109" y="19917"/>
                    <a:pt x="2232" y="31367"/>
                    <a:pt x="10648" y="33966"/>
                  </a:cubicBezTo>
                  <a:cubicBezTo>
                    <a:pt x="10648" y="33966"/>
                    <a:pt x="-1165" y="40656"/>
                    <a:pt x="12064" y="45763"/>
                  </a:cubicBezTo>
                  <a:cubicBezTo>
                    <a:pt x="12064" y="45763"/>
                    <a:pt x="1576" y="50910"/>
                    <a:pt x="19051" y="57124"/>
                  </a:cubicBezTo>
                  <a:cubicBezTo>
                    <a:pt x="19051" y="57124"/>
                    <a:pt x="45443" y="53881"/>
                    <a:pt x="56510" y="56841"/>
                  </a:cubicBezTo>
                  <a:cubicBezTo>
                    <a:pt x="62936" y="58455"/>
                    <a:pt x="68676" y="62085"/>
                    <a:pt x="72890" y="67197"/>
                  </a:cubicBezTo>
                  <a:cubicBezTo>
                    <a:pt x="72891" y="67197"/>
                    <a:pt x="87727" y="73090"/>
                    <a:pt x="91266" y="70079"/>
                  </a:cubicBezTo>
                  <a:cubicBezTo>
                    <a:pt x="94805" y="67069"/>
                    <a:pt x="101368" y="56159"/>
                    <a:pt x="101368" y="56159"/>
                  </a:cubicBezTo>
                  <a:lnTo>
                    <a:pt x="115123" y="45596"/>
                  </a:lnTo>
                  <a:close/>
                </a:path>
              </a:pathLst>
            </a:custGeom>
            <a:solidFill>
              <a:srgbClr val="EF9E78"/>
            </a:solidFill>
            <a:ln w="1283" cap="flat">
              <a:noFill/>
              <a:prstDash val="solid"/>
              <a:miter/>
            </a:ln>
          </p:spPr>
          <p:txBody>
            <a:bodyPr rtlCol="0" anchor="ctr"/>
            <a:lstStyle/>
            <a:p>
              <a:endParaRPr lang="en-VN"/>
            </a:p>
          </p:txBody>
        </p:sp>
        <p:sp>
          <p:nvSpPr>
            <p:cNvPr id="181" name="Graphic 48">
              <a:extLst>
                <a:ext uri="{FF2B5EF4-FFF2-40B4-BE49-F238E27FC236}">
                  <a16:creationId xmlns:a16="http://schemas.microsoft.com/office/drawing/2014/main" id="{8434BF20-4271-D944-916D-00A7E30B567A}"/>
                </a:ext>
              </a:extLst>
            </p:cNvPr>
            <p:cNvSpPr/>
            <p:nvPr/>
          </p:nvSpPr>
          <p:spPr>
            <a:xfrm>
              <a:off x="4444226" y="1381368"/>
              <a:ext cx="162788" cy="274095"/>
            </a:xfrm>
            <a:custGeom>
              <a:avLst/>
              <a:gdLst>
                <a:gd name="connsiteX0" fmla="*/ 138260 w 162788"/>
                <a:gd name="connsiteY0" fmla="*/ -86 h 274095"/>
                <a:gd name="connsiteX1" fmla="*/ 159312 w 162788"/>
                <a:gd name="connsiteY1" fmla="*/ 175836 h 274095"/>
                <a:gd name="connsiteX2" fmla="*/ 90725 w 162788"/>
                <a:gd name="connsiteY2" fmla="*/ 245902 h 274095"/>
                <a:gd name="connsiteX3" fmla="*/ 19385 w 162788"/>
                <a:gd name="connsiteY3" fmla="*/ 273884 h 274095"/>
                <a:gd name="connsiteX4" fmla="*/ -72 w 162788"/>
                <a:gd name="connsiteY4" fmla="*/ 225973 h 274095"/>
                <a:gd name="connsiteX5" fmla="*/ 95293 w 162788"/>
                <a:gd name="connsiteY5" fmla="*/ 169365 h 274095"/>
                <a:gd name="connsiteX6" fmla="*/ 103670 w 162788"/>
                <a:gd name="connsiteY6" fmla="*/ 130524 h 274095"/>
                <a:gd name="connsiteX7" fmla="*/ 88589 w 162788"/>
                <a:gd name="connsiteY7" fmla="*/ 78393 h 274095"/>
                <a:gd name="connsiteX8" fmla="*/ 138260 w 162788"/>
                <a:gd name="connsiteY8" fmla="*/ -86 h 274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788" h="274095">
                  <a:moveTo>
                    <a:pt x="138260" y="-86"/>
                  </a:moveTo>
                  <a:cubicBezTo>
                    <a:pt x="138260" y="-86"/>
                    <a:pt x="173608" y="151405"/>
                    <a:pt x="159312" y="175836"/>
                  </a:cubicBezTo>
                  <a:cubicBezTo>
                    <a:pt x="145015" y="200268"/>
                    <a:pt x="150883" y="212709"/>
                    <a:pt x="90725" y="245902"/>
                  </a:cubicBezTo>
                  <a:cubicBezTo>
                    <a:pt x="33463" y="277499"/>
                    <a:pt x="19385" y="273884"/>
                    <a:pt x="19385" y="273884"/>
                  </a:cubicBezTo>
                  <a:lnTo>
                    <a:pt x="-72" y="225973"/>
                  </a:lnTo>
                  <a:cubicBezTo>
                    <a:pt x="-72" y="225973"/>
                    <a:pt x="85771" y="181420"/>
                    <a:pt x="95293" y="169365"/>
                  </a:cubicBezTo>
                  <a:cubicBezTo>
                    <a:pt x="104816" y="157310"/>
                    <a:pt x="106012" y="144239"/>
                    <a:pt x="103670" y="130524"/>
                  </a:cubicBezTo>
                  <a:cubicBezTo>
                    <a:pt x="101328" y="116810"/>
                    <a:pt x="88589" y="78393"/>
                    <a:pt x="88589" y="78393"/>
                  </a:cubicBezTo>
                  <a:cubicBezTo>
                    <a:pt x="88589" y="78393"/>
                    <a:pt x="71874" y="36027"/>
                    <a:pt x="138260" y="-86"/>
                  </a:cubicBezTo>
                  <a:close/>
                </a:path>
              </a:pathLst>
            </a:custGeom>
            <a:solidFill>
              <a:srgbClr val="3D3660"/>
            </a:solidFill>
            <a:ln w="1283" cap="flat">
              <a:noFill/>
              <a:prstDash val="solid"/>
              <a:miter/>
            </a:ln>
          </p:spPr>
          <p:txBody>
            <a:bodyPr rtlCol="0" anchor="ctr"/>
            <a:lstStyle/>
            <a:p>
              <a:endParaRPr lang="en-VN"/>
            </a:p>
          </p:txBody>
        </p:sp>
        <p:sp>
          <p:nvSpPr>
            <p:cNvPr id="182" name="Graphic 48">
              <a:extLst>
                <a:ext uri="{FF2B5EF4-FFF2-40B4-BE49-F238E27FC236}">
                  <a16:creationId xmlns:a16="http://schemas.microsoft.com/office/drawing/2014/main" id="{7064E67F-EF1B-8A4D-A748-3A293480266A}"/>
                </a:ext>
              </a:extLst>
            </p:cNvPr>
            <p:cNvSpPr/>
            <p:nvPr/>
          </p:nvSpPr>
          <p:spPr>
            <a:xfrm>
              <a:off x="4287031" y="1120084"/>
              <a:ext cx="165766" cy="217692"/>
            </a:xfrm>
            <a:custGeom>
              <a:avLst/>
              <a:gdLst>
                <a:gd name="connsiteX0" fmla="*/ 24249 w 165766"/>
                <a:gd name="connsiteY0" fmla="*/ 134088 h 217692"/>
                <a:gd name="connsiteX1" fmla="*/ 53164 w 165766"/>
                <a:gd name="connsiteY1" fmla="*/ 190529 h 217692"/>
                <a:gd name="connsiteX2" fmla="*/ 113566 w 165766"/>
                <a:gd name="connsiteY2" fmla="*/ 217456 h 217692"/>
                <a:gd name="connsiteX3" fmla="*/ 134747 w 165766"/>
                <a:gd name="connsiteY3" fmla="*/ 211641 h 217692"/>
                <a:gd name="connsiteX4" fmla="*/ 165463 w 165766"/>
                <a:gd name="connsiteY4" fmla="*/ 157606 h 217692"/>
                <a:gd name="connsiteX5" fmla="*/ 159106 w 165766"/>
                <a:gd name="connsiteY5" fmla="*/ 94861 h 217692"/>
                <a:gd name="connsiteX6" fmla="*/ 131337 w 165766"/>
                <a:gd name="connsiteY6" fmla="*/ 19470 h 217692"/>
                <a:gd name="connsiteX7" fmla="*/ 38352 w 165766"/>
                <a:gd name="connsiteY7" fmla="*/ 10039 h 217692"/>
                <a:gd name="connsiteX8" fmla="*/ 2657 w 165766"/>
                <a:gd name="connsiteY8" fmla="*/ 71935 h 217692"/>
                <a:gd name="connsiteX9" fmla="*/ 24249 w 165766"/>
                <a:gd name="connsiteY9" fmla="*/ 134088 h 217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 h="217692">
                  <a:moveTo>
                    <a:pt x="24249" y="134088"/>
                  </a:moveTo>
                  <a:cubicBezTo>
                    <a:pt x="24249" y="134088"/>
                    <a:pt x="43744" y="176789"/>
                    <a:pt x="53164" y="190529"/>
                  </a:cubicBezTo>
                  <a:cubicBezTo>
                    <a:pt x="62583" y="204269"/>
                    <a:pt x="103851" y="216195"/>
                    <a:pt x="113566" y="217456"/>
                  </a:cubicBezTo>
                  <a:cubicBezTo>
                    <a:pt x="123281" y="218717"/>
                    <a:pt x="134747" y="211641"/>
                    <a:pt x="134747" y="211641"/>
                  </a:cubicBezTo>
                  <a:cubicBezTo>
                    <a:pt x="134747" y="211641"/>
                    <a:pt x="163777" y="170626"/>
                    <a:pt x="165463" y="157606"/>
                  </a:cubicBezTo>
                  <a:cubicBezTo>
                    <a:pt x="167148" y="144586"/>
                    <a:pt x="159106" y="94861"/>
                    <a:pt x="159106" y="94861"/>
                  </a:cubicBezTo>
                  <a:cubicBezTo>
                    <a:pt x="159106" y="94861"/>
                    <a:pt x="147653" y="30804"/>
                    <a:pt x="131337" y="19470"/>
                  </a:cubicBezTo>
                  <a:cubicBezTo>
                    <a:pt x="115020" y="8135"/>
                    <a:pt x="72247" y="-12565"/>
                    <a:pt x="38352" y="10039"/>
                  </a:cubicBezTo>
                  <a:cubicBezTo>
                    <a:pt x="4458" y="32644"/>
                    <a:pt x="-5592" y="41560"/>
                    <a:pt x="2657" y="71935"/>
                  </a:cubicBezTo>
                  <a:cubicBezTo>
                    <a:pt x="6285" y="85379"/>
                    <a:pt x="24249" y="134088"/>
                    <a:pt x="24249" y="134088"/>
                  </a:cubicBezTo>
                  <a:close/>
                </a:path>
              </a:pathLst>
            </a:custGeom>
            <a:solidFill>
              <a:srgbClr val="EF9E78"/>
            </a:solidFill>
            <a:ln w="1283" cap="flat">
              <a:noFill/>
              <a:prstDash val="solid"/>
              <a:miter/>
            </a:ln>
          </p:spPr>
          <p:txBody>
            <a:bodyPr rtlCol="0" anchor="ctr"/>
            <a:lstStyle/>
            <a:p>
              <a:endParaRPr lang="en-VN"/>
            </a:p>
          </p:txBody>
        </p:sp>
        <p:sp>
          <p:nvSpPr>
            <p:cNvPr id="183" name="Graphic 48">
              <a:extLst>
                <a:ext uri="{FF2B5EF4-FFF2-40B4-BE49-F238E27FC236}">
                  <a16:creationId xmlns:a16="http://schemas.microsoft.com/office/drawing/2014/main" id="{B67AF52D-8A7E-3240-8E5A-4EE4C2AFCB6F}"/>
                </a:ext>
              </a:extLst>
            </p:cNvPr>
            <p:cNvSpPr/>
            <p:nvPr/>
          </p:nvSpPr>
          <p:spPr>
            <a:xfrm>
              <a:off x="4289669" y="1509470"/>
              <a:ext cx="76217" cy="31340"/>
            </a:xfrm>
            <a:custGeom>
              <a:avLst/>
              <a:gdLst>
                <a:gd name="connsiteX0" fmla="*/ 4530 w 76217"/>
                <a:gd name="connsiteY0" fmla="*/ 31340 h 31340"/>
                <a:gd name="connsiteX1" fmla="*/ 76217 w 76217"/>
                <a:gd name="connsiteY1" fmla="*/ 26104 h 31340"/>
                <a:gd name="connsiteX2" fmla="*/ 71688 w 76217"/>
                <a:gd name="connsiteY2" fmla="*/ 0 h 31340"/>
                <a:gd name="connsiteX3" fmla="*/ 0 w 76217"/>
                <a:gd name="connsiteY3" fmla="*/ 5236 h 31340"/>
                <a:gd name="connsiteX4" fmla="*/ 4530 w 76217"/>
                <a:gd name="connsiteY4" fmla="*/ 31340 h 31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17" h="31340">
                  <a:moveTo>
                    <a:pt x="4530" y="31340"/>
                  </a:moveTo>
                  <a:lnTo>
                    <a:pt x="76217" y="26104"/>
                  </a:lnTo>
                  <a:lnTo>
                    <a:pt x="71688" y="0"/>
                  </a:lnTo>
                  <a:lnTo>
                    <a:pt x="0" y="5236"/>
                  </a:lnTo>
                  <a:lnTo>
                    <a:pt x="4530" y="31340"/>
                  </a:lnTo>
                  <a:close/>
                </a:path>
              </a:pathLst>
            </a:custGeom>
            <a:solidFill>
              <a:srgbClr val="CCCCCC"/>
            </a:solidFill>
            <a:ln w="1283" cap="flat">
              <a:noFill/>
              <a:prstDash val="solid"/>
              <a:miter/>
            </a:ln>
          </p:spPr>
          <p:txBody>
            <a:bodyPr rtlCol="0" anchor="ctr"/>
            <a:lstStyle/>
            <a:p>
              <a:endParaRPr lang="en-VN"/>
            </a:p>
          </p:txBody>
        </p:sp>
        <p:sp>
          <p:nvSpPr>
            <p:cNvPr id="184" name="Graphic 48">
              <a:extLst>
                <a:ext uri="{FF2B5EF4-FFF2-40B4-BE49-F238E27FC236}">
                  <a16:creationId xmlns:a16="http://schemas.microsoft.com/office/drawing/2014/main" id="{483E51E1-015C-2249-816A-4EAC3B5DBAD9}"/>
                </a:ext>
              </a:extLst>
            </p:cNvPr>
            <p:cNvSpPr/>
            <p:nvPr/>
          </p:nvSpPr>
          <p:spPr>
            <a:xfrm>
              <a:off x="4304982" y="1218005"/>
              <a:ext cx="31505" cy="16375"/>
            </a:xfrm>
            <a:custGeom>
              <a:avLst/>
              <a:gdLst>
                <a:gd name="connsiteX0" fmla="*/ 1434 w 31505"/>
                <a:gd name="connsiteY0" fmla="*/ 16289 h 16375"/>
                <a:gd name="connsiteX1" fmla="*/ 30786 w 31505"/>
                <a:gd name="connsiteY1" fmla="*/ 6074 h 16375"/>
                <a:gd name="connsiteX2" fmla="*/ 29885 w 31505"/>
                <a:gd name="connsiteY2" fmla="*/ 760 h 16375"/>
                <a:gd name="connsiteX3" fmla="*/ 2708 w 31505"/>
                <a:gd name="connsiteY3" fmla="*/ 6434 h 16375"/>
                <a:gd name="connsiteX4" fmla="*/ 1434 w 31505"/>
                <a:gd name="connsiteY4" fmla="*/ 16289 h 1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05" h="16375">
                  <a:moveTo>
                    <a:pt x="1434" y="16289"/>
                  </a:moveTo>
                  <a:lnTo>
                    <a:pt x="30786" y="6074"/>
                  </a:lnTo>
                  <a:cubicBezTo>
                    <a:pt x="30786" y="6074"/>
                    <a:pt x="32729" y="3501"/>
                    <a:pt x="29885" y="760"/>
                  </a:cubicBezTo>
                  <a:cubicBezTo>
                    <a:pt x="27042" y="-1980"/>
                    <a:pt x="6028" y="2472"/>
                    <a:pt x="2708" y="6434"/>
                  </a:cubicBezTo>
                  <a:cubicBezTo>
                    <a:pt x="-612" y="10397"/>
                    <a:pt x="-856" y="15196"/>
                    <a:pt x="1434" y="16289"/>
                  </a:cubicBezTo>
                  <a:close/>
                </a:path>
              </a:pathLst>
            </a:custGeom>
            <a:solidFill>
              <a:srgbClr val="330F1D"/>
            </a:solidFill>
            <a:ln w="1283" cap="flat">
              <a:noFill/>
              <a:prstDash val="solid"/>
              <a:miter/>
            </a:ln>
          </p:spPr>
          <p:txBody>
            <a:bodyPr rtlCol="0" anchor="ctr"/>
            <a:lstStyle/>
            <a:p>
              <a:endParaRPr lang="en-VN"/>
            </a:p>
          </p:txBody>
        </p:sp>
        <p:sp>
          <p:nvSpPr>
            <p:cNvPr id="185" name="Graphic 48">
              <a:extLst>
                <a:ext uri="{FF2B5EF4-FFF2-40B4-BE49-F238E27FC236}">
                  <a16:creationId xmlns:a16="http://schemas.microsoft.com/office/drawing/2014/main" id="{87DC5ADE-4B1A-AB48-827A-77A4BD0CD66F}"/>
                </a:ext>
              </a:extLst>
            </p:cNvPr>
            <p:cNvSpPr/>
            <p:nvPr/>
          </p:nvSpPr>
          <p:spPr>
            <a:xfrm>
              <a:off x="4365049" y="1194727"/>
              <a:ext cx="36456" cy="19480"/>
            </a:xfrm>
            <a:custGeom>
              <a:avLst/>
              <a:gdLst>
                <a:gd name="connsiteX0" fmla="*/ 36139 w 36456"/>
                <a:gd name="connsiteY0" fmla="*/ 7816 h 19480"/>
                <a:gd name="connsiteX1" fmla="*/ 2914 w 36456"/>
                <a:gd name="connsiteY1" fmla="*/ 19394 h 19480"/>
                <a:gd name="connsiteX2" fmla="*/ -7 w 36456"/>
                <a:gd name="connsiteY2" fmla="*/ 14030 h 19480"/>
                <a:gd name="connsiteX3" fmla="*/ 28097 w 36456"/>
                <a:gd name="connsiteY3" fmla="*/ 6 h 19480"/>
                <a:gd name="connsiteX4" fmla="*/ 36139 w 36456"/>
                <a:gd name="connsiteY4" fmla="*/ 7816 h 1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56" h="19480">
                  <a:moveTo>
                    <a:pt x="36139" y="7816"/>
                  </a:moveTo>
                  <a:lnTo>
                    <a:pt x="2914" y="19394"/>
                  </a:lnTo>
                  <a:cubicBezTo>
                    <a:pt x="2914" y="19394"/>
                    <a:pt x="-586" y="18494"/>
                    <a:pt x="-7" y="14030"/>
                  </a:cubicBezTo>
                  <a:cubicBezTo>
                    <a:pt x="572" y="9565"/>
                    <a:pt x="22358" y="-1190"/>
                    <a:pt x="28097" y="6"/>
                  </a:cubicBezTo>
                  <a:cubicBezTo>
                    <a:pt x="33836" y="1203"/>
                    <a:pt x="37375" y="5320"/>
                    <a:pt x="36139" y="7816"/>
                  </a:cubicBezTo>
                  <a:close/>
                </a:path>
              </a:pathLst>
            </a:custGeom>
            <a:solidFill>
              <a:srgbClr val="330F1D"/>
            </a:solidFill>
            <a:ln w="1283" cap="flat">
              <a:noFill/>
              <a:prstDash val="solid"/>
              <a:miter/>
            </a:ln>
          </p:spPr>
          <p:txBody>
            <a:bodyPr rtlCol="0" anchor="ctr"/>
            <a:lstStyle/>
            <a:p>
              <a:endParaRPr lang="en-VN"/>
            </a:p>
          </p:txBody>
        </p:sp>
        <p:sp>
          <p:nvSpPr>
            <p:cNvPr id="186" name="Graphic 48">
              <a:extLst>
                <a:ext uri="{FF2B5EF4-FFF2-40B4-BE49-F238E27FC236}">
                  <a16:creationId xmlns:a16="http://schemas.microsoft.com/office/drawing/2014/main" id="{CBF312E8-2A87-FB42-A308-075F9535EED0}"/>
                </a:ext>
              </a:extLst>
            </p:cNvPr>
            <p:cNvSpPr/>
            <p:nvPr/>
          </p:nvSpPr>
          <p:spPr>
            <a:xfrm>
              <a:off x="4324753" y="1244174"/>
              <a:ext cx="15400" cy="19900"/>
            </a:xfrm>
            <a:custGeom>
              <a:avLst/>
              <a:gdLst>
                <a:gd name="connsiteX0" fmla="*/ 14554 w 15400"/>
                <a:gd name="connsiteY0" fmla="*/ 7463 h 19900"/>
                <a:gd name="connsiteX1" fmla="*/ 11015 w 15400"/>
                <a:gd name="connsiteY1" fmla="*/ 19518 h 19900"/>
                <a:gd name="connsiteX2" fmla="*/ 720 w 15400"/>
                <a:gd name="connsiteY2" fmla="*/ 12262 h 19900"/>
                <a:gd name="connsiteX3" fmla="*/ 4259 w 15400"/>
                <a:gd name="connsiteY3" fmla="*/ 207 h 19900"/>
                <a:gd name="connsiteX4" fmla="*/ 14554 w 15400"/>
                <a:gd name="connsiteY4" fmla="*/ 7463 h 19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0">
                  <a:moveTo>
                    <a:pt x="14554" y="7463"/>
                  </a:moveTo>
                  <a:cubicBezTo>
                    <a:pt x="16407" y="12802"/>
                    <a:pt x="14824" y="18193"/>
                    <a:pt x="11015" y="19518"/>
                  </a:cubicBezTo>
                  <a:cubicBezTo>
                    <a:pt x="7206" y="20843"/>
                    <a:pt x="2612" y="17601"/>
                    <a:pt x="720" y="12262"/>
                  </a:cubicBezTo>
                  <a:cubicBezTo>
                    <a:pt x="-1171" y="6922"/>
                    <a:pt x="450" y="1532"/>
                    <a:pt x="4259" y="207"/>
                  </a:cubicBezTo>
                  <a:cubicBezTo>
                    <a:pt x="8068" y="-1119"/>
                    <a:pt x="12701" y="2188"/>
                    <a:pt x="14554" y="7463"/>
                  </a:cubicBezTo>
                  <a:close/>
                </a:path>
              </a:pathLst>
            </a:custGeom>
            <a:solidFill>
              <a:srgbClr val="2B203E"/>
            </a:solidFill>
            <a:ln w="1283" cap="flat">
              <a:noFill/>
              <a:prstDash val="solid"/>
              <a:miter/>
            </a:ln>
          </p:spPr>
          <p:txBody>
            <a:bodyPr rtlCol="0" anchor="ctr"/>
            <a:lstStyle/>
            <a:p>
              <a:endParaRPr lang="en-VN"/>
            </a:p>
          </p:txBody>
        </p:sp>
        <p:sp>
          <p:nvSpPr>
            <p:cNvPr id="187" name="Graphic 48">
              <a:extLst>
                <a:ext uri="{FF2B5EF4-FFF2-40B4-BE49-F238E27FC236}">
                  <a16:creationId xmlns:a16="http://schemas.microsoft.com/office/drawing/2014/main" id="{972AD68B-67E4-B548-93FE-3F86A0BF8DB8}"/>
                </a:ext>
              </a:extLst>
            </p:cNvPr>
            <p:cNvSpPr/>
            <p:nvPr/>
          </p:nvSpPr>
          <p:spPr>
            <a:xfrm>
              <a:off x="4386841" y="1222583"/>
              <a:ext cx="15400" cy="19903"/>
            </a:xfrm>
            <a:custGeom>
              <a:avLst/>
              <a:gdLst>
                <a:gd name="connsiteX0" fmla="*/ 14554 w 15400"/>
                <a:gd name="connsiteY0" fmla="*/ 7466 h 19903"/>
                <a:gd name="connsiteX1" fmla="*/ 11015 w 15400"/>
                <a:gd name="connsiteY1" fmla="*/ 19521 h 19903"/>
                <a:gd name="connsiteX2" fmla="*/ 720 w 15400"/>
                <a:gd name="connsiteY2" fmla="*/ 12265 h 19903"/>
                <a:gd name="connsiteX3" fmla="*/ 4259 w 15400"/>
                <a:gd name="connsiteY3" fmla="*/ 210 h 19903"/>
                <a:gd name="connsiteX4" fmla="*/ 14554 w 15400"/>
                <a:gd name="connsiteY4" fmla="*/ 7466 h 19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3">
                  <a:moveTo>
                    <a:pt x="14554" y="7466"/>
                  </a:moveTo>
                  <a:cubicBezTo>
                    <a:pt x="16407" y="12805"/>
                    <a:pt x="14824" y="18196"/>
                    <a:pt x="11015" y="19521"/>
                  </a:cubicBezTo>
                  <a:cubicBezTo>
                    <a:pt x="7206" y="20846"/>
                    <a:pt x="2612" y="17604"/>
                    <a:pt x="720" y="12265"/>
                  </a:cubicBezTo>
                  <a:cubicBezTo>
                    <a:pt x="-1171" y="6925"/>
                    <a:pt x="450" y="1535"/>
                    <a:pt x="4259" y="210"/>
                  </a:cubicBezTo>
                  <a:cubicBezTo>
                    <a:pt x="8068" y="-1116"/>
                    <a:pt x="12701" y="2139"/>
                    <a:pt x="14554" y="7466"/>
                  </a:cubicBezTo>
                  <a:close/>
                </a:path>
              </a:pathLst>
            </a:custGeom>
            <a:solidFill>
              <a:srgbClr val="2B203E"/>
            </a:solidFill>
            <a:ln w="1283" cap="flat">
              <a:noFill/>
              <a:prstDash val="solid"/>
              <a:miter/>
            </a:ln>
          </p:spPr>
          <p:txBody>
            <a:bodyPr rtlCol="0" anchor="ctr"/>
            <a:lstStyle/>
            <a:p>
              <a:endParaRPr lang="en-VN"/>
            </a:p>
          </p:txBody>
        </p:sp>
        <p:sp>
          <p:nvSpPr>
            <p:cNvPr id="188" name="Graphic 48">
              <a:extLst>
                <a:ext uri="{FF2B5EF4-FFF2-40B4-BE49-F238E27FC236}">
                  <a16:creationId xmlns:a16="http://schemas.microsoft.com/office/drawing/2014/main" id="{6D9C31F4-FB99-2841-BCDF-1D908AD16FB5}"/>
                </a:ext>
              </a:extLst>
            </p:cNvPr>
            <p:cNvSpPr/>
            <p:nvPr/>
          </p:nvSpPr>
          <p:spPr>
            <a:xfrm>
              <a:off x="4343727" y="1210219"/>
              <a:ext cx="29956" cy="62315"/>
            </a:xfrm>
            <a:custGeom>
              <a:avLst/>
              <a:gdLst>
                <a:gd name="connsiteX0" fmla="*/ 29885 w 29956"/>
                <a:gd name="connsiteY0" fmla="*/ 61707 h 62315"/>
                <a:gd name="connsiteX1" fmla="*/ 18922 w 29956"/>
                <a:gd name="connsiteY1" fmla="*/ 60420 h 62315"/>
                <a:gd name="connsiteX2" fmla="*/ 18922 w 29956"/>
                <a:gd name="connsiteY2" fmla="*/ 50604 h 62315"/>
                <a:gd name="connsiteX3" fmla="*/ -72 w 29956"/>
                <a:gd name="connsiteY3" fmla="*/ 1200 h 62315"/>
                <a:gd name="connsiteX4" fmla="*/ 2502 w 29956"/>
                <a:gd name="connsiteY4" fmla="*/ -86 h 62315"/>
                <a:gd name="connsiteX5" fmla="*/ 13607 w 29956"/>
                <a:gd name="connsiteY5" fmla="*/ 21232 h 62315"/>
                <a:gd name="connsiteX6" fmla="*/ 21611 w 29956"/>
                <a:gd name="connsiteY6" fmla="*/ 51183 h 62315"/>
                <a:gd name="connsiteX7" fmla="*/ 21212 w 29956"/>
                <a:gd name="connsiteY7" fmla="*/ 58709 h 62315"/>
                <a:gd name="connsiteX8" fmla="*/ 29666 w 29956"/>
                <a:gd name="connsiteY8" fmla="*/ 59314 h 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6" h="62315">
                  <a:moveTo>
                    <a:pt x="29885" y="61707"/>
                  </a:moveTo>
                  <a:cubicBezTo>
                    <a:pt x="26025" y="62363"/>
                    <a:pt x="21289" y="62813"/>
                    <a:pt x="18922" y="60420"/>
                  </a:cubicBezTo>
                  <a:cubicBezTo>
                    <a:pt x="17056" y="58516"/>
                    <a:pt x="17043" y="55274"/>
                    <a:pt x="18922" y="50604"/>
                  </a:cubicBezTo>
                  <a:cubicBezTo>
                    <a:pt x="22113" y="42409"/>
                    <a:pt x="6298" y="12162"/>
                    <a:pt x="-72" y="1200"/>
                  </a:cubicBezTo>
                  <a:lnTo>
                    <a:pt x="2502" y="-86"/>
                  </a:lnTo>
                  <a:cubicBezTo>
                    <a:pt x="2502" y="17"/>
                    <a:pt x="8370" y="10039"/>
                    <a:pt x="13607" y="21232"/>
                  </a:cubicBezTo>
                  <a:cubicBezTo>
                    <a:pt x="20736" y="36465"/>
                    <a:pt x="23425" y="46538"/>
                    <a:pt x="21611" y="51183"/>
                  </a:cubicBezTo>
                  <a:cubicBezTo>
                    <a:pt x="20144" y="54952"/>
                    <a:pt x="20015" y="57474"/>
                    <a:pt x="21212" y="58709"/>
                  </a:cubicBezTo>
                  <a:cubicBezTo>
                    <a:pt x="22409" y="59944"/>
                    <a:pt x="25073" y="60086"/>
                    <a:pt x="29666" y="59314"/>
                  </a:cubicBezTo>
                  <a:close/>
                </a:path>
              </a:pathLst>
            </a:custGeom>
            <a:solidFill>
              <a:srgbClr val="F07A6E"/>
            </a:solidFill>
            <a:ln w="1283" cap="flat">
              <a:noFill/>
              <a:prstDash val="solid"/>
              <a:miter/>
            </a:ln>
          </p:spPr>
          <p:txBody>
            <a:bodyPr rtlCol="0" anchor="ctr"/>
            <a:lstStyle/>
            <a:p>
              <a:endParaRPr lang="en-VN"/>
            </a:p>
          </p:txBody>
        </p:sp>
        <p:sp>
          <p:nvSpPr>
            <p:cNvPr id="189" name="Graphic 48">
              <a:extLst>
                <a:ext uri="{FF2B5EF4-FFF2-40B4-BE49-F238E27FC236}">
                  <a16:creationId xmlns:a16="http://schemas.microsoft.com/office/drawing/2014/main" id="{A8732D77-BC0D-AF49-9AD9-CAD98CFCCF08}"/>
                </a:ext>
              </a:extLst>
            </p:cNvPr>
            <p:cNvSpPr/>
            <p:nvPr/>
          </p:nvSpPr>
          <p:spPr>
            <a:xfrm>
              <a:off x="4366710" y="1271686"/>
              <a:ext cx="52354" cy="34277"/>
            </a:xfrm>
            <a:custGeom>
              <a:avLst/>
              <a:gdLst>
                <a:gd name="connsiteX0" fmla="*/ -72 w 52354"/>
                <a:gd name="connsiteY0" fmla="*/ 22741 h 34277"/>
                <a:gd name="connsiteX1" fmla="*/ 48956 w 52354"/>
                <a:gd name="connsiteY1" fmla="*/ -69 h 34277"/>
                <a:gd name="connsiteX2" fmla="*/ 50912 w 52354"/>
                <a:gd name="connsiteY2" fmla="*/ 11819 h 34277"/>
                <a:gd name="connsiteX3" fmla="*/ 17609 w 52354"/>
                <a:gd name="connsiteY3" fmla="*/ 34192 h 34277"/>
                <a:gd name="connsiteX4" fmla="*/ -72 w 52354"/>
                <a:gd name="connsiteY4" fmla="*/ 22741 h 34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54" h="34277">
                  <a:moveTo>
                    <a:pt x="-72" y="22741"/>
                  </a:moveTo>
                  <a:lnTo>
                    <a:pt x="48956" y="-69"/>
                  </a:lnTo>
                  <a:cubicBezTo>
                    <a:pt x="48956" y="-69"/>
                    <a:pt x="54888" y="-1047"/>
                    <a:pt x="50912" y="11819"/>
                  </a:cubicBezTo>
                  <a:cubicBezTo>
                    <a:pt x="46935" y="24684"/>
                    <a:pt x="17609" y="34192"/>
                    <a:pt x="17609" y="34192"/>
                  </a:cubicBezTo>
                  <a:cubicBezTo>
                    <a:pt x="17609" y="34192"/>
                    <a:pt x="3223" y="34050"/>
                    <a:pt x="-72" y="22741"/>
                  </a:cubicBezTo>
                  <a:close/>
                </a:path>
              </a:pathLst>
            </a:custGeom>
            <a:solidFill>
              <a:srgbClr val="C1272D"/>
            </a:solidFill>
            <a:ln w="1283" cap="flat">
              <a:noFill/>
              <a:prstDash val="solid"/>
              <a:miter/>
            </a:ln>
          </p:spPr>
          <p:txBody>
            <a:bodyPr rtlCol="0" anchor="ctr"/>
            <a:lstStyle/>
            <a:p>
              <a:endParaRPr lang="en-VN"/>
            </a:p>
          </p:txBody>
        </p:sp>
        <p:sp>
          <p:nvSpPr>
            <p:cNvPr id="190" name="Graphic 48">
              <a:extLst>
                <a:ext uri="{FF2B5EF4-FFF2-40B4-BE49-F238E27FC236}">
                  <a16:creationId xmlns:a16="http://schemas.microsoft.com/office/drawing/2014/main" id="{D17BC70F-792C-8C42-AF18-82459155119A}"/>
                </a:ext>
              </a:extLst>
            </p:cNvPr>
            <p:cNvSpPr/>
            <p:nvPr/>
          </p:nvSpPr>
          <p:spPr>
            <a:xfrm>
              <a:off x="4366375" y="1271524"/>
              <a:ext cx="51645" cy="25202"/>
            </a:xfrm>
            <a:custGeom>
              <a:avLst/>
              <a:gdLst>
                <a:gd name="connsiteX0" fmla="*/ -72 w 51645"/>
                <a:gd name="connsiteY0" fmla="*/ 22132 h 25202"/>
                <a:gd name="connsiteX1" fmla="*/ 49290 w 51645"/>
                <a:gd name="connsiteY1" fmla="*/ 94 h 25202"/>
                <a:gd name="connsiteX2" fmla="*/ 48557 w 51645"/>
                <a:gd name="connsiteY2" fmla="*/ 5767 h 25202"/>
                <a:gd name="connsiteX3" fmla="*/ 13582 w 51645"/>
                <a:gd name="connsiteY3" fmla="*/ 24255 h 25202"/>
                <a:gd name="connsiteX4" fmla="*/ -72 w 51645"/>
                <a:gd name="connsiteY4" fmla="*/ 22132 h 2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45" h="25202">
                  <a:moveTo>
                    <a:pt x="-72" y="22132"/>
                  </a:moveTo>
                  <a:lnTo>
                    <a:pt x="49290" y="94"/>
                  </a:lnTo>
                  <a:cubicBezTo>
                    <a:pt x="49290" y="94"/>
                    <a:pt x="54888" y="-1656"/>
                    <a:pt x="48557" y="5767"/>
                  </a:cubicBezTo>
                  <a:cubicBezTo>
                    <a:pt x="42226" y="13191"/>
                    <a:pt x="13582" y="24255"/>
                    <a:pt x="13582" y="24255"/>
                  </a:cubicBezTo>
                  <a:cubicBezTo>
                    <a:pt x="13582" y="24255"/>
                    <a:pt x="533" y="27227"/>
                    <a:pt x="-72" y="22132"/>
                  </a:cubicBezTo>
                  <a:close/>
                </a:path>
              </a:pathLst>
            </a:custGeom>
            <a:solidFill>
              <a:srgbClr val="FFFFFF"/>
            </a:solidFill>
            <a:ln w="1283" cap="flat">
              <a:noFill/>
              <a:prstDash val="solid"/>
              <a:miter/>
            </a:ln>
          </p:spPr>
          <p:txBody>
            <a:bodyPr rtlCol="0" anchor="ctr"/>
            <a:lstStyle/>
            <a:p>
              <a:endParaRPr lang="en-VN"/>
            </a:p>
          </p:txBody>
        </p:sp>
        <p:sp>
          <p:nvSpPr>
            <p:cNvPr id="191" name="Graphic 48">
              <a:extLst>
                <a:ext uri="{FF2B5EF4-FFF2-40B4-BE49-F238E27FC236}">
                  <a16:creationId xmlns:a16="http://schemas.microsoft.com/office/drawing/2014/main" id="{6555A91A-0E7B-4D47-8939-8F8E502F824B}"/>
                </a:ext>
              </a:extLst>
            </p:cNvPr>
            <p:cNvSpPr/>
            <p:nvPr/>
          </p:nvSpPr>
          <p:spPr>
            <a:xfrm>
              <a:off x="4258946" y="1074176"/>
              <a:ext cx="218286" cy="199127"/>
            </a:xfrm>
            <a:custGeom>
              <a:avLst/>
              <a:gdLst>
                <a:gd name="connsiteX0" fmla="*/ 176163 w 218286"/>
                <a:gd name="connsiteY0" fmla="*/ 123645 h 199127"/>
                <a:gd name="connsiteX1" fmla="*/ 151109 w 218286"/>
                <a:gd name="connsiteY1" fmla="*/ 89307 h 199127"/>
                <a:gd name="connsiteX2" fmla="*/ 135578 w 218286"/>
                <a:gd name="connsiteY2" fmla="*/ 56256 h 199127"/>
                <a:gd name="connsiteX3" fmla="*/ 80245 w 218286"/>
                <a:gd name="connsiteY3" fmla="*/ 107461 h 199127"/>
                <a:gd name="connsiteX4" fmla="*/ 33985 w 218286"/>
                <a:gd name="connsiteY4" fmla="*/ 131017 h 199127"/>
                <a:gd name="connsiteX5" fmla="*/ 47882 w 218286"/>
                <a:gd name="connsiteY5" fmla="*/ 169742 h 199127"/>
                <a:gd name="connsiteX6" fmla="*/ 23780 w 218286"/>
                <a:gd name="connsiteY6" fmla="*/ 130490 h 199127"/>
                <a:gd name="connsiteX7" fmla="*/ 1647 w 218286"/>
                <a:gd name="connsiteY7" fmla="*/ 99278 h 199127"/>
                <a:gd name="connsiteX8" fmla="*/ 52116 w 218286"/>
                <a:gd name="connsiteY8" fmla="*/ 29264 h 199127"/>
                <a:gd name="connsiteX9" fmla="*/ 178827 w 218286"/>
                <a:gd name="connsiteY9" fmla="*/ 9284 h 199127"/>
                <a:gd name="connsiteX10" fmla="*/ 218203 w 218286"/>
                <a:gd name="connsiteY10" fmla="*/ 70743 h 199127"/>
                <a:gd name="connsiteX11" fmla="*/ 201938 w 218286"/>
                <a:gd name="connsiteY11" fmla="*/ 177655 h 199127"/>
                <a:gd name="connsiteX12" fmla="*/ 198167 w 218286"/>
                <a:gd name="connsiteY12" fmla="*/ 196400 h 19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286" h="199127">
                  <a:moveTo>
                    <a:pt x="176163" y="123645"/>
                  </a:moveTo>
                  <a:cubicBezTo>
                    <a:pt x="176163" y="123645"/>
                    <a:pt x="162523" y="90671"/>
                    <a:pt x="151109" y="89307"/>
                  </a:cubicBezTo>
                  <a:lnTo>
                    <a:pt x="135578" y="56256"/>
                  </a:lnTo>
                  <a:cubicBezTo>
                    <a:pt x="135578" y="56256"/>
                    <a:pt x="101863" y="94222"/>
                    <a:pt x="80245" y="107461"/>
                  </a:cubicBezTo>
                  <a:cubicBezTo>
                    <a:pt x="65361" y="116324"/>
                    <a:pt x="49907" y="124193"/>
                    <a:pt x="33985" y="131017"/>
                  </a:cubicBezTo>
                  <a:lnTo>
                    <a:pt x="47882" y="169742"/>
                  </a:lnTo>
                  <a:lnTo>
                    <a:pt x="23780" y="130490"/>
                  </a:lnTo>
                  <a:cubicBezTo>
                    <a:pt x="23780" y="130490"/>
                    <a:pt x="3513" y="109545"/>
                    <a:pt x="1647" y="99278"/>
                  </a:cubicBezTo>
                  <a:cubicBezTo>
                    <a:pt x="-219" y="89012"/>
                    <a:pt x="-10243" y="53464"/>
                    <a:pt x="52116" y="29264"/>
                  </a:cubicBezTo>
                  <a:cubicBezTo>
                    <a:pt x="114474" y="5064"/>
                    <a:pt x="155060" y="-11313"/>
                    <a:pt x="178827" y="9284"/>
                  </a:cubicBezTo>
                  <a:cubicBezTo>
                    <a:pt x="202594" y="29882"/>
                    <a:pt x="218718" y="56887"/>
                    <a:pt x="218203" y="70743"/>
                  </a:cubicBezTo>
                  <a:cubicBezTo>
                    <a:pt x="217688" y="84599"/>
                    <a:pt x="204190" y="145890"/>
                    <a:pt x="201938" y="177655"/>
                  </a:cubicBezTo>
                  <a:cubicBezTo>
                    <a:pt x="199686" y="209419"/>
                    <a:pt x="198167" y="196400"/>
                    <a:pt x="198167" y="196400"/>
                  </a:cubicBezTo>
                  <a:close/>
                </a:path>
              </a:pathLst>
            </a:custGeom>
            <a:solidFill>
              <a:srgbClr val="330F1D"/>
            </a:solidFill>
            <a:ln w="1283" cap="flat">
              <a:noFill/>
              <a:prstDash val="solid"/>
              <a:miter/>
            </a:ln>
          </p:spPr>
          <p:txBody>
            <a:bodyPr rtlCol="0" anchor="ctr"/>
            <a:lstStyle/>
            <a:p>
              <a:endParaRPr lang="en-VN"/>
            </a:p>
          </p:txBody>
        </p:sp>
        <p:sp>
          <p:nvSpPr>
            <p:cNvPr id="192" name="Graphic 48">
              <a:extLst>
                <a:ext uri="{FF2B5EF4-FFF2-40B4-BE49-F238E27FC236}">
                  <a16:creationId xmlns:a16="http://schemas.microsoft.com/office/drawing/2014/main" id="{5E2285BE-3E81-2540-AA9F-F5917D7F3C30}"/>
                </a:ext>
              </a:extLst>
            </p:cNvPr>
            <p:cNvSpPr/>
            <p:nvPr/>
          </p:nvSpPr>
          <p:spPr>
            <a:xfrm>
              <a:off x="4437728" y="1186990"/>
              <a:ext cx="31059" cy="60841"/>
            </a:xfrm>
            <a:custGeom>
              <a:avLst/>
              <a:gdLst>
                <a:gd name="connsiteX0" fmla="*/ -71 w 31059"/>
                <a:gd name="connsiteY0" fmla="*/ 13790 h 60841"/>
                <a:gd name="connsiteX1" fmla="*/ 14534 w 31059"/>
                <a:gd name="connsiteY1" fmla="*/ 191 h 60841"/>
                <a:gd name="connsiteX2" fmla="*/ 29293 w 31059"/>
                <a:gd name="connsiteY2" fmla="*/ 33732 h 60841"/>
                <a:gd name="connsiteX3" fmla="*/ 13929 w 31059"/>
                <a:gd name="connsiteY3" fmla="*/ 60749 h 60841"/>
                <a:gd name="connsiteX4" fmla="*/ 6491 w 31059"/>
                <a:gd name="connsiteY4" fmla="*/ 57160 h 60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9" h="60841">
                  <a:moveTo>
                    <a:pt x="-71" y="13790"/>
                  </a:moveTo>
                  <a:cubicBezTo>
                    <a:pt x="-71" y="13790"/>
                    <a:pt x="-290" y="-2382"/>
                    <a:pt x="14534" y="191"/>
                  </a:cubicBezTo>
                  <a:cubicBezTo>
                    <a:pt x="29358" y="2764"/>
                    <a:pt x="33836" y="24430"/>
                    <a:pt x="29293" y="33732"/>
                  </a:cubicBezTo>
                  <a:cubicBezTo>
                    <a:pt x="24751" y="43033"/>
                    <a:pt x="17172" y="61135"/>
                    <a:pt x="13929" y="60749"/>
                  </a:cubicBezTo>
                  <a:cubicBezTo>
                    <a:pt x="10686" y="60363"/>
                    <a:pt x="6491" y="57160"/>
                    <a:pt x="6491" y="57160"/>
                  </a:cubicBezTo>
                  <a:close/>
                </a:path>
              </a:pathLst>
            </a:custGeom>
            <a:solidFill>
              <a:srgbClr val="EF9E78"/>
            </a:solidFill>
            <a:ln w="1283" cap="flat">
              <a:noFill/>
              <a:prstDash val="solid"/>
              <a:miter/>
            </a:ln>
          </p:spPr>
          <p:txBody>
            <a:bodyPr rtlCol="0" anchor="ctr"/>
            <a:lstStyle/>
            <a:p>
              <a:endParaRPr lang="en-VN"/>
            </a:p>
          </p:txBody>
        </p:sp>
        <p:sp>
          <p:nvSpPr>
            <p:cNvPr id="193" name="Graphic 48">
              <a:extLst>
                <a:ext uri="{FF2B5EF4-FFF2-40B4-BE49-F238E27FC236}">
                  <a16:creationId xmlns:a16="http://schemas.microsoft.com/office/drawing/2014/main" id="{954B64CB-3587-4347-8F8D-9AECCE13EF39}"/>
                </a:ext>
              </a:extLst>
            </p:cNvPr>
            <p:cNvSpPr/>
            <p:nvPr/>
          </p:nvSpPr>
          <p:spPr>
            <a:xfrm>
              <a:off x="4254977" y="1599612"/>
              <a:ext cx="66154" cy="73840"/>
            </a:xfrm>
            <a:custGeom>
              <a:avLst/>
              <a:gdLst>
                <a:gd name="connsiteX0" fmla="*/ -72 w 66154"/>
                <a:gd name="connsiteY0" fmla="*/ 25343 h 73840"/>
                <a:gd name="connsiteX1" fmla="*/ 8125 w 66154"/>
                <a:gd name="connsiteY1" fmla="*/ 6134 h 73840"/>
                <a:gd name="connsiteX2" fmla="*/ 52919 w 66154"/>
                <a:gd name="connsiteY2" fmla="*/ 1271 h 73840"/>
                <a:gd name="connsiteX3" fmla="*/ 56007 w 66154"/>
                <a:gd name="connsiteY3" fmla="*/ 12979 h 73840"/>
                <a:gd name="connsiteX4" fmla="*/ 58671 w 66154"/>
                <a:gd name="connsiteY4" fmla="*/ 26385 h 73840"/>
                <a:gd name="connsiteX5" fmla="*/ 62055 w 66154"/>
                <a:gd name="connsiteY5" fmla="*/ 37372 h 73840"/>
                <a:gd name="connsiteX6" fmla="*/ 61193 w 66154"/>
                <a:gd name="connsiteY6" fmla="*/ 48951 h 73840"/>
                <a:gd name="connsiteX7" fmla="*/ 33617 w 66154"/>
                <a:gd name="connsiteY7" fmla="*/ 55255 h 73840"/>
                <a:gd name="connsiteX8" fmla="*/ 25484 w 66154"/>
                <a:gd name="connsiteY8" fmla="*/ 67554 h 73840"/>
                <a:gd name="connsiteX9" fmla="*/ 13080 w 66154"/>
                <a:gd name="connsiteY9" fmla="*/ 73395 h 73840"/>
                <a:gd name="connsiteX10" fmla="*/ 8910 w 66154"/>
                <a:gd name="connsiteY10" fmla="*/ 67811 h 73840"/>
                <a:gd name="connsiteX11" fmla="*/ 250 w 66154"/>
                <a:gd name="connsiteY11" fmla="*/ 36574 h 7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154" h="73840">
                  <a:moveTo>
                    <a:pt x="-72" y="25343"/>
                  </a:moveTo>
                  <a:cubicBezTo>
                    <a:pt x="-72" y="25343"/>
                    <a:pt x="3467" y="11962"/>
                    <a:pt x="8125" y="6134"/>
                  </a:cubicBezTo>
                  <a:cubicBezTo>
                    <a:pt x="12784" y="306"/>
                    <a:pt x="46318" y="-1688"/>
                    <a:pt x="52919" y="1271"/>
                  </a:cubicBezTo>
                  <a:cubicBezTo>
                    <a:pt x="59520" y="4230"/>
                    <a:pt x="62351" y="9698"/>
                    <a:pt x="56007" y="12979"/>
                  </a:cubicBezTo>
                  <a:cubicBezTo>
                    <a:pt x="56007" y="12979"/>
                    <a:pt x="63882" y="22551"/>
                    <a:pt x="58671" y="26385"/>
                  </a:cubicBezTo>
                  <a:cubicBezTo>
                    <a:pt x="58671" y="26385"/>
                    <a:pt x="69840" y="30399"/>
                    <a:pt x="62055" y="37372"/>
                  </a:cubicBezTo>
                  <a:cubicBezTo>
                    <a:pt x="62055" y="37372"/>
                    <a:pt x="71668" y="40189"/>
                    <a:pt x="61193" y="48951"/>
                  </a:cubicBezTo>
                  <a:cubicBezTo>
                    <a:pt x="61193" y="48951"/>
                    <a:pt x="40604" y="50623"/>
                    <a:pt x="33617" y="55255"/>
                  </a:cubicBezTo>
                  <a:cubicBezTo>
                    <a:pt x="29395" y="58127"/>
                    <a:pt x="26473" y="62545"/>
                    <a:pt x="25484" y="67554"/>
                  </a:cubicBezTo>
                  <a:cubicBezTo>
                    <a:pt x="25484" y="67554"/>
                    <a:pt x="16811" y="75518"/>
                    <a:pt x="13080" y="73395"/>
                  </a:cubicBezTo>
                  <a:cubicBezTo>
                    <a:pt x="11999" y="72777"/>
                    <a:pt x="10506" y="70590"/>
                    <a:pt x="8910" y="67811"/>
                  </a:cubicBezTo>
                  <a:cubicBezTo>
                    <a:pt x="3514" y="58263"/>
                    <a:pt x="541" y="47538"/>
                    <a:pt x="250" y="36574"/>
                  </a:cubicBezTo>
                  <a:close/>
                </a:path>
              </a:pathLst>
            </a:custGeom>
            <a:solidFill>
              <a:srgbClr val="EF9E78"/>
            </a:solidFill>
            <a:ln w="1283" cap="flat">
              <a:noFill/>
              <a:prstDash val="solid"/>
              <a:miter/>
            </a:ln>
          </p:spPr>
          <p:txBody>
            <a:bodyPr rtlCol="0" anchor="ctr"/>
            <a:lstStyle/>
            <a:p>
              <a:endParaRPr lang="en-VN"/>
            </a:p>
          </p:txBody>
        </p:sp>
        <p:sp>
          <p:nvSpPr>
            <p:cNvPr id="194" name="Graphic 48">
              <a:extLst>
                <a:ext uri="{FF2B5EF4-FFF2-40B4-BE49-F238E27FC236}">
                  <a16:creationId xmlns:a16="http://schemas.microsoft.com/office/drawing/2014/main" id="{10449B34-2403-7F40-81FD-A243216EA293}"/>
                </a:ext>
              </a:extLst>
            </p:cNvPr>
            <p:cNvSpPr/>
            <p:nvPr/>
          </p:nvSpPr>
          <p:spPr>
            <a:xfrm>
              <a:off x="3243732" y="2364457"/>
              <a:ext cx="181586" cy="222137"/>
            </a:xfrm>
            <a:custGeom>
              <a:avLst/>
              <a:gdLst>
                <a:gd name="connsiteX0" fmla="*/ 51182 w 181586"/>
                <a:gd name="connsiteY0" fmla="*/ 36954 h 222137"/>
                <a:gd name="connsiteX1" fmla="*/ 100299 w 181586"/>
                <a:gd name="connsiteY1" fmla="*/ 138719 h 222137"/>
                <a:gd name="connsiteX2" fmla="*/ 136599 w 181586"/>
                <a:gd name="connsiteY2" fmla="*/ -86 h 222137"/>
                <a:gd name="connsiteX3" fmla="*/ 181445 w 181586"/>
                <a:gd name="connsiteY3" fmla="*/ 23393 h 222137"/>
                <a:gd name="connsiteX4" fmla="*/ 134463 w 181586"/>
                <a:gd name="connsiteY4" fmla="*/ 207009 h 222137"/>
                <a:gd name="connsiteX5" fmla="*/ 96027 w 181586"/>
                <a:gd name="connsiteY5" fmla="*/ 219875 h 222137"/>
                <a:gd name="connsiteX6" fmla="*/ -72 w 181586"/>
                <a:gd name="connsiteY6" fmla="*/ 106659 h 22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86" h="222137">
                  <a:moveTo>
                    <a:pt x="51182" y="36954"/>
                  </a:moveTo>
                  <a:lnTo>
                    <a:pt x="100299" y="138719"/>
                  </a:lnTo>
                  <a:lnTo>
                    <a:pt x="136599" y="-86"/>
                  </a:lnTo>
                  <a:cubicBezTo>
                    <a:pt x="136599" y="-86"/>
                    <a:pt x="183581" y="2050"/>
                    <a:pt x="181445" y="23393"/>
                  </a:cubicBezTo>
                  <a:cubicBezTo>
                    <a:pt x="181445" y="23393"/>
                    <a:pt x="151552" y="196344"/>
                    <a:pt x="134463" y="207009"/>
                  </a:cubicBezTo>
                  <a:cubicBezTo>
                    <a:pt x="117375" y="217675"/>
                    <a:pt x="108843" y="226230"/>
                    <a:pt x="96027" y="219875"/>
                  </a:cubicBezTo>
                  <a:cubicBezTo>
                    <a:pt x="83210" y="213519"/>
                    <a:pt x="-72" y="106659"/>
                    <a:pt x="-72" y="106659"/>
                  </a:cubicBezTo>
                  <a:close/>
                </a:path>
              </a:pathLst>
            </a:custGeom>
            <a:solidFill>
              <a:srgbClr val="CED0D8"/>
            </a:solidFill>
            <a:ln w="1283" cap="flat">
              <a:noFill/>
              <a:prstDash val="solid"/>
              <a:miter/>
            </a:ln>
          </p:spPr>
          <p:txBody>
            <a:bodyPr rtlCol="0" anchor="ctr"/>
            <a:lstStyle/>
            <a:p>
              <a:endParaRPr lang="en-VN"/>
            </a:p>
          </p:txBody>
        </p:sp>
        <p:sp>
          <p:nvSpPr>
            <p:cNvPr id="195" name="Graphic 48">
              <a:extLst>
                <a:ext uri="{FF2B5EF4-FFF2-40B4-BE49-F238E27FC236}">
                  <a16:creationId xmlns:a16="http://schemas.microsoft.com/office/drawing/2014/main" id="{939A3CA3-8826-C148-A330-52BDA1B3798A}"/>
                </a:ext>
              </a:extLst>
            </p:cNvPr>
            <p:cNvSpPr/>
            <p:nvPr/>
          </p:nvSpPr>
          <p:spPr>
            <a:xfrm>
              <a:off x="3380403" y="2354525"/>
              <a:ext cx="40572" cy="44363"/>
            </a:xfrm>
            <a:custGeom>
              <a:avLst/>
              <a:gdLst>
                <a:gd name="connsiteX0" fmla="*/ 40501 w 40572"/>
                <a:gd name="connsiteY0" fmla="*/ 21965 h 44363"/>
                <a:gd name="connsiteX1" fmla="*/ 20208 w 40572"/>
                <a:gd name="connsiteY1" fmla="*/ 44030 h 44363"/>
                <a:gd name="connsiteX2" fmla="*/ -72 w 40572"/>
                <a:gd name="connsiteY2" fmla="*/ 21965 h 44363"/>
                <a:gd name="connsiteX3" fmla="*/ 20208 w 40572"/>
                <a:gd name="connsiteY3" fmla="*/ -86 h 44363"/>
                <a:gd name="connsiteX4" fmla="*/ 40501 w 40572"/>
                <a:gd name="connsiteY4" fmla="*/ 21965 h 44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2" h="44363">
                  <a:moveTo>
                    <a:pt x="40501" y="21965"/>
                  </a:moveTo>
                  <a:cubicBezTo>
                    <a:pt x="40501" y="34162"/>
                    <a:pt x="40385" y="41830"/>
                    <a:pt x="20208" y="44030"/>
                  </a:cubicBezTo>
                  <a:cubicBezTo>
                    <a:pt x="636" y="46165"/>
                    <a:pt x="-72" y="34162"/>
                    <a:pt x="-72" y="21965"/>
                  </a:cubicBezTo>
                  <a:cubicBezTo>
                    <a:pt x="-72" y="9769"/>
                    <a:pt x="9013" y="-86"/>
                    <a:pt x="20208" y="-86"/>
                  </a:cubicBezTo>
                  <a:cubicBezTo>
                    <a:pt x="31404" y="-86"/>
                    <a:pt x="40501" y="9846"/>
                    <a:pt x="40501" y="21965"/>
                  </a:cubicBezTo>
                  <a:close/>
                </a:path>
              </a:pathLst>
            </a:custGeom>
            <a:solidFill>
              <a:srgbClr val="D67B5B"/>
            </a:solidFill>
            <a:ln w="1283" cap="flat">
              <a:noFill/>
              <a:prstDash val="solid"/>
              <a:miter/>
            </a:ln>
          </p:spPr>
          <p:txBody>
            <a:bodyPr rtlCol="0" anchor="ctr"/>
            <a:lstStyle/>
            <a:p>
              <a:endParaRPr lang="en-VN"/>
            </a:p>
          </p:txBody>
        </p:sp>
        <p:sp>
          <p:nvSpPr>
            <p:cNvPr id="196" name="Graphic 48">
              <a:extLst>
                <a:ext uri="{FF2B5EF4-FFF2-40B4-BE49-F238E27FC236}">
                  <a16:creationId xmlns:a16="http://schemas.microsoft.com/office/drawing/2014/main" id="{179C940E-E2BD-9944-A8C7-5596361D3C4E}"/>
                </a:ext>
              </a:extLst>
            </p:cNvPr>
            <p:cNvSpPr/>
            <p:nvPr/>
          </p:nvSpPr>
          <p:spPr>
            <a:xfrm>
              <a:off x="3435607" y="2976197"/>
              <a:ext cx="152484" cy="117665"/>
            </a:xfrm>
            <a:custGeom>
              <a:avLst/>
              <a:gdLst>
                <a:gd name="connsiteX0" fmla="*/ 43139 w 152484"/>
                <a:gd name="connsiteY0" fmla="*/ -86 h 117665"/>
                <a:gd name="connsiteX1" fmla="*/ 132353 w 152484"/>
                <a:gd name="connsiteY1" fmla="*/ 63971 h 117665"/>
                <a:gd name="connsiteX2" fmla="*/ 150240 w 152484"/>
                <a:gd name="connsiteY2" fmla="*/ 96958 h 117665"/>
                <a:gd name="connsiteX3" fmla="*/ 102873 w 152484"/>
                <a:gd name="connsiteY3" fmla="*/ 117543 h 117665"/>
                <a:gd name="connsiteX4" fmla="*/ 30812 w 152484"/>
                <a:gd name="connsiteY4" fmla="*/ 78342 h 117665"/>
                <a:gd name="connsiteX5" fmla="*/ 26102 w 152484"/>
                <a:gd name="connsiteY5" fmla="*/ 70970 h 117665"/>
                <a:gd name="connsiteX6" fmla="*/ 22834 w 152484"/>
                <a:gd name="connsiteY6" fmla="*/ 79873 h 117665"/>
                <a:gd name="connsiteX7" fmla="*/ 2824 w 152484"/>
                <a:gd name="connsiteY7" fmla="*/ 70455 h 117665"/>
                <a:gd name="connsiteX8" fmla="*/ -72 w 152484"/>
                <a:gd name="connsiteY8" fmla="*/ 3208 h 117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84" h="117665">
                  <a:moveTo>
                    <a:pt x="43139" y="-86"/>
                  </a:moveTo>
                  <a:cubicBezTo>
                    <a:pt x="43139" y="-86"/>
                    <a:pt x="103979" y="62762"/>
                    <a:pt x="132353" y="63971"/>
                  </a:cubicBezTo>
                  <a:cubicBezTo>
                    <a:pt x="132353" y="63971"/>
                    <a:pt x="160264" y="80143"/>
                    <a:pt x="150240" y="96958"/>
                  </a:cubicBezTo>
                  <a:cubicBezTo>
                    <a:pt x="140215" y="113773"/>
                    <a:pt x="117851" y="118032"/>
                    <a:pt x="102873" y="117543"/>
                  </a:cubicBezTo>
                  <a:cubicBezTo>
                    <a:pt x="87894" y="117054"/>
                    <a:pt x="30812" y="78342"/>
                    <a:pt x="30812" y="78342"/>
                  </a:cubicBezTo>
                  <a:lnTo>
                    <a:pt x="26102" y="70970"/>
                  </a:lnTo>
                  <a:lnTo>
                    <a:pt x="22834" y="79873"/>
                  </a:lnTo>
                  <a:lnTo>
                    <a:pt x="2824" y="70455"/>
                  </a:lnTo>
                  <a:lnTo>
                    <a:pt x="-72" y="3208"/>
                  </a:lnTo>
                  <a:close/>
                </a:path>
              </a:pathLst>
            </a:custGeom>
            <a:solidFill>
              <a:srgbClr val="64342F"/>
            </a:solidFill>
            <a:ln w="1283" cap="flat">
              <a:noFill/>
              <a:prstDash val="solid"/>
              <a:miter/>
            </a:ln>
          </p:spPr>
          <p:txBody>
            <a:bodyPr rtlCol="0" anchor="ctr"/>
            <a:lstStyle/>
            <a:p>
              <a:endParaRPr lang="en-VN"/>
            </a:p>
          </p:txBody>
        </p:sp>
        <p:sp>
          <p:nvSpPr>
            <p:cNvPr id="197" name="Graphic 48">
              <a:extLst>
                <a:ext uri="{FF2B5EF4-FFF2-40B4-BE49-F238E27FC236}">
                  <a16:creationId xmlns:a16="http://schemas.microsoft.com/office/drawing/2014/main" id="{BAF34005-F22F-8840-8DD4-81307337B1D1}"/>
                </a:ext>
              </a:extLst>
            </p:cNvPr>
            <p:cNvSpPr/>
            <p:nvPr/>
          </p:nvSpPr>
          <p:spPr>
            <a:xfrm>
              <a:off x="3479334" y="2983030"/>
              <a:ext cx="50301" cy="38948"/>
            </a:xfrm>
            <a:custGeom>
              <a:avLst/>
              <a:gdLst>
                <a:gd name="connsiteX0" fmla="*/ 3003 w 50301"/>
                <a:gd name="connsiteY0" fmla="*/ 4094 h 38948"/>
                <a:gd name="connsiteX1" fmla="*/ 22305 w 50301"/>
                <a:gd name="connsiteY1" fmla="*/ 10218 h 38948"/>
                <a:gd name="connsiteX2" fmla="*/ 32754 w 50301"/>
                <a:gd name="connsiteY2" fmla="*/ 13871 h 38948"/>
                <a:gd name="connsiteX3" fmla="*/ 44000 w 50301"/>
                <a:gd name="connsiteY3" fmla="*/ 21128 h 38948"/>
                <a:gd name="connsiteX4" fmla="*/ 34748 w 50301"/>
                <a:gd name="connsiteY4" fmla="*/ 22659 h 38948"/>
                <a:gd name="connsiteX5" fmla="*/ 24454 w 50301"/>
                <a:gd name="connsiteY5" fmla="*/ 18078 h 38948"/>
                <a:gd name="connsiteX6" fmla="*/ 9102 w 50301"/>
                <a:gd name="connsiteY6" fmla="*/ 3489 h 38948"/>
                <a:gd name="connsiteX7" fmla="*/ 6464 w 50301"/>
                <a:gd name="connsiteY7" fmla="*/ 6126 h 38948"/>
                <a:gd name="connsiteX8" fmla="*/ 10132 w 50301"/>
                <a:gd name="connsiteY8" fmla="*/ 22260 h 38948"/>
                <a:gd name="connsiteX9" fmla="*/ 9450 w 50301"/>
                <a:gd name="connsiteY9" fmla="*/ 29439 h 38948"/>
                <a:gd name="connsiteX10" fmla="*/ 6477 w 50301"/>
                <a:gd name="connsiteY10" fmla="*/ 30481 h 38948"/>
                <a:gd name="connsiteX11" fmla="*/ 3904 w 50301"/>
                <a:gd name="connsiteY11" fmla="*/ 15904 h 38948"/>
                <a:gd name="connsiteX12" fmla="*/ 4380 w 50301"/>
                <a:gd name="connsiteY12" fmla="*/ 1752 h 38948"/>
                <a:gd name="connsiteX13" fmla="*/ 519 w 50301"/>
                <a:gd name="connsiteY13" fmla="*/ 1752 h 38948"/>
                <a:gd name="connsiteX14" fmla="*/ 1883 w 50301"/>
                <a:gd name="connsiteY14" fmla="*/ 28088 h 38948"/>
                <a:gd name="connsiteX15" fmla="*/ 9166 w 50301"/>
                <a:gd name="connsiteY15" fmla="*/ 38702 h 38948"/>
                <a:gd name="connsiteX16" fmla="*/ 13812 w 50301"/>
                <a:gd name="connsiteY16" fmla="*/ 26673 h 38948"/>
                <a:gd name="connsiteX17" fmla="*/ 9849 w 50301"/>
                <a:gd name="connsiteY17" fmla="*/ 4184 h 38948"/>
                <a:gd name="connsiteX18" fmla="*/ 7275 w 50301"/>
                <a:gd name="connsiteY18" fmla="*/ 6821 h 38948"/>
                <a:gd name="connsiteX19" fmla="*/ 19126 w 50301"/>
                <a:gd name="connsiteY19" fmla="*/ 18735 h 38948"/>
                <a:gd name="connsiteX20" fmla="*/ 30064 w 50301"/>
                <a:gd name="connsiteY20" fmla="*/ 25167 h 38948"/>
                <a:gd name="connsiteX21" fmla="*/ 49958 w 50301"/>
                <a:gd name="connsiteY21" fmla="*/ 26016 h 38948"/>
                <a:gd name="connsiteX22" fmla="*/ 36460 w 50301"/>
                <a:gd name="connsiteY22" fmla="*/ 11285 h 38948"/>
                <a:gd name="connsiteX23" fmla="*/ 5087 w 50301"/>
                <a:gd name="connsiteY23" fmla="*/ 787 h 38948"/>
                <a:gd name="connsiteX24" fmla="*/ 3144 w 50301"/>
                <a:gd name="connsiteY24" fmla="*/ 4119 h 3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01" h="38948">
                  <a:moveTo>
                    <a:pt x="3003" y="4094"/>
                  </a:moveTo>
                  <a:cubicBezTo>
                    <a:pt x="9141" y="7104"/>
                    <a:pt x="15742" y="8365"/>
                    <a:pt x="22305" y="10218"/>
                  </a:cubicBezTo>
                  <a:cubicBezTo>
                    <a:pt x="25871" y="11182"/>
                    <a:pt x="29363" y="12404"/>
                    <a:pt x="32754" y="13871"/>
                  </a:cubicBezTo>
                  <a:cubicBezTo>
                    <a:pt x="35160" y="14939"/>
                    <a:pt x="43421" y="18336"/>
                    <a:pt x="44000" y="21128"/>
                  </a:cubicBezTo>
                  <a:cubicBezTo>
                    <a:pt x="45042" y="26171"/>
                    <a:pt x="36923" y="23289"/>
                    <a:pt x="34748" y="22659"/>
                  </a:cubicBezTo>
                  <a:cubicBezTo>
                    <a:pt x="31100" y="21675"/>
                    <a:pt x="27627" y="20130"/>
                    <a:pt x="24454" y="18078"/>
                  </a:cubicBezTo>
                  <a:cubicBezTo>
                    <a:pt x="18470" y="14052"/>
                    <a:pt x="15266" y="7310"/>
                    <a:pt x="9102" y="3489"/>
                  </a:cubicBezTo>
                  <a:cubicBezTo>
                    <a:pt x="7313" y="2383"/>
                    <a:pt x="5718" y="4505"/>
                    <a:pt x="6464" y="6126"/>
                  </a:cubicBezTo>
                  <a:cubicBezTo>
                    <a:pt x="8806" y="11187"/>
                    <a:pt x="10055" y="16684"/>
                    <a:pt x="10132" y="22260"/>
                  </a:cubicBezTo>
                  <a:cubicBezTo>
                    <a:pt x="10136" y="24669"/>
                    <a:pt x="9908" y="27073"/>
                    <a:pt x="9450" y="29439"/>
                  </a:cubicBezTo>
                  <a:cubicBezTo>
                    <a:pt x="8845" y="32565"/>
                    <a:pt x="8317" y="33633"/>
                    <a:pt x="6477" y="30481"/>
                  </a:cubicBezTo>
                  <a:cubicBezTo>
                    <a:pt x="4302" y="26737"/>
                    <a:pt x="4148" y="20047"/>
                    <a:pt x="3904" y="15904"/>
                  </a:cubicBezTo>
                  <a:cubicBezTo>
                    <a:pt x="3605" y="11182"/>
                    <a:pt x="3765" y="6443"/>
                    <a:pt x="4380" y="1752"/>
                  </a:cubicBezTo>
                  <a:cubicBezTo>
                    <a:pt x="4676" y="-705"/>
                    <a:pt x="815" y="-692"/>
                    <a:pt x="519" y="1752"/>
                  </a:cubicBezTo>
                  <a:cubicBezTo>
                    <a:pt x="-594" y="10542"/>
                    <a:pt x="-132" y="19460"/>
                    <a:pt x="1883" y="28088"/>
                  </a:cubicBezTo>
                  <a:cubicBezTo>
                    <a:pt x="2591" y="31008"/>
                    <a:pt x="4006" y="40181"/>
                    <a:pt x="9166" y="38702"/>
                  </a:cubicBezTo>
                  <a:cubicBezTo>
                    <a:pt x="13104" y="37582"/>
                    <a:pt x="13490" y="29696"/>
                    <a:pt x="13812" y="26673"/>
                  </a:cubicBezTo>
                  <a:cubicBezTo>
                    <a:pt x="14528" y="18957"/>
                    <a:pt x="13160" y="11190"/>
                    <a:pt x="9849" y="4184"/>
                  </a:cubicBezTo>
                  <a:lnTo>
                    <a:pt x="7275" y="6821"/>
                  </a:lnTo>
                  <a:cubicBezTo>
                    <a:pt x="12191" y="9870"/>
                    <a:pt x="14867" y="14965"/>
                    <a:pt x="19126" y="18735"/>
                  </a:cubicBezTo>
                  <a:cubicBezTo>
                    <a:pt x="22356" y="21519"/>
                    <a:pt x="26061" y="23698"/>
                    <a:pt x="30064" y="25167"/>
                  </a:cubicBezTo>
                  <a:cubicBezTo>
                    <a:pt x="33822" y="26595"/>
                    <a:pt x="47989" y="32076"/>
                    <a:pt x="49958" y="26016"/>
                  </a:cubicBezTo>
                  <a:cubicBezTo>
                    <a:pt x="52120" y="19455"/>
                    <a:pt x="40822" y="13434"/>
                    <a:pt x="36460" y="11285"/>
                  </a:cubicBezTo>
                  <a:cubicBezTo>
                    <a:pt x="26448" y="6371"/>
                    <a:pt x="15034" y="5663"/>
                    <a:pt x="5087" y="787"/>
                  </a:cubicBezTo>
                  <a:cubicBezTo>
                    <a:pt x="2874" y="-306"/>
                    <a:pt x="905" y="3026"/>
                    <a:pt x="3144" y="4119"/>
                  </a:cubicBezTo>
                  <a:close/>
                </a:path>
              </a:pathLst>
            </a:custGeom>
            <a:solidFill>
              <a:srgbClr val="3F1D1B"/>
            </a:solidFill>
            <a:ln w="1283" cap="flat">
              <a:noFill/>
              <a:prstDash val="solid"/>
              <a:miter/>
            </a:ln>
          </p:spPr>
          <p:txBody>
            <a:bodyPr rtlCol="0" anchor="ctr"/>
            <a:lstStyle/>
            <a:p>
              <a:endParaRPr lang="en-VN"/>
            </a:p>
          </p:txBody>
        </p:sp>
        <p:sp>
          <p:nvSpPr>
            <p:cNvPr id="198" name="Graphic 48">
              <a:extLst>
                <a:ext uri="{FF2B5EF4-FFF2-40B4-BE49-F238E27FC236}">
                  <a16:creationId xmlns:a16="http://schemas.microsoft.com/office/drawing/2014/main" id="{FB0CC0FF-6693-514E-B80E-CE444D3F3CF1}"/>
                </a:ext>
              </a:extLst>
            </p:cNvPr>
            <p:cNvSpPr/>
            <p:nvPr/>
          </p:nvSpPr>
          <p:spPr>
            <a:xfrm>
              <a:off x="3377058" y="3025510"/>
              <a:ext cx="145238" cy="129647"/>
            </a:xfrm>
            <a:custGeom>
              <a:avLst/>
              <a:gdLst>
                <a:gd name="connsiteX0" fmla="*/ 50320 w 145238"/>
                <a:gd name="connsiteY0" fmla="*/ 3118 h 129647"/>
                <a:gd name="connsiteX1" fmla="*/ 128956 w 145238"/>
                <a:gd name="connsiteY1" fmla="*/ 79757 h 129647"/>
                <a:gd name="connsiteX2" fmla="*/ 141721 w 145238"/>
                <a:gd name="connsiteY2" fmla="*/ 115047 h 129647"/>
                <a:gd name="connsiteX3" fmla="*/ 91806 w 145238"/>
                <a:gd name="connsiteY3" fmla="*/ 128376 h 129647"/>
                <a:gd name="connsiteX4" fmla="*/ 26424 w 145238"/>
                <a:gd name="connsiteY4" fmla="*/ 78869 h 129647"/>
                <a:gd name="connsiteX5" fmla="*/ 22859 w 145238"/>
                <a:gd name="connsiteY5" fmla="*/ 70880 h 129647"/>
                <a:gd name="connsiteX6" fmla="*/ 18304 w 145238"/>
                <a:gd name="connsiteY6" fmla="*/ 79191 h 129647"/>
                <a:gd name="connsiteX7" fmla="*/ -72 w 145238"/>
                <a:gd name="connsiteY7" fmla="*/ 66892 h 129647"/>
                <a:gd name="connsiteX8" fmla="*/ 7083 w 145238"/>
                <a:gd name="connsiteY8" fmla="*/ -86 h 129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238" h="129647">
                  <a:moveTo>
                    <a:pt x="50320" y="3118"/>
                  </a:moveTo>
                  <a:cubicBezTo>
                    <a:pt x="50320" y="3118"/>
                    <a:pt x="101097" y="74341"/>
                    <a:pt x="128956" y="79757"/>
                  </a:cubicBezTo>
                  <a:cubicBezTo>
                    <a:pt x="128956" y="79757"/>
                    <a:pt x="154151" y="99917"/>
                    <a:pt x="141721" y="115047"/>
                  </a:cubicBezTo>
                  <a:cubicBezTo>
                    <a:pt x="129291" y="130177"/>
                    <a:pt x="106553" y="131065"/>
                    <a:pt x="91806" y="128376"/>
                  </a:cubicBezTo>
                  <a:cubicBezTo>
                    <a:pt x="77059" y="125687"/>
                    <a:pt x="26424" y="78869"/>
                    <a:pt x="26424" y="78869"/>
                  </a:cubicBezTo>
                  <a:lnTo>
                    <a:pt x="22859" y="70880"/>
                  </a:lnTo>
                  <a:lnTo>
                    <a:pt x="18304" y="79191"/>
                  </a:lnTo>
                  <a:lnTo>
                    <a:pt x="-72" y="66892"/>
                  </a:lnTo>
                  <a:lnTo>
                    <a:pt x="7083" y="-86"/>
                  </a:lnTo>
                  <a:close/>
                </a:path>
              </a:pathLst>
            </a:custGeom>
            <a:solidFill>
              <a:srgbClr val="64342F"/>
            </a:solidFill>
            <a:ln w="1283" cap="flat">
              <a:noFill/>
              <a:prstDash val="solid"/>
              <a:miter/>
            </a:ln>
          </p:spPr>
          <p:txBody>
            <a:bodyPr rtlCol="0" anchor="ctr"/>
            <a:lstStyle/>
            <a:p>
              <a:endParaRPr lang="en-VN"/>
            </a:p>
          </p:txBody>
        </p:sp>
        <p:sp>
          <p:nvSpPr>
            <p:cNvPr id="199" name="Graphic 48">
              <a:extLst>
                <a:ext uri="{FF2B5EF4-FFF2-40B4-BE49-F238E27FC236}">
                  <a16:creationId xmlns:a16="http://schemas.microsoft.com/office/drawing/2014/main" id="{C0102D24-DB49-4048-BF59-CC0B66FBCE43}"/>
                </a:ext>
              </a:extLst>
            </p:cNvPr>
            <p:cNvSpPr/>
            <p:nvPr/>
          </p:nvSpPr>
          <p:spPr>
            <a:xfrm>
              <a:off x="3135968" y="2630540"/>
              <a:ext cx="394684" cy="372536"/>
            </a:xfrm>
            <a:custGeom>
              <a:avLst/>
              <a:gdLst>
                <a:gd name="connsiteX0" fmla="*/ 12611 w 394684"/>
                <a:gd name="connsiteY0" fmla="*/ 3902 h 372536"/>
                <a:gd name="connsiteX1" fmla="*/ 1030 w 394684"/>
                <a:gd name="connsiteY1" fmla="*/ 51505 h 372536"/>
                <a:gd name="connsiteX2" fmla="*/ 54805 w 394684"/>
                <a:gd name="connsiteY2" fmla="*/ 118662 h 372536"/>
                <a:gd name="connsiteX3" fmla="*/ 285258 w 394684"/>
                <a:gd name="connsiteY3" fmla="*/ 114635 h 372536"/>
                <a:gd name="connsiteX4" fmla="*/ 305127 w 394684"/>
                <a:gd name="connsiteY4" fmla="*/ 121943 h 372536"/>
                <a:gd name="connsiteX5" fmla="*/ 302141 w 394684"/>
                <a:gd name="connsiteY5" fmla="*/ 365332 h 372536"/>
                <a:gd name="connsiteX6" fmla="*/ 354720 w 394684"/>
                <a:gd name="connsiteY6" fmla="*/ 360970 h 372536"/>
                <a:gd name="connsiteX7" fmla="*/ 393324 w 394684"/>
                <a:gd name="connsiteY7" fmla="*/ 81198 h 372536"/>
                <a:gd name="connsiteX8" fmla="*/ 358271 w 394684"/>
                <a:gd name="connsiteY8" fmla="*/ 39797 h 372536"/>
                <a:gd name="connsiteX9" fmla="*/ 149334 w 394684"/>
                <a:gd name="connsiteY9" fmla="*/ -86 h 372536"/>
                <a:gd name="connsiteX10" fmla="*/ 12611 w 394684"/>
                <a:gd name="connsiteY10" fmla="*/ 3902 h 37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4684" h="372536">
                  <a:moveTo>
                    <a:pt x="12611" y="3902"/>
                  </a:moveTo>
                  <a:cubicBezTo>
                    <a:pt x="12611" y="3902"/>
                    <a:pt x="-4503" y="14889"/>
                    <a:pt x="1030" y="51505"/>
                  </a:cubicBezTo>
                  <a:cubicBezTo>
                    <a:pt x="6563" y="88120"/>
                    <a:pt x="7991" y="120734"/>
                    <a:pt x="54805" y="118662"/>
                  </a:cubicBezTo>
                  <a:cubicBezTo>
                    <a:pt x="73309" y="117852"/>
                    <a:pt x="246538" y="122522"/>
                    <a:pt x="285258" y="114635"/>
                  </a:cubicBezTo>
                  <a:cubicBezTo>
                    <a:pt x="285258" y="114635"/>
                    <a:pt x="294742" y="108087"/>
                    <a:pt x="305127" y="121943"/>
                  </a:cubicBezTo>
                  <a:cubicBezTo>
                    <a:pt x="315511" y="135799"/>
                    <a:pt x="302141" y="365332"/>
                    <a:pt x="302141" y="365332"/>
                  </a:cubicBezTo>
                  <a:cubicBezTo>
                    <a:pt x="302141" y="365332"/>
                    <a:pt x="342856" y="383948"/>
                    <a:pt x="354720" y="360970"/>
                  </a:cubicBezTo>
                  <a:cubicBezTo>
                    <a:pt x="360124" y="350511"/>
                    <a:pt x="402473" y="111470"/>
                    <a:pt x="393324" y="81198"/>
                  </a:cubicBezTo>
                  <a:cubicBezTo>
                    <a:pt x="384175" y="50926"/>
                    <a:pt x="376454" y="53318"/>
                    <a:pt x="358271" y="39797"/>
                  </a:cubicBezTo>
                  <a:cubicBezTo>
                    <a:pt x="340089" y="26275"/>
                    <a:pt x="149334" y="-86"/>
                    <a:pt x="149334" y="-86"/>
                  </a:cubicBezTo>
                  <a:cubicBezTo>
                    <a:pt x="149334" y="-86"/>
                    <a:pt x="28966" y="19547"/>
                    <a:pt x="12611" y="3902"/>
                  </a:cubicBezTo>
                  <a:close/>
                </a:path>
              </a:pathLst>
            </a:custGeom>
            <a:solidFill>
              <a:srgbClr val="161E3A"/>
            </a:solidFill>
            <a:ln w="1283" cap="flat">
              <a:noFill/>
              <a:prstDash val="solid"/>
              <a:miter/>
            </a:ln>
          </p:spPr>
          <p:txBody>
            <a:bodyPr rtlCol="0" anchor="ctr"/>
            <a:lstStyle/>
            <a:p>
              <a:endParaRPr lang="en-VN"/>
            </a:p>
          </p:txBody>
        </p:sp>
        <p:sp>
          <p:nvSpPr>
            <p:cNvPr id="200" name="Graphic 48">
              <a:extLst>
                <a:ext uri="{FF2B5EF4-FFF2-40B4-BE49-F238E27FC236}">
                  <a16:creationId xmlns:a16="http://schemas.microsoft.com/office/drawing/2014/main" id="{BAF5144E-D72E-644A-848F-8C49B640EB16}"/>
                </a:ext>
              </a:extLst>
            </p:cNvPr>
            <p:cNvSpPr/>
            <p:nvPr/>
          </p:nvSpPr>
          <p:spPr>
            <a:xfrm>
              <a:off x="3424169" y="3035844"/>
              <a:ext cx="48816" cy="39474"/>
            </a:xfrm>
            <a:custGeom>
              <a:avLst/>
              <a:gdLst>
                <a:gd name="connsiteX0" fmla="*/ 5345 w 48816"/>
                <a:gd name="connsiteY0" fmla="*/ 4362 h 39474"/>
                <a:gd name="connsiteX1" fmla="*/ 24003 w 48816"/>
                <a:gd name="connsiteY1" fmla="*/ 13458 h 39474"/>
                <a:gd name="connsiteX2" fmla="*/ 42417 w 48816"/>
                <a:gd name="connsiteY2" fmla="*/ 28176 h 39474"/>
                <a:gd name="connsiteX3" fmla="*/ 39020 w 48816"/>
                <a:gd name="connsiteY3" fmla="*/ 29385 h 39474"/>
                <a:gd name="connsiteX4" fmla="*/ 32998 w 48816"/>
                <a:gd name="connsiteY4" fmla="*/ 26954 h 39474"/>
                <a:gd name="connsiteX5" fmla="*/ 23656 w 48816"/>
                <a:gd name="connsiteY5" fmla="*/ 20688 h 39474"/>
                <a:gd name="connsiteX6" fmla="*/ 11354 w 48816"/>
                <a:gd name="connsiteY6" fmla="*/ 4645 h 39474"/>
                <a:gd name="connsiteX7" fmla="*/ 8590 w 48816"/>
                <a:gd name="connsiteY7" fmla="*/ 4761 h 39474"/>
                <a:gd name="connsiteX8" fmla="*/ 8124 w 48816"/>
                <a:gd name="connsiteY8" fmla="*/ 6524 h 39474"/>
                <a:gd name="connsiteX9" fmla="*/ 9733 w 48816"/>
                <a:gd name="connsiteY9" fmla="*/ 20277 h 39474"/>
                <a:gd name="connsiteX10" fmla="*/ 5319 w 48816"/>
                <a:gd name="connsiteY10" fmla="*/ 34557 h 39474"/>
                <a:gd name="connsiteX11" fmla="*/ 4032 w 48816"/>
                <a:gd name="connsiteY11" fmla="*/ 19247 h 39474"/>
                <a:gd name="connsiteX12" fmla="*/ 6747 w 48816"/>
                <a:gd name="connsiteY12" fmla="*/ 2304 h 39474"/>
                <a:gd name="connsiteX13" fmla="*/ 5332 w 48816"/>
                <a:gd name="connsiteY13" fmla="*/ -30 h 39474"/>
                <a:gd name="connsiteX14" fmla="*/ 3028 w 48816"/>
                <a:gd name="connsiteY14" fmla="*/ 1274 h 39474"/>
                <a:gd name="connsiteX15" fmla="*/ 6039 w 48816"/>
                <a:gd name="connsiteY15" fmla="*/ 39343 h 39474"/>
                <a:gd name="connsiteX16" fmla="*/ 12692 w 48816"/>
                <a:gd name="connsiteY16" fmla="*/ 26915 h 39474"/>
                <a:gd name="connsiteX17" fmla="*/ 11907 w 48816"/>
                <a:gd name="connsiteY17" fmla="*/ 5494 h 39474"/>
                <a:gd name="connsiteX18" fmla="*/ 8677 w 48816"/>
                <a:gd name="connsiteY18" fmla="*/ 7373 h 39474"/>
                <a:gd name="connsiteX19" fmla="*/ 17685 w 48816"/>
                <a:gd name="connsiteY19" fmla="*/ 19736 h 39474"/>
                <a:gd name="connsiteX20" fmla="*/ 28391 w 48816"/>
                <a:gd name="connsiteY20" fmla="*/ 28922 h 39474"/>
                <a:gd name="connsiteX21" fmla="*/ 47770 w 48816"/>
                <a:gd name="connsiteY21" fmla="*/ 33361 h 39474"/>
                <a:gd name="connsiteX22" fmla="*/ 36717 w 48816"/>
                <a:gd name="connsiteY22" fmla="*/ 16095 h 39474"/>
                <a:gd name="connsiteX23" fmla="*/ 7275 w 48816"/>
                <a:gd name="connsiteY23" fmla="*/ 1030 h 39474"/>
                <a:gd name="connsiteX24" fmla="*/ 5332 w 48816"/>
                <a:gd name="connsiteY24" fmla="*/ 4362 h 3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816" h="39474">
                  <a:moveTo>
                    <a:pt x="5345" y="4362"/>
                  </a:moveTo>
                  <a:cubicBezTo>
                    <a:pt x="11109" y="8350"/>
                    <a:pt x="17685" y="10538"/>
                    <a:pt x="24003" y="13458"/>
                  </a:cubicBezTo>
                  <a:cubicBezTo>
                    <a:pt x="29755" y="16121"/>
                    <a:pt x="41710" y="21177"/>
                    <a:pt x="42417" y="28176"/>
                  </a:cubicBezTo>
                  <a:cubicBezTo>
                    <a:pt x="42765" y="31637"/>
                    <a:pt x="42006" y="30389"/>
                    <a:pt x="39020" y="29385"/>
                  </a:cubicBezTo>
                  <a:cubicBezTo>
                    <a:pt x="36966" y="28696"/>
                    <a:pt x="34955" y="27884"/>
                    <a:pt x="32998" y="26954"/>
                  </a:cubicBezTo>
                  <a:cubicBezTo>
                    <a:pt x="29571" y="25375"/>
                    <a:pt x="26417" y="23260"/>
                    <a:pt x="23656" y="20688"/>
                  </a:cubicBezTo>
                  <a:cubicBezTo>
                    <a:pt x="18727" y="15928"/>
                    <a:pt x="16617" y="9109"/>
                    <a:pt x="11354" y="4645"/>
                  </a:cubicBezTo>
                  <a:cubicBezTo>
                    <a:pt x="10559" y="3914"/>
                    <a:pt x="9321" y="3966"/>
                    <a:pt x="8590" y="4761"/>
                  </a:cubicBezTo>
                  <a:cubicBezTo>
                    <a:pt x="8154" y="5236"/>
                    <a:pt x="7979" y="5895"/>
                    <a:pt x="8124" y="6524"/>
                  </a:cubicBezTo>
                  <a:cubicBezTo>
                    <a:pt x="9460" y="10979"/>
                    <a:pt x="10004" y="15634"/>
                    <a:pt x="9733" y="20277"/>
                  </a:cubicBezTo>
                  <a:cubicBezTo>
                    <a:pt x="9591" y="22438"/>
                    <a:pt x="7069" y="35587"/>
                    <a:pt x="5319" y="34557"/>
                  </a:cubicBezTo>
                  <a:cubicBezTo>
                    <a:pt x="3260" y="33271"/>
                    <a:pt x="3903" y="21692"/>
                    <a:pt x="4032" y="19247"/>
                  </a:cubicBezTo>
                  <a:cubicBezTo>
                    <a:pt x="4264" y="13512"/>
                    <a:pt x="5176" y="7824"/>
                    <a:pt x="6747" y="2304"/>
                  </a:cubicBezTo>
                  <a:cubicBezTo>
                    <a:pt x="7001" y="1268"/>
                    <a:pt x="6367" y="223"/>
                    <a:pt x="5332" y="-30"/>
                  </a:cubicBezTo>
                  <a:cubicBezTo>
                    <a:pt x="4340" y="-273"/>
                    <a:pt x="3330" y="299"/>
                    <a:pt x="3028" y="1274"/>
                  </a:cubicBezTo>
                  <a:cubicBezTo>
                    <a:pt x="1600" y="6421"/>
                    <a:pt x="-4615" y="40797"/>
                    <a:pt x="6039" y="39343"/>
                  </a:cubicBezTo>
                  <a:cubicBezTo>
                    <a:pt x="10260" y="38764"/>
                    <a:pt x="11972" y="30119"/>
                    <a:pt x="12692" y="26915"/>
                  </a:cubicBezTo>
                  <a:cubicBezTo>
                    <a:pt x="14236" y="19822"/>
                    <a:pt x="13966" y="12455"/>
                    <a:pt x="11907" y="5494"/>
                  </a:cubicBezTo>
                  <a:lnTo>
                    <a:pt x="8677" y="7373"/>
                  </a:lnTo>
                  <a:cubicBezTo>
                    <a:pt x="12744" y="10833"/>
                    <a:pt x="14610" y="15568"/>
                    <a:pt x="17685" y="19736"/>
                  </a:cubicBezTo>
                  <a:cubicBezTo>
                    <a:pt x="20583" y="23503"/>
                    <a:pt x="24228" y="26630"/>
                    <a:pt x="28391" y="28922"/>
                  </a:cubicBezTo>
                  <a:cubicBezTo>
                    <a:pt x="32252" y="31109"/>
                    <a:pt x="44322" y="38070"/>
                    <a:pt x="47770" y="33361"/>
                  </a:cubicBezTo>
                  <a:cubicBezTo>
                    <a:pt x="52146" y="27378"/>
                    <a:pt x="40603" y="18771"/>
                    <a:pt x="36717" y="16095"/>
                  </a:cubicBezTo>
                  <a:cubicBezTo>
                    <a:pt x="27555" y="9766"/>
                    <a:pt x="16398" y="7334"/>
                    <a:pt x="7275" y="1030"/>
                  </a:cubicBezTo>
                  <a:cubicBezTo>
                    <a:pt x="5229" y="-385"/>
                    <a:pt x="3299" y="2960"/>
                    <a:pt x="5332" y="4362"/>
                  </a:cubicBezTo>
                  <a:close/>
                </a:path>
              </a:pathLst>
            </a:custGeom>
            <a:solidFill>
              <a:srgbClr val="3F1D1B"/>
            </a:solidFill>
            <a:ln w="1283" cap="flat">
              <a:noFill/>
              <a:prstDash val="solid"/>
              <a:miter/>
            </a:ln>
          </p:spPr>
          <p:txBody>
            <a:bodyPr rtlCol="0" anchor="ctr"/>
            <a:lstStyle/>
            <a:p>
              <a:endParaRPr lang="en-VN"/>
            </a:p>
          </p:txBody>
        </p:sp>
        <p:sp>
          <p:nvSpPr>
            <p:cNvPr id="201" name="Graphic 48">
              <a:extLst>
                <a:ext uri="{FF2B5EF4-FFF2-40B4-BE49-F238E27FC236}">
                  <a16:creationId xmlns:a16="http://schemas.microsoft.com/office/drawing/2014/main" id="{F94AD87E-9A84-E841-B94A-90332C3789F8}"/>
                </a:ext>
              </a:extLst>
            </p:cNvPr>
            <p:cNvSpPr/>
            <p:nvPr/>
          </p:nvSpPr>
          <p:spPr>
            <a:xfrm>
              <a:off x="3027432" y="2644178"/>
              <a:ext cx="429598" cy="407721"/>
            </a:xfrm>
            <a:custGeom>
              <a:avLst/>
              <a:gdLst>
                <a:gd name="connsiteX0" fmla="*/ 15488 w 429598"/>
                <a:gd name="connsiteY0" fmla="*/ -86 h 407721"/>
                <a:gd name="connsiteX1" fmla="*/ 548 w 429598"/>
                <a:gd name="connsiteY1" fmla="*/ 49021 h 407721"/>
                <a:gd name="connsiteX2" fmla="*/ 56074 w 429598"/>
                <a:gd name="connsiteY2" fmla="*/ 121595 h 407721"/>
                <a:gd name="connsiteX3" fmla="*/ 308055 w 429598"/>
                <a:gd name="connsiteY3" fmla="*/ 128028 h 407721"/>
                <a:gd name="connsiteX4" fmla="*/ 329403 w 429598"/>
                <a:gd name="connsiteY4" fmla="*/ 136571 h 407721"/>
                <a:gd name="connsiteX5" fmla="*/ 349992 w 429598"/>
                <a:gd name="connsiteY5" fmla="*/ 398769 h 407721"/>
                <a:gd name="connsiteX6" fmla="*/ 407653 w 429598"/>
                <a:gd name="connsiteY6" fmla="*/ 396633 h 407721"/>
                <a:gd name="connsiteX7" fmla="*/ 427586 w 429598"/>
                <a:gd name="connsiteY7" fmla="*/ 98155 h 407721"/>
                <a:gd name="connsiteX8" fmla="*/ 391285 w 429598"/>
                <a:gd name="connsiteY8" fmla="*/ 53318 h 407721"/>
                <a:gd name="connsiteX9" fmla="*/ 164924 w 429598"/>
                <a:gd name="connsiteY9" fmla="*/ 2075 h 407721"/>
                <a:gd name="connsiteX10" fmla="*/ 15488 w 429598"/>
                <a:gd name="connsiteY10" fmla="*/ -86 h 4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9598" h="407721">
                  <a:moveTo>
                    <a:pt x="15488" y="-86"/>
                  </a:moveTo>
                  <a:cubicBezTo>
                    <a:pt x="15488" y="-86"/>
                    <a:pt x="-3724" y="10592"/>
                    <a:pt x="548" y="49021"/>
                  </a:cubicBezTo>
                  <a:cubicBezTo>
                    <a:pt x="4821" y="87450"/>
                    <a:pt x="4821" y="121595"/>
                    <a:pt x="56074" y="121595"/>
                  </a:cubicBezTo>
                  <a:cubicBezTo>
                    <a:pt x="76328" y="121595"/>
                    <a:pt x="265346" y="134461"/>
                    <a:pt x="308055" y="128028"/>
                  </a:cubicBezTo>
                  <a:cubicBezTo>
                    <a:pt x="308055" y="128028"/>
                    <a:pt x="318735" y="121595"/>
                    <a:pt x="329403" y="136571"/>
                  </a:cubicBezTo>
                  <a:cubicBezTo>
                    <a:pt x="340071" y="151546"/>
                    <a:pt x="349992" y="398769"/>
                    <a:pt x="349992" y="398769"/>
                  </a:cubicBezTo>
                  <a:cubicBezTo>
                    <a:pt x="349992" y="398769"/>
                    <a:pt x="393588" y="420074"/>
                    <a:pt x="407653" y="396633"/>
                  </a:cubicBezTo>
                  <a:cubicBezTo>
                    <a:pt x="414087" y="385955"/>
                    <a:pt x="436130" y="130164"/>
                    <a:pt x="427586" y="98155"/>
                  </a:cubicBezTo>
                  <a:cubicBezTo>
                    <a:pt x="419041" y="66145"/>
                    <a:pt x="410510" y="68255"/>
                    <a:pt x="391285" y="53318"/>
                  </a:cubicBezTo>
                  <a:cubicBezTo>
                    <a:pt x="372060" y="38382"/>
                    <a:pt x="164924" y="2075"/>
                    <a:pt x="164924" y="2075"/>
                  </a:cubicBezTo>
                  <a:cubicBezTo>
                    <a:pt x="164924" y="2075"/>
                    <a:pt x="32577" y="16986"/>
                    <a:pt x="15488" y="-86"/>
                  </a:cubicBezTo>
                  <a:close/>
                </a:path>
              </a:pathLst>
            </a:custGeom>
            <a:solidFill>
              <a:srgbClr val="222A4E"/>
            </a:solidFill>
            <a:ln w="1283" cap="flat">
              <a:noFill/>
              <a:prstDash val="solid"/>
              <a:miter/>
            </a:ln>
          </p:spPr>
          <p:txBody>
            <a:bodyPr rtlCol="0" anchor="ctr"/>
            <a:lstStyle/>
            <a:p>
              <a:endParaRPr lang="en-VN"/>
            </a:p>
          </p:txBody>
        </p:sp>
        <p:sp>
          <p:nvSpPr>
            <p:cNvPr id="202" name="Graphic 48">
              <a:extLst>
                <a:ext uri="{FF2B5EF4-FFF2-40B4-BE49-F238E27FC236}">
                  <a16:creationId xmlns:a16="http://schemas.microsoft.com/office/drawing/2014/main" id="{96BB9065-B16C-C34D-AFA2-9744D4460F2C}"/>
                </a:ext>
              </a:extLst>
            </p:cNvPr>
            <p:cNvSpPr/>
            <p:nvPr/>
          </p:nvSpPr>
          <p:spPr>
            <a:xfrm>
              <a:off x="3334439" y="2345978"/>
              <a:ext cx="82310" cy="82562"/>
            </a:xfrm>
            <a:custGeom>
              <a:avLst/>
              <a:gdLst>
                <a:gd name="connsiteX0" fmla="*/ 53318 w 82310"/>
                <a:gd name="connsiteY0" fmla="*/ 1385 h 82562"/>
                <a:gd name="connsiteX1" fmla="*/ 72234 w 82310"/>
                <a:gd name="connsiteY1" fmla="*/ 4897 h 82562"/>
                <a:gd name="connsiteX2" fmla="*/ 82142 w 82310"/>
                <a:gd name="connsiteY2" fmla="*/ 25945 h 82562"/>
                <a:gd name="connsiteX3" fmla="*/ 46601 w 82310"/>
                <a:gd name="connsiteY3" fmla="*/ 54712 h 82562"/>
                <a:gd name="connsiteX4" fmla="*/ 45893 w 82310"/>
                <a:gd name="connsiteY4" fmla="*/ 71798 h 82562"/>
                <a:gd name="connsiteX5" fmla="*/ 57281 w 82310"/>
                <a:gd name="connsiteY5" fmla="*/ 77484 h 82562"/>
                <a:gd name="connsiteX6" fmla="*/ 43757 w 82310"/>
                <a:gd name="connsiteY6" fmla="*/ 82476 h 82562"/>
                <a:gd name="connsiteX7" fmla="*/ 30889 w 82310"/>
                <a:gd name="connsiteY7" fmla="*/ 80379 h 82562"/>
                <a:gd name="connsiteX8" fmla="*/ 14559 w 82310"/>
                <a:gd name="connsiteY8" fmla="*/ 78205 h 82562"/>
                <a:gd name="connsiteX9" fmla="*/ -72 w 82310"/>
                <a:gd name="connsiteY9" fmla="*/ 55832 h 82562"/>
                <a:gd name="connsiteX10" fmla="*/ 1035 w 82310"/>
                <a:gd name="connsiteY10" fmla="*/ 48305 h 8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310" h="82562">
                  <a:moveTo>
                    <a:pt x="53318" y="1385"/>
                  </a:moveTo>
                  <a:cubicBezTo>
                    <a:pt x="53318" y="1385"/>
                    <a:pt x="64397" y="-3645"/>
                    <a:pt x="72234" y="4897"/>
                  </a:cubicBezTo>
                  <a:cubicBezTo>
                    <a:pt x="80070" y="13440"/>
                    <a:pt x="82811" y="18522"/>
                    <a:pt x="82142" y="25945"/>
                  </a:cubicBezTo>
                  <a:cubicBezTo>
                    <a:pt x="81473" y="33369"/>
                    <a:pt x="47321" y="50390"/>
                    <a:pt x="46601" y="54712"/>
                  </a:cubicBezTo>
                  <a:cubicBezTo>
                    <a:pt x="45880" y="59035"/>
                    <a:pt x="45893" y="71798"/>
                    <a:pt x="45893" y="71798"/>
                  </a:cubicBezTo>
                  <a:cubicBezTo>
                    <a:pt x="45893" y="71798"/>
                    <a:pt x="57989" y="74641"/>
                    <a:pt x="57281" y="77484"/>
                  </a:cubicBezTo>
                  <a:cubicBezTo>
                    <a:pt x="56573" y="80328"/>
                    <a:pt x="43757" y="82476"/>
                    <a:pt x="43757" y="82476"/>
                  </a:cubicBezTo>
                  <a:lnTo>
                    <a:pt x="30889" y="80379"/>
                  </a:lnTo>
                  <a:lnTo>
                    <a:pt x="14559" y="78205"/>
                  </a:lnTo>
                  <a:lnTo>
                    <a:pt x="-72" y="55832"/>
                  </a:lnTo>
                  <a:lnTo>
                    <a:pt x="1035" y="48305"/>
                  </a:lnTo>
                  <a:close/>
                </a:path>
              </a:pathLst>
            </a:custGeom>
            <a:solidFill>
              <a:srgbClr val="E08A68"/>
            </a:solidFill>
            <a:ln w="1283" cap="flat">
              <a:noFill/>
              <a:prstDash val="solid"/>
              <a:miter/>
            </a:ln>
          </p:spPr>
          <p:txBody>
            <a:bodyPr rtlCol="0" anchor="ctr"/>
            <a:lstStyle/>
            <a:p>
              <a:endParaRPr lang="en-VN"/>
            </a:p>
          </p:txBody>
        </p:sp>
        <p:sp>
          <p:nvSpPr>
            <p:cNvPr id="203" name="Graphic 48">
              <a:extLst>
                <a:ext uri="{FF2B5EF4-FFF2-40B4-BE49-F238E27FC236}">
                  <a16:creationId xmlns:a16="http://schemas.microsoft.com/office/drawing/2014/main" id="{75E5F555-3E6B-BF4E-89F8-DBDB4568866F}"/>
                </a:ext>
              </a:extLst>
            </p:cNvPr>
            <p:cNvSpPr/>
            <p:nvPr/>
          </p:nvSpPr>
          <p:spPr>
            <a:xfrm>
              <a:off x="3032324" y="2340283"/>
              <a:ext cx="266819" cy="346525"/>
            </a:xfrm>
            <a:custGeom>
              <a:avLst/>
              <a:gdLst>
                <a:gd name="connsiteX0" fmla="*/ 176452 w 266819"/>
                <a:gd name="connsiteY0" fmla="*/ -86 h 346525"/>
                <a:gd name="connsiteX1" fmla="*/ 81074 w 266819"/>
                <a:gd name="connsiteY1" fmla="*/ 55428 h 346525"/>
                <a:gd name="connsiteX2" fmla="*/ -72 w 266819"/>
                <a:gd name="connsiteY2" fmla="*/ 277538 h 346525"/>
                <a:gd name="connsiteX3" fmla="*/ 14161 w 266819"/>
                <a:gd name="connsiteY3" fmla="*/ 335896 h 346525"/>
                <a:gd name="connsiteX4" fmla="*/ 146559 w 266819"/>
                <a:gd name="connsiteY4" fmla="*/ 330209 h 346525"/>
                <a:gd name="connsiteX5" fmla="*/ 186450 w 266819"/>
                <a:gd name="connsiteY5" fmla="*/ 314552 h 346525"/>
                <a:gd name="connsiteX6" fmla="*/ 194995 w 266819"/>
                <a:gd name="connsiteY6" fmla="*/ 268995 h 346525"/>
                <a:gd name="connsiteX7" fmla="*/ 216343 w 266819"/>
                <a:gd name="connsiteY7" fmla="*/ 186437 h 346525"/>
                <a:gd name="connsiteX8" fmla="*/ 266167 w 266819"/>
                <a:gd name="connsiteY8" fmla="*/ 82536 h 346525"/>
                <a:gd name="connsiteX9" fmla="*/ 260480 w 266819"/>
                <a:gd name="connsiteY9" fmla="*/ 55519 h 346525"/>
                <a:gd name="connsiteX10" fmla="*/ 176452 w 266819"/>
                <a:gd name="connsiteY10" fmla="*/ -86 h 34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819" h="346525">
                  <a:moveTo>
                    <a:pt x="176452" y="-86"/>
                  </a:moveTo>
                  <a:cubicBezTo>
                    <a:pt x="176452" y="-86"/>
                    <a:pt x="122406" y="-86"/>
                    <a:pt x="81074" y="55428"/>
                  </a:cubicBezTo>
                  <a:cubicBezTo>
                    <a:pt x="39742" y="110943"/>
                    <a:pt x="-72" y="244731"/>
                    <a:pt x="-72" y="277538"/>
                  </a:cubicBezTo>
                  <a:cubicBezTo>
                    <a:pt x="-72" y="310345"/>
                    <a:pt x="1344" y="325938"/>
                    <a:pt x="14161" y="335896"/>
                  </a:cubicBezTo>
                  <a:cubicBezTo>
                    <a:pt x="26977" y="345853"/>
                    <a:pt x="95306" y="355824"/>
                    <a:pt x="146559" y="330209"/>
                  </a:cubicBezTo>
                  <a:cubicBezTo>
                    <a:pt x="197813" y="304594"/>
                    <a:pt x="186450" y="314552"/>
                    <a:pt x="186450" y="314552"/>
                  </a:cubicBezTo>
                  <a:cubicBezTo>
                    <a:pt x="186450" y="314552"/>
                    <a:pt x="200682" y="290352"/>
                    <a:pt x="194995" y="268995"/>
                  </a:cubicBezTo>
                  <a:cubicBezTo>
                    <a:pt x="189307" y="247638"/>
                    <a:pt x="200682" y="220608"/>
                    <a:pt x="216343" y="186437"/>
                  </a:cubicBezTo>
                  <a:cubicBezTo>
                    <a:pt x="232003" y="152267"/>
                    <a:pt x="263324" y="96765"/>
                    <a:pt x="266167" y="82536"/>
                  </a:cubicBezTo>
                  <a:cubicBezTo>
                    <a:pt x="269011" y="68307"/>
                    <a:pt x="260480" y="55519"/>
                    <a:pt x="260480" y="55519"/>
                  </a:cubicBezTo>
                  <a:cubicBezTo>
                    <a:pt x="260480" y="55519"/>
                    <a:pt x="256182" y="15571"/>
                    <a:pt x="176452" y="-86"/>
                  </a:cubicBezTo>
                  <a:close/>
                </a:path>
              </a:pathLst>
            </a:custGeom>
            <a:solidFill>
              <a:srgbClr val="DADEEA"/>
            </a:solidFill>
            <a:ln w="1283" cap="flat">
              <a:noFill/>
              <a:prstDash val="solid"/>
              <a:miter/>
            </a:ln>
          </p:spPr>
          <p:txBody>
            <a:bodyPr rtlCol="0" anchor="ctr"/>
            <a:lstStyle/>
            <a:p>
              <a:endParaRPr lang="en-VN"/>
            </a:p>
          </p:txBody>
        </p:sp>
        <p:sp>
          <p:nvSpPr>
            <p:cNvPr id="204" name="Graphic 48">
              <a:extLst>
                <a:ext uri="{FF2B5EF4-FFF2-40B4-BE49-F238E27FC236}">
                  <a16:creationId xmlns:a16="http://schemas.microsoft.com/office/drawing/2014/main" id="{81A4082C-D60D-0745-B38E-6191C98C9953}"/>
                </a:ext>
              </a:extLst>
            </p:cNvPr>
            <p:cNvSpPr/>
            <p:nvPr/>
          </p:nvSpPr>
          <p:spPr>
            <a:xfrm>
              <a:off x="3032324" y="2487464"/>
              <a:ext cx="196381" cy="199318"/>
            </a:xfrm>
            <a:custGeom>
              <a:avLst/>
              <a:gdLst>
                <a:gd name="connsiteX0" fmla="*/ 194969 w 196381"/>
                <a:gd name="connsiteY0" fmla="*/ 121750 h 199318"/>
                <a:gd name="connsiteX1" fmla="*/ 193566 w 196381"/>
                <a:gd name="connsiteY1" fmla="*/ 112744 h 199318"/>
                <a:gd name="connsiteX2" fmla="*/ 142956 w 196381"/>
                <a:gd name="connsiteY2" fmla="*/ 87232 h 199318"/>
                <a:gd name="connsiteX3" fmla="*/ 49612 w 196381"/>
                <a:gd name="connsiteY3" fmla="*/ 15185 h 199318"/>
                <a:gd name="connsiteX4" fmla="*/ 35084 w 196381"/>
                <a:gd name="connsiteY4" fmla="*/ -86 h 199318"/>
                <a:gd name="connsiteX5" fmla="*/ -72 w 196381"/>
                <a:gd name="connsiteY5" fmla="*/ 130331 h 199318"/>
                <a:gd name="connsiteX6" fmla="*/ 14161 w 196381"/>
                <a:gd name="connsiteY6" fmla="*/ 188689 h 199318"/>
                <a:gd name="connsiteX7" fmla="*/ 146559 w 196381"/>
                <a:gd name="connsiteY7" fmla="*/ 183002 h 199318"/>
                <a:gd name="connsiteX8" fmla="*/ 187377 w 196381"/>
                <a:gd name="connsiteY8" fmla="*/ 165583 h 199318"/>
                <a:gd name="connsiteX9" fmla="*/ 194969 w 196381"/>
                <a:gd name="connsiteY9" fmla="*/ 121750 h 19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81" h="199318">
                  <a:moveTo>
                    <a:pt x="194969" y="121750"/>
                  </a:moveTo>
                  <a:cubicBezTo>
                    <a:pt x="194195" y="118804"/>
                    <a:pt x="193725" y="115786"/>
                    <a:pt x="193566" y="112744"/>
                  </a:cubicBezTo>
                  <a:cubicBezTo>
                    <a:pt x="176209" y="105243"/>
                    <a:pt x="159309" y="96725"/>
                    <a:pt x="142956" y="87232"/>
                  </a:cubicBezTo>
                  <a:lnTo>
                    <a:pt x="49612" y="15185"/>
                  </a:lnTo>
                  <a:cubicBezTo>
                    <a:pt x="44628" y="10176"/>
                    <a:pt x="39785" y="5086"/>
                    <a:pt x="35084" y="-86"/>
                  </a:cubicBezTo>
                  <a:cubicBezTo>
                    <a:pt x="14495" y="53949"/>
                    <a:pt x="-72" y="110557"/>
                    <a:pt x="-72" y="130331"/>
                  </a:cubicBezTo>
                  <a:cubicBezTo>
                    <a:pt x="-72" y="163074"/>
                    <a:pt x="1344" y="178731"/>
                    <a:pt x="14161" y="188689"/>
                  </a:cubicBezTo>
                  <a:cubicBezTo>
                    <a:pt x="26977" y="198647"/>
                    <a:pt x="95306" y="208617"/>
                    <a:pt x="146559" y="183002"/>
                  </a:cubicBezTo>
                  <a:cubicBezTo>
                    <a:pt x="179205" y="166676"/>
                    <a:pt x="186450" y="164798"/>
                    <a:pt x="187377" y="165583"/>
                  </a:cubicBezTo>
                  <a:cubicBezTo>
                    <a:pt x="190478" y="159613"/>
                    <a:pt x="199743" y="139684"/>
                    <a:pt x="194969" y="121750"/>
                  </a:cubicBezTo>
                  <a:close/>
                </a:path>
              </a:pathLst>
            </a:custGeom>
            <a:solidFill>
              <a:srgbClr val="CED0D8"/>
            </a:solidFill>
            <a:ln w="1283" cap="flat">
              <a:noFill/>
              <a:prstDash val="solid"/>
              <a:miter/>
            </a:ln>
          </p:spPr>
          <p:txBody>
            <a:bodyPr rtlCol="0" anchor="ctr"/>
            <a:lstStyle/>
            <a:p>
              <a:endParaRPr lang="en-VN"/>
            </a:p>
          </p:txBody>
        </p:sp>
        <p:sp>
          <p:nvSpPr>
            <p:cNvPr id="205" name="Graphic 48">
              <a:extLst>
                <a:ext uri="{FF2B5EF4-FFF2-40B4-BE49-F238E27FC236}">
                  <a16:creationId xmlns:a16="http://schemas.microsoft.com/office/drawing/2014/main" id="{ACA629BB-D08D-1149-B25E-CAD7D6816C19}"/>
                </a:ext>
              </a:extLst>
            </p:cNvPr>
            <p:cNvSpPr/>
            <p:nvPr/>
          </p:nvSpPr>
          <p:spPr>
            <a:xfrm>
              <a:off x="3213119" y="2270153"/>
              <a:ext cx="132077" cy="150469"/>
            </a:xfrm>
            <a:custGeom>
              <a:avLst/>
              <a:gdLst>
                <a:gd name="connsiteX0" fmla="*/ 77175 w 132077"/>
                <a:gd name="connsiteY0" fmla="*/ -86 h 150469"/>
                <a:gd name="connsiteX1" fmla="*/ 31404 w 132077"/>
                <a:gd name="connsiteY1" fmla="*/ 70082 h 150469"/>
                <a:gd name="connsiteX2" fmla="*/ -71 w 132077"/>
                <a:gd name="connsiteY2" fmla="*/ 87129 h 150469"/>
                <a:gd name="connsiteX3" fmla="*/ 27466 w 132077"/>
                <a:gd name="connsiteY3" fmla="*/ 148253 h 150469"/>
                <a:gd name="connsiteX4" fmla="*/ 67550 w 132077"/>
                <a:gd name="connsiteY4" fmla="*/ 149037 h 150469"/>
                <a:gd name="connsiteX5" fmla="*/ 67396 w 132077"/>
                <a:gd name="connsiteY5" fmla="*/ 130897 h 150469"/>
                <a:gd name="connsiteX6" fmla="*/ 132006 w 132077"/>
                <a:gd name="connsiteY6" fmla="*/ 47619 h 15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077" h="150469">
                  <a:moveTo>
                    <a:pt x="77175" y="-86"/>
                  </a:moveTo>
                  <a:cubicBezTo>
                    <a:pt x="77175" y="-86"/>
                    <a:pt x="43886" y="60703"/>
                    <a:pt x="31404" y="70082"/>
                  </a:cubicBezTo>
                  <a:cubicBezTo>
                    <a:pt x="18922" y="79461"/>
                    <a:pt x="-71" y="87129"/>
                    <a:pt x="-71" y="87129"/>
                  </a:cubicBezTo>
                  <a:cubicBezTo>
                    <a:pt x="-71" y="87129"/>
                    <a:pt x="-393" y="143969"/>
                    <a:pt x="27466" y="148253"/>
                  </a:cubicBezTo>
                  <a:cubicBezTo>
                    <a:pt x="55325" y="152537"/>
                    <a:pt x="67550" y="149037"/>
                    <a:pt x="67550" y="149037"/>
                  </a:cubicBezTo>
                  <a:cubicBezTo>
                    <a:pt x="67550" y="149037"/>
                    <a:pt x="62840" y="141228"/>
                    <a:pt x="67396" y="130897"/>
                  </a:cubicBezTo>
                  <a:cubicBezTo>
                    <a:pt x="71951" y="120566"/>
                    <a:pt x="132006" y="47619"/>
                    <a:pt x="132006" y="47619"/>
                  </a:cubicBezTo>
                  <a:close/>
                </a:path>
              </a:pathLst>
            </a:custGeom>
            <a:solidFill>
              <a:srgbClr val="E08A68"/>
            </a:solidFill>
            <a:ln w="1283" cap="flat">
              <a:noFill/>
              <a:prstDash val="solid"/>
              <a:miter/>
            </a:ln>
          </p:spPr>
          <p:txBody>
            <a:bodyPr rtlCol="0" anchor="ctr"/>
            <a:lstStyle/>
            <a:p>
              <a:endParaRPr lang="en-VN"/>
            </a:p>
          </p:txBody>
        </p:sp>
        <p:sp>
          <p:nvSpPr>
            <p:cNvPr id="206" name="Graphic 48">
              <a:extLst>
                <a:ext uri="{FF2B5EF4-FFF2-40B4-BE49-F238E27FC236}">
                  <a16:creationId xmlns:a16="http://schemas.microsoft.com/office/drawing/2014/main" id="{C4DF2BC2-E605-654E-8BF2-D5372D88D4FF}"/>
                </a:ext>
              </a:extLst>
            </p:cNvPr>
            <p:cNvSpPr/>
            <p:nvPr/>
          </p:nvSpPr>
          <p:spPr>
            <a:xfrm>
              <a:off x="3239370" y="2411763"/>
              <a:ext cx="40366" cy="32498"/>
            </a:xfrm>
            <a:custGeom>
              <a:avLst/>
              <a:gdLst>
                <a:gd name="connsiteX0" fmla="*/ 0 w 40366"/>
                <a:gd name="connsiteY0" fmla="*/ 6729 h 32498"/>
                <a:gd name="connsiteX1" fmla="*/ 29326 w 40366"/>
                <a:gd name="connsiteY1" fmla="*/ 13946 h 32498"/>
                <a:gd name="connsiteX2" fmla="*/ 37330 w 40366"/>
                <a:gd name="connsiteY2" fmla="*/ 32498 h 32498"/>
                <a:gd name="connsiteX3" fmla="*/ 40367 w 40366"/>
                <a:gd name="connsiteY3" fmla="*/ 0 h 32498"/>
                <a:gd name="connsiteX4" fmla="*/ 0 w 40366"/>
                <a:gd name="connsiteY4" fmla="*/ 6729 h 3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66" h="32498">
                  <a:moveTo>
                    <a:pt x="0" y="6729"/>
                  </a:moveTo>
                  <a:lnTo>
                    <a:pt x="29326" y="13946"/>
                  </a:lnTo>
                  <a:lnTo>
                    <a:pt x="37330" y="32498"/>
                  </a:lnTo>
                  <a:lnTo>
                    <a:pt x="40367" y="0"/>
                  </a:lnTo>
                  <a:lnTo>
                    <a:pt x="0" y="6729"/>
                  </a:lnTo>
                  <a:close/>
                </a:path>
              </a:pathLst>
            </a:custGeom>
            <a:solidFill>
              <a:srgbClr val="BABBBF"/>
            </a:solidFill>
            <a:ln w="1283" cap="flat">
              <a:noFill/>
              <a:prstDash val="solid"/>
              <a:miter/>
            </a:ln>
          </p:spPr>
          <p:txBody>
            <a:bodyPr rtlCol="0" anchor="ctr"/>
            <a:lstStyle/>
            <a:p>
              <a:endParaRPr lang="en-VN"/>
            </a:p>
          </p:txBody>
        </p:sp>
        <p:sp>
          <p:nvSpPr>
            <p:cNvPr id="207" name="Graphic 48">
              <a:extLst>
                <a:ext uri="{FF2B5EF4-FFF2-40B4-BE49-F238E27FC236}">
                  <a16:creationId xmlns:a16="http://schemas.microsoft.com/office/drawing/2014/main" id="{0F2CFD6E-75BC-0743-8FD0-4F7BF25B4B21}"/>
                </a:ext>
              </a:extLst>
            </p:cNvPr>
            <p:cNvSpPr/>
            <p:nvPr/>
          </p:nvSpPr>
          <p:spPr>
            <a:xfrm>
              <a:off x="3201847" y="2329283"/>
              <a:ext cx="47032" cy="88964"/>
            </a:xfrm>
            <a:custGeom>
              <a:avLst/>
              <a:gdLst>
                <a:gd name="connsiteX0" fmla="*/ 36018 w 47032"/>
                <a:gd name="connsiteY0" fmla="*/ 88965 h 88964"/>
                <a:gd name="connsiteX1" fmla="*/ 47033 w 47032"/>
                <a:gd name="connsiteY1" fmla="*/ 68058 h 88964"/>
                <a:gd name="connsiteX2" fmla="*/ 37446 w 47032"/>
                <a:gd name="connsiteY2" fmla="*/ 0 h 88964"/>
                <a:gd name="connsiteX3" fmla="*/ 0 w 47032"/>
                <a:gd name="connsiteY3" fmla="*/ 12531 h 88964"/>
                <a:gd name="connsiteX4" fmla="*/ 5495 w 47032"/>
                <a:gd name="connsiteY4" fmla="*/ 79161 h 88964"/>
                <a:gd name="connsiteX5" fmla="*/ 36018 w 47032"/>
                <a:gd name="connsiteY5" fmla="*/ 88965 h 8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32" h="88964">
                  <a:moveTo>
                    <a:pt x="36018" y="88965"/>
                  </a:moveTo>
                  <a:lnTo>
                    <a:pt x="47033" y="68058"/>
                  </a:lnTo>
                  <a:lnTo>
                    <a:pt x="37446" y="0"/>
                  </a:lnTo>
                  <a:lnTo>
                    <a:pt x="0" y="12531"/>
                  </a:lnTo>
                  <a:lnTo>
                    <a:pt x="5495" y="79161"/>
                  </a:lnTo>
                  <a:lnTo>
                    <a:pt x="36018" y="88965"/>
                  </a:lnTo>
                  <a:close/>
                </a:path>
              </a:pathLst>
            </a:custGeom>
            <a:solidFill>
              <a:srgbClr val="DADEEA"/>
            </a:solidFill>
            <a:ln w="1283" cap="flat">
              <a:noFill/>
              <a:prstDash val="solid"/>
              <a:miter/>
            </a:ln>
          </p:spPr>
          <p:txBody>
            <a:bodyPr rtlCol="0" anchor="ctr"/>
            <a:lstStyle/>
            <a:p>
              <a:endParaRPr lang="en-VN"/>
            </a:p>
          </p:txBody>
        </p:sp>
        <p:sp>
          <p:nvSpPr>
            <p:cNvPr id="208" name="Graphic 48">
              <a:extLst>
                <a:ext uri="{FF2B5EF4-FFF2-40B4-BE49-F238E27FC236}">
                  <a16:creationId xmlns:a16="http://schemas.microsoft.com/office/drawing/2014/main" id="{346040AD-9298-3643-A77D-6B12CEACE8F3}"/>
                </a:ext>
              </a:extLst>
            </p:cNvPr>
            <p:cNvSpPr/>
            <p:nvPr/>
          </p:nvSpPr>
          <p:spPr>
            <a:xfrm>
              <a:off x="3240657" y="2384617"/>
              <a:ext cx="54431" cy="59657"/>
            </a:xfrm>
            <a:custGeom>
              <a:avLst/>
              <a:gdLst>
                <a:gd name="connsiteX0" fmla="*/ 50937 w 54431"/>
                <a:gd name="connsiteY0" fmla="*/ -86 h 59657"/>
                <a:gd name="connsiteX1" fmla="*/ 54360 w 54431"/>
                <a:gd name="connsiteY1" fmla="*/ 16510 h 59657"/>
                <a:gd name="connsiteX2" fmla="*/ 35972 w 54431"/>
                <a:gd name="connsiteY2" fmla="*/ 59571 h 59657"/>
                <a:gd name="connsiteX3" fmla="*/ 35843 w 54431"/>
                <a:gd name="connsiteY3" fmla="*/ 33274 h 59657"/>
                <a:gd name="connsiteX4" fmla="*/ -72 w 54431"/>
                <a:gd name="connsiteY4" fmla="*/ 33789 h 59657"/>
                <a:gd name="connsiteX5" fmla="*/ 50937 w 54431"/>
                <a:gd name="connsiteY5" fmla="*/ -86 h 59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431" h="59657">
                  <a:moveTo>
                    <a:pt x="50937" y="-86"/>
                  </a:moveTo>
                  <a:lnTo>
                    <a:pt x="54360" y="16510"/>
                  </a:lnTo>
                  <a:cubicBezTo>
                    <a:pt x="51130" y="29595"/>
                    <a:pt x="35972" y="59571"/>
                    <a:pt x="35972" y="59571"/>
                  </a:cubicBezTo>
                  <a:lnTo>
                    <a:pt x="35843" y="33274"/>
                  </a:lnTo>
                  <a:lnTo>
                    <a:pt x="-72" y="33789"/>
                  </a:lnTo>
                  <a:cubicBezTo>
                    <a:pt x="-72" y="33789"/>
                    <a:pt x="40231" y="27124"/>
                    <a:pt x="50937" y="-86"/>
                  </a:cubicBezTo>
                  <a:close/>
                </a:path>
              </a:pathLst>
            </a:custGeom>
            <a:solidFill>
              <a:srgbClr val="DADEEA"/>
            </a:solidFill>
            <a:ln w="1283" cap="flat">
              <a:noFill/>
              <a:prstDash val="solid"/>
              <a:miter/>
            </a:ln>
          </p:spPr>
          <p:txBody>
            <a:bodyPr rtlCol="0" anchor="ctr"/>
            <a:lstStyle/>
            <a:p>
              <a:endParaRPr lang="en-VN"/>
            </a:p>
          </p:txBody>
        </p:sp>
        <p:sp>
          <p:nvSpPr>
            <p:cNvPr id="209" name="Graphic 48">
              <a:extLst>
                <a:ext uri="{FF2B5EF4-FFF2-40B4-BE49-F238E27FC236}">
                  <a16:creationId xmlns:a16="http://schemas.microsoft.com/office/drawing/2014/main" id="{DE1BB76B-A786-AA4A-BF28-E75292FDCAC6}"/>
                </a:ext>
              </a:extLst>
            </p:cNvPr>
            <p:cNvSpPr/>
            <p:nvPr/>
          </p:nvSpPr>
          <p:spPr>
            <a:xfrm>
              <a:off x="3207200" y="2397907"/>
              <a:ext cx="41177" cy="20623"/>
            </a:xfrm>
            <a:custGeom>
              <a:avLst/>
              <a:gdLst>
                <a:gd name="connsiteX0" fmla="*/ 0 w 41177"/>
                <a:gd name="connsiteY0" fmla="*/ 10292 h 20623"/>
                <a:gd name="connsiteX1" fmla="*/ 41178 w 41177"/>
                <a:gd name="connsiteY1" fmla="*/ 0 h 20623"/>
                <a:gd name="connsiteX2" fmla="*/ 31874 w 41177"/>
                <a:gd name="connsiteY2" fmla="*/ 20623 h 20623"/>
                <a:gd name="connsiteX3" fmla="*/ 23458 w 41177"/>
                <a:gd name="connsiteY3" fmla="*/ 6986 h 20623"/>
                <a:gd name="connsiteX4" fmla="*/ 0 w 41177"/>
                <a:gd name="connsiteY4" fmla="*/ 10292 h 2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7" h="20623">
                  <a:moveTo>
                    <a:pt x="0" y="10292"/>
                  </a:moveTo>
                  <a:lnTo>
                    <a:pt x="41178" y="0"/>
                  </a:lnTo>
                  <a:lnTo>
                    <a:pt x="31874" y="20623"/>
                  </a:lnTo>
                  <a:lnTo>
                    <a:pt x="23458" y="6986"/>
                  </a:lnTo>
                  <a:lnTo>
                    <a:pt x="0" y="10292"/>
                  </a:lnTo>
                  <a:close/>
                </a:path>
              </a:pathLst>
            </a:custGeom>
            <a:solidFill>
              <a:srgbClr val="BABBBF"/>
            </a:solidFill>
            <a:ln w="1283" cap="flat">
              <a:noFill/>
              <a:prstDash val="solid"/>
              <a:miter/>
            </a:ln>
          </p:spPr>
          <p:txBody>
            <a:bodyPr rtlCol="0" anchor="ctr"/>
            <a:lstStyle/>
            <a:p>
              <a:endParaRPr lang="en-VN"/>
            </a:p>
          </p:txBody>
        </p:sp>
        <p:sp>
          <p:nvSpPr>
            <p:cNvPr id="210" name="Graphic 48">
              <a:extLst>
                <a:ext uri="{FF2B5EF4-FFF2-40B4-BE49-F238E27FC236}">
                  <a16:creationId xmlns:a16="http://schemas.microsoft.com/office/drawing/2014/main" id="{62E29BFE-467D-AD43-8D70-80929F5A3503}"/>
                </a:ext>
              </a:extLst>
            </p:cNvPr>
            <p:cNvSpPr/>
            <p:nvPr/>
          </p:nvSpPr>
          <p:spPr>
            <a:xfrm>
              <a:off x="3251753" y="2182790"/>
              <a:ext cx="144706" cy="209006"/>
            </a:xfrm>
            <a:custGeom>
              <a:avLst/>
              <a:gdLst>
                <a:gd name="connsiteX0" fmla="*/ 141988 w 144706"/>
                <a:gd name="connsiteY0" fmla="*/ 94778 h 209006"/>
                <a:gd name="connsiteX1" fmla="*/ 144330 w 144706"/>
                <a:gd name="connsiteY1" fmla="*/ 154164 h 209006"/>
                <a:gd name="connsiteX2" fmla="*/ 107386 w 144706"/>
                <a:gd name="connsiteY2" fmla="*/ 203928 h 209006"/>
                <a:gd name="connsiteX3" fmla="*/ 87414 w 144706"/>
                <a:gd name="connsiteY3" fmla="*/ 208907 h 209006"/>
                <a:gd name="connsiteX4" fmla="*/ 37512 w 144706"/>
                <a:gd name="connsiteY4" fmla="*/ 179008 h 209006"/>
                <a:gd name="connsiteX5" fmla="*/ 13848 w 144706"/>
                <a:gd name="connsiteY5" fmla="*/ 124844 h 209006"/>
                <a:gd name="connsiteX6" fmla="*/ 1855 w 144706"/>
                <a:gd name="connsiteY6" fmla="*/ 50520 h 209006"/>
                <a:gd name="connsiteX7" fmla="*/ 73453 w 144706"/>
                <a:gd name="connsiteY7" fmla="*/ 75 h 209006"/>
                <a:gd name="connsiteX8" fmla="*/ 131076 w 144706"/>
                <a:gd name="connsiteY8" fmla="*/ 34207 h 209006"/>
                <a:gd name="connsiteX9" fmla="*/ 141988 w 144706"/>
                <a:gd name="connsiteY9" fmla="*/ 94778 h 20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706" h="209006">
                  <a:moveTo>
                    <a:pt x="141988" y="94778"/>
                  </a:moveTo>
                  <a:cubicBezTo>
                    <a:pt x="141988" y="94778"/>
                    <a:pt x="145706" y="138610"/>
                    <a:pt x="144330" y="154164"/>
                  </a:cubicBezTo>
                  <a:cubicBezTo>
                    <a:pt x="142953" y="169719"/>
                    <a:pt x="114733" y="198422"/>
                    <a:pt x="107386" y="203928"/>
                  </a:cubicBezTo>
                  <a:cubicBezTo>
                    <a:pt x="100038" y="209435"/>
                    <a:pt x="87414" y="208907"/>
                    <a:pt x="87414" y="208907"/>
                  </a:cubicBezTo>
                  <a:cubicBezTo>
                    <a:pt x="87414" y="208907"/>
                    <a:pt x="44808" y="188760"/>
                    <a:pt x="37512" y="179008"/>
                  </a:cubicBezTo>
                  <a:cubicBezTo>
                    <a:pt x="30216" y="169256"/>
                    <a:pt x="13848" y="124844"/>
                    <a:pt x="13848" y="124844"/>
                  </a:cubicBezTo>
                  <a:cubicBezTo>
                    <a:pt x="13848" y="124844"/>
                    <a:pt x="-6252" y="67271"/>
                    <a:pt x="1855" y="50520"/>
                  </a:cubicBezTo>
                  <a:cubicBezTo>
                    <a:pt x="9962" y="33769"/>
                    <a:pt x="35312" y="-2807"/>
                    <a:pt x="73453" y="75"/>
                  </a:cubicBezTo>
                  <a:cubicBezTo>
                    <a:pt x="111593" y="2957"/>
                    <a:pt x="123831" y="5607"/>
                    <a:pt x="131076" y="34207"/>
                  </a:cubicBezTo>
                  <a:cubicBezTo>
                    <a:pt x="134254" y="46751"/>
                    <a:pt x="141988" y="94778"/>
                    <a:pt x="141988" y="94778"/>
                  </a:cubicBezTo>
                  <a:close/>
                </a:path>
              </a:pathLst>
            </a:custGeom>
            <a:solidFill>
              <a:srgbClr val="EF9E78"/>
            </a:solidFill>
            <a:ln w="1283" cap="flat">
              <a:noFill/>
              <a:prstDash val="solid"/>
              <a:miter/>
            </a:ln>
          </p:spPr>
          <p:txBody>
            <a:bodyPr rtlCol="0" anchor="ctr"/>
            <a:lstStyle/>
            <a:p>
              <a:endParaRPr lang="en-VN"/>
            </a:p>
          </p:txBody>
        </p:sp>
        <p:sp>
          <p:nvSpPr>
            <p:cNvPr id="211" name="Graphic 48">
              <a:extLst>
                <a:ext uri="{FF2B5EF4-FFF2-40B4-BE49-F238E27FC236}">
                  <a16:creationId xmlns:a16="http://schemas.microsoft.com/office/drawing/2014/main" id="{783E5FA2-2561-0D4B-89CD-398B495BC5A4}"/>
                </a:ext>
              </a:extLst>
            </p:cNvPr>
            <p:cNvSpPr/>
            <p:nvPr/>
          </p:nvSpPr>
          <p:spPr>
            <a:xfrm>
              <a:off x="3350994" y="2225667"/>
              <a:ext cx="31107" cy="9736"/>
            </a:xfrm>
            <a:custGeom>
              <a:avLst/>
              <a:gdLst>
                <a:gd name="connsiteX0" fmla="*/ 30341 w 31107"/>
                <a:gd name="connsiteY0" fmla="*/ 9651 h 9736"/>
                <a:gd name="connsiteX1" fmla="*/ 1234 w 31107"/>
                <a:gd name="connsiteY1" fmla="*/ 8622 h 9736"/>
                <a:gd name="connsiteX2" fmla="*/ 577 w 31107"/>
                <a:gd name="connsiteY2" fmla="*/ 3604 h 9736"/>
                <a:gd name="connsiteX3" fmla="*/ 26481 w 31107"/>
                <a:gd name="connsiteY3" fmla="*/ 1185 h 9736"/>
                <a:gd name="connsiteX4" fmla="*/ 30341 w 31107"/>
                <a:gd name="connsiteY4" fmla="*/ 9651 h 9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07" h="9736">
                  <a:moveTo>
                    <a:pt x="30341" y="9651"/>
                  </a:moveTo>
                  <a:lnTo>
                    <a:pt x="1234" y="8622"/>
                  </a:lnTo>
                  <a:cubicBezTo>
                    <a:pt x="1234" y="8622"/>
                    <a:pt x="-1198" y="6872"/>
                    <a:pt x="577" y="3604"/>
                  </a:cubicBezTo>
                  <a:cubicBezTo>
                    <a:pt x="2353" y="336"/>
                    <a:pt x="22453" y="-1452"/>
                    <a:pt x="26481" y="1185"/>
                  </a:cubicBezTo>
                  <a:cubicBezTo>
                    <a:pt x="30508" y="3823"/>
                    <a:pt x="32065" y="8043"/>
                    <a:pt x="30341" y="9651"/>
                  </a:cubicBezTo>
                  <a:close/>
                </a:path>
              </a:pathLst>
            </a:custGeom>
            <a:solidFill>
              <a:srgbClr val="330F1D"/>
            </a:solidFill>
            <a:ln w="1283" cap="flat">
              <a:noFill/>
              <a:prstDash val="solid"/>
              <a:miter/>
            </a:ln>
          </p:spPr>
          <p:txBody>
            <a:bodyPr rtlCol="0" anchor="ctr"/>
            <a:lstStyle/>
            <a:p>
              <a:endParaRPr lang="en-VN"/>
            </a:p>
          </p:txBody>
        </p:sp>
        <p:sp>
          <p:nvSpPr>
            <p:cNvPr id="212" name="Graphic 48">
              <a:extLst>
                <a:ext uri="{FF2B5EF4-FFF2-40B4-BE49-F238E27FC236}">
                  <a16:creationId xmlns:a16="http://schemas.microsoft.com/office/drawing/2014/main" id="{94D47C73-F4D8-3147-B738-2E9E71E17CC7}"/>
                </a:ext>
              </a:extLst>
            </p:cNvPr>
            <p:cNvSpPr/>
            <p:nvPr/>
          </p:nvSpPr>
          <p:spPr>
            <a:xfrm>
              <a:off x="3288080" y="2233898"/>
              <a:ext cx="30022" cy="24149"/>
            </a:xfrm>
            <a:custGeom>
              <a:avLst/>
              <a:gdLst>
                <a:gd name="connsiteX0" fmla="*/ 27243 w 30022"/>
                <a:gd name="connsiteY0" fmla="*/ -86 h 24149"/>
                <a:gd name="connsiteX1" fmla="*/ 143 w 30022"/>
                <a:gd name="connsiteY1" fmla="*/ 18672 h 24149"/>
                <a:gd name="connsiteX2" fmla="*/ 2588 w 30022"/>
                <a:gd name="connsiteY2" fmla="*/ 23818 h 24149"/>
                <a:gd name="connsiteX3" fmla="*/ 28736 w 30022"/>
                <a:gd name="connsiteY3" fmla="*/ 10309 h 24149"/>
                <a:gd name="connsiteX4" fmla="*/ 27243 w 30022"/>
                <a:gd name="connsiteY4" fmla="*/ -86 h 24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2" h="24149">
                  <a:moveTo>
                    <a:pt x="27243" y="-86"/>
                  </a:moveTo>
                  <a:lnTo>
                    <a:pt x="143" y="18672"/>
                  </a:lnTo>
                  <a:cubicBezTo>
                    <a:pt x="143" y="18672"/>
                    <a:pt x="-1144" y="21837"/>
                    <a:pt x="2588" y="23818"/>
                  </a:cubicBezTo>
                  <a:cubicBezTo>
                    <a:pt x="6320" y="25799"/>
                    <a:pt x="26471" y="15301"/>
                    <a:pt x="28736" y="10309"/>
                  </a:cubicBezTo>
                  <a:cubicBezTo>
                    <a:pt x="31000" y="5317"/>
                    <a:pt x="29868" y="390"/>
                    <a:pt x="27243" y="-86"/>
                  </a:cubicBezTo>
                  <a:close/>
                </a:path>
              </a:pathLst>
            </a:custGeom>
            <a:solidFill>
              <a:srgbClr val="330F1D"/>
            </a:solidFill>
            <a:ln w="1283" cap="flat">
              <a:noFill/>
              <a:prstDash val="solid"/>
              <a:miter/>
            </a:ln>
          </p:spPr>
          <p:txBody>
            <a:bodyPr rtlCol="0" anchor="ctr"/>
            <a:lstStyle/>
            <a:p>
              <a:endParaRPr lang="en-VN"/>
            </a:p>
          </p:txBody>
        </p:sp>
        <p:sp>
          <p:nvSpPr>
            <p:cNvPr id="213" name="Graphic 48">
              <a:extLst>
                <a:ext uri="{FF2B5EF4-FFF2-40B4-BE49-F238E27FC236}">
                  <a16:creationId xmlns:a16="http://schemas.microsoft.com/office/drawing/2014/main" id="{FB7A5C5B-B804-4E41-A512-02AE9D57D7CA}"/>
                </a:ext>
              </a:extLst>
            </p:cNvPr>
            <p:cNvSpPr/>
            <p:nvPr/>
          </p:nvSpPr>
          <p:spPr>
            <a:xfrm>
              <a:off x="3345022" y="2257584"/>
              <a:ext cx="14565" cy="63233"/>
            </a:xfrm>
            <a:custGeom>
              <a:avLst/>
              <a:gdLst>
                <a:gd name="connsiteX0" fmla="*/ 5983 w 14565"/>
                <a:gd name="connsiteY0" fmla="*/ 63148 h 63233"/>
                <a:gd name="connsiteX1" fmla="*/ 14347 w 14565"/>
                <a:gd name="connsiteY1" fmla="*/ 57024 h 63233"/>
                <a:gd name="connsiteX2" fmla="*/ 9857 w 14565"/>
                <a:gd name="connsiteY2" fmla="*/ 48983 h 63233"/>
                <a:gd name="connsiteX3" fmla="*/ 2663 w 14565"/>
                <a:gd name="connsiteY3" fmla="*/ -86 h 63233"/>
                <a:gd name="connsiteX4" fmla="*/ -65 w 14565"/>
                <a:gd name="connsiteY4" fmla="*/ 30 h 63233"/>
                <a:gd name="connsiteX5" fmla="*/ 669 w 14565"/>
                <a:gd name="connsiteY5" fmla="*/ 22544 h 63233"/>
                <a:gd name="connsiteX6" fmla="*/ 7901 w 14565"/>
                <a:gd name="connsiteY6" fmla="*/ 50694 h 63233"/>
                <a:gd name="connsiteX7" fmla="*/ 11684 w 14565"/>
                <a:gd name="connsiteY7" fmla="*/ 56651 h 63233"/>
                <a:gd name="connsiteX8" fmla="*/ 5057 w 14565"/>
                <a:gd name="connsiteY8" fmla="*/ 61025 h 6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65" h="63233">
                  <a:moveTo>
                    <a:pt x="5983" y="63148"/>
                  </a:moveTo>
                  <a:cubicBezTo>
                    <a:pt x="9445" y="61861"/>
                    <a:pt x="13524" y="60086"/>
                    <a:pt x="14347" y="57024"/>
                  </a:cubicBezTo>
                  <a:cubicBezTo>
                    <a:pt x="14991" y="54618"/>
                    <a:pt x="13524" y="51981"/>
                    <a:pt x="9857" y="48983"/>
                  </a:cubicBezTo>
                  <a:cubicBezTo>
                    <a:pt x="3423" y="43837"/>
                    <a:pt x="2496" y="11789"/>
                    <a:pt x="2663" y="-86"/>
                  </a:cubicBezTo>
                  <a:lnTo>
                    <a:pt x="-65" y="30"/>
                  </a:lnTo>
                  <a:cubicBezTo>
                    <a:pt x="-65" y="146"/>
                    <a:pt x="-193" y="11004"/>
                    <a:pt x="669" y="22544"/>
                  </a:cubicBezTo>
                  <a:cubicBezTo>
                    <a:pt x="1853" y="38266"/>
                    <a:pt x="4285" y="47735"/>
                    <a:pt x="7901" y="50694"/>
                  </a:cubicBezTo>
                  <a:cubicBezTo>
                    <a:pt x="10835" y="53087"/>
                    <a:pt x="12108" y="55094"/>
                    <a:pt x="11684" y="56651"/>
                  </a:cubicBezTo>
                  <a:cubicBezTo>
                    <a:pt x="11259" y="58207"/>
                    <a:pt x="9110" y="59558"/>
                    <a:pt x="5057" y="61025"/>
                  </a:cubicBezTo>
                  <a:close/>
                </a:path>
              </a:pathLst>
            </a:custGeom>
            <a:solidFill>
              <a:srgbClr val="F07A6E"/>
            </a:solidFill>
            <a:ln w="1283" cap="flat">
              <a:noFill/>
              <a:prstDash val="solid"/>
              <a:miter/>
            </a:ln>
          </p:spPr>
          <p:txBody>
            <a:bodyPr rtlCol="0" anchor="ctr"/>
            <a:lstStyle/>
            <a:p>
              <a:endParaRPr lang="en-VN"/>
            </a:p>
          </p:txBody>
        </p:sp>
        <p:sp>
          <p:nvSpPr>
            <p:cNvPr id="214" name="Graphic 48">
              <a:extLst>
                <a:ext uri="{FF2B5EF4-FFF2-40B4-BE49-F238E27FC236}">
                  <a16:creationId xmlns:a16="http://schemas.microsoft.com/office/drawing/2014/main" id="{8432CBB6-13A8-DC40-A9D6-69E395943540}"/>
                </a:ext>
              </a:extLst>
            </p:cNvPr>
            <p:cNvSpPr/>
            <p:nvPr/>
          </p:nvSpPr>
          <p:spPr>
            <a:xfrm>
              <a:off x="3192929" y="2144771"/>
              <a:ext cx="195735" cy="152540"/>
            </a:xfrm>
            <a:custGeom>
              <a:avLst/>
              <a:gdLst>
                <a:gd name="connsiteX0" fmla="*/ 64552 w 195735"/>
                <a:gd name="connsiteY0" fmla="*/ 152455 h 152540"/>
                <a:gd name="connsiteX1" fmla="*/ 74383 w 195735"/>
                <a:gd name="connsiteY1" fmla="*/ 129824 h 152540"/>
                <a:gd name="connsiteX2" fmla="*/ 73250 w 195735"/>
                <a:gd name="connsiteY2" fmla="*/ 77179 h 152540"/>
                <a:gd name="connsiteX3" fmla="*/ 181779 w 195735"/>
                <a:gd name="connsiteY3" fmla="*/ 54163 h 152540"/>
                <a:gd name="connsiteX4" fmla="*/ 195664 w 195735"/>
                <a:gd name="connsiteY4" fmla="*/ 100350 h 152540"/>
                <a:gd name="connsiteX5" fmla="*/ 190118 w 195735"/>
                <a:gd name="connsiteY5" fmla="*/ 46405 h 152540"/>
                <a:gd name="connsiteX6" fmla="*/ 189667 w 195735"/>
                <a:gd name="connsiteY6" fmla="*/ 28393 h 152540"/>
                <a:gd name="connsiteX7" fmla="*/ 124941 w 195735"/>
                <a:gd name="connsiteY7" fmla="*/ 1105 h 152540"/>
                <a:gd name="connsiteX8" fmla="*/ 30464 w 195735"/>
                <a:gd name="connsiteY8" fmla="*/ 40358 h 152540"/>
                <a:gd name="connsiteX9" fmla="*/ -72 w 195735"/>
                <a:gd name="connsiteY9" fmla="*/ 63928 h 152540"/>
                <a:gd name="connsiteX10" fmla="*/ 16129 w 195735"/>
                <a:gd name="connsiteY10" fmla="*/ 76343 h 152540"/>
                <a:gd name="connsiteX11" fmla="*/ 45520 w 195735"/>
                <a:gd name="connsiteY11" fmla="*/ 146858 h 15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735" h="152540">
                  <a:moveTo>
                    <a:pt x="64552" y="152455"/>
                  </a:moveTo>
                  <a:cubicBezTo>
                    <a:pt x="64552" y="152455"/>
                    <a:pt x="78398" y="144401"/>
                    <a:pt x="74383" y="129824"/>
                  </a:cubicBezTo>
                  <a:cubicBezTo>
                    <a:pt x="70368" y="115248"/>
                    <a:pt x="69943" y="81952"/>
                    <a:pt x="73250" y="77179"/>
                  </a:cubicBezTo>
                  <a:cubicBezTo>
                    <a:pt x="76558" y="72406"/>
                    <a:pt x="157755" y="67530"/>
                    <a:pt x="181779" y="54163"/>
                  </a:cubicBezTo>
                  <a:lnTo>
                    <a:pt x="195664" y="100350"/>
                  </a:lnTo>
                  <a:lnTo>
                    <a:pt x="190118" y="46405"/>
                  </a:lnTo>
                  <a:cubicBezTo>
                    <a:pt x="190118" y="46405"/>
                    <a:pt x="201519" y="40191"/>
                    <a:pt x="189667" y="28393"/>
                  </a:cubicBezTo>
                  <a:cubicBezTo>
                    <a:pt x="177816" y="16596"/>
                    <a:pt x="161358" y="-5443"/>
                    <a:pt x="124941" y="1105"/>
                  </a:cubicBezTo>
                  <a:cubicBezTo>
                    <a:pt x="88525" y="7654"/>
                    <a:pt x="43474" y="19941"/>
                    <a:pt x="30464" y="40358"/>
                  </a:cubicBezTo>
                  <a:cubicBezTo>
                    <a:pt x="17455" y="60775"/>
                    <a:pt x="-72" y="63928"/>
                    <a:pt x="-72" y="63928"/>
                  </a:cubicBezTo>
                  <a:lnTo>
                    <a:pt x="16129" y="76343"/>
                  </a:lnTo>
                  <a:cubicBezTo>
                    <a:pt x="16129" y="76343"/>
                    <a:pt x="31223" y="129258"/>
                    <a:pt x="45520" y="146858"/>
                  </a:cubicBezTo>
                  <a:close/>
                </a:path>
              </a:pathLst>
            </a:custGeom>
            <a:solidFill>
              <a:srgbClr val="3D1623"/>
            </a:solidFill>
            <a:ln w="1283" cap="flat">
              <a:noFill/>
              <a:prstDash val="solid"/>
              <a:miter/>
            </a:ln>
          </p:spPr>
          <p:txBody>
            <a:bodyPr rtlCol="0" anchor="ctr"/>
            <a:lstStyle/>
            <a:p>
              <a:endParaRPr lang="en-VN"/>
            </a:p>
          </p:txBody>
        </p:sp>
        <p:sp>
          <p:nvSpPr>
            <p:cNvPr id="215" name="Graphic 48">
              <a:extLst>
                <a:ext uri="{FF2B5EF4-FFF2-40B4-BE49-F238E27FC236}">
                  <a16:creationId xmlns:a16="http://schemas.microsoft.com/office/drawing/2014/main" id="{B5480E3C-31AA-9E47-8A0D-6A67322F0153}"/>
                </a:ext>
              </a:extLst>
            </p:cNvPr>
            <p:cNvSpPr/>
            <p:nvPr/>
          </p:nvSpPr>
          <p:spPr>
            <a:xfrm>
              <a:off x="3192929" y="2144785"/>
              <a:ext cx="195131" cy="93217"/>
            </a:xfrm>
            <a:custGeom>
              <a:avLst/>
              <a:gdLst>
                <a:gd name="connsiteX0" fmla="*/ 30464 w 195131"/>
                <a:gd name="connsiteY0" fmla="*/ 40357 h 93217"/>
                <a:gd name="connsiteX1" fmla="*/ 124941 w 195131"/>
                <a:gd name="connsiteY1" fmla="*/ 1104 h 93217"/>
                <a:gd name="connsiteX2" fmla="*/ 189667 w 195131"/>
                <a:gd name="connsiteY2" fmla="*/ 28392 h 93217"/>
                <a:gd name="connsiteX3" fmla="*/ 190118 w 195131"/>
                <a:gd name="connsiteY3" fmla="*/ 46404 h 93217"/>
                <a:gd name="connsiteX4" fmla="*/ 190118 w 195131"/>
                <a:gd name="connsiteY4" fmla="*/ 46815 h 93217"/>
                <a:gd name="connsiteX5" fmla="*/ 181946 w 195131"/>
                <a:gd name="connsiteY5" fmla="*/ 54779 h 93217"/>
                <a:gd name="connsiteX6" fmla="*/ 181715 w 195131"/>
                <a:gd name="connsiteY6" fmla="*/ 54162 h 93217"/>
                <a:gd name="connsiteX7" fmla="*/ 73250 w 195131"/>
                <a:gd name="connsiteY7" fmla="*/ 77165 h 93217"/>
                <a:gd name="connsiteX8" fmla="*/ 73019 w 195131"/>
                <a:gd name="connsiteY8" fmla="*/ 77577 h 93217"/>
                <a:gd name="connsiteX9" fmla="*/ 47283 w 195131"/>
                <a:gd name="connsiteY9" fmla="*/ 72148 h 93217"/>
                <a:gd name="connsiteX10" fmla="*/ 21277 w 195131"/>
                <a:gd name="connsiteY10" fmla="*/ 93131 h 93217"/>
                <a:gd name="connsiteX11" fmla="*/ 16026 w 195131"/>
                <a:gd name="connsiteY11" fmla="*/ 76329 h 93217"/>
                <a:gd name="connsiteX12" fmla="*/ -72 w 195131"/>
                <a:gd name="connsiteY12" fmla="*/ 63914 h 93217"/>
                <a:gd name="connsiteX13" fmla="*/ 30464 w 195131"/>
                <a:gd name="connsiteY13" fmla="*/ 40357 h 9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131" h="93217">
                  <a:moveTo>
                    <a:pt x="30464" y="40357"/>
                  </a:moveTo>
                  <a:cubicBezTo>
                    <a:pt x="43474" y="19939"/>
                    <a:pt x="88550" y="7653"/>
                    <a:pt x="124941" y="1104"/>
                  </a:cubicBezTo>
                  <a:cubicBezTo>
                    <a:pt x="161332" y="-5444"/>
                    <a:pt x="177803" y="16620"/>
                    <a:pt x="189667" y="28392"/>
                  </a:cubicBezTo>
                  <a:cubicBezTo>
                    <a:pt x="201532" y="40164"/>
                    <a:pt x="190118" y="46404"/>
                    <a:pt x="190118" y="46404"/>
                  </a:cubicBezTo>
                  <a:lnTo>
                    <a:pt x="190118" y="46815"/>
                  </a:lnTo>
                  <a:cubicBezTo>
                    <a:pt x="186974" y="49003"/>
                    <a:pt x="184214" y="51693"/>
                    <a:pt x="181946" y="54779"/>
                  </a:cubicBezTo>
                  <a:lnTo>
                    <a:pt x="181715" y="54162"/>
                  </a:lnTo>
                  <a:cubicBezTo>
                    <a:pt x="157755" y="67516"/>
                    <a:pt x="76609" y="72392"/>
                    <a:pt x="73250" y="77165"/>
                  </a:cubicBezTo>
                  <a:cubicBezTo>
                    <a:pt x="73173" y="77281"/>
                    <a:pt x="73096" y="77435"/>
                    <a:pt x="73019" y="77577"/>
                  </a:cubicBezTo>
                  <a:cubicBezTo>
                    <a:pt x="65414" y="72629"/>
                    <a:pt x="56238" y="70693"/>
                    <a:pt x="47283" y="72148"/>
                  </a:cubicBezTo>
                  <a:cubicBezTo>
                    <a:pt x="35598" y="74241"/>
                    <a:pt x="25791" y="82154"/>
                    <a:pt x="21277" y="93131"/>
                  </a:cubicBezTo>
                  <a:cubicBezTo>
                    <a:pt x="18034" y="83353"/>
                    <a:pt x="16026" y="76329"/>
                    <a:pt x="16026" y="76329"/>
                  </a:cubicBezTo>
                  <a:lnTo>
                    <a:pt x="-72" y="63914"/>
                  </a:lnTo>
                  <a:cubicBezTo>
                    <a:pt x="-72" y="63914"/>
                    <a:pt x="17416" y="60787"/>
                    <a:pt x="30464" y="40357"/>
                  </a:cubicBezTo>
                  <a:close/>
                </a:path>
              </a:pathLst>
            </a:custGeom>
            <a:solidFill>
              <a:srgbClr val="330F1D"/>
            </a:solidFill>
            <a:ln w="1283" cap="flat">
              <a:noFill/>
              <a:prstDash val="solid"/>
              <a:miter/>
            </a:ln>
          </p:spPr>
          <p:txBody>
            <a:bodyPr rtlCol="0" anchor="ctr"/>
            <a:lstStyle/>
            <a:p>
              <a:endParaRPr lang="en-VN"/>
            </a:p>
          </p:txBody>
        </p:sp>
        <p:sp>
          <p:nvSpPr>
            <p:cNvPr id="216" name="Graphic 48">
              <a:extLst>
                <a:ext uri="{FF2B5EF4-FFF2-40B4-BE49-F238E27FC236}">
                  <a16:creationId xmlns:a16="http://schemas.microsoft.com/office/drawing/2014/main" id="{61C80D81-F6DC-0E4F-AF7D-E69E5C52BDDD}"/>
                </a:ext>
              </a:extLst>
            </p:cNvPr>
            <p:cNvSpPr/>
            <p:nvPr/>
          </p:nvSpPr>
          <p:spPr>
            <a:xfrm>
              <a:off x="3233811" y="2280201"/>
              <a:ext cx="34267" cy="17111"/>
            </a:xfrm>
            <a:custGeom>
              <a:avLst/>
              <a:gdLst>
                <a:gd name="connsiteX0" fmla="*/ 18999 w 34267"/>
                <a:gd name="connsiteY0" fmla="*/ 6681 h 17111"/>
                <a:gd name="connsiteX1" fmla="*/ 34196 w 34267"/>
                <a:gd name="connsiteY1" fmla="*/ -86 h 17111"/>
                <a:gd name="connsiteX2" fmla="*/ 23644 w 34267"/>
                <a:gd name="connsiteY2" fmla="*/ 17025 h 17111"/>
                <a:gd name="connsiteX3" fmla="*/ 4548 w 34267"/>
                <a:gd name="connsiteY3" fmla="*/ 11428 h 17111"/>
                <a:gd name="connsiteX4" fmla="*/ -72 w 34267"/>
                <a:gd name="connsiteY4" fmla="*/ 4635 h 17111"/>
                <a:gd name="connsiteX5" fmla="*/ 18999 w 34267"/>
                <a:gd name="connsiteY5" fmla="*/ 6681 h 1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67" h="17111">
                  <a:moveTo>
                    <a:pt x="18999" y="6681"/>
                  </a:moveTo>
                  <a:cubicBezTo>
                    <a:pt x="24543" y="5707"/>
                    <a:pt x="29763" y="3383"/>
                    <a:pt x="34196" y="-86"/>
                  </a:cubicBezTo>
                  <a:cubicBezTo>
                    <a:pt x="34016" y="10991"/>
                    <a:pt x="23644" y="17025"/>
                    <a:pt x="23644" y="17025"/>
                  </a:cubicBezTo>
                  <a:lnTo>
                    <a:pt x="4548" y="11428"/>
                  </a:lnTo>
                  <a:cubicBezTo>
                    <a:pt x="2850" y="9276"/>
                    <a:pt x="1306" y="7006"/>
                    <a:pt x="-72" y="4635"/>
                  </a:cubicBezTo>
                  <a:cubicBezTo>
                    <a:pt x="5976" y="7058"/>
                    <a:pt x="12575" y="7766"/>
                    <a:pt x="18999" y="6681"/>
                  </a:cubicBezTo>
                  <a:close/>
                </a:path>
              </a:pathLst>
            </a:custGeom>
            <a:solidFill>
              <a:srgbClr val="330F1D"/>
            </a:solidFill>
            <a:ln w="1283" cap="flat">
              <a:noFill/>
              <a:prstDash val="solid"/>
              <a:miter/>
            </a:ln>
          </p:spPr>
          <p:txBody>
            <a:bodyPr rtlCol="0" anchor="ctr"/>
            <a:lstStyle/>
            <a:p>
              <a:endParaRPr lang="en-VN"/>
            </a:p>
          </p:txBody>
        </p:sp>
        <p:sp>
          <p:nvSpPr>
            <p:cNvPr id="217" name="Graphic 48">
              <a:extLst>
                <a:ext uri="{FF2B5EF4-FFF2-40B4-BE49-F238E27FC236}">
                  <a16:creationId xmlns:a16="http://schemas.microsoft.com/office/drawing/2014/main" id="{F28FFE8A-7F84-3445-93CB-2E1835B66A3B}"/>
                </a:ext>
              </a:extLst>
            </p:cNvPr>
            <p:cNvSpPr/>
            <p:nvPr/>
          </p:nvSpPr>
          <p:spPr>
            <a:xfrm>
              <a:off x="3237544" y="2277316"/>
              <a:ext cx="38576" cy="52421"/>
            </a:xfrm>
            <a:custGeom>
              <a:avLst/>
              <a:gdLst>
                <a:gd name="connsiteX0" fmla="*/ 23938 w 38576"/>
                <a:gd name="connsiteY0" fmla="*/ 7366 h 52421"/>
                <a:gd name="connsiteX1" fmla="*/ 5756 w 38576"/>
                <a:gd name="connsiteY1" fmla="*/ 2992 h 52421"/>
                <a:gd name="connsiteX2" fmla="*/ 9127 w 38576"/>
                <a:gd name="connsiteY2" fmla="*/ 37150 h 52421"/>
                <a:gd name="connsiteX3" fmla="*/ 34078 w 38576"/>
                <a:gd name="connsiteY3" fmla="*/ 52138 h 52421"/>
                <a:gd name="connsiteX4" fmla="*/ 38505 w 38576"/>
                <a:gd name="connsiteY4" fmla="*/ 45782 h 52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76" h="52421">
                  <a:moveTo>
                    <a:pt x="23938" y="7366"/>
                  </a:moveTo>
                  <a:cubicBezTo>
                    <a:pt x="23938" y="7366"/>
                    <a:pt x="16668" y="-5924"/>
                    <a:pt x="5756" y="2992"/>
                  </a:cubicBezTo>
                  <a:cubicBezTo>
                    <a:pt x="-5156" y="11908"/>
                    <a:pt x="1175" y="31630"/>
                    <a:pt x="9127" y="37150"/>
                  </a:cubicBezTo>
                  <a:cubicBezTo>
                    <a:pt x="17080" y="42669"/>
                    <a:pt x="31634" y="53965"/>
                    <a:pt x="34078" y="52138"/>
                  </a:cubicBezTo>
                  <a:cubicBezTo>
                    <a:pt x="36523" y="50311"/>
                    <a:pt x="38505" y="45782"/>
                    <a:pt x="38505" y="45782"/>
                  </a:cubicBezTo>
                  <a:close/>
                </a:path>
              </a:pathLst>
            </a:custGeom>
            <a:solidFill>
              <a:srgbClr val="EF9E78"/>
            </a:solidFill>
            <a:ln w="1283" cap="flat">
              <a:noFill/>
              <a:prstDash val="solid"/>
              <a:miter/>
            </a:ln>
          </p:spPr>
          <p:txBody>
            <a:bodyPr rtlCol="0" anchor="ctr"/>
            <a:lstStyle/>
            <a:p>
              <a:endParaRPr lang="en-VN"/>
            </a:p>
          </p:txBody>
        </p:sp>
        <p:sp>
          <p:nvSpPr>
            <p:cNvPr id="218" name="Graphic 48">
              <a:extLst>
                <a:ext uri="{FF2B5EF4-FFF2-40B4-BE49-F238E27FC236}">
                  <a16:creationId xmlns:a16="http://schemas.microsoft.com/office/drawing/2014/main" id="{E249588A-834B-AB44-8980-EDED8C6E0558}"/>
                </a:ext>
              </a:extLst>
            </p:cNvPr>
            <p:cNvSpPr/>
            <p:nvPr/>
          </p:nvSpPr>
          <p:spPr>
            <a:xfrm rot="-3382800">
              <a:off x="3347906" y="2247251"/>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19" name="Graphic 48">
              <a:extLst>
                <a:ext uri="{FF2B5EF4-FFF2-40B4-BE49-F238E27FC236}">
                  <a16:creationId xmlns:a16="http://schemas.microsoft.com/office/drawing/2014/main" id="{E7E7B3F7-FE46-3E43-86F7-2392ED80CEBC}"/>
                </a:ext>
              </a:extLst>
            </p:cNvPr>
            <p:cNvSpPr/>
            <p:nvPr/>
          </p:nvSpPr>
          <p:spPr>
            <a:xfrm rot="10117200">
              <a:off x="3337848" y="2270361"/>
              <a:ext cx="10500" cy="10498"/>
            </a:xfrm>
            <a:custGeom>
              <a:avLst/>
              <a:gdLst>
                <a:gd name="connsiteX0" fmla="*/ -71 w 10500"/>
                <a:gd name="connsiteY0" fmla="*/ -86 h 10498"/>
                <a:gd name="connsiteX1" fmla="*/ 10429 w 10500"/>
                <a:gd name="connsiteY1" fmla="*/ -86 h 10498"/>
                <a:gd name="connsiteX2" fmla="*/ 10429 w 10500"/>
                <a:gd name="connsiteY2" fmla="*/ 10412 h 10498"/>
                <a:gd name="connsiteX3" fmla="*/ -71 w 10500"/>
                <a:gd name="connsiteY3" fmla="*/ 10412 h 10498"/>
              </a:gdLst>
              <a:ahLst/>
              <a:cxnLst>
                <a:cxn ang="0">
                  <a:pos x="connsiteX0" y="connsiteY0"/>
                </a:cxn>
                <a:cxn ang="0">
                  <a:pos x="connsiteX1" y="connsiteY1"/>
                </a:cxn>
                <a:cxn ang="0">
                  <a:pos x="connsiteX2" y="connsiteY2"/>
                </a:cxn>
                <a:cxn ang="0">
                  <a:pos x="connsiteX3" y="connsiteY3"/>
                </a:cxn>
              </a:cxnLst>
              <a:rect l="l" t="t" r="r" b="b"/>
              <a:pathLst>
                <a:path w="10500" h="10498">
                  <a:moveTo>
                    <a:pt x="-71" y="-86"/>
                  </a:moveTo>
                  <a:lnTo>
                    <a:pt x="10429" y="-86"/>
                  </a:lnTo>
                  <a:lnTo>
                    <a:pt x="10429" y="10412"/>
                  </a:lnTo>
                  <a:lnTo>
                    <a:pt x="-71" y="10412"/>
                  </a:lnTo>
                  <a:close/>
                </a:path>
              </a:pathLst>
            </a:custGeom>
            <a:solidFill>
              <a:srgbClr val="42210B"/>
            </a:solidFill>
            <a:ln w="1283" cap="flat">
              <a:noFill/>
              <a:prstDash val="solid"/>
              <a:miter/>
            </a:ln>
          </p:spPr>
          <p:txBody>
            <a:bodyPr rtlCol="0" anchor="ctr"/>
            <a:lstStyle/>
            <a:p>
              <a:endParaRPr lang="en-VN"/>
            </a:p>
          </p:txBody>
        </p:sp>
        <p:sp>
          <p:nvSpPr>
            <p:cNvPr id="220" name="Graphic 48">
              <a:extLst>
                <a:ext uri="{FF2B5EF4-FFF2-40B4-BE49-F238E27FC236}">
                  <a16:creationId xmlns:a16="http://schemas.microsoft.com/office/drawing/2014/main" id="{0FC2F48D-ADF1-9340-9CFF-6359E788CCAF}"/>
                </a:ext>
              </a:extLst>
            </p:cNvPr>
            <p:cNvSpPr/>
            <p:nvPr/>
          </p:nvSpPr>
          <p:spPr>
            <a:xfrm>
              <a:off x="3281371" y="2277242"/>
              <a:ext cx="11452" cy="13534"/>
            </a:xfrm>
            <a:custGeom>
              <a:avLst/>
              <a:gdLst>
                <a:gd name="connsiteX0" fmla="*/ 10223 w 11452"/>
                <a:gd name="connsiteY0" fmla="*/ -86 h 13534"/>
                <a:gd name="connsiteX1" fmla="*/ -72 w 11452"/>
                <a:gd name="connsiteY1" fmla="*/ 1985 h 13534"/>
                <a:gd name="connsiteX2" fmla="*/ 1215 w 11452"/>
                <a:gd name="connsiteY2" fmla="*/ 8598 h 13534"/>
                <a:gd name="connsiteX3" fmla="*/ 11381 w 11452"/>
                <a:gd name="connsiteY3" fmla="*/ 13448 h 13534"/>
              </a:gdLst>
              <a:ahLst/>
              <a:cxnLst>
                <a:cxn ang="0">
                  <a:pos x="connsiteX0" y="connsiteY0"/>
                </a:cxn>
                <a:cxn ang="0">
                  <a:pos x="connsiteX1" y="connsiteY1"/>
                </a:cxn>
                <a:cxn ang="0">
                  <a:pos x="connsiteX2" y="connsiteY2"/>
                </a:cxn>
                <a:cxn ang="0">
                  <a:pos x="connsiteX3" y="connsiteY3"/>
                </a:cxn>
              </a:cxnLst>
              <a:rect l="l" t="t" r="r" b="b"/>
              <a:pathLst>
                <a:path w="11452" h="13534">
                  <a:moveTo>
                    <a:pt x="10223" y="-86"/>
                  </a:moveTo>
                  <a:lnTo>
                    <a:pt x="-72" y="1985"/>
                  </a:lnTo>
                  <a:lnTo>
                    <a:pt x="1215" y="8598"/>
                  </a:lnTo>
                  <a:cubicBezTo>
                    <a:pt x="1215" y="8598"/>
                    <a:pt x="8280" y="9473"/>
                    <a:pt x="11381" y="13448"/>
                  </a:cubicBezTo>
                  <a:close/>
                </a:path>
              </a:pathLst>
            </a:custGeom>
            <a:solidFill>
              <a:srgbClr val="42210B"/>
            </a:solidFill>
            <a:ln w="1283" cap="flat">
              <a:noFill/>
              <a:prstDash val="solid"/>
              <a:miter/>
            </a:ln>
          </p:spPr>
          <p:txBody>
            <a:bodyPr rtlCol="0" anchor="ctr"/>
            <a:lstStyle/>
            <a:p>
              <a:endParaRPr lang="en-VN"/>
            </a:p>
          </p:txBody>
        </p:sp>
        <p:sp>
          <p:nvSpPr>
            <p:cNvPr id="221" name="Graphic 48">
              <a:extLst>
                <a:ext uri="{FF2B5EF4-FFF2-40B4-BE49-F238E27FC236}">
                  <a16:creationId xmlns:a16="http://schemas.microsoft.com/office/drawing/2014/main" id="{CC0AEA2A-7BBC-F943-87C0-7B30F9040BAE}"/>
                </a:ext>
              </a:extLst>
            </p:cNvPr>
            <p:cNvSpPr/>
            <p:nvPr/>
          </p:nvSpPr>
          <p:spPr>
            <a:xfrm>
              <a:off x="3390209" y="2255770"/>
              <a:ext cx="9380" cy="14640"/>
            </a:xfrm>
            <a:custGeom>
              <a:avLst/>
              <a:gdLst>
                <a:gd name="connsiteX0" fmla="*/ -72 w 9380"/>
                <a:gd name="connsiteY0" fmla="*/ 1548 h 14640"/>
                <a:gd name="connsiteX1" fmla="*/ 8023 w 9380"/>
                <a:gd name="connsiteY1" fmla="*/ -86 h 14640"/>
                <a:gd name="connsiteX2" fmla="*/ 9309 w 9380"/>
                <a:gd name="connsiteY2" fmla="*/ 6540 h 14640"/>
                <a:gd name="connsiteX3" fmla="*/ 3712 w 9380"/>
                <a:gd name="connsiteY3" fmla="*/ 14555 h 14640"/>
              </a:gdLst>
              <a:ahLst/>
              <a:cxnLst>
                <a:cxn ang="0">
                  <a:pos x="connsiteX0" y="connsiteY0"/>
                </a:cxn>
                <a:cxn ang="0">
                  <a:pos x="connsiteX1" y="connsiteY1"/>
                </a:cxn>
                <a:cxn ang="0">
                  <a:pos x="connsiteX2" y="connsiteY2"/>
                </a:cxn>
                <a:cxn ang="0">
                  <a:pos x="connsiteX3" y="connsiteY3"/>
                </a:cxn>
              </a:cxnLst>
              <a:rect l="l" t="t" r="r" b="b"/>
              <a:pathLst>
                <a:path w="9380" h="14640">
                  <a:moveTo>
                    <a:pt x="-72" y="1548"/>
                  </a:moveTo>
                  <a:lnTo>
                    <a:pt x="8023" y="-86"/>
                  </a:lnTo>
                  <a:lnTo>
                    <a:pt x="9309" y="6540"/>
                  </a:lnTo>
                  <a:cubicBezTo>
                    <a:pt x="9309" y="6540"/>
                    <a:pt x="4561" y="9795"/>
                    <a:pt x="3712" y="14555"/>
                  </a:cubicBezTo>
                  <a:close/>
                </a:path>
              </a:pathLst>
            </a:custGeom>
            <a:solidFill>
              <a:srgbClr val="42210B"/>
            </a:solidFill>
            <a:ln w="1283" cap="flat">
              <a:noFill/>
              <a:prstDash val="solid"/>
              <a:miter/>
            </a:ln>
          </p:spPr>
          <p:txBody>
            <a:bodyPr rtlCol="0" anchor="ctr"/>
            <a:lstStyle/>
            <a:p>
              <a:endParaRPr lang="en-VN"/>
            </a:p>
          </p:txBody>
        </p:sp>
        <p:sp>
          <p:nvSpPr>
            <p:cNvPr id="222" name="Graphic 48">
              <a:extLst>
                <a:ext uri="{FF2B5EF4-FFF2-40B4-BE49-F238E27FC236}">
                  <a16:creationId xmlns:a16="http://schemas.microsoft.com/office/drawing/2014/main" id="{F35A74A9-88A6-0246-AF24-4269ED3E042F}"/>
                </a:ext>
              </a:extLst>
            </p:cNvPr>
            <p:cNvSpPr/>
            <p:nvPr/>
          </p:nvSpPr>
          <p:spPr>
            <a:xfrm>
              <a:off x="3262725" y="2277962"/>
              <a:ext cx="19971" cy="7963"/>
            </a:xfrm>
            <a:custGeom>
              <a:avLst/>
              <a:gdLst>
                <a:gd name="connsiteX0" fmla="*/ 18633 w 19971"/>
                <a:gd name="connsiteY0" fmla="*/ 1351 h 7963"/>
                <a:gd name="connsiteX1" fmla="*/ 0 w 19971"/>
                <a:gd name="connsiteY1" fmla="*/ 0 h 7963"/>
                <a:gd name="connsiteX2" fmla="*/ 2458 w 19971"/>
                <a:gd name="connsiteY2" fmla="*/ 4606 h 7963"/>
                <a:gd name="connsiteX3" fmla="*/ 19971 w 19971"/>
                <a:gd name="connsiteY3" fmla="*/ 7964 h 7963"/>
                <a:gd name="connsiteX4" fmla="*/ 18633 w 19971"/>
                <a:gd name="connsiteY4" fmla="*/ 1351 h 7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71" h="7963">
                  <a:moveTo>
                    <a:pt x="18633" y="1351"/>
                  </a:moveTo>
                  <a:lnTo>
                    <a:pt x="0" y="0"/>
                  </a:lnTo>
                  <a:lnTo>
                    <a:pt x="2458" y="4606"/>
                  </a:lnTo>
                  <a:lnTo>
                    <a:pt x="19971" y="7964"/>
                  </a:lnTo>
                  <a:lnTo>
                    <a:pt x="18633" y="1351"/>
                  </a:lnTo>
                  <a:close/>
                </a:path>
              </a:pathLst>
            </a:custGeom>
            <a:solidFill>
              <a:srgbClr val="8C6239"/>
            </a:solidFill>
            <a:ln w="1283" cap="flat">
              <a:noFill/>
              <a:prstDash val="solid"/>
              <a:miter/>
            </a:ln>
          </p:spPr>
          <p:txBody>
            <a:bodyPr rtlCol="0" anchor="ctr"/>
            <a:lstStyle/>
            <a:p>
              <a:endParaRPr lang="en-VN"/>
            </a:p>
          </p:txBody>
        </p:sp>
        <p:sp>
          <p:nvSpPr>
            <p:cNvPr id="223" name="Graphic 48">
              <a:extLst>
                <a:ext uri="{FF2B5EF4-FFF2-40B4-BE49-F238E27FC236}">
                  <a16:creationId xmlns:a16="http://schemas.microsoft.com/office/drawing/2014/main" id="{FD25700B-1886-F549-B429-2249C9658A62}"/>
                </a:ext>
              </a:extLst>
            </p:cNvPr>
            <p:cNvSpPr/>
            <p:nvPr/>
          </p:nvSpPr>
          <p:spPr>
            <a:xfrm rot="-3382800">
              <a:off x="3291987" y="2257753"/>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24" name="Graphic 48">
              <a:extLst>
                <a:ext uri="{FF2B5EF4-FFF2-40B4-BE49-F238E27FC236}">
                  <a16:creationId xmlns:a16="http://schemas.microsoft.com/office/drawing/2014/main" id="{2698B881-94EF-8443-A842-301B21B8469F}"/>
                </a:ext>
              </a:extLst>
            </p:cNvPr>
            <p:cNvSpPr/>
            <p:nvPr/>
          </p:nvSpPr>
          <p:spPr>
            <a:xfrm>
              <a:off x="3325290" y="2333682"/>
              <a:ext cx="41872" cy="20804"/>
            </a:xfrm>
            <a:custGeom>
              <a:avLst/>
              <a:gdLst>
                <a:gd name="connsiteX0" fmla="*/ 3300 w 41872"/>
                <a:gd name="connsiteY0" fmla="*/ 20718 h 20804"/>
                <a:gd name="connsiteX1" fmla="*/ -72 w 41872"/>
                <a:gd name="connsiteY1" fmla="*/ 18145 h 20804"/>
                <a:gd name="connsiteX2" fmla="*/ 12462 w 41872"/>
                <a:gd name="connsiteY2" fmla="*/ 6566 h 20804"/>
                <a:gd name="connsiteX3" fmla="*/ 41801 w 41872"/>
                <a:gd name="connsiteY3" fmla="*/ 2127 h 20804"/>
                <a:gd name="connsiteX4" fmla="*/ 40051 w 41872"/>
                <a:gd name="connsiteY4" fmla="*/ 5987 h 20804"/>
                <a:gd name="connsiteX5" fmla="*/ 3300 w 41872"/>
                <a:gd name="connsiteY5" fmla="*/ 20718 h 20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72" h="20804">
                  <a:moveTo>
                    <a:pt x="3300" y="20718"/>
                  </a:moveTo>
                  <a:lnTo>
                    <a:pt x="-72" y="18145"/>
                  </a:lnTo>
                  <a:cubicBezTo>
                    <a:pt x="3540" y="13714"/>
                    <a:pt x="7759" y="9816"/>
                    <a:pt x="12462" y="6566"/>
                  </a:cubicBezTo>
                  <a:cubicBezTo>
                    <a:pt x="22653" y="-394"/>
                    <a:pt x="32793" y="-1925"/>
                    <a:pt x="41801" y="2127"/>
                  </a:cubicBezTo>
                  <a:lnTo>
                    <a:pt x="40051" y="5987"/>
                  </a:lnTo>
                  <a:cubicBezTo>
                    <a:pt x="21560" y="-2350"/>
                    <a:pt x="3441" y="20486"/>
                    <a:pt x="3300" y="20718"/>
                  </a:cubicBezTo>
                  <a:close/>
                </a:path>
              </a:pathLst>
            </a:custGeom>
            <a:solidFill>
              <a:srgbClr val="F07A6E"/>
            </a:solidFill>
            <a:ln w="1283" cap="flat">
              <a:noFill/>
              <a:prstDash val="solid"/>
              <a:miter/>
            </a:ln>
          </p:spPr>
          <p:txBody>
            <a:bodyPr rtlCol="0" anchor="ctr"/>
            <a:lstStyle/>
            <a:p>
              <a:endParaRPr lang="en-VN"/>
            </a:p>
          </p:txBody>
        </p:sp>
        <p:sp>
          <p:nvSpPr>
            <p:cNvPr id="225" name="Graphic 48">
              <a:extLst>
                <a:ext uri="{FF2B5EF4-FFF2-40B4-BE49-F238E27FC236}">
                  <a16:creationId xmlns:a16="http://schemas.microsoft.com/office/drawing/2014/main" id="{3E26319E-A920-0A4F-825B-E0B820FC9D23}"/>
                </a:ext>
              </a:extLst>
            </p:cNvPr>
            <p:cNvSpPr/>
            <p:nvPr/>
          </p:nvSpPr>
          <p:spPr>
            <a:xfrm>
              <a:off x="3316257" y="2262992"/>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26" name="Graphic 48">
              <a:extLst>
                <a:ext uri="{FF2B5EF4-FFF2-40B4-BE49-F238E27FC236}">
                  <a16:creationId xmlns:a16="http://schemas.microsoft.com/office/drawing/2014/main" id="{EA91126D-4945-2D49-9FB9-35BA87E426D0}"/>
                </a:ext>
              </a:extLst>
            </p:cNvPr>
            <p:cNvSpPr/>
            <p:nvPr/>
          </p:nvSpPr>
          <p:spPr>
            <a:xfrm>
              <a:off x="3369016" y="2251413"/>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27" name="Graphic 48">
              <a:extLst>
                <a:ext uri="{FF2B5EF4-FFF2-40B4-BE49-F238E27FC236}">
                  <a16:creationId xmlns:a16="http://schemas.microsoft.com/office/drawing/2014/main" id="{AA1645C8-AD37-1E40-B8B0-A79788667DC4}"/>
                </a:ext>
              </a:extLst>
            </p:cNvPr>
            <p:cNvSpPr/>
            <p:nvPr/>
          </p:nvSpPr>
          <p:spPr>
            <a:xfrm>
              <a:off x="3362607" y="2670526"/>
              <a:ext cx="101464" cy="136680"/>
            </a:xfrm>
            <a:custGeom>
              <a:avLst/>
              <a:gdLst>
                <a:gd name="connsiteX0" fmla="*/ -72 w 101464"/>
                <a:gd name="connsiteY0" fmla="*/ 26944 h 136680"/>
                <a:gd name="connsiteX1" fmla="*/ 38365 w 101464"/>
                <a:gd name="connsiteY1" fmla="*/ 50424 h 136680"/>
                <a:gd name="connsiteX2" fmla="*/ 44799 w 101464"/>
                <a:gd name="connsiteY2" fmla="*/ 81031 h 136680"/>
                <a:gd name="connsiteX3" fmla="*/ 66868 w 101464"/>
                <a:gd name="connsiteY3" fmla="*/ 105938 h 136680"/>
                <a:gd name="connsiteX4" fmla="*/ 61836 w 101464"/>
                <a:gd name="connsiteY4" fmla="*/ 124825 h 136680"/>
                <a:gd name="connsiteX5" fmla="*/ 49071 w 101464"/>
                <a:gd name="connsiteY5" fmla="*/ 128002 h 136680"/>
                <a:gd name="connsiteX6" fmla="*/ 60460 w 101464"/>
                <a:gd name="connsiteY6" fmla="*/ 136532 h 136680"/>
                <a:gd name="connsiteX7" fmla="*/ 74692 w 101464"/>
                <a:gd name="connsiteY7" fmla="*/ 129418 h 136680"/>
                <a:gd name="connsiteX8" fmla="*/ 88525 w 101464"/>
                <a:gd name="connsiteY8" fmla="*/ 123757 h 136680"/>
                <a:gd name="connsiteX9" fmla="*/ 101393 w 101464"/>
                <a:gd name="connsiteY9" fmla="*/ 105604 h 136680"/>
                <a:gd name="connsiteX10" fmla="*/ 87508 w 101464"/>
                <a:gd name="connsiteY10" fmla="*/ 48996 h 136680"/>
                <a:gd name="connsiteX11" fmla="*/ 42663 w 101464"/>
                <a:gd name="connsiteY11" fmla="*/ 11686 h 136680"/>
                <a:gd name="connsiteX12" fmla="*/ 9206 w 101464"/>
                <a:gd name="connsiteY12" fmla="*/ -86 h 13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464" h="136680">
                  <a:moveTo>
                    <a:pt x="-72" y="26944"/>
                  </a:moveTo>
                  <a:cubicBezTo>
                    <a:pt x="-72" y="26944"/>
                    <a:pt x="36229" y="43309"/>
                    <a:pt x="38365" y="50424"/>
                  </a:cubicBezTo>
                  <a:cubicBezTo>
                    <a:pt x="40501" y="57538"/>
                    <a:pt x="41930" y="77441"/>
                    <a:pt x="44799" y="81031"/>
                  </a:cubicBezTo>
                  <a:cubicBezTo>
                    <a:pt x="47669" y="84620"/>
                    <a:pt x="66868" y="101615"/>
                    <a:pt x="66868" y="105938"/>
                  </a:cubicBezTo>
                  <a:cubicBezTo>
                    <a:pt x="66868" y="110261"/>
                    <a:pt x="61836" y="124825"/>
                    <a:pt x="61836" y="124825"/>
                  </a:cubicBezTo>
                  <a:cubicBezTo>
                    <a:pt x="61836" y="124825"/>
                    <a:pt x="49071" y="124439"/>
                    <a:pt x="49071" y="128002"/>
                  </a:cubicBezTo>
                  <a:cubicBezTo>
                    <a:pt x="49071" y="131566"/>
                    <a:pt x="52623" y="137253"/>
                    <a:pt x="60460" y="136532"/>
                  </a:cubicBezTo>
                  <a:cubicBezTo>
                    <a:pt x="68296" y="135812"/>
                    <a:pt x="74692" y="129418"/>
                    <a:pt x="74692" y="129418"/>
                  </a:cubicBezTo>
                  <a:cubicBezTo>
                    <a:pt x="79699" y="128700"/>
                    <a:pt x="84451" y="126756"/>
                    <a:pt x="88525" y="123757"/>
                  </a:cubicBezTo>
                  <a:cubicBezTo>
                    <a:pt x="95345" y="118752"/>
                    <a:pt x="101393" y="105604"/>
                    <a:pt x="101393" y="105604"/>
                  </a:cubicBezTo>
                  <a:cubicBezTo>
                    <a:pt x="101393" y="105604"/>
                    <a:pt x="96001" y="62582"/>
                    <a:pt x="87508" y="48996"/>
                  </a:cubicBezTo>
                  <a:cubicBezTo>
                    <a:pt x="79015" y="35410"/>
                    <a:pt x="55441" y="14156"/>
                    <a:pt x="42663" y="11686"/>
                  </a:cubicBezTo>
                  <a:cubicBezTo>
                    <a:pt x="29885" y="9216"/>
                    <a:pt x="9206" y="-86"/>
                    <a:pt x="9206" y="-86"/>
                  </a:cubicBezTo>
                  <a:close/>
                </a:path>
              </a:pathLst>
            </a:custGeom>
            <a:solidFill>
              <a:srgbClr val="EF9E78"/>
            </a:solidFill>
            <a:ln w="1283" cap="flat">
              <a:noFill/>
              <a:prstDash val="solid"/>
              <a:miter/>
            </a:ln>
          </p:spPr>
          <p:txBody>
            <a:bodyPr rtlCol="0" anchor="ctr"/>
            <a:lstStyle/>
            <a:p>
              <a:endParaRPr lang="en-VN"/>
            </a:p>
          </p:txBody>
        </p:sp>
        <p:sp>
          <p:nvSpPr>
            <p:cNvPr id="228" name="Graphic 48">
              <a:extLst>
                <a:ext uri="{FF2B5EF4-FFF2-40B4-BE49-F238E27FC236}">
                  <a16:creationId xmlns:a16="http://schemas.microsoft.com/office/drawing/2014/main" id="{918BBFC4-CBF9-1D4E-A773-687DD3CD5958}"/>
                </a:ext>
              </a:extLst>
            </p:cNvPr>
            <p:cNvSpPr/>
            <p:nvPr/>
          </p:nvSpPr>
          <p:spPr>
            <a:xfrm>
              <a:off x="3128604" y="2419499"/>
              <a:ext cx="262402" cy="306348"/>
            </a:xfrm>
            <a:custGeom>
              <a:avLst/>
              <a:gdLst>
                <a:gd name="connsiteX0" fmla="*/ 28738 w 262402"/>
                <a:gd name="connsiteY0" fmla="*/ 412 h 306348"/>
                <a:gd name="connsiteX1" fmla="*/ 27336 w 262402"/>
                <a:gd name="connsiteY1" fmla="*/ 216037 h 306348"/>
                <a:gd name="connsiteX2" fmla="*/ 244097 w 262402"/>
                <a:gd name="connsiteY2" fmla="*/ 306263 h 306348"/>
                <a:gd name="connsiteX3" fmla="*/ 262331 w 262402"/>
                <a:gd name="connsiteY3" fmla="*/ 254930 h 306348"/>
                <a:gd name="connsiteX4" fmla="*/ 106834 w 262402"/>
                <a:gd name="connsiteY4" fmla="*/ 193176 h 306348"/>
                <a:gd name="connsiteX5" fmla="*/ 80249 w 262402"/>
                <a:gd name="connsiteY5" fmla="*/ 44489 h 306348"/>
                <a:gd name="connsiteX6" fmla="*/ 28738 w 262402"/>
                <a:gd name="connsiteY6" fmla="*/ 412 h 30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402" h="306348">
                  <a:moveTo>
                    <a:pt x="28738" y="412"/>
                  </a:moveTo>
                  <a:cubicBezTo>
                    <a:pt x="28738" y="412"/>
                    <a:pt x="-35138" y="5057"/>
                    <a:pt x="27336" y="216037"/>
                  </a:cubicBezTo>
                  <a:cubicBezTo>
                    <a:pt x="37283" y="249655"/>
                    <a:pt x="244097" y="306263"/>
                    <a:pt x="244097" y="306263"/>
                  </a:cubicBezTo>
                  <a:cubicBezTo>
                    <a:pt x="244097" y="306263"/>
                    <a:pt x="261894" y="274408"/>
                    <a:pt x="262331" y="254930"/>
                  </a:cubicBezTo>
                  <a:lnTo>
                    <a:pt x="106834" y="193176"/>
                  </a:lnTo>
                  <a:lnTo>
                    <a:pt x="80249" y="44489"/>
                  </a:lnTo>
                  <a:cubicBezTo>
                    <a:pt x="80249" y="44489"/>
                    <a:pt x="68295" y="-5583"/>
                    <a:pt x="28738" y="412"/>
                  </a:cubicBezTo>
                  <a:close/>
                </a:path>
              </a:pathLst>
            </a:custGeom>
            <a:solidFill>
              <a:srgbClr val="E4E6ED"/>
            </a:solidFill>
            <a:ln w="1283" cap="flat">
              <a:noFill/>
              <a:prstDash val="solid"/>
              <a:miter/>
            </a:ln>
          </p:spPr>
          <p:txBody>
            <a:bodyPr rtlCol="0" anchor="ctr"/>
            <a:lstStyle/>
            <a:p>
              <a:endParaRPr lang="en-VN"/>
            </a:p>
          </p:txBody>
        </p:sp>
      </p:grpSp>
      <p:grpSp>
        <p:nvGrpSpPr>
          <p:cNvPr id="249" name="Group 248">
            <a:extLst>
              <a:ext uri="{FF2B5EF4-FFF2-40B4-BE49-F238E27FC236}">
                <a16:creationId xmlns:a16="http://schemas.microsoft.com/office/drawing/2014/main" id="{FFD3468D-0E94-6147-B8F9-F20EFB1294E3}"/>
              </a:ext>
            </a:extLst>
          </p:cNvPr>
          <p:cNvGrpSpPr/>
          <p:nvPr/>
        </p:nvGrpSpPr>
        <p:grpSpPr>
          <a:xfrm>
            <a:off x="13695486" y="3721070"/>
            <a:ext cx="2049586" cy="2627041"/>
            <a:chOff x="446014" y="3721070"/>
            <a:chExt cx="2049586" cy="2627041"/>
          </a:xfrm>
        </p:grpSpPr>
        <p:sp>
          <p:nvSpPr>
            <p:cNvPr id="250" name="Rounded Rectangle 249">
              <a:extLst>
                <a:ext uri="{FF2B5EF4-FFF2-40B4-BE49-F238E27FC236}">
                  <a16:creationId xmlns:a16="http://schemas.microsoft.com/office/drawing/2014/main" id="{77EBDD49-858F-5643-BA9B-A6A3B553291A}"/>
                </a:ext>
              </a:extLst>
            </p:cNvPr>
            <p:cNvSpPr/>
            <p:nvPr/>
          </p:nvSpPr>
          <p:spPr>
            <a:xfrm>
              <a:off x="446014" y="3721070"/>
              <a:ext cx="2049586" cy="2627041"/>
            </a:xfrm>
            <a:prstGeom prst="roundRect">
              <a:avLst/>
            </a:prstGeom>
            <a:solidFill>
              <a:srgbClr val="F4E0D9"/>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51" name="TextBox 250">
              <a:extLst>
                <a:ext uri="{FF2B5EF4-FFF2-40B4-BE49-F238E27FC236}">
                  <a16:creationId xmlns:a16="http://schemas.microsoft.com/office/drawing/2014/main" id="{DC88AB6C-28A0-CD4D-AF26-94B5C9F23FFA}"/>
                </a:ext>
              </a:extLst>
            </p:cNvPr>
            <p:cNvSpPr txBox="1"/>
            <p:nvPr/>
          </p:nvSpPr>
          <p:spPr>
            <a:xfrm>
              <a:off x="831126" y="5518973"/>
              <a:ext cx="1638951" cy="646331"/>
            </a:xfrm>
            <a:prstGeom prst="rect">
              <a:avLst/>
            </a:prstGeom>
            <a:noFill/>
          </p:spPr>
          <p:txBody>
            <a:bodyPr wrap="square" rtlCol="0">
              <a:spAutoFit/>
            </a:bodyPr>
            <a:lstStyle/>
            <a:p>
              <a:r>
                <a:rPr lang="en-VN" b="1" dirty="0">
                  <a:solidFill>
                    <a:srgbClr val="B5777C"/>
                  </a:solidFill>
                  <a:latin typeface="Century Gothic" panose="020B0502020202020204" pitchFamily="34" charset="0"/>
                </a:rPr>
                <a:t>Individualism</a:t>
              </a:r>
            </a:p>
            <a:p>
              <a:r>
                <a:rPr lang="en-VN" b="1" dirty="0">
                  <a:solidFill>
                    <a:srgbClr val="B5777C"/>
                  </a:solidFill>
                  <a:latin typeface="Century Gothic" panose="020B0502020202020204" pitchFamily="34" charset="0"/>
                </a:rPr>
                <a:t>Collectivism</a:t>
              </a:r>
            </a:p>
          </p:txBody>
        </p:sp>
        <p:sp>
          <p:nvSpPr>
            <p:cNvPr id="252" name="Rectangle 251">
              <a:extLst>
                <a:ext uri="{FF2B5EF4-FFF2-40B4-BE49-F238E27FC236}">
                  <a16:creationId xmlns:a16="http://schemas.microsoft.com/office/drawing/2014/main" id="{AEF93729-8149-EE4F-8A0D-A20DCB6D6FC1}"/>
                </a:ext>
              </a:extLst>
            </p:cNvPr>
            <p:cNvSpPr/>
            <p:nvPr/>
          </p:nvSpPr>
          <p:spPr>
            <a:xfrm>
              <a:off x="551384" y="5656580"/>
              <a:ext cx="415498" cy="369332"/>
            </a:xfrm>
            <a:prstGeom prst="rect">
              <a:avLst/>
            </a:prstGeom>
          </p:spPr>
          <p:txBody>
            <a:bodyPr wrap="none">
              <a:spAutoFit/>
            </a:bodyPr>
            <a:lstStyle/>
            <a:p>
              <a:r>
                <a:rPr lang="en-US" b="1" dirty="0">
                  <a:solidFill>
                    <a:srgbClr val="FFC000"/>
                  </a:solidFill>
                  <a:latin typeface="Century Gothic" panose="020B0502020202020204" pitchFamily="34" charset="0"/>
                </a:rPr>
                <a:t>v</a:t>
              </a:r>
              <a:r>
                <a:rPr lang="en-VN" b="1" dirty="0">
                  <a:solidFill>
                    <a:srgbClr val="FFC000"/>
                  </a:solidFill>
                  <a:latin typeface="Century Gothic" panose="020B0502020202020204" pitchFamily="34" charset="0"/>
                </a:rPr>
                <a:t>s</a:t>
              </a:r>
            </a:p>
          </p:txBody>
        </p:sp>
      </p:grpSp>
      <p:grpSp>
        <p:nvGrpSpPr>
          <p:cNvPr id="253" name="Group 252">
            <a:extLst>
              <a:ext uri="{FF2B5EF4-FFF2-40B4-BE49-F238E27FC236}">
                <a16:creationId xmlns:a16="http://schemas.microsoft.com/office/drawing/2014/main" id="{81A63A16-EBFA-C145-936E-4FCCBFB79D3A}"/>
              </a:ext>
            </a:extLst>
          </p:cNvPr>
          <p:cNvGrpSpPr/>
          <p:nvPr/>
        </p:nvGrpSpPr>
        <p:grpSpPr>
          <a:xfrm>
            <a:off x="14808968" y="3581632"/>
            <a:ext cx="1741252" cy="1746911"/>
            <a:chOff x="588837" y="3581632"/>
            <a:chExt cx="1741252" cy="1746911"/>
          </a:xfrm>
        </p:grpSpPr>
        <p:grpSp>
          <p:nvGrpSpPr>
            <p:cNvPr id="254" name="Group 253">
              <a:extLst>
                <a:ext uri="{FF2B5EF4-FFF2-40B4-BE49-F238E27FC236}">
                  <a16:creationId xmlns:a16="http://schemas.microsoft.com/office/drawing/2014/main" id="{3491941D-D87A-1748-8560-004A02287929}"/>
                </a:ext>
              </a:extLst>
            </p:cNvPr>
            <p:cNvGrpSpPr/>
            <p:nvPr/>
          </p:nvGrpSpPr>
          <p:grpSpPr>
            <a:xfrm>
              <a:off x="588837" y="3581632"/>
              <a:ext cx="689813" cy="1746911"/>
              <a:chOff x="3023139" y="3681910"/>
              <a:chExt cx="689813" cy="1746911"/>
            </a:xfrm>
            <a:solidFill>
              <a:srgbClr val="D49FB1"/>
            </a:solidFill>
          </p:grpSpPr>
          <p:sp>
            <p:nvSpPr>
              <p:cNvPr id="281" name="Graphic 46">
                <a:extLst>
                  <a:ext uri="{FF2B5EF4-FFF2-40B4-BE49-F238E27FC236}">
                    <a16:creationId xmlns:a16="http://schemas.microsoft.com/office/drawing/2014/main" id="{68B031E0-D5C7-E941-ACE1-3FF777672E87}"/>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82" name="Graphic 46">
                <a:extLst>
                  <a:ext uri="{FF2B5EF4-FFF2-40B4-BE49-F238E27FC236}">
                    <a16:creationId xmlns:a16="http://schemas.microsoft.com/office/drawing/2014/main" id="{C631BAF6-0112-4541-A0F5-50E5F08C3195}"/>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5" name="Group 254">
              <a:extLst>
                <a:ext uri="{FF2B5EF4-FFF2-40B4-BE49-F238E27FC236}">
                  <a16:creationId xmlns:a16="http://schemas.microsoft.com/office/drawing/2014/main" id="{C7E87EB0-AA07-104A-A55B-AA9EDBFE8123}"/>
                </a:ext>
              </a:extLst>
            </p:cNvPr>
            <p:cNvGrpSpPr/>
            <p:nvPr/>
          </p:nvGrpSpPr>
          <p:grpSpPr>
            <a:xfrm>
              <a:off x="1415480" y="4032585"/>
              <a:ext cx="914609" cy="1052599"/>
              <a:chOff x="1561979" y="3982821"/>
              <a:chExt cx="914609" cy="1052599"/>
            </a:xfrm>
          </p:grpSpPr>
          <p:grpSp>
            <p:nvGrpSpPr>
              <p:cNvPr id="257" name="Group 256">
                <a:extLst>
                  <a:ext uri="{FF2B5EF4-FFF2-40B4-BE49-F238E27FC236}">
                    <a16:creationId xmlns:a16="http://schemas.microsoft.com/office/drawing/2014/main" id="{653ADFDD-7F30-3F44-9A25-6E5F4C260635}"/>
                  </a:ext>
                </a:extLst>
              </p:cNvPr>
              <p:cNvGrpSpPr/>
              <p:nvPr/>
            </p:nvGrpSpPr>
            <p:grpSpPr>
              <a:xfrm>
                <a:off x="1955435" y="3982821"/>
                <a:ext cx="122521" cy="310276"/>
                <a:chOff x="3023139" y="3681910"/>
                <a:chExt cx="689813" cy="1746911"/>
              </a:xfrm>
              <a:solidFill>
                <a:srgbClr val="D49FB1"/>
              </a:solidFill>
            </p:grpSpPr>
            <p:sp>
              <p:nvSpPr>
                <p:cNvPr id="279" name="Graphic 46">
                  <a:extLst>
                    <a:ext uri="{FF2B5EF4-FFF2-40B4-BE49-F238E27FC236}">
                      <a16:creationId xmlns:a16="http://schemas.microsoft.com/office/drawing/2014/main" id="{4426AF18-72CE-9347-8382-2D7DE656C0F0}"/>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80" name="Graphic 46">
                  <a:extLst>
                    <a:ext uri="{FF2B5EF4-FFF2-40B4-BE49-F238E27FC236}">
                      <a16:creationId xmlns:a16="http://schemas.microsoft.com/office/drawing/2014/main" id="{FD6A37DF-FCFA-D641-9D73-0BBC02E072BC}"/>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8" name="Group 257">
                <a:extLst>
                  <a:ext uri="{FF2B5EF4-FFF2-40B4-BE49-F238E27FC236}">
                    <a16:creationId xmlns:a16="http://schemas.microsoft.com/office/drawing/2014/main" id="{B3D88346-646D-EA48-8598-8C3FC3D5132A}"/>
                  </a:ext>
                </a:extLst>
              </p:cNvPr>
              <p:cNvGrpSpPr/>
              <p:nvPr/>
            </p:nvGrpSpPr>
            <p:grpSpPr>
              <a:xfrm>
                <a:off x="1737657" y="4362778"/>
                <a:ext cx="122521" cy="310276"/>
                <a:chOff x="3023139" y="3681910"/>
                <a:chExt cx="689813" cy="1746911"/>
              </a:xfrm>
              <a:solidFill>
                <a:srgbClr val="D49FB1"/>
              </a:solidFill>
            </p:grpSpPr>
            <p:sp>
              <p:nvSpPr>
                <p:cNvPr id="277" name="Graphic 46">
                  <a:extLst>
                    <a:ext uri="{FF2B5EF4-FFF2-40B4-BE49-F238E27FC236}">
                      <a16:creationId xmlns:a16="http://schemas.microsoft.com/office/drawing/2014/main" id="{CCF65CBE-4325-7843-AA48-14E856C973D8}"/>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8" name="Graphic 46">
                  <a:extLst>
                    <a:ext uri="{FF2B5EF4-FFF2-40B4-BE49-F238E27FC236}">
                      <a16:creationId xmlns:a16="http://schemas.microsoft.com/office/drawing/2014/main" id="{680C6FBA-7E69-FA48-8C7D-BC829FA72010}"/>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9" name="Group 258">
                <a:extLst>
                  <a:ext uri="{FF2B5EF4-FFF2-40B4-BE49-F238E27FC236}">
                    <a16:creationId xmlns:a16="http://schemas.microsoft.com/office/drawing/2014/main" id="{5DF97CCC-7D3E-0A40-AF05-A292634F8A62}"/>
                  </a:ext>
                </a:extLst>
              </p:cNvPr>
              <p:cNvGrpSpPr/>
              <p:nvPr/>
            </p:nvGrpSpPr>
            <p:grpSpPr>
              <a:xfrm>
                <a:off x="1958067" y="4362778"/>
                <a:ext cx="122521" cy="310276"/>
                <a:chOff x="3023139" y="3681910"/>
                <a:chExt cx="689813" cy="1746911"/>
              </a:xfrm>
              <a:solidFill>
                <a:srgbClr val="D49FB1"/>
              </a:solidFill>
            </p:grpSpPr>
            <p:sp>
              <p:nvSpPr>
                <p:cNvPr id="275" name="Graphic 46">
                  <a:extLst>
                    <a:ext uri="{FF2B5EF4-FFF2-40B4-BE49-F238E27FC236}">
                      <a16:creationId xmlns:a16="http://schemas.microsoft.com/office/drawing/2014/main" id="{BFE0B208-9F0A-584A-99EA-A57A0B9C5B54}"/>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6" name="Graphic 46">
                  <a:extLst>
                    <a:ext uri="{FF2B5EF4-FFF2-40B4-BE49-F238E27FC236}">
                      <a16:creationId xmlns:a16="http://schemas.microsoft.com/office/drawing/2014/main" id="{DCFA4334-0D56-564B-87D1-CB9C39784DD3}"/>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0" name="Group 259">
                <a:extLst>
                  <a:ext uri="{FF2B5EF4-FFF2-40B4-BE49-F238E27FC236}">
                    <a16:creationId xmlns:a16="http://schemas.microsoft.com/office/drawing/2014/main" id="{936C5F91-D29D-AB4A-8919-6A46597B64E4}"/>
                  </a:ext>
                </a:extLst>
              </p:cNvPr>
              <p:cNvGrpSpPr/>
              <p:nvPr/>
            </p:nvGrpSpPr>
            <p:grpSpPr>
              <a:xfrm>
                <a:off x="2178477" y="4362778"/>
                <a:ext cx="122521" cy="310276"/>
                <a:chOff x="3023139" y="3681910"/>
                <a:chExt cx="689813" cy="1746911"/>
              </a:xfrm>
              <a:solidFill>
                <a:srgbClr val="D49FB1"/>
              </a:solidFill>
            </p:grpSpPr>
            <p:sp>
              <p:nvSpPr>
                <p:cNvPr id="273" name="Graphic 46">
                  <a:extLst>
                    <a:ext uri="{FF2B5EF4-FFF2-40B4-BE49-F238E27FC236}">
                      <a16:creationId xmlns:a16="http://schemas.microsoft.com/office/drawing/2014/main" id="{647E1F87-DBE9-A945-BEEF-D06E4C5C1177}"/>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4" name="Graphic 46">
                  <a:extLst>
                    <a:ext uri="{FF2B5EF4-FFF2-40B4-BE49-F238E27FC236}">
                      <a16:creationId xmlns:a16="http://schemas.microsoft.com/office/drawing/2014/main" id="{3083AABD-CF74-7047-965B-46B8CAD86395}"/>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1" name="Group 260">
                <a:extLst>
                  <a:ext uri="{FF2B5EF4-FFF2-40B4-BE49-F238E27FC236}">
                    <a16:creationId xmlns:a16="http://schemas.microsoft.com/office/drawing/2014/main" id="{AC186682-B1A8-D848-8BA9-D18E11C5E696}"/>
                  </a:ext>
                </a:extLst>
              </p:cNvPr>
              <p:cNvGrpSpPr/>
              <p:nvPr/>
            </p:nvGrpSpPr>
            <p:grpSpPr>
              <a:xfrm>
                <a:off x="1561979" y="4691244"/>
                <a:ext cx="122521" cy="310276"/>
                <a:chOff x="3023139" y="3681910"/>
                <a:chExt cx="689813" cy="1746911"/>
              </a:xfrm>
              <a:solidFill>
                <a:srgbClr val="D49FB1"/>
              </a:solidFill>
            </p:grpSpPr>
            <p:sp>
              <p:nvSpPr>
                <p:cNvPr id="271" name="Graphic 46">
                  <a:extLst>
                    <a:ext uri="{FF2B5EF4-FFF2-40B4-BE49-F238E27FC236}">
                      <a16:creationId xmlns:a16="http://schemas.microsoft.com/office/drawing/2014/main" id="{99896FFA-A872-0A49-A99A-C64225A2B6AF}"/>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2" name="Graphic 46">
                  <a:extLst>
                    <a:ext uri="{FF2B5EF4-FFF2-40B4-BE49-F238E27FC236}">
                      <a16:creationId xmlns:a16="http://schemas.microsoft.com/office/drawing/2014/main" id="{CCFB073D-553B-914E-A5A4-5A9A2E3ACA25}"/>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2" name="Group 261">
                <a:extLst>
                  <a:ext uri="{FF2B5EF4-FFF2-40B4-BE49-F238E27FC236}">
                    <a16:creationId xmlns:a16="http://schemas.microsoft.com/office/drawing/2014/main" id="{AC788FC9-5ED4-6B4A-973A-3D7F6614AE93}"/>
                  </a:ext>
                </a:extLst>
              </p:cNvPr>
              <p:cNvGrpSpPr/>
              <p:nvPr/>
            </p:nvGrpSpPr>
            <p:grpSpPr>
              <a:xfrm>
                <a:off x="1839241" y="4713445"/>
                <a:ext cx="122521" cy="310276"/>
                <a:chOff x="3023139" y="3681910"/>
                <a:chExt cx="689813" cy="1746911"/>
              </a:xfrm>
              <a:solidFill>
                <a:srgbClr val="D49FB1"/>
              </a:solidFill>
            </p:grpSpPr>
            <p:sp>
              <p:nvSpPr>
                <p:cNvPr id="269" name="Graphic 46">
                  <a:extLst>
                    <a:ext uri="{FF2B5EF4-FFF2-40B4-BE49-F238E27FC236}">
                      <a16:creationId xmlns:a16="http://schemas.microsoft.com/office/drawing/2014/main" id="{AC2EABFF-88F3-954B-B686-5F9802EC01F9}"/>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0" name="Graphic 46">
                  <a:extLst>
                    <a:ext uri="{FF2B5EF4-FFF2-40B4-BE49-F238E27FC236}">
                      <a16:creationId xmlns:a16="http://schemas.microsoft.com/office/drawing/2014/main" id="{2DBB6D91-D876-094D-BF23-7A360A1F4336}"/>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3" name="Group 262">
                <a:extLst>
                  <a:ext uri="{FF2B5EF4-FFF2-40B4-BE49-F238E27FC236}">
                    <a16:creationId xmlns:a16="http://schemas.microsoft.com/office/drawing/2014/main" id="{F51999BA-8B56-1A41-8FB4-9C7F8BCAE36C}"/>
                  </a:ext>
                </a:extLst>
              </p:cNvPr>
              <p:cNvGrpSpPr/>
              <p:nvPr/>
            </p:nvGrpSpPr>
            <p:grpSpPr>
              <a:xfrm>
                <a:off x="2116503" y="4725144"/>
                <a:ext cx="122521" cy="310276"/>
                <a:chOff x="3023139" y="3681910"/>
                <a:chExt cx="689813" cy="1746911"/>
              </a:xfrm>
              <a:solidFill>
                <a:srgbClr val="D49FB1"/>
              </a:solidFill>
            </p:grpSpPr>
            <p:sp>
              <p:nvSpPr>
                <p:cNvPr id="267" name="Graphic 46">
                  <a:extLst>
                    <a:ext uri="{FF2B5EF4-FFF2-40B4-BE49-F238E27FC236}">
                      <a16:creationId xmlns:a16="http://schemas.microsoft.com/office/drawing/2014/main" id="{A4151585-CFA9-AB41-B6C1-D7321ADCE9CF}"/>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68" name="Graphic 46">
                  <a:extLst>
                    <a:ext uri="{FF2B5EF4-FFF2-40B4-BE49-F238E27FC236}">
                      <a16:creationId xmlns:a16="http://schemas.microsoft.com/office/drawing/2014/main" id="{96E6E4DE-C786-C941-9BAF-DF3F6234596C}"/>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4" name="Group 263">
                <a:extLst>
                  <a:ext uri="{FF2B5EF4-FFF2-40B4-BE49-F238E27FC236}">
                    <a16:creationId xmlns:a16="http://schemas.microsoft.com/office/drawing/2014/main" id="{21370014-7424-6145-8B00-DE752A505F74}"/>
                  </a:ext>
                </a:extLst>
              </p:cNvPr>
              <p:cNvGrpSpPr/>
              <p:nvPr/>
            </p:nvGrpSpPr>
            <p:grpSpPr>
              <a:xfrm>
                <a:off x="2354067" y="4725144"/>
                <a:ext cx="122521" cy="310276"/>
                <a:chOff x="2799628" y="3681910"/>
                <a:chExt cx="689811" cy="1746911"/>
              </a:xfrm>
              <a:solidFill>
                <a:srgbClr val="D49FB1"/>
              </a:solidFill>
            </p:grpSpPr>
            <p:sp>
              <p:nvSpPr>
                <p:cNvPr id="265" name="Graphic 46">
                  <a:extLst>
                    <a:ext uri="{FF2B5EF4-FFF2-40B4-BE49-F238E27FC236}">
                      <a16:creationId xmlns:a16="http://schemas.microsoft.com/office/drawing/2014/main" id="{F0F7CD20-3D0E-2045-8B40-C9AB8BA8A675}"/>
                    </a:ext>
                  </a:extLst>
                </p:cNvPr>
                <p:cNvSpPr/>
                <p:nvPr/>
              </p:nvSpPr>
              <p:spPr>
                <a:xfrm>
                  <a:off x="2799628" y="4084384"/>
                  <a:ext cx="689811" cy="1344437"/>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66" name="Graphic 46">
                  <a:extLst>
                    <a:ext uri="{FF2B5EF4-FFF2-40B4-BE49-F238E27FC236}">
                      <a16:creationId xmlns:a16="http://schemas.microsoft.com/office/drawing/2014/main" id="{FD0A06E8-04FD-244C-AF1F-EDF5C7C5B6B1}"/>
                    </a:ext>
                  </a:extLst>
                </p:cNvPr>
                <p:cNvSpPr/>
                <p:nvPr/>
              </p:nvSpPr>
              <p:spPr>
                <a:xfrm rot="16996800">
                  <a:off x="2965885" y="3682463"/>
                  <a:ext cx="359206" cy="358100"/>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sp>
          <p:nvSpPr>
            <p:cNvPr id="256" name="Rectangle 255">
              <a:extLst>
                <a:ext uri="{FF2B5EF4-FFF2-40B4-BE49-F238E27FC236}">
                  <a16:creationId xmlns:a16="http://schemas.microsoft.com/office/drawing/2014/main" id="{53175847-F6C1-CF49-A6EB-A361A7942E96}"/>
                </a:ext>
              </a:extLst>
            </p:cNvPr>
            <p:cNvSpPr/>
            <p:nvPr/>
          </p:nvSpPr>
          <p:spPr>
            <a:xfrm>
              <a:off x="1312047" y="4140431"/>
              <a:ext cx="364202" cy="307777"/>
            </a:xfrm>
            <a:prstGeom prst="rect">
              <a:avLst/>
            </a:prstGeom>
          </p:spPr>
          <p:txBody>
            <a:bodyPr wrap="none">
              <a:spAutoFit/>
            </a:bodyPr>
            <a:lstStyle/>
            <a:p>
              <a:r>
                <a:rPr lang="en-US" sz="1400" b="1" dirty="0">
                  <a:solidFill>
                    <a:srgbClr val="B5777C"/>
                  </a:solidFill>
                  <a:latin typeface="Century Gothic" panose="020B0502020202020204" pitchFamily="34" charset="0"/>
                </a:rPr>
                <a:t>v</a:t>
              </a:r>
              <a:r>
                <a:rPr lang="en-VN" sz="1400" b="1" dirty="0">
                  <a:solidFill>
                    <a:srgbClr val="B5777C"/>
                  </a:solidFill>
                  <a:latin typeface="Century Gothic" panose="020B0502020202020204" pitchFamily="34" charset="0"/>
                </a:rPr>
                <a:t>s</a:t>
              </a:r>
            </a:p>
          </p:txBody>
        </p:sp>
      </p:grpSp>
      <p:grpSp>
        <p:nvGrpSpPr>
          <p:cNvPr id="283" name="Group 282">
            <a:extLst>
              <a:ext uri="{FF2B5EF4-FFF2-40B4-BE49-F238E27FC236}">
                <a16:creationId xmlns:a16="http://schemas.microsoft.com/office/drawing/2014/main" id="{5FF79C89-BB11-364E-9397-342FDCDD26DC}"/>
              </a:ext>
            </a:extLst>
          </p:cNvPr>
          <p:cNvGrpSpPr/>
          <p:nvPr/>
        </p:nvGrpSpPr>
        <p:grpSpPr>
          <a:xfrm>
            <a:off x="22408454" y="3787504"/>
            <a:ext cx="2049586" cy="2627041"/>
            <a:chOff x="5198542" y="3787504"/>
            <a:chExt cx="2049586" cy="2627041"/>
          </a:xfrm>
        </p:grpSpPr>
        <p:sp>
          <p:nvSpPr>
            <p:cNvPr id="284" name="Rounded Rectangle 283">
              <a:extLst>
                <a:ext uri="{FF2B5EF4-FFF2-40B4-BE49-F238E27FC236}">
                  <a16:creationId xmlns:a16="http://schemas.microsoft.com/office/drawing/2014/main" id="{BDC13378-F1A9-4840-8405-E36A9538AEA0}"/>
                </a:ext>
              </a:extLst>
            </p:cNvPr>
            <p:cNvSpPr/>
            <p:nvPr/>
          </p:nvSpPr>
          <p:spPr>
            <a:xfrm>
              <a:off x="5198542" y="3787504"/>
              <a:ext cx="2049586" cy="2627041"/>
            </a:xfrm>
            <a:prstGeom prst="roundRect">
              <a:avLst/>
            </a:prstGeom>
            <a:solidFill>
              <a:schemeClr val="accent2">
                <a:lumMod val="40000"/>
                <a:lumOff val="6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85" name="TextBox 284">
              <a:extLst>
                <a:ext uri="{FF2B5EF4-FFF2-40B4-BE49-F238E27FC236}">
                  <a16:creationId xmlns:a16="http://schemas.microsoft.com/office/drawing/2014/main" id="{6043DDA6-F85F-F444-AFFF-3EC1C0F25B76}"/>
                </a:ext>
              </a:extLst>
            </p:cNvPr>
            <p:cNvSpPr txBox="1"/>
            <p:nvPr/>
          </p:nvSpPr>
          <p:spPr>
            <a:xfrm>
              <a:off x="5375920" y="5518973"/>
              <a:ext cx="1638951" cy="646331"/>
            </a:xfrm>
            <a:prstGeom prst="rect">
              <a:avLst/>
            </a:prstGeom>
            <a:noFill/>
          </p:spPr>
          <p:txBody>
            <a:bodyPr wrap="square" rtlCol="0">
              <a:spAutoFit/>
            </a:bodyPr>
            <a:lstStyle/>
            <a:p>
              <a:pPr algn="ctr"/>
              <a:r>
                <a:rPr lang="en-VN" b="1" dirty="0">
                  <a:solidFill>
                    <a:schemeClr val="accent2">
                      <a:lumMod val="75000"/>
                    </a:schemeClr>
                  </a:solidFill>
                  <a:latin typeface="Century Gothic" panose="020B0502020202020204" pitchFamily="34" charset="0"/>
                </a:rPr>
                <a:t>Uncertainty</a:t>
              </a:r>
            </a:p>
            <a:p>
              <a:pPr algn="ctr"/>
              <a:r>
                <a:rPr lang="en-VN" b="1" dirty="0">
                  <a:solidFill>
                    <a:schemeClr val="accent2">
                      <a:lumMod val="75000"/>
                    </a:schemeClr>
                  </a:solidFill>
                  <a:latin typeface="Century Gothic" panose="020B0502020202020204" pitchFamily="34" charset="0"/>
                </a:rPr>
                <a:t>avoidance</a:t>
              </a:r>
            </a:p>
          </p:txBody>
        </p:sp>
      </p:grpSp>
      <p:grpSp>
        <p:nvGrpSpPr>
          <p:cNvPr id="286" name="Group 285">
            <a:extLst>
              <a:ext uri="{FF2B5EF4-FFF2-40B4-BE49-F238E27FC236}">
                <a16:creationId xmlns:a16="http://schemas.microsoft.com/office/drawing/2014/main" id="{6ACAFCCC-D887-1A4D-831D-690B447BEF27}"/>
              </a:ext>
            </a:extLst>
          </p:cNvPr>
          <p:cNvGrpSpPr/>
          <p:nvPr/>
        </p:nvGrpSpPr>
        <p:grpSpPr>
          <a:xfrm>
            <a:off x="23593944" y="3624844"/>
            <a:ext cx="1534405" cy="1746911"/>
            <a:chOff x="5462628" y="3624844"/>
            <a:chExt cx="1534405" cy="1746911"/>
          </a:xfrm>
        </p:grpSpPr>
        <p:grpSp>
          <p:nvGrpSpPr>
            <p:cNvPr id="287" name="Group 286">
              <a:extLst>
                <a:ext uri="{FF2B5EF4-FFF2-40B4-BE49-F238E27FC236}">
                  <a16:creationId xmlns:a16="http://schemas.microsoft.com/office/drawing/2014/main" id="{62AFBDF3-BE33-0843-A0B9-D38A89D8FA44}"/>
                </a:ext>
              </a:extLst>
            </p:cNvPr>
            <p:cNvGrpSpPr/>
            <p:nvPr/>
          </p:nvGrpSpPr>
          <p:grpSpPr>
            <a:xfrm>
              <a:off x="5843774" y="3624844"/>
              <a:ext cx="689813" cy="1746911"/>
              <a:chOff x="3023139" y="3681910"/>
              <a:chExt cx="689813" cy="1746911"/>
            </a:xfrm>
            <a:solidFill>
              <a:schemeClr val="accent2">
                <a:lumMod val="75000"/>
              </a:schemeClr>
            </a:solidFill>
          </p:grpSpPr>
          <p:sp>
            <p:nvSpPr>
              <p:cNvPr id="292" name="Graphic 46">
                <a:extLst>
                  <a:ext uri="{FF2B5EF4-FFF2-40B4-BE49-F238E27FC236}">
                    <a16:creationId xmlns:a16="http://schemas.microsoft.com/office/drawing/2014/main" id="{13E834D6-3E5E-5F43-B544-74C13EB06DBD}"/>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93" name="Graphic 46">
                <a:extLst>
                  <a:ext uri="{FF2B5EF4-FFF2-40B4-BE49-F238E27FC236}">
                    <a16:creationId xmlns:a16="http://schemas.microsoft.com/office/drawing/2014/main" id="{167DAD25-AB9E-5A43-8D4A-0C1C4EDDD84B}"/>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sp>
          <p:nvSpPr>
            <p:cNvPr id="288" name="Graphic 150">
              <a:extLst>
                <a:ext uri="{FF2B5EF4-FFF2-40B4-BE49-F238E27FC236}">
                  <a16:creationId xmlns:a16="http://schemas.microsoft.com/office/drawing/2014/main" id="{7D7D7271-0550-DA44-A250-13EA94988228}"/>
                </a:ext>
              </a:extLst>
            </p:cNvPr>
            <p:cNvSpPr/>
            <p:nvPr/>
          </p:nvSpPr>
          <p:spPr>
            <a:xfrm rot="533221">
              <a:off x="6703252" y="4017082"/>
              <a:ext cx="217928" cy="437164"/>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89" name="Graphic 150">
              <a:extLst>
                <a:ext uri="{FF2B5EF4-FFF2-40B4-BE49-F238E27FC236}">
                  <a16:creationId xmlns:a16="http://schemas.microsoft.com/office/drawing/2014/main" id="{DE6ABA77-01F1-6746-8FA3-53A9C85C073F}"/>
                </a:ext>
              </a:extLst>
            </p:cNvPr>
            <p:cNvSpPr/>
            <p:nvPr/>
          </p:nvSpPr>
          <p:spPr>
            <a:xfrm rot="1070015">
              <a:off x="6861506" y="4402376"/>
              <a:ext cx="135527" cy="271867"/>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90" name="Graphic 150">
              <a:extLst>
                <a:ext uri="{FF2B5EF4-FFF2-40B4-BE49-F238E27FC236}">
                  <a16:creationId xmlns:a16="http://schemas.microsoft.com/office/drawing/2014/main" id="{A032218D-DC56-1846-AEE2-7C5EEE27D666}"/>
                </a:ext>
              </a:extLst>
            </p:cNvPr>
            <p:cNvSpPr/>
            <p:nvPr/>
          </p:nvSpPr>
          <p:spPr>
            <a:xfrm rot="19543367">
              <a:off x="5465136" y="4716166"/>
              <a:ext cx="135527" cy="271867"/>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91" name="Graphic 150">
              <a:extLst>
                <a:ext uri="{FF2B5EF4-FFF2-40B4-BE49-F238E27FC236}">
                  <a16:creationId xmlns:a16="http://schemas.microsoft.com/office/drawing/2014/main" id="{6E41E7EE-0AAC-0940-A201-77CDF91BDA57}"/>
                </a:ext>
              </a:extLst>
            </p:cNvPr>
            <p:cNvSpPr/>
            <p:nvPr/>
          </p:nvSpPr>
          <p:spPr>
            <a:xfrm rot="19995342">
              <a:off x="5462628" y="4286666"/>
              <a:ext cx="217928" cy="437164"/>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grpSp>
      <p:grpSp>
        <p:nvGrpSpPr>
          <p:cNvPr id="294" name="Group 293">
            <a:extLst>
              <a:ext uri="{FF2B5EF4-FFF2-40B4-BE49-F238E27FC236}">
                <a16:creationId xmlns:a16="http://schemas.microsoft.com/office/drawing/2014/main" id="{B62F9E05-29A6-C44D-B510-26431BEB2701}"/>
              </a:ext>
            </a:extLst>
          </p:cNvPr>
          <p:cNvGrpSpPr/>
          <p:nvPr/>
        </p:nvGrpSpPr>
        <p:grpSpPr>
          <a:xfrm>
            <a:off x="26728934" y="3820721"/>
            <a:ext cx="2049586" cy="2627041"/>
            <a:chOff x="7574806" y="3820721"/>
            <a:chExt cx="2049586" cy="2627041"/>
          </a:xfrm>
        </p:grpSpPr>
        <p:sp>
          <p:nvSpPr>
            <p:cNvPr id="295" name="Rounded Rectangle 294">
              <a:extLst>
                <a:ext uri="{FF2B5EF4-FFF2-40B4-BE49-F238E27FC236}">
                  <a16:creationId xmlns:a16="http://schemas.microsoft.com/office/drawing/2014/main" id="{46766C8D-9B6A-FD42-B80D-10983A9D27F5}"/>
                </a:ext>
              </a:extLst>
            </p:cNvPr>
            <p:cNvSpPr/>
            <p:nvPr/>
          </p:nvSpPr>
          <p:spPr>
            <a:xfrm>
              <a:off x="7574806" y="3820721"/>
              <a:ext cx="2049586" cy="2627041"/>
            </a:xfrm>
            <a:prstGeom prst="roundRect">
              <a:avLst/>
            </a:prstGeom>
            <a:solidFill>
              <a:schemeClr val="accent6">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96" name="TextBox 295">
              <a:extLst>
                <a:ext uri="{FF2B5EF4-FFF2-40B4-BE49-F238E27FC236}">
                  <a16:creationId xmlns:a16="http://schemas.microsoft.com/office/drawing/2014/main" id="{4DA77BDA-897F-7447-BA6E-8719F16764FB}"/>
                </a:ext>
              </a:extLst>
            </p:cNvPr>
            <p:cNvSpPr txBox="1"/>
            <p:nvPr/>
          </p:nvSpPr>
          <p:spPr>
            <a:xfrm>
              <a:off x="7752184" y="5541286"/>
              <a:ext cx="1638951" cy="646331"/>
            </a:xfrm>
            <a:prstGeom prst="rect">
              <a:avLst/>
            </a:prstGeom>
            <a:noFill/>
          </p:spPr>
          <p:txBody>
            <a:bodyPr wrap="square" rtlCol="0">
              <a:spAutoFit/>
            </a:bodyPr>
            <a:lstStyle/>
            <a:p>
              <a:pPr algn="ctr"/>
              <a:r>
                <a:rPr lang="en-VN" b="1" dirty="0">
                  <a:solidFill>
                    <a:schemeClr val="accent6">
                      <a:lumMod val="75000"/>
                    </a:schemeClr>
                  </a:solidFill>
                  <a:latin typeface="Century Gothic" panose="020B0502020202020204" pitchFamily="34" charset="0"/>
                </a:rPr>
                <a:t>Long-term orientation</a:t>
              </a:r>
            </a:p>
          </p:txBody>
        </p:sp>
      </p:grpSp>
      <p:grpSp>
        <p:nvGrpSpPr>
          <p:cNvPr id="299" name="Group 298">
            <a:extLst>
              <a:ext uri="{FF2B5EF4-FFF2-40B4-BE49-F238E27FC236}">
                <a16:creationId xmlns:a16="http://schemas.microsoft.com/office/drawing/2014/main" id="{910A360D-8E50-A74D-A0F6-B2A7BBCB6F32}"/>
              </a:ext>
            </a:extLst>
          </p:cNvPr>
          <p:cNvGrpSpPr/>
          <p:nvPr/>
        </p:nvGrpSpPr>
        <p:grpSpPr>
          <a:xfrm>
            <a:off x="27626392" y="4445910"/>
            <a:ext cx="1737506" cy="930630"/>
            <a:chOff x="8354840" y="2635644"/>
            <a:chExt cx="1810881" cy="969930"/>
          </a:xfrm>
        </p:grpSpPr>
        <p:sp>
          <p:nvSpPr>
            <p:cNvPr id="300" name="Graphic 9">
              <a:extLst>
                <a:ext uri="{FF2B5EF4-FFF2-40B4-BE49-F238E27FC236}">
                  <a16:creationId xmlns:a16="http://schemas.microsoft.com/office/drawing/2014/main" id="{A8C056CE-389C-034F-B6E0-B77F570A41C5}"/>
                </a:ext>
              </a:extLst>
            </p:cNvPr>
            <p:cNvSpPr/>
            <p:nvPr/>
          </p:nvSpPr>
          <p:spPr>
            <a:xfrm>
              <a:off x="8354840" y="2635644"/>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1" name="Graphic 9">
              <a:extLst>
                <a:ext uri="{FF2B5EF4-FFF2-40B4-BE49-F238E27FC236}">
                  <a16:creationId xmlns:a16="http://schemas.microsoft.com/office/drawing/2014/main" id="{D2CFB5D1-BEEF-6049-B420-96040CD3A9DC}"/>
                </a:ext>
              </a:extLst>
            </p:cNvPr>
            <p:cNvSpPr/>
            <p:nvPr/>
          </p:nvSpPr>
          <p:spPr>
            <a:xfrm>
              <a:off x="8354840" y="2811057"/>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2" name="Graphic 9">
              <a:extLst>
                <a:ext uri="{FF2B5EF4-FFF2-40B4-BE49-F238E27FC236}">
                  <a16:creationId xmlns:a16="http://schemas.microsoft.com/office/drawing/2014/main" id="{ADE72FDF-1753-A14D-8F4C-AA79CD8162D4}"/>
                </a:ext>
              </a:extLst>
            </p:cNvPr>
            <p:cNvSpPr/>
            <p:nvPr/>
          </p:nvSpPr>
          <p:spPr>
            <a:xfrm>
              <a:off x="8354840" y="2986470"/>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3" name="Graphic 9">
              <a:extLst>
                <a:ext uri="{FF2B5EF4-FFF2-40B4-BE49-F238E27FC236}">
                  <a16:creationId xmlns:a16="http://schemas.microsoft.com/office/drawing/2014/main" id="{F6EDE828-7BD6-6D4E-BBDC-1AAD86EE8590}"/>
                </a:ext>
              </a:extLst>
            </p:cNvPr>
            <p:cNvSpPr/>
            <p:nvPr/>
          </p:nvSpPr>
          <p:spPr>
            <a:xfrm>
              <a:off x="8354840" y="3161883"/>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4" name="Graphic 9">
              <a:extLst>
                <a:ext uri="{FF2B5EF4-FFF2-40B4-BE49-F238E27FC236}">
                  <a16:creationId xmlns:a16="http://schemas.microsoft.com/office/drawing/2014/main" id="{AD147BA7-0E12-1A48-A31A-3DBF15228A4C}"/>
                </a:ext>
              </a:extLst>
            </p:cNvPr>
            <p:cNvSpPr/>
            <p:nvPr/>
          </p:nvSpPr>
          <p:spPr>
            <a:xfrm>
              <a:off x="9136459"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5" name="Graphic 9">
              <a:extLst>
                <a:ext uri="{FF2B5EF4-FFF2-40B4-BE49-F238E27FC236}">
                  <a16:creationId xmlns:a16="http://schemas.microsoft.com/office/drawing/2014/main" id="{C6B35106-DA46-7A47-A933-88E119E43146}"/>
                </a:ext>
              </a:extLst>
            </p:cNvPr>
            <p:cNvSpPr/>
            <p:nvPr/>
          </p:nvSpPr>
          <p:spPr>
            <a:xfrm>
              <a:off x="8801111"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6" name="Graphic 9">
              <a:extLst>
                <a:ext uri="{FF2B5EF4-FFF2-40B4-BE49-F238E27FC236}">
                  <a16:creationId xmlns:a16="http://schemas.microsoft.com/office/drawing/2014/main" id="{DAFDDE45-1FAA-3C44-95CB-5EC5B50310A6}"/>
                </a:ext>
              </a:extLst>
            </p:cNvPr>
            <p:cNvSpPr/>
            <p:nvPr/>
          </p:nvSpPr>
          <p:spPr>
            <a:xfrm>
              <a:off x="9827793"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7" name="Graphic 9">
              <a:extLst>
                <a:ext uri="{FF2B5EF4-FFF2-40B4-BE49-F238E27FC236}">
                  <a16:creationId xmlns:a16="http://schemas.microsoft.com/office/drawing/2014/main" id="{3346A08B-CFAA-784A-A005-9603D1E0AA74}"/>
                </a:ext>
              </a:extLst>
            </p:cNvPr>
            <p:cNvSpPr/>
            <p:nvPr/>
          </p:nvSpPr>
          <p:spPr>
            <a:xfrm>
              <a:off x="9476967"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308" name="Graphic 9">
              <a:extLst>
                <a:ext uri="{FF2B5EF4-FFF2-40B4-BE49-F238E27FC236}">
                  <a16:creationId xmlns:a16="http://schemas.microsoft.com/office/drawing/2014/main" id="{3D75E4D4-ED8E-7845-9BFC-37E77C4F3AE0}"/>
                </a:ext>
              </a:extLst>
            </p:cNvPr>
            <p:cNvSpPr/>
            <p:nvPr/>
          </p:nvSpPr>
          <p:spPr>
            <a:xfrm>
              <a:off x="8628278" y="2676918"/>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309" name="Graphic 9">
              <a:extLst>
                <a:ext uri="{FF2B5EF4-FFF2-40B4-BE49-F238E27FC236}">
                  <a16:creationId xmlns:a16="http://schemas.microsoft.com/office/drawing/2014/main" id="{4AEE588F-A08E-5140-B022-6E99C849F528}"/>
                </a:ext>
              </a:extLst>
            </p:cNvPr>
            <p:cNvSpPr/>
            <p:nvPr/>
          </p:nvSpPr>
          <p:spPr>
            <a:xfrm>
              <a:off x="8628278" y="2852331"/>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310" name="Graphic 9">
              <a:extLst>
                <a:ext uri="{FF2B5EF4-FFF2-40B4-BE49-F238E27FC236}">
                  <a16:creationId xmlns:a16="http://schemas.microsoft.com/office/drawing/2014/main" id="{A4ADA8B1-E911-814F-A772-25E43E89164C}"/>
                </a:ext>
              </a:extLst>
            </p:cNvPr>
            <p:cNvSpPr/>
            <p:nvPr/>
          </p:nvSpPr>
          <p:spPr>
            <a:xfrm>
              <a:off x="8628278" y="3027744"/>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311" name="Graphic 9">
              <a:extLst>
                <a:ext uri="{FF2B5EF4-FFF2-40B4-BE49-F238E27FC236}">
                  <a16:creationId xmlns:a16="http://schemas.microsoft.com/office/drawing/2014/main" id="{B3C2B5F0-8B75-7A46-A848-936DCC323C4A}"/>
                </a:ext>
              </a:extLst>
            </p:cNvPr>
            <p:cNvSpPr/>
            <p:nvPr/>
          </p:nvSpPr>
          <p:spPr>
            <a:xfrm>
              <a:off x="8628278" y="3203157"/>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312" name="Graphic 9">
              <a:extLst>
                <a:ext uri="{FF2B5EF4-FFF2-40B4-BE49-F238E27FC236}">
                  <a16:creationId xmlns:a16="http://schemas.microsoft.com/office/drawing/2014/main" id="{441BA32E-6B39-D142-BAB5-E1D441412194}"/>
                </a:ext>
              </a:extLst>
            </p:cNvPr>
            <p:cNvSpPr/>
            <p:nvPr/>
          </p:nvSpPr>
          <p:spPr>
            <a:xfrm>
              <a:off x="8778026" y="3197998"/>
              <a:ext cx="201209" cy="190890"/>
            </a:xfrm>
            <a:custGeom>
              <a:avLst/>
              <a:gdLst>
                <a:gd name="connsiteX0" fmla="*/ 175227 w 201209"/>
                <a:gd name="connsiteY0" fmla="*/ 190683 h 190890"/>
                <a:gd name="connsiteX1" fmla="*/ 25610 w 201209"/>
                <a:gd name="connsiteY1" fmla="*/ 190683 h 190890"/>
                <a:gd name="connsiteX2" fmla="*/ -186 w 201209"/>
                <a:gd name="connsiteY2" fmla="*/ 164887 h 190890"/>
                <a:gd name="connsiteX3" fmla="*/ -186 w 201209"/>
                <a:gd name="connsiteY3" fmla="*/ 25588 h 190890"/>
                <a:gd name="connsiteX4" fmla="*/ 25610 w 201209"/>
                <a:gd name="connsiteY4" fmla="*/ -208 h 190890"/>
                <a:gd name="connsiteX5" fmla="*/ 175227 w 201209"/>
                <a:gd name="connsiteY5" fmla="*/ -208 h 190890"/>
                <a:gd name="connsiteX6" fmla="*/ 201023 w 201209"/>
                <a:gd name="connsiteY6" fmla="*/ 25588 h 190890"/>
                <a:gd name="connsiteX7" fmla="*/ 201023 w 201209"/>
                <a:gd name="connsiteY7" fmla="*/ 164887 h 190890"/>
                <a:gd name="connsiteX8" fmla="*/ 175227 w 201209"/>
                <a:gd name="connsiteY8" fmla="*/ 190683 h 19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190890">
                  <a:moveTo>
                    <a:pt x="175227" y="190683"/>
                  </a:moveTo>
                  <a:lnTo>
                    <a:pt x="25610" y="190683"/>
                  </a:lnTo>
                  <a:cubicBezTo>
                    <a:pt x="11370" y="190666"/>
                    <a:pt x="-169" y="179127"/>
                    <a:pt x="-186" y="164887"/>
                  </a:cubicBezTo>
                  <a:lnTo>
                    <a:pt x="-186" y="25588"/>
                  </a:lnTo>
                  <a:cubicBezTo>
                    <a:pt x="-169" y="11348"/>
                    <a:pt x="11370" y="-191"/>
                    <a:pt x="25610" y="-208"/>
                  </a:cubicBezTo>
                  <a:lnTo>
                    <a:pt x="175227" y="-208"/>
                  </a:lnTo>
                  <a:cubicBezTo>
                    <a:pt x="189467" y="-191"/>
                    <a:pt x="201007" y="11348"/>
                    <a:pt x="201023" y="25588"/>
                  </a:cubicBezTo>
                  <a:lnTo>
                    <a:pt x="201023" y="164887"/>
                  </a:lnTo>
                  <a:cubicBezTo>
                    <a:pt x="201007" y="179127"/>
                    <a:pt x="189467" y="190666"/>
                    <a:pt x="175227" y="190683"/>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313" name="Graphic 9">
              <a:extLst>
                <a:ext uri="{FF2B5EF4-FFF2-40B4-BE49-F238E27FC236}">
                  <a16:creationId xmlns:a16="http://schemas.microsoft.com/office/drawing/2014/main" id="{0B95CF24-7026-184E-B2F6-770799B82FD6}"/>
                </a:ext>
              </a:extLst>
            </p:cNvPr>
            <p:cNvSpPr/>
            <p:nvPr/>
          </p:nvSpPr>
          <p:spPr>
            <a:xfrm>
              <a:off x="9113375" y="3022585"/>
              <a:ext cx="201209" cy="366303"/>
            </a:xfrm>
            <a:custGeom>
              <a:avLst/>
              <a:gdLst>
                <a:gd name="connsiteX0" fmla="*/ 175227 w 201209"/>
                <a:gd name="connsiteY0" fmla="*/ 366096 h 366303"/>
                <a:gd name="connsiteX1" fmla="*/ 25610 w 201209"/>
                <a:gd name="connsiteY1" fmla="*/ 366096 h 366303"/>
                <a:gd name="connsiteX2" fmla="*/ -186 w 201209"/>
                <a:gd name="connsiteY2" fmla="*/ 340300 h 366303"/>
                <a:gd name="connsiteX3" fmla="*/ -186 w 201209"/>
                <a:gd name="connsiteY3" fmla="*/ 25588 h 366303"/>
                <a:gd name="connsiteX4" fmla="*/ 25610 w 201209"/>
                <a:gd name="connsiteY4" fmla="*/ -208 h 366303"/>
                <a:gd name="connsiteX5" fmla="*/ 175227 w 201209"/>
                <a:gd name="connsiteY5" fmla="*/ -208 h 366303"/>
                <a:gd name="connsiteX6" fmla="*/ 201023 w 201209"/>
                <a:gd name="connsiteY6" fmla="*/ 25588 h 366303"/>
                <a:gd name="connsiteX7" fmla="*/ 201023 w 201209"/>
                <a:gd name="connsiteY7" fmla="*/ 340300 h 366303"/>
                <a:gd name="connsiteX8" fmla="*/ 175227 w 201209"/>
                <a:gd name="connsiteY8" fmla="*/ 366096 h 36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366303">
                  <a:moveTo>
                    <a:pt x="175227" y="366096"/>
                  </a:moveTo>
                  <a:lnTo>
                    <a:pt x="25610" y="366096"/>
                  </a:lnTo>
                  <a:cubicBezTo>
                    <a:pt x="11370" y="366079"/>
                    <a:pt x="-170" y="354540"/>
                    <a:pt x="-186" y="340300"/>
                  </a:cubicBezTo>
                  <a:lnTo>
                    <a:pt x="-186" y="25588"/>
                  </a:lnTo>
                  <a:cubicBezTo>
                    <a:pt x="-170" y="11348"/>
                    <a:pt x="11370" y="-192"/>
                    <a:pt x="25610" y="-208"/>
                  </a:cubicBezTo>
                  <a:lnTo>
                    <a:pt x="175227" y="-208"/>
                  </a:lnTo>
                  <a:cubicBezTo>
                    <a:pt x="189467" y="-192"/>
                    <a:pt x="201007" y="11348"/>
                    <a:pt x="201023" y="25588"/>
                  </a:cubicBezTo>
                  <a:lnTo>
                    <a:pt x="201023" y="340300"/>
                  </a:lnTo>
                  <a:cubicBezTo>
                    <a:pt x="201007" y="354540"/>
                    <a:pt x="189467" y="366079"/>
                    <a:pt x="175227" y="366096"/>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314" name="Graphic 9">
              <a:extLst>
                <a:ext uri="{FF2B5EF4-FFF2-40B4-BE49-F238E27FC236}">
                  <a16:creationId xmlns:a16="http://schemas.microsoft.com/office/drawing/2014/main" id="{D7B97840-9172-2349-950A-D022BE3733BB}"/>
                </a:ext>
              </a:extLst>
            </p:cNvPr>
            <p:cNvSpPr/>
            <p:nvPr/>
          </p:nvSpPr>
          <p:spPr>
            <a:xfrm>
              <a:off x="9453882" y="2847172"/>
              <a:ext cx="201209" cy="541716"/>
            </a:xfrm>
            <a:custGeom>
              <a:avLst/>
              <a:gdLst>
                <a:gd name="connsiteX0" fmla="*/ 175227 w 201209"/>
                <a:gd name="connsiteY0" fmla="*/ 541509 h 541716"/>
                <a:gd name="connsiteX1" fmla="*/ 25610 w 201209"/>
                <a:gd name="connsiteY1" fmla="*/ 541509 h 541716"/>
                <a:gd name="connsiteX2" fmla="*/ -186 w 201209"/>
                <a:gd name="connsiteY2" fmla="*/ 515713 h 541716"/>
                <a:gd name="connsiteX3" fmla="*/ -186 w 201209"/>
                <a:gd name="connsiteY3" fmla="*/ 25588 h 541716"/>
                <a:gd name="connsiteX4" fmla="*/ 25610 w 201209"/>
                <a:gd name="connsiteY4" fmla="*/ -208 h 541716"/>
                <a:gd name="connsiteX5" fmla="*/ 175227 w 201209"/>
                <a:gd name="connsiteY5" fmla="*/ -208 h 541716"/>
                <a:gd name="connsiteX6" fmla="*/ 201023 w 201209"/>
                <a:gd name="connsiteY6" fmla="*/ 25588 h 541716"/>
                <a:gd name="connsiteX7" fmla="*/ 201023 w 201209"/>
                <a:gd name="connsiteY7" fmla="*/ 515713 h 541716"/>
                <a:gd name="connsiteX8" fmla="*/ 175227 w 201209"/>
                <a:gd name="connsiteY8" fmla="*/ 541509 h 541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541716">
                  <a:moveTo>
                    <a:pt x="175227" y="541509"/>
                  </a:moveTo>
                  <a:lnTo>
                    <a:pt x="25610" y="541509"/>
                  </a:lnTo>
                  <a:cubicBezTo>
                    <a:pt x="11370" y="541493"/>
                    <a:pt x="-170" y="529953"/>
                    <a:pt x="-186" y="515713"/>
                  </a:cubicBezTo>
                  <a:lnTo>
                    <a:pt x="-186" y="25588"/>
                  </a:lnTo>
                  <a:cubicBezTo>
                    <a:pt x="-170" y="11348"/>
                    <a:pt x="11370" y="-192"/>
                    <a:pt x="25610" y="-208"/>
                  </a:cubicBezTo>
                  <a:lnTo>
                    <a:pt x="175227" y="-208"/>
                  </a:lnTo>
                  <a:cubicBezTo>
                    <a:pt x="189467" y="-192"/>
                    <a:pt x="201007" y="11348"/>
                    <a:pt x="201023" y="25588"/>
                  </a:cubicBezTo>
                  <a:lnTo>
                    <a:pt x="201023" y="515713"/>
                  </a:lnTo>
                  <a:cubicBezTo>
                    <a:pt x="201007" y="529953"/>
                    <a:pt x="189467" y="541493"/>
                    <a:pt x="175227" y="541509"/>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315" name="Graphic 9">
              <a:extLst>
                <a:ext uri="{FF2B5EF4-FFF2-40B4-BE49-F238E27FC236}">
                  <a16:creationId xmlns:a16="http://schemas.microsoft.com/office/drawing/2014/main" id="{D31760A8-CAB2-F148-8C41-3CF3C7333A0B}"/>
                </a:ext>
              </a:extLst>
            </p:cNvPr>
            <p:cNvSpPr/>
            <p:nvPr/>
          </p:nvSpPr>
          <p:spPr>
            <a:xfrm>
              <a:off x="9804707" y="2676918"/>
              <a:ext cx="201209" cy="711970"/>
            </a:xfrm>
            <a:custGeom>
              <a:avLst/>
              <a:gdLst>
                <a:gd name="connsiteX0" fmla="*/ 175227 w 201209"/>
                <a:gd name="connsiteY0" fmla="*/ 711763 h 711970"/>
                <a:gd name="connsiteX1" fmla="*/ 25610 w 201209"/>
                <a:gd name="connsiteY1" fmla="*/ 711763 h 711970"/>
                <a:gd name="connsiteX2" fmla="*/ -186 w 201209"/>
                <a:gd name="connsiteY2" fmla="*/ 685967 h 711970"/>
                <a:gd name="connsiteX3" fmla="*/ -186 w 201209"/>
                <a:gd name="connsiteY3" fmla="*/ 25588 h 711970"/>
                <a:gd name="connsiteX4" fmla="*/ 25610 w 201209"/>
                <a:gd name="connsiteY4" fmla="*/ -208 h 711970"/>
                <a:gd name="connsiteX5" fmla="*/ 175227 w 201209"/>
                <a:gd name="connsiteY5" fmla="*/ -208 h 711970"/>
                <a:gd name="connsiteX6" fmla="*/ 201023 w 201209"/>
                <a:gd name="connsiteY6" fmla="*/ 25588 h 711970"/>
                <a:gd name="connsiteX7" fmla="*/ 201023 w 201209"/>
                <a:gd name="connsiteY7" fmla="*/ 685967 h 711970"/>
                <a:gd name="connsiteX8" fmla="*/ 175227 w 201209"/>
                <a:gd name="connsiteY8" fmla="*/ 711763 h 711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711970">
                  <a:moveTo>
                    <a:pt x="175227" y="711763"/>
                  </a:moveTo>
                  <a:lnTo>
                    <a:pt x="25610" y="711763"/>
                  </a:lnTo>
                  <a:cubicBezTo>
                    <a:pt x="11370" y="711746"/>
                    <a:pt x="-170" y="700206"/>
                    <a:pt x="-186" y="685967"/>
                  </a:cubicBezTo>
                  <a:lnTo>
                    <a:pt x="-186" y="25588"/>
                  </a:lnTo>
                  <a:cubicBezTo>
                    <a:pt x="-170" y="11348"/>
                    <a:pt x="11370" y="-192"/>
                    <a:pt x="25610" y="-208"/>
                  </a:cubicBezTo>
                  <a:lnTo>
                    <a:pt x="175227" y="-208"/>
                  </a:lnTo>
                  <a:cubicBezTo>
                    <a:pt x="189467" y="-192"/>
                    <a:pt x="201007" y="11348"/>
                    <a:pt x="201023" y="25588"/>
                  </a:cubicBezTo>
                  <a:lnTo>
                    <a:pt x="201023" y="685967"/>
                  </a:lnTo>
                  <a:cubicBezTo>
                    <a:pt x="201007" y="700206"/>
                    <a:pt x="189467" y="711746"/>
                    <a:pt x="175227" y="711763"/>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316" name="Graphic 9">
              <a:extLst>
                <a:ext uri="{FF2B5EF4-FFF2-40B4-BE49-F238E27FC236}">
                  <a16:creationId xmlns:a16="http://schemas.microsoft.com/office/drawing/2014/main" id="{A86725E4-9302-B84C-BE40-BF3EA63315D5}"/>
                </a:ext>
              </a:extLst>
            </p:cNvPr>
            <p:cNvSpPr/>
            <p:nvPr/>
          </p:nvSpPr>
          <p:spPr>
            <a:xfrm>
              <a:off x="8628278" y="3378570"/>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chemeClr val="accent6">
                <a:lumMod val="50000"/>
              </a:schemeClr>
            </a:solidFill>
            <a:ln w="5154" cap="flat">
              <a:noFill/>
              <a:prstDash val="solid"/>
              <a:miter/>
            </a:ln>
          </p:spPr>
          <p:txBody>
            <a:bodyPr rtlCol="0" anchor="ctr"/>
            <a:lstStyle/>
            <a:p>
              <a:endParaRPr lang="en-VN"/>
            </a:p>
          </p:txBody>
        </p:sp>
      </p:grpSp>
      <p:sp>
        <p:nvSpPr>
          <p:cNvPr id="322" name="Rounded Rectangle 92">
            <a:extLst>
              <a:ext uri="{FF2B5EF4-FFF2-40B4-BE49-F238E27FC236}">
                <a16:creationId xmlns:a16="http://schemas.microsoft.com/office/drawing/2014/main" id="{933038D8-CC6E-488C-BD44-0018332B9368}"/>
              </a:ext>
            </a:extLst>
          </p:cNvPr>
          <p:cNvSpPr/>
          <p:nvPr/>
        </p:nvSpPr>
        <p:spPr>
          <a:xfrm>
            <a:off x="446950" y="4575932"/>
            <a:ext cx="6170611" cy="893485"/>
          </a:xfrm>
          <a:prstGeom prst="roundRect">
            <a:avLst>
              <a:gd name="adj" fmla="val 14446"/>
            </a:avLst>
          </a:prstGeom>
          <a:solidFill>
            <a:schemeClr val="accent5">
              <a:lumMod val="20000"/>
              <a:lumOff val="80000"/>
            </a:schemeClr>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23" name="Rectangle 322">
            <a:extLst>
              <a:ext uri="{FF2B5EF4-FFF2-40B4-BE49-F238E27FC236}">
                <a16:creationId xmlns:a16="http://schemas.microsoft.com/office/drawing/2014/main" id="{6E31354E-07F6-47B3-9CF5-AF45E6F68604}"/>
              </a:ext>
            </a:extLst>
          </p:cNvPr>
          <p:cNvSpPr/>
          <p:nvPr/>
        </p:nvSpPr>
        <p:spPr>
          <a:xfrm>
            <a:off x="502081" y="4682947"/>
            <a:ext cx="6301325" cy="646331"/>
          </a:xfrm>
          <a:prstGeom prst="rect">
            <a:avLst/>
          </a:prstGeom>
        </p:spPr>
        <p:txBody>
          <a:bodyPr wrap="square">
            <a:spAutoFit/>
          </a:bodyPr>
          <a:lstStyle/>
          <a:p>
            <a:r>
              <a:rPr lang="en-US" dirty="0">
                <a:solidFill>
                  <a:srgbClr val="00B0F0"/>
                </a:solidFill>
                <a:latin typeface="Arial" panose="020B0604020202020204" pitchFamily="34" charset="0"/>
                <a:cs typeface="Arial" panose="020B0604020202020204" pitchFamily="34" charset="0"/>
              </a:rPr>
              <a:t>Developers can spend less time worrying about framework-specific code and more time writing current JavaScript.</a:t>
            </a:r>
          </a:p>
        </p:txBody>
      </p:sp>
    </p:spTree>
    <p:extLst>
      <p:ext uri="{BB962C8B-B14F-4D97-AF65-F5344CB8AC3E}">
        <p14:creationId xmlns:p14="http://schemas.microsoft.com/office/powerpoint/2010/main" val="24998698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1030" name="Picture 6" descr="Colleague - Free people icons">
            <a:extLst>
              <a:ext uri="{FF2B5EF4-FFF2-40B4-BE49-F238E27FC236}">
                <a16:creationId xmlns:a16="http://schemas.microsoft.com/office/drawing/2014/main" id="{2F9D03BF-C7CA-40BC-B091-28C3F9237F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599" y="7750536"/>
            <a:ext cx="4876800" cy="4876800"/>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49E8DE9F-7B6B-C540-A441-127E1B294784}"/>
              </a:ext>
            </a:extLst>
          </p:cNvPr>
          <p:cNvGrpSpPr/>
          <p:nvPr/>
        </p:nvGrpSpPr>
        <p:grpSpPr>
          <a:xfrm>
            <a:off x="911424" y="1124744"/>
            <a:ext cx="9577064" cy="4968552"/>
            <a:chOff x="911424" y="1280078"/>
            <a:chExt cx="9577064" cy="4968552"/>
          </a:xfrm>
        </p:grpSpPr>
        <p:sp>
          <p:nvSpPr>
            <p:cNvPr id="5" name="TextBox 4">
              <a:extLst>
                <a:ext uri="{FF2B5EF4-FFF2-40B4-BE49-F238E27FC236}">
                  <a16:creationId xmlns:a16="http://schemas.microsoft.com/office/drawing/2014/main" id="{C93D4276-AAAC-EE44-B0F9-598CFE9F4FE2}"/>
                </a:ext>
              </a:extLst>
            </p:cNvPr>
            <p:cNvSpPr txBox="1"/>
            <p:nvPr/>
          </p:nvSpPr>
          <p:spPr>
            <a:xfrm>
              <a:off x="911424" y="1280078"/>
              <a:ext cx="9577064" cy="523220"/>
            </a:xfrm>
            <a:prstGeom prst="rect">
              <a:avLst/>
            </a:prstGeom>
            <a:noFill/>
          </p:spPr>
          <p:txBody>
            <a:bodyPr wrap="square" rtlCol="0">
              <a:spAutoFit/>
            </a:bodyPr>
            <a:lstStyle/>
            <a:p>
              <a:r>
                <a:rPr lang="vi-VN" sz="2800" b="1" dirty="0">
                  <a:solidFill>
                    <a:schemeClr val="bg1"/>
                  </a:solidFill>
                  <a:latin typeface="Century Gothic" panose="020B0502020202020204" pitchFamily="34" charset="0"/>
                </a:rPr>
                <a:t>One of the most popular JS framework</a:t>
              </a:r>
              <a:endParaRPr lang="en-VN" sz="2800" b="1" dirty="0">
                <a:solidFill>
                  <a:schemeClr val="bg1"/>
                </a:solidFill>
                <a:latin typeface="Century Gothic" panose="020B0502020202020204" pitchFamily="34" charset="0"/>
              </a:endParaRPr>
            </a:p>
          </p:txBody>
        </p:sp>
        <p:sp>
          <p:nvSpPr>
            <p:cNvPr id="6" name="TextBox 5">
              <a:extLst>
                <a:ext uri="{FF2B5EF4-FFF2-40B4-BE49-F238E27FC236}">
                  <a16:creationId xmlns:a16="http://schemas.microsoft.com/office/drawing/2014/main" id="{F763B38D-A994-994E-8799-35338F67655C}"/>
                </a:ext>
              </a:extLst>
            </p:cNvPr>
            <p:cNvSpPr txBox="1"/>
            <p:nvPr/>
          </p:nvSpPr>
          <p:spPr>
            <a:xfrm>
              <a:off x="911424" y="1741743"/>
              <a:ext cx="7183652" cy="1015663"/>
            </a:xfrm>
            <a:prstGeom prst="rect">
              <a:avLst/>
            </a:prstGeom>
            <a:noFill/>
          </p:spPr>
          <p:txBody>
            <a:bodyPr wrap="square" rtlCol="0">
              <a:spAutoFit/>
            </a:bodyPr>
            <a:lstStyle/>
            <a:p>
              <a:r>
                <a:rPr lang="vi-VN" sz="6000" b="1" dirty="0">
                  <a:solidFill>
                    <a:schemeClr val="bg1"/>
                  </a:solidFill>
                  <a:latin typeface="Century Gothic" panose="020B0502020202020204" pitchFamily="34" charset="0"/>
                </a:rPr>
                <a:t>ReactJS</a:t>
              </a:r>
              <a:endParaRPr lang="en-VN" sz="6000" b="1"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4E45B5DC-08DB-8B43-9CF7-88C15FB484FA}"/>
                </a:ext>
              </a:extLst>
            </p:cNvPr>
            <p:cNvSpPr txBox="1"/>
            <p:nvPr/>
          </p:nvSpPr>
          <p:spPr>
            <a:xfrm>
              <a:off x="956876" y="5417633"/>
              <a:ext cx="5139123" cy="830997"/>
            </a:xfrm>
            <a:prstGeom prst="rect">
              <a:avLst/>
            </a:prstGeom>
            <a:noFill/>
          </p:spPr>
          <p:txBody>
            <a:bodyPr wrap="square" rtlCol="0">
              <a:spAutoFit/>
            </a:bodyPr>
            <a:lstStyle/>
            <a:p>
              <a:r>
                <a:rPr lang="en-VN" sz="2400" dirty="0">
                  <a:solidFill>
                    <a:schemeClr val="bg1"/>
                  </a:solidFill>
                  <a:latin typeface="Century Gothic" panose="020B0502020202020204" pitchFamily="34" charset="0"/>
                </a:rPr>
                <a:t>Lecturer </a:t>
              </a:r>
              <a:r>
                <a:rPr lang="vi-VN" sz="2400" dirty="0">
                  <a:solidFill>
                    <a:schemeClr val="bg1"/>
                  </a:solidFill>
                  <a:latin typeface="Century Gothic" panose="020B0502020202020204" pitchFamily="34" charset="0"/>
                </a:rPr>
                <a:t>Nguyễn Thiên Bảo</a:t>
              </a:r>
              <a:endParaRPr lang="en-VN" sz="2400" dirty="0">
                <a:solidFill>
                  <a:schemeClr val="bg1"/>
                </a:solidFill>
                <a:latin typeface="Century Gothic" panose="020B0502020202020204" pitchFamily="34" charset="0"/>
              </a:endParaRPr>
            </a:p>
            <a:p>
              <a:r>
                <a:rPr lang="vi-VN" sz="2400" dirty="0">
                  <a:solidFill>
                    <a:schemeClr val="bg1"/>
                  </a:solidFill>
                  <a:latin typeface="Century Gothic" panose="020B0502020202020204" pitchFamily="34" charset="0"/>
                </a:rPr>
                <a:t>Group 07</a:t>
              </a:r>
              <a:endParaRPr lang="en-VN" sz="2400" dirty="0">
                <a:solidFill>
                  <a:schemeClr val="bg1"/>
                </a:solidFill>
                <a:latin typeface="Century Gothic" panose="020B0502020202020204" pitchFamily="34" charset="0"/>
              </a:endParaRPr>
            </a:p>
          </p:txBody>
        </p:sp>
      </p:grpSp>
      <p:grpSp>
        <p:nvGrpSpPr>
          <p:cNvPr id="124" name="Group 123">
            <a:extLst>
              <a:ext uri="{FF2B5EF4-FFF2-40B4-BE49-F238E27FC236}">
                <a16:creationId xmlns:a16="http://schemas.microsoft.com/office/drawing/2014/main" id="{8EBEC630-5B16-AE4A-83CC-C41C0104BDFC}"/>
              </a:ext>
            </a:extLst>
          </p:cNvPr>
          <p:cNvGrpSpPr/>
          <p:nvPr/>
        </p:nvGrpSpPr>
        <p:grpSpPr>
          <a:xfrm>
            <a:off x="4939477" y="2481925"/>
            <a:ext cx="6197083" cy="3611371"/>
            <a:chOff x="1238964" y="457933"/>
            <a:chExt cx="9770801" cy="5693967"/>
          </a:xfrm>
        </p:grpSpPr>
        <p:sp>
          <p:nvSpPr>
            <p:cNvPr id="12" name="Graphic 9">
              <a:extLst>
                <a:ext uri="{FF2B5EF4-FFF2-40B4-BE49-F238E27FC236}">
                  <a16:creationId xmlns:a16="http://schemas.microsoft.com/office/drawing/2014/main" id="{A4068D87-1522-1B41-8864-A2CFA2A6ECA9}"/>
                </a:ext>
              </a:extLst>
            </p:cNvPr>
            <p:cNvSpPr/>
            <p:nvPr/>
          </p:nvSpPr>
          <p:spPr>
            <a:xfrm>
              <a:off x="1239181" y="457933"/>
              <a:ext cx="9770584" cy="5693966"/>
            </a:xfrm>
            <a:custGeom>
              <a:avLst/>
              <a:gdLst>
                <a:gd name="connsiteX0" fmla="*/ 9747121 w 9770584"/>
                <a:gd name="connsiteY0" fmla="*/ 5106374 h 5693966"/>
                <a:gd name="connsiteX1" fmla="*/ 9059093 w 9770584"/>
                <a:gd name="connsiteY1" fmla="*/ 5693967 h 5693966"/>
                <a:gd name="connsiteX2" fmla="*/ 7085497 w 9770584"/>
                <a:gd name="connsiteY2" fmla="*/ 5693076 h 5693966"/>
                <a:gd name="connsiteX3" fmla="*/ 5356150 w 9770584"/>
                <a:gd name="connsiteY3" fmla="*/ 5692253 h 5693966"/>
                <a:gd name="connsiteX4" fmla="*/ 5304235 w 9770584"/>
                <a:gd name="connsiteY4" fmla="*/ 5692253 h 5693966"/>
                <a:gd name="connsiteX5" fmla="*/ 4933903 w 9770584"/>
                <a:gd name="connsiteY5" fmla="*/ 5692253 h 5693966"/>
                <a:gd name="connsiteX6" fmla="*/ 4886137 w 9770584"/>
                <a:gd name="connsiteY6" fmla="*/ 5692253 h 5693966"/>
                <a:gd name="connsiteX7" fmla="*/ 4532950 w 9770584"/>
                <a:gd name="connsiteY7" fmla="*/ 5692253 h 5693966"/>
                <a:gd name="connsiteX8" fmla="*/ 4472531 w 9770584"/>
                <a:gd name="connsiteY8" fmla="*/ 5692253 h 5693966"/>
                <a:gd name="connsiteX9" fmla="*/ 3980229 w 9770584"/>
                <a:gd name="connsiteY9" fmla="*/ 5692047 h 5693966"/>
                <a:gd name="connsiteX10" fmla="*/ 3893441 w 9770584"/>
                <a:gd name="connsiteY10" fmla="*/ 5692047 h 5693966"/>
                <a:gd name="connsiteX11" fmla="*/ 3491940 w 9770584"/>
                <a:gd name="connsiteY11" fmla="*/ 5691841 h 5693966"/>
                <a:gd name="connsiteX12" fmla="*/ 3382760 w 9770584"/>
                <a:gd name="connsiteY12" fmla="*/ 5691841 h 5693966"/>
                <a:gd name="connsiteX13" fmla="*/ 2690788 w 9770584"/>
                <a:gd name="connsiteY13" fmla="*/ 5691498 h 5693966"/>
                <a:gd name="connsiteX14" fmla="*/ 2569916 w 9770584"/>
                <a:gd name="connsiteY14" fmla="*/ 5691498 h 5693966"/>
                <a:gd name="connsiteX15" fmla="*/ 2035369 w 9770584"/>
                <a:gd name="connsiteY15" fmla="*/ 5691259 h 5693966"/>
                <a:gd name="connsiteX16" fmla="*/ 1921389 w 9770584"/>
                <a:gd name="connsiteY16" fmla="*/ 5691259 h 5693966"/>
                <a:gd name="connsiteX17" fmla="*/ 1097160 w 9770584"/>
                <a:gd name="connsiteY17" fmla="*/ 5690264 h 5693966"/>
                <a:gd name="connsiteX18" fmla="*/ 463275 w 9770584"/>
                <a:gd name="connsiteY18" fmla="*/ 5310537 h 5693966"/>
                <a:gd name="connsiteX19" fmla="*/ 296523 w 9770584"/>
                <a:gd name="connsiteY19" fmla="*/ 4962836 h 5693966"/>
                <a:gd name="connsiteX20" fmla="*/ 66780 w 9770584"/>
                <a:gd name="connsiteY20" fmla="*/ 4242575 h 5693966"/>
                <a:gd name="connsiteX21" fmla="*/ 532 w 9770584"/>
                <a:gd name="connsiteY21" fmla="*/ 3568982 h 5693966"/>
                <a:gd name="connsiteX22" fmla="*/ 6052 w 9770584"/>
                <a:gd name="connsiteY22" fmla="*/ 3442348 h 5693966"/>
                <a:gd name="connsiteX23" fmla="*/ 16099 w 9770584"/>
                <a:gd name="connsiteY23" fmla="*/ 3331558 h 5693966"/>
                <a:gd name="connsiteX24" fmla="*/ 84302 w 9770584"/>
                <a:gd name="connsiteY24" fmla="*/ 2971513 h 5693966"/>
                <a:gd name="connsiteX25" fmla="*/ 251432 w 9770584"/>
                <a:gd name="connsiteY25" fmla="*/ 2532909 h 5693966"/>
                <a:gd name="connsiteX26" fmla="*/ 592377 w 9770584"/>
                <a:gd name="connsiteY26" fmla="*/ 2020788 h 5693966"/>
                <a:gd name="connsiteX27" fmla="*/ 849895 w 9770584"/>
                <a:gd name="connsiteY27" fmla="*/ 1753772 h 5693966"/>
                <a:gd name="connsiteX28" fmla="*/ 4446539 w 9770584"/>
                <a:gd name="connsiteY28" fmla="*/ 844915 h 5693966"/>
                <a:gd name="connsiteX29" fmla="*/ 6572690 w 9770584"/>
                <a:gd name="connsiteY29" fmla="*/ 15543 h 5693966"/>
                <a:gd name="connsiteX30" fmla="*/ 8844505 w 9770584"/>
                <a:gd name="connsiteY30" fmla="*/ 2241341 h 5693966"/>
                <a:gd name="connsiteX31" fmla="*/ 8793070 w 9770584"/>
                <a:gd name="connsiteY31" fmla="*/ 2426885 h 5693966"/>
                <a:gd name="connsiteX32" fmla="*/ 8754940 w 9770584"/>
                <a:gd name="connsiteY32" fmla="*/ 2619252 h 5693966"/>
                <a:gd name="connsiteX33" fmla="*/ 8752917 w 9770584"/>
                <a:gd name="connsiteY33" fmla="*/ 2632968 h 5693966"/>
                <a:gd name="connsiteX34" fmla="*/ 8746334 w 9770584"/>
                <a:gd name="connsiteY34" fmla="*/ 2684882 h 5693966"/>
                <a:gd name="connsiteX35" fmla="*/ 8745819 w 9770584"/>
                <a:gd name="connsiteY35" fmla="*/ 3010637 h 5693966"/>
                <a:gd name="connsiteX36" fmla="*/ 8917921 w 9770584"/>
                <a:gd name="connsiteY36" fmla="*/ 3458773 h 5693966"/>
                <a:gd name="connsiteX37" fmla="*/ 9111110 w 9770584"/>
                <a:gd name="connsiteY37" fmla="*/ 3686185 h 5693966"/>
                <a:gd name="connsiteX38" fmla="*/ 9170878 w 9770584"/>
                <a:gd name="connsiteY38" fmla="*/ 3745164 h 5693966"/>
                <a:gd name="connsiteX39" fmla="*/ 9249539 w 9770584"/>
                <a:gd name="connsiteY39" fmla="*/ 3820293 h 5693966"/>
                <a:gd name="connsiteX40" fmla="*/ 9354330 w 9770584"/>
                <a:gd name="connsiteY40" fmla="*/ 3921311 h 5693966"/>
                <a:gd name="connsiteX41" fmla="*/ 9376447 w 9770584"/>
                <a:gd name="connsiteY41" fmla="*/ 3943360 h 5693966"/>
                <a:gd name="connsiteX42" fmla="*/ 9413857 w 9770584"/>
                <a:gd name="connsiteY42" fmla="*/ 3981833 h 5693966"/>
                <a:gd name="connsiteX43" fmla="*/ 9557052 w 9770584"/>
                <a:gd name="connsiteY43" fmla="*/ 4150951 h 5693966"/>
                <a:gd name="connsiteX44" fmla="*/ 9585101 w 9770584"/>
                <a:gd name="connsiteY44" fmla="*/ 4190831 h 5693966"/>
                <a:gd name="connsiteX45" fmla="*/ 9616133 w 9770584"/>
                <a:gd name="connsiteY45" fmla="*/ 4239625 h 5693966"/>
                <a:gd name="connsiteX46" fmla="*/ 9699321 w 9770584"/>
                <a:gd name="connsiteY46" fmla="*/ 4410321 h 5693966"/>
                <a:gd name="connsiteX47" fmla="*/ 9747121 w 9770584"/>
                <a:gd name="connsiteY47" fmla="*/ 5106374 h 569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770584" h="5693966">
                  <a:moveTo>
                    <a:pt x="9747121" y="5106374"/>
                  </a:moveTo>
                  <a:cubicBezTo>
                    <a:pt x="9693556" y="5444826"/>
                    <a:pt x="9401756" y="5694030"/>
                    <a:pt x="9059093" y="5693967"/>
                  </a:cubicBezTo>
                  <a:lnTo>
                    <a:pt x="7085497" y="5693076"/>
                  </a:lnTo>
                  <a:lnTo>
                    <a:pt x="5356150" y="5692253"/>
                  </a:lnTo>
                  <a:lnTo>
                    <a:pt x="5304235" y="5692253"/>
                  </a:lnTo>
                  <a:lnTo>
                    <a:pt x="4933903" y="5692253"/>
                  </a:lnTo>
                  <a:lnTo>
                    <a:pt x="4886137" y="5692253"/>
                  </a:lnTo>
                  <a:lnTo>
                    <a:pt x="4532950" y="5692253"/>
                  </a:lnTo>
                  <a:lnTo>
                    <a:pt x="4472531" y="5692253"/>
                  </a:lnTo>
                  <a:lnTo>
                    <a:pt x="3980229" y="5692047"/>
                  </a:lnTo>
                  <a:lnTo>
                    <a:pt x="3893441" y="5692047"/>
                  </a:lnTo>
                  <a:lnTo>
                    <a:pt x="3491940" y="5691841"/>
                  </a:lnTo>
                  <a:lnTo>
                    <a:pt x="3382760" y="5691841"/>
                  </a:lnTo>
                  <a:lnTo>
                    <a:pt x="2690788" y="5691498"/>
                  </a:lnTo>
                  <a:lnTo>
                    <a:pt x="2569916" y="5691498"/>
                  </a:lnTo>
                  <a:lnTo>
                    <a:pt x="2035369" y="5691259"/>
                  </a:lnTo>
                  <a:lnTo>
                    <a:pt x="1921389" y="5691259"/>
                  </a:lnTo>
                  <a:lnTo>
                    <a:pt x="1097160" y="5690264"/>
                  </a:lnTo>
                  <a:cubicBezTo>
                    <a:pt x="832020" y="5690222"/>
                    <a:pt x="588412" y="5544289"/>
                    <a:pt x="463275" y="5310537"/>
                  </a:cubicBezTo>
                  <a:cubicBezTo>
                    <a:pt x="409886" y="5210615"/>
                    <a:pt x="352313" y="5093584"/>
                    <a:pt x="296523" y="4962836"/>
                  </a:cubicBezTo>
                  <a:cubicBezTo>
                    <a:pt x="207369" y="4753496"/>
                    <a:pt x="122467" y="4508905"/>
                    <a:pt x="66780" y="4242575"/>
                  </a:cubicBezTo>
                  <a:cubicBezTo>
                    <a:pt x="22203" y="4029633"/>
                    <a:pt x="-4132" y="3802805"/>
                    <a:pt x="532" y="3568982"/>
                  </a:cubicBezTo>
                  <a:cubicBezTo>
                    <a:pt x="1309" y="3527011"/>
                    <a:pt x="3149" y="3484799"/>
                    <a:pt x="6052" y="3442348"/>
                  </a:cubicBezTo>
                  <a:cubicBezTo>
                    <a:pt x="8590" y="3405544"/>
                    <a:pt x="11939" y="3368614"/>
                    <a:pt x="16099" y="3331558"/>
                  </a:cubicBezTo>
                  <a:cubicBezTo>
                    <a:pt x="29648" y="3209983"/>
                    <a:pt x="52448" y="3089619"/>
                    <a:pt x="84302" y="2971513"/>
                  </a:cubicBezTo>
                  <a:cubicBezTo>
                    <a:pt x="125228" y="2820098"/>
                    <a:pt x="181217" y="2673164"/>
                    <a:pt x="251432" y="2532909"/>
                  </a:cubicBezTo>
                  <a:cubicBezTo>
                    <a:pt x="337980" y="2359779"/>
                    <a:pt x="450074" y="2188192"/>
                    <a:pt x="592377" y="2020788"/>
                  </a:cubicBezTo>
                  <a:cubicBezTo>
                    <a:pt x="672678" y="1926602"/>
                    <a:pt x="758679" y="1837430"/>
                    <a:pt x="849895" y="1753772"/>
                  </a:cubicBezTo>
                  <a:cubicBezTo>
                    <a:pt x="2555583" y="184970"/>
                    <a:pt x="4210315" y="844915"/>
                    <a:pt x="4446539" y="844915"/>
                  </a:cubicBezTo>
                  <a:cubicBezTo>
                    <a:pt x="5586133" y="844915"/>
                    <a:pt x="5310647" y="125580"/>
                    <a:pt x="6572690" y="15543"/>
                  </a:cubicBezTo>
                  <a:cubicBezTo>
                    <a:pt x="9241515" y="-217217"/>
                    <a:pt x="8844540" y="2241238"/>
                    <a:pt x="8844505" y="2241341"/>
                  </a:cubicBezTo>
                  <a:cubicBezTo>
                    <a:pt x="8844471" y="2241444"/>
                    <a:pt x="8805072" y="2376581"/>
                    <a:pt x="8793070" y="2426885"/>
                  </a:cubicBezTo>
                  <a:cubicBezTo>
                    <a:pt x="8776657" y="2494505"/>
                    <a:pt x="8763947" y="2558627"/>
                    <a:pt x="8754940" y="2619252"/>
                  </a:cubicBezTo>
                  <a:cubicBezTo>
                    <a:pt x="8754255" y="2623846"/>
                    <a:pt x="8753568" y="2628476"/>
                    <a:pt x="8752917" y="2632968"/>
                  </a:cubicBezTo>
                  <a:cubicBezTo>
                    <a:pt x="8750380" y="2650592"/>
                    <a:pt x="8748151" y="2667840"/>
                    <a:pt x="8746334" y="2684882"/>
                  </a:cubicBezTo>
                  <a:cubicBezTo>
                    <a:pt x="8732618" y="2806166"/>
                    <a:pt x="8733372" y="2913768"/>
                    <a:pt x="8745819" y="3010637"/>
                  </a:cubicBezTo>
                  <a:cubicBezTo>
                    <a:pt x="8769033" y="3191757"/>
                    <a:pt x="8832813" y="3334952"/>
                    <a:pt x="8917921" y="3458773"/>
                  </a:cubicBezTo>
                  <a:cubicBezTo>
                    <a:pt x="8974704" y="3541447"/>
                    <a:pt x="9041022" y="3615410"/>
                    <a:pt x="9111110" y="3686185"/>
                  </a:cubicBezTo>
                  <a:cubicBezTo>
                    <a:pt x="9130747" y="3706027"/>
                    <a:pt x="9150669" y="3725687"/>
                    <a:pt x="9170878" y="3745164"/>
                  </a:cubicBezTo>
                  <a:cubicBezTo>
                    <a:pt x="9196893" y="3770310"/>
                    <a:pt x="9223113" y="3795353"/>
                    <a:pt x="9249539" y="3820293"/>
                  </a:cubicBezTo>
                  <a:cubicBezTo>
                    <a:pt x="9284652" y="3853657"/>
                    <a:pt x="9319834" y="3887124"/>
                    <a:pt x="9354330" y="3921311"/>
                  </a:cubicBezTo>
                  <a:cubicBezTo>
                    <a:pt x="9361736" y="3928581"/>
                    <a:pt x="9369108" y="3935930"/>
                    <a:pt x="9376447" y="3943360"/>
                  </a:cubicBezTo>
                  <a:cubicBezTo>
                    <a:pt x="9389065" y="3956047"/>
                    <a:pt x="9401535" y="3968872"/>
                    <a:pt x="9413857" y="3981833"/>
                  </a:cubicBezTo>
                  <a:cubicBezTo>
                    <a:pt x="9465303" y="4034953"/>
                    <a:pt x="9513141" y="4091452"/>
                    <a:pt x="9557052" y="4150951"/>
                  </a:cubicBezTo>
                  <a:cubicBezTo>
                    <a:pt x="9566688" y="4164016"/>
                    <a:pt x="9575980" y="4177321"/>
                    <a:pt x="9585101" y="4190831"/>
                  </a:cubicBezTo>
                  <a:cubicBezTo>
                    <a:pt x="9595800" y="4206833"/>
                    <a:pt x="9606144" y="4223098"/>
                    <a:pt x="9616133" y="4239625"/>
                  </a:cubicBezTo>
                  <a:cubicBezTo>
                    <a:pt x="9648945" y="4293903"/>
                    <a:pt x="9676787" y="4351034"/>
                    <a:pt x="9699321" y="4410321"/>
                  </a:cubicBezTo>
                  <a:cubicBezTo>
                    <a:pt x="9767490" y="4590584"/>
                    <a:pt x="9793653" y="4812920"/>
                    <a:pt x="9747121" y="510637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3" name="Graphic 9">
              <a:extLst>
                <a:ext uri="{FF2B5EF4-FFF2-40B4-BE49-F238E27FC236}">
                  <a16:creationId xmlns:a16="http://schemas.microsoft.com/office/drawing/2014/main" id="{A4068D87-1522-1B41-8864-A2CFA2A6ECA9}"/>
                </a:ext>
              </a:extLst>
            </p:cNvPr>
            <p:cNvSpPr/>
            <p:nvPr/>
          </p:nvSpPr>
          <p:spPr>
            <a:xfrm>
              <a:off x="1239541" y="2716807"/>
              <a:ext cx="4949041" cy="2371485"/>
            </a:xfrm>
            <a:custGeom>
              <a:avLst/>
              <a:gdLst>
                <a:gd name="connsiteX0" fmla="*/ 4949042 w 4949041"/>
                <a:gd name="connsiteY0" fmla="*/ 1946907 h 2371485"/>
                <a:gd name="connsiteX1" fmla="*/ 4235158 w 4949041"/>
                <a:gd name="connsiteY1" fmla="*/ 2371486 h 2371485"/>
                <a:gd name="connsiteX2" fmla="*/ 1295956 w 4949041"/>
                <a:gd name="connsiteY2" fmla="*/ 1930551 h 2371485"/>
                <a:gd name="connsiteX3" fmla="*/ 0 w 4949041"/>
                <a:gd name="connsiteY3" fmla="*/ 1310176 h 2371485"/>
                <a:gd name="connsiteX4" fmla="*/ 5521 w 4949041"/>
                <a:gd name="connsiteY4" fmla="*/ 1183543 h 2371485"/>
                <a:gd name="connsiteX5" fmla="*/ 15568 w 4949041"/>
                <a:gd name="connsiteY5" fmla="*/ 1072752 h 2371485"/>
                <a:gd name="connsiteX6" fmla="*/ 83770 w 4949041"/>
                <a:gd name="connsiteY6" fmla="*/ 712707 h 2371485"/>
                <a:gd name="connsiteX7" fmla="*/ 250900 w 4949041"/>
                <a:gd name="connsiteY7" fmla="*/ 274104 h 2371485"/>
                <a:gd name="connsiteX8" fmla="*/ 1295956 w 4949041"/>
                <a:gd name="connsiteY8" fmla="*/ 20358 h 2371485"/>
                <a:gd name="connsiteX9" fmla="*/ 2180158 w 4949041"/>
                <a:gd name="connsiteY9" fmla="*/ 759650 h 2371485"/>
                <a:gd name="connsiteX10" fmla="*/ 2859718 w 4949041"/>
                <a:gd name="connsiteY10" fmla="*/ 855285 h 2371485"/>
                <a:gd name="connsiteX11" fmla="*/ 3588380 w 4949041"/>
                <a:gd name="connsiteY11" fmla="*/ 1264365 h 2371485"/>
                <a:gd name="connsiteX12" fmla="*/ 4226963 w 4949041"/>
                <a:gd name="connsiteY12" fmla="*/ 1013465 h 2371485"/>
                <a:gd name="connsiteX13" fmla="*/ 4949042 w 4949041"/>
                <a:gd name="connsiteY13" fmla="*/ 1946907 h 2371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9041" h="2371485">
                  <a:moveTo>
                    <a:pt x="4949042" y="1946907"/>
                  </a:moveTo>
                  <a:lnTo>
                    <a:pt x="4235158" y="2371486"/>
                  </a:lnTo>
                  <a:lnTo>
                    <a:pt x="1295956" y="1930551"/>
                  </a:lnTo>
                  <a:lnTo>
                    <a:pt x="0" y="1310176"/>
                  </a:lnTo>
                  <a:cubicBezTo>
                    <a:pt x="777" y="1268205"/>
                    <a:pt x="2617" y="1225994"/>
                    <a:pt x="5521" y="1183543"/>
                  </a:cubicBezTo>
                  <a:cubicBezTo>
                    <a:pt x="8058" y="1146738"/>
                    <a:pt x="11407" y="1109808"/>
                    <a:pt x="15568" y="1072752"/>
                  </a:cubicBezTo>
                  <a:cubicBezTo>
                    <a:pt x="29116" y="951178"/>
                    <a:pt x="51916" y="830814"/>
                    <a:pt x="83770" y="712707"/>
                  </a:cubicBezTo>
                  <a:cubicBezTo>
                    <a:pt x="124696" y="561293"/>
                    <a:pt x="180686" y="414358"/>
                    <a:pt x="250900" y="274104"/>
                  </a:cubicBezTo>
                  <a:cubicBezTo>
                    <a:pt x="250900" y="274104"/>
                    <a:pt x="1124026" y="-88410"/>
                    <a:pt x="1295956" y="20358"/>
                  </a:cubicBezTo>
                  <a:cubicBezTo>
                    <a:pt x="1467886" y="129126"/>
                    <a:pt x="1959125" y="792397"/>
                    <a:pt x="2180158" y="759650"/>
                  </a:cubicBezTo>
                  <a:cubicBezTo>
                    <a:pt x="2401192" y="726903"/>
                    <a:pt x="2564961" y="435129"/>
                    <a:pt x="2859718" y="855285"/>
                  </a:cubicBezTo>
                  <a:cubicBezTo>
                    <a:pt x="3154474" y="1275440"/>
                    <a:pt x="3318209" y="1425185"/>
                    <a:pt x="3588380" y="1264365"/>
                  </a:cubicBezTo>
                  <a:cubicBezTo>
                    <a:pt x="3858551" y="1103544"/>
                    <a:pt x="3997734" y="874282"/>
                    <a:pt x="4226963" y="1013465"/>
                  </a:cubicBezTo>
                  <a:cubicBezTo>
                    <a:pt x="4456192" y="1152648"/>
                    <a:pt x="4949042" y="1946907"/>
                    <a:pt x="4949042" y="194690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4" name="Graphic 9">
              <a:extLst>
                <a:ext uri="{FF2B5EF4-FFF2-40B4-BE49-F238E27FC236}">
                  <a16:creationId xmlns:a16="http://schemas.microsoft.com/office/drawing/2014/main" id="{A4068D87-1522-1B41-8864-A2CFA2A6ECA9}"/>
                </a:ext>
              </a:extLst>
            </p:cNvPr>
            <p:cNvSpPr/>
            <p:nvPr/>
          </p:nvSpPr>
          <p:spPr>
            <a:xfrm>
              <a:off x="6498118" y="2056096"/>
              <a:ext cx="3852035" cy="3032235"/>
            </a:xfrm>
            <a:custGeom>
              <a:avLst/>
              <a:gdLst>
                <a:gd name="connsiteX0" fmla="*/ 3852035 w 3852035"/>
                <a:gd name="connsiteY0" fmla="*/ 2087884 h 3032235"/>
                <a:gd name="connsiteX1" fmla="*/ 659396 w 3852035"/>
                <a:gd name="connsiteY1" fmla="*/ 3028699 h 3032235"/>
                <a:gd name="connsiteX2" fmla="*/ 0 w 3852035"/>
                <a:gd name="connsiteY2" fmla="*/ 2599422 h 3032235"/>
                <a:gd name="connsiteX3" fmla="*/ 728663 w 3852035"/>
                <a:gd name="connsiteY3" fmla="*/ 1682474 h 3032235"/>
                <a:gd name="connsiteX4" fmla="*/ 1119877 w 3852035"/>
                <a:gd name="connsiteY4" fmla="*/ 2004148 h 3032235"/>
                <a:gd name="connsiteX5" fmla="*/ 1703184 w 3852035"/>
                <a:gd name="connsiteY5" fmla="*/ 681171 h 3032235"/>
                <a:gd name="connsiteX6" fmla="*/ 2074373 w 3852035"/>
                <a:gd name="connsiteY6" fmla="*/ 916195 h 3032235"/>
                <a:gd name="connsiteX7" fmla="*/ 2376640 w 3852035"/>
                <a:gd name="connsiteY7" fmla="*/ 365017 h 3032235"/>
                <a:gd name="connsiteX8" fmla="*/ 2664916 w 3852035"/>
                <a:gd name="connsiteY8" fmla="*/ 0 h 3032235"/>
                <a:gd name="connsiteX9" fmla="*/ 2911804 w 3852035"/>
                <a:gd name="connsiteY9" fmla="*/ 319446 h 3032235"/>
                <a:gd name="connsiteX10" fmla="*/ 2911804 w 3852035"/>
                <a:gd name="connsiteY10" fmla="*/ 319446 h 3032235"/>
                <a:gd name="connsiteX11" fmla="*/ 3335834 w 3852035"/>
                <a:gd name="connsiteY11" fmla="*/ 1051195 h 3032235"/>
                <a:gd name="connsiteX12" fmla="*/ 3495797 w 3852035"/>
                <a:gd name="connsiteY12" fmla="*/ 1020848 h 3032235"/>
                <a:gd name="connsiteX13" fmla="*/ 3493774 w 3852035"/>
                <a:gd name="connsiteY13" fmla="*/ 1034564 h 3032235"/>
                <a:gd name="connsiteX14" fmla="*/ 3487190 w 3852035"/>
                <a:gd name="connsiteY14" fmla="*/ 1086479 h 3032235"/>
                <a:gd name="connsiteX15" fmla="*/ 3486676 w 3852035"/>
                <a:gd name="connsiteY15" fmla="*/ 1412234 h 3032235"/>
                <a:gd name="connsiteX16" fmla="*/ 3658777 w 3852035"/>
                <a:gd name="connsiteY16" fmla="*/ 1860370 h 3032235"/>
                <a:gd name="connsiteX17" fmla="*/ 3852035 w 3852035"/>
                <a:gd name="connsiteY17" fmla="*/ 2087884 h 3032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52035" h="3032235">
                  <a:moveTo>
                    <a:pt x="3852035" y="2087884"/>
                  </a:moveTo>
                  <a:cubicBezTo>
                    <a:pt x="3203749" y="2305591"/>
                    <a:pt x="1144806" y="2987482"/>
                    <a:pt x="659396" y="3028699"/>
                  </a:cubicBezTo>
                  <a:cubicBezTo>
                    <a:pt x="81164" y="3077802"/>
                    <a:pt x="0" y="2599422"/>
                    <a:pt x="0" y="2599422"/>
                  </a:cubicBezTo>
                  <a:cubicBezTo>
                    <a:pt x="0" y="2599422"/>
                    <a:pt x="646778" y="1666083"/>
                    <a:pt x="728663" y="1682474"/>
                  </a:cubicBezTo>
                  <a:cubicBezTo>
                    <a:pt x="810547" y="1698864"/>
                    <a:pt x="1033844" y="2065561"/>
                    <a:pt x="1119877" y="2004148"/>
                  </a:cubicBezTo>
                  <a:cubicBezTo>
                    <a:pt x="1205911" y="1942735"/>
                    <a:pt x="1565647" y="694270"/>
                    <a:pt x="1703184" y="681171"/>
                  </a:cubicBezTo>
                  <a:cubicBezTo>
                    <a:pt x="1832115" y="668895"/>
                    <a:pt x="2020882" y="965298"/>
                    <a:pt x="2074373" y="916195"/>
                  </a:cubicBezTo>
                  <a:cubicBezTo>
                    <a:pt x="2104137" y="888763"/>
                    <a:pt x="2238280" y="608511"/>
                    <a:pt x="2376640" y="365017"/>
                  </a:cubicBezTo>
                  <a:cubicBezTo>
                    <a:pt x="2487054" y="170627"/>
                    <a:pt x="2600211" y="-274"/>
                    <a:pt x="2664916" y="0"/>
                  </a:cubicBezTo>
                  <a:cubicBezTo>
                    <a:pt x="2729621" y="275"/>
                    <a:pt x="2818467" y="141035"/>
                    <a:pt x="2911804" y="319446"/>
                  </a:cubicBezTo>
                  <a:lnTo>
                    <a:pt x="2911804" y="319446"/>
                  </a:lnTo>
                  <a:cubicBezTo>
                    <a:pt x="3069538" y="620547"/>
                    <a:pt x="3240816" y="1028975"/>
                    <a:pt x="3335834" y="1051195"/>
                  </a:cubicBezTo>
                  <a:cubicBezTo>
                    <a:pt x="3382709" y="1062167"/>
                    <a:pt x="3437607" y="1045160"/>
                    <a:pt x="3495797" y="1020848"/>
                  </a:cubicBezTo>
                  <a:cubicBezTo>
                    <a:pt x="3495111" y="1025443"/>
                    <a:pt x="3494426" y="1030072"/>
                    <a:pt x="3493774" y="1034564"/>
                  </a:cubicBezTo>
                  <a:cubicBezTo>
                    <a:pt x="3491236" y="1052189"/>
                    <a:pt x="3489008" y="1069437"/>
                    <a:pt x="3487190" y="1086479"/>
                  </a:cubicBezTo>
                  <a:cubicBezTo>
                    <a:pt x="3473474" y="1207763"/>
                    <a:pt x="3474228" y="1315365"/>
                    <a:pt x="3486676" y="1412234"/>
                  </a:cubicBezTo>
                  <a:cubicBezTo>
                    <a:pt x="3509891" y="1593354"/>
                    <a:pt x="3573669" y="1736549"/>
                    <a:pt x="3658777" y="1860370"/>
                  </a:cubicBezTo>
                  <a:cubicBezTo>
                    <a:pt x="3715631" y="1943146"/>
                    <a:pt x="3781947" y="2017110"/>
                    <a:pt x="3852035" y="208788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5" name="Graphic 9">
              <a:extLst>
                <a:ext uri="{FF2B5EF4-FFF2-40B4-BE49-F238E27FC236}">
                  <a16:creationId xmlns:a16="http://schemas.microsoft.com/office/drawing/2014/main" id="{A4068D87-1522-1B41-8864-A2CFA2A6ECA9}"/>
                </a:ext>
              </a:extLst>
            </p:cNvPr>
            <p:cNvSpPr/>
            <p:nvPr/>
          </p:nvSpPr>
          <p:spPr>
            <a:xfrm>
              <a:off x="6997827" y="3763533"/>
              <a:ext cx="2781589" cy="1119362"/>
            </a:xfrm>
            <a:custGeom>
              <a:avLst/>
              <a:gdLst>
                <a:gd name="connsiteX0" fmla="*/ 159654 w 2781589"/>
                <a:gd name="connsiteY0" fmla="*/ 909439 h 1119362"/>
                <a:gd name="connsiteX1" fmla="*/ 429825 w 2781589"/>
                <a:gd name="connsiteY1" fmla="*/ 554606 h 1119362"/>
                <a:gd name="connsiteX2" fmla="*/ 620169 w 2781589"/>
                <a:gd name="connsiteY2" fmla="*/ 583684 h 1119362"/>
                <a:gd name="connsiteX3" fmla="*/ 1280903 w 2781589"/>
                <a:gd name="connsiteY3" fmla="*/ 25545 h 1119362"/>
                <a:gd name="connsiteX4" fmla="*/ 1148201 w 2781589"/>
                <a:gd name="connsiteY4" fmla="*/ 603949 h 1119362"/>
                <a:gd name="connsiteX5" fmla="*/ 1977127 w 2781589"/>
                <a:gd name="connsiteY5" fmla="*/ 192469 h 1119362"/>
                <a:gd name="connsiteX6" fmla="*/ 2584986 w 2781589"/>
                <a:gd name="connsiteY6" fmla="*/ 106504 h 1119362"/>
                <a:gd name="connsiteX7" fmla="*/ 2781570 w 2781589"/>
                <a:gd name="connsiteY7" fmla="*/ 579946 h 1119362"/>
                <a:gd name="connsiteX8" fmla="*/ 1142063 w 2781589"/>
                <a:gd name="connsiteY8" fmla="*/ 1082774 h 1119362"/>
                <a:gd name="connsiteX9" fmla="*/ 368412 w 2781589"/>
                <a:gd name="connsiteY9" fmla="*/ 1119362 h 1119362"/>
                <a:gd name="connsiteX10" fmla="*/ 0 w 2781589"/>
                <a:gd name="connsiteY10" fmla="*/ 1076500 h 1119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1589" h="1119362">
                  <a:moveTo>
                    <a:pt x="159654" y="909439"/>
                  </a:moveTo>
                  <a:cubicBezTo>
                    <a:pt x="159654" y="909439"/>
                    <a:pt x="392826" y="487054"/>
                    <a:pt x="429825" y="554606"/>
                  </a:cubicBezTo>
                  <a:cubicBezTo>
                    <a:pt x="466824" y="622157"/>
                    <a:pt x="571032" y="655727"/>
                    <a:pt x="620169" y="583684"/>
                  </a:cubicBezTo>
                  <a:cubicBezTo>
                    <a:pt x="669306" y="511640"/>
                    <a:pt x="1266227" y="-135103"/>
                    <a:pt x="1280903" y="25545"/>
                  </a:cubicBezTo>
                  <a:cubicBezTo>
                    <a:pt x="1295579" y="186194"/>
                    <a:pt x="1049960" y="585775"/>
                    <a:pt x="1148201" y="603949"/>
                  </a:cubicBezTo>
                  <a:cubicBezTo>
                    <a:pt x="1246442" y="622123"/>
                    <a:pt x="1786784" y="81815"/>
                    <a:pt x="1977127" y="192469"/>
                  </a:cubicBezTo>
                  <a:cubicBezTo>
                    <a:pt x="2167471" y="303123"/>
                    <a:pt x="2382367" y="100366"/>
                    <a:pt x="2584986" y="106504"/>
                  </a:cubicBezTo>
                  <a:cubicBezTo>
                    <a:pt x="2787606" y="112642"/>
                    <a:pt x="2781570" y="579946"/>
                    <a:pt x="2781570" y="579946"/>
                  </a:cubicBezTo>
                  <a:lnTo>
                    <a:pt x="1142063" y="1082774"/>
                  </a:lnTo>
                  <a:lnTo>
                    <a:pt x="368412" y="1119362"/>
                  </a:lnTo>
                  <a:lnTo>
                    <a:pt x="0" y="1076500"/>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6" name="Graphic 9">
              <a:extLst>
                <a:ext uri="{FF2B5EF4-FFF2-40B4-BE49-F238E27FC236}">
                  <a16:creationId xmlns:a16="http://schemas.microsoft.com/office/drawing/2014/main" id="{A4068D87-1522-1B41-8864-A2CFA2A6ECA9}"/>
                </a:ext>
              </a:extLst>
            </p:cNvPr>
            <p:cNvSpPr/>
            <p:nvPr/>
          </p:nvSpPr>
          <p:spPr>
            <a:xfrm>
              <a:off x="7545918" y="3916398"/>
              <a:ext cx="2942630" cy="902032"/>
            </a:xfrm>
            <a:custGeom>
              <a:avLst/>
              <a:gdLst>
                <a:gd name="connsiteX0" fmla="*/ 2942631 w 2942630"/>
                <a:gd name="connsiteY0" fmla="*/ 361691 h 902032"/>
                <a:gd name="connsiteX1" fmla="*/ 0 w 2942630"/>
                <a:gd name="connsiteY1" fmla="*/ 901724 h 902032"/>
                <a:gd name="connsiteX2" fmla="*/ 442341 w 2942630"/>
                <a:gd name="connsiteY2" fmla="*/ 698179 h 902032"/>
                <a:gd name="connsiteX3" fmla="*/ 1080924 w 2942630"/>
                <a:gd name="connsiteY3" fmla="*/ 430717 h 902032"/>
                <a:gd name="connsiteX4" fmla="*/ 1658127 w 2942630"/>
                <a:gd name="connsiteY4" fmla="*/ 403285 h 902032"/>
                <a:gd name="connsiteX5" fmla="*/ 2190309 w 2942630"/>
                <a:gd name="connsiteY5" fmla="*/ 51229 h 902032"/>
                <a:gd name="connsiteX6" fmla="*/ 2611115 w 2942630"/>
                <a:gd name="connsiteY6" fmla="*/ 0 h 902032"/>
                <a:gd name="connsiteX7" fmla="*/ 2864073 w 2942630"/>
                <a:gd name="connsiteY7" fmla="*/ 286390 h 902032"/>
                <a:gd name="connsiteX8" fmla="*/ 2942631 w 2942630"/>
                <a:gd name="connsiteY8" fmla="*/ 361691 h 9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2630" h="902032">
                  <a:moveTo>
                    <a:pt x="2942631" y="361691"/>
                  </a:moveTo>
                  <a:cubicBezTo>
                    <a:pt x="2942631" y="361691"/>
                    <a:pt x="278023" y="916983"/>
                    <a:pt x="0" y="901724"/>
                  </a:cubicBezTo>
                  <a:cubicBezTo>
                    <a:pt x="0" y="901724"/>
                    <a:pt x="196619" y="706271"/>
                    <a:pt x="442341" y="698179"/>
                  </a:cubicBezTo>
                  <a:cubicBezTo>
                    <a:pt x="688063" y="690086"/>
                    <a:pt x="794362" y="458149"/>
                    <a:pt x="1080924" y="430717"/>
                  </a:cubicBezTo>
                  <a:cubicBezTo>
                    <a:pt x="1367485" y="403285"/>
                    <a:pt x="1539416" y="464767"/>
                    <a:pt x="1658127" y="403285"/>
                  </a:cubicBezTo>
                  <a:cubicBezTo>
                    <a:pt x="1776839" y="341803"/>
                    <a:pt x="1911873" y="43034"/>
                    <a:pt x="2190309" y="51229"/>
                  </a:cubicBezTo>
                  <a:cubicBezTo>
                    <a:pt x="2429069" y="58293"/>
                    <a:pt x="2520247" y="53252"/>
                    <a:pt x="2611115" y="0"/>
                  </a:cubicBezTo>
                  <a:cubicBezTo>
                    <a:pt x="2683810" y="105853"/>
                    <a:pt x="2772278" y="197476"/>
                    <a:pt x="2864073" y="286390"/>
                  </a:cubicBezTo>
                  <a:cubicBezTo>
                    <a:pt x="2890064" y="311673"/>
                    <a:pt x="2916250" y="336774"/>
                    <a:pt x="2942631" y="36169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7" name="Graphic 9">
              <a:extLst>
                <a:ext uri="{FF2B5EF4-FFF2-40B4-BE49-F238E27FC236}">
                  <a16:creationId xmlns:a16="http://schemas.microsoft.com/office/drawing/2014/main" id="{A4068D87-1522-1B41-8864-A2CFA2A6ECA9}"/>
                </a:ext>
              </a:extLst>
            </p:cNvPr>
            <p:cNvSpPr/>
            <p:nvPr/>
          </p:nvSpPr>
          <p:spPr>
            <a:xfrm>
              <a:off x="1245096" y="3392054"/>
              <a:ext cx="3925245" cy="1178459"/>
            </a:xfrm>
            <a:custGeom>
              <a:avLst/>
              <a:gdLst>
                <a:gd name="connsiteX0" fmla="*/ 3925245 w 3925245"/>
                <a:gd name="connsiteY0" fmla="*/ 1178460 h 1178459"/>
                <a:gd name="connsiteX1" fmla="*/ 0 w 3925245"/>
                <a:gd name="connsiteY1" fmla="*/ 508570 h 1178459"/>
                <a:gd name="connsiteX2" fmla="*/ 0 w 3925245"/>
                <a:gd name="connsiteY2" fmla="*/ 508296 h 1178459"/>
                <a:gd name="connsiteX3" fmla="*/ 10047 w 3925245"/>
                <a:gd name="connsiteY3" fmla="*/ 397505 h 1178459"/>
                <a:gd name="connsiteX4" fmla="*/ 78250 w 3925245"/>
                <a:gd name="connsiteY4" fmla="*/ 37460 h 1178459"/>
                <a:gd name="connsiteX5" fmla="*/ 699482 w 3925245"/>
                <a:gd name="connsiteY5" fmla="*/ 37460 h 1178459"/>
                <a:gd name="connsiteX6" fmla="*/ 1043342 w 3925245"/>
                <a:gd name="connsiteY6" fmla="*/ 275261 h 1178459"/>
                <a:gd name="connsiteX7" fmla="*/ 1467818 w 3925245"/>
                <a:gd name="connsiteY7" fmla="*/ 373845 h 1178459"/>
                <a:gd name="connsiteX8" fmla="*/ 1950861 w 3925245"/>
                <a:gd name="connsiteY8" fmla="*/ 526675 h 1178459"/>
                <a:gd name="connsiteX9" fmla="*/ 2676815 w 3925245"/>
                <a:gd name="connsiteY9" fmla="*/ 594912 h 1178459"/>
                <a:gd name="connsiteX10" fmla="*/ 3394539 w 3925245"/>
                <a:gd name="connsiteY10" fmla="*/ 981052 h 1178459"/>
                <a:gd name="connsiteX11" fmla="*/ 3844835 w 3925245"/>
                <a:gd name="connsiteY11" fmla="*/ 1107925 h 1178459"/>
                <a:gd name="connsiteX12" fmla="*/ 3925245 w 3925245"/>
                <a:gd name="connsiteY12" fmla="*/ 1178460 h 1178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5245" h="1178459">
                  <a:moveTo>
                    <a:pt x="3925245" y="1178460"/>
                  </a:moveTo>
                  <a:lnTo>
                    <a:pt x="0" y="508570"/>
                  </a:lnTo>
                  <a:cubicBezTo>
                    <a:pt x="6" y="508479"/>
                    <a:pt x="6" y="508387"/>
                    <a:pt x="0" y="508296"/>
                  </a:cubicBezTo>
                  <a:cubicBezTo>
                    <a:pt x="2537" y="471491"/>
                    <a:pt x="5886" y="434561"/>
                    <a:pt x="10047" y="397505"/>
                  </a:cubicBezTo>
                  <a:cubicBezTo>
                    <a:pt x="23595" y="275931"/>
                    <a:pt x="46396" y="155567"/>
                    <a:pt x="78250" y="37460"/>
                  </a:cubicBezTo>
                  <a:cubicBezTo>
                    <a:pt x="78250" y="37460"/>
                    <a:pt x="496828" y="-46825"/>
                    <a:pt x="699482" y="37460"/>
                  </a:cubicBezTo>
                  <a:cubicBezTo>
                    <a:pt x="902136" y="121745"/>
                    <a:pt x="883688" y="256916"/>
                    <a:pt x="1043342" y="275261"/>
                  </a:cubicBezTo>
                  <a:cubicBezTo>
                    <a:pt x="1202996" y="293606"/>
                    <a:pt x="1347734" y="278313"/>
                    <a:pt x="1467818" y="373845"/>
                  </a:cubicBezTo>
                  <a:cubicBezTo>
                    <a:pt x="1587901" y="469377"/>
                    <a:pt x="1768027" y="537580"/>
                    <a:pt x="1950861" y="526675"/>
                  </a:cubicBezTo>
                  <a:cubicBezTo>
                    <a:pt x="2133695" y="515771"/>
                    <a:pt x="2523950" y="472086"/>
                    <a:pt x="2676815" y="594912"/>
                  </a:cubicBezTo>
                  <a:cubicBezTo>
                    <a:pt x="2829679" y="717739"/>
                    <a:pt x="3132563" y="985133"/>
                    <a:pt x="3394539" y="981052"/>
                  </a:cubicBezTo>
                  <a:cubicBezTo>
                    <a:pt x="3656514" y="976972"/>
                    <a:pt x="3801801" y="1046683"/>
                    <a:pt x="3844835" y="1107925"/>
                  </a:cubicBezTo>
                  <a:cubicBezTo>
                    <a:pt x="3886463" y="1167281"/>
                    <a:pt x="3923051" y="1177877"/>
                    <a:pt x="3925245" y="11784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8" name="Graphic 9">
              <a:extLst>
                <a:ext uri="{FF2B5EF4-FFF2-40B4-BE49-F238E27FC236}">
                  <a16:creationId xmlns:a16="http://schemas.microsoft.com/office/drawing/2014/main" id="{A4068D87-1522-1B41-8864-A2CFA2A6ECA9}"/>
                </a:ext>
              </a:extLst>
            </p:cNvPr>
            <p:cNvSpPr/>
            <p:nvPr/>
          </p:nvSpPr>
          <p:spPr>
            <a:xfrm>
              <a:off x="1238964" y="3789065"/>
              <a:ext cx="9770782" cy="2362835"/>
            </a:xfrm>
            <a:custGeom>
              <a:avLst/>
              <a:gdLst>
                <a:gd name="connsiteX0" fmla="*/ 9769558 w 9770782"/>
                <a:gd name="connsiteY0" fmla="*/ 1556746 h 2362835"/>
                <a:gd name="connsiteX1" fmla="*/ 9747338 w 9770782"/>
                <a:gd name="connsiteY1" fmla="*/ 1775242 h 2362835"/>
                <a:gd name="connsiteX2" fmla="*/ 9059309 w 9770782"/>
                <a:gd name="connsiteY2" fmla="*/ 2362835 h 2362835"/>
                <a:gd name="connsiteX3" fmla="*/ 7085714 w 9770782"/>
                <a:gd name="connsiteY3" fmla="*/ 2361944 h 2362835"/>
                <a:gd name="connsiteX4" fmla="*/ 5356367 w 9770782"/>
                <a:gd name="connsiteY4" fmla="*/ 2361121 h 2362835"/>
                <a:gd name="connsiteX5" fmla="*/ 5304452 w 9770782"/>
                <a:gd name="connsiteY5" fmla="*/ 2361121 h 2362835"/>
                <a:gd name="connsiteX6" fmla="*/ 4934120 w 9770782"/>
                <a:gd name="connsiteY6" fmla="*/ 2361121 h 2362835"/>
                <a:gd name="connsiteX7" fmla="*/ 4886354 w 9770782"/>
                <a:gd name="connsiteY7" fmla="*/ 2361121 h 2362835"/>
                <a:gd name="connsiteX8" fmla="*/ 4533167 w 9770782"/>
                <a:gd name="connsiteY8" fmla="*/ 2361121 h 2362835"/>
                <a:gd name="connsiteX9" fmla="*/ 4472748 w 9770782"/>
                <a:gd name="connsiteY9" fmla="*/ 2361121 h 2362835"/>
                <a:gd name="connsiteX10" fmla="*/ 3980446 w 9770782"/>
                <a:gd name="connsiteY10" fmla="*/ 2360915 h 2362835"/>
                <a:gd name="connsiteX11" fmla="*/ 3893658 w 9770782"/>
                <a:gd name="connsiteY11" fmla="*/ 2360915 h 2362835"/>
                <a:gd name="connsiteX12" fmla="*/ 3492156 w 9770782"/>
                <a:gd name="connsiteY12" fmla="*/ 2360709 h 2362835"/>
                <a:gd name="connsiteX13" fmla="*/ 3382977 w 9770782"/>
                <a:gd name="connsiteY13" fmla="*/ 2360709 h 2362835"/>
                <a:gd name="connsiteX14" fmla="*/ 2691005 w 9770782"/>
                <a:gd name="connsiteY14" fmla="*/ 2360366 h 2362835"/>
                <a:gd name="connsiteX15" fmla="*/ 2570133 w 9770782"/>
                <a:gd name="connsiteY15" fmla="*/ 2360366 h 2362835"/>
                <a:gd name="connsiteX16" fmla="*/ 2005136 w 9770782"/>
                <a:gd name="connsiteY16" fmla="*/ 2360127 h 2362835"/>
                <a:gd name="connsiteX17" fmla="*/ 1921606 w 9770782"/>
                <a:gd name="connsiteY17" fmla="*/ 2360127 h 2362835"/>
                <a:gd name="connsiteX18" fmla="*/ 1097377 w 9770782"/>
                <a:gd name="connsiteY18" fmla="*/ 2359132 h 2362835"/>
                <a:gd name="connsiteX19" fmla="*/ 463492 w 9770782"/>
                <a:gd name="connsiteY19" fmla="*/ 1979404 h 2362835"/>
                <a:gd name="connsiteX20" fmla="*/ 66723 w 9770782"/>
                <a:gd name="connsiteY20" fmla="*/ 911511 h 2362835"/>
                <a:gd name="connsiteX21" fmla="*/ 21837 w 9770782"/>
                <a:gd name="connsiteY21" fmla="*/ 642300 h 2362835"/>
                <a:gd name="connsiteX22" fmla="*/ 2326 w 9770782"/>
                <a:gd name="connsiteY22" fmla="*/ 177465 h 2362835"/>
                <a:gd name="connsiteX23" fmla="*/ 16042 w 9770782"/>
                <a:gd name="connsiteY23" fmla="*/ 494 h 2362835"/>
                <a:gd name="connsiteX24" fmla="*/ 2638198 w 9770782"/>
                <a:gd name="connsiteY24" fmla="*/ 411426 h 2362835"/>
                <a:gd name="connsiteX25" fmla="*/ 6666656 w 9770782"/>
                <a:gd name="connsiteY25" fmla="*/ 964112 h 2362835"/>
                <a:gd name="connsiteX26" fmla="*/ 9249516 w 9770782"/>
                <a:gd name="connsiteY26" fmla="*/ 489024 h 2362835"/>
                <a:gd name="connsiteX27" fmla="*/ 9354306 w 9770782"/>
                <a:gd name="connsiteY27" fmla="*/ 590042 h 2362835"/>
                <a:gd name="connsiteX28" fmla="*/ 9376423 w 9770782"/>
                <a:gd name="connsiteY28" fmla="*/ 612091 h 2362835"/>
                <a:gd name="connsiteX29" fmla="*/ 9413833 w 9770782"/>
                <a:gd name="connsiteY29" fmla="*/ 650564 h 2362835"/>
                <a:gd name="connsiteX30" fmla="*/ 9557028 w 9770782"/>
                <a:gd name="connsiteY30" fmla="*/ 819682 h 2362835"/>
                <a:gd name="connsiteX31" fmla="*/ 9585078 w 9770782"/>
                <a:gd name="connsiteY31" fmla="*/ 859562 h 2362835"/>
                <a:gd name="connsiteX32" fmla="*/ 9616110 w 9770782"/>
                <a:gd name="connsiteY32" fmla="*/ 908356 h 2362835"/>
                <a:gd name="connsiteX33" fmla="*/ 9699298 w 9770782"/>
                <a:gd name="connsiteY33" fmla="*/ 1079052 h 2362835"/>
                <a:gd name="connsiteX34" fmla="*/ 9769558 w 9770782"/>
                <a:gd name="connsiteY34" fmla="*/ 1556746 h 23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70782" h="2362835">
                  <a:moveTo>
                    <a:pt x="9769558" y="1556746"/>
                  </a:moveTo>
                  <a:cubicBezTo>
                    <a:pt x="9766439" y="1629950"/>
                    <a:pt x="9759020" y="1702908"/>
                    <a:pt x="9747338" y="1775242"/>
                  </a:cubicBezTo>
                  <a:cubicBezTo>
                    <a:pt x="9693773" y="2113694"/>
                    <a:pt x="9401973" y="2362898"/>
                    <a:pt x="9059309" y="2362835"/>
                  </a:cubicBezTo>
                  <a:lnTo>
                    <a:pt x="7085714" y="2361944"/>
                  </a:lnTo>
                  <a:lnTo>
                    <a:pt x="5356367" y="2361121"/>
                  </a:lnTo>
                  <a:lnTo>
                    <a:pt x="5304452" y="2361121"/>
                  </a:lnTo>
                  <a:lnTo>
                    <a:pt x="4934120" y="2361121"/>
                  </a:lnTo>
                  <a:lnTo>
                    <a:pt x="4886354" y="2361121"/>
                  </a:lnTo>
                  <a:lnTo>
                    <a:pt x="4533167" y="2361121"/>
                  </a:lnTo>
                  <a:lnTo>
                    <a:pt x="4472748" y="2361121"/>
                  </a:lnTo>
                  <a:lnTo>
                    <a:pt x="3980446" y="2360915"/>
                  </a:lnTo>
                  <a:lnTo>
                    <a:pt x="3893658" y="2360915"/>
                  </a:lnTo>
                  <a:lnTo>
                    <a:pt x="3492156" y="2360709"/>
                  </a:lnTo>
                  <a:lnTo>
                    <a:pt x="3382977" y="2360709"/>
                  </a:lnTo>
                  <a:lnTo>
                    <a:pt x="2691005" y="2360366"/>
                  </a:lnTo>
                  <a:lnTo>
                    <a:pt x="2570133" y="2360366"/>
                  </a:lnTo>
                  <a:lnTo>
                    <a:pt x="2005136" y="2360127"/>
                  </a:lnTo>
                  <a:lnTo>
                    <a:pt x="1921606" y="2360127"/>
                  </a:lnTo>
                  <a:lnTo>
                    <a:pt x="1097377" y="2359132"/>
                  </a:lnTo>
                  <a:cubicBezTo>
                    <a:pt x="832237" y="2359090"/>
                    <a:pt x="588629" y="2213157"/>
                    <a:pt x="463492" y="1979404"/>
                  </a:cubicBezTo>
                  <a:cubicBezTo>
                    <a:pt x="324583" y="1719486"/>
                    <a:pt x="157591" y="1344148"/>
                    <a:pt x="66723" y="911511"/>
                  </a:cubicBezTo>
                  <a:cubicBezTo>
                    <a:pt x="48343" y="823934"/>
                    <a:pt x="33084" y="734060"/>
                    <a:pt x="21837" y="642300"/>
                  </a:cubicBezTo>
                  <a:cubicBezTo>
                    <a:pt x="2545" y="488157"/>
                    <a:pt x="-3981" y="332683"/>
                    <a:pt x="2326" y="177465"/>
                  </a:cubicBezTo>
                  <a:cubicBezTo>
                    <a:pt x="4863" y="118875"/>
                    <a:pt x="9435" y="59884"/>
                    <a:pt x="16042" y="494"/>
                  </a:cubicBezTo>
                  <a:cubicBezTo>
                    <a:pt x="402490" y="-4752"/>
                    <a:pt x="1423304" y="25286"/>
                    <a:pt x="2638198" y="411426"/>
                  </a:cubicBezTo>
                  <a:cubicBezTo>
                    <a:pt x="4190678" y="904893"/>
                    <a:pt x="5622697" y="1222041"/>
                    <a:pt x="6666656" y="964112"/>
                  </a:cubicBezTo>
                  <a:cubicBezTo>
                    <a:pt x="7534982" y="749594"/>
                    <a:pt x="8613402" y="484052"/>
                    <a:pt x="9249516" y="489024"/>
                  </a:cubicBezTo>
                  <a:cubicBezTo>
                    <a:pt x="9284629" y="522388"/>
                    <a:pt x="9319810" y="555855"/>
                    <a:pt x="9354306" y="590042"/>
                  </a:cubicBezTo>
                  <a:cubicBezTo>
                    <a:pt x="9361713" y="597312"/>
                    <a:pt x="9369085" y="604661"/>
                    <a:pt x="9376423" y="612091"/>
                  </a:cubicBezTo>
                  <a:cubicBezTo>
                    <a:pt x="9389042" y="624778"/>
                    <a:pt x="9401512" y="637602"/>
                    <a:pt x="9413833" y="650564"/>
                  </a:cubicBezTo>
                  <a:cubicBezTo>
                    <a:pt x="9465279" y="703684"/>
                    <a:pt x="9513118" y="760182"/>
                    <a:pt x="9557028" y="819682"/>
                  </a:cubicBezTo>
                  <a:cubicBezTo>
                    <a:pt x="9566664" y="832747"/>
                    <a:pt x="9575956" y="846051"/>
                    <a:pt x="9585078" y="859562"/>
                  </a:cubicBezTo>
                  <a:cubicBezTo>
                    <a:pt x="9595776" y="875564"/>
                    <a:pt x="9606120" y="891828"/>
                    <a:pt x="9616110" y="908356"/>
                  </a:cubicBezTo>
                  <a:cubicBezTo>
                    <a:pt x="9648922" y="962634"/>
                    <a:pt x="9676764" y="1019765"/>
                    <a:pt x="9699298" y="1079052"/>
                  </a:cubicBezTo>
                  <a:cubicBezTo>
                    <a:pt x="9749602" y="1211720"/>
                    <a:pt x="9777068" y="1367088"/>
                    <a:pt x="9769558" y="155674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9" name="Graphic 9">
              <a:extLst>
                <a:ext uri="{FF2B5EF4-FFF2-40B4-BE49-F238E27FC236}">
                  <a16:creationId xmlns:a16="http://schemas.microsoft.com/office/drawing/2014/main" id="{A4068D87-1522-1B41-8864-A2CFA2A6ECA9}"/>
                </a:ext>
              </a:extLst>
            </p:cNvPr>
            <p:cNvSpPr/>
            <p:nvPr/>
          </p:nvSpPr>
          <p:spPr>
            <a:xfrm>
              <a:off x="5879973" y="1831465"/>
              <a:ext cx="2398791" cy="400196"/>
            </a:xfrm>
            <a:custGeom>
              <a:avLst/>
              <a:gdLst>
                <a:gd name="connsiteX0" fmla="*/ 0 w 2398791"/>
                <a:gd name="connsiteY0" fmla="*/ 375507 h 400196"/>
                <a:gd name="connsiteX1" fmla="*/ 406782 w 2398791"/>
                <a:gd name="connsiteY1" fmla="*/ 179197 h 400196"/>
                <a:gd name="connsiteX2" fmla="*/ 1267187 w 2398791"/>
                <a:gd name="connsiteY2" fmla="*/ 130094 h 400196"/>
                <a:gd name="connsiteX3" fmla="*/ 2088775 w 2398791"/>
                <a:gd name="connsiteY3" fmla="*/ 198674 h 400196"/>
                <a:gd name="connsiteX4" fmla="*/ 2398792 w 2398791"/>
                <a:gd name="connsiteY4" fmla="*/ 400196 h 400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791" h="400196">
                  <a:moveTo>
                    <a:pt x="0" y="375507"/>
                  </a:moveTo>
                  <a:cubicBezTo>
                    <a:pt x="0" y="375507"/>
                    <a:pt x="120015" y="154645"/>
                    <a:pt x="406782" y="179197"/>
                  </a:cubicBezTo>
                  <a:cubicBezTo>
                    <a:pt x="406782" y="179197"/>
                    <a:pt x="823166" y="-188940"/>
                    <a:pt x="1267187" y="130094"/>
                  </a:cubicBezTo>
                  <a:cubicBezTo>
                    <a:pt x="1267187" y="130094"/>
                    <a:pt x="1739189" y="51227"/>
                    <a:pt x="2088775" y="198674"/>
                  </a:cubicBezTo>
                  <a:cubicBezTo>
                    <a:pt x="2321947" y="297017"/>
                    <a:pt x="2398792" y="400196"/>
                    <a:pt x="2398792" y="40019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0" name="Graphic 9">
              <a:extLst>
                <a:ext uri="{FF2B5EF4-FFF2-40B4-BE49-F238E27FC236}">
                  <a16:creationId xmlns:a16="http://schemas.microsoft.com/office/drawing/2014/main" id="{A4068D87-1522-1B41-8864-A2CFA2A6ECA9}"/>
                </a:ext>
              </a:extLst>
            </p:cNvPr>
            <p:cNvSpPr/>
            <p:nvPr/>
          </p:nvSpPr>
          <p:spPr>
            <a:xfrm>
              <a:off x="4280858" y="2455851"/>
              <a:ext cx="2031888" cy="281279"/>
            </a:xfrm>
            <a:custGeom>
              <a:avLst/>
              <a:gdLst>
                <a:gd name="connsiteX0" fmla="*/ 0 w 2031888"/>
                <a:gd name="connsiteY0" fmla="*/ 264169 h 281279"/>
                <a:gd name="connsiteX1" fmla="*/ 344546 w 2031888"/>
                <a:gd name="connsiteY1" fmla="*/ 126049 h 281279"/>
                <a:gd name="connsiteX2" fmla="*/ 1073346 w 2031888"/>
                <a:gd name="connsiteY2" fmla="*/ 91519 h 281279"/>
                <a:gd name="connsiteX3" fmla="*/ 1769261 w 2031888"/>
                <a:gd name="connsiteY3" fmla="*/ 139525 h 281279"/>
                <a:gd name="connsiteX4" fmla="*/ 2031888 w 2031888"/>
                <a:gd name="connsiteY4" fmla="*/ 281279 h 281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1888" h="281279">
                  <a:moveTo>
                    <a:pt x="0" y="264169"/>
                  </a:moveTo>
                  <a:cubicBezTo>
                    <a:pt x="0" y="264169"/>
                    <a:pt x="101601" y="108801"/>
                    <a:pt x="344546" y="126049"/>
                  </a:cubicBezTo>
                  <a:cubicBezTo>
                    <a:pt x="344546" y="126049"/>
                    <a:pt x="697253" y="-132910"/>
                    <a:pt x="1073346" y="91519"/>
                  </a:cubicBezTo>
                  <a:cubicBezTo>
                    <a:pt x="1073346" y="91519"/>
                    <a:pt x="1473167" y="35934"/>
                    <a:pt x="1769261" y="139525"/>
                  </a:cubicBezTo>
                  <a:cubicBezTo>
                    <a:pt x="1966668" y="208722"/>
                    <a:pt x="2031888" y="281279"/>
                    <a:pt x="2031888" y="28127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1" name="Graphic 9">
              <a:extLst>
                <a:ext uri="{FF2B5EF4-FFF2-40B4-BE49-F238E27FC236}">
                  <a16:creationId xmlns:a16="http://schemas.microsoft.com/office/drawing/2014/main" id="{A4068D87-1522-1B41-8864-A2CFA2A6ECA9}"/>
                </a:ext>
              </a:extLst>
            </p:cNvPr>
            <p:cNvSpPr/>
            <p:nvPr/>
          </p:nvSpPr>
          <p:spPr>
            <a:xfrm>
              <a:off x="3020427" y="1750087"/>
              <a:ext cx="1447243" cy="281252"/>
            </a:xfrm>
            <a:custGeom>
              <a:avLst/>
              <a:gdLst>
                <a:gd name="connsiteX0" fmla="*/ 0 w 1447243"/>
                <a:gd name="connsiteY0" fmla="*/ 264142 h 281252"/>
                <a:gd name="connsiteX1" fmla="*/ 245414 w 1447243"/>
                <a:gd name="connsiteY1" fmla="*/ 126022 h 281252"/>
                <a:gd name="connsiteX2" fmla="*/ 764530 w 1447243"/>
                <a:gd name="connsiteY2" fmla="*/ 91526 h 281252"/>
                <a:gd name="connsiteX3" fmla="*/ 1260192 w 1447243"/>
                <a:gd name="connsiteY3" fmla="*/ 139532 h 281252"/>
                <a:gd name="connsiteX4" fmla="*/ 1447244 w 1447243"/>
                <a:gd name="connsiteY4" fmla="*/ 281253 h 281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7243" h="281252">
                  <a:moveTo>
                    <a:pt x="0" y="264142"/>
                  </a:moveTo>
                  <a:cubicBezTo>
                    <a:pt x="0" y="264142"/>
                    <a:pt x="72386" y="108774"/>
                    <a:pt x="245414" y="126022"/>
                  </a:cubicBezTo>
                  <a:cubicBezTo>
                    <a:pt x="245414" y="126022"/>
                    <a:pt x="496622" y="-132902"/>
                    <a:pt x="764530" y="91526"/>
                  </a:cubicBezTo>
                  <a:cubicBezTo>
                    <a:pt x="764530" y="91526"/>
                    <a:pt x="1049308" y="35908"/>
                    <a:pt x="1260192" y="139532"/>
                  </a:cubicBezTo>
                  <a:cubicBezTo>
                    <a:pt x="1400781" y="208695"/>
                    <a:pt x="1447244" y="281253"/>
                    <a:pt x="1447244" y="28125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2" name="Graphic 9">
              <a:extLst>
                <a:ext uri="{FF2B5EF4-FFF2-40B4-BE49-F238E27FC236}">
                  <a16:creationId xmlns:a16="http://schemas.microsoft.com/office/drawing/2014/main" id="{A4068D87-1522-1B41-8864-A2CFA2A6ECA9}"/>
                </a:ext>
              </a:extLst>
            </p:cNvPr>
            <p:cNvSpPr/>
            <p:nvPr/>
          </p:nvSpPr>
          <p:spPr>
            <a:xfrm>
              <a:off x="1869480" y="4198897"/>
              <a:ext cx="3578850" cy="1248319"/>
            </a:xfrm>
            <a:custGeom>
              <a:avLst/>
              <a:gdLst>
                <a:gd name="connsiteX0" fmla="*/ 3578850 w 3578850"/>
                <a:gd name="connsiteY0" fmla="*/ 545227 h 1248319"/>
                <a:gd name="connsiteX1" fmla="*/ 1438331 w 3578850"/>
                <a:gd name="connsiteY1" fmla="*/ 148320 h 1248319"/>
                <a:gd name="connsiteX2" fmla="*/ 926039 w 3578850"/>
                <a:gd name="connsiteY2" fmla="*/ 108818 h 1248319"/>
                <a:gd name="connsiteX3" fmla="*/ 1579572 w 3578850"/>
                <a:gd name="connsiteY3" fmla="*/ 539432 h 1248319"/>
                <a:gd name="connsiteX4" fmla="*/ 338514 w 3578850"/>
                <a:gd name="connsiteY4" fmla="*/ 725318 h 1248319"/>
                <a:gd name="connsiteX5" fmla="*/ 338514 w 3578850"/>
                <a:gd name="connsiteY5" fmla="*/ 1243680 h 1248319"/>
                <a:gd name="connsiteX6" fmla="*/ 2777767 w 3578850"/>
                <a:gd name="connsiteY6" fmla="*/ 950397 h 124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850" h="1248319">
                  <a:moveTo>
                    <a:pt x="3578850" y="545227"/>
                  </a:moveTo>
                  <a:cubicBezTo>
                    <a:pt x="3578850" y="545227"/>
                    <a:pt x="2055106" y="372131"/>
                    <a:pt x="1438331" y="148320"/>
                  </a:cubicBezTo>
                  <a:cubicBezTo>
                    <a:pt x="821557" y="-75491"/>
                    <a:pt x="776740" y="-9723"/>
                    <a:pt x="926039" y="108818"/>
                  </a:cubicBezTo>
                  <a:cubicBezTo>
                    <a:pt x="1075337" y="227358"/>
                    <a:pt x="1936394" y="507577"/>
                    <a:pt x="1579572" y="539432"/>
                  </a:cubicBezTo>
                  <a:cubicBezTo>
                    <a:pt x="1222750" y="571287"/>
                    <a:pt x="580533" y="477710"/>
                    <a:pt x="338514" y="725318"/>
                  </a:cubicBezTo>
                  <a:cubicBezTo>
                    <a:pt x="96495" y="972926"/>
                    <a:pt x="-283713" y="1195605"/>
                    <a:pt x="338514" y="1243680"/>
                  </a:cubicBezTo>
                  <a:cubicBezTo>
                    <a:pt x="960740" y="1291754"/>
                    <a:pt x="2777767" y="950397"/>
                    <a:pt x="2777767" y="95039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3" name="Graphic 9">
              <a:extLst>
                <a:ext uri="{FF2B5EF4-FFF2-40B4-BE49-F238E27FC236}">
                  <a16:creationId xmlns:a16="http://schemas.microsoft.com/office/drawing/2014/main" id="{A4068D87-1522-1B41-8864-A2CFA2A6ECA9}"/>
                </a:ext>
              </a:extLst>
            </p:cNvPr>
            <p:cNvSpPr/>
            <p:nvPr/>
          </p:nvSpPr>
          <p:spPr>
            <a:xfrm>
              <a:off x="6672517" y="4475428"/>
              <a:ext cx="970132" cy="1064704"/>
            </a:xfrm>
            <a:custGeom>
              <a:avLst/>
              <a:gdLst>
                <a:gd name="connsiteX0" fmla="*/ 455988 w 970132"/>
                <a:gd name="connsiteY0" fmla="*/ 0 h 1064704"/>
                <a:gd name="connsiteX1" fmla="*/ 701608 w 970132"/>
                <a:gd name="connsiteY1" fmla="*/ 548640 h 1064704"/>
                <a:gd name="connsiteX2" fmla="*/ 822686 w 970132"/>
                <a:gd name="connsiteY2" fmla="*/ 610362 h 1064704"/>
                <a:gd name="connsiteX3" fmla="*/ 970133 w 970132"/>
                <a:gd name="connsiteY3" fmla="*/ 960326 h 1064704"/>
                <a:gd name="connsiteX4" fmla="*/ 429825 w 970132"/>
                <a:gd name="connsiteY4" fmla="*/ 1064705 h 1064704"/>
                <a:gd name="connsiteX5" fmla="*/ 0 w 970132"/>
                <a:gd name="connsiteY5" fmla="*/ 812982 h 106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0132" h="1064704">
                  <a:moveTo>
                    <a:pt x="455988" y="0"/>
                  </a:moveTo>
                  <a:cubicBezTo>
                    <a:pt x="455988" y="0"/>
                    <a:pt x="677056" y="532146"/>
                    <a:pt x="701608" y="548640"/>
                  </a:cubicBezTo>
                  <a:cubicBezTo>
                    <a:pt x="726159" y="565133"/>
                    <a:pt x="816548" y="585742"/>
                    <a:pt x="822686" y="610362"/>
                  </a:cubicBezTo>
                  <a:cubicBezTo>
                    <a:pt x="828823" y="634982"/>
                    <a:pt x="970133" y="960326"/>
                    <a:pt x="970133" y="960326"/>
                  </a:cubicBezTo>
                  <a:lnTo>
                    <a:pt x="429825" y="1064705"/>
                  </a:lnTo>
                  <a:lnTo>
                    <a:pt x="0" y="812982"/>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4" name="Graphic 9">
              <a:extLst>
                <a:ext uri="{FF2B5EF4-FFF2-40B4-BE49-F238E27FC236}">
                  <a16:creationId xmlns:a16="http://schemas.microsoft.com/office/drawing/2014/main" id="{A4068D87-1522-1B41-8864-A2CFA2A6ECA9}"/>
                </a:ext>
              </a:extLst>
            </p:cNvPr>
            <p:cNvSpPr/>
            <p:nvPr/>
          </p:nvSpPr>
          <p:spPr>
            <a:xfrm>
              <a:off x="2036304" y="4347137"/>
              <a:ext cx="8304669" cy="1804763"/>
            </a:xfrm>
            <a:custGeom>
              <a:avLst/>
              <a:gdLst>
                <a:gd name="connsiteX0" fmla="*/ 8261970 w 8304669"/>
                <a:gd name="connsiteY0" fmla="*/ 1804763 h 1804763"/>
                <a:gd name="connsiteX1" fmla="*/ 6631652 w 8304669"/>
                <a:gd name="connsiteY1" fmla="*/ 1804043 h 1804763"/>
                <a:gd name="connsiteX2" fmla="*/ 6288375 w 8304669"/>
                <a:gd name="connsiteY2" fmla="*/ 1804043 h 1804763"/>
                <a:gd name="connsiteX3" fmla="*/ 4559027 w 8304669"/>
                <a:gd name="connsiteY3" fmla="*/ 1803220 h 1804763"/>
                <a:gd name="connsiteX4" fmla="*/ 4507112 w 8304669"/>
                <a:gd name="connsiteY4" fmla="*/ 1803220 h 1804763"/>
                <a:gd name="connsiteX5" fmla="*/ 4136780 w 8304669"/>
                <a:gd name="connsiteY5" fmla="*/ 1803220 h 1804763"/>
                <a:gd name="connsiteX6" fmla="*/ 4089014 w 8304669"/>
                <a:gd name="connsiteY6" fmla="*/ 1803220 h 1804763"/>
                <a:gd name="connsiteX7" fmla="*/ 3735827 w 8304669"/>
                <a:gd name="connsiteY7" fmla="*/ 1803220 h 1804763"/>
                <a:gd name="connsiteX8" fmla="*/ 3675408 w 8304669"/>
                <a:gd name="connsiteY8" fmla="*/ 1803220 h 1804763"/>
                <a:gd name="connsiteX9" fmla="*/ 3183106 w 8304669"/>
                <a:gd name="connsiteY9" fmla="*/ 1803014 h 1804763"/>
                <a:gd name="connsiteX10" fmla="*/ 3096319 w 8304669"/>
                <a:gd name="connsiteY10" fmla="*/ 1803014 h 1804763"/>
                <a:gd name="connsiteX11" fmla="*/ 2694817 w 8304669"/>
                <a:gd name="connsiteY11" fmla="*/ 1802809 h 1804763"/>
                <a:gd name="connsiteX12" fmla="*/ 2585638 w 8304669"/>
                <a:gd name="connsiteY12" fmla="*/ 1802809 h 1804763"/>
                <a:gd name="connsiteX13" fmla="*/ 1893665 w 8304669"/>
                <a:gd name="connsiteY13" fmla="*/ 1802466 h 1804763"/>
                <a:gd name="connsiteX14" fmla="*/ 1772793 w 8304669"/>
                <a:gd name="connsiteY14" fmla="*/ 1802466 h 1804763"/>
                <a:gd name="connsiteX15" fmla="*/ 1207797 w 8304669"/>
                <a:gd name="connsiteY15" fmla="*/ 1802226 h 1804763"/>
                <a:gd name="connsiteX16" fmla="*/ 1124266 w 8304669"/>
                <a:gd name="connsiteY16" fmla="*/ 1802226 h 1804763"/>
                <a:gd name="connsiteX17" fmla="*/ 300038 w 8304669"/>
                <a:gd name="connsiteY17" fmla="*/ 1801060 h 1804763"/>
                <a:gd name="connsiteX18" fmla="*/ 0 w 8304669"/>
                <a:gd name="connsiteY18" fmla="*/ 1735429 h 1804763"/>
                <a:gd name="connsiteX19" fmla="*/ 2848916 w 8304669"/>
                <a:gd name="connsiteY19" fmla="*/ 537576 h 1804763"/>
                <a:gd name="connsiteX20" fmla="*/ 5092202 w 8304669"/>
                <a:gd name="connsiteY20" fmla="*/ 128222 h 1804763"/>
                <a:gd name="connsiteX21" fmla="*/ 4953019 w 8304669"/>
                <a:gd name="connsiteY21" fmla="*/ 1061562 h 1804763"/>
                <a:gd name="connsiteX22" fmla="*/ 6786952 w 8304669"/>
                <a:gd name="connsiteY22" fmla="*/ 1020620 h 1804763"/>
                <a:gd name="connsiteX23" fmla="*/ 7236665 w 8304669"/>
                <a:gd name="connsiteY23" fmla="*/ 1249814 h 1804763"/>
                <a:gd name="connsiteX24" fmla="*/ 7237247 w 8304669"/>
                <a:gd name="connsiteY24" fmla="*/ 1249814 h 1804763"/>
                <a:gd name="connsiteX25" fmla="*/ 8260667 w 8304669"/>
                <a:gd name="connsiteY25" fmla="*/ 1348055 h 1804763"/>
                <a:gd name="connsiteX26" fmla="*/ 8261970 w 8304669"/>
                <a:gd name="connsiteY26" fmla="*/ 1804763 h 18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04669" h="1804763">
                  <a:moveTo>
                    <a:pt x="8261970" y="1804763"/>
                  </a:moveTo>
                  <a:lnTo>
                    <a:pt x="6631652" y="1804043"/>
                  </a:lnTo>
                  <a:lnTo>
                    <a:pt x="6288375" y="1804043"/>
                  </a:lnTo>
                  <a:lnTo>
                    <a:pt x="4559027" y="1803220"/>
                  </a:lnTo>
                  <a:lnTo>
                    <a:pt x="4507112" y="1803220"/>
                  </a:lnTo>
                  <a:lnTo>
                    <a:pt x="4136780" y="1803220"/>
                  </a:lnTo>
                  <a:lnTo>
                    <a:pt x="4089014" y="1803220"/>
                  </a:lnTo>
                  <a:lnTo>
                    <a:pt x="3735827" y="1803220"/>
                  </a:lnTo>
                  <a:lnTo>
                    <a:pt x="3675408" y="1803220"/>
                  </a:lnTo>
                  <a:lnTo>
                    <a:pt x="3183106" y="1803014"/>
                  </a:lnTo>
                  <a:lnTo>
                    <a:pt x="3096319" y="1803014"/>
                  </a:lnTo>
                  <a:lnTo>
                    <a:pt x="2694817" y="1802809"/>
                  </a:lnTo>
                  <a:lnTo>
                    <a:pt x="2585638" y="1802809"/>
                  </a:lnTo>
                  <a:lnTo>
                    <a:pt x="1893665" y="1802466"/>
                  </a:lnTo>
                  <a:lnTo>
                    <a:pt x="1772793" y="1802466"/>
                  </a:lnTo>
                  <a:lnTo>
                    <a:pt x="1207797" y="1802226"/>
                  </a:lnTo>
                  <a:lnTo>
                    <a:pt x="1124266" y="1802226"/>
                  </a:lnTo>
                  <a:lnTo>
                    <a:pt x="300038" y="1801060"/>
                  </a:lnTo>
                  <a:cubicBezTo>
                    <a:pt x="196467" y="1801035"/>
                    <a:pt x="94122" y="1778648"/>
                    <a:pt x="0" y="1735429"/>
                  </a:cubicBezTo>
                  <a:cubicBezTo>
                    <a:pt x="440935" y="1530100"/>
                    <a:pt x="1783732" y="915109"/>
                    <a:pt x="2848916" y="537576"/>
                  </a:cubicBezTo>
                  <a:cubicBezTo>
                    <a:pt x="4142507" y="79085"/>
                    <a:pt x="4879364" y="-166535"/>
                    <a:pt x="5092202" y="128222"/>
                  </a:cubicBezTo>
                  <a:cubicBezTo>
                    <a:pt x="5305041" y="422979"/>
                    <a:pt x="4527309" y="1045171"/>
                    <a:pt x="4953019" y="1061562"/>
                  </a:cubicBezTo>
                  <a:cubicBezTo>
                    <a:pt x="5378730" y="1077952"/>
                    <a:pt x="6402149" y="946930"/>
                    <a:pt x="6786952" y="1020620"/>
                  </a:cubicBezTo>
                  <a:cubicBezTo>
                    <a:pt x="7171000" y="1094137"/>
                    <a:pt x="7130983" y="1241104"/>
                    <a:pt x="7236665" y="1249814"/>
                  </a:cubicBezTo>
                  <a:lnTo>
                    <a:pt x="7237247" y="1249814"/>
                  </a:lnTo>
                  <a:cubicBezTo>
                    <a:pt x="7343546" y="1258009"/>
                    <a:pt x="8162426" y="1200711"/>
                    <a:pt x="8260667" y="1348055"/>
                  </a:cubicBezTo>
                  <a:cubicBezTo>
                    <a:pt x="8358908" y="1495399"/>
                    <a:pt x="8261970" y="1804763"/>
                    <a:pt x="8261970" y="180476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5" name="Graphic 9">
              <a:extLst>
                <a:ext uri="{FF2B5EF4-FFF2-40B4-BE49-F238E27FC236}">
                  <a16:creationId xmlns:a16="http://schemas.microsoft.com/office/drawing/2014/main" id="{A4068D87-1522-1B41-8864-A2CFA2A6ECA9}"/>
                </a:ext>
              </a:extLst>
            </p:cNvPr>
            <p:cNvSpPr/>
            <p:nvPr/>
          </p:nvSpPr>
          <p:spPr>
            <a:xfrm>
              <a:off x="8874587" y="2056233"/>
              <a:ext cx="535403" cy="365017"/>
            </a:xfrm>
            <a:custGeom>
              <a:avLst/>
              <a:gdLst>
                <a:gd name="connsiteX0" fmla="*/ 535404 w 535403"/>
                <a:gd name="connsiteY0" fmla="*/ 319309 h 365017"/>
                <a:gd name="connsiteX1" fmla="*/ 535404 w 535403"/>
                <a:gd name="connsiteY1" fmla="*/ 319309 h 365017"/>
                <a:gd name="connsiteX2" fmla="*/ 360799 w 535403"/>
                <a:gd name="connsiteY2" fmla="*/ 175291 h 365017"/>
                <a:gd name="connsiteX3" fmla="*/ 262524 w 535403"/>
                <a:gd name="connsiteY3" fmla="*/ 256695 h 365017"/>
                <a:gd name="connsiteX4" fmla="*/ 235092 w 535403"/>
                <a:gd name="connsiteY4" fmla="*/ 151356 h 365017"/>
                <a:gd name="connsiteX5" fmla="*/ 0 w 535403"/>
                <a:gd name="connsiteY5" fmla="*/ 365017 h 365017"/>
                <a:gd name="connsiteX6" fmla="*/ 0 w 535403"/>
                <a:gd name="connsiteY6" fmla="*/ 365017 h 365017"/>
                <a:gd name="connsiteX7" fmla="*/ 288275 w 535403"/>
                <a:gd name="connsiteY7" fmla="*/ 0 h 365017"/>
                <a:gd name="connsiteX8" fmla="*/ 535404 w 535403"/>
                <a:gd name="connsiteY8" fmla="*/ 319309 h 365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5403" h="365017">
                  <a:moveTo>
                    <a:pt x="535404" y="319309"/>
                  </a:moveTo>
                  <a:lnTo>
                    <a:pt x="535404" y="319309"/>
                  </a:lnTo>
                  <a:cubicBezTo>
                    <a:pt x="535404" y="319309"/>
                    <a:pt x="393546" y="208552"/>
                    <a:pt x="360799" y="175291"/>
                  </a:cubicBezTo>
                  <a:cubicBezTo>
                    <a:pt x="328052" y="142030"/>
                    <a:pt x="287110" y="222302"/>
                    <a:pt x="262524" y="256695"/>
                  </a:cubicBezTo>
                  <a:cubicBezTo>
                    <a:pt x="237938" y="291088"/>
                    <a:pt x="235092" y="184103"/>
                    <a:pt x="235092" y="151356"/>
                  </a:cubicBezTo>
                  <a:cubicBezTo>
                    <a:pt x="235092" y="118610"/>
                    <a:pt x="0" y="365017"/>
                    <a:pt x="0" y="365017"/>
                  </a:cubicBezTo>
                  <a:lnTo>
                    <a:pt x="0" y="365017"/>
                  </a:lnTo>
                  <a:cubicBezTo>
                    <a:pt x="110414" y="170627"/>
                    <a:pt x="223571" y="-274"/>
                    <a:pt x="288275" y="0"/>
                  </a:cubicBezTo>
                  <a:cubicBezTo>
                    <a:pt x="352981" y="275"/>
                    <a:pt x="441998" y="140898"/>
                    <a:pt x="535404" y="31930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6" name="Graphic 9">
              <a:extLst>
                <a:ext uri="{FF2B5EF4-FFF2-40B4-BE49-F238E27FC236}">
                  <a16:creationId xmlns:a16="http://schemas.microsoft.com/office/drawing/2014/main" id="{A4068D87-1522-1B41-8864-A2CFA2A6ECA9}"/>
                </a:ext>
              </a:extLst>
            </p:cNvPr>
            <p:cNvSpPr/>
            <p:nvPr/>
          </p:nvSpPr>
          <p:spPr>
            <a:xfrm>
              <a:off x="7989596" y="2687549"/>
              <a:ext cx="461817" cy="430954"/>
            </a:xfrm>
            <a:custGeom>
              <a:avLst/>
              <a:gdLst>
                <a:gd name="connsiteX0" fmla="*/ 0 w 461817"/>
                <a:gd name="connsiteY0" fmla="*/ 430955 h 430954"/>
                <a:gd name="connsiteX1" fmla="*/ 255117 w 461817"/>
                <a:gd name="connsiteY1" fmla="*/ 307 h 430954"/>
                <a:gd name="connsiteX2" fmla="*/ 461818 w 461817"/>
                <a:gd name="connsiteY2" fmla="*/ 215476 h 430954"/>
                <a:gd name="connsiteX3" fmla="*/ 317800 w 461817"/>
                <a:gd name="connsiteY3" fmla="*/ 146313 h 430954"/>
                <a:gd name="connsiteX4" fmla="*/ 252306 w 461817"/>
                <a:gd name="connsiteY4" fmla="*/ 215476 h 430954"/>
                <a:gd name="connsiteX5" fmla="*/ 168399 w 461817"/>
                <a:gd name="connsiteY5" fmla="*/ 215476 h 430954"/>
                <a:gd name="connsiteX6" fmla="*/ 0 w 461817"/>
                <a:gd name="connsiteY6" fmla="*/ 430955 h 43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817" h="430954">
                  <a:moveTo>
                    <a:pt x="0" y="430955"/>
                  </a:moveTo>
                  <a:cubicBezTo>
                    <a:pt x="0" y="430955"/>
                    <a:pt x="167781" y="-13306"/>
                    <a:pt x="255117" y="307"/>
                  </a:cubicBezTo>
                  <a:cubicBezTo>
                    <a:pt x="342455" y="13920"/>
                    <a:pt x="461818" y="215476"/>
                    <a:pt x="461818" y="215476"/>
                  </a:cubicBezTo>
                  <a:cubicBezTo>
                    <a:pt x="461818" y="215476"/>
                    <a:pt x="340397" y="111543"/>
                    <a:pt x="317800" y="146313"/>
                  </a:cubicBezTo>
                  <a:cubicBezTo>
                    <a:pt x="295203" y="181084"/>
                    <a:pt x="291190" y="249869"/>
                    <a:pt x="252306" y="215476"/>
                  </a:cubicBezTo>
                  <a:cubicBezTo>
                    <a:pt x="213421" y="181084"/>
                    <a:pt x="188870" y="176180"/>
                    <a:pt x="168399" y="215476"/>
                  </a:cubicBezTo>
                  <a:cubicBezTo>
                    <a:pt x="147928" y="254773"/>
                    <a:pt x="0" y="430955"/>
                    <a:pt x="0" y="43095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7" name="Graphic 9">
              <a:extLst>
                <a:ext uri="{FF2B5EF4-FFF2-40B4-BE49-F238E27FC236}">
                  <a16:creationId xmlns:a16="http://schemas.microsoft.com/office/drawing/2014/main" id="{A4068D87-1522-1B41-8864-A2CFA2A6ECA9}"/>
                </a:ext>
              </a:extLst>
            </p:cNvPr>
            <p:cNvSpPr/>
            <p:nvPr/>
          </p:nvSpPr>
          <p:spPr>
            <a:xfrm>
              <a:off x="1535704" y="5145440"/>
              <a:ext cx="2612474" cy="1003270"/>
            </a:xfrm>
            <a:custGeom>
              <a:avLst/>
              <a:gdLst>
                <a:gd name="connsiteX0" fmla="*/ 2141891 w 2612474"/>
                <a:gd name="connsiteY0" fmla="*/ 517107 h 1003270"/>
                <a:gd name="connsiteX1" fmla="*/ 1400952 w 2612474"/>
                <a:gd name="connsiteY1" fmla="*/ 783198 h 1003270"/>
                <a:gd name="connsiteX2" fmla="*/ 1738846 w 2612474"/>
                <a:gd name="connsiteY2" fmla="*/ 1003271 h 1003270"/>
                <a:gd name="connsiteX3" fmla="*/ 1624866 w 2612474"/>
                <a:gd name="connsiteY3" fmla="*/ 1003271 h 1003270"/>
                <a:gd name="connsiteX4" fmla="*/ 800637 w 2612474"/>
                <a:gd name="connsiteY4" fmla="*/ 1002756 h 1003270"/>
                <a:gd name="connsiteX5" fmla="*/ 166752 w 2612474"/>
                <a:gd name="connsiteY5" fmla="*/ 623029 h 1003270"/>
                <a:gd name="connsiteX6" fmla="*/ 0 w 2612474"/>
                <a:gd name="connsiteY6" fmla="*/ 275328 h 1003270"/>
                <a:gd name="connsiteX7" fmla="*/ 966978 w 2612474"/>
                <a:gd name="connsiteY7" fmla="*/ 103878 h 1003270"/>
                <a:gd name="connsiteX8" fmla="*/ 2072248 w 2612474"/>
                <a:gd name="connsiteY8" fmla="*/ 17468 h 1003270"/>
                <a:gd name="connsiteX9" fmla="*/ 2596233 w 2612474"/>
                <a:gd name="connsiteY9" fmla="*/ 103878 h 1003270"/>
                <a:gd name="connsiteX10" fmla="*/ 2084558 w 2612474"/>
                <a:gd name="connsiteY10" fmla="*/ 357453 h 1003270"/>
                <a:gd name="connsiteX11" fmla="*/ 2141891 w 2612474"/>
                <a:gd name="connsiteY11" fmla="*/ 517107 h 100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12474" h="1003270">
                  <a:moveTo>
                    <a:pt x="2141891" y="517107"/>
                  </a:moveTo>
                  <a:cubicBezTo>
                    <a:pt x="2035592" y="648129"/>
                    <a:pt x="1380481" y="689037"/>
                    <a:pt x="1400952" y="783198"/>
                  </a:cubicBezTo>
                  <a:cubicBezTo>
                    <a:pt x="1417377" y="858636"/>
                    <a:pt x="1720158" y="913054"/>
                    <a:pt x="1738846" y="1003271"/>
                  </a:cubicBezTo>
                  <a:lnTo>
                    <a:pt x="1624866" y="1003271"/>
                  </a:lnTo>
                  <a:lnTo>
                    <a:pt x="800637" y="1002756"/>
                  </a:lnTo>
                  <a:cubicBezTo>
                    <a:pt x="535497" y="1002715"/>
                    <a:pt x="291889" y="856782"/>
                    <a:pt x="166752" y="623029"/>
                  </a:cubicBezTo>
                  <a:cubicBezTo>
                    <a:pt x="113363" y="523108"/>
                    <a:pt x="55790" y="406076"/>
                    <a:pt x="0" y="275328"/>
                  </a:cubicBezTo>
                  <a:cubicBezTo>
                    <a:pt x="0" y="275328"/>
                    <a:pt x="279326" y="-6021"/>
                    <a:pt x="966978" y="103878"/>
                  </a:cubicBezTo>
                  <a:cubicBezTo>
                    <a:pt x="1654630" y="213778"/>
                    <a:pt x="1750025" y="-71481"/>
                    <a:pt x="2072248" y="17468"/>
                  </a:cubicBezTo>
                  <a:cubicBezTo>
                    <a:pt x="2394471" y="106416"/>
                    <a:pt x="2477521" y="30635"/>
                    <a:pt x="2596233" y="103878"/>
                  </a:cubicBezTo>
                  <a:cubicBezTo>
                    <a:pt x="2714945" y="177122"/>
                    <a:pt x="2146005" y="300154"/>
                    <a:pt x="2084558" y="357453"/>
                  </a:cubicBezTo>
                  <a:cubicBezTo>
                    <a:pt x="2023110" y="414752"/>
                    <a:pt x="2248327" y="386120"/>
                    <a:pt x="2141891" y="51710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8" name="Graphic 9">
              <a:extLst>
                <a:ext uri="{FF2B5EF4-FFF2-40B4-BE49-F238E27FC236}">
                  <a16:creationId xmlns:a16="http://schemas.microsoft.com/office/drawing/2014/main" id="{A4068D87-1522-1B41-8864-A2CFA2A6ECA9}"/>
                </a:ext>
              </a:extLst>
            </p:cNvPr>
            <p:cNvSpPr/>
            <p:nvPr/>
          </p:nvSpPr>
          <p:spPr>
            <a:xfrm>
              <a:off x="1829232" y="4859252"/>
              <a:ext cx="114519" cy="459323"/>
            </a:xfrm>
            <a:custGeom>
              <a:avLst/>
              <a:gdLst>
                <a:gd name="connsiteX0" fmla="*/ 64802 w 114519"/>
                <a:gd name="connsiteY0" fmla="*/ 419385 h 459323"/>
                <a:gd name="connsiteX1" fmla="*/ 57190 w 114519"/>
                <a:gd name="connsiteY1" fmla="*/ 9688 h 459323"/>
                <a:gd name="connsiteX2" fmla="*/ 99058 w 114519"/>
                <a:gd name="connsiteY2" fmla="*/ 432895 h 459323"/>
                <a:gd name="connsiteX3" fmla="*/ 64802 w 114519"/>
                <a:gd name="connsiteY3" fmla="*/ 419385 h 459323"/>
              </a:gdLst>
              <a:ahLst/>
              <a:cxnLst>
                <a:cxn ang="0">
                  <a:pos x="connsiteX0" y="connsiteY0"/>
                </a:cxn>
                <a:cxn ang="0">
                  <a:pos x="connsiteX1" y="connsiteY1"/>
                </a:cxn>
                <a:cxn ang="0">
                  <a:pos x="connsiteX2" y="connsiteY2"/>
                </a:cxn>
                <a:cxn ang="0">
                  <a:pos x="connsiteX3" y="connsiteY3"/>
                </a:cxn>
              </a:cxnLst>
              <a:rect l="l" t="t" r="r" b="b"/>
              <a:pathLst>
                <a:path w="114519" h="459323">
                  <a:moveTo>
                    <a:pt x="64802" y="419385"/>
                  </a:moveTo>
                  <a:cubicBezTo>
                    <a:pt x="64802" y="419385"/>
                    <a:pt x="-75787" y="82966"/>
                    <a:pt x="57190" y="9688"/>
                  </a:cubicBezTo>
                  <a:cubicBezTo>
                    <a:pt x="190166" y="-63590"/>
                    <a:pt x="42239" y="298547"/>
                    <a:pt x="99058" y="432895"/>
                  </a:cubicBezTo>
                  <a:cubicBezTo>
                    <a:pt x="127176" y="499418"/>
                    <a:pt x="64802" y="419385"/>
                    <a:pt x="64802" y="41938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29" name="Graphic 9">
              <a:extLst>
                <a:ext uri="{FF2B5EF4-FFF2-40B4-BE49-F238E27FC236}">
                  <a16:creationId xmlns:a16="http://schemas.microsoft.com/office/drawing/2014/main" id="{A4068D87-1522-1B41-8864-A2CFA2A6ECA9}"/>
                </a:ext>
              </a:extLst>
            </p:cNvPr>
            <p:cNvSpPr/>
            <p:nvPr/>
          </p:nvSpPr>
          <p:spPr>
            <a:xfrm>
              <a:off x="1715238" y="5051405"/>
              <a:ext cx="151969" cy="330037"/>
            </a:xfrm>
            <a:custGeom>
              <a:avLst/>
              <a:gdLst>
                <a:gd name="connsiteX0" fmla="*/ 113988 w 151969"/>
                <a:gd name="connsiteY0" fmla="*/ 309767 h 330037"/>
                <a:gd name="connsiteX1" fmla="*/ 21405 w 151969"/>
                <a:gd name="connsiteY1" fmla="*/ 14462 h 330037"/>
                <a:gd name="connsiteX2" fmla="*/ 141420 w 151969"/>
                <a:gd name="connsiteY2" fmla="*/ 311928 h 330037"/>
                <a:gd name="connsiteX3" fmla="*/ 113988 w 151969"/>
                <a:gd name="connsiteY3" fmla="*/ 309767 h 330037"/>
              </a:gdLst>
              <a:ahLst/>
              <a:cxnLst>
                <a:cxn ang="0">
                  <a:pos x="connsiteX0" y="connsiteY0"/>
                </a:cxn>
                <a:cxn ang="0">
                  <a:pos x="connsiteX1" y="connsiteY1"/>
                </a:cxn>
                <a:cxn ang="0">
                  <a:pos x="connsiteX2" y="connsiteY2"/>
                </a:cxn>
                <a:cxn ang="0">
                  <a:pos x="connsiteX3" y="connsiteY3"/>
                </a:cxn>
              </a:cxnLst>
              <a:rect l="l" t="t" r="r" b="b"/>
              <a:pathLst>
                <a:path w="151969" h="330037">
                  <a:moveTo>
                    <a:pt x="113988" y="309767"/>
                  </a:moveTo>
                  <a:cubicBezTo>
                    <a:pt x="113988" y="309767"/>
                    <a:pt x="-59245" y="97169"/>
                    <a:pt x="21405" y="14462"/>
                  </a:cubicBezTo>
                  <a:cubicBezTo>
                    <a:pt x="102055" y="-68246"/>
                    <a:pt x="71880" y="227060"/>
                    <a:pt x="141420" y="311928"/>
                  </a:cubicBezTo>
                  <a:cubicBezTo>
                    <a:pt x="176156" y="353899"/>
                    <a:pt x="113988" y="309767"/>
                    <a:pt x="113988" y="30976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0" name="Graphic 9">
              <a:extLst>
                <a:ext uri="{FF2B5EF4-FFF2-40B4-BE49-F238E27FC236}">
                  <a16:creationId xmlns:a16="http://schemas.microsoft.com/office/drawing/2014/main" id="{A4068D87-1522-1B41-8864-A2CFA2A6ECA9}"/>
                </a:ext>
              </a:extLst>
            </p:cNvPr>
            <p:cNvSpPr/>
            <p:nvPr/>
          </p:nvSpPr>
          <p:spPr>
            <a:xfrm>
              <a:off x="1956189" y="4983861"/>
              <a:ext cx="166303" cy="404728"/>
            </a:xfrm>
            <a:custGeom>
              <a:avLst/>
              <a:gdLst>
                <a:gd name="connsiteX0" fmla="*/ 596 w 166303"/>
                <a:gd name="connsiteY0" fmla="*/ 357972 h 404728"/>
                <a:gd name="connsiteX1" fmla="*/ 123286 w 166303"/>
                <a:gd name="connsiteY1" fmla="*/ 1356 h 404728"/>
                <a:gd name="connsiteX2" fmla="*/ 26211 w 166303"/>
                <a:gd name="connsiteY2" fmla="*/ 380226 h 404728"/>
                <a:gd name="connsiteX3" fmla="*/ 596 w 166303"/>
                <a:gd name="connsiteY3" fmla="*/ 357972 h 404728"/>
              </a:gdLst>
              <a:ahLst/>
              <a:cxnLst>
                <a:cxn ang="0">
                  <a:pos x="connsiteX0" y="connsiteY0"/>
                </a:cxn>
                <a:cxn ang="0">
                  <a:pos x="connsiteX1" y="connsiteY1"/>
                </a:cxn>
                <a:cxn ang="0">
                  <a:pos x="connsiteX2" y="connsiteY2"/>
                </a:cxn>
                <a:cxn ang="0">
                  <a:pos x="connsiteX3" y="connsiteY3"/>
                </a:cxn>
              </a:cxnLst>
              <a:rect l="l" t="t" r="r" b="b"/>
              <a:pathLst>
                <a:path w="166303" h="404728">
                  <a:moveTo>
                    <a:pt x="596" y="357972"/>
                  </a:moveTo>
                  <a:cubicBezTo>
                    <a:pt x="596" y="357972"/>
                    <a:pt x="-15794" y="24056"/>
                    <a:pt x="123286" y="1356"/>
                  </a:cubicBezTo>
                  <a:cubicBezTo>
                    <a:pt x="262366" y="-21344"/>
                    <a:pt x="19079" y="246667"/>
                    <a:pt x="26211" y="380226"/>
                  </a:cubicBezTo>
                  <a:cubicBezTo>
                    <a:pt x="29743" y="446234"/>
                    <a:pt x="596" y="357972"/>
                    <a:pt x="596" y="35797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1" name="Graphic 9">
              <a:extLst>
                <a:ext uri="{FF2B5EF4-FFF2-40B4-BE49-F238E27FC236}">
                  <a16:creationId xmlns:a16="http://schemas.microsoft.com/office/drawing/2014/main" id="{A4068D87-1522-1B41-8864-A2CFA2A6ECA9}"/>
                </a:ext>
              </a:extLst>
            </p:cNvPr>
            <p:cNvSpPr/>
            <p:nvPr/>
          </p:nvSpPr>
          <p:spPr>
            <a:xfrm>
              <a:off x="2440142" y="5459020"/>
              <a:ext cx="85068" cy="219712"/>
            </a:xfrm>
            <a:custGeom>
              <a:avLst/>
              <a:gdLst>
                <a:gd name="connsiteX0" fmla="*/ 2258 w 85068"/>
                <a:gd name="connsiteY0" fmla="*/ 219712 h 219712"/>
                <a:gd name="connsiteX1" fmla="*/ 56264 w 85068"/>
                <a:gd name="connsiteY1" fmla="*/ 942 h 219712"/>
                <a:gd name="connsiteX2" fmla="*/ 40182 w 85068"/>
                <a:gd name="connsiteY2" fmla="*/ 210728 h 219712"/>
              </a:gdLst>
              <a:ahLst/>
              <a:cxnLst>
                <a:cxn ang="0">
                  <a:pos x="connsiteX0" y="connsiteY0"/>
                </a:cxn>
                <a:cxn ang="0">
                  <a:pos x="connsiteX1" y="connsiteY1"/>
                </a:cxn>
                <a:cxn ang="0">
                  <a:pos x="connsiteX2" y="connsiteY2"/>
                </a:cxn>
              </a:cxnLst>
              <a:rect l="l" t="t" r="r" b="b"/>
              <a:pathLst>
                <a:path w="85068" h="219712">
                  <a:moveTo>
                    <a:pt x="2258" y="219712"/>
                  </a:moveTo>
                  <a:cubicBezTo>
                    <a:pt x="2258" y="219712"/>
                    <a:pt x="-16876" y="18258"/>
                    <a:pt x="56264" y="942"/>
                  </a:cubicBezTo>
                  <a:cubicBezTo>
                    <a:pt x="129405" y="-16374"/>
                    <a:pt x="40182" y="210728"/>
                    <a:pt x="40182" y="21072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2" name="Graphic 9">
              <a:extLst>
                <a:ext uri="{FF2B5EF4-FFF2-40B4-BE49-F238E27FC236}">
                  <a16:creationId xmlns:a16="http://schemas.microsoft.com/office/drawing/2014/main" id="{A4068D87-1522-1B41-8864-A2CFA2A6ECA9}"/>
                </a:ext>
              </a:extLst>
            </p:cNvPr>
            <p:cNvSpPr/>
            <p:nvPr/>
          </p:nvSpPr>
          <p:spPr>
            <a:xfrm>
              <a:off x="2496990" y="5545325"/>
              <a:ext cx="164758" cy="149935"/>
            </a:xfrm>
            <a:custGeom>
              <a:avLst/>
              <a:gdLst>
                <a:gd name="connsiteX0" fmla="*/ 0 w 164758"/>
                <a:gd name="connsiteY0" fmla="*/ 138482 h 149935"/>
                <a:gd name="connsiteX1" fmla="*/ 148647 w 164758"/>
                <a:gd name="connsiteY1" fmla="*/ 2111 h 149935"/>
                <a:gd name="connsiteX2" fmla="*/ 36450 w 164758"/>
                <a:gd name="connsiteY2" fmla="*/ 149935 h 149935"/>
              </a:gdLst>
              <a:ahLst/>
              <a:cxnLst>
                <a:cxn ang="0">
                  <a:pos x="connsiteX0" y="connsiteY0"/>
                </a:cxn>
                <a:cxn ang="0">
                  <a:pos x="connsiteX1" y="connsiteY1"/>
                </a:cxn>
                <a:cxn ang="0">
                  <a:pos x="connsiteX2" y="connsiteY2"/>
                </a:cxn>
              </a:cxnLst>
              <a:rect l="l" t="t" r="r" b="b"/>
              <a:pathLst>
                <a:path w="164758" h="149935">
                  <a:moveTo>
                    <a:pt x="0" y="138482"/>
                  </a:moveTo>
                  <a:cubicBezTo>
                    <a:pt x="0" y="138482"/>
                    <a:pt x="78353" y="-19972"/>
                    <a:pt x="148647" y="2111"/>
                  </a:cubicBezTo>
                  <a:cubicBezTo>
                    <a:pt x="218942" y="24194"/>
                    <a:pt x="36450" y="149935"/>
                    <a:pt x="36450" y="14993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3" name="Graphic 9">
              <a:extLst>
                <a:ext uri="{FF2B5EF4-FFF2-40B4-BE49-F238E27FC236}">
                  <a16:creationId xmlns:a16="http://schemas.microsoft.com/office/drawing/2014/main" id="{A4068D87-1522-1B41-8864-A2CFA2A6ECA9}"/>
                </a:ext>
              </a:extLst>
            </p:cNvPr>
            <p:cNvSpPr/>
            <p:nvPr/>
          </p:nvSpPr>
          <p:spPr>
            <a:xfrm>
              <a:off x="2323542" y="5655346"/>
              <a:ext cx="333438" cy="79723"/>
            </a:xfrm>
            <a:custGeom>
              <a:avLst/>
              <a:gdLst>
                <a:gd name="connsiteX0" fmla="*/ 22297 w 333438"/>
                <a:gd name="connsiteY0" fmla="*/ 34496 h 79723"/>
                <a:gd name="connsiteX1" fmla="*/ 169744 w 333438"/>
                <a:gd name="connsiteY1" fmla="*/ 1749 h 79723"/>
                <a:gd name="connsiteX2" fmla="*/ 278923 w 333438"/>
                <a:gd name="connsiteY2" fmla="*/ 34496 h 79723"/>
                <a:gd name="connsiteX3" fmla="*/ 329398 w 333438"/>
                <a:gd name="connsiteY3" fmla="*/ 76810 h 79723"/>
                <a:gd name="connsiteX4" fmla="*/ 143821 w 333438"/>
                <a:gd name="connsiteY4" fmla="*/ 76810 h 79723"/>
                <a:gd name="connsiteX5" fmla="*/ 22297 w 333438"/>
                <a:gd name="connsiteY5" fmla="*/ 34496 h 7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438" h="79723">
                  <a:moveTo>
                    <a:pt x="22297" y="34496"/>
                  </a:moveTo>
                  <a:cubicBezTo>
                    <a:pt x="22297" y="34496"/>
                    <a:pt x="101438" y="-9155"/>
                    <a:pt x="169744" y="1749"/>
                  </a:cubicBezTo>
                  <a:cubicBezTo>
                    <a:pt x="238050" y="12653"/>
                    <a:pt x="248885" y="23592"/>
                    <a:pt x="278923" y="34496"/>
                  </a:cubicBezTo>
                  <a:cubicBezTo>
                    <a:pt x="308961" y="45400"/>
                    <a:pt x="345789" y="67243"/>
                    <a:pt x="329398" y="76810"/>
                  </a:cubicBezTo>
                  <a:cubicBezTo>
                    <a:pt x="313008" y="86376"/>
                    <a:pt x="176568" y="68614"/>
                    <a:pt x="143821" y="76810"/>
                  </a:cubicBezTo>
                  <a:cubicBezTo>
                    <a:pt x="111074" y="85005"/>
                    <a:pt x="-60376" y="64431"/>
                    <a:pt x="22297" y="3449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4" name="Graphic 9">
              <a:extLst>
                <a:ext uri="{FF2B5EF4-FFF2-40B4-BE49-F238E27FC236}">
                  <a16:creationId xmlns:a16="http://schemas.microsoft.com/office/drawing/2014/main" id="{A4068D87-1522-1B41-8864-A2CFA2A6ECA9}"/>
                </a:ext>
              </a:extLst>
            </p:cNvPr>
            <p:cNvSpPr/>
            <p:nvPr/>
          </p:nvSpPr>
          <p:spPr>
            <a:xfrm>
              <a:off x="3896879" y="5620393"/>
              <a:ext cx="253372" cy="342637"/>
            </a:xfrm>
            <a:custGeom>
              <a:avLst/>
              <a:gdLst>
                <a:gd name="connsiteX0" fmla="*/ 0 w 253372"/>
                <a:gd name="connsiteY0" fmla="*/ 342638 h 342637"/>
                <a:gd name="connsiteX1" fmla="*/ 219730 w 253372"/>
                <a:gd name="connsiteY1" fmla="*/ 15237 h 342637"/>
                <a:gd name="connsiteX2" fmla="*/ 0 w 253372"/>
                <a:gd name="connsiteY2" fmla="*/ 342638 h 342637"/>
              </a:gdLst>
              <a:ahLst/>
              <a:cxnLst>
                <a:cxn ang="0">
                  <a:pos x="connsiteX0" y="connsiteY0"/>
                </a:cxn>
                <a:cxn ang="0">
                  <a:pos x="connsiteX1" y="connsiteY1"/>
                </a:cxn>
                <a:cxn ang="0">
                  <a:pos x="connsiteX2" y="connsiteY2"/>
                </a:cxn>
              </a:cxnLst>
              <a:rect l="l" t="t" r="r" b="b"/>
              <a:pathLst>
                <a:path w="253372" h="342637">
                  <a:moveTo>
                    <a:pt x="0" y="342638"/>
                  </a:moveTo>
                  <a:cubicBezTo>
                    <a:pt x="0" y="342638"/>
                    <a:pt x="91829" y="-85061"/>
                    <a:pt x="219730" y="15237"/>
                  </a:cubicBezTo>
                  <a:cubicBezTo>
                    <a:pt x="347632" y="115535"/>
                    <a:pt x="74924" y="214153"/>
                    <a:pt x="0" y="34263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5" name="Graphic 9">
              <a:extLst>
                <a:ext uri="{FF2B5EF4-FFF2-40B4-BE49-F238E27FC236}">
                  <a16:creationId xmlns:a16="http://schemas.microsoft.com/office/drawing/2014/main" id="{A4068D87-1522-1B41-8864-A2CFA2A6ECA9}"/>
                </a:ext>
              </a:extLst>
            </p:cNvPr>
            <p:cNvSpPr/>
            <p:nvPr/>
          </p:nvSpPr>
          <p:spPr>
            <a:xfrm>
              <a:off x="3848923" y="5659820"/>
              <a:ext cx="82554" cy="326630"/>
            </a:xfrm>
            <a:custGeom>
              <a:avLst/>
              <a:gdLst>
                <a:gd name="connsiteX0" fmla="*/ 10374 w 82554"/>
                <a:gd name="connsiteY0" fmla="*/ 326631 h 326630"/>
                <a:gd name="connsiteX1" fmla="*/ 53305 w 82554"/>
                <a:gd name="connsiteY1" fmla="*/ 670 h 326630"/>
                <a:gd name="connsiteX2" fmla="*/ 10374 w 82554"/>
                <a:gd name="connsiteY2" fmla="*/ 326631 h 326630"/>
              </a:gdLst>
              <a:ahLst/>
              <a:cxnLst>
                <a:cxn ang="0">
                  <a:pos x="connsiteX0" y="connsiteY0"/>
                </a:cxn>
                <a:cxn ang="0">
                  <a:pos x="connsiteX1" y="connsiteY1"/>
                </a:cxn>
                <a:cxn ang="0">
                  <a:pos x="connsiteX2" y="connsiteY2"/>
                </a:cxn>
              </a:cxnLst>
              <a:rect l="l" t="t" r="r" b="b"/>
              <a:pathLst>
                <a:path w="82554" h="326630">
                  <a:moveTo>
                    <a:pt x="10374" y="326631"/>
                  </a:moveTo>
                  <a:cubicBezTo>
                    <a:pt x="10374" y="326631"/>
                    <a:pt x="-31597" y="15861"/>
                    <a:pt x="53305" y="670"/>
                  </a:cubicBezTo>
                  <a:cubicBezTo>
                    <a:pt x="138207" y="-14520"/>
                    <a:pt x="11368" y="232574"/>
                    <a:pt x="10374" y="32663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6" name="Graphic 9">
              <a:extLst>
                <a:ext uri="{FF2B5EF4-FFF2-40B4-BE49-F238E27FC236}">
                  <a16:creationId xmlns:a16="http://schemas.microsoft.com/office/drawing/2014/main" id="{A4068D87-1522-1B41-8864-A2CFA2A6ECA9}"/>
                </a:ext>
              </a:extLst>
            </p:cNvPr>
            <p:cNvSpPr/>
            <p:nvPr/>
          </p:nvSpPr>
          <p:spPr>
            <a:xfrm>
              <a:off x="3764973" y="5929451"/>
              <a:ext cx="319425" cy="62844"/>
            </a:xfrm>
            <a:custGeom>
              <a:avLst/>
              <a:gdLst>
                <a:gd name="connsiteX0" fmla="*/ 7810 w 319425"/>
                <a:gd name="connsiteY0" fmla="*/ 32516 h 62844"/>
                <a:gd name="connsiteX1" fmla="*/ 134683 w 319425"/>
                <a:gd name="connsiteY1" fmla="*/ 215 h 62844"/>
                <a:gd name="connsiteX2" fmla="*/ 318581 w 319425"/>
                <a:gd name="connsiteY2" fmla="*/ 48907 h 62844"/>
                <a:gd name="connsiteX3" fmla="*/ 125254 w 319425"/>
                <a:gd name="connsiteY3" fmla="*/ 57376 h 62844"/>
                <a:gd name="connsiteX4" fmla="*/ 7810 w 319425"/>
                <a:gd name="connsiteY4" fmla="*/ 32516 h 62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425" h="62844">
                  <a:moveTo>
                    <a:pt x="7810" y="32516"/>
                  </a:moveTo>
                  <a:cubicBezTo>
                    <a:pt x="7810" y="32516"/>
                    <a:pt x="81157" y="-3077"/>
                    <a:pt x="134683" y="215"/>
                  </a:cubicBezTo>
                  <a:cubicBezTo>
                    <a:pt x="188210" y="3507"/>
                    <a:pt x="331714" y="20514"/>
                    <a:pt x="318581" y="48907"/>
                  </a:cubicBezTo>
                  <a:cubicBezTo>
                    <a:pt x="305448" y="77299"/>
                    <a:pt x="161670" y="52747"/>
                    <a:pt x="125254" y="57376"/>
                  </a:cubicBezTo>
                  <a:cubicBezTo>
                    <a:pt x="88838" y="62006"/>
                    <a:pt x="-31554" y="59365"/>
                    <a:pt x="7810" y="3251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7" name="Graphic 9">
              <a:extLst>
                <a:ext uri="{FF2B5EF4-FFF2-40B4-BE49-F238E27FC236}">
                  <a16:creationId xmlns:a16="http://schemas.microsoft.com/office/drawing/2014/main" id="{A4068D87-1522-1B41-8864-A2CFA2A6ECA9}"/>
                </a:ext>
              </a:extLst>
            </p:cNvPr>
            <p:cNvSpPr/>
            <p:nvPr/>
          </p:nvSpPr>
          <p:spPr>
            <a:xfrm>
              <a:off x="8727639" y="5484049"/>
              <a:ext cx="85586" cy="176098"/>
            </a:xfrm>
            <a:custGeom>
              <a:avLst/>
              <a:gdLst>
                <a:gd name="connsiteX0" fmla="*/ 15 w 85586"/>
                <a:gd name="connsiteY0" fmla="*/ 176098 h 176098"/>
                <a:gd name="connsiteX1" fmla="*/ 65509 w 85586"/>
                <a:gd name="connsiteY1" fmla="*/ 2796 h 176098"/>
                <a:gd name="connsiteX2" fmla="*/ 15 w 85586"/>
                <a:gd name="connsiteY2" fmla="*/ 176098 h 176098"/>
              </a:gdLst>
              <a:ahLst/>
              <a:cxnLst>
                <a:cxn ang="0">
                  <a:pos x="connsiteX0" y="connsiteY0"/>
                </a:cxn>
                <a:cxn ang="0">
                  <a:pos x="connsiteX1" y="connsiteY1"/>
                </a:cxn>
                <a:cxn ang="0">
                  <a:pos x="connsiteX2" y="connsiteY2"/>
                </a:cxn>
              </a:cxnLst>
              <a:rect l="l" t="t" r="r" b="b"/>
              <a:pathLst>
                <a:path w="85586" h="176098">
                  <a:moveTo>
                    <a:pt x="15" y="176098"/>
                  </a:moveTo>
                  <a:cubicBezTo>
                    <a:pt x="15" y="176098"/>
                    <a:pt x="-2694" y="28651"/>
                    <a:pt x="65509" y="2796"/>
                  </a:cubicBezTo>
                  <a:cubicBezTo>
                    <a:pt x="133711" y="-23058"/>
                    <a:pt x="6838" y="137899"/>
                    <a:pt x="15" y="17609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8" name="Graphic 9">
              <a:extLst>
                <a:ext uri="{FF2B5EF4-FFF2-40B4-BE49-F238E27FC236}">
                  <a16:creationId xmlns:a16="http://schemas.microsoft.com/office/drawing/2014/main" id="{A4068D87-1522-1B41-8864-A2CFA2A6ECA9}"/>
                </a:ext>
              </a:extLst>
            </p:cNvPr>
            <p:cNvSpPr/>
            <p:nvPr/>
          </p:nvSpPr>
          <p:spPr>
            <a:xfrm>
              <a:off x="8782449" y="5445575"/>
              <a:ext cx="171605" cy="193586"/>
            </a:xfrm>
            <a:custGeom>
              <a:avLst/>
              <a:gdLst>
                <a:gd name="connsiteX0" fmla="*/ 0 w 171605"/>
                <a:gd name="connsiteY0" fmla="*/ 193587 h 193586"/>
                <a:gd name="connsiteX1" fmla="*/ 147687 w 171605"/>
                <a:gd name="connsiteY1" fmla="*/ 225 h 193586"/>
                <a:gd name="connsiteX2" fmla="*/ 0 w 171605"/>
                <a:gd name="connsiteY2" fmla="*/ 193587 h 193586"/>
              </a:gdLst>
              <a:ahLst/>
              <a:cxnLst>
                <a:cxn ang="0">
                  <a:pos x="connsiteX0" y="connsiteY0"/>
                </a:cxn>
                <a:cxn ang="0">
                  <a:pos x="connsiteX1" y="connsiteY1"/>
                </a:cxn>
                <a:cxn ang="0">
                  <a:pos x="connsiteX2" y="connsiteY2"/>
                </a:cxn>
              </a:cxnLst>
              <a:rect l="l" t="t" r="r" b="b"/>
              <a:pathLst>
                <a:path w="171605" h="193586">
                  <a:moveTo>
                    <a:pt x="0" y="193587"/>
                  </a:moveTo>
                  <a:cubicBezTo>
                    <a:pt x="0" y="193587"/>
                    <a:pt x="52086" y="7152"/>
                    <a:pt x="147687" y="225"/>
                  </a:cubicBezTo>
                  <a:cubicBezTo>
                    <a:pt x="243287" y="-6701"/>
                    <a:pt x="22974" y="148084"/>
                    <a:pt x="0" y="19358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39" name="Graphic 9">
              <a:extLst>
                <a:ext uri="{FF2B5EF4-FFF2-40B4-BE49-F238E27FC236}">
                  <a16:creationId xmlns:a16="http://schemas.microsoft.com/office/drawing/2014/main" id="{A4068D87-1522-1B41-8864-A2CFA2A6ECA9}"/>
                </a:ext>
              </a:extLst>
            </p:cNvPr>
            <p:cNvSpPr/>
            <p:nvPr/>
          </p:nvSpPr>
          <p:spPr>
            <a:xfrm>
              <a:off x="2363097" y="4898232"/>
              <a:ext cx="162331" cy="108540"/>
            </a:xfrm>
            <a:custGeom>
              <a:avLst/>
              <a:gdLst>
                <a:gd name="connsiteX0" fmla="*/ 33526 w 162331"/>
                <a:gd name="connsiteY0" fmla="*/ 103341 h 108540"/>
                <a:gd name="connsiteX1" fmla="*/ 162216 w 162331"/>
                <a:gd name="connsiteY1" fmla="*/ 97648 h 108540"/>
                <a:gd name="connsiteX2" fmla="*/ 73783 w 162331"/>
                <a:gd name="connsiteY2" fmla="*/ 3934 h 108540"/>
                <a:gd name="connsiteX3" fmla="*/ 3934 w 162331"/>
                <a:gd name="connsiteY3" fmla="*/ 33526 h 108540"/>
                <a:gd name="connsiteX4" fmla="*/ 33526 w 162331"/>
                <a:gd name="connsiteY4" fmla="*/ 103375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31" h="108540">
                  <a:moveTo>
                    <a:pt x="33526" y="103341"/>
                  </a:moveTo>
                  <a:cubicBezTo>
                    <a:pt x="60958" y="114451"/>
                    <a:pt x="159028" y="105467"/>
                    <a:pt x="162216" y="97648"/>
                  </a:cubicBezTo>
                  <a:cubicBezTo>
                    <a:pt x="165405" y="89831"/>
                    <a:pt x="101249" y="15078"/>
                    <a:pt x="73783" y="3934"/>
                  </a:cubicBezTo>
                  <a:cubicBezTo>
                    <a:pt x="46323" y="-7183"/>
                    <a:pt x="15050" y="6066"/>
                    <a:pt x="3934" y="33526"/>
                  </a:cubicBezTo>
                  <a:cubicBezTo>
                    <a:pt x="-7183" y="60986"/>
                    <a:pt x="6066" y="92258"/>
                    <a:pt x="33526" y="10337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0" name="Graphic 9">
              <a:extLst>
                <a:ext uri="{FF2B5EF4-FFF2-40B4-BE49-F238E27FC236}">
                  <a16:creationId xmlns:a16="http://schemas.microsoft.com/office/drawing/2014/main" id="{A4068D87-1522-1B41-8864-A2CFA2A6ECA9}"/>
                </a:ext>
              </a:extLst>
            </p:cNvPr>
            <p:cNvSpPr/>
            <p:nvPr/>
          </p:nvSpPr>
          <p:spPr>
            <a:xfrm>
              <a:off x="2626000" y="5022756"/>
              <a:ext cx="117457" cy="153835"/>
            </a:xfrm>
            <a:custGeom>
              <a:avLst/>
              <a:gdLst>
                <a:gd name="connsiteX0" fmla="*/ 18025 w 117457"/>
                <a:gd name="connsiteY0" fmla="*/ 25623 h 153835"/>
                <a:gd name="connsiteX1" fmla="*/ 2869 w 117457"/>
                <a:gd name="connsiteY1" fmla="*/ 153559 h 153835"/>
                <a:gd name="connsiteX2" fmla="*/ 109613 w 117457"/>
                <a:gd name="connsiteY2" fmla="*/ 81550 h 153835"/>
                <a:gd name="connsiteX3" fmla="*/ 91731 w 117457"/>
                <a:gd name="connsiteY3" fmla="*/ 7844 h 153835"/>
                <a:gd name="connsiteX4" fmla="*/ 18025 w 117457"/>
                <a:gd name="connsiteY4" fmla="*/ 25726 h 153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457" h="153835">
                  <a:moveTo>
                    <a:pt x="18025" y="25623"/>
                  </a:moveTo>
                  <a:cubicBezTo>
                    <a:pt x="2594" y="50929"/>
                    <a:pt x="-4367" y="149067"/>
                    <a:pt x="2869" y="153559"/>
                  </a:cubicBezTo>
                  <a:cubicBezTo>
                    <a:pt x="10104" y="158051"/>
                    <a:pt x="94183" y="106719"/>
                    <a:pt x="109613" y="81550"/>
                  </a:cubicBezTo>
                  <a:cubicBezTo>
                    <a:pt x="125029" y="56259"/>
                    <a:pt x="117023" y="23259"/>
                    <a:pt x="91731" y="7844"/>
                  </a:cubicBezTo>
                  <a:cubicBezTo>
                    <a:pt x="66440" y="-7572"/>
                    <a:pt x="33440" y="434"/>
                    <a:pt x="18025" y="2572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1" name="Graphic 9">
              <a:extLst>
                <a:ext uri="{FF2B5EF4-FFF2-40B4-BE49-F238E27FC236}">
                  <a16:creationId xmlns:a16="http://schemas.microsoft.com/office/drawing/2014/main" id="{A4068D87-1522-1B41-8864-A2CFA2A6ECA9}"/>
                </a:ext>
              </a:extLst>
            </p:cNvPr>
            <p:cNvSpPr/>
            <p:nvPr/>
          </p:nvSpPr>
          <p:spPr>
            <a:xfrm>
              <a:off x="2474497" y="5135906"/>
              <a:ext cx="165311" cy="107362"/>
            </a:xfrm>
            <a:custGeom>
              <a:avLst/>
              <a:gdLst>
                <a:gd name="connsiteX0" fmla="*/ 37340 w 165311"/>
                <a:gd name="connsiteY0" fmla="*/ 104737 h 107362"/>
                <a:gd name="connsiteX1" fmla="*/ 165242 w 165311"/>
                <a:gd name="connsiteY1" fmla="*/ 89238 h 107362"/>
                <a:gd name="connsiteX2" fmla="*/ 69950 w 165311"/>
                <a:gd name="connsiteY2" fmla="*/ 2553 h 107362"/>
                <a:gd name="connsiteX3" fmla="*/ 2553 w 165311"/>
                <a:gd name="connsiteY3" fmla="*/ 37340 h 107362"/>
                <a:gd name="connsiteX4" fmla="*/ 37340 w 165311"/>
                <a:gd name="connsiteY4" fmla="*/ 104737 h 107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11" h="107362">
                  <a:moveTo>
                    <a:pt x="37340" y="104737"/>
                  </a:moveTo>
                  <a:cubicBezTo>
                    <a:pt x="65561" y="113755"/>
                    <a:pt x="162670" y="97296"/>
                    <a:pt x="165242" y="89238"/>
                  </a:cubicBezTo>
                  <a:cubicBezTo>
                    <a:pt x="167814" y="81180"/>
                    <a:pt x="98171" y="11571"/>
                    <a:pt x="69950" y="2553"/>
                  </a:cubicBezTo>
                  <a:cubicBezTo>
                    <a:pt x="41733" y="-6452"/>
                    <a:pt x="11558" y="9123"/>
                    <a:pt x="2553" y="37340"/>
                  </a:cubicBezTo>
                  <a:cubicBezTo>
                    <a:pt x="-6452" y="65558"/>
                    <a:pt x="9123" y="95732"/>
                    <a:pt x="37340" y="10473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2" name="Graphic 9">
              <a:extLst>
                <a:ext uri="{FF2B5EF4-FFF2-40B4-BE49-F238E27FC236}">
                  <a16:creationId xmlns:a16="http://schemas.microsoft.com/office/drawing/2014/main" id="{A4068D87-1522-1B41-8864-A2CFA2A6ECA9}"/>
                </a:ext>
              </a:extLst>
            </p:cNvPr>
            <p:cNvSpPr/>
            <p:nvPr/>
          </p:nvSpPr>
          <p:spPr>
            <a:xfrm>
              <a:off x="2521987" y="4993515"/>
              <a:ext cx="136302" cy="342214"/>
            </a:xfrm>
            <a:custGeom>
              <a:avLst/>
              <a:gdLst>
                <a:gd name="connsiteX0" fmla="*/ 132702 w 136302"/>
                <a:gd name="connsiteY0" fmla="*/ 342214 h 342214"/>
                <a:gd name="connsiteX1" fmla="*/ 0 w 136302"/>
                <a:gd name="connsiteY1" fmla="*/ 2743 h 342214"/>
                <a:gd name="connsiteX2" fmla="*/ 2572 w 136302"/>
                <a:gd name="connsiteY2" fmla="*/ 0 h 342214"/>
                <a:gd name="connsiteX3" fmla="*/ 136303 w 136302"/>
                <a:gd name="connsiteY3" fmla="*/ 341974 h 342214"/>
              </a:gdLst>
              <a:ahLst/>
              <a:cxnLst>
                <a:cxn ang="0">
                  <a:pos x="connsiteX0" y="connsiteY0"/>
                </a:cxn>
                <a:cxn ang="0">
                  <a:pos x="connsiteX1" y="connsiteY1"/>
                </a:cxn>
                <a:cxn ang="0">
                  <a:pos x="connsiteX2" y="connsiteY2"/>
                </a:cxn>
                <a:cxn ang="0">
                  <a:pos x="connsiteX3" y="connsiteY3"/>
                </a:cxn>
              </a:cxnLst>
              <a:rect l="l" t="t" r="r" b="b"/>
              <a:pathLst>
                <a:path w="136302" h="342214">
                  <a:moveTo>
                    <a:pt x="132702" y="342214"/>
                  </a:moveTo>
                  <a:cubicBezTo>
                    <a:pt x="132702" y="339985"/>
                    <a:pt x="121730" y="117615"/>
                    <a:pt x="0" y="2743"/>
                  </a:cubicBezTo>
                  <a:lnTo>
                    <a:pt x="2572" y="0"/>
                  </a:lnTo>
                  <a:cubicBezTo>
                    <a:pt x="125467" y="115866"/>
                    <a:pt x="136303" y="339711"/>
                    <a:pt x="136303" y="34197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3" name="Graphic 9">
              <a:extLst>
                <a:ext uri="{FF2B5EF4-FFF2-40B4-BE49-F238E27FC236}">
                  <a16:creationId xmlns:a16="http://schemas.microsoft.com/office/drawing/2014/main" id="{A4068D87-1522-1B41-8864-A2CFA2A6ECA9}"/>
                </a:ext>
              </a:extLst>
            </p:cNvPr>
            <p:cNvSpPr/>
            <p:nvPr/>
          </p:nvSpPr>
          <p:spPr>
            <a:xfrm>
              <a:off x="3295055" y="4712940"/>
              <a:ext cx="162907" cy="129757"/>
            </a:xfrm>
            <a:custGeom>
              <a:avLst/>
              <a:gdLst>
                <a:gd name="connsiteX0" fmla="*/ 137778 w 162907"/>
                <a:gd name="connsiteY0" fmla="*/ 105661 h 129757"/>
                <a:gd name="connsiteX1" fmla="*/ 343 w 162907"/>
                <a:gd name="connsiteY1" fmla="*/ 127401 h 129757"/>
                <a:gd name="connsiteX2" fmla="*/ 73724 w 162907"/>
                <a:gd name="connsiteY2" fmla="*/ 9169 h 129757"/>
                <a:gd name="connsiteX3" fmla="*/ 153740 w 162907"/>
                <a:gd name="connsiteY3" fmla="*/ 26661 h 129757"/>
                <a:gd name="connsiteX4" fmla="*/ 137778 w 162907"/>
                <a:gd name="connsiteY4" fmla="*/ 105661 h 129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907" h="129757">
                  <a:moveTo>
                    <a:pt x="137778" y="105661"/>
                  </a:moveTo>
                  <a:cubicBezTo>
                    <a:pt x="111134" y="123355"/>
                    <a:pt x="5384" y="134980"/>
                    <a:pt x="343" y="127401"/>
                  </a:cubicBezTo>
                  <a:cubicBezTo>
                    <a:pt x="-4698" y="119823"/>
                    <a:pt x="47046" y="26863"/>
                    <a:pt x="73724" y="9169"/>
                  </a:cubicBezTo>
                  <a:cubicBezTo>
                    <a:pt x="100649" y="-8096"/>
                    <a:pt x="136474" y="-265"/>
                    <a:pt x="153740" y="26661"/>
                  </a:cubicBezTo>
                  <a:cubicBezTo>
                    <a:pt x="170620" y="52985"/>
                    <a:pt x="163554" y="87956"/>
                    <a:pt x="137778" y="1056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4" name="Graphic 9">
              <a:extLst>
                <a:ext uri="{FF2B5EF4-FFF2-40B4-BE49-F238E27FC236}">
                  <a16:creationId xmlns:a16="http://schemas.microsoft.com/office/drawing/2014/main" id="{A4068D87-1522-1B41-8864-A2CFA2A6ECA9}"/>
                </a:ext>
              </a:extLst>
            </p:cNvPr>
            <p:cNvSpPr/>
            <p:nvPr/>
          </p:nvSpPr>
          <p:spPr>
            <a:xfrm>
              <a:off x="3080718" y="4902965"/>
              <a:ext cx="144999" cy="151402"/>
            </a:xfrm>
            <a:custGeom>
              <a:avLst/>
              <a:gdLst>
                <a:gd name="connsiteX0" fmla="*/ 100392 w 144999"/>
                <a:gd name="connsiteY0" fmla="*/ 18576 h 151402"/>
                <a:gd name="connsiteX1" fmla="*/ 144009 w 144999"/>
                <a:gd name="connsiteY1" fmla="*/ 150695 h 151402"/>
                <a:gd name="connsiteX2" fmla="*/ 15490 w 144999"/>
                <a:gd name="connsiteY2" fmla="*/ 97374 h 151402"/>
                <a:gd name="connsiteX3" fmla="*/ 18507 w 144999"/>
                <a:gd name="connsiteY3" fmla="*/ 15490 h 151402"/>
                <a:gd name="connsiteX4" fmla="*/ 100392 w 144999"/>
                <a:gd name="connsiteY4" fmla="*/ 18507 h 151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999" h="151402">
                  <a:moveTo>
                    <a:pt x="100392" y="18576"/>
                  </a:moveTo>
                  <a:cubicBezTo>
                    <a:pt x="122132" y="41996"/>
                    <a:pt x="150695" y="144489"/>
                    <a:pt x="144009" y="150695"/>
                  </a:cubicBezTo>
                  <a:cubicBezTo>
                    <a:pt x="137322" y="156902"/>
                    <a:pt x="37230" y="120828"/>
                    <a:pt x="15490" y="97374"/>
                  </a:cubicBezTo>
                  <a:cubicBezTo>
                    <a:pt x="-6289" y="73929"/>
                    <a:pt x="-4938" y="37268"/>
                    <a:pt x="18507" y="15490"/>
                  </a:cubicBezTo>
                  <a:cubicBezTo>
                    <a:pt x="41952" y="-6289"/>
                    <a:pt x="78613" y="-4938"/>
                    <a:pt x="100392" y="1850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5" name="Graphic 9">
              <a:extLst>
                <a:ext uri="{FF2B5EF4-FFF2-40B4-BE49-F238E27FC236}">
                  <a16:creationId xmlns:a16="http://schemas.microsoft.com/office/drawing/2014/main" id="{A4068D87-1522-1B41-8864-A2CFA2A6ECA9}"/>
                </a:ext>
              </a:extLst>
            </p:cNvPr>
            <p:cNvSpPr/>
            <p:nvPr/>
          </p:nvSpPr>
          <p:spPr>
            <a:xfrm>
              <a:off x="3223526" y="4987989"/>
              <a:ext cx="168747" cy="123801"/>
            </a:xfrm>
            <a:custGeom>
              <a:avLst/>
              <a:gdLst>
                <a:gd name="connsiteX0" fmla="*/ 138943 w 168747"/>
                <a:gd name="connsiteY0" fmla="*/ 108499 h 123801"/>
                <a:gd name="connsiteX1" fmla="*/ 240 w 168747"/>
                <a:gd name="connsiteY1" fmla="*/ 119678 h 123801"/>
                <a:gd name="connsiteX2" fmla="*/ 82536 w 168747"/>
                <a:gd name="connsiteY2" fmla="*/ 7378 h 123801"/>
                <a:gd name="connsiteX3" fmla="*/ 161369 w 168747"/>
                <a:gd name="connsiteY3" fmla="*/ 29667 h 123801"/>
                <a:gd name="connsiteX4" fmla="*/ 139081 w 168747"/>
                <a:gd name="connsiteY4" fmla="*/ 108499 h 12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47" h="123801">
                  <a:moveTo>
                    <a:pt x="138943" y="108499"/>
                  </a:moveTo>
                  <a:cubicBezTo>
                    <a:pt x="110997" y="124101"/>
                    <a:pt x="4698" y="127667"/>
                    <a:pt x="240" y="119678"/>
                  </a:cubicBezTo>
                  <a:cubicBezTo>
                    <a:pt x="-4217" y="111688"/>
                    <a:pt x="54453" y="23014"/>
                    <a:pt x="82536" y="7378"/>
                  </a:cubicBezTo>
                  <a:cubicBezTo>
                    <a:pt x="110460" y="-8236"/>
                    <a:pt x="145755" y="1743"/>
                    <a:pt x="161369" y="29667"/>
                  </a:cubicBezTo>
                  <a:cubicBezTo>
                    <a:pt x="176983" y="57590"/>
                    <a:pt x="167004" y="92885"/>
                    <a:pt x="139081" y="10849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6" name="Graphic 9">
              <a:extLst>
                <a:ext uri="{FF2B5EF4-FFF2-40B4-BE49-F238E27FC236}">
                  <a16:creationId xmlns:a16="http://schemas.microsoft.com/office/drawing/2014/main" id="{A4068D87-1522-1B41-8864-A2CFA2A6ECA9}"/>
                </a:ext>
              </a:extLst>
            </p:cNvPr>
            <p:cNvSpPr/>
            <p:nvPr/>
          </p:nvSpPr>
          <p:spPr>
            <a:xfrm>
              <a:off x="3221142" y="4837770"/>
              <a:ext cx="77856" cy="390906"/>
            </a:xfrm>
            <a:custGeom>
              <a:avLst/>
              <a:gdLst>
                <a:gd name="connsiteX0" fmla="*/ 10648 w 77856"/>
                <a:gd name="connsiteY0" fmla="*/ 390152 h 390906"/>
                <a:gd name="connsiteX1" fmla="*/ 77856 w 77856"/>
                <a:gd name="connsiteY1" fmla="*/ 2366 h 390906"/>
                <a:gd name="connsiteX2" fmla="*/ 74427 w 77856"/>
                <a:gd name="connsiteY2" fmla="*/ 0 h 390906"/>
                <a:gd name="connsiteX3" fmla="*/ 6533 w 77856"/>
                <a:gd name="connsiteY3" fmla="*/ 390906 h 390906"/>
              </a:gdLst>
              <a:ahLst/>
              <a:cxnLst>
                <a:cxn ang="0">
                  <a:pos x="connsiteX0" y="connsiteY0"/>
                </a:cxn>
                <a:cxn ang="0">
                  <a:pos x="connsiteX1" y="connsiteY1"/>
                </a:cxn>
                <a:cxn ang="0">
                  <a:pos x="connsiteX2" y="connsiteY2"/>
                </a:cxn>
                <a:cxn ang="0">
                  <a:pos x="connsiteX3" y="connsiteY3"/>
                </a:cxn>
              </a:cxnLst>
              <a:rect l="l" t="t" r="r" b="b"/>
              <a:pathLst>
                <a:path w="77856" h="390906">
                  <a:moveTo>
                    <a:pt x="10648" y="390152"/>
                  </a:moveTo>
                  <a:cubicBezTo>
                    <a:pt x="10270" y="387752"/>
                    <a:pt x="-26214" y="150122"/>
                    <a:pt x="77856" y="2366"/>
                  </a:cubicBezTo>
                  <a:lnTo>
                    <a:pt x="74427" y="0"/>
                  </a:lnTo>
                  <a:cubicBezTo>
                    <a:pt x="-30603" y="149127"/>
                    <a:pt x="6156" y="388403"/>
                    <a:pt x="6533" y="39090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7" name="Graphic 9">
              <a:extLst>
                <a:ext uri="{FF2B5EF4-FFF2-40B4-BE49-F238E27FC236}">
                  <a16:creationId xmlns:a16="http://schemas.microsoft.com/office/drawing/2014/main" id="{A4068D87-1522-1B41-8864-A2CFA2A6ECA9}"/>
                </a:ext>
              </a:extLst>
            </p:cNvPr>
            <p:cNvSpPr/>
            <p:nvPr/>
          </p:nvSpPr>
          <p:spPr>
            <a:xfrm>
              <a:off x="2744426" y="4662925"/>
              <a:ext cx="161814" cy="691835"/>
            </a:xfrm>
            <a:custGeom>
              <a:avLst/>
              <a:gdLst>
                <a:gd name="connsiteX0" fmla="*/ 161815 w 161814"/>
                <a:gd name="connsiteY0" fmla="*/ 691835 h 691835"/>
                <a:gd name="connsiteX1" fmla="*/ 153996 w 161814"/>
                <a:gd name="connsiteY1" fmla="*/ 690601 h 691835"/>
                <a:gd name="connsiteX2" fmla="*/ 0 w 161814"/>
                <a:gd name="connsiteY2" fmla="*/ 3086 h 691835"/>
                <a:gd name="connsiteX3" fmla="*/ 7098 w 161814"/>
                <a:gd name="connsiteY3" fmla="*/ 0 h 691835"/>
                <a:gd name="connsiteX4" fmla="*/ 161815 w 161814"/>
                <a:gd name="connsiteY4" fmla="*/ 691835 h 691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814" h="691835">
                  <a:moveTo>
                    <a:pt x="161815" y="691835"/>
                  </a:moveTo>
                  <a:lnTo>
                    <a:pt x="153996" y="690601"/>
                  </a:lnTo>
                  <a:cubicBezTo>
                    <a:pt x="123135" y="292563"/>
                    <a:pt x="1715" y="6961"/>
                    <a:pt x="0" y="3086"/>
                  </a:cubicBezTo>
                  <a:lnTo>
                    <a:pt x="7098" y="0"/>
                  </a:lnTo>
                  <a:cubicBezTo>
                    <a:pt x="8813" y="3943"/>
                    <a:pt x="131228" y="291431"/>
                    <a:pt x="161815" y="69183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8" name="Graphic 9">
              <a:extLst>
                <a:ext uri="{FF2B5EF4-FFF2-40B4-BE49-F238E27FC236}">
                  <a16:creationId xmlns:a16="http://schemas.microsoft.com/office/drawing/2014/main" id="{A4068D87-1522-1B41-8864-A2CFA2A6ECA9}"/>
                </a:ext>
              </a:extLst>
            </p:cNvPr>
            <p:cNvSpPr/>
            <p:nvPr/>
          </p:nvSpPr>
          <p:spPr>
            <a:xfrm>
              <a:off x="2649213" y="4555004"/>
              <a:ext cx="103545" cy="111390"/>
            </a:xfrm>
            <a:custGeom>
              <a:avLst/>
              <a:gdLst>
                <a:gd name="connsiteX0" fmla="*/ 12746 w 103545"/>
                <a:gd name="connsiteY0" fmla="*/ 70922 h 111390"/>
                <a:gd name="connsiteX1" fmla="*/ 102757 w 103545"/>
                <a:gd name="connsiteY1" fmla="*/ 110938 h 111390"/>
                <a:gd name="connsiteX2" fmla="*/ 74228 w 103545"/>
                <a:gd name="connsiteY2" fmla="*/ 16675 h 111390"/>
                <a:gd name="connsiteX3" fmla="*/ 16675 w 103545"/>
                <a:gd name="connsiteY3" fmla="*/ 8073 h 111390"/>
                <a:gd name="connsiteX4" fmla="*/ 8073 w 103545"/>
                <a:gd name="connsiteY4" fmla="*/ 65626 h 111390"/>
                <a:gd name="connsiteX5" fmla="*/ 12746 w 103545"/>
                <a:gd name="connsiteY5" fmla="*/ 70922 h 11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45" h="111390">
                  <a:moveTo>
                    <a:pt x="12746" y="70922"/>
                  </a:moveTo>
                  <a:cubicBezTo>
                    <a:pt x="27731" y="88067"/>
                    <a:pt x="97922" y="115225"/>
                    <a:pt x="102757" y="110938"/>
                  </a:cubicBezTo>
                  <a:cubicBezTo>
                    <a:pt x="107592" y="106652"/>
                    <a:pt x="89213" y="33649"/>
                    <a:pt x="74228" y="16675"/>
                  </a:cubicBezTo>
                  <a:cubicBezTo>
                    <a:pt x="60711" y="-1593"/>
                    <a:pt x="34944" y="-5444"/>
                    <a:pt x="16675" y="8073"/>
                  </a:cubicBezTo>
                  <a:cubicBezTo>
                    <a:pt x="-1593" y="21590"/>
                    <a:pt x="-5444" y="47358"/>
                    <a:pt x="8073" y="65626"/>
                  </a:cubicBezTo>
                  <a:cubicBezTo>
                    <a:pt x="9476" y="67522"/>
                    <a:pt x="11040" y="69294"/>
                    <a:pt x="12746" y="7092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49" name="Graphic 9">
              <a:extLst>
                <a:ext uri="{FF2B5EF4-FFF2-40B4-BE49-F238E27FC236}">
                  <a16:creationId xmlns:a16="http://schemas.microsoft.com/office/drawing/2014/main" id="{A4068D87-1522-1B41-8864-A2CFA2A6ECA9}"/>
                </a:ext>
              </a:extLst>
            </p:cNvPr>
            <p:cNvSpPr/>
            <p:nvPr/>
          </p:nvSpPr>
          <p:spPr>
            <a:xfrm>
              <a:off x="2747702" y="4552816"/>
              <a:ext cx="93902" cy="110539"/>
            </a:xfrm>
            <a:custGeom>
              <a:avLst/>
              <a:gdLst>
                <a:gd name="connsiteX0" fmla="*/ 21825 w 93902"/>
                <a:gd name="connsiteY0" fmla="*/ 13926 h 110539"/>
                <a:gd name="connsiteX1" fmla="*/ 1251 w 93902"/>
                <a:gd name="connsiteY1" fmla="*/ 110247 h 110539"/>
                <a:gd name="connsiteX2" fmla="*/ 87662 w 93902"/>
                <a:gd name="connsiteY2" fmla="*/ 62926 h 110539"/>
                <a:gd name="connsiteX3" fmla="*/ 74525 w 93902"/>
                <a:gd name="connsiteY3" fmla="*/ 6236 h 110539"/>
                <a:gd name="connsiteX4" fmla="*/ 21893 w 93902"/>
                <a:gd name="connsiteY4" fmla="*/ 13926 h 110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02" h="110539">
                  <a:moveTo>
                    <a:pt x="21825" y="13926"/>
                  </a:moveTo>
                  <a:cubicBezTo>
                    <a:pt x="8280" y="32100"/>
                    <a:pt x="-4030" y="106509"/>
                    <a:pt x="1251" y="110247"/>
                  </a:cubicBezTo>
                  <a:cubicBezTo>
                    <a:pt x="6532" y="113984"/>
                    <a:pt x="74117" y="81100"/>
                    <a:pt x="87662" y="62926"/>
                  </a:cubicBezTo>
                  <a:cubicBezTo>
                    <a:pt x="99689" y="43644"/>
                    <a:pt x="93807" y="18264"/>
                    <a:pt x="74525" y="6236"/>
                  </a:cubicBezTo>
                  <a:cubicBezTo>
                    <a:pt x="57460" y="-4408"/>
                    <a:pt x="35200" y="-1156"/>
                    <a:pt x="21893" y="1392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0" name="Graphic 9">
              <a:extLst>
                <a:ext uri="{FF2B5EF4-FFF2-40B4-BE49-F238E27FC236}">
                  <a16:creationId xmlns:a16="http://schemas.microsoft.com/office/drawing/2014/main" id="{A4068D87-1522-1B41-8864-A2CFA2A6ECA9}"/>
                </a:ext>
              </a:extLst>
            </p:cNvPr>
            <p:cNvSpPr/>
            <p:nvPr/>
          </p:nvSpPr>
          <p:spPr>
            <a:xfrm>
              <a:off x="2752994" y="4644420"/>
              <a:ext cx="130829" cy="82929"/>
            </a:xfrm>
            <a:custGeom>
              <a:avLst/>
              <a:gdLst>
                <a:gd name="connsiteX0" fmla="*/ 97251 w 130829"/>
                <a:gd name="connsiteY0" fmla="*/ 1326 h 82929"/>
                <a:gd name="connsiteX1" fmla="*/ 39 w 130829"/>
                <a:gd name="connsiteY1" fmla="*/ 17340 h 82929"/>
                <a:gd name="connsiteX2" fmla="*/ 75683 w 130829"/>
                <a:gd name="connsiteY2" fmla="*/ 80468 h 82929"/>
                <a:gd name="connsiteX3" fmla="*/ 128368 w 130829"/>
                <a:gd name="connsiteY3" fmla="*/ 55757 h 82929"/>
                <a:gd name="connsiteX4" fmla="*/ 103657 w 130829"/>
                <a:gd name="connsiteY4" fmla="*/ 3072 h 82929"/>
                <a:gd name="connsiteX5" fmla="*/ 97251 w 130829"/>
                <a:gd name="connsiteY5" fmla="*/ 1327 h 8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829" h="82929">
                  <a:moveTo>
                    <a:pt x="97251" y="1326"/>
                  </a:moveTo>
                  <a:cubicBezTo>
                    <a:pt x="75408" y="-4640"/>
                    <a:pt x="1753" y="11099"/>
                    <a:pt x="39" y="17340"/>
                  </a:cubicBezTo>
                  <a:cubicBezTo>
                    <a:pt x="-1676" y="23580"/>
                    <a:pt x="53840" y="74501"/>
                    <a:pt x="75683" y="80468"/>
                  </a:cubicBezTo>
                  <a:cubicBezTo>
                    <a:pt x="97055" y="88193"/>
                    <a:pt x="120643" y="77130"/>
                    <a:pt x="128368" y="55757"/>
                  </a:cubicBezTo>
                  <a:cubicBezTo>
                    <a:pt x="136093" y="34385"/>
                    <a:pt x="125029" y="10797"/>
                    <a:pt x="103657" y="3072"/>
                  </a:cubicBezTo>
                  <a:cubicBezTo>
                    <a:pt x="101572" y="2319"/>
                    <a:pt x="99430" y="1735"/>
                    <a:pt x="97251" y="132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1" name="Graphic 9">
              <a:extLst>
                <a:ext uri="{FF2B5EF4-FFF2-40B4-BE49-F238E27FC236}">
                  <a16:creationId xmlns:a16="http://schemas.microsoft.com/office/drawing/2014/main" id="{A4068D87-1522-1B41-8864-A2CFA2A6ECA9}"/>
                </a:ext>
              </a:extLst>
            </p:cNvPr>
            <p:cNvSpPr/>
            <p:nvPr/>
          </p:nvSpPr>
          <p:spPr>
            <a:xfrm>
              <a:off x="2718734" y="4659047"/>
              <a:ext cx="81761" cy="126988"/>
            </a:xfrm>
            <a:custGeom>
              <a:avLst/>
              <a:gdLst>
                <a:gd name="connsiteX0" fmla="*/ 81756 w 81761"/>
                <a:gd name="connsiteY0" fmla="*/ 85214 h 126988"/>
                <a:gd name="connsiteX1" fmla="*/ 32310 w 81761"/>
                <a:gd name="connsiteY1" fmla="*/ 3 h 126988"/>
                <a:gd name="connsiteX2" fmla="*/ 112 w 81761"/>
                <a:gd name="connsiteY2" fmla="*/ 93101 h 126988"/>
                <a:gd name="connsiteX3" fmla="*/ 47880 w 81761"/>
                <a:gd name="connsiteY3" fmla="*/ 126334 h 126988"/>
                <a:gd name="connsiteX4" fmla="*/ 81756 w 81761"/>
                <a:gd name="connsiteY4" fmla="*/ 85214 h 126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61" h="126988">
                  <a:moveTo>
                    <a:pt x="81756" y="85214"/>
                  </a:moveTo>
                  <a:cubicBezTo>
                    <a:pt x="79562" y="62651"/>
                    <a:pt x="38757" y="-511"/>
                    <a:pt x="32310" y="3"/>
                  </a:cubicBezTo>
                  <a:cubicBezTo>
                    <a:pt x="25864" y="518"/>
                    <a:pt x="-1980" y="70538"/>
                    <a:pt x="112" y="93101"/>
                  </a:cubicBezTo>
                  <a:cubicBezTo>
                    <a:pt x="4126" y="115469"/>
                    <a:pt x="25512" y="130348"/>
                    <a:pt x="47880" y="126334"/>
                  </a:cubicBezTo>
                  <a:cubicBezTo>
                    <a:pt x="67720" y="122774"/>
                    <a:pt x="82060" y="105368"/>
                    <a:pt x="81756" y="8521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2" name="Graphic 9">
              <a:extLst>
                <a:ext uri="{FF2B5EF4-FFF2-40B4-BE49-F238E27FC236}">
                  <a16:creationId xmlns:a16="http://schemas.microsoft.com/office/drawing/2014/main" id="{A4068D87-1522-1B41-8864-A2CFA2A6ECA9}"/>
                </a:ext>
              </a:extLst>
            </p:cNvPr>
            <p:cNvSpPr/>
            <p:nvPr/>
          </p:nvSpPr>
          <p:spPr>
            <a:xfrm>
              <a:off x="2631496" y="4657827"/>
              <a:ext cx="117675" cy="84895"/>
            </a:xfrm>
            <a:custGeom>
              <a:avLst/>
              <a:gdLst>
                <a:gd name="connsiteX0" fmla="*/ 57278 w 117675"/>
                <a:gd name="connsiteY0" fmla="*/ 81599 h 84895"/>
                <a:gd name="connsiteX1" fmla="*/ 117525 w 117675"/>
                <a:gd name="connsiteY1" fmla="*/ 3624 h 84895"/>
                <a:gd name="connsiteX2" fmla="*/ 19147 w 117675"/>
                <a:gd name="connsiteY2" fmla="*/ 8973 h 84895"/>
                <a:gd name="connsiteX3" fmla="*/ 6384 w 117675"/>
                <a:gd name="connsiteY3" fmla="*/ 65748 h 84895"/>
                <a:gd name="connsiteX4" fmla="*/ 57278 w 117675"/>
                <a:gd name="connsiteY4" fmla="*/ 81599 h 848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675" h="84895">
                  <a:moveTo>
                    <a:pt x="57278" y="81599"/>
                  </a:moveTo>
                  <a:cubicBezTo>
                    <a:pt x="77337" y="71038"/>
                    <a:pt x="120543" y="9350"/>
                    <a:pt x="117525" y="3624"/>
                  </a:cubicBezTo>
                  <a:cubicBezTo>
                    <a:pt x="114508" y="-2103"/>
                    <a:pt x="39207" y="-1554"/>
                    <a:pt x="19147" y="8973"/>
                  </a:cubicBezTo>
                  <a:cubicBezTo>
                    <a:pt x="-55" y="21126"/>
                    <a:pt x="-5769" y="46546"/>
                    <a:pt x="6384" y="65748"/>
                  </a:cubicBezTo>
                  <a:cubicBezTo>
                    <a:pt x="17171" y="82791"/>
                    <a:pt x="38721" y="89503"/>
                    <a:pt x="57278" y="8159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3" name="Graphic 9">
              <a:extLst>
                <a:ext uri="{FF2B5EF4-FFF2-40B4-BE49-F238E27FC236}">
                  <a16:creationId xmlns:a16="http://schemas.microsoft.com/office/drawing/2014/main" id="{A4068D87-1522-1B41-8864-A2CFA2A6ECA9}"/>
                </a:ext>
              </a:extLst>
            </p:cNvPr>
            <p:cNvSpPr/>
            <p:nvPr/>
          </p:nvSpPr>
          <p:spPr>
            <a:xfrm>
              <a:off x="2735410" y="4647936"/>
              <a:ext cx="27024" cy="27024"/>
            </a:xfrm>
            <a:custGeom>
              <a:avLst/>
              <a:gdLst>
                <a:gd name="connsiteX0" fmla="*/ 170 w 27024"/>
                <a:gd name="connsiteY0" fmla="*/ 11389 h 27024"/>
                <a:gd name="connsiteX1" fmla="*/ 15636 w 27024"/>
                <a:gd name="connsiteY1" fmla="*/ 170 h 27024"/>
                <a:gd name="connsiteX2" fmla="*/ 26854 w 27024"/>
                <a:gd name="connsiteY2" fmla="*/ 15636 h 27024"/>
                <a:gd name="connsiteX3" fmla="*/ 11389 w 27024"/>
                <a:gd name="connsiteY3" fmla="*/ 26854 h 27024"/>
                <a:gd name="connsiteX4" fmla="*/ 11383 w 27024"/>
                <a:gd name="connsiteY4" fmla="*/ 26854 h 27024"/>
                <a:gd name="connsiteX5" fmla="*/ 170 w 27024"/>
                <a:gd name="connsiteY5" fmla="*/ 11389 h 2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24" h="27024">
                  <a:moveTo>
                    <a:pt x="170" y="11389"/>
                  </a:moveTo>
                  <a:cubicBezTo>
                    <a:pt x="1343" y="4020"/>
                    <a:pt x="8267" y="-1003"/>
                    <a:pt x="15636" y="170"/>
                  </a:cubicBezTo>
                  <a:cubicBezTo>
                    <a:pt x="23004" y="1343"/>
                    <a:pt x="28027" y="8267"/>
                    <a:pt x="26854" y="15636"/>
                  </a:cubicBezTo>
                  <a:cubicBezTo>
                    <a:pt x="25682" y="23004"/>
                    <a:pt x="18758" y="28027"/>
                    <a:pt x="11389" y="26854"/>
                  </a:cubicBezTo>
                  <a:cubicBezTo>
                    <a:pt x="11387" y="26854"/>
                    <a:pt x="11385" y="26854"/>
                    <a:pt x="11383" y="26854"/>
                  </a:cubicBezTo>
                  <a:cubicBezTo>
                    <a:pt x="4017" y="25678"/>
                    <a:pt x="-1002" y="18755"/>
                    <a:pt x="170" y="1138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4" name="Graphic 9">
              <a:extLst>
                <a:ext uri="{FF2B5EF4-FFF2-40B4-BE49-F238E27FC236}">
                  <a16:creationId xmlns:a16="http://schemas.microsoft.com/office/drawing/2014/main" id="{A4068D87-1522-1B41-8864-A2CFA2A6ECA9}"/>
                </a:ext>
              </a:extLst>
            </p:cNvPr>
            <p:cNvSpPr/>
            <p:nvPr/>
          </p:nvSpPr>
          <p:spPr>
            <a:xfrm>
              <a:off x="2863986" y="4924205"/>
              <a:ext cx="153604" cy="172934"/>
            </a:xfrm>
            <a:custGeom>
              <a:avLst/>
              <a:gdLst>
                <a:gd name="connsiteX0" fmla="*/ 40026 w 153604"/>
                <a:gd name="connsiteY0" fmla="*/ 23602 h 172934"/>
                <a:gd name="connsiteX1" fmla="*/ 1518 w 153604"/>
                <a:gd name="connsiteY1" fmla="*/ 172352 h 172934"/>
                <a:gd name="connsiteX2" fmla="*/ 139261 w 153604"/>
                <a:gd name="connsiteY2" fmla="*/ 104320 h 172934"/>
                <a:gd name="connsiteX3" fmla="*/ 130003 w 153604"/>
                <a:gd name="connsiteY3" fmla="*/ 14344 h 172934"/>
                <a:gd name="connsiteX4" fmla="*/ 40026 w 153604"/>
                <a:gd name="connsiteY4" fmla="*/ 23602 h 172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04" h="172934">
                  <a:moveTo>
                    <a:pt x="40026" y="23602"/>
                  </a:moveTo>
                  <a:cubicBezTo>
                    <a:pt x="17737" y="51034"/>
                    <a:pt x="-6334" y="166008"/>
                    <a:pt x="1518" y="172352"/>
                  </a:cubicBezTo>
                  <a:cubicBezTo>
                    <a:pt x="9371" y="178696"/>
                    <a:pt x="116973" y="131718"/>
                    <a:pt x="139261" y="104320"/>
                  </a:cubicBezTo>
                  <a:cubicBezTo>
                    <a:pt x="161551" y="76917"/>
                    <a:pt x="157406" y="36633"/>
                    <a:pt x="130003" y="14344"/>
                  </a:cubicBezTo>
                  <a:cubicBezTo>
                    <a:pt x="102600" y="-7946"/>
                    <a:pt x="62316" y="-3801"/>
                    <a:pt x="40026" y="2360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5" name="Graphic 9">
              <a:extLst>
                <a:ext uri="{FF2B5EF4-FFF2-40B4-BE49-F238E27FC236}">
                  <a16:creationId xmlns:a16="http://schemas.microsoft.com/office/drawing/2014/main" id="{A4068D87-1522-1B41-8864-A2CFA2A6ECA9}"/>
                </a:ext>
              </a:extLst>
            </p:cNvPr>
            <p:cNvSpPr/>
            <p:nvPr/>
          </p:nvSpPr>
          <p:spPr>
            <a:xfrm>
              <a:off x="3621256" y="4689123"/>
              <a:ext cx="161848" cy="691835"/>
            </a:xfrm>
            <a:custGeom>
              <a:avLst/>
              <a:gdLst>
                <a:gd name="connsiteX0" fmla="*/ 0 w 161848"/>
                <a:gd name="connsiteY0" fmla="*/ 691835 h 691835"/>
                <a:gd name="connsiteX1" fmla="*/ 7818 w 161848"/>
                <a:gd name="connsiteY1" fmla="*/ 690566 h 691835"/>
                <a:gd name="connsiteX2" fmla="*/ 161849 w 161848"/>
                <a:gd name="connsiteY2" fmla="*/ 3052 h 691835"/>
                <a:gd name="connsiteX3" fmla="*/ 154716 w 161848"/>
                <a:gd name="connsiteY3" fmla="*/ 0 h 691835"/>
                <a:gd name="connsiteX4" fmla="*/ 0 w 161848"/>
                <a:gd name="connsiteY4" fmla="*/ 691835 h 691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848" h="691835">
                  <a:moveTo>
                    <a:pt x="0" y="691835"/>
                  </a:moveTo>
                  <a:lnTo>
                    <a:pt x="7818" y="690566"/>
                  </a:lnTo>
                  <a:cubicBezTo>
                    <a:pt x="38679" y="292563"/>
                    <a:pt x="160134" y="6927"/>
                    <a:pt x="161849" y="3052"/>
                  </a:cubicBezTo>
                  <a:lnTo>
                    <a:pt x="154716" y="0"/>
                  </a:lnTo>
                  <a:cubicBezTo>
                    <a:pt x="153036" y="3909"/>
                    <a:pt x="30587" y="291431"/>
                    <a:pt x="0" y="69183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6" name="Graphic 9">
              <a:extLst>
                <a:ext uri="{FF2B5EF4-FFF2-40B4-BE49-F238E27FC236}">
                  <a16:creationId xmlns:a16="http://schemas.microsoft.com/office/drawing/2014/main" id="{A4068D87-1522-1B41-8864-A2CFA2A6ECA9}"/>
                </a:ext>
              </a:extLst>
            </p:cNvPr>
            <p:cNvSpPr/>
            <p:nvPr/>
          </p:nvSpPr>
          <p:spPr>
            <a:xfrm>
              <a:off x="3774744" y="4581286"/>
              <a:ext cx="103451" cy="111306"/>
            </a:xfrm>
            <a:custGeom>
              <a:avLst/>
              <a:gdLst>
                <a:gd name="connsiteX0" fmla="*/ 90794 w 103451"/>
                <a:gd name="connsiteY0" fmla="*/ 70838 h 111306"/>
                <a:gd name="connsiteX1" fmla="*/ 783 w 103451"/>
                <a:gd name="connsiteY1" fmla="*/ 110854 h 111306"/>
                <a:gd name="connsiteX2" fmla="*/ 29312 w 103451"/>
                <a:gd name="connsiteY2" fmla="*/ 16557 h 111306"/>
                <a:gd name="connsiteX3" fmla="*/ 86895 w 103451"/>
                <a:gd name="connsiteY3" fmla="*/ 8161 h 111306"/>
                <a:gd name="connsiteX4" fmla="*/ 95291 w 103451"/>
                <a:gd name="connsiteY4" fmla="*/ 65744 h 111306"/>
                <a:gd name="connsiteX5" fmla="*/ 90794 w 103451"/>
                <a:gd name="connsiteY5" fmla="*/ 70838 h 1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451" h="111306">
                  <a:moveTo>
                    <a:pt x="90794" y="70838"/>
                  </a:moveTo>
                  <a:cubicBezTo>
                    <a:pt x="75809" y="87983"/>
                    <a:pt x="5618" y="115140"/>
                    <a:pt x="783" y="110854"/>
                  </a:cubicBezTo>
                  <a:cubicBezTo>
                    <a:pt x="-4052" y="106568"/>
                    <a:pt x="14499" y="33530"/>
                    <a:pt x="29312" y="16557"/>
                  </a:cubicBezTo>
                  <a:cubicBezTo>
                    <a:pt x="42895" y="-1663"/>
                    <a:pt x="68675" y="-5422"/>
                    <a:pt x="86895" y="8161"/>
                  </a:cubicBezTo>
                  <a:cubicBezTo>
                    <a:pt x="105115" y="21744"/>
                    <a:pt x="108873" y="47525"/>
                    <a:pt x="95291" y="65744"/>
                  </a:cubicBezTo>
                  <a:cubicBezTo>
                    <a:pt x="93935" y="67563"/>
                    <a:pt x="92431" y="69267"/>
                    <a:pt x="90794" y="7083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7" name="Graphic 9">
              <a:extLst>
                <a:ext uri="{FF2B5EF4-FFF2-40B4-BE49-F238E27FC236}">
                  <a16:creationId xmlns:a16="http://schemas.microsoft.com/office/drawing/2014/main" id="{A4068D87-1522-1B41-8864-A2CFA2A6ECA9}"/>
                </a:ext>
              </a:extLst>
            </p:cNvPr>
            <p:cNvSpPr/>
            <p:nvPr/>
          </p:nvSpPr>
          <p:spPr>
            <a:xfrm>
              <a:off x="3681874" y="4573568"/>
              <a:ext cx="97941" cy="115985"/>
            </a:xfrm>
            <a:custGeom>
              <a:avLst/>
              <a:gdLst>
                <a:gd name="connsiteX0" fmla="*/ 76130 w 97941"/>
                <a:gd name="connsiteY0" fmla="*/ 19371 h 115985"/>
                <a:gd name="connsiteX1" fmla="*/ 96704 w 97941"/>
                <a:gd name="connsiteY1" fmla="*/ 115692 h 115985"/>
                <a:gd name="connsiteX2" fmla="*/ 10293 w 97941"/>
                <a:gd name="connsiteY2" fmla="*/ 68372 h 115985"/>
                <a:gd name="connsiteX3" fmla="*/ 13925 w 97941"/>
                <a:gd name="connsiteY3" fmla="*/ 10293 h 115985"/>
                <a:gd name="connsiteX4" fmla="*/ 72004 w 97941"/>
                <a:gd name="connsiteY4" fmla="*/ 13925 h 115985"/>
                <a:gd name="connsiteX5" fmla="*/ 76062 w 97941"/>
                <a:gd name="connsiteY5" fmla="*/ 19371 h 11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941" h="115985">
                  <a:moveTo>
                    <a:pt x="76130" y="19371"/>
                  </a:moveTo>
                  <a:cubicBezTo>
                    <a:pt x="89640" y="37511"/>
                    <a:pt x="101951" y="111954"/>
                    <a:pt x="96704" y="115692"/>
                  </a:cubicBezTo>
                  <a:cubicBezTo>
                    <a:pt x="91458" y="119430"/>
                    <a:pt x="23804" y="86546"/>
                    <a:pt x="10293" y="68372"/>
                  </a:cubicBezTo>
                  <a:cubicBezTo>
                    <a:pt x="-4742" y="51331"/>
                    <a:pt x="-3116" y="25329"/>
                    <a:pt x="13925" y="10293"/>
                  </a:cubicBezTo>
                  <a:cubicBezTo>
                    <a:pt x="30966" y="-4742"/>
                    <a:pt x="56969" y="-3116"/>
                    <a:pt x="72004" y="13925"/>
                  </a:cubicBezTo>
                  <a:cubicBezTo>
                    <a:pt x="73504" y="15626"/>
                    <a:pt x="74861" y="17447"/>
                    <a:pt x="76062" y="193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8" name="Graphic 9">
              <a:extLst>
                <a:ext uri="{FF2B5EF4-FFF2-40B4-BE49-F238E27FC236}">
                  <a16:creationId xmlns:a16="http://schemas.microsoft.com/office/drawing/2014/main" id="{A4068D87-1522-1B41-8864-A2CFA2A6ECA9}"/>
                </a:ext>
              </a:extLst>
            </p:cNvPr>
            <p:cNvSpPr/>
            <p:nvPr/>
          </p:nvSpPr>
          <p:spPr>
            <a:xfrm>
              <a:off x="3650278" y="4670617"/>
              <a:ext cx="124224" cy="81109"/>
            </a:xfrm>
            <a:custGeom>
              <a:avLst/>
              <a:gdLst>
                <a:gd name="connsiteX0" fmla="*/ 26974 w 124224"/>
                <a:gd name="connsiteY0" fmla="*/ 1326 h 81109"/>
                <a:gd name="connsiteX1" fmla="*/ 124186 w 124224"/>
                <a:gd name="connsiteY1" fmla="*/ 17340 h 81109"/>
                <a:gd name="connsiteX2" fmla="*/ 48542 w 124224"/>
                <a:gd name="connsiteY2" fmla="*/ 80433 h 81109"/>
                <a:gd name="connsiteX3" fmla="*/ 673 w 124224"/>
                <a:gd name="connsiteY3" fmla="*/ 47344 h 81109"/>
                <a:gd name="connsiteX4" fmla="*/ 26974 w 124224"/>
                <a:gd name="connsiteY4" fmla="*/ 1327 h 81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224" h="81109">
                  <a:moveTo>
                    <a:pt x="26974" y="1326"/>
                  </a:moveTo>
                  <a:cubicBezTo>
                    <a:pt x="48816" y="-4640"/>
                    <a:pt x="122471" y="11099"/>
                    <a:pt x="124186" y="17340"/>
                  </a:cubicBezTo>
                  <a:cubicBezTo>
                    <a:pt x="125900" y="23580"/>
                    <a:pt x="70385" y="74501"/>
                    <a:pt x="48542" y="80433"/>
                  </a:cubicBezTo>
                  <a:cubicBezTo>
                    <a:pt x="26186" y="84515"/>
                    <a:pt x="4754" y="69700"/>
                    <a:pt x="673" y="47344"/>
                  </a:cubicBezTo>
                  <a:cubicBezTo>
                    <a:pt x="-2922" y="27649"/>
                    <a:pt x="8179" y="8225"/>
                    <a:pt x="26974" y="132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59" name="Graphic 9">
              <a:extLst>
                <a:ext uri="{FF2B5EF4-FFF2-40B4-BE49-F238E27FC236}">
                  <a16:creationId xmlns:a16="http://schemas.microsoft.com/office/drawing/2014/main" id="{A4068D87-1522-1B41-8864-A2CFA2A6ECA9}"/>
                </a:ext>
              </a:extLst>
            </p:cNvPr>
            <p:cNvSpPr/>
            <p:nvPr/>
          </p:nvSpPr>
          <p:spPr>
            <a:xfrm>
              <a:off x="3726359" y="4685210"/>
              <a:ext cx="82403" cy="133629"/>
            </a:xfrm>
            <a:custGeom>
              <a:avLst/>
              <a:gdLst>
                <a:gd name="connsiteX0" fmla="*/ 647 w 82403"/>
                <a:gd name="connsiteY0" fmla="*/ 85214 h 133629"/>
                <a:gd name="connsiteX1" fmla="*/ 50093 w 82403"/>
                <a:gd name="connsiteY1" fmla="*/ 3 h 133629"/>
                <a:gd name="connsiteX2" fmla="*/ 82292 w 82403"/>
                <a:gd name="connsiteY2" fmla="*/ 93101 h 133629"/>
                <a:gd name="connsiteX3" fmla="*/ 40529 w 82403"/>
                <a:gd name="connsiteY3" fmla="*/ 133624 h 133629"/>
                <a:gd name="connsiteX4" fmla="*/ 5 w 82403"/>
                <a:gd name="connsiteY4" fmla="*/ 91862 h 133629"/>
                <a:gd name="connsiteX5" fmla="*/ 647 w 82403"/>
                <a:gd name="connsiteY5" fmla="*/ 85214 h 13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03" h="133629">
                  <a:moveTo>
                    <a:pt x="647" y="85214"/>
                  </a:moveTo>
                  <a:cubicBezTo>
                    <a:pt x="2842" y="62685"/>
                    <a:pt x="43647" y="-511"/>
                    <a:pt x="50093" y="3"/>
                  </a:cubicBezTo>
                  <a:cubicBezTo>
                    <a:pt x="56540" y="518"/>
                    <a:pt x="84383" y="70572"/>
                    <a:pt x="82292" y="93101"/>
                  </a:cubicBezTo>
                  <a:cubicBezTo>
                    <a:pt x="81950" y="115824"/>
                    <a:pt x="63252" y="133966"/>
                    <a:pt x="40529" y="133624"/>
                  </a:cubicBezTo>
                  <a:cubicBezTo>
                    <a:pt x="17806" y="133282"/>
                    <a:pt x="-337" y="114585"/>
                    <a:pt x="5" y="91862"/>
                  </a:cubicBezTo>
                  <a:cubicBezTo>
                    <a:pt x="38" y="89632"/>
                    <a:pt x="253" y="87409"/>
                    <a:pt x="647" y="8521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0" name="Graphic 9">
              <a:extLst>
                <a:ext uri="{FF2B5EF4-FFF2-40B4-BE49-F238E27FC236}">
                  <a16:creationId xmlns:a16="http://schemas.microsoft.com/office/drawing/2014/main" id="{A4068D87-1522-1B41-8864-A2CFA2A6ECA9}"/>
                </a:ext>
              </a:extLst>
            </p:cNvPr>
            <p:cNvSpPr/>
            <p:nvPr/>
          </p:nvSpPr>
          <p:spPr>
            <a:xfrm>
              <a:off x="3778329" y="4684012"/>
              <a:ext cx="123559" cy="87966"/>
            </a:xfrm>
            <a:custGeom>
              <a:avLst/>
              <a:gdLst>
                <a:gd name="connsiteX0" fmla="*/ 60394 w 123559"/>
                <a:gd name="connsiteY0" fmla="*/ 81578 h 87966"/>
                <a:gd name="connsiteX1" fmla="*/ 147 w 123559"/>
                <a:gd name="connsiteY1" fmla="*/ 3636 h 87966"/>
                <a:gd name="connsiteX2" fmla="*/ 98525 w 123559"/>
                <a:gd name="connsiteY2" fmla="*/ 8951 h 87966"/>
                <a:gd name="connsiteX3" fmla="*/ 120258 w 123559"/>
                <a:gd name="connsiteY3" fmla="*/ 62933 h 87966"/>
                <a:gd name="connsiteX4" fmla="*/ 66276 w 123559"/>
                <a:gd name="connsiteY4" fmla="*/ 84665 h 87966"/>
                <a:gd name="connsiteX5" fmla="*/ 60395 w 123559"/>
                <a:gd name="connsiteY5" fmla="*/ 81578 h 8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559" h="87966">
                  <a:moveTo>
                    <a:pt x="60394" y="81578"/>
                  </a:moveTo>
                  <a:cubicBezTo>
                    <a:pt x="40369" y="71050"/>
                    <a:pt x="-2836" y="9363"/>
                    <a:pt x="147" y="3636"/>
                  </a:cubicBezTo>
                  <a:cubicBezTo>
                    <a:pt x="3130" y="-2090"/>
                    <a:pt x="78465" y="-1576"/>
                    <a:pt x="98525" y="8951"/>
                  </a:cubicBezTo>
                  <a:cubicBezTo>
                    <a:pt x="119433" y="17856"/>
                    <a:pt x="129163" y="42025"/>
                    <a:pt x="120258" y="62933"/>
                  </a:cubicBezTo>
                  <a:cubicBezTo>
                    <a:pt x="111353" y="83841"/>
                    <a:pt x="87184" y="93571"/>
                    <a:pt x="66276" y="84665"/>
                  </a:cubicBezTo>
                  <a:cubicBezTo>
                    <a:pt x="64236" y="83796"/>
                    <a:pt x="62269" y="82763"/>
                    <a:pt x="60395" y="8157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1" name="Graphic 9">
              <a:extLst>
                <a:ext uri="{FF2B5EF4-FFF2-40B4-BE49-F238E27FC236}">
                  <a16:creationId xmlns:a16="http://schemas.microsoft.com/office/drawing/2014/main" id="{A4068D87-1522-1B41-8864-A2CFA2A6ECA9}"/>
                </a:ext>
              </a:extLst>
            </p:cNvPr>
            <p:cNvSpPr/>
            <p:nvPr/>
          </p:nvSpPr>
          <p:spPr>
            <a:xfrm>
              <a:off x="3764857" y="4674133"/>
              <a:ext cx="27024" cy="27024"/>
            </a:xfrm>
            <a:custGeom>
              <a:avLst/>
              <a:gdLst>
                <a:gd name="connsiteX0" fmla="*/ 26855 w 27024"/>
                <a:gd name="connsiteY0" fmla="*/ 11389 h 27024"/>
                <a:gd name="connsiteX1" fmla="*/ 11389 w 27024"/>
                <a:gd name="connsiteY1" fmla="*/ 170 h 27024"/>
                <a:gd name="connsiteX2" fmla="*/ 170 w 27024"/>
                <a:gd name="connsiteY2" fmla="*/ 15636 h 27024"/>
                <a:gd name="connsiteX3" fmla="*/ 15636 w 27024"/>
                <a:gd name="connsiteY3" fmla="*/ 26854 h 27024"/>
                <a:gd name="connsiteX4" fmla="*/ 15642 w 27024"/>
                <a:gd name="connsiteY4" fmla="*/ 26854 h 27024"/>
                <a:gd name="connsiteX5" fmla="*/ 26855 w 27024"/>
                <a:gd name="connsiteY5" fmla="*/ 11389 h 2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24" h="27024">
                  <a:moveTo>
                    <a:pt x="26855" y="11389"/>
                  </a:moveTo>
                  <a:cubicBezTo>
                    <a:pt x="25682" y="4020"/>
                    <a:pt x="18758" y="-1003"/>
                    <a:pt x="11389" y="170"/>
                  </a:cubicBezTo>
                  <a:cubicBezTo>
                    <a:pt x="4020" y="1343"/>
                    <a:pt x="-1003" y="8267"/>
                    <a:pt x="170" y="15636"/>
                  </a:cubicBezTo>
                  <a:cubicBezTo>
                    <a:pt x="1343" y="23004"/>
                    <a:pt x="8267" y="28027"/>
                    <a:pt x="15636" y="26854"/>
                  </a:cubicBezTo>
                  <a:cubicBezTo>
                    <a:pt x="15638" y="26854"/>
                    <a:pt x="15640" y="26854"/>
                    <a:pt x="15642" y="26854"/>
                  </a:cubicBezTo>
                  <a:cubicBezTo>
                    <a:pt x="23008" y="25678"/>
                    <a:pt x="28027" y="18755"/>
                    <a:pt x="26855" y="1138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2" name="Graphic 9">
              <a:extLst>
                <a:ext uri="{FF2B5EF4-FFF2-40B4-BE49-F238E27FC236}">
                  <a16:creationId xmlns:a16="http://schemas.microsoft.com/office/drawing/2014/main" id="{A4068D87-1522-1B41-8864-A2CFA2A6ECA9}"/>
                </a:ext>
              </a:extLst>
            </p:cNvPr>
            <p:cNvSpPr/>
            <p:nvPr/>
          </p:nvSpPr>
          <p:spPr>
            <a:xfrm>
              <a:off x="3509906" y="4950402"/>
              <a:ext cx="153627" cy="172939"/>
            </a:xfrm>
            <a:custGeom>
              <a:avLst/>
              <a:gdLst>
                <a:gd name="connsiteX0" fmla="*/ 113579 w 153627"/>
                <a:gd name="connsiteY0" fmla="*/ 23602 h 172939"/>
                <a:gd name="connsiteX1" fmla="*/ 152121 w 153627"/>
                <a:gd name="connsiteY1" fmla="*/ 172352 h 172939"/>
                <a:gd name="connsiteX2" fmla="*/ 14344 w 153627"/>
                <a:gd name="connsiteY2" fmla="*/ 104320 h 172939"/>
                <a:gd name="connsiteX3" fmla="*/ 23602 w 153627"/>
                <a:gd name="connsiteY3" fmla="*/ 14344 h 172939"/>
                <a:gd name="connsiteX4" fmla="*/ 113579 w 153627"/>
                <a:gd name="connsiteY4" fmla="*/ 23602 h 17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7" h="172939">
                  <a:moveTo>
                    <a:pt x="113579" y="23602"/>
                  </a:moveTo>
                  <a:cubicBezTo>
                    <a:pt x="135867" y="51034"/>
                    <a:pt x="159939" y="165974"/>
                    <a:pt x="152121" y="172352"/>
                  </a:cubicBezTo>
                  <a:cubicBezTo>
                    <a:pt x="144303" y="178730"/>
                    <a:pt x="36632" y="131718"/>
                    <a:pt x="14344" y="104320"/>
                  </a:cubicBezTo>
                  <a:cubicBezTo>
                    <a:pt x="-7946" y="76917"/>
                    <a:pt x="-3801" y="36633"/>
                    <a:pt x="23602" y="14344"/>
                  </a:cubicBezTo>
                  <a:cubicBezTo>
                    <a:pt x="51005" y="-7946"/>
                    <a:pt x="91289" y="-3801"/>
                    <a:pt x="113579" y="2360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3" name="Graphic 9">
              <a:extLst>
                <a:ext uri="{FF2B5EF4-FFF2-40B4-BE49-F238E27FC236}">
                  <a16:creationId xmlns:a16="http://schemas.microsoft.com/office/drawing/2014/main" id="{A4068D87-1522-1B41-8864-A2CFA2A6ECA9}"/>
                </a:ext>
              </a:extLst>
            </p:cNvPr>
            <p:cNvSpPr/>
            <p:nvPr/>
          </p:nvSpPr>
          <p:spPr>
            <a:xfrm>
              <a:off x="8053876" y="5122894"/>
              <a:ext cx="213580" cy="145232"/>
            </a:xfrm>
            <a:custGeom>
              <a:avLst/>
              <a:gdLst>
                <a:gd name="connsiteX0" fmla="*/ 42500 w 213580"/>
                <a:gd name="connsiteY0" fmla="*/ 136265 h 145232"/>
                <a:gd name="connsiteX1" fmla="*/ 213400 w 213580"/>
                <a:gd name="connsiteY1" fmla="*/ 133900 h 145232"/>
                <a:gd name="connsiteX2" fmla="*/ 99935 w 213580"/>
                <a:gd name="connsiteY2" fmla="*/ 6066 h 145232"/>
                <a:gd name="connsiteX3" fmla="*/ 6067 w 213580"/>
                <a:gd name="connsiteY3" fmla="*/ 42499 h 145232"/>
                <a:gd name="connsiteX4" fmla="*/ 42500 w 213580"/>
                <a:gd name="connsiteY4" fmla="*/ 136368 h 14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80" h="145232">
                  <a:moveTo>
                    <a:pt x="42500" y="136265"/>
                  </a:moveTo>
                  <a:cubicBezTo>
                    <a:pt x="78436" y="152107"/>
                    <a:pt x="208874" y="144152"/>
                    <a:pt x="213400" y="133900"/>
                  </a:cubicBezTo>
                  <a:cubicBezTo>
                    <a:pt x="217927" y="123647"/>
                    <a:pt x="135906" y="21943"/>
                    <a:pt x="99935" y="6066"/>
                  </a:cubicBezTo>
                  <a:cubicBezTo>
                    <a:pt x="63954" y="-9794"/>
                    <a:pt x="21927" y="6518"/>
                    <a:pt x="6067" y="42499"/>
                  </a:cubicBezTo>
                  <a:cubicBezTo>
                    <a:pt x="-9794" y="78481"/>
                    <a:pt x="6518" y="120508"/>
                    <a:pt x="42500" y="13636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4" name="Graphic 9">
              <a:extLst>
                <a:ext uri="{FF2B5EF4-FFF2-40B4-BE49-F238E27FC236}">
                  <a16:creationId xmlns:a16="http://schemas.microsoft.com/office/drawing/2014/main" id="{A4068D87-1522-1B41-8864-A2CFA2A6ECA9}"/>
                </a:ext>
              </a:extLst>
            </p:cNvPr>
            <p:cNvSpPr/>
            <p:nvPr/>
          </p:nvSpPr>
          <p:spPr>
            <a:xfrm>
              <a:off x="8394197" y="5299307"/>
              <a:ext cx="158865" cy="201350"/>
            </a:xfrm>
            <a:custGeom>
              <a:avLst/>
              <a:gdLst>
                <a:gd name="connsiteX0" fmla="*/ 28345 w 158865"/>
                <a:gd name="connsiteY0" fmla="*/ 31930 h 201350"/>
                <a:gd name="connsiteX1" fmla="*/ 3074 w 158865"/>
                <a:gd name="connsiteY1" fmla="*/ 200946 h 201350"/>
                <a:gd name="connsiteX2" fmla="*/ 147537 w 158865"/>
                <a:gd name="connsiteY2" fmla="*/ 109666 h 201350"/>
                <a:gd name="connsiteX3" fmla="*/ 126211 w 158865"/>
                <a:gd name="connsiteY3" fmla="*/ 11328 h 201350"/>
                <a:gd name="connsiteX4" fmla="*/ 28345 w 158865"/>
                <a:gd name="connsiteY4" fmla="*/ 31930 h 20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65" h="201350">
                  <a:moveTo>
                    <a:pt x="28345" y="31930"/>
                  </a:moveTo>
                  <a:cubicBezTo>
                    <a:pt x="6879" y="64849"/>
                    <a:pt x="-6323" y="194842"/>
                    <a:pt x="3074" y="200946"/>
                  </a:cubicBezTo>
                  <a:cubicBezTo>
                    <a:pt x="12469" y="207049"/>
                    <a:pt x="126072" y="142653"/>
                    <a:pt x="147537" y="109666"/>
                  </a:cubicBezTo>
                  <a:cubicBezTo>
                    <a:pt x="168803" y="76621"/>
                    <a:pt x="159255" y="32594"/>
                    <a:pt x="126211" y="11328"/>
                  </a:cubicBezTo>
                  <a:cubicBezTo>
                    <a:pt x="93450" y="-9756"/>
                    <a:pt x="49825" y="-572"/>
                    <a:pt x="28345" y="3193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5" name="Graphic 9">
              <a:extLst>
                <a:ext uri="{FF2B5EF4-FFF2-40B4-BE49-F238E27FC236}">
                  <a16:creationId xmlns:a16="http://schemas.microsoft.com/office/drawing/2014/main" id="{A4068D87-1522-1B41-8864-A2CFA2A6ECA9}"/>
                </a:ext>
              </a:extLst>
            </p:cNvPr>
            <p:cNvSpPr/>
            <p:nvPr/>
          </p:nvSpPr>
          <p:spPr>
            <a:xfrm>
              <a:off x="8192009" y="5442576"/>
              <a:ext cx="217787" cy="142840"/>
            </a:xfrm>
            <a:custGeom>
              <a:avLst/>
              <a:gdLst>
                <a:gd name="connsiteX0" fmla="*/ 47459 w 217787"/>
                <a:gd name="connsiteY0" fmla="*/ 138224 h 142840"/>
                <a:gd name="connsiteX1" fmla="*/ 217674 w 217787"/>
                <a:gd name="connsiteY1" fmla="*/ 122897 h 142840"/>
                <a:gd name="connsiteX2" fmla="*/ 94847 w 217787"/>
                <a:gd name="connsiteY2" fmla="*/ 4082 h 142840"/>
                <a:gd name="connsiteX3" fmla="*/ 4082 w 217787"/>
                <a:gd name="connsiteY3" fmla="*/ 47459 h 142840"/>
                <a:gd name="connsiteX4" fmla="*/ 47458 w 217787"/>
                <a:gd name="connsiteY4" fmla="*/ 138224 h 142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787" h="142840">
                  <a:moveTo>
                    <a:pt x="47459" y="138224"/>
                  </a:moveTo>
                  <a:cubicBezTo>
                    <a:pt x="84526" y="151323"/>
                    <a:pt x="213936" y="133458"/>
                    <a:pt x="217674" y="122897"/>
                  </a:cubicBezTo>
                  <a:cubicBezTo>
                    <a:pt x="221412" y="112335"/>
                    <a:pt x="131949" y="17146"/>
                    <a:pt x="94847" y="4082"/>
                  </a:cubicBezTo>
                  <a:cubicBezTo>
                    <a:pt x="57805" y="-9004"/>
                    <a:pt x="17167" y="10416"/>
                    <a:pt x="4082" y="47459"/>
                  </a:cubicBezTo>
                  <a:cubicBezTo>
                    <a:pt x="-9005" y="84501"/>
                    <a:pt x="10417" y="125138"/>
                    <a:pt x="47458" y="13822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6" name="Graphic 9">
              <a:extLst>
                <a:ext uri="{FF2B5EF4-FFF2-40B4-BE49-F238E27FC236}">
                  <a16:creationId xmlns:a16="http://schemas.microsoft.com/office/drawing/2014/main" id="{A4068D87-1522-1B41-8864-A2CFA2A6ECA9}"/>
                </a:ext>
              </a:extLst>
            </p:cNvPr>
            <p:cNvSpPr/>
            <p:nvPr/>
          </p:nvSpPr>
          <p:spPr>
            <a:xfrm>
              <a:off x="8262853" y="5253879"/>
              <a:ext cx="167060" cy="458869"/>
            </a:xfrm>
            <a:custGeom>
              <a:avLst/>
              <a:gdLst>
                <a:gd name="connsiteX0" fmla="*/ 162158 w 167060"/>
                <a:gd name="connsiteY0" fmla="*/ 458835 h 458869"/>
                <a:gd name="connsiteX1" fmla="*/ 0 w 167060"/>
                <a:gd name="connsiteY1" fmla="*/ 3429 h 458869"/>
                <a:gd name="connsiteX2" fmla="*/ 3429 w 167060"/>
                <a:gd name="connsiteY2" fmla="*/ 0 h 458869"/>
                <a:gd name="connsiteX3" fmla="*/ 167061 w 167060"/>
                <a:gd name="connsiteY3" fmla="*/ 458869 h 458869"/>
              </a:gdLst>
              <a:ahLst/>
              <a:cxnLst>
                <a:cxn ang="0">
                  <a:pos x="connsiteX0" y="connsiteY0"/>
                </a:cxn>
                <a:cxn ang="0">
                  <a:pos x="connsiteX1" y="connsiteY1"/>
                </a:cxn>
                <a:cxn ang="0">
                  <a:pos x="connsiteX2" y="connsiteY2"/>
                </a:cxn>
                <a:cxn ang="0">
                  <a:pos x="connsiteX3" y="connsiteY3"/>
                </a:cxn>
              </a:cxnLst>
              <a:rect l="l" t="t" r="r" b="b"/>
              <a:pathLst>
                <a:path w="167060" h="458869">
                  <a:moveTo>
                    <a:pt x="162158" y="458835"/>
                  </a:moveTo>
                  <a:cubicBezTo>
                    <a:pt x="162158" y="455851"/>
                    <a:pt x="156774" y="160512"/>
                    <a:pt x="0" y="3429"/>
                  </a:cubicBezTo>
                  <a:lnTo>
                    <a:pt x="3429" y="0"/>
                  </a:lnTo>
                  <a:cubicBezTo>
                    <a:pt x="161644" y="158626"/>
                    <a:pt x="167026" y="455886"/>
                    <a:pt x="167061" y="45886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7" name="Graphic 9">
              <a:extLst>
                <a:ext uri="{FF2B5EF4-FFF2-40B4-BE49-F238E27FC236}">
                  <a16:creationId xmlns:a16="http://schemas.microsoft.com/office/drawing/2014/main" id="{A4068D87-1522-1B41-8864-A2CFA2A6ECA9}"/>
                </a:ext>
              </a:extLst>
            </p:cNvPr>
            <p:cNvSpPr/>
            <p:nvPr/>
          </p:nvSpPr>
          <p:spPr>
            <a:xfrm>
              <a:off x="8525103" y="5115999"/>
              <a:ext cx="141652" cy="605458"/>
            </a:xfrm>
            <a:custGeom>
              <a:avLst/>
              <a:gdLst>
                <a:gd name="connsiteX0" fmla="*/ 141652 w 141652"/>
                <a:gd name="connsiteY0" fmla="*/ 605459 h 605458"/>
                <a:gd name="connsiteX1" fmla="*/ 134794 w 141652"/>
                <a:gd name="connsiteY1" fmla="*/ 604396 h 605458"/>
                <a:gd name="connsiteX2" fmla="*/ 0 w 141652"/>
                <a:gd name="connsiteY2" fmla="*/ 2675 h 605458"/>
                <a:gd name="connsiteX3" fmla="*/ 6207 w 141652"/>
                <a:gd name="connsiteY3" fmla="*/ 0 h 605458"/>
                <a:gd name="connsiteX4" fmla="*/ 141652 w 141652"/>
                <a:gd name="connsiteY4" fmla="*/ 605459 h 60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52" h="605458">
                  <a:moveTo>
                    <a:pt x="141652" y="605459"/>
                  </a:moveTo>
                  <a:lnTo>
                    <a:pt x="134794" y="604396"/>
                  </a:lnTo>
                  <a:cubicBezTo>
                    <a:pt x="107877" y="256044"/>
                    <a:pt x="1475" y="6069"/>
                    <a:pt x="0" y="2675"/>
                  </a:cubicBezTo>
                  <a:lnTo>
                    <a:pt x="6207" y="0"/>
                  </a:lnTo>
                  <a:cubicBezTo>
                    <a:pt x="7750" y="3498"/>
                    <a:pt x="114906" y="255049"/>
                    <a:pt x="141652" y="60545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8" name="Graphic 9">
              <a:extLst>
                <a:ext uri="{FF2B5EF4-FFF2-40B4-BE49-F238E27FC236}">
                  <a16:creationId xmlns:a16="http://schemas.microsoft.com/office/drawing/2014/main" id="{A4068D87-1522-1B41-8864-A2CFA2A6ECA9}"/>
                </a:ext>
              </a:extLst>
            </p:cNvPr>
            <p:cNvSpPr/>
            <p:nvPr/>
          </p:nvSpPr>
          <p:spPr>
            <a:xfrm>
              <a:off x="8444511" y="5024513"/>
              <a:ext cx="88026" cy="94517"/>
            </a:xfrm>
            <a:custGeom>
              <a:avLst/>
              <a:gdLst>
                <a:gd name="connsiteX0" fmla="*/ 8446 w 88026"/>
                <a:gd name="connsiteY0" fmla="*/ 59116 h 94517"/>
                <a:gd name="connsiteX1" fmla="*/ 87313 w 88026"/>
                <a:gd name="connsiteY1" fmla="*/ 94126 h 94517"/>
                <a:gd name="connsiteX2" fmla="*/ 62350 w 88026"/>
                <a:gd name="connsiteY2" fmla="*/ 11624 h 94517"/>
                <a:gd name="connsiteX3" fmla="*/ 11624 w 88026"/>
                <a:gd name="connsiteY3" fmla="*/ 9453 h 94517"/>
                <a:gd name="connsiteX4" fmla="*/ 8515 w 88026"/>
                <a:gd name="connsiteY4" fmla="*/ 59116 h 94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6" h="94517">
                  <a:moveTo>
                    <a:pt x="8446" y="59116"/>
                  </a:moveTo>
                  <a:cubicBezTo>
                    <a:pt x="21579" y="73964"/>
                    <a:pt x="82993" y="97864"/>
                    <a:pt x="87313" y="94126"/>
                  </a:cubicBezTo>
                  <a:cubicBezTo>
                    <a:pt x="91634" y="90389"/>
                    <a:pt x="75448" y="26472"/>
                    <a:pt x="62350" y="11624"/>
                  </a:cubicBezTo>
                  <a:cubicBezTo>
                    <a:pt x="48942" y="-2983"/>
                    <a:pt x="26231" y="-3955"/>
                    <a:pt x="11624" y="9453"/>
                  </a:cubicBezTo>
                  <a:cubicBezTo>
                    <a:pt x="-2576" y="22488"/>
                    <a:pt x="-3949" y="44412"/>
                    <a:pt x="8515" y="5911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69" name="Graphic 9">
              <a:extLst>
                <a:ext uri="{FF2B5EF4-FFF2-40B4-BE49-F238E27FC236}">
                  <a16:creationId xmlns:a16="http://schemas.microsoft.com/office/drawing/2014/main" id="{A4068D87-1522-1B41-8864-A2CFA2A6ECA9}"/>
                </a:ext>
              </a:extLst>
            </p:cNvPr>
            <p:cNvSpPr/>
            <p:nvPr/>
          </p:nvSpPr>
          <p:spPr>
            <a:xfrm>
              <a:off x="8527976" y="5016974"/>
              <a:ext cx="83914" cy="99436"/>
            </a:xfrm>
            <a:custGeom>
              <a:avLst/>
              <a:gdLst>
                <a:gd name="connsiteX0" fmla="*/ 19107 w 83914"/>
                <a:gd name="connsiteY0" fmla="*/ 14843 h 99436"/>
                <a:gd name="connsiteX1" fmla="*/ 1070 w 83914"/>
                <a:gd name="connsiteY1" fmla="*/ 99162 h 99436"/>
                <a:gd name="connsiteX2" fmla="*/ 76508 w 83914"/>
                <a:gd name="connsiteY2" fmla="*/ 57739 h 99436"/>
                <a:gd name="connsiteX3" fmla="*/ 69846 w 83914"/>
                <a:gd name="connsiteY3" fmla="*/ 7406 h 99436"/>
                <a:gd name="connsiteX4" fmla="*/ 19513 w 83914"/>
                <a:gd name="connsiteY4" fmla="*/ 14068 h 99436"/>
                <a:gd name="connsiteX5" fmla="*/ 18935 w 83914"/>
                <a:gd name="connsiteY5" fmla="*/ 14843 h 9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14" h="99436">
                  <a:moveTo>
                    <a:pt x="19107" y="14843"/>
                  </a:moveTo>
                  <a:cubicBezTo>
                    <a:pt x="7277" y="30753"/>
                    <a:pt x="-3490" y="95767"/>
                    <a:pt x="1070" y="99162"/>
                  </a:cubicBezTo>
                  <a:cubicBezTo>
                    <a:pt x="5630" y="102557"/>
                    <a:pt x="64849" y="73650"/>
                    <a:pt x="76508" y="57739"/>
                  </a:cubicBezTo>
                  <a:cubicBezTo>
                    <a:pt x="88568" y="42000"/>
                    <a:pt x="85586" y="19465"/>
                    <a:pt x="69846" y="7406"/>
                  </a:cubicBezTo>
                  <a:cubicBezTo>
                    <a:pt x="54108" y="-4654"/>
                    <a:pt x="31572" y="-1671"/>
                    <a:pt x="19513" y="14068"/>
                  </a:cubicBezTo>
                  <a:cubicBezTo>
                    <a:pt x="19317" y="14324"/>
                    <a:pt x="19125" y="14582"/>
                    <a:pt x="18935" y="1484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0" name="Graphic 9">
              <a:extLst>
                <a:ext uri="{FF2B5EF4-FFF2-40B4-BE49-F238E27FC236}">
                  <a16:creationId xmlns:a16="http://schemas.microsoft.com/office/drawing/2014/main" id="{A4068D87-1522-1B41-8864-A2CFA2A6ECA9}"/>
                </a:ext>
              </a:extLst>
            </p:cNvPr>
            <p:cNvSpPr/>
            <p:nvPr/>
          </p:nvSpPr>
          <p:spPr>
            <a:xfrm>
              <a:off x="8532649" y="5099801"/>
              <a:ext cx="112314" cy="71887"/>
            </a:xfrm>
            <a:custGeom>
              <a:avLst/>
              <a:gdLst>
                <a:gd name="connsiteX0" fmla="*/ 85106 w 112314"/>
                <a:gd name="connsiteY0" fmla="*/ 1145 h 71887"/>
                <a:gd name="connsiteX1" fmla="*/ 33 w 112314"/>
                <a:gd name="connsiteY1" fmla="*/ 15170 h 71887"/>
                <a:gd name="connsiteX2" fmla="*/ 66246 w 112314"/>
                <a:gd name="connsiteY2" fmla="*/ 70411 h 71887"/>
                <a:gd name="connsiteX3" fmla="*/ 110838 w 112314"/>
                <a:gd name="connsiteY3" fmla="*/ 46134 h 71887"/>
                <a:gd name="connsiteX4" fmla="*/ 86562 w 112314"/>
                <a:gd name="connsiteY4" fmla="*/ 1541 h 71887"/>
                <a:gd name="connsiteX5" fmla="*/ 85106 w 112314"/>
                <a:gd name="connsiteY5" fmla="*/ 1145 h 71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314" h="71887">
                  <a:moveTo>
                    <a:pt x="85106" y="1145"/>
                  </a:moveTo>
                  <a:cubicBezTo>
                    <a:pt x="65972" y="-4033"/>
                    <a:pt x="1507" y="9717"/>
                    <a:pt x="33" y="15170"/>
                  </a:cubicBezTo>
                  <a:cubicBezTo>
                    <a:pt x="-1442" y="20622"/>
                    <a:pt x="47113" y="65199"/>
                    <a:pt x="66246" y="70411"/>
                  </a:cubicBezTo>
                  <a:cubicBezTo>
                    <a:pt x="85264" y="76021"/>
                    <a:pt x="105229" y="65152"/>
                    <a:pt x="110838" y="46134"/>
                  </a:cubicBezTo>
                  <a:cubicBezTo>
                    <a:pt x="116448" y="27116"/>
                    <a:pt x="105579" y="7152"/>
                    <a:pt x="86562" y="1541"/>
                  </a:cubicBezTo>
                  <a:cubicBezTo>
                    <a:pt x="86079" y="1399"/>
                    <a:pt x="85594" y="1267"/>
                    <a:pt x="85106" y="114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1" name="Graphic 9">
              <a:extLst>
                <a:ext uri="{FF2B5EF4-FFF2-40B4-BE49-F238E27FC236}">
                  <a16:creationId xmlns:a16="http://schemas.microsoft.com/office/drawing/2014/main" id="{A4068D87-1522-1B41-8864-A2CFA2A6ECA9}"/>
                </a:ext>
              </a:extLst>
            </p:cNvPr>
            <p:cNvSpPr/>
            <p:nvPr/>
          </p:nvSpPr>
          <p:spPr>
            <a:xfrm>
              <a:off x="8502642" y="5112600"/>
              <a:ext cx="71667" cy="113233"/>
            </a:xfrm>
            <a:custGeom>
              <a:avLst/>
              <a:gdLst>
                <a:gd name="connsiteX0" fmla="*/ 71564 w 71667"/>
                <a:gd name="connsiteY0" fmla="*/ 74585 h 113233"/>
                <a:gd name="connsiteX1" fmla="*/ 28290 w 71667"/>
                <a:gd name="connsiteY1" fmla="*/ 4 h 113233"/>
                <a:gd name="connsiteX2" fmla="*/ 103 w 71667"/>
                <a:gd name="connsiteY2" fmla="*/ 81477 h 113233"/>
                <a:gd name="connsiteX3" fmla="*/ 39913 w 71667"/>
                <a:gd name="connsiteY3" fmla="*/ 112989 h 113233"/>
                <a:gd name="connsiteX4" fmla="*/ 71564 w 71667"/>
                <a:gd name="connsiteY4" fmla="*/ 74619 h 113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67" h="113233">
                  <a:moveTo>
                    <a:pt x="71564" y="74585"/>
                  </a:moveTo>
                  <a:cubicBezTo>
                    <a:pt x="69643" y="54834"/>
                    <a:pt x="33845" y="-545"/>
                    <a:pt x="28290" y="4"/>
                  </a:cubicBezTo>
                  <a:cubicBezTo>
                    <a:pt x="22735" y="553"/>
                    <a:pt x="-1782" y="61726"/>
                    <a:pt x="103" y="81477"/>
                  </a:cubicBezTo>
                  <a:cubicBezTo>
                    <a:pt x="2394" y="101172"/>
                    <a:pt x="20218" y="115281"/>
                    <a:pt x="39913" y="112989"/>
                  </a:cubicBezTo>
                  <a:cubicBezTo>
                    <a:pt x="59049" y="110763"/>
                    <a:pt x="73017" y="93829"/>
                    <a:pt x="71564" y="7461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2" name="Graphic 9">
              <a:extLst>
                <a:ext uri="{FF2B5EF4-FFF2-40B4-BE49-F238E27FC236}">
                  <a16:creationId xmlns:a16="http://schemas.microsoft.com/office/drawing/2014/main" id="{A4068D87-1522-1B41-8864-A2CFA2A6ECA9}"/>
                </a:ext>
              </a:extLst>
            </p:cNvPr>
            <p:cNvSpPr/>
            <p:nvPr/>
          </p:nvSpPr>
          <p:spPr>
            <a:xfrm>
              <a:off x="8423873" y="5111551"/>
              <a:ext cx="105408" cy="75502"/>
            </a:xfrm>
            <a:custGeom>
              <a:avLst/>
              <a:gdLst>
                <a:gd name="connsiteX0" fmla="*/ 52572 w 105408"/>
                <a:gd name="connsiteY0" fmla="*/ 71382 h 75502"/>
                <a:gd name="connsiteX1" fmla="*/ 105277 w 105408"/>
                <a:gd name="connsiteY1" fmla="*/ 3179 h 75502"/>
                <a:gd name="connsiteX2" fmla="*/ 19208 w 105408"/>
                <a:gd name="connsiteY2" fmla="*/ 7842 h 75502"/>
                <a:gd name="connsiteX3" fmla="*/ 4121 w 105408"/>
                <a:gd name="connsiteY3" fmla="*/ 56294 h 75502"/>
                <a:gd name="connsiteX4" fmla="*/ 52572 w 105408"/>
                <a:gd name="connsiteY4" fmla="*/ 71382 h 7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8" h="75502">
                  <a:moveTo>
                    <a:pt x="52572" y="71382"/>
                  </a:moveTo>
                  <a:cubicBezTo>
                    <a:pt x="70129" y="62158"/>
                    <a:pt x="107917" y="8185"/>
                    <a:pt x="105277" y="3179"/>
                  </a:cubicBezTo>
                  <a:cubicBezTo>
                    <a:pt x="102636" y="-1827"/>
                    <a:pt x="36697" y="-1381"/>
                    <a:pt x="19208" y="7842"/>
                  </a:cubicBezTo>
                  <a:cubicBezTo>
                    <a:pt x="1662" y="17056"/>
                    <a:pt x="-5093" y="38748"/>
                    <a:pt x="4121" y="56294"/>
                  </a:cubicBezTo>
                  <a:cubicBezTo>
                    <a:pt x="13334" y="73840"/>
                    <a:pt x="35027" y="80595"/>
                    <a:pt x="52572" y="7138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3" name="Graphic 9">
              <a:extLst>
                <a:ext uri="{FF2B5EF4-FFF2-40B4-BE49-F238E27FC236}">
                  <a16:creationId xmlns:a16="http://schemas.microsoft.com/office/drawing/2014/main" id="{A4068D87-1522-1B41-8864-A2CFA2A6ECA9}"/>
                </a:ext>
              </a:extLst>
            </p:cNvPr>
            <p:cNvSpPr/>
            <p:nvPr/>
          </p:nvSpPr>
          <p:spPr>
            <a:xfrm>
              <a:off x="8517308" y="5103044"/>
              <a:ext cx="23669" cy="23663"/>
            </a:xfrm>
            <a:custGeom>
              <a:avLst/>
              <a:gdLst>
                <a:gd name="connsiteX0" fmla="*/ 183 w 23669"/>
                <a:gd name="connsiteY0" fmla="*/ 9801 h 23663"/>
                <a:gd name="connsiteX1" fmla="*/ 13869 w 23669"/>
                <a:gd name="connsiteY1" fmla="*/ 178 h 23663"/>
                <a:gd name="connsiteX2" fmla="*/ 23492 w 23669"/>
                <a:gd name="connsiteY2" fmla="*/ 13863 h 23663"/>
                <a:gd name="connsiteX3" fmla="*/ 9990 w 23669"/>
                <a:gd name="connsiteY3" fmla="*/ 23517 h 23663"/>
                <a:gd name="connsiteX4" fmla="*/ 141 w 23669"/>
                <a:gd name="connsiteY4" fmla="*/ 10053 h 23663"/>
                <a:gd name="connsiteX5" fmla="*/ 183 w 23669"/>
                <a:gd name="connsiteY5" fmla="*/ 9801 h 2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69" h="23663">
                  <a:moveTo>
                    <a:pt x="183" y="9801"/>
                  </a:moveTo>
                  <a:cubicBezTo>
                    <a:pt x="1305" y="3364"/>
                    <a:pt x="7432" y="-944"/>
                    <a:pt x="13869" y="178"/>
                  </a:cubicBezTo>
                  <a:cubicBezTo>
                    <a:pt x="20306" y="1299"/>
                    <a:pt x="24614" y="7427"/>
                    <a:pt x="23492" y="13863"/>
                  </a:cubicBezTo>
                  <a:cubicBezTo>
                    <a:pt x="22383" y="20228"/>
                    <a:pt x="16372" y="24526"/>
                    <a:pt x="9990" y="23517"/>
                  </a:cubicBezTo>
                  <a:cubicBezTo>
                    <a:pt x="3552" y="22518"/>
                    <a:pt x="-857" y="16490"/>
                    <a:pt x="141" y="10053"/>
                  </a:cubicBezTo>
                  <a:cubicBezTo>
                    <a:pt x="154" y="9969"/>
                    <a:pt x="168" y="9884"/>
                    <a:pt x="183" y="980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4" name="Graphic 9">
              <a:extLst>
                <a:ext uri="{FF2B5EF4-FFF2-40B4-BE49-F238E27FC236}">
                  <a16:creationId xmlns:a16="http://schemas.microsoft.com/office/drawing/2014/main" id="{A4068D87-1522-1B41-8864-A2CFA2A6ECA9}"/>
                </a:ext>
              </a:extLst>
            </p:cNvPr>
            <p:cNvSpPr/>
            <p:nvPr/>
          </p:nvSpPr>
          <p:spPr>
            <a:xfrm>
              <a:off x="8629769" y="5344799"/>
              <a:ext cx="134438" cy="151357"/>
            </a:xfrm>
            <a:custGeom>
              <a:avLst/>
              <a:gdLst>
                <a:gd name="connsiteX0" fmla="*/ 35031 w 134438"/>
                <a:gd name="connsiteY0" fmla="*/ 20523 h 151357"/>
                <a:gd name="connsiteX1" fmla="*/ 1325 w 134438"/>
                <a:gd name="connsiteY1" fmla="*/ 150825 h 151357"/>
                <a:gd name="connsiteX2" fmla="*/ 121888 w 134438"/>
                <a:gd name="connsiteY2" fmla="*/ 91297 h 151357"/>
                <a:gd name="connsiteX3" fmla="*/ 113778 w 134438"/>
                <a:gd name="connsiteY3" fmla="*/ 12550 h 151357"/>
                <a:gd name="connsiteX4" fmla="*/ 35031 w 134438"/>
                <a:gd name="connsiteY4" fmla="*/ 20660 h 15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438" h="151357">
                  <a:moveTo>
                    <a:pt x="35031" y="20523"/>
                  </a:moveTo>
                  <a:cubicBezTo>
                    <a:pt x="15520" y="44526"/>
                    <a:pt x="-5533" y="145133"/>
                    <a:pt x="1325" y="150825"/>
                  </a:cubicBezTo>
                  <a:cubicBezTo>
                    <a:pt x="8183" y="156517"/>
                    <a:pt x="102377" y="115266"/>
                    <a:pt x="121888" y="91297"/>
                  </a:cubicBezTo>
                  <a:cubicBezTo>
                    <a:pt x="141394" y="67313"/>
                    <a:pt x="137763" y="32056"/>
                    <a:pt x="113778" y="12550"/>
                  </a:cubicBezTo>
                  <a:cubicBezTo>
                    <a:pt x="89794" y="-6955"/>
                    <a:pt x="54538" y="-3325"/>
                    <a:pt x="35031" y="2066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5" name="Graphic 9">
              <a:extLst>
                <a:ext uri="{FF2B5EF4-FFF2-40B4-BE49-F238E27FC236}">
                  <a16:creationId xmlns:a16="http://schemas.microsoft.com/office/drawing/2014/main" id="{A4068D87-1522-1B41-8864-A2CFA2A6ECA9}"/>
                </a:ext>
              </a:extLst>
            </p:cNvPr>
            <p:cNvSpPr/>
            <p:nvPr/>
          </p:nvSpPr>
          <p:spPr>
            <a:xfrm>
              <a:off x="8288787" y="5592517"/>
              <a:ext cx="2052185" cy="559382"/>
            </a:xfrm>
            <a:custGeom>
              <a:avLst/>
              <a:gdLst>
                <a:gd name="connsiteX0" fmla="*/ 2009486 w 2052185"/>
                <a:gd name="connsiteY0" fmla="*/ 559383 h 559382"/>
                <a:gd name="connsiteX1" fmla="*/ 379168 w 2052185"/>
                <a:gd name="connsiteY1" fmla="*/ 558663 h 559382"/>
                <a:gd name="connsiteX2" fmla="*/ 521300 w 2052185"/>
                <a:gd name="connsiteY2" fmla="*/ 365027 h 559382"/>
                <a:gd name="connsiteX3" fmla="*/ 68912 w 2052185"/>
                <a:gd name="connsiteY3" fmla="*/ 104423 h 559382"/>
                <a:gd name="connsiteX4" fmla="*/ 984181 w 2052185"/>
                <a:gd name="connsiteY4" fmla="*/ 4330 h 559382"/>
                <a:gd name="connsiteX5" fmla="*/ 984763 w 2052185"/>
                <a:gd name="connsiteY5" fmla="*/ 4330 h 559382"/>
                <a:gd name="connsiteX6" fmla="*/ 2008183 w 2052185"/>
                <a:gd name="connsiteY6" fmla="*/ 102571 h 559382"/>
                <a:gd name="connsiteX7" fmla="*/ 2009486 w 2052185"/>
                <a:gd name="connsiteY7" fmla="*/ 559383 h 55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2185" h="559382">
                  <a:moveTo>
                    <a:pt x="2009486" y="559383"/>
                  </a:moveTo>
                  <a:lnTo>
                    <a:pt x="379168" y="558663"/>
                  </a:lnTo>
                  <a:cubicBezTo>
                    <a:pt x="387397" y="480961"/>
                    <a:pt x="534982" y="441699"/>
                    <a:pt x="521300" y="365027"/>
                  </a:cubicBezTo>
                  <a:cubicBezTo>
                    <a:pt x="503743" y="266786"/>
                    <a:pt x="-222553" y="229924"/>
                    <a:pt x="68912" y="104423"/>
                  </a:cubicBezTo>
                  <a:cubicBezTo>
                    <a:pt x="355199" y="-18678"/>
                    <a:pt x="962440" y="3507"/>
                    <a:pt x="984181" y="4330"/>
                  </a:cubicBezTo>
                  <a:lnTo>
                    <a:pt x="984763" y="4330"/>
                  </a:lnTo>
                  <a:cubicBezTo>
                    <a:pt x="1091062" y="12526"/>
                    <a:pt x="1909942" y="-44773"/>
                    <a:pt x="2008183" y="102571"/>
                  </a:cubicBezTo>
                  <a:cubicBezTo>
                    <a:pt x="2106424" y="249915"/>
                    <a:pt x="2009486" y="559383"/>
                    <a:pt x="2009486" y="55938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6" name="Graphic 9">
              <a:extLst>
                <a:ext uri="{FF2B5EF4-FFF2-40B4-BE49-F238E27FC236}">
                  <a16:creationId xmlns:a16="http://schemas.microsoft.com/office/drawing/2014/main" id="{A4068D87-1522-1B41-8864-A2CFA2A6ECA9}"/>
                </a:ext>
              </a:extLst>
            </p:cNvPr>
            <p:cNvSpPr/>
            <p:nvPr/>
          </p:nvSpPr>
          <p:spPr>
            <a:xfrm>
              <a:off x="5465064" y="5208711"/>
              <a:ext cx="384287" cy="209073"/>
            </a:xfrm>
            <a:custGeom>
              <a:avLst/>
              <a:gdLst>
                <a:gd name="connsiteX0" fmla="*/ 0 w 384287"/>
                <a:gd name="connsiteY0" fmla="*/ 50483 h 209073"/>
                <a:gd name="connsiteX1" fmla="*/ 40256 w 384287"/>
                <a:gd name="connsiteY1" fmla="*/ 208937 h 209073"/>
                <a:gd name="connsiteX2" fmla="*/ 193636 w 384287"/>
                <a:gd name="connsiteY2" fmla="*/ 208937 h 209073"/>
                <a:gd name="connsiteX3" fmla="*/ 384288 w 384287"/>
                <a:gd name="connsiteY3" fmla="*/ 207428 h 209073"/>
                <a:gd name="connsiteX4" fmla="*/ 327195 w 384287"/>
                <a:gd name="connsiteY4" fmla="*/ 151878 h 209073"/>
                <a:gd name="connsiteX5" fmla="*/ 144155 w 384287"/>
                <a:gd name="connsiteY5" fmla="*/ 29771 h 209073"/>
                <a:gd name="connsiteX6" fmla="*/ 0 w 384287"/>
                <a:gd name="connsiteY6" fmla="*/ 50483 h 20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87" h="209073">
                  <a:moveTo>
                    <a:pt x="0" y="50483"/>
                  </a:moveTo>
                  <a:cubicBezTo>
                    <a:pt x="0" y="50483"/>
                    <a:pt x="10013" y="206776"/>
                    <a:pt x="40256" y="208937"/>
                  </a:cubicBezTo>
                  <a:cubicBezTo>
                    <a:pt x="44303" y="209246"/>
                    <a:pt x="193636" y="208937"/>
                    <a:pt x="193636" y="208937"/>
                  </a:cubicBezTo>
                  <a:lnTo>
                    <a:pt x="384288" y="207428"/>
                  </a:lnTo>
                  <a:cubicBezTo>
                    <a:pt x="384288" y="207428"/>
                    <a:pt x="382951" y="161479"/>
                    <a:pt x="327195" y="151878"/>
                  </a:cubicBezTo>
                  <a:cubicBezTo>
                    <a:pt x="271440" y="142277"/>
                    <a:pt x="178068" y="103358"/>
                    <a:pt x="144155" y="29771"/>
                  </a:cubicBezTo>
                  <a:cubicBezTo>
                    <a:pt x="108425" y="-47690"/>
                    <a:pt x="0" y="50483"/>
                    <a:pt x="0" y="5048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7" name="Graphic 9">
              <a:extLst>
                <a:ext uri="{FF2B5EF4-FFF2-40B4-BE49-F238E27FC236}">
                  <a16:creationId xmlns:a16="http://schemas.microsoft.com/office/drawing/2014/main" id="{A4068D87-1522-1B41-8864-A2CFA2A6ECA9}"/>
                </a:ext>
              </a:extLst>
            </p:cNvPr>
            <p:cNvSpPr/>
            <p:nvPr/>
          </p:nvSpPr>
          <p:spPr>
            <a:xfrm>
              <a:off x="6435231" y="5063916"/>
              <a:ext cx="400644" cy="215143"/>
            </a:xfrm>
            <a:custGeom>
              <a:avLst/>
              <a:gdLst>
                <a:gd name="connsiteX0" fmla="*/ 0 w 400644"/>
                <a:gd name="connsiteY0" fmla="*/ 62815 h 215143"/>
                <a:gd name="connsiteX1" fmla="*/ 59390 w 400644"/>
                <a:gd name="connsiteY1" fmla="*/ 215132 h 215143"/>
                <a:gd name="connsiteX2" fmla="*/ 211603 w 400644"/>
                <a:gd name="connsiteY2" fmla="*/ 196306 h 215143"/>
                <a:gd name="connsiteX3" fmla="*/ 400644 w 400644"/>
                <a:gd name="connsiteY3" fmla="*/ 171446 h 215143"/>
                <a:gd name="connsiteX4" fmla="*/ 337173 w 400644"/>
                <a:gd name="connsiteY4" fmla="*/ 123440 h 215143"/>
                <a:gd name="connsiteX5" fmla="*/ 140555 w 400644"/>
                <a:gd name="connsiteY5" fmla="*/ 24650 h 215143"/>
                <a:gd name="connsiteX6" fmla="*/ 0 w 400644"/>
                <a:gd name="connsiteY6" fmla="*/ 62815 h 21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644" h="215143">
                  <a:moveTo>
                    <a:pt x="0" y="62815"/>
                  </a:moveTo>
                  <a:cubicBezTo>
                    <a:pt x="0" y="62815"/>
                    <a:pt x="29112" y="216674"/>
                    <a:pt x="59390" y="215132"/>
                  </a:cubicBezTo>
                  <a:cubicBezTo>
                    <a:pt x="63437" y="214926"/>
                    <a:pt x="211603" y="196306"/>
                    <a:pt x="211603" y="196306"/>
                  </a:cubicBezTo>
                  <a:lnTo>
                    <a:pt x="400644" y="171446"/>
                  </a:lnTo>
                  <a:cubicBezTo>
                    <a:pt x="400644" y="171446"/>
                    <a:pt x="393786" y="126012"/>
                    <a:pt x="337173" y="123440"/>
                  </a:cubicBezTo>
                  <a:cubicBezTo>
                    <a:pt x="280561" y="120868"/>
                    <a:pt x="183246" y="93539"/>
                    <a:pt x="140555" y="24650"/>
                  </a:cubicBezTo>
                  <a:cubicBezTo>
                    <a:pt x="95669" y="-47907"/>
                    <a:pt x="0" y="62815"/>
                    <a:pt x="0" y="6281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8" name="Graphic 9">
              <a:extLst>
                <a:ext uri="{FF2B5EF4-FFF2-40B4-BE49-F238E27FC236}">
                  <a16:creationId xmlns:a16="http://schemas.microsoft.com/office/drawing/2014/main" id="{A4068D87-1522-1B41-8864-A2CFA2A6ECA9}"/>
                </a:ext>
              </a:extLst>
            </p:cNvPr>
            <p:cNvSpPr/>
            <p:nvPr/>
          </p:nvSpPr>
          <p:spPr>
            <a:xfrm>
              <a:off x="5454077" y="3340188"/>
              <a:ext cx="643088" cy="1935087"/>
            </a:xfrm>
            <a:custGeom>
              <a:avLst/>
              <a:gdLst>
                <a:gd name="connsiteX0" fmla="*/ 643088 w 643088"/>
                <a:gd name="connsiteY0" fmla="*/ 237801 h 1935087"/>
                <a:gd name="connsiteX1" fmla="*/ 409127 w 643088"/>
                <a:gd name="connsiteY1" fmla="*/ 1123340 h 1935087"/>
                <a:gd name="connsiteX2" fmla="*/ 199581 w 643088"/>
                <a:gd name="connsiteY2" fmla="*/ 1935088 h 1935087"/>
                <a:gd name="connsiteX3" fmla="*/ 14 w 643088"/>
                <a:gd name="connsiteY3" fmla="*/ 1929910 h 1935087"/>
                <a:gd name="connsiteX4" fmla="*/ 82069 w 643088"/>
                <a:gd name="connsiteY4" fmla="*/ 1026334 h 1935087"/>
                <a:gd name="connsiteX5" fmla="*/ 98323 w 643088"/>
                <a:gd name="connsiteY5" fmla="*/ 0 h 193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3088" h="1935087">
                  <a:moveTo>
                    <a:pt x="643088" y="237801"/>
                  </a:moveTo>
                  <a:cubicBezTo>
                    <a:pt x="643088" y="237801"/>
                    <a:pt x="593916" y="556698"/>
                    <a:pt x="409127" y="1123340"/>
                  </a:cubicBezTo>
                  <a:cubicBezTo>
                    <a:pt x="224339" y="1689983"/>
                    <a:pt x="199581" y="1935088"/>
                    <a:pt x="199581" y="1935088"/>
                  </a:cubicBezTo>
                  <a:lnTo>
                    <a:pt x="14" y="1929910"/>
                  </a:lnTo>
                  <a:cubicBezTo>
                    <a:pt x="14" y="1929910"/>
                    <a:pt x="-3038" y="1311215"/>
                    <a:pt x="82069" y="1026334"/>
                  </a:cubicBezTo>
                  <a:cubicBezTo>
                    <a:pt x="167177" y="741453"/>
                    <a:pt x="98323" y="0"/>
                    <a:pt x="98323" y="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79" name="Graphic 9">
              <a:extLst>
                <a:ext uri="{FF2B5EF4-FFF2-40B4-BE49-F238E27FC236}">
                  <a16:creationId xmlns:a16="http://schemas.microsoft.com/office/drawing/2014/main" id="{A4068D87-1522-1B41-8864-A2CFA2A6ECA9}"/>
                </a:ext>
              </a:extLst>
            </p:cNvPr>
            <p:cNvSpPr/>
            <p:nvPr/>
          </p:nvSpPr>
          <p:spPr>
            <a:xfrm>
              <a:off x="5582478" y="3285592"/>
              <a:ext cx="1033049" cy="1852866"/>
            </a:xfrm>
            <a:custGeom>
              <a:avLst/>
              <a:gdLst>
                <a:gd name="connsiteX0" fmla="*/ 568832 w 1033049"/>
                <a:gd name="connsiteY0" fmla="*/ 2818 h 1852866"/>
                <a:gd name="connsiteX1" fmla="*/ 909606 w 1033049"/>
                <a:gd name="connsiteY1" fmla="*/ 985775 h 1852866"/>
                <a:gd name="connsiteX2" fmla="*/ 1033050 w 1033049"/>
                <a:gd name="connsiteY2" fmla="*/ 1817479 h 1852866"/>
                <a:gd name="connsiteX3" fmla="*/ 841026 w 1033049"/>
                <a:gd name="connsiteY3" fmla="*/ 1852867 h 1852866"/>
                <a:gd name="connsiteX4" fmla="*/ 606859 w 1033049"/>
                <a:gd name="connsiteY4" fmla="*/ 1065225 h 1852866"/>
                <a:gd name="connsiteX5" fmla="*/ 2738 w 1033049"/>
                <a:gd name="connsiteY5" fmla="*/ 125370 h 1852866"/>
                <a:gd name="connsiteX6" fmla="*/ 568832 w 1033049"/>
                <a:gd name="connsiteY6" fmla="*/ 2818 h 185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3049" h="1852866">
                  <a:moveTo>
                    <a:pt x="568832" y="2818"/>
                  </a:moveTo>
                  <a:cubicBezTo>
                    <a:pt x="568832" y="2818"/>
                    <a:pt x="840511" y="551458"/>
                    <a:pt x="909606" y="985775"/>
                  </a:cubicBezTo>
                  <a:cubicBezTo>
                    <a:pt x="978700" y="1420092"/>
                    <a:pt x="1033050" y="1817479"/>
                    <a:pt x="1033050" y="1817479"/>
                  </a:cubicBezTo>
                  <a:cubicBezTo>
                    <a:pt x="1033050" y="1817479"/>
                    <a:pt x="966287" y="1842031"/>
                    <a:pt x="841026" y="1852867"/>
                  </a:cubicBezTo>
                  <a:cubicBezTo>
                    <a:pt x="841026" y="1852867"/>
                    <a:pt x="629319" y="1222273"/>
                    <a:pt x="606859" y="1065225"/>
                  </a:cubicBezTo>
                  <a:cubicBezTo>
                    <a:pt x="584399" y="908177"/>
                    <a:pt x="-46502" y="280327"/>
                    <a:pt x="2738" y="125370"/>
                  </a:cubicBezTo>
                  <a:cubicBezTo>
                    <a:pt x="51979" y="-29586"/>
                    <a:pt x="568832" y="2818"/>
                    <a:pt x="568832" y="281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0" name="Graphic 9">
              <a:extLst>
                <a:ext uri="{FF2B5EF4-FFF2-40B4-BE49-F238E27FC236}">
                  <a16:creationId xmlns:a16="http://schemas.microsoft.com/office/drawing/2014/main" id="{A4068D87-1522-1B41-8864-A2CFA2A6ECA9}"/>
                </a:ext>
              </a:extLst>
            </p:cNvPr>
            <p:cNvSpPr/>
            <p:nvPr/>
          </p:nvSpPr>
          <p:spPr>
            <a:xfrm>
              <a:off x="5462803" y="2230084"/>
              <a:ext cx="294856" cy="664231"/>
            </a:xfrm>
            <a:custGeom>
              <a:avLst/>
              <a:gdLst>
                <a:gd name="connsiteX0" fmla="*/ 294857 w 294856"/>
                <a:gd name="connsiteY0" fmla="*/ 0 h 664231"/>
                <a:gd name="connsiteX1" fmla="*/ 855 w 294856"/>
                <a:gd name="connsiteY1" fmla="*/ 380242 h 664231"/>
                <a:gd name="connsiteX2" fmla="*/ 136986 w 294856"/>
                <a:gd name="connsiteY2" fmla="*/ 664232 h 664231"/>
              </a:gdLst>
              <a:ahLst/>
              <a:cxnLst>
                <a:cxn ang="0">
                  <a:pos x="connsiteX0" y="connsiteY0"/>
                </a:cxn>
                <a:cxn ang="0">
                  <a:pos x="connsiteX1" y="connsiteY1"/>
                </a:cxn>
                <a:cxn ang="0">
                  <a:pos x="connsiteX2" y="connsiteY2"/>
                </a:cxn>
              </a:cxnLst>
              <a:rect l="l" t="t" r="r" b="b"/>
              <a:pathLst>
                <a:path w="294856" h="664231">
                  <a:moveTo>
                    <a:pt x="294857" y="0"/>
                  </a:moveTo>
                  <a:cubicBezTo>
                    <a:pt x="294857" y="0"/>
                    <a:pt x="14296" y="269348"/>
                    <a:pt x="855" y="380242"/>
                  </a:cubicBezTo>
                  <a:cubicBezTo>
                    <a:pt x="-12587" y="491136"/>
                    <a:pt x="136986" y="664232"/>
                    <a:pt x="136986" y="66423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1" name="Graphic 9">
              <a:extLst>
                <a:ext uri="{FF2B5EF4-FFF2-40B4-BE49-F238E27FC236}">
                  <a16:creationId xmlns:a16="http://schemas.microsoft.com/office/drawing/2014/main" id="{A4068D87-1522-1B41-8864-A2CFA2A6ECA9}"/>
                </a:ext>
              </a:extLst>
            </p:cNvPr>
            <p:cNvSpPr/>
            <p:nvPr/>
          </p:nvSpPr>
          <p:spPr>
            <a:xfrm>
              <a:off x="5805838" y="1994820"/>
              <a:ext cx="259609" cy="306998"/>
            </a:xfrm>
            <a:custGeom>
              <a:avLst/>
              <a:gdLst>
                <a:gd name="connsiteX0" fmla="*/ 0 w 259609"/>
                <a:gd name="connsiteY0" fmla="*/ 237664 h 306998"/>
                <a:gd name="connsiteX1" fmla="*/ 106299 w 259609"/>
                <a:gd name="connsiteY1" fmla="*/ 306998 h 306998"/>
                <a:gd name="connsiteX2" fmla="*/ 259609 w 259609"/>
                <a:gd name="connsiteY2" fmla="*/ 278092 h 306998"/>
                <a:gd name="connsiteX3" fmla="*/ 237904 w 259609"/>
                <a:gd name="connsiteY3" fmla="*/ 167987 h 306998"/>
                <a:gd name="connsiteX4" fmla="*/ 236224 w 259609"/>
                <a:gd name="connsiteY4" fmla="*/ 159826 h 306998"/>
                <a:gd name="connsiteX5" fmla="*/ 221376 w 259609"/>
                <a:gd name="connsiteY5" fmla="*/ 86342 h 306998"/>
                <a:gd name="connsiteX6" fmla="*/ 78010 w 259609"/>
                <a:gd name="connsiteY6" fmla="*/ 23454 h 306998"/>
                <a:gd name="connsiteX7" fmla="*/ 24552 w 259609"/>
                <a:gd name="connsiteY7" fmla="*/ 0 h 306998"/>
                <a:gd name="connsiteX8" fmla="*/ 29352 w 259609"/>
                <a:gd name="connsiteY8" fmla="*/ 50166 h 306998"/>
                <a:gd name="connsiteX9" fmla="*/ 0 w 259609"/>
                <a:gd name="connsiteY9" fmla="*/ 237664 h 30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609" h="306998">
                  <a:moveTo>
                    <a:pt x="0" y="237664"/>
                  </a:moveTo>
                  <a:lnTo>
                    <a:pt x="106299" y="306998"/>
                  </a:lnTo>
                  <a:lnTo>
                    <a:pt x="259609" y="278092"/>
                  </a:lnTo>
                  <a:cubicBezTo>
                    <a:pt x="257449" y="265713"/>
                    <a:pt x="247197" y="214415"/>
                    <a:pt x="237904" y="167987"/>
                  </a:cubicBezTo>
                  <a:cubicBezTo>
                    <a:pt x="237321" y="165244"/>
                    <a:pt x="236773" y="162500"/>
                    <a:pt x="236224" y="159826"/>
                  </a:cubicBezTo>
                  <a:cubicBezTo>
                    <a:pt x="228268" y="120289"/>
                    <a:pt x="221376" y="86342"/>
                    <a:pt x="221376" y="86342"/>
                  </a:cubicBezTo>
                  <a:lnTo>
                    <a:pt x="78010" y="23454"/>
                  </a:lnTo>
                  <a:lnTo>
                    <a:pt x="24552" y="0"/>
                  </a:lnTo>
                  <a:cubicBezTo>
                    <a:pt x="24552" y="857"/>
                    <a:pt x="28804" y="43891"/>
                    <a:pt x="29352" y="50166"/>
                  </a:cubicBezTo>
                  <a:cubicBezTo>
                    <a:pt x="39536" y="161746"/>
                    <a:pt x="0" y="237664"/>
                    <a:pt x="0" y="23766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2" name="Graphic 9">
              <a:extLst>
                <a:ext uri="{FF2B5EF4-FFF2-40B4-BE49-F238E27FC236}">
                  <a16:creationId xmlns:a16="http://schemas.microsoft.com/office/drawing/2014/main" id="{A4068D87-1522-1B41-8864-A2CFA2A6ECA9}"/>
                </a:ext>
              </a:extLst>
            </p:cNvPr>
            <p:cNvSpPr/>
            <p:nvPr/>
          </p:nvSpPr>
          <p:spPr>
            <a:xfrm>
              <a:off x="5790099" y="2148344"/>
              <a:ext cx="297328" cy="111846"/>
            </a:xfrm>
            <a:custGeom>
              <a:avLst/>
              <a:gdLst>
                <a:gd name="connsiteX0" fmla="*/ 235812 w 297328"/>
                <a:gd name="connsiteY0" fmla="*/ 48547 h 111846"/>
                <a:gd name="connsiteX1" fmla="*/ 31307 w 297328"/>
                <a:gd name="connsiteY1" fmla="*/ 541 h 111846"/>
                <a:gd name="connsiteX2" fmla="*/ 0 w 297328"/>
                <a:gd name="connsiteY2" fmla="*/ 45324 h 111846"/>
                <a:gd name="connsiteX3" fmla="*/ 297328 w 297328"/>
                <a:gd name="connsiteY3" fmla="*/ 111847 h 111846"/>
                <a:gd name="connsiteX4" fmla="*/ 235812 w 297328"/>
                <a:gd name="connsiteY4" fmla="*/ 48547 h 111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28" h="111846">
                  <a:moveTo>
                    <a:pt x="235812" y="48547"/>
                  </a:moveTo>
                  <a:cubicBezTo>
                    <a:pt x="232863" y="47313"/>
                    <a:pt x="51058" y="-5905"/>
                    <a:pt x="31307" y="541"/>
                  </a:cubicBezTo>
                  <a:cubicBezTo>
                    <a:pt x="11556" y="6988"/>
                    <a:pt x="0" y="45324"/>
                    <a:pt x="0" y="45324"/>
                  </a:cubicBezTo>
                  <a:lnTo>
                    <a:pt x="297328" y="111847"/>
                  </a:lnTo>
                  <a:cubicBezTo>
                    <a:pt x="297328" y="111847"/>
                    <a:pt x="273840" y="64458"/>
                    <a:pt x="235812" y="4854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3" name="Graphic 9">
              <a:extLst>
                <a:ext uri="{FF2B5EF4-FFF2-40B4-BE49-F238E27FC236}">
                  <a16:creationId xmlns:a16="http://schemas.microsoft.com/office/drawing/2014/main" id="{A4068D87-1522-1B41-8864-A2CFA2A6ECA9}"/>
                </a:ext>
              </a:extLst>
            </p:cNvPr>
            <p:cNvSpPr/>
            <p:nvPr/>
          </p:nvSpPr>
          <p:spPr>
            <a:xfrm>
              <a:off x="5531445" y="2192200"/>
              <a:ext cx="696589" cy="1340198"/>
            </a:xfrm>
            <a:custGeom>
              <a:avLst/>
              <a:gdLst>
                <a:gd name="connsiteX0" fmla="*/ 7891 w 696589"/>
                <a:gd name="connsiteY0" fmla="*/ 1224798 h 1340198"/>
                <a:gd name="connsiteX1" fmla="*/ 683404 w 696589"/>
                <a:gd name="connsiteY1" fmla="*/ 1252984 h 1340198"/>
                <a:gd name="connsiteX2" fmla="*/ 693142 w 696589"/>
                <a:gd name="connsiteY2" fmla="*/ 1079614 h 1340198"/>
                <a:gd name="connsiteX3" fmla="*/ 643799 w 696589"/>
                <a:gd name="connsiteY3" fmla="*/ 496684 h 1340198"/>
                <a:gd name="connsiteX4" fmla="*/ 621510 w 696589"/>
                <a:gd name="connsiteY4" fmla="*/ 301574 h 1340198"/>
                <a:gd name="connsiteX5" fmla="*/ 555982 w 696589"/>
                <a:gd name="connsiteY5" fmla="*/ 68128 h 1340198"/>
                <a:gd name="connsiteX6" fmla="*/ 258654 w 696589"/>
                <a:gd name="connsiteY6" fmla="*/ 1605 h 1340198"/>
                <a:gd name="connsiteX7" fmla="*/ 7891 w 696589"/>
                <a:gd name="connsiteY7" fmla="*/ 1224798 h 134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589" h="1340198">
                  <a:moveTo>
                    <a:pt x="7891" y="1224798"/>
                  </a:moveTo>
                  <a:cubicBezTo>
                    <a:pt x="38992" y="1365387"/>
                    <a:pt x="551559" y="1380783"/>
                    <a:pt x="683404" y="1252984"/>
                  </a:cubicBezTo>
                  <a:cubicBezTo>
                    <a:pt x="698389" y="1238411"/>
                    <a:pt x="699006" y="1170688"/>
                    <a:pt x="693142" y="1079614"/>
                  </a:cubicBezTo>
                  <a:cubicBezTo>
                    <a:pt x="681655" y="901478"/>
                    <a:pt x="645479" y="633570"/>
                    <a:pt x="643799" y="496684"/>
                  </a:cubicBezTo>
                  <a:cubicBezTo>
                    <a:pt x="642976" y="430573"/>
                    <a:pt x="633718" y="362953"/>
                    <a:pt x="621510" y="301574"/>
                  </a:cubicBezTo>
                  <a:cubicBezTo>
                    <a:pt x="605645" y="222203"/>
                    <a:pt x="583739" y="144161"/>
                    <a:pt x="555982" y="68128"/>
                  </a:cubicBezTo>
                  <a:cubicBezTo>
                    <a:pt x="555982" y="68128"/>
                    <a:pt x="305459" y="-12248"/>
                    <a:pt x="258654" y="1605"/>
                  </a:cubicBezTo>
                  <a:cubicBezTo>
                    <a:pt x="33060" y="68368"/>
                    <a:pt x="-23210" y="1084380"/>
                    <a:pt x="7891" y="122479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4" name="Graphic 9">
              <a:extLst>
                <a:ext uri="{FF2B5EF4-FFF2-40B4-BE49-F238E27FC236}">
                  <a16:creationId xmlns:a16="http://schemas.microsoft.com/office/drawing/2014/main" id="{A4068D87-1522-1B41-8864-A2CFA2A6ECA9}"/>
                </a:ext>
              </a:extLst>
            </p:cNvPr>
            <p:cNvSpPr/>
            <p:nvPr/>
          </p:nvSpPr>
          <p:spPr>
            <a:xfrm>
              <a:off x="5973753" y="2467474"/>
              <a:ext cx="250833" cy="804340"/>
            </a:xfrm>
            <a:custGeom>
              <a:avLst/>
              <a:gdLst>
                <a:gd name="connsiteX0" fmla="*/ 250834 w 250833"/>
                <a:gd name="connsiteY0" fmla="*/ 804340 h 804340"/>
                <a:gd name="connsiteX1" fmla="*/ 231460 w 250833"/>
                <a:gd name="connsiteY1" fmla="*/ 195144 h 804340"/>
                <a:gd name="connsiteX2" fmla="*/ 179202 w 250833"/>
                <a:gd name="connsiteY2" fmla="*/ 26266 h 804340"/>
                <a:gd name="connsiteX3" fmla="*/ 28532 w 250833"/>
                <a:gd name="connsiteY3" fmla="*/ 0 h 804340"/>
                <a:gd name="connsiteX4" fmla="*/ 250834 w 250833"/>
                <a:gd name="connsiteY4" fmla="*/ 804340 h 804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33" h="804340">
                  <a:moveTo>
                    <a:pt x="250834" y="804340"/>
                  </a:moveTo>
                  <a:cubicBezTo>
                    <a:pt x="239347" y="626204"/>
                    <a:pt x="233140" y="332064"/>
                    <a:pt x="231460" y="195144"/>
                  </a:cubicBezTo>
                  <a:cubicBezTo>
                    <a:pt x="230637" y="129033"/>
                    <a:pt x="191409" y="87645"/>
                    <a:pt x="179202" y="26266"/>
                  </a:cubicBezTo>
                  <a:lnTo>
                    <a:pt x="28532" y="0"/>
                  </a:lnTo>
                  <a:cubicBezTo>
                    <a:pt x="28532" y="0"/>
                    <a:pt x="-117407" y="601721"/>
                    <a:pt x="250834" y="80434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5" name="Graphic 9">
              <a:extLst>
                <a:ext uri="{FF2B5EF4-FFF2-40B4-BE49-F238E27FC236}">
                  <a16:creationId xmlns:a16="http://schemas.microsoft.com/office/drawing/2014/main" id="{A4068D87-1522-1B41-8864-A2CFA2A6ECA9}"/>
                </a:ext>
              </a:extLst>
            </p:cNvPr>
            <p:cNvSpPr/>
            <p:nvPr/>
          </p:nvSpPr>
          <p:spPr>
            <a:xfrm>
              <a:off x="5911058" y="2817609"/>
              <a:ext cx="325804" cy="332468"/>
            </a:xfrm>
            <a:custGeom>
              <a:avLst/>
              <a:gdLst>
                <a:gd name="connsiteX0" fmla="*/ 43153 w 325804"/>
                <a:gd name="connsiteY0" fmla="*/ 243459 h 332468"/>
                <a:gd name="connsiteX1" fmla="*/ 277593 w 325804"/>
                <a:gd name="connsiteY1" fmla="*/ 0 h 332468"/>
                <a:gd name="connsiteX2" fmla="*/ 325805 w 325804"/>
                <a:gd name="connsiteY2" fmla="*/ 32576 h 332468"/>
                <a:gd name="connsiteX3" fmla="*/ 62698 w 325804"/>
                <a:gd name="connsiteY3" fmla="*/ 317183 h 332468"/>
                <a:gd name="connsiteX4" fmla="*/ 43153 w 325804"/>
                <a:gd name="connsiteY4" fmla="*/ 243459 h 33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804" h="332468">
                  <a:moveTo>
                    <a:pt x="43153" y="243459"/>
                  </a:moveTo>
                  <a:cubicBezTo>
                    <a:pt x="43153" y="243459"/>
                    <a:pt x="213780" y="94366"/>
                    <a:pt x="277593" y="0"/>
                  </a:cubicBezTo>
                  <a:lnTo>
                    <a:pt x="325805" y="32576"/>
                  </a:lnTo>
                  <a:cubicBezTo>
                    <a:pt x="325805" y="32576"/>
                    <a:pt x="191285" y="257724"/>
                    <a:pt x="62698" y="317183"/>
                  </a:cubicBezTo>
                  <a:cubicBezTo>
                    <a:pt x="-65890" y="376641"/>
                    <a:pt x="43153" y="243459"/>
                    <a:pt x="43153" y="24345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6" name="Graphic 9">
              <a:extLst>
                <a:ext uri="{FF2B5EF4-FFF2-40B4-BE49-F238E27FC236}">
                  <a16:creationId xmlns:a16="http://schemas.microsoft.com/office/drawing/2014/main" id="{A4068D87-1522-1B41-8864-A2CFA2A6ECA9}"/>
                </a:ext>
              </a:extLst>
            </p:cNvPr>
            <p:cNvSpPr/>
            <p:nvPr/>
          </p:nvSpPr>
          <p:spPr>
            <a:xfrm>
              <a:off x="5841765" y="2018420"/>
              <a:ext cx="201907" cy="144558"/>
            </a:xfrm>
            <a:custGeom>
              <a:avLst/>
              <a:gdLst>
                <a:gd name="connsiteX0" fmla="*/ 4123 w 201907"/>
                <a:gd name="connsiteY0" fmla="*/ 28692 h 144558"/>
                <a:gd name="connsiteX1" fmla="*/ 201908 w 201907"/>
                <a:gd name="connsiteY1" fmla="*/ 144558 h 144558"/>
                <a:gd name="connsiteX2" fmla="*/ 200228 w 201907"/>
                <a:gd name="connsiteY2" fmla="*/ 136397 h 144558"/>
                <a:gd name="connsiteX3" fmla="*/ 185380 w 201907"/>
                <a:gd name="connsiteY3" fmla="*/ 62914 h 144558"/>
                <a:gd name="connsiteX4" fmla="*/ 42014 w 201907"/>
                <a:gd name="connsiteY4" fmla="*/ 26 h 144558"/>
                <a:gd name="connsiteX5" fmla="*/ 4123 w 201907"/>
                <a:gd name="connsiteY5" fmla="*/ 28692 h 1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907" h="144558">
                  <a:moveTo>
                    <a:pt x="4123" y="28692"/>
                  </a:moveTo>
                  <a:cubicBezTo>
                    <a:pt x="35670" y="81910"/>
                    <a:pt x="152976" y="127722"/>
                    <a:pt x="201908" y="144558"/>
                  </a:cubicBezTo>
                  <a:cubicBezTo>
                    <a:pt x="201325" y="141815"/>
                    <a:pt x="200776" y="139072"/>
                    <a:pt x="200228" y="136397"/>
                  </a:cubicBezTo>
                  <a:cubicBezTo>
                    <a:pt x="192273" y="96861"/>
                    <a:pt x="185380" y="62914"/>
                    <a:pt x="185380" y="62914"/>
                  </a:cubicBezTo>
                  <a:lnTo>
                    <a:pt x="42014" y="26"/>
                  </a:lnTo>
                  <a:cubicBezTo>
                    <a:pt x="10364" y="-489"/>
                    <a:pt x="-8907" y="6609"/>
                    <a:pt x="4123" y="2869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7" name="Graphic 9">
              <a:extLst>
                <a:ext uri="{FF2B5EF4-FFF2-40B4-BE49-F238E27FC236}">
                  <a16:creationId xmlns:a16="http://schemas.microsoft.com/office/drawing/2014/main" id="{A4068D87-1522-1B41-8864-A2CFA2A6ECA9}"/>
                </a:ext>
              </a:extLst>
            </p:cNvPr>
            <p:cNvSpPr/>
            <p:nvPr/>
          </p:nvSpPr>
          <p:spPr>
            <a:xfrm>
              <a:off x="5718909" y="1705880"/>
              <a:ext cx="375424" cy="398531"/>
            </a:xfrm>
            <a:custGeom>
              <a:avLst/>
              <a:gdLst>
                <a:gd name="connsiteX0" fmla="*/ 356894 w 375424"/>
                <a:gd name="connsiteY0" fmla="*/ 359886 h 398531"/>
                <a:gd name="connsiteX1" fmla="*/ 75921 w 375424"/>
                <a:gd name="connsiteY1" fmla="*/ 328477 h 398531"/>
                <a:gd name="connsiteX2" fmla="*/ 77979 w 375424"/>
                <a:gd name="connsiteY2" fmla="*/ 40681 h 398531"/>
                <a:gd name="connsiteX3" fmla="*/ 297881 w 375424"/>
                <a:gd name="connsiteY3" fmla="*/ 47539 h 398531"/>
                <a:gd name="connsiteX4" fmla="*/ 356894 w 375424"/>
                <a:gd name="connsiteY4" fmla="*/ 359886 h 398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424" h="398531">
                  <a:moveTo>
                    <a:pt x="356894" y="359886"/>
                  </a:moveTo>
                  <a:cubicBezTo>
                    <a:pt x="356894" y="359886"/>
                    <a:pt x="139289" y="465019"/>
                    <a:pt x="75921" y="328477"/>
                  </a:cubicBezTo>
                  <a:cubicBezTo>
                    <a:pt x="12553" y="191934"/>
                    <a:pt x="-58255" y="113581"/>
                    <a:pt x="77979" y="40681"/>
                  </a:cubicBezTo>
                  <a:cubicBezTo>
                    <a:pt x="214213" y="-32220"/>
                    <a:pt x="265614" y="7282"/>
                    <a:pt x="297881" y="47539"/>
                  </a:cubicBezTo>
                  <a:cubicBezTo>
                    <a:pt x="330148" y="87795"/>
                    <a:pt x="411861" y="328991"/>
                    <a:pt x="356894" y="35988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8" name="Graphic 9">
              <a:extLst>
                <a:ext uri="{FF2B5EF4-FFF2-40B4-BE49-F238E27FC236}">
                  <a16:creationId xmlns:a16="http://schemas.microsoft.com/office/drawing/2014/main" id="{A4068D87-1522-1B41-8864-A2CFA2A6ECA9}"/>
                </a:ext>
              </a:extLst>
            </p:cNvPr>
            <p:cNvSpPr/>
            <p:nvPr/>
          </p:nvSpPr>
          <p:spPr>
            <a:xfrm>
              <a:off x="5612104" y="1627696"/>
              <a:ext cx="407265" cy="452592"/>
            </a:xfrm>
            <a:custGeom>
              <a:avLst/>
              <a:gdLst>
                <a:gd name="connsiteX0" fmla="*/ 393678 w 407265"/>
                <a:gd name="connsiteY0" fmla="*/ 113447 h 452592"/>
                <a:gd name="connsiteX1" fmla="*/ 368407 w 407265"/>
                <a:gd name="connsiteY1" fmla="*/ 279685 h 452592"/>
                <a:gd name="connsiteX2" fmla="*/ 313543 w 407265"/>
                <a:gd name="connsiteY2" fmla="*/ 326216 h 452592"/>
                <a:gd name="connsiteX3" fmla="*/ 277710 w 407265"/>
                <a:gd name="connsiteY3" fmla="*/ 450895 h 452592"/>
                <a:gd name="connsiteX4" fmla="*/ 1641 w 407265"/>
                <a:gd name="connsiteY4" fmla="*/ 169031 h 452592"/>
                <a:gd name="connsiteX5" fmla="*/ 393678 w 407265"/>
                <a:gd name="connsiteY5" fmla="*/ 113447 h 45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265" h="452592">
                  <a:moveTo>
                    <a:pt x="393678" y="113447"/>
                  </a:moveTo>
                  <a:cubicBezTo>
                    <a:pt x="393678" y="113447"/>
                    <a:pt x="403965" y="281777"/>
                    <a:pt x="368407" y="279685"/>
                  </a:cubicBezTo>
                  <a:cubicBezTo>
                    <a:pt x="332848" y="277593"/>
                    <a:pt x="300993" y="276873"/>
                    <a:pt x="313543" y="326216"/>
                  </a:cubicBezTo>
                  <a:cubicBezTo>
                    <a:pt x="326093" y="375560"/>
                    <a:pt x="382123" y="426275"/>
                    <a:pt x="277710" y="450895"/>
                  </a:cubicBezTo>
                  <a:cubicBezTo>
                    <a:pt x="173297" y="475515"/>
                    <a:pt x="-19756" y="225061"/>
                    <a:pt x="1641" y="169031"/>
                  </a:cubicBezTo>
                  <a:cubicBezTo>
                    <a:pt x="63329" y="7319"/>
                    <a:pt x="487908" y="-86635"/>
                    <a:pt x="393678" y="11344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89" name="Graphic 9">
              <a:extLst>
                <a:ext uri="{FF2B5EF4-FFF2-40B4-BE49-F238E27FC236}">
                  <a16:creationId xmlns:a16="http://schemas.microsoft.com/office/drawing/2014/main" id="{A4068D87-1522-1B41-8864-A2CFA2A6ECA9}"/>
                </a:ext>
              </a:extLst>
            </p:cNvPr>
            <p:cNvSpPr/>
            <p:nvPr/>
          </p:nvSpPr>
          <p:spPr>
            <a:xfrm>
              <a:off x="5616889" y="2817658"/>
              <a:ext cx="97737" cy="364171"/>
            </a:xfrm>
            <a:custGeom>
              <a:avLst/>
              <a:gdLst>
                <a:gd name="connsiteX0" fmla="*/ 38484 w 97737"/>
                <a:gd name="connsiteY0" fmla="*/ 1323 h 364171"/>
                <a:gd name="connsiteX1" fmla="*/ 10091 w 97737"/>
                <a:gd name="connsiteY1" fmla="*/ 28960 h 364171"/>
                <a:gd name="connsiteX2" fmla="*/ 6182 w 97737"/>
                <a:gd name="connsiteY2" fmla="*/ 359379 h 364171"/>
                <a:gd name="connsiteX3" fmla="*/ 86627 w 97737"/>
                <a:gd name="connsiteY3" fmla="*/ 359379 h 364171"/>
                <a:gd name="connsiteX4" fmla="*/ 94616 w 97737"/>
                <a:gd name="connsiteY4" fmla="*/ 7872 h 364171"/>
                <a:gd name="connsiteX5" fmla="*/ 38484 w 97737"/>
                <a:gd name="connsiteY5" fmla="*/ 1323 h 36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737" h="364171">
                  <a:moveTo>
                    <a:pt x="38484" y="1323"/>
                  </a:moveTo>
                  <a:cubicBezTo>
                    <a:pt x="38484" y="1323"/>
                    <a:pt x="12458" y="4477"/>
                    <a:pt x="10091" y="28960"/>
                  </a:cubicBezTo>
                  <a:cubicBezTo>
                    <a:pt x="7725" y="53443"/>
                    <a:pt x="-8734" y="351492"/>
                    <a:pt x="6182" y="359379"/>
                  </a:cubicBezTo>
                  <a:cubicBezTo>
                    <a:pt x="21099" y="367266"/>
                    <a:pt x="83026" y="364077"/>
                    <a:pt x="86627" y="359379"/>
                  </a:cubicBezTo>
                  <a:cubicBezTo>
                    <a:pt x="90227" y="354681"/>
                    <a:pt x="103772" y="27589"/>
                    <a:pt x="94616" y="7872"/>
                  </a:cubicBezTo>
                  <a:cubicBezTo>
                    <a:pt x="94616" y="7838"/>
                    <a:pt x="64407" y="-3855"/>
                    <a:pt x="38484" y="13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0" name="Graphic 9">
              <a:extLst>
                <a:ext uri="{FF2B5EF4-FFF2-40B4-BE49-F238E27FC236}">
                  <a16:creationId xmlns:a16="http://schemas.microsoft.com/office/drawing/2014/main" id="{A4068D87-1522-1B41-8864-A2CFA2A6ECA9}"/>
                </a:ext>
              </a:extLst>
            </p:cNvPr>
            <p:cNvSpPr/>
            <p:nvPr/>
          </p:nvSpPr>
          <p:spPr>
            <a:xfrm>
              <a:off x="6147569" y="3140826"/>
              <a:ext cx="127145" cy="182717"/>
            </a:xfrm>
            <a:custGeom>
              <a:avLst/>
              <a:gdLst>
                <a:gd name="connsiteX0" fmla="*/ 78493 w 127145"/>
                <a:gd name="connsiteY0" fmla="*/ 18174 h 182717"/>
                <a:gd name="connsiteX1" fmla="*/ 121972 w 127145"/>
                <a:gd name="connsiteY1" fmla="*/ 73758 h 182717"/>
                <a:gd name="connsiteX2" fmla="*/ 80447 w 127145"/>
                <a:gd name="connsiteY2" fmla="*/ 182011 h 182717"/>
                <a:gd name="connsiteX3" fmla="*/ 48626 w 127145"/>
                <a:gd name="connsiteY3" fmla="*/ 130988 h 182717"/>
                <a:gd name="connsiteX4" fmla="*/ 1511 w 127145"/>
                <a:gd name="connsiteY4" fmla="*/ 77804 h 182717"/>
                <a:gd name="connsiteX5" fmla="*/ 31823 w 127145"/>
                <a:gd name="connsiteY5" fmla="*/ 0 h 182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145" h="182717">
                  <a:moveTo>
                    <a:pt x="78493" y="18174"/>
                  </a:moveTo>
                  <a:cubicBezTo>
                    <a:pt x="78493" y="18174"/>
                    <a:pt x="114428" y="44851"/>
                    <a:pt x="121972" y="73758"/>
                  </a:cubicBezTo>
                  <a:cubicBezTo>
                    <a:pt x="134214" y="120598"/>
                    <a:pt x="126396" y="164420"/>
                    <a:pt x="80447" y="182011"/>
                  </a:cubicBezTo>
                  <a:cubicBezTo>
                    <a:pt x="63508" y="188526"/>
                    <a:pt x="61176" y="148270"/>
                    <a:pt x="48626" y="130988"/>
                  </a:cubicBezTo>
                  <a:cubicBezTo>
                    <a:pt x="36076" y="113706"/>
                    <a:pt x="-8741" y="104104"/>
                    <a:pt x="1511" y="77804"/>
                  </a:cubicBezTo>
                  <a:lnTo>
                    <a:pt x="31823" y="0"/>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1" name="Graphic 9">
              <a:extLst>
                <a:ext uri="{FF2B5EF4-FFF2-40B4-BE49-F238E27FC236}">
                  <a16:creationId xmlns:a16="http://schemas.microsoft.com/office/drawing/2014/main" id="{A4068D87-1522-1B41-8864-A2CFA2A6ECA9}"/>
                </a:ext>
              </a:extLst>
            </p:cNvPr>
            <p:cNvSpPr/>
            <p:nvPr/>
          </p:nvSpPr>
          <p:spPr>
            <a:xfrm>
              <a:off x="6130109" y="3174533"/>
              <a:ext cx="51428" cy="130770"/>
            </a:xfrm>
            <a:custGeom>
              <a:avLst/>
              <a:gdLst>
                <a:gd name="connsiteX0" fmla="*/ 36151 w 51428"/>
                <a:gd name="connsiteY0" fmla="*/ 0 h 130770"/>
                <a:gd name="connsiteX1" fmla="*/ 4810 w 51428"/>
                <a:gd name="connsiteY1" fmla="*/ 51435 h 130770"/>
                <a:gd name="connsiteX2" fmla="*/ 44 w 51428"/>
                <a:gd name="connsiteY2" fmla="*/ 115900 h 130770"/>
                <a:gd name="connsiteX3" fmla="*/ 18355 w 51428"/>
                <a:gd name="connsiteY3" fmla="*/ 118541 h 130770"/>
                <a:gd name="connsiteX4" fmla="*/ 49524 w 51428"/>
                <a:gd name="connsiteY4" fmla="*/ 68203 h 130770"/>
                <a:gd name="connsiteX5" fmla="*/ 36151 w 51428"/>
                <a:gd name="connsiteY5" fmla="*/ 0 h 13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28" h="130770">
                  <a:moveTo>
                    <a:pt x="36151" y="0"/>
                  </a:moveTo>
                  <a:cubicBezTo>
                    <a:pt x="36151" y="0"/>
                    <a:pt x="7724" y="31238"/>
                    <a:pt x="4810" y="51435"/>
                  </a:cubicBezTo>
                  <a:cubicBezTo>
                    <a:pt x="1895" y="71632"/>
                    <a:pt x="695" y="102630"/>
                    <a:pt x="44" y="115900"/>
                  </a:cubicBezTo>
                  <a:cubicBezTo>
                    <a:pt x="-608" y="129171"/>
                    <a:pt x="6079" y="140143"/>
                    <a:pt x="18355" y="118541"/>
                  </a:cubicBezTo>
                  <a:cubicBezTo>
                    <a:pt x="30630" y="96938"/>
                    <a:pt x="41192" y="68169"/>
                    <a:pt x="49524" y="68203"/>
                  </a:cubicBezTo>
                  <a:cubicBezTo>
                    <a:pt x="57856" y="68237"/>
                    <a:pt x="36151" y="0"/>
                    <a:pt x="36151" y="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2" name="Graphic 9">
              <a:extLst>
                <a:ext uri="{FF2B5EF4-FFF2-40B4-BE49-F238E27FC236}">
                  <a16:creationId xmlns:a16="http://schemas.microsoft.com/office/drawing/2014/main" id="{A4068D87-1522-1B41-8864-A2CFA2A6ECA9}"/>
                </a:ext>
              </a:extLst>
            </p:cNvPr>
            <p:cNvSpPr/>
            <p:nvPr/>
          </p:nvSpPr>
          <p:spPr>
            <a:xfrm>
              <a:off x="5954219" y="2224769"/>
              <a:ext cx="500922" cy="986987"/>
            </a:xfrm>
            <a:custGeom>
              <a:avLst/>
              <a:gdLst>
                <a:gd name="connsiteX0" fmla="*/ 15147 w 500922"/>
                <a:gd name="connsiteY0" fmla="*/ 0 h 986987"/>
                <a:gd name="connsiteX1" fmla="*/ 331233 w 500922"/>
                <a:gd name="connsiteY1" fmla="*/ 233481 h 986987"/>
                <a:gd name="connsiteX2" fmla="*/ 494762 w 500922"/>
                <a:gd name="connsiteY2" fmla="*/ 637485 h 986987"/>
                <a:gd name="connsiteX3" fmla="*/ 318923 w 500922"/>
                <a:gd name="connsiteY3" fmla="*/ 967184 h 986987"/>
                <a:gd name="connsiteX4" fmla="*/ 193353 w 500922"/>
                <a:gd name="connsiteY4" fmla="*/ 973802 h 986987"/>
                <a:gd name="connsiteX5" fmla="*/ 240947 w 500922"/>
                <a:gd name="connsiteY5" fmla="*/ 600967 h 986987"/>
                <a:gd name="connsiteX6" fmla="*/ 22726 w 500922"/>
                <a:gd name="connsiteY6" fmla="*/ 508589 h 986987"/>
                <a:gd name="connsiteX7" fmla="*/ 15147 w 500922"/>
                <a:gd name="connsiteY7" fmla="*/ 0 h 98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922" h="986987">
                  <a:moveTo>
                    <a:pt x="15147" y="0"/>
                  </a:moveTo>
                  <a:cubicBezTo>
                    <a:pt x="15147" y="0"/>
                    <a:pt x="193455" y="31547"/>
                    <a:pt x="331233" y="233481"/>
                  </a:cubicBezTo>
                  <a:cubicBezTo>
                    <a:pt x="469010" y="435414"/>
                    <a:pt x="519828" y="564551"/>
                    <a:pt x="494762" y="637485"/>
                  </a:cubicBezTo>
                  <a:cubicBezTo>
                    <a:pt x="469696" y="710420"/>
                    <a:pt x="344229" y="936563"/>
                    <a:pt x="318923" y="967184"/>
                  </a:cubicBezTo>
                  <a:cubicBezTo>
                    <a:pt x="297251" y="993347"/>
                    <a:pt x="234432" y="991495"/>
                    <a:pt x="193353" y="973802"/>
                  </a:cubicBezTo>
                  <a:cubicBezTo>
                    <a:pt x="193353" y="973802"/>
                    <a:pt x="272974" y="637314"/>
                    <a:pt x="240947" y="600967"/>
                  </a:cubicBezTo>
                  <a:cubicBezTo>
                    <a:pt x="227231" y="585433"/>
                    <a:pt x="50672" y="436375"/>
                    <a:pt x="22726" y="508589"/>
                  </a:cubicBezTo>
                  <a:cubicBezTo>
                    <a:pt x="-23531" y="628159"/>
                    <a:pt x="15147" y="0"/>
                    <a:pt x="15147" y="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3" name="Graphic 9">
              <a:extLst>
                <a:ext uri="{FF2B5EF4-FFF2-40B4-BE49-F238E27FC236}">
                  <a16:creationId xmlns:a16="http://schemas.microsoft.com/office/drawing/2014/main" id="{A4068D87-1522-1B41-8864-A2CFA2A6ECA9}"/>
                </a:ext>
              </a:extLst>
            </p:cNvPr>
            <p:cNvSpPr/>
            <p:nvPr/>
          </p:nvSpPr>
          <p:spPr>
            <a:xfrm>
              <a:off x="5912068" y="2230611"/>
              <a:ext cx="209717" cy="90889"/>
            </a:xfrm>
            <a:custGeom>
              <a:avLst/>
              <a:gdLst>
                <a:gd name="connsiteX0" fmla="*/ 209718 w 209717"/>
                <a:gd name="connsiteY0" fmla="*/ 62875 h 90889"/>
                <a:gd name="connsiteX1" fmla="*/ 111168 w 209717"/>
                <a:gd name="connsiteY1" fmla="*/ 913 h 90889"/>
                <a:gd name="connsiteX2" fmla="*/ 0 w 209717"/>
                <a:gd name="connsiteY2" fmla="*/ 71207 h 90889"/>
                <a:gd name="connsiteX3" fmla="*/ 51812 w 209717"/>
                <a:gd name="connsiteY3" fmla="*/ 90890 h 90889"/>
                <a:gd name="connsiteX4" fmla="*/ 115283 w 209717"/>
                <a:gd name="connsiteY4" fmla="*/ 29682 h 90889"/>
                <a:gd name="connsiteX5" fmla="*/ 209718 w 209717"/>
                <a:gd name="connsiteY5" fmla="*/ 62875 h 9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17" h="90889">
                  <a:moveTo>
                    <a:pt x="209718" y="62875"/>
                  </a:moveTo>
                  <a:cubicBezTo>
                    <a:pt x="209718" y="62875"/>
                    <a:pt x="180468" y="11234"/>
                    <a:pt x="111168" y="913"/>
                  </a:cubicBezTo>
                  <a:cubicBezTo>
                    <a:pt x="41868" y="-9409"/>
                    <a:pt x="0" y="71207"/>
                    <a:pt x="0" y="71207"/>
                  </a:cubicBezTo>
                  <a:lnTo>
                    <a:pt x="51812" y="90890"/>
                  </a:lnTo>
                  <a:cubicBezTo>
                    <a:pt x="51812" y="90890"/>
                    <a:pt x="85142" y="29682"/>
                    <a:pt x="115283" y="29682"/>
                  </a:cubicBezTo>
                  <a:cubicBezTo>
                    <a:pt x="149661" y="29442"/>
                    <a:pt x="183050" y="41178"/>
                    <a:pt x="209718" y="6287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4" name="Graphic 9">
              <a:extLst>
                <a:ext uri="{FF2B5EF4-FFF2-40B4-BE49-F238E27FC236}">
                  <a16:creationId xmlns:a16="http://schemas.microsoft.com/office/drawing/2014/main" id="{A4068D87-1522-1B41-8864-A2CFA2A6ECA9}"/>
                </a:ext>
              </a:extLst>
            </p:cNvPr>
            <p:cNvSpPr/>
            <p:nvPr/>
          </p:nvSpPr>
          <p:spPr>
            <a:xfrm>
              <a:off x="5448350" y="2269771"/>
              <a:ext cx="563051" cy="271289"/>
            </a:xfrm>
            <a:custGeom>
              <a:avLst/>
              <a:gdLst>
                <a:gd name="connsiteX0" fmla="*/ 561136 w 563051"/>
                <a:gd name="connsiteY0" fmla="*/ 271289 h 271289"/>
                <a:gd name="connsiteX1" fmla="*/ 396544 w 563051"/>
                <a:gd name="connsiteY1" fmla="*/ 268169 h 271289"/>
                <a:gd name="connsiteX2" fmla="*/ 2724 w 563051"/>
                <a:gd name="connsiteY2" fmla="*/ 245332 h 271289"/>
                <a:gd name="connsiteX3" fmla="*/ 61291 w 563051"/>
                <a:gd name="connsiteY3" fmla="*/ 5542 h 271289"/>
                <a:gd name="connsiteX4" fmla="*/ 81659 w 563051"/>
                <a:gd name="connsiteY4" fmla="*/ 2353 h 271289"/>
                <a:gd name="connsiteX5" fmla="*/ 509152 w 563051"/>
                <a:gd name="connsiteY5" fmla="*/ 30402 h 271289"/>
                <a:gd name="connsiteX6" fmla="*/ 561136 w 563051"/>
                <a:gd name="connsiteY6" fmla="*/ 271289 h 271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051" h="271289">
                  <a:moveTo>
                    <a:pt x="561136" y="271289"/>
                  </a:moveTo>
                  <a:cubicBezTo>
                    <a:pt x="561136" y="271289"/>
                    <a:pt x="489127" y="270329"/>
                    <a:pt x="396544" y="268169"/>
                  </a:cubicBezTo>
                  <a:cubicBezTo>
                    <a:pt x="233941" y="264431"/>
                    <a:pt x="8518" y="257128"/>
                    <a:pt x="2724" y="245332"/>
                  </a:cubicBezTo>
                  <a:cubicBezTo>
                    <a:pt x="-6329" y="226781"/>
                    <a:pt x="5707" y="20458"/>
                    <a:pt x="61291" y="5542"/>
                  </a:cubicBezTo>
                  <a:cubicBezTo>
                    <a:pt x="67986" y="3949"/>
                    <a:pt x="74797" y="2882"/>
                    <a:pt x="81659" y="2353"/>
                  </a:cubicBezTo>
                  <a:cubicBezTo>
                    <a:pt x="171430" y="-6254"/>
                    <a:pt x="445819" y="10034"/>
                    <a:pt x="509152" y="30402"/>
                  </a:cubicBezTo>
                  <a:cubicBezTo>
                    <a:pt x="578418" y="52759"/>
                    <a:pt x="561136" y="271289"/>
                    <a:pt x="561136" y="27128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5" name="Graphic 9">
              <a:extLst>
                <a:ext uri="{FF2B5EF4-FFF2-40B4-BE49-F238E27FC236}">
                  <a16:creationId xmlns:a16="http://schemas.microsoft.com/office/drawing/2014/main" id="{A4068D87-1522-1B41-8864-A2CFA2A6ECA9}"/>
                </a:ext>
              </a:extLst>
            </p:cNvPr>
            <p:cNvSpPr/>
            <p:nvPr/>
          </p:nvSpPr>
          <p:spPr>
            <a:xfrm>
              <a:off x="5448315" y="2272123"/>
              <a:ext cx="398255" cy="265816"/>
            </a:xfrm>
            <a:custGeom>
              <a:avLst/>
              <a:gdLst>
                <a:gd name="connsiteX0" fmla="*/ 396544 w 398255"/>
                <a:gd name="connsiteY0" fmla="*/ 265816 h 265816"/>
                <a:gd name="connsiteX1" fmla="*/ 2724 w 398255"/>
                <a:gd name="connsiteY1" fmla="*/ 242979 h 265816"/>
                <a:gd name="connsiteX2" fmla="*/ 61291 w 398255"/>
                <a:gd name="connsiteY2" fmla="*/ 3189 h 265816"/>
                <a:gd name="connsiteX3" fmla="*/ 81659 w 398255"/>
                <a:gd name="connsiteY3" fmla="*/ 0 h 265816"/>
                <a:gd name="connsiteX4" fmla="*/ 344286 w 398255"/>
                <a:gd name="connsiteY4" fmla="*/ 28049 h 265816"/>
                <a:gd name="connsiteX5" fmla="*/ 396544 w 398255"/>
                <a:gd name="connsiteY5" fmla="*/ 265816 h 26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255" h="265816">
                  <a:moveTo>
                    <a:pt x="396544" y="265816"/>
                  </a:moveTo>
                  <a:cubicBezTo>
                    <a:pt x="233941" y="262078"/>
                    <a:pt x="8518" y="254775"/>
                    <a:pt x="2724" y="242979"/>
                  </a:cubicBezTo>
                  <a:cubicBezTo>
                    <a:pt x="-6329" y="224428"/>
                    <a:pt x="5707" y="18105"/>
                    <a:pt x="61291" y="3189"/>
                  </a:cubicBezTo>
                  <a:cubicBezTo>
                    <a:pt x="67986" y="1596"/>
                    <a:pt x="74797" y="530"/>
                    <a:pt x="81659" y="0"/>
                  </a:cubicBezTo>
                  <a:cubicBezTo>
                    <a:pt x="187958" y="4595"/>
                    <a:pt x="305573" y="15568"/>
                    <a:pt x="344286" y="28049"/>
                  </a:cubicBezTo>
                  <a:cubicBezTo>
                    <a:pt x="408751" y="48829"/>
                    <a:pt x="398362" y="239070"/>
                    <a:pt x="396544" y="26581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6" name="Graphic 9">
              <a:extLst>
                <a:ext uri="{FF2B5EF4-FFF2-40B4-BE49-F238E27FC236}">
                  <a16:creationId xmlns:a16="http://schemas.microsoft.com/office/drawing/2014/main" id="{A4068D87-1522-1B41-8864-A2CFA2A6ECA9}"/>
                </a:ext>
              </a:extLst>
            </p:cNvPr>
            <p:cNvSpPr/>
            <p:nvPr/>
          </p:nvSpPr>
          <p:spPr>
            <a:xfrm>
              <a:off x="5271999" y="2507848"/>
              <a:ext cx="738277" cy="814782"/>
            </a:xfrm>
            <a:custGeom>
              <a:avLst/>
              <a:gdLst>
                <a:gd name="connsiteX0" fmla="*/ 737487 w 738277"/>
                <a:gd name="connsiteY0" fmla="*/ 33212 h 814782"/>
                <a:gd name="connsiteX1" fmla="*/ 84056 w 738277"/>
                <a:gd name="connsiteY1" fmla="*/ 10066 h 814782"/>
                <a:gd name="connsiteX2" fmla="*/ 17740 w 738277"/>
                <a:gd name="connsiteY2" fmla="*/ 744592 h 814782"/>
                <a:gd name="connsiteX3" fmla="*/ 672679 w 738277"/>
                <a:gd name="connsiteY3" fmla="*/ 807789 h 814782"/>
                <a:gd name="connsiteX4" fmla="*/ 737487 w 738277"/>
                <a:gd name="connsiteY4" fmla="*/ 33212 h 814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277" h="814782">
                  <a:moveTo>
                    <a:pt x="737487" y="33212"/>
                  </a:moveTo>
                  <a:cubicBezTo>
                    <a:pt x="737487" y="33212"/>
                    <a:pt x="180514" y="-22132"/>
                    <a:pt x="84056" y="10066"/>
                  </a:cubicBezTo>
                  <a:cubicBezTo>
                    <a:pt x="-12401" y="42264"/>
                    <a:pt x="-12401" y="699295"/>
                    <a:pt x="17740" y="744592"/>
                  </a:cubicBezTo>
                  <a:cubicBezTo>
                    <a:pt x="47881" y="789889"/>
                    <a:pt x="595046" y="831792"/>
                    <a:pt x="672679" y="807789"/>
                  </a:cubicBezTo>
                  <a:cubicBezTo>
                    <a:pt x="750311" y="783786"/>
                    <a:pt x="737487" y="33212"/>
                    <a:pt x="737487" y="3321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7" name="Graphic 9">
              <a:extLst>
                <a:ext uri="{FF2B5EF4-FFF2-40B4-BE49-F238E27FC236}">
                  <a16:creationId xmlns:a16="http://schemas.microsoft.com/office/drawing/2014/main" id="{A4068D87-1522-1B41-8864-A2CFA2A6ECA9}"/>
                </a:ext>
              </a:extLst>
            </p:cNvPr>
            <p:cNvSpPr/>
            <p:nvPr/>
          </p:nvSpPr>
          <p:spPr>
            <a:xfrm>
              <a:off x="5732124" y="2523637"/>
              <a:ext cx="286345" cy="807076"/>
            </a:xfrm>
            <a:custGeom>
              <a:avLst/>
              <a:gdLst>
                <a:gd name="connsiteX0" fmla="*/ 112839 w 286345"/>
                <a:gd name="connsiteY0" fmla="*/ 2918 h 807076"/>
                <a:gd name="connsiteX1" fmla="*/ 29582 w 286345"/>
                <a:gd name="connsiteY1" fmla="*/ 64125 h 807076"/>
                <a:gd name="connsiteX2" fmla="*/ 18095 w 286345"/>
                <a:gd name="connsiteY2" fmla="*/ 796491 h 807076"/>
                <a:gd name="connsiteX3" fmla="*/ 253942 w 286345"/>
                <a:gd name="connsiteY3" fmla="*/ 796491 h 807076"/>
                <a:gd name="connsiteX4" fmla="*/ 277362 w 286345"/>
                <a:gd name="connsiteY4" fmla="*/ 17423 h 807076"/>
                <a:gd name="connsiteX5" fmla="*/ 112839 w 286345"/>
                <a:gd name="connsiteY5" fmla="*/ 2918 h 80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345" h="807076">
                  <a:moveTo>
                    <a:pt x="112839" y="2918"/>
                  </a:moveTo>
                  <a:cubicBezTo>
                    <a:pt x="112839" y="2918"/>
                    <a:pt x="36578" y="9776"/>
                    <a:pt x="29582" y="64125"/>
                  </a:cubicBezTo>
                  <a:cubicBezTo>
                    <a:pt x="22587" y="118475"/>
                    <a:pt x="-25556" y="779004"/>
                    <a:pt x="18095" y="796491"/>
                  </a:cubicBezTo>
                  <a:cubicBezTo>
                    <a:pt x="61746" y="813979"/>
                    <a:pt x="243380" y="806778"/>
                    <a:pt x="253942" y="796491"/>
                  </a:cubicBezTo>
                  <a:cubicBezTo>
                    <a:pt x="264503" y="786204"/>
                    <a:pt x="303799" y="61108"/>
                    <a:pt x="277362" y="17423"/>
                  </a:cubicBezTo>
                  <a:cubicBezTo>
                    <a:pt x="277362" y="17423"/>
                    <a:pt x="188791" y="-8535"/>
                    <a:pt x="112839" y="291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8" name="Graphic 9">
              <a:extLst>
                <a:ext uri="{FF2B5EF4-FFF2-40B4-BE49-F238E27FC236}">
                  <a16:creationId xmlns:a16="http://schemas.microsoft.com/office/drawing/2014/main" id="{A4068D87-1522-1B41-8864-A2CFA2A6ECA9}"/>
                </a:ext>
              </a:extLst>
            </p:cNvPr>
            <p:cNvSpPr/>
            <p:nvPr/>
          </p:nvSpPr>
          <p:spPr>
            <a:xfrm>
              <a:off x="5493028" y="2346498"/>
              <a:ext cx="115418" cy="117863"/>
            </a:xfrm>
            <a:custGeom>
              <a:avLst/>
              <a:gdLst>
                <a:gd name="connsiteX0" fmla="*/ 6566 w 115418"/>
                <a:gd name="connsiteY0" fmla="*/ 0 h 117863"/>
                <a:gd name="connsiteX1" fmla="*/ 11709 w 115418"/>
                <a:gd name="connsiteY1" fmla="*/ 105613 h 117863"/>
                <a:gd name="connsiteX2" fmla="*/ 104292 w 115418"/>
                <a:gd name="connsiteY2" fmla="*/ 107191 h 117863"/>
                <a:gd name="connsiteX3" fmla="*/ 115128 w 115418"/>
                <a:gd name="connsiteY3" fmla="*/ 1852 h 117863"/>
              </a:gdLst>
              <a:ahLst/>
              <a:cxnLst>
                <a:cxn ang="0">
                  <a:pos x="connsiteX0" y="connsiteY0"/>
                </a:cxn>
                <a:cxn ang="0">
                  <a:pos x="connsiteX1" y="connsiteY1"/>
                </a:cxn>
                <a:cxn ang="0">
                  <a:pos x="connsiteX2" y="connsiteY2"/>
                </a:cxn>
                <a:cxn ang="0">
                  <a:pos x="connsiteX3" y="connsiteY3"/>
                </a:cxn>
              </a:cxnLst>
              <a:rect l="l" t="t" r="r" b="b"/>
              <a:pathLst>
                <a:path w="115418" h="117863">
                  <a:moveTo>
                    <a:pt x="6566" y="0"/>
                  </a:moveTo>
                  <a:cubicBezTo>
                    <a:pt x="6566" y="0"/>
                    <a:pt x="-11196" y="91657"/>
                    <a:pt x="11709" y="105613"/>
                  </a:cubicBezTo>
                  <a:cubicBezTo>
                    <a:pt x="34615" y="119569"/>
                    <a:pt x="90371" y="123547"/>
                    <a:pt x="104292" y="107191"/>
                  </a:cubicBezTo>
                  <a:cubicBezTo>
                    <a:pt x="118214" y="90834"/>
                    <a:pt x="115128" y="1852"/>
                    <a:pt x="115128" y="185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99" name="Graphic 9">
              <a:extLst>
                <a:ext uri="{FF2B5EF4-FFF2-40B4-BE49-F238E27FC236}">
                  <a16:creationId xmlns:a16="http://schemas.microsoft.com/office/drawing/2014/main" id="{A4068D87-1522-1B41-8864-A2CFA2A6ECA9}"/>
                </a:ext>
              </a:extLst>
            </p:cNvPr>
            <p:cNvSpPr/>
            <p:nvPr/>
          </p:nvSpPr>
          <p:spPr>
            <a:xfrm>
              <a:off x="5499593" y="2335901"/>
              <a:ext cx="108493" cy="48365"/>
            </a:xfrm>
            <a:custGeom>
              <a:avLst/>
              <a:gdLst>
                <a:gd name="connsiteX0" fmla="*/ 0 w 108493"/>
                <a:gd name="connsiteY0" fmla="*/ 10598 h 48365"/>
                <a:gd name="connsiteX1" fmla="*/ 51229 w 108493"/>
                <a:gd name="connsiteY1" fmla="*/ 48317 h 48365"/>
                <a:gd name="connsiteX2" fmla="*/ 108494 w 108493"/>
                <a:gd name="connsiteY2" fmla="*/ 12347 h 48365"/>
                <a:gd name="connsiteX3" fmla="*/ 0 w 108493"/>
                <a:gd name="connsiteY3" fmla="*/ 10598 h 48365"/>
              </a:gdLst>
              <a:ahLst/>
              <a:cxnLst>
                <a:cxn ang="0">
                  <a:pos x="connsiteX0" y="connsiteY0"/>
                </a:cxn>
                <a:cxn ang="0">
                  <a:pos x="connsiteX1" y="connsiteY1"/>
                </a:cxn>
                <a:cxn ang="0">
                  <a:pos x="connsiteX2" y="connsiteY2"/>
                </a:cxn>
                <a:cxn ang="0">
                  <a:pos x="connsiteX3" y="connsiteY3"/>
                </a:cxn>
              </a:cxnLst>
              <a:rect l="l" t="t" r="r" b="b"/>
              <a:pathLst>
                <a:path w="108493" h="48365">
                  <a:moveTo>
                    <a:pt x="0" y="10598"/>
                  </a:moveTo>
                  <a:cubicBezTo>
                    <a:pt x="0" y="10598"/>
                    <a:pt x="7784" y="47665"/>
                    <a:pt x="51229" y="48317"/>
                  </a:cubicBezTo>
                  <a:cubicBezTo>
                    <a:pt x="75915" y="49306"/>
                    <a:pt x="98668" y="35014"/>
                    <a:pt x="108494" y="12347"/>
                  </a:cubicBezTo>
                  <a:cubicBezTo>
                    <a:pt x="108494" y="12347"/>
                    <a:pt x="49515" y="-14228"/>
                    <a:pt x="0" y="10598"/>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0" name="Graphic 9">
              <a:extLst>
                <a:ext uri="{FF2B5EF4-FFF2-40B4-BE49-F238E27FC236}">
                  <a16:creationId xmlns:a16="http://schemas.microsoft.com/office/drawing/2014/main" id="{A4068D87-1522-1B41-8864-A2CFA2A6ECA9}"/>
                </a:ext>
              </a:extLst>
            </p:cNvPr>
            <p:cNvSpPr/>
            <p:nvPr/>
          </p:nvSpPr>
          <p:spPr>
            <a:xfrm>
              <a:off x="5542969" y="2361896"/>
              <a:ext cx="16185" cy="16184"/>
            </a:xfrm>
            <a:custGeom>
              <a:avLst/>
              <a:gdLst>
                <a:gd name="connsiteX0" fmla="*/ 1 w 16185"/>
                <a:gd name="connsiteY0" fmla="*/ 7954 h 16184"/>
                <a:gd name="connsiteX1" fmla="*/ 8231 w 16185"/>
                <a:gd name="connsiteY1" fmla="*/ 1 h 16184"/>
                <a:gd name="connsiteX2" fmla="*/ 16184 w 16185"/>
                <a:gd name="connsiteY2" fmla="*/ 8231 h 16184"/>
                <a:gd name="connsiteX3" fmla="*/ 7957 w 16185"/>
                <a:gd name="connsiteY3" fmla="*/ 16184 h 16184"/>
                <a:gd name="connsiteX4" fmla="*/ 1 w 16185"/>
                <a:gd name="connsiteY4" fmla="*/ 7957 h 16184"/>
                <a:gd name="connsiteX5" fmla="*/ 1 w 16185"/>
                <a:gd name="connsiteY5" fmla="*/ 7954 h 1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5" h="16184">
                  <a:moveTo>
                    <a:pt x="1" y="7954"/>
                  </a:moveTo>
                  <a:cubicBezTo>
                    <a:pt x="77" y="3485"/>
                    <a:pt x="3762" y="-75"/>
                    <a:pt x="8231" y="1"/>
                  </a:cubicBezTo>
                  <a:cubicBezTo>
                    <a:pt x="12700" y="78"/>
                    <a:pt x="16260" y="3762"/>
                    <a:pt x="16184" y="8231"/>
                  </a:cubicBezTo>
                  <a:cubicBezTo>
                    <a:pt x="16108" y="12698"/>
                    <a:pt x="12425" y="16259"/>
                    <a:pt x="7957" y="16184"/>
                  </a:cubicBezTo>
                  <a:cubicBezTo>
                    <a:pt x="3488" y="16109"/>
                    <a:pt x="-74" y="12425"/>
                    <a:pt x="1" y="7957"/>
                  </a:cubicBezTo>
                  <a:cubicBezTo>
                    <a:pt x="1" y="7956"/>
                    <a:pt x="1" y="7955"/>
                    <a:pt x="1" y="795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1" name="Graphic 9">
              <a:extLst>
                <a:ext uri="{FF2B5EF4-FFF2-40B4-BE49-F238E27FC236}">
                  <a16:creationId xmlns:a16="http://schemas.microsoft.com/office/drawing/2014/main" id="{A4068D87-1522-1B41-8864-A2CFA2A6ECA9}"/>
                </a:ext>
              </a:extLst>
            </p:cNvPr>
            <p:cNvSpPr/>
            <p:nvPr/>
          </p:nvSpPr>
          <p:spPr>
            <a:xfrm>
              <a:off x="5652657" y="2357643"/>
              <a:ext cx="119129" cy="121715"/>
            </a:xfrm>
            <a:custGeom>
              <a:avLst/>
              <a:gdLst>
                <a:gd name="connsiteX0" fmla="*/ 10980 w 119129"/>
                <a:gd name="connsiteY0" fmla="*/ 0 h 121715"/>
                <a:gd name="connsiteX1" fmla="*/ 9368 w 119129"/>
                <a:gd name="connsiteY1" fmla="*/ 105750 h 121715"/>
                <a:gd name="connsiteX2" fmla="*/ 101573 w 119129"/>
                <a:gd name="connsiteY2" fmla="*/ 113226 h 121715"/>
                <a:gd name="connsiteX3" fmla="*/ 119130 w 119129"/>
                <a:gd name="connsiteY3" fmla="*/ 8813 h 121715"/>
              </a:gdLst>
              <a:ahLst/>
              <a:cxnLst>
                <a:cxn ang="0">
                  <a:pos x="connsiteX0" y="connsiteY0"/>
                </a:cxn>
                <a:cxn ang="0">
                  <a:pos x="connsiteX1" y="connsiteY1"/>
                </a:cxn>
                <a:cxn ang="0">
                  <a:pos x="connsiteX2" y="connsiteY2"/>
                </a:cxn>
                <a:cxn ang="0">
                  <a:pos x="connsiteX3" y="connsiteY3"/>
                </a:cxn>
              </a:cxnLst>
              <a:rect l="l" t="t" r="r" b="b"/>
              <a:pathLst>
                <a:path w="119129" h="121715">
                  <a:moveTo>
                    <a:pt x="10980" y="0"/>
                  </a:moveTo>
                  <a:cubicBezTo>
                    <a:pt x="10980" y="0"/>
                    <a:pt x="-12612" y="90320"/>
                    <a:pt x="9368" y="105750"/>
                  </a:cubicBezTo>
                  <a:cubicBezTo>
                    <a:pt x="31348" y="121181"/>
                    <a:pt x="86692" y="128656"/>
                    <a:pt x="101573" y="113226"/>
                  </a:cubicBezTo>
                  <a:cubicBezTo>
                    <a:pt x="116456" y="97795"/>
                    <a:pt x="119130" y="8813"/>
                    <a:pt x="119130" y="881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2" name="Graphic 9">
              <a:extLst>
                <a:ext uri="{FF2B5EF4-FFF2-40B4-BE49-F238E27FC236}">
                  <a16:creationId xmlns:a16="http://schemas.microsoft.com/office/drawing/2014/main" id="{A4068D87-1522-1B41-8864-A2CFA2A6ECA9}"/>
                </a:ext>
              </a:extLst>
            </p:cNvPr>
            <p:cNvSpPr/>
            <p:nvPr/>
          </p:nvSpPr>
          <p:spPr>
            <a:xfrm>
              <a:off x="5663637" y="2349931"/>
              <a:ext cx="108150" cy="49192"/>
            </a:xfrm>
            <a:custGeom>
              <a:avLst/>
              <a:gdLst>
                <a:gd name="connsiteX0" fmla="*/ 0 w 108150"/>
                <a:gd name="connsiteY0" fmla="*/ 7712 h 49192"/>
                <a:gd name="connsiteX1" fmla="*/ 48692 w 108150"/>
                <a:gd name="connsiteY1" fmla="*/ 48860 h 49192"/>
                <a:gd name="connsiteX2" fmla="*/ 108150 w 108150"/>
                <a:gd name="connsiteY2" fmla="*/ 16662 h 49192"/>
                <a:gd name="connsiteX3" fmla="*/ 0 w 108150"/>
                <a:gd name="connsiteY3" fmla="*/ 7712 h 49192"/>
              </a:gdLst>
              <a:ahLst/>
              <a:cxnLst>
                <a:cxn ang="0">
                  <a:pos x="connsiteX0" y="connsiteY0"/>
                </a:cxn>
                <a:cxn ang="0">
                  <a:pos x="connsiteX1" y="connsiteY1"/>
                </a:cxn>
                <a:cxn ang="0">
                  <a:pos x="connsiteX2" y="connsiteY2"/>
                </a:cxn>
                <a:cxn ang="0">
                  <a:pos x="connsiteX3" y="connsiteY3"/>
                </a:cxn>
              </a:cxnLst>
              <a:rect l="l" t="t" r="r" b="b"/>
              <a:pathLst>
                <a:path w="108150" h="49192">
                  <a:moveTo>
                    <a:pt x="0" y="7712"/>
                  </a:moveTo>
                  <a:cubicBezTo>
                    <a:pt x="0" y="7712"/>
                    <a:pt x="5383" y="45225"/>
                    <a:pt x="48692" y="48860"/>
                  </a:cubicBezTo>
                  <a:cubicBezTo>
                    <a:pt x="73263" y="51458"/>
                    <a:pt x="96898" y="38659"/>
                    <a:pt x="108150" y="16662"/>
                  </a:cubicBezTo>
                  <a:cubicBezTo>
                    <a:pt x="108150" y="16662"/>
                    <a:pt x="51024" y="-13856"/>
                    <a:pt x="0" y="771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3" name="Graphic 9">
              <a:extLst>
                <a:ext uri="{FF2B5EF4-FFF2-40B4-BE49-F238E27FC236}">
                  <a16:creationId xmlns:a16="http://schemas.microsoft.com/office/drawing/2014/main" id="{A4068D87-1522-1B41-8864-A2CFA2A6ECA9}"/>
                </a:ext>
              </a:extLst>
            </p:cNvPr>
            <p:cNvSpPr/>
            <p:nvPr/>
          </p:nvSpPr>
          <p:spPr>
            <a:xfrm>
              <a:off x="5705410" y="2376287"/>
              <a:ext cx="16204" cy="16203"/>
            </a:xfrm>
            <a:custGeom>
              <a:avLst/>
              <a:gdLst>
                <a:gd name="connsiteX0" fmla="*/ 27 w 16204"/>
                <a:gd name="connsiteY0" fmla="*/ 7450 h 16203"/>
                <a:gd name="connsiteX1" fmla="*/ 8754 w 16204"/>
                <a:gd name="connsiteY1" fmla="*/ 27 h 16203"/>
                <a:gd name="connsiteX2" fmla="*/ 16178 w 16204"/>
                <a:gd name="connsiteY2" fmla="*/ 8753 h 16203"/>
                <a:gd name="connsiteX3" fmla="*/ 7451 w 16204"/>
                <a:gd name="connsiteY3" fmla="*/ 16177 h 16203"/>
                <a:gd name="connsiteX4" fmla="*/ 27 w 16204"/>
                <a:gd name="connsiteY4" fmla="*/ 7450 h 16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 h="16203">
                  <a:moveTo>
                    <a:pt x="27" y="7450"/>
                  </a:moveTo>
                  <a:cubicBezTo>
                    <a:pt x="387" y="2990"/>
                    <a:pt x="4294" y="-333"/>
                    <a:pt x="8754" y="27"/>
                  </a:cubicBezTo>
                  <a:cubicBezTo>
                    <a:pt x="13214" y="386"/>
                    <a:pt x="16537" y="4294"/>
                    <a:pt x="16178" y="8753"/>
                  </a:cubicBezTo>
                  <a:cubicBezTo>
                    <a:pt x="15818" y="13213"/>
                    <a:pt x="11911" y="16537"/>
                    <a:pt x="7451" y="16177"/>
                  </a:cubicBezTo>
                  <a:cubicBezTo>
                    <a:pt x="2991" y="15817"/>
                    <a:pt x="-333" y="11910"/>
                    <a:pt x="27" y="745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4" name="Graphic 9">
              <a:extLst>
                <a:ext uri="{FF2B5EF4-FFF2-40B4-BE49-F238E27FC236}">
                  <a16:creationId xmlns:a16="http://schemas.microsoft.com/office/drawing/2014/main" id="{A4068D87-1522-1B41-8864-A2CFA2A6ECA9}"/>
                </a:ext>
              </a:extLst>
            </p:cNvPr>
            <p:cNvSpPr/>
            <p:nvPr/>
          </p:nvSpPr>
          <p:spPr>
            <a:xfrm>
              <a:off x="5330860" y="2595307"/>
              <a:ext cx="365832" cy="134650"/>
            </a:xfrm>
            <a:custGeom>
              <a:avLst/>
              <a:gdLst>
                <a:gd name="connsiteX0" fmla="*/ 14634 w 365832"/>
                <a:gd name="connsiteY0" fmla="*/ 0 h 134650"/>
                <a:gd name="connsiteX1" fmla="*/ 4107 w 365832"/>
                <a:gd name="connsiteY1" fmla="*/ 107396 h 134650"/>
                <a:gd name="connsiteX2" fmla="*/ 343200 w 365832"/>
                <a:gd name="connsiteY2" fmla="*/ 126599 h 134650"/>
                <a:gd name="connsiteX3" fmla="*/ 365832 w 365832"/>
                <a:gd name="connsiteY3" fmla="*/ 10561 h 134650"/>
              </a:gdLst>
              <a:ahLst/>
              <a:cxnLst>
                <a:cxn ang="0">
                  <a:pos x="connsiteX0" y="connsiteY0"/>
                </a:cxn>
                <a:cxn ang="0">
                  <a:pos x="connsiteX1" y="connsiteY1"/>
                </a:cxn>
                <a:cxn ang="0">
                  <a:pos x="connsiteX2" y="connsiteY2"/>
                </a:cxn>
                <a:cxn ang="0">
                  <a:pos x="connsiteX3" y="connsiteY3"/>
                </a:cxn>
              </a:cxnLst>
              <a:rect l="l" t="t" r="r" b="b"/>
              <a:pathLst>
                <a:path w="365832" h="134650">
                  <a:moveTo>
                    <a:pt x="14634" y="0"/>
                  </a:moveTo>
                  <a:cubicBezTo>
                    <a:pt x="14634" y="0"/>
                    <a:pt x="-9369" y="85142"/>
                    <a:pt x="4107" y="107396"/>
                  </a:cubicBezTo>
                  <a:cubicBezTo>
                    <a:pt x="17583" y="129650"/>
                    <a:pt x="323621" y="144704"/>
                    <a:pt x="343200" y="126599"/>
                  </a:cubicBezTo>
                  <a:cubicBezTo>
                    <a:pt x="362780" y="108494"/>
                    <a:pt x="365832" y="10561"/>
                    <a:pt x="365832" y="105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5" name="Graphic 9">
              <a:extLst>
                <a:ext uri="{FF2B5EF4-FFF2-40B4-BE49-F238E27FC236}">
                  <a16:creationId xmlns:a16="http://schemas.microsoft.com/office/drawing/2014/main" id="{A4068D87-1522-1B41-8864-A2CFA2A6ECA9}"/>
                </a:ext>
              </a:extLst>
            </p:cNvPr>
            <p:cNvSpPr/>
            <p:nvPr/>
          </p:nvSpPr>
          <p:spPr>
            <a:xfrm>
              <a:off x="5345494" y="2582885"/>
              <a:ext cx="351129" cy="66705"/>
            </a:xfrm>
            <a:custGeom>
              <a:avLst/>
              <a:gdLst>
                <a:gd name="connsiteX0" fmla="*/ 0 w 351129"/>
                <a:gd name="connsiteY0" fmla="*/ 12422 h 66705"/>
                <a:gd name="connsiteX1" fmla="*/ 147447 w 351129"/>
                <a:gd name="connsiteY1" fmla="*/ 66669 h 66705"/>
                <a:gd name="connsiteX2" fmla="*/ 351130 w 351129"/>
                <a:gd name="connsiteY2" fmla="*/ 22983 h 66705"/>
                <a:gd name="connsiteX3" fmla="*/ 0 w 351129"/>
                <a:gd name="connsiteY3" fmla="*/ 12422 h 66705"/>
              </a:gdLst>
              <a:ahLst/>
              <a:cxnLst>
                <a:cxn ang="0">
                  <a:pos x="connsiteX0" y="connsiteY0"/>
                </a:cxn>
                <a:cxn ang="0">
                  <a:pos x="connsiteX1" y="connsiteY1"/>
                </a:cxn>
                <a:cxn ang="0">
                  <a:pos x="connsiteX2" y="connsiteY2"/>
                </a:cxn>
                <a:cxn ang="0">
                  <a:pos x="connsiteX3" y="connsiteY3"/>
                </a:cxn>
              </a:cxnLst>
              <a:rect l="l" t="t" r="r" b="b"/>
              <a:pathLst>
                <a:path w="351129" h="66705">
                  <a:moveTo>
                    <a:pt x="0" y="12422"/>
                  </a:moveTo>
                  <a:cubicBezTo>
                    <a:pt x="0" y="12422"/>
                    <a:pt x="41834" y="65160"/>
                    <a:pt x="147447" y="66669"/>
                  </a:cubicBezTo>
                  <a:cubicBezTo>
                    <a:pt x="253060" y="68178"/>
                    <a:pt x="351130" y="22983"/>
                    <a:pt x="351130" y="22983"/>
                  </a:cubicBezTo>
                  <a:cubicBezTo>
                    <a:pt x="351130" y="22983"/>
                    <a:pt x="104001" y="-20736"/>
                    <a:pt x="0" y="1242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6" name="Graphic 9">
              <a:extLst>
                <a:ext uri="{FF2B5EF4-FFF2-40B4-BE49-F238E27FC236}">
                  <a16:creationId xmlns:a16="http://schemas.microsoft.com/office/drawing/2014/main" id="{A4068D87-1522-1B41-8864-A2CFA2A6ECA9}"/>
                </a:ext>
              </a:extLst>
            </p:cNvPr>
            <p:cNvSpPr/>
            <p:nvPr/>
          </p:nvSpPr>
          <p:spPr>
            <a:xfrm>
              <a:off x="5476619" y="2620544"/>
              <a:ext cx="18105" cy="18105"/>
            </a:xfrm>
            <a:custGeom>
              <a:avLst/>
              <a:gdLst>
                <a:gd name="connsiteX0" fmla="*/ 18105 w 18105"/>
                <a:gd name="connsiteY0" fmla="*/ 9053 h 18105"/>
                <a:gd name="connsiteX1" fmla="*/ 9053 w 18105"/>
                <a:gd name="connsiteY1" fmla="*/ 18105 h 18105"/>
                <a:gd name="connsiteX2" fmla="*/ 0 w 18105"/>
                <a:gd name="connsiteY2" fmla="*/ 9053 h 18105"/>
                <a:gd name="connsiteX3" fmla="*/ 9053 w 18105"/>
                <a:gd name="connsiteY3" fmla="*/ 0 h 18105"/>
                <a:gd name="connsiteX4" fmla="*/ 18105 w 18105"/>
                <a:gd name="connsiteY4" fmla="*/ 9053 h 18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05" h="18105">
                  <a:moveTo>
                    <a:pt x="18105" y="9053"/>
                  </a:moveTo>
                  <a:cubicBezTo>
                    <a:pt x="18105" y="14052"/>
                    <a:pt x="14052" y="18105"/>
                    <a:pt x="9053" y="18105"/>
                  </a:cubicBezTo>
                  <a:cubicBezTo>
                    <a:pt x="4053" y="18105"/>
                    <a:pt x="0" y="14052"/>
                    <a:pt x="0" y="9053"/>
                  </a:cubicBezTo>
                  <a:cubicBezTo>
                    <a:pt x="0" y="4053"/>
                    <a:pt x="4053" y="0"/>
                    <a:pt x="9053" y="0"/>
                  </a:cubicBezTo>
                  <a:cubicBezTo>
                    <a:pt x="14052" y="0"/>
                    <a:pt x="18105" y="4053"/>
                    <a:pt x="18105" y="905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7" name="Graphic 9">
              <a:extLst>
                <a:ext uri="{FF2B5EF4-FFF2-40B4-BE49-F238E27FC236}">
                  <a16:creationId xmlns:a16="http://schemas.microsoft.com/office/drawing/2014/main" id="{A4068D87-1522-1B41-8864-A2CFA2A6ECA9}"/>
                </a:ext>
              </a:extLst>
            </p:cNvPr>
            <p:cNvSpPr/>
            <p:nvPr/>
          </p:nvSpPr>
          <p:spPr>
            <a:xfrm>
              <a:off x="5330431" y="2810697"/>
              <a:ext cx="282491" cy="405566"/>
            </a:xfrm>
            <a:custGeom>
              <a:avLst/>
              <a:gdLst>
                <a:gd name="connsiteX0" fmla="*/ 282491 w 282491"/>
                <a:gd name="connsiteY0" fmla="*/ 4785 h 405566"/>
                <a:gd name="connsiteX1" fmla="*/ 15029 w 282491"/>
                <a:gd name="connsiteY1" fmla="*/ 4785 h 405566"/>
                <a:gd name="connsiteX2" fmla="*/ 6011 w 282491"/>
                <a:gd name="connsiteY2" fmla="*/ 380707 h 405566"/>
                <a:gd name="connsiteX3" fmla="*/ 272788 w 282491"/>
                <a:gd name="connsiteY3" fmla="*/ 405567 h 405566"/>
              </a:gdLst>
              <a:ahLst/>
              <a:cxnLst>
                <a:cxn ang="0">
                  <a:pos x="connsiteX0" y="connsiteY0"/>
                </a:cxn>
                <a:cxn ang="0">
                  <a:pos x="connsiteX1" y="connsiteY1"/>
                </a:cxn>
                <a:cxn ang="0">
                  <a:pos x="connsiteX2" y="connsiteY2"/>
                </a:cxn>
                <a:cxn ang="0">
                  <a:pos x="connsiteX3" y="connsiteY3"/>
                </a:cxn>
              </a:cxnLst>
              <a:rect l="l" t="t" r="r" b="b"/>
              <a:pathLst>
                <a:path w="282491" h="405566">
                  <a:moveTo>
                    <a:pt x="282491" y="4785"/>
                  </a:moveTo>
                  <a:cubicBezTo>
                    <a:pt x="282491" y="4785"/>
                    <a:pt x="29774" y="-5982"/>
                    <a:pt x="15029" y="4785"/>
                  </a:cubicBezTo>
                  <a:cubicBezTo>
                    <a:pt x="285" y="15552"/>
                    <a:pt x="-5305" y="363733"/>
                    <a:pt x="6011" y="380707"/>
                  </a:cubicBezTo>
                  <a:cubicBezTo>
                    <a:pt x="17327" y="397680"/>
                    <a:pt x="272788" y="405567"/>
                    <a:pt x="272788" y="40556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8" name="Graphic 9">
              <a:extLst>
                <a:ext uri="{FF2B5EF4-FFF2-40B4-BE49-F238E27FC236}">
                  <a16:creationId xmlns:a16="http://schemas.microsoft.com/office/drawing/2014/main" id="{A4068D87-1522-1B41-8864-A2CFA2A6ECA9}"/>
                </a:ext>
              </a:extLst>
            </p:cNvPr>
            <p:cNvSpPr/>
            <p:nvPr/>
          </p:nvSpPr>
          <p:spPr>
            <a:xfrm>
              <a:off x="8442579" y="4379107"/>
              <a:ext cx="2567167" cy="966703"/>
            </a:xfrm>
            <a:custGeom>
              <a:avLst/>
              <a:gdLst>
                <a:gd name="connsiteX0" fmla="*/ 2565942 w 2567167"/>
                <a:gd name="connsiteY0" fmla="*/ 966704 h 966703"/>
                <a:gd name="connsiteX1" fmla="*/ 1977183 w 2567167"/>
                <a:gd name="connsiteY1" fmla="*/ 934128 h 966703"/>
                <a:gd name="connsiteX2" fmla="*/ 1944436 w 2567167"/>
                <a:gd name="connsiteY2" fmla="*/ 661180 h 966703"/>
                <a:gd name="connsiteX3" fmla="*/ 986545 w 2567167"/>
                <a:gd name="connsiteY3" fmla="*/ 628605 h 966703"/>
                <a:gd name="connsiteX4" fmla="*/ 53103 w 2567167"/>
                <a:gd name="connsiteY4" fmla="*/ 439358 h 966703"/>
                <a:gd name="connsiteX5" fmla="*/ 2150794 w 2567167"/>
                <a:gd name="connsiteY5" fmla="*/ 0 h 966703"/>
                <a:gd name="connsiteX6" fmla="*/ 2172911 w 2567167"/>
                <a:gd name="connsiteY6" fmla="*/ 22049 h 966703"/>
                <a:gd name="connsiteX7" fmla="*/ 2210321 w 2567167"/>
                <a:gd name="connsiteY7" fmla="*/ 60522 h 966703"/>
                <a:gd name="connsiteX8" fmla="*/ 2353516 w 2567167"/>
                <a:gd name="connsiteY8" fmla="*/ 229640 h 966703"/>
                <a:gd name="connsiteX9" fmla="*/ 2381566 w 2567167"/>
                <a:gd name="connsiteY9" fmla="*/ 269520 h 966703"/>
                <a:gd name="connsiteX10" fmla="*/ 2412598 w 2567167"/>
                <a:gd name="connsiteY10" fmla="*/ 318314 h 966703"/>
                <a:gd name="connsiteX11" fmla="*/ 2495785 w 2567167"/>
                <a:gd name="connsiteY11" fmla="*/ 489010 h 966703"/>
                <a:gd name="connsiteX12" fmla="*/ 2565942 w 2567167"/>
                <a:gd name="connsiteY12" fmla="*/ 966704 h 96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7167" h="966703">
                  <a:moveTo>
                    <a:pt x="2565942" y="966704"/>
                  </a:moveTo>
                  <a:cubicBezTo>
                    <a:pt x="2411089" y="959160"/>
                    <a:pt x="2178020" y="947193"/>
                    <a:pt x="1977183" y="934128"/>
                  </a:cubicBezTo>
                  <a:cubicBezTo>
                    <a:pt x="1641519" y="912286"/>
                    <a:pt x="1788897" y="808593"/>
                    <a:pt x="1944436" y="661180"/>
                  </a:cubicBezTo>
                  <a:cubicBezTo>
                    <a:pt x="2099976" y="513767"/>
                    <a:pt x="1461393" y="595721"/>
                    <a:pt x="986545" y="628605"/>
                  </a:cubicBezTo>
                  <a:cubicBezTo>
                    <a:pt x="511698" y="661489"/>
                    <a:pt x="-200609" y="644858"/>
                    <a:pt x="53103" y="439358"/>
                  </a:cubicBezTo>
                  <a:cubicBezTo>
                    <a:pt x="306815" y="233858"/>
                    <a:pt x="2150794" y="0"/>
                    <a:pt x="2150794" y="0"/>
                  </a:cubicBezTo>
                  <a:cubicBezTo>
                    <a:pt x="2158200" y="7269"/>
                    <a:pt x="2165572" y="14619"/>
                    <a:pt x="2172911" y="22049"/>
                  </a:cubicBezTo>
                  <a:cubicBezTo>
                    <a:pt x="2185529" y="34736"/>
                    <a:pt x="2198000" y="47560"/>
                    <a:pt x="2210321" y="60522"/>
                  </a:cubicBezTo>
                  <a:cubicBezTo>
                    <a:pt x="2261767" y="113642"/>
                    <a:pt x="2309605" y="170140"/>
                    <a:pt x="2353516" y="229640"/>
                  </a:cubicBezTo>
                  <a:cubicBezTo>
                    <a:pt x="2363152" y="242705"/>
                    <a:pt x="2372444" y="256009"/>
                    <a:pt x="2381566" y="269520"/>
                  </a:cubicBezTo>
                  <a:cubicBezTo>
                    <a:pt x="2392264" y="285522"/>
                    <a:pt x="2402608" y="301786"/>
                    <a:pt x="2412598" y="318314"/>
                  </a:cubicBezTo>
                  <a:cubicBezTo>
                    <a:pt x="2445409" y="372592"/>
                    <a:pt x="2473251" y="429723"/>
                    <a:pt x="2495785" y="489010"/>
                  </a:cubicBezTo>
                  <a:cubicBezTo>
                    <a:pt x="2545986" y="621678"/>
                    <a:pt x="2573453" y="777046"/>
                    <a:pt x="2565942" y="96670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09" name="Graphic 9">
              <a:extLst>
                <a:ext uri="{FF2B5EF4-FFF2-40B4-BE49-F238E27FC236}">
                  <a16:creationId xmlns:a16="http://schemas.microsoft.com/office/drawing/2014/main" id="{A4068D87-1522-1B41-8864-A2CFA2A6ECA9}"/>
                </a:ext>
              </a:extLst>
            </p:cNvPr>
            <p:cNvSpPr/>
            <p:nvPr/>
          </p:nvSpPr>
          <p:spPr>
            <a:xfrm>
              <a:off x="1239067" y="3935806"/>
              <a:ext cx="1173867" cy="495558"/>
            </a:xfrm>
            <a:custGeom>
              <a:avLst/>
              <a:gdLst>
                <a:gd name="connsiteX0" fmla="*/ 883408 w 1173867"/>
                <a:gd name="connsiteY0" fmla="*/ 285807 h 495558"/>
                <a:gd name="connsiteX1" fmla="*/ 552235 w 1173867"/>
                <a:gd name="connsiteY1" fmla="*/ 343106 h 495558"/>
                <a:gd name="connsiteX2" fmla="*/ 432665 w 1173867"/>
                <a:gd name="connsiteY2" fmla="*/ 474094 h 495558"/>
                <a:gd name="connsiteX3" fmla="*/ 21837 w 1173867"/>
                <a:gd name="connsiteY3" fmla="*/ 495559 h 495558"/>
                <a:gd name="connsiteX4" fmla="*/ 2326 w 1173867"/>
                <a:gd name="connsiteY4" fmla="*/ 30723 h 495558"/>
                <a:gd name="connsiteX5" fmla="*/ 392306 w 1173867"/>
                <a:gd name="connsiteY5" fmla="*/ 30724 h 495558"/>
                <a:gd name="connsiteX6" fmla="*/ 760169 w 1173867"/>
                <a:gd name="connsiteY6" fmla="*/ 117957 h 495558"/>
                <a:gd name="connsiteX7" fmla="*/ 1165443 w 1173867"/>
                <a:gd name="connsiteY7" fmla="*/ 240784 h 495558"/>
                <a:gd name="connsiteX8" fmla="*/ 883408 w 1173867"/>
                <a:gd name="connsiteY8" fmla="*/ 285807 h 495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3867" h="495558">
                  <a:moveTo>
                    <a:pt x="883408" y="285807"/>
                  </a:moveTo>
                  <a:cubicBezTo>
                    <a:pt x="727422" y="285807"/>
                    <a:pt x="475356" y="294003"/>
                    <a:pt x="552235" y="343106"/>
                  </a:cubicBezTo>
                  <a:cubicBezTo>
                    <a:pt x="629113" y="392209"/>
                    <a:pt x="694675" y="465933"/>
                    <a:pt x="432665" y="474094"/>
                  </a:cubicBezTo>
                  <a:cubicBezTo>
                    <a:pt x="173673" y="482221"/>
                    <a:pt x="25197" y="495285"/>
                    <a:pt x="21837" y="495559"/>
                  </a:cubicBezTo>
                  <a:cubicBezTo>
                    <a:pt x="2545" y="341416"/>
                    <a:pt x="-3981" y="185942"/>
                    <a:pt x="2326" y="30723"/>
                  </a:cubicBezTo>
                  <a:cubicBezTo>
                    <a:pt x="2326" y="30724"/>
                    <a:pt x="244928" y="-38405"/>
                    <a:pt x="392306" y="30724"/>
                  </a:cubicBezTo>
                  <a:cubicBezTo>
                    <a:pt x="539684" y="99853"/>
                    <a:pt x="645538" y="44440"/>
                    <a:pt x="760169" y="117957"/>
                  </a:cubicBezTo>
                  <a:cubicBezTo>
                    <a:pt x="874801" y="191475"/>
                    <a:pt x="1116305" y="199842"/>
                    <a:pt x="1165443" y="240784"/>
                  </a:cubicBezTo>
                  <a:cubicBezTo>
                    <a:pt x="1214580" y="281727"/>
                    <a:pt x="1039393" y="285807"/>
                    <a:pt x="883408" y="28580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0" name="Graphic 9">
              <a:extLst>
                <a:ext uri="{FF2B5EF4-FFF2-40B4-BE49-F238E27FC236}">
                  <a16:creationId xmlns:a16="http://schemas.microsoft.com/office/drawing/2014/main" id="{A4068D87-1522-1B41-8864-A2CFA2A6ECA9}"/>
                </a:ext>
              </a:extLst>
            </p:cNvPr>
            <p:cNvSpPr/>
            <p:nvPr/>
          </p:nvSpPr>
          <p:spPr>
            <a:xfrm>
              <a:off x="7822295" y="5584469"/>
              <a:ext cx="338407" cy="320680"/>
            </a:xfrm>
            <a:custGeom>
              <a:avLst/>
              <a:gdLst>
                <a:gd name="connsiteX0" fmla="*/ 326921 w 338407"/>
                <a:gd name="connsiteY0" fmla="*/ 320680 h 320680"/>
                <a:gd name="connsiteX1" fmla="*/ 338408 w 338407"/>
                <a:gd name="connsiteY1" fmla="*/ 125433 h 320680"/>
                <a:gd name="connsiteX2" fmla="*/ 226108 w 338407"/>
                <a:gd name="connsiteY2" fmla="*/ 38062 h 320680"/>
                <a:gd name="connsiteX3" fmla="*/ 0 w 338407"/>
                <a:gd name="connsiteY3" fmla="*/ 0 h 320680"/>
                <a:gd name="connsiteX4" fmla="*/ 9156 w 338407"/>
                <a:gd name="connsiteY4" fmla="*/ 183383 h 320680"/>
                <a:gd name="connsiteX5" fmla="*/ 75575 w 338407"/>
                <a:gd name="connsiteY5" fmla="*/ 316634 h 32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07" h="320680">
                  <a:moveTo>
                    <a:pt x="326921" y="320680"/>
                  </a:moveTo>
                  <a:lnTo>
                    <a:pt x="338408" y="125433"/>
                  </a:lnTo>
                  <a:cubicBezTo>
                    <a:pt x="338408" y="125433"/>
                    <a:pt x="240167" y="43685"/>
                    <a:pt x="226108" y="38062"/>
                  </a:cubicBezTo>
                  <a:cubicBezTo>
                    <a:pt x="212050" y="32439"/>
                    <a:pt x="0" y="0"/>
                    <a:pt x="0" y="0"/>
                  </a:cubicBezTo>
                  <a:lnTo>
                    <a:pt x="9156" y="183383"/>
                  </a:lnTo>
                  <a:lnTo>
                    <a:pt x="75575" y="316634"/>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1" name="Graphic 9">
              <a:extLst>
                <a:ext uri="{FF2B5EF4-FFF2-40B4-BE49-F238E27FC236}">
                  <a16:creationId xmlns:a16="http://schemas.microsoft.com/office/drawing/2014/main" id="{A4068D87-1522-1B41-8864-A2CFA2A6ECA9}"/>
                </a:ext>
              </a:extLst>
            </p:cNvPr>
            <p:cNvSpPr/>
            <p:nvPr/>
          </p:nvSpPr>
          <p:spPr>
            <a:xfrm>
              <a:off x="7657618" y="5584326"/>
              <a:ext cx="400088" cy="319210"/>
            </a:xfrm>
            <a:custGeom>
              <a:avLst/>
              <a:gdLst>
                <a:gd name="connsiteX0" fmla="*/ 8554 w 400088"/>
                <a:gd name="connsiteY0" fmla="*/ 314376 h 319210"/>
                <a:gd name="connsiteX1" fmla="*/ 2142 w 400088"/>
                <a:gd name="connsiteY1" fmla="*/ 156642 h 319210"/>
                <a:gd name="connsiteX2" fmla="*/ 164677 w 400088"/>
                <a:gd name="connsiteY2" fmla="*/ 108 h 319210"/>
                <a:gd name="connsiteX3" fmla="*/ 329989 w 400088"/>
                <a:gd name="connsiteY3" fmla="*/ 67316 h 319210"/>
                <a:gd name="connsiteX4" fmla="*/ 400078 w 400088"/>
                <a:gd name="connsiteY4" fmla="*/ 233075 h 319210"/>
                <a:gd name="connsiteX5" fmla="*/ 395003 w 400088"/>
                <a:gd name="connsiteY5" fmla="*/ 319211 h 31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88" h="319210">
                  <a:moveTo>
                    <a:pt x="8554" y="314376"/>
                  </a:moveTo>
                  <a:cubicBezTo>
                    <a:pt x="8554" y="314376"/>
                    <a:pt x="-5162" y="172210"/>
                    <a:pt x="2142" y="156642"/>
                  </a:cubicBezTo>
                  <a:cubicBezTo>
                    <a:pt x="9446" y="141074"/>
                    <a:pt x="142560" y="-4521"/>
                    <a:pt x="164677" y="108"/>
                  </a:cubicBezTo>
                  <a:cubicBezTo>
                    <a:pt x="186794" y="4737"/>
                    <a:pt x="308695" y="50103"/>
                    <a:pt x="329989" y="67316"/>
                  </a:cubicBezTo>
                  <a:cubicBezTo>
                    <a:pt x="351283" y="84530"/>
                    <a:pt x="400901" y="219084"/>
                    <a:pt x="400078" y="233075"/>
                  </a:cubicBezTo>
                  <a:lnTo>
                    <a:pt x="395003" y="319211"/>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2" name="Graphic 9">
              <a:extLst>
                <a:ext uri="{FF2B5EF4-FFF2-40B4-BE49-F238E27FC236}">
                  <a16:creationId xmlns:a16="http://schemas.microsoft.com/office/drawing/2014/main" id="{A4068D87-1522-1B41-8864-A2CFA2A6ECA9}"/>
                </a:ext>
              </a:extLst>
            </p:cNvPr>
            <p:cNvSpPr/>
            <p:nvPr/>
          </p:nvSpPr>
          <p:spPr>
            <a:xfrm>
              <a:off x="7574350" y="5769546"/>
              <a:ext cx="247952" cy="224664"/>
            </a:xfrm>
            <a:custGeom>
              <a:avLst/>
              <a:gdLst>
                <a:gd name="connsiteX0" fmla="*/ 246437 w 247952"/>
                <a:gd name="connsiteY0" fmla="*/ 181311 h 224664"/>
                <a:gd name="connsiteX1" fmla="*/ 247945 w 247952"/>
                <a:gd name="connsiteY1" fmla="*/ 97472 h 224664"/>
                <a:gd name="connsiteX2" fmla="*/ 231657 w 247952"/>
                <a:gd name="connsiteY2" fmla="*/ 64005 h 224664"/>
                <a:gd name="connsiteX3" fmla="*/ 163077 w 247952"/>
                <a:gd name="connsiteY3" fmla="*/ 15760 h 224664"/>
                <a:gd name="connsiteX4" fmla="*/ 45737 w 247952"/>
                <a:gd name="connsiteY4" fmla="*/ 260 h 224664"/>
                <a:gd name="connsiteX5" fmla="*/ 257 w 247952"/>
                <a:gd name="connsiteY5" fmla="*/ 36563 h 224664"/>
                <a:gd name="connsiteX6" fmla="*/ 165 w 247952"/>
                <a:gd name="connsiteY6" fmla="*/ 44837 h 224664"/>
                <a:gd name="connsiteX7" fmla="*/ 7024 w 247952"/>
                <a:gd name="connsiteY7" fmla="*/ 120721 h 224664"/>
                <a:gd name="connsiteX8" fmla="*/ 11928 w 247952"/>
                <a:gd name="connsiteY8" fmla="*/ 136769 h 224664"/>
                <a:gd name="connsiteX9" fmla="*/ 48618 w 247952"/>
                <a:gd name="connsiteY9" fmla="*/ 203429 h 224664"/>
                <a:gd name="connsiteX10" fmla="*/ 85548 w 247952"/>
                <a:gd name="connsiteY10" fmla="*/ 224654 h 224664"/>
                <a:gd name="connsiteX11" fmla="*/ 206317 w 247952"/>
                <a:gd name="connsiteY11" fmla="*/ 221671 h 224664"/>
                <a:gd name="connsiteX12" fmla="*/ 246437 w 247952"/>
                <a:gd name="connsiteY12" fmla="*/ 181311 h 2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952" h="224664">
                  <a:moveTo>
                    <a:pt x="246437" y="181311"/>
                  </a:moveTo>
                  <a:lnTo>
                    <a:pt x="247945" y="97472"/>
                  </a:lnTo>
                  <a:cubicBezTo>
                    <a:pt x="248199" y="84350"/>
                    <a:pt x="242141" y="71902"/>
                    <a:pt x="231657" y="64005"/>
                  </a:cubicBezTo>
                  <a:cubicBezTo>
                    <a:pt x="208992" y="46860"/>
                    <a:pt x="170450" y="18331"/>
                    <a:pt x="163077" y="15760"/>
                  </a:cubicBezTo>
                  <a:cubicBezTo>
                    <a:pt x="156494" y="13428"/>
                    <a:pt x="92646" y="5712"/>
                    <a:pt x="45737" y="260"/>
                  </a:cubicBezTo>
                  <a:cubicBezTo>
                    <a:pt x="23153" y="-2274"/>
                    <a:pt x="2791" y="13979"/>
                    <a:pt x="257" y="36563"/>
                  </a:cubicBezTo>
                  <a:cubicBezTo>
                    <a:pt x="-52" y="39311"/>
                    <a:pt x="-82" y="42083"/>
                    <a:pt x="165" y="44837"/>
                  </a:cubicBezTo>
                  <a:lnTo>
                    <a:pt x="7024" y="120721"/>
                  </a:lnTo>
                  <a:cubicBezTo>
                    <a:pt x="7531" y="126352"/>
                    <a:pt x="9201" y="131816"/>
                    <a:pt x="11928" y="136769"/>
                  </a:cubicBezTo>
                  <a:lnTo>
                    <a:pt x="48618" y="203429"/>
                  </a:lnTo>
                  <a:cubicBezTo>
                    <a:pt x="56023" y="216821"/>
                    <a:pt x="70249" y="224997"/>
                    <a:pt x="85548" y="224654"/>
                  </a:cubicBezTo>
                  <a:lnTo>
                    <a:pt x="206317" y="221671"/>
                  </a:lnTo>
                  <a:cubicBezTo>
                    <a:pt x="228337" y="221124"/>
                    <a:pt x="246021" y="203334"/>
                    <a:pt x="246437" y="18131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3" name="Graphic 9">
              <a:extLst>
                <a:ext uri="{FF2B5EF4-FFF2-40B4-BE49-F238E27FC236}">
                  <a16:creationId xmlns:a16="http://schemas.microsoft.com/office/drawing/2014/main" id="{A4068D87-1522-1B41-8864-A2CFA2A6ECA9}"/>
                </a:ext>
              </a:extLst>
            </p:cNvPr>
            <p:cNvSpPr/>
            <p:nvPr/>
          </p:nvSpPr>
          <p:spPr>
            <a:xfrm>
              <a:off x="7454234" y="5770889"/>
              <a:ext cx="295984" cy="227954"/>
            </a:xfrm>
            <a:custGeom>
              <a:avLst/>
              <a:gdLst>
                <a:gd name="connsiteX0" fmla="*/ 47656 w 295984"/>
                <a:gd name="connsiteY0" fmla="*/ 227941 h 227954"/>
                <a:gd name="connsiteX1" fmla="*/ 5754 w 295984"/>
                <a:gd name="connsiteY1" fmla="*/ 191696 h 227954"/>
                <a:gd name="connsiteX2" fmla="*/ 1021 w 295984"/>
                <a:gd name="connsiteY2" fmla="*/ 113206 h 227954"/>
                <a:gd name="connsiteX3" fmla="*/ 150526 w 295984"/>
                <a:gd name="connsiteY3" fmla="*/ 49 h 227954"/>
                <a:gd name="connsiteX4" fmla="*/ 239474 w 295984"/>
                <a:gd name="connsiteY4" fmla="*/ 37768 h 227954"/>
                <a:gd name="connsiteX5" fmla="*/ 295984 w 295984"/>
                <a:gd name="connsiteY5" fmla="*/ 157544 h 227954"/>
                <a:gd name="connsiteX6" fmla="*/ 295573 w 295984"/>
                <a:gd name="connsiteY6" fmla="*/ 181889 h 227954"/>
                <a:gd name="connsiteX7" fmla="*/ 255694 w 295984"/>
                <a:gd name="connsiteY7" fmla="*/ 222146 h 22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984" h="227954">
                  <a:moveTo>
                    <a:pt x="47656" y="227941"/>
                  </a:moveTo>
                  <a:cubicBezTo>
                    <a:pt x="26429" y="228481"/>
                    <a:pt x="8277" y="212780"/>
                    <a:pt x="5754" y="191696"/>
                  </a:cubicBezTo>
                  <a:cubicBezTo>
                    <a:pt x="2084" y="160595"/>
                    <a:pt x="-1927" y="120202"/>
                    <a:pt x="1021" y="113206"/>
                  </a:cubicBezTo>
                  <a:cubicBezTo>
                    <a:pt x="5925" y="101548"/>
                    <a:pt x="134135" y="-2591"/>
                    <a:pt x="150526" y="49"/>
                  </a:cubicBezTo>
                  <a:cubicBezTo>
                    <a:pt x="166917" y="2690"/>
                    <a:pt x="223255" y="25630"/>
                    <a:pt x="239474" y="37768"/>
                  </a:cubicBezTo>
                  <a:cubicBezTo>
                    <a:pt x="255693" y="49907"/>
                    <a:pt x="296190" y="147222"/>
                    <a:pt x="295984" y="157544"/>
                  </a:cubicBezTo>
                  <a:lnTo>
                    <a:pt x="295573" y="181889"/>
                  </a:lnTo>
                  <a:cubicBezTo>
                    <a:pt x="295109" y="203781"/>
                    <a:pt x="277580" y="221476"/>
                    <a:pt x="255694" y="22214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4" name="Graphic 9">
              <a:extLst>
                <a:ext uri="{FF2B5EF4-FFF2-40B4-BE49-F238E27FC236}">
                  <a16:creationId xmlns:a16="http://schemas.microsoft.com/office/drawing/2014/main" id="{A4068D87-1522-1B41-8864-A2CFA2A6ECA9}"/>
                </a:ext>
              </a:extLst>
            </p:cNvPr>
            <p:cNvSpPr/>
            <p:nvPr/>
          </p:nvSpPr>
          <p:spPr>
            <a:xfrm>
              <a:off x="4437625" y="5292662"/>
              <a:ext cx="209572" cy="190146"/>
            </a:xfrm>
            <a:custGeom>
              <a:avLst/>
              <a:gdLst>
                <a:gd name="connsiteX0" fmla="*/ 1276 w 209572"/>
                <a:gd name="connsiteY0" fmla="*/ 153309 h 190146"/>
                <a:gd name="connsiteX1" fmla="*/ 7 w 209572"/>
                <a:gd name="connsiteY1" fmla="*/ 82432 h 190146"/>
                <a:gd name="connsiteX2" fmla="*/ 13723 w 209572"/>
                <a:gd name="connsiteY2" fmla="*/ 54108 h 190146"/>
                <a:gd name="connsiteX3" fmla="*/ 71674 w 209572"/>
                <a:gd name="connsiteY3" fmla="*/ 13338 h 190146"/>
                <a:gd name="connsiteX4" fmla="*/ 170874 w 209572"/>
                <a:gd name="connsiteY4" fmla="*/ 238 h 190146"/>
                <a:gd name="connsiteX5" fmla="*/ 209337 w 209572"/>
                <a:gd name="connsiteY5" fmla="*/ 30639 h 190146"/>
                <a:gd name="connsiteX6" fmla="*/ 209416 w 209572"/>
                <a:gd name="connsiteY6" fmla="*/ 37957 h 190146"/>
                <a:gd name="connsiteX7" fmla="*/ 203587 w 209572"/>
                <a:gd name="connsiteY7" fmla="*/ 102114 h 190146"/>
                <a:gd name="connsiteX8" fmla="*/ 199438 w 209572"/>
                <a:gd name="connsiteY8" fmla="*/ 115830 h 190146"/>
                <a:gd name="connsiteX9" fmla="*/ 168577 w 209572"/>
                <a:gd name="connsiteY9" fmla="*/ 172169 h 190146"/>
                <a:gd name="connsiteX10" fmla="*/ 137339 w 209572"/>
                <a:gd name="connsiteY10" fmla="*/ 190137 h 190146"/>
                <a:gd name="connsiteX11" fmla="*/ 35223 w 209572"/>
                <a:gd name="connsiteY11" fmla="*/ 187599 h 190146"/>
                <a:gd name="connsiteX12" fmla="*/ 1276 w 209572"/>
                <a:gd name="connsiteY12" fmla="*/ 153309 h 190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72" h="190146">
                  <a:moveTo>
                    <a:pt x="1276" y="153309"/>
                  </a:moveTo>
                  <a:lnTo>
                    <a:pt x="7" y="82432"/>
                  </a:lnTo>
                  <a:cubicBezTo>
                    <a:pt x="-222" y="71339"/>
                    <a:pt x="4878" y="60807"/>
                    <a:pt x="13723" y="54108"/>
                  </a:cubicBezTo>
                  <a:cubicBezTo>
                    <a:pt x="32891" y="39672"/>
                    <a:pt x="65501" y="15498"/>
                    <a:pt x="71674" y="13338"/>
                  </a:cubicBezTo>
                  <a:cubicBezTo>
                    <a:pt x="77229" y="11349"/>
                    <a:pt x="131201" y="4834"/>
                    <a:pt x="170874" y="238"/>
                  </a:cubicBezTo>
                  <a:cubicBezTo>
                    <a:pt x="189891" y="-1988"/>
                    <a:pt x="207111" y="11623"/>
                    <a:pt x="209337" y="30639"/>
                  </a:cubicBezTo>
                  <a:cubicBezTo>
                    <a:pt x="209622" y="33069"/>
                    <a:pt x="209648" y="35522"/>
                    <a:pt x="209416" y="37957"/>
                  </a:cubicBezTo>
                  <a:lnTo>
                    <a:pt x="203587" y="102114"/>
                  </a:lnTo>
                  <a:cubicBezTo>
                    <a:pt x="203156" y="106922"/>
                    <a:pt x="201744" y="111590"/>
                    <a:pt x="199438" y="115830"/>
                  </a:cubicBezTo>
                  <a:lnTo>
                    <a:pt x="168577" y="172169"/>
                  </a:lnTo>
                  <a:cubicBezTo>
                    <a:pt x="162329" y="183513"/>
                    <a:pt x="150287" y="190440"/>
                    <a:pt x="137339" y="190137"/>
                  </a:cubicBezTo>
                  <a:lnTo>
                    <a:pt x="35223" y="187599"/>
                  </a:lnTo>
                  <a:cubicBezTo>
                    <a:pt x="16512" y="187194"/>
                    <a:pt x="1494" y="172023"/>
                    <a:pt x="1276" y="153309"/>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5" name="Graphic 9">
              <a:extLst>
                <a:ext uri="{FF2B5EF4-FFF2-40B4-BE49-F238E27FC236}">
                  <a16:creationId xmlns:a16="http://schemas.microsoft.com/office/drawing/2014/main" id="{A4068D87-1522-1B41-8864-A2CFA2A6ECA9}"/>
                </a:ext>
              </a:extLst>
            </p:cNvPr>
            <p:cNvSpPr/>
            <p:nvPr/>
          </p:nvSpPr>
          <p:spPr>
            <a:xfrm>
              <a:off x="4498633" y="5293819"/>
              <a:ext cx="250314" cy="192765"/>
            </a:xfrm>
            <a:custGeom>
              <a:avLst/>
              <a:gdLst>
                <a:gd name="connsiteX0" fmla="*/ 210027 w 250314"/>
                <a:gd name="connsiteY0" fmla="*/ 192752 h 192765"/>
                <a:gd name="connsiteX1" fmla="*/ 245449 w 250314"/>
                <a:gd name="connsiteY1" fmla="*/ 162097 h 192765"/>
                <a:gd name="connsiteX2" fmla="*/ 249461 w 250314"/>
                <a:gd name="connsiteY2" fmla="*/ 95711 h 192765"/>
                <a:gd name="connsiteX3" fmla="*/ 123033 w 250314"/>
                <a:gd name="connsiteY3" fmla="*/ 42 h 192765"/>
                <a:gd name="connsiteX4" fmla="*/ 47801 w 250314"/>
                <a:gd name="connsiteY4" fmla="*/ 31829 h 192765"/>
                <a:gd name="connsiteX5" fmla="*/ 1 w 250314"/>
                <a:gd name="connsiteY5" fmla="*/ 133156 h 192765"/>
                <a:gd name="connsiteX6" fmla="*/ 378 w 250314"/>
                <a:gd name="connsiteY6" fmla="*/ 153730 h 192765"/>
                <a:gd name="connsiteX7" fmla="*/ 34085 w 250314"/>
                <a:gd name="connsiteY7" fmla="*/ 187780 h 192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314" h="192765">
                  <a:moveTo>
                    <a:pt x="210027" y="192752"/>
                  </a:moveTo>
                  <a:cubicBezTo>
                    <a:pt x="227997" y="193263"/>
                    <a:pt x="243376" y="179953"/>
                    <a:pt x="245449" y="162097"/>
                  </a:cubicBezTo>
                  <a:cubicBezTo>
                    <a:pt x="248569" y="135762"/>
                    <a:pt x="251929" y="101609"/>
                    <a:pt x="249461" y="95711"/>
                  </a:cubicBezTo>
                  <a:cubicBezTo>
                    <a:pt x="245311" y="85835"/>
                    <a:pt x="136886" y="-2187"/>
                    <a:pt x="123033" y="42"/>
                  </a:cubicBezTo>
                  <a:cubicBezTo>
                    <a:pt x="109180" y="2271"/>
                    <a:pt x="61517" y="21679"/>
                    <a:pt x="47801" y="31829"/>
                  </a:cubicBezTo>
                  <a:cubicBezTo>
                    <a:pt x="34085" y="41978"/>
                    <a:pt x="-205" y="124412"/>
                    <a:pt x="1" y="133156"/>
                  </a:cubicBezTo>
                  <a:lnTo>
                    <a:pt x="378" y="153730"/>
                  </a:lnTo>
                  <a:cubicBezTo>
                    <a:pt x="718" y="172260"/>
                    <a:pt x="15560" y="187252"/>
                    <a:pt x="34085" y="18778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6" name="Graphic 9">
              <a:extLst>
                <a:ext uri="{FF2B5EF4-FFF2-40B4-BE49-F238E27FC236}">
                  <a16:creationId xmlns:a16="http://schemas.microsoft.com/office/drawing/2014/main" id="{A4068D87-1522-1B41-8864-A2CFA2A6ECA9}"/>
                </a:ext>
              </a:extLst>
            </p:cNvPr>
            <p:cNvSpPr/>
            <p:nvPr/>
          </p:nvSpPr>
          <p:spPr>
            <a:xfrm>
              <a:off x="4148323" y="5414713"/>
              <a:ext cx="114002" cy="103415"/>
            </a:xfrm>
            <a:custGeom>
              <a:avLst/>
              <a:gdLst>
                <a:gd name="connsiteX0" fmla="*/ 690 w 114002"/>
                <a:gd name="connsiteY0" fmla="*/ 83380 h 103415"/>
                <a:gd name="connsiteX1" fmla="*/ 5 w 114002"/>
                <a:gd name="connsiteY1" fmla="*/ 44838 h 103415"/>
                <a:gd name="connsiteX2" fmla="*/ 7480 w 114002"/>
                <a:gd name="connsiteY2" fmla="*/ 29442 h 103415"/>
                <a:gd name="connsiteX3" fmla="*/ 38993 w 114002"/>
                <a:gd name="connsiteY3" fmla="*/ 7256 h 103415"/>
                <a:gd name="connsiteX4" fmla="*/ 92965 w 114002"/>
                <a:gd name="connsiteY4" fmla="*/ 124 h 103415"/>
                <a:gd name="connsiteX5" fmla="*/ 113880 w 114002"/>
                <a:gd name="connsiteY5" fmla="*/ 16752 h 103415"/>
                <a:gd name="connsiteX6" fmla="*/ 113916 w 114002"/>
                <a:gd name="connsiteY6" fmla="*/ 20698 h 103415"/>
                <a:gd name="connsiteX7" fmla="*/ 110727 w 114002"/>
                <a:gd name="connsiteY7" fmla="*/ 55605 h 103415"/>
                <a:gd name="connsiteX8" fmla="*/ 108464 w 114002"/>
                <a:gd name="connsiteY8" fmla="*/ 62978 h 103415"/>
                <a:gd name="connsiteX9" fmla="*/ 91593 w 114002"/>
                <a:gd name="connsiteY9" fmla="*/ 93633 h 103415"/>
                <a:gd name="connsiteX10" fmla="*/ 74448 w 114002"/>
                <a:gd name="connsiteY10" fmla="*/ 103405 h 103415"/>
                <a:gd name="connsiteX11" fmla="*/ 18899 w 114002"/>
                <a:gd name="connsiteY11" fmla="*/ 102033 h 103415"/>
                <a:gd name="connsiteX12" fmla="*/ 690 w 114002"/>
                <a:gd name="connsiteY12" fmla="*/ 83380 h 1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2" h="103415">
                  <a:moveTo>
                    <a:pt x="690" y="83380"/>
                  </a:moveTo>
                  <a:lnTo>
                    <a:pt x="5" y="44838"/>
                  </a:lnTo>
                  <a:cubicBezTo>
                    <a:pt x="-132" y="38801"/>
                    <a:pt x="2651" y="33068"/>
                    <a:pt x="7480" y="29442"/>
                  </a:cubicBezTo>
                  <a:cubicBezTo>
                    <a:pt x="17767" y="21589"/>
                    <a:pt x="35632" y="8422"/>
                    <a:pt x="38993" y="7256"/>
                  </a:cubicBezTo>
                  <a:cubicBezTo>
                    <a:pt x="42353" y="6090"/>
                    <a:pt x="71363" y="2627"/>
                    <a:pt x="92965" y="124"/>
                  </a:cubicBezTo>
                  <a:cubicBezTo>
                    <a:pt x="103332" y="-1060"/>
                    <a:pt x="112696" y="6384"/>
                    <a:pt x="113880" y="16752"/>
                  </a:cubicBezTo>
                  <a:cubicBezTo>
                    <a:pt x="114030" y="18062"/>
                    <a:pt x="114042" y="19385"/>
                    <a:pt x="113916" y="20698"/>
                  </a:cubicBezTo>
                  <a:lnTo>
                    <a:pt x="110727" y="55605"/>
                  </a:lnTo>
                  <a:cubicBezTo>
                    <a:pt x="110495" y="58193"/>
                    <a:pt x="109724" y="60705"/>
                    <a:pt x="108464" y="62978"/>
                  </a:cubicBezTo>
                  <a:lnTo>
                    <a:pt x="91593" y="93633"/>
                  </a:lnTo>
                  <a:cubicBezTo>
                    <a:pt x="88175" y="99859"/>
                    <a:pt x="81548" y="103636"/>
                    <a:pt x="74448" y="103405"/>
                  </a:cubicBezTo>
                  <a:lnTo>
                    <a:pt x="18899" y="102033"/>
                  </a:lnTo>
                  <a:cubicBezTo>
                    <a:pt x="8817" y="101686"/>
                    <a:pt x="795" y="93466"/>
                    <a:pt x="690" y="8338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7" name="Graphic 9">
              <a:extLst>
                <a:ext uri="{FF2B5EF4-FFF2-40B4-BE49-F238E27FC236}">
                  <a16:creationId xmlns:a16="http://schemas.microsoft.com/office/drawing/2014/main" id="{A4068D87-1522-1B41-8864-A2CFA2A6ECA9}"/>
                </a:ext>
              </a:extLst>
            </p:cNvPr>
            <p:cNvSpPr/>
            <p:nvPr/>
          </p:nvSpPr>
          <p:spPr>
            <a:xfrm>
              <a:off x="4181726" y="5415329"/>
              <a:ext cx="135914" cy="104820"/>
            </a:xfrm>
            <a:custGeom>
              <a:avLst/>
              <a:gdLst>
                <a:gd name="connsiteX0" fmla="*/ 114049 w 135914"/>
                <a:gd name="connsiteY0" fmla="*/ 104812 h 104820"/>
                <a:gd name="connsiteX1" fmla="*/ 133320 w 135914"/>
                <a:gd name="connsiteY1" fmla="*/ 88147 h 104820"/>
                <a:gd name="connsiteX2" fmla="*/ 135480 w 135914"/>
                <a:gd name="connsiteY2" fmla="*/ 52040 h 104820"/>
                <a:gd name="connsiteX3" fmla="*/ 66900 w 135914"/>
                <a:gd name="connsiteY3" fmla="*/ 22 h 104820"/>
                <a:gd name="connsiteX4" fmla="*/ 25992 w 135914"/>
                <a:gd name="connsiteY4" fmla="*/ 17167 h 104820"/>
                <a:gd name="connsiteX5" fmla="*/ 0 w 135914"/>
                <a:gd name="connsiteY5" fmla="*/ 72237 h 104820"/>
                <a:gd name="connsiteX6" fmla="*/ 206 w 135914"/>
                <a:gd name="connsiteY6" fmla="*/ 83450 h 104820"/>
                <a:gd name="connsiteX7" fmla="*/ 18551 w 135914"/>
                <a:gd name="connsiteY7" fmla="*/ 101966 h 10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14" h="104820">
                  <a:moveTo>
                    <a:pt x="114049" y="104812"/>
                  </a:moveTo>
                  <a:cubicBezTo>
                    <a:pt x="123821" y="105091"/>
                    <a:pt x="132186" y="97857"/>
                    <a:pt x="133320" y="88147"/>
                  </a:cubicBezTo>
                  <a:cubicBezTo>
                    <a:pt x="135000" y="73849"/>
                    <a:pt x="136749" y="55263"/>
                    <a:pt x="135480" y="52040"/>
                  </a:cubicBezTo>
                  <a:cubicBezTo>
                    <a:pt x="133217" y="46691"/>
                    <a:pt x="74272" y="-1178"/>
                    <a:pt x="66900" y="22"/>
                  </a:cubicBezTo>
                  <a:cubicBezTo>
                    <a:pt x="59528" y="1222"/>
                    <a:pt x="33467" y="11783"/>
                    <a:pt x="25992" y="17167"/>
                  </a:cubicBezTo>
                  <a:cubicBezTo>
                    <a:pt x="18517" y="22551"/>
                    <a:pt x="-68" y="67505"/>
                    <a:pt x="0" y="72237"/>
                  </a:cubicBezTo>
                  <a:lnTo>
                    <a:pt x="206" y="83450"/>
                  </a:lnTo>
                  <a:cubicBezTo>
                    <a:pt x="403" y="93527"/>
                    <a:pt x="8476" y="101675"/>
                    <a:pt x="18551" y="10196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8" name="Graphic 9">
              <a:extLst>
                <a:ext uri="{FF2B5EF4-FFF2-40B4-BE49-F238E27FC236}">
                  <a16:creationId xmlns:a16="http://schemas.microsoft.com/office/drawing/2014/main" id="{A4068D87-1522-1B41-8864-A2CFA2A6ECA9}"/>
                </a:ext>
              </a:extLst>
            </p:cNvPr>
            <p:cNvSpPr/>
            <p:nvPr/>
          </p:nvSpPr>
          <p:spPr>
            <a:xfrm>
              <a:off x="7027207" y="5540000"/>
              <a:ext cx="114007" cy="103423"/>
            </a:xfrm>
            <a:custGeom>
              <a:avLst/>
              <a:gdLst>
                <a:gd name="connsiteX0" fmla="*/ 692 w 114007"/>
                <a:gd name="connsiteY0" fmla="*/ 83354 h 103423"/>
                <a:gd name="connsiteX1" fmla="*/ 6 w 114007"/>
                <a:gd name="connsiteY1" fmla="*/ 44846 h 103423"/>
                <a:gd name="connsiteX2" fmla="*/ 7481 w 114007"/>
                <a:gd name="connsiteY2" fmla="*/ 29416 h 103423"/>
                <a:gd name="connsiteX3" fmla="*/ 38993 w 114007"/>
                <a:gd name="connsiteY3" fmla="*/ 7230 h 103423"/>
                <a:gd name="connsiteX4" fmla="*/ 92932 w 114007"/>
                <a:gd name="connsiteY4" fmla="*/ 132 h 103423"/>
                <a:gd name="connsiteX5" fmla="*/ 113877 w 114007"/>
                <a:gd name="connsiteY5" fmla="*/ 16645 h 103423"/>
                <a:gd name="connsiteX6" fmla="*/ 113917 w 114007"/>
                <a:gd name="connsiteY6" fmla="*/ 20706 h 103423"/>
                <a:gd name="connsiteX7" fmla="*/ 110728 w 114007"/>
                <a:gd name="connsiteY7" fmla="*/ 55579 h 103423"/>
                <a:gd name="connsiteX8" fmla="*/ 108465 w 114007"/>
                <a:gd name="connsiteY8" fmla="*/ 62986 h 103423"/>
                <a:gd name="connsiteX9" fmla="*/ 91595 w 114007"/>
                <a:gd name="connsiteY9" fmla="*/ 93641 h 103423"/>
                <a:gd name="connsiteX10" fmla="*/ 74450 w 114007"/>
                <a:gd name="connsiteY10" fmla="*/ 103414 h 103423"/>
                <a:gd name="connsiteX11" fmla="*/ 18899 w 114007"/>
                <a:gd name="connsiteY11" fmla="*/ 102042 h 103423"/>
                <a:gd name="connsiteX12" fmla="*/ 691 w 114007"/>
                <a:gd name="connsiteY12" fmla="*/ 83354 h 103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7" h="103423">
                  <a:moveTo>
                    <a:pt x="692" y="83354"/>
                  </a:moveTo>
                  <a:lnTo>
                    <a:pt x="6" y="44846"/>
                  </a:lnTo>
                  <a:cubicBezTo>
                    <a:pt x="-143" y="38797"/>
                    <a:pt x="2642" y="33049"/>
                    <a:pt x="7481" y="29416"/>
                  </a:cubicBezTo>
                  <a:cubicBezTo>
                    <a:pt x="17768" y="21564"/>
                    <a:pt x="35633" y="8430"/>
                    <a:pt x="38993" y="7230"/>
                  </a:cubicBezTo>
                  <a:cubicBezTo>
                    <a:pt x="42354" y="6030"/>
                    <a:pt x="71363" y="2636"/>
                    <a:pt x="92932" y="132"/>
                  </a:cubicBezTo>
                  <a:cubicBezTo>
                    <a:pt x="103275" y="-1091"/>
                    <a:pt x="112653" y="6301"/>
                    <a:pt x="113877" y="16645"/>
                  </a:cubicBezTo>
                  <a:cubicBezTo>
                    <a:pt x="114037" y="17994"/>
                    <a:pt x="114050" y="19355"/>
                    <a:pt x="113917" y="20706"/>
                  </a:cubicBezTo>
                  <a:lnTo>
                    <a:pt x="110728" y="55579"/>
                  </a:lnTo>
                  <a:cubicBezTo>
                    <a:pt x="110495" y="58178"/>
                    <a:pt x="109724" y="60700"/>
                    <a:pt x="108465" y="62986"/>
                  </a:cubicBezTo>
                  <a:lnTo>
                    <a:pt x="91595" y="93641"/>
                  </a:lnTo>
                  <a:cubicBezTo>
                    <a:pt x="88176" y="99867"/>
                    <a:pt x="81549" y="103645"/>
                    <a:pt x="74450" y="103414"/>
                  </a:cubicBezTo>
                  <a:lnTo>
                    <a:pt x="18899" y="102042"/>
                  </a:lnTo>
                  <a:cubicBezTo>
                    <a:pt x="8813" y="101676"/>
                    <a:pt x="795" y="93447"/>
                    <a:pt x="691" y="83354"/>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19" name="Graphic 9">
              <a:extLst>
                <a:ext uri="{FF2B5EF4-FFF2-40B4-BE49-F238E27FC236}">
                  <a16:creationId xmlns:a16="http://schemas.microsoft.com/office/drawing/2014/main" id="{A4068D87-1522-1B41-8864-A2CFA2A6ECA9}"/>
                </a:ext>
              </a:extLst>
            </p:cNvPr>
            <p:cNvSpPr/>
            <p:nvPr/>
          </p:nvSpPr>
          <p:spPr>
            <a:xfrm>
              <a:off x="7060543" y="5540624"/>
              <a:ext cx="135900" cy="104820"/>
            </a:xfrm>
            <a:custGeom>
              <a:avLst/>
              <a:gdLst>
                <a:gd name="connsiteX0" fmla="*/ 114014 w 135900"/>
                <a:gd name="connsiteY0" fmla="*/ 104813 h 104820"/>
                <a:gd name="connsiteX1" fmla="*/ 133285 w 135900"/>
                <a:gd name="connsiteY1" fmla="*/ 88148 h 104820"/>
                <a:gd name="connsiteX2" fmla="*/ 135480 w 135900"/>
                <a:gd name="connsiteY2" fmla="*/ 52040 h 104820"/>
                <a:gd name="connsiteX3" fmla="*/ 66900 w 135900"/>
                <a:gd name="connsiteY3" fmla="*/ 22 h 104820"/>
                <a:gd name="connsiteX4" fmla="*/ 25992 w 135900"/>
                <a:gd name="connsiteY4" fmla="*/ 17167 h 104820"/>
                <a:gd name="connsiteX5" fmla="*/ 0 w 135900"/>
                <a:gd name="connsiteY5" fmla="*/ 72271 h 104820"/>
                <a:gd name="connsiteX6" fmla="*/ 206 w 135900"/>
                <a:gd name="connsiteY6" fmla="*/ 83450 h 104820"/>
                <a:gd name="connsiteX7" fmla="*/ 18551 w 135900"/>
                <a:gd name="connsiteY7" fmla="*/ 101967 h 10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0" h="104820">
                  <a:moveTo>
                    <a:pt x="114014" y="104813"/>
                  </a:moveTo>
                  <a:cubicBezTo>
                    <a:pt x="123787" y="105092"/>
                    <a:pt x="132152" y="97858"/>
                    <a:pt x="133285" y="88148"/>
                  </a:cubicBezTo>
                  <a:cubicBezTo>
                    <a:pt x="135000" y="73849"/>
                    <a:pt x="136714" y="55264"/>
                    <a:pt x="135480" y="52040"/>
                  </a:cubicBezTo>
                  <a:cubicBezTo>
                    <a:pt x="133217" y="46691"/>
                    <a:pt x="74272" y="-1178"/>
                    <a:pt x="66900" y="22"/>
                  </a:cubicBezTo>
                  <a:cubicBezTo>
                    <a:pt x="59528" y="1223"/>
                    <a:pt x="33467" y="11784"/>
                    <a:pt x="25992" y="17167"/>
                  </a:cubicBezTo>
                  <a:cubicBezTo>
                    <a:pt x="18516" y="22551"/>
                    <a:pt x="-68" y="67539"/>
                    <a:pt x="0" y="72271"/>
                  </a:cubicBezTo>
                  <a:lnTo>
                    <a:pt x="206" y="83450"/>
                  </a:lnTo>
                  <a:cubicBezTo>
                    <a:pt x="385" y="93535"/>
                    <a:pt x="8468" y="101693"/>
                    <a:pt x="18551" y="101967"/>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20" name="Graphic 9">
              <a:extLst>
                <a:ext uri="{FF2B5EF4-FFF2-40B4-BE49-F238E27FC236}">
                  <a16:creationId xmlns:a16="http://schemas.microsoft.com/office/drawing/2014/main" id="{A4068D87-1522-1B41-8864-A2CFA2A6ECA9}"/>
                </a:ext>
              </a:extLst>
            </p:cNvPr>
            <p:cNvSpPr/>
            <p:nvPr/>
          </p:nvSpPr>
          <p:spPr>
            <a:xfrm>
              <a:off x="3373816" y="5946129"/>
              <a:ext cx="114008" cy="103424"/>
            </a:xfrm>
            <a:custGeom>
              <a:avLst/>
              <a:gdLst>
                <a:gd name="connsiteX0" fmla="*/ 689 w 114008"/>
                <a:gd name="connsiteY0" fmla="*/ 83355 h 103424"/>
                <a:gd name="connsiteX1" fmla="*/ 3 w 114008"/>
                <a:gd name="connsiteY1" fmla="*/ 44847 h 103424"/>
                <a:gd name="connsiteX2" fmla="*/ 7479 w 114008"/>
                <a:gd name="connsiteY2" fmla="*/ 29417 h 103424"/>
                <a:gd name="connsiteX3" fmla="*/ 38991 w 114008"/>
                <a:gd name="connsiteY3" fmla="*/ 7231 h 103424"/>
                <a:gd name="connsiteX4" fmla="*/ 92964 w 114008"/>
                <a:gd name="connsiteY4" fmla="*/ 133 h 103424"/>
                <a:gd name="connsiteX5" fmla="*/ 113877 w 114008"/>
                <a:gd name="connsiteY5" fmla="*/ 16607 h 103424"/>
                <a:gd name="connsiteX6" fmla="*/ 113915 w 114008"/>
                <a:gd name="connsiteY6" fmla="*/ 20707 h 103424"/>
                <a:gd name="connsiteX7" fmla="*/ 110726 w 114008"/>
                <a:gd name="connsiteY7" fmla="*/ 55615 h 103424"/>
                <a:gd name="connsiteX8" fmla="*/ 108463 w 114008"/>
                <a:gd name="connsiteY8" fmla="*/ 62987 h 103424"/>
                <a:gd name="connsiteX9" fmla="*/ 91592 w 114008"/>
                <a:gd name="connsiteY9" fmla="*/ 93642 h 103424"/>
                <a:gd name="connsiteX10" fmla="*/ 74447 w 114008"/>
                <a:gd name="connsiteY10" fmla="*/ 103415 h 103424"/>
                <a:gd name="connsiteX11" fmla="*/ 18932 w 114008"/>
                <a:gd name="connsiteY11" fmla="*/ 102043 h 103424"/>
                <a:gd name="connsiteX12" fmla="*/ 689 w 114008"/>
                <a:gd name="connsiteY12" fmla="*/ 83355 h 1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8" h="103424">
                  <a:moveTo>
                    <a:pt x="689" y="83355"/>
                  </a:moveTo>
                  <a:lnTo>
                    <a:pt x="3" y="44847"/>
                  </a:lnTo>
                  <a:cubicBezTo>
                    <a:pt x="-111" y="38806"/>
                    <a:pt x="2667" y="33072"/>
                    <a:pt x="7479" y="29417"/>
                  </a:cubicBezTo>
                  <a:cubicBezTo>
                    <a:pt x="17766" y="21599"/>
                    <a:pt x="35631" y="8432"/>
                    <a:pt x="38991" y="7231"/>
                  </a:cubicBezTo>
                  <a:cubicBezTo>
                    <a:pt x="42351" y="6031"/>
                    <a:pt x="71395" y="2636"/>
                    <a:pt x="92964" y="133"/>
                  </a:cubicBezTo>
                  <a:cubicBezTo>
                    <a:pt x="103288" y="-1093"/>
                    <a:pt x="112651" y="6283"/>
                    <a:pt x="113877" y="16607"/>
                  </a:cubicBezTo>
                  <a:cubicBezTo>
                    <a:pt x="114039" y="17968"/>
                    <a:pt x="114052" y="19343"/>
                    <a:pt x="113915" y="20707"/>
                  </a:cubicBezTo>
                  <a:lnTo>
                    <a:pt x="110726" y="55615"/>
                  </a:lnTo>
                  <a:cubicBezTo>
                    <a:pt x="110488" y="58202"/>
                    <a:pt x="109718" y="60712"/>
                    <a:pt x="108463" y="62987"/>
                  </a:cubicBezTo>
                  <a:lnTo>
                    <a:pt x="91592" y="93642"/>
                  </a:lnTo>
                  <a:cubicBezTo>
                    <a:pt x="88173" y="99868"/>
                    <a:pt x="81546" y="103646"/>
                    <a:pt x="74447" y="103415"/>
                  </a:cubicBezTo>
                  <a:lnTo>
                    <a:pt x="18932" y="102043"/>
                  </a:lnTo>
                  <a:cubicBezTo>
                    <a:pt x="8831" y="101695"/>
                    <a:pt x="793" y="93460"/>
                    <a:pt x="689" y="8335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21" name="Graphic 9">
              <a:extLst>
                <a:ext uri="{FF2B5EF4-FFF2-40B4-BE49-F238E27FC236}">
                  <a16:creationId xmlns:a16="http://schemas.microsoft.com/office/drawing/2014/main" id="{A4068D87-1522-1B41-8864-A2CFA2A6ECA9}"/>
                </a:ext>
              </a:extLst>
            </p:cNvPr>
            <p:cNvSpPr/>
            <p:nvPr/>
          </p:nvSpPr>
          <p:spPr>
            <a:xfrm>
              <a:off x="3406977" y="5946755"/>
              <a:ext cx="136086" cy="104819"/>
            </a:xfrm>
            <a:custGeom>
              <a:avLst/>
              <a:gdLst>
                <a:gd name="connsiteX0" fmla="*/ 114220 w 136086"/>
                <a:gd name="connsiteY0" fmla="*/ 104812 h 104819"/>
                <a:gd name="connsiteX1" fmla="*/ 133491 w 136086"/>
                <a:gd name="connsiteY1" fmla="*/ 88147 h 104819"/>
                <a:gd name="connsiteX2" fmla="*/ 135651 w 136086"/>
                <a:gd name="connsiteY2" fmla="*/ 52040 h 104819"/>
                <a:gd name="connsiteX3" fmla="*/ 66900 w 136086"/>
                <a:gd name="connsiteY3" fmla="*/ 22 h 104819"/>
                <a:gd name="connsiteX4" fmla="*/ 25992 w 136086"/>
                <a:gd name="connsiteY4" fmla="*/ 17167 h 104819"/>
                <a:gd name="connsiteX5" fmla="*/ 0 w 136086"/>
                <a:gd name="connsiteY5" fmla="*/ 72271 h 104819"/>
                <a:gd name="connsiteX6" fmla="*/ 206 w 136086"/>
                <a:gd name="connsiteY6" fmla="*/ 83450 h 104819"/>
                <a:gd name="connsiteX7" fmla="*/ 18551 w 136086"/>
                <a:gd name="connsiteY7" fmla="*/ 102001 h 104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086" h="104819">
                  <a:moveTo>
                    <a:pt x="114220" y="104812"/>
                  </a:moveTo>
                  <a:cubicBezTo>
                    <a:pt x="123986" y="105075"/>
                    <a:pt x="132342" y="97849"/>
                    <a:pt x="133491" y="88147"/>
                  </a:cubicBezTo>
                  <a:cubicBezTo>
                    <a:pt x="135171" y="73849"/>
                    <a:pt x="136920" y="55263"/>
                    <a:pt x="135651" y="52040"/>
                  </a:cubicBezTo>
                  <a:cubicBezTo>
                    <a:pt x="133388" y="46691"/>
                    <a:pt x="74444" y="-1178"/>
                    <a:pt x="66900" y="22"/>
                  </a:cubicBezTo>
                  <a:cubicBezTo>
                    <a:pt x="59356" y="1222"/>
                    <a:pt x="33467" y="11783"/>
                    <a:pt x="25992" y="17167"/>
                  </a:cubicBezTo>
                  <a:cubicBezTo>
                    <a:pt x="18517" y="22551"/>
                    <a:pt x="-68" y="67539"/>
                    <a:pt x="0" y="72271"/>
                  </a:cubicBezTo>
                  <a:lnTo>
                    <a:pt x="206" y="83450"/>
                  </a:lnTo>
                  <a:cubicBezTo>
                    <a:pt x="402" y="93533"/>
                    <a:pt x="8470" y="101692"/>
                    <a:pt x="18551" y="10200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22" name="Graphic 9">
              <a:extLst>
                <a:ext uri="{FF2B5EF4-FFF2-40B4-BE49-F238E27FC236}">
                  <a16:creationId xmlns:a16="http://schemas.microsoft.com/office/drawing/2014/main" id="{A4068D87-1522-1B41-8864-A2CFA2A6ECA9}"/>
                </a:ext>
              </a:extLst>
            </p:cNvPr>
            <p:cNvSpPr/>
            <p:nvPr/>
          </p:nvSpPr>
          <p:spPr>
            <a:xfrm>
              <a:off x="4262305" y="5327512"/>
              <a:ext cx="79540" cy="71965"/>
            </a:xfrm>
            <a:custGeom>
              <a:avLst/>
              <a:gdLst>
                <a:gd name="connsiteX0" fmla="*/ 483 w 79540"/>
                <a:gd name="connsiteY0" fmla="*/ 58075 h 71965"/>
                <a:gd name="connsiteX1" fmla="*/ 2 w 79540"/>
                <a:gd name="connsiteY1" fmla="*/ 31226 h 71965"/>
                <a:gd name="connsiteX2" fmla="*/ 5215 w 79540"/>
                <a:gd name="connsiteY2" fmla="*/ 20493 h 71965"/>
                <a:gd name="connsiteX3" fmla="*/ 27160 w 79540"/>
                <a:gd name="connsiteY3" fmla="*/ 5028 h 71965"/>
                <a:gd name="connsiteX4" fmla="*/ 64879 w 79540"/>
                <a:gd name="connsiteY4" fmla="*/ 90 h 71965"/>
                <a:gd name="connsiteX5" fmla="*/ 79451 w 79540"/>
                <a:gd name="connsiteY5" fmla="*/ 11606 h 71965"/>
                <a:gd name="connsiteX6" fmla="*/ 79487 w 79540"/>
                <a:gd name="connsiteY6" fmla="*/ 14320 h 71965"/>
                <a:gd name="connsiteX7" fmla="*/ 77292 w 79540"/>
                <a:gd name="connsiteY7" fmla="*/ 38633 h 71965"/>
                <a:gd name="connsiteX8" fmla="*/ 75715 w 79540"/>
                <a:gd name="connsiteY8" fmla="*/ 43776 h 71965"/>
                <a:gd name="connsiteX9" fmla="*/ 63953 w 79540"/>
                <a:gd name="connsiteY9" fmla="*/ 65105 h 71965"/>
                <a:gd name="connsiteX10" fmla="*/ 52124 w 79540"/>
                <a:gd name="connsiteY10" fmla="*/ 71963 h 71965"/>
                <a:gd name="connsiteX11" fmla="*/ 13444 w 79540"/>
                <a:gd name="connsiteY11" fmla="*/ 71002 h 71965"/>
                <a:gd name="connsiteX12" fmla="*/ 483 w 79540"/>
                <a:gd name="connsiteY12" fmla="*/ 58075 h 71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9540" h="71965">
                  <a:moveTo>
                    <a:pt x="483" y="58075"/>
                  </a:moveTo>
                  <a:lnTo>
                    <a:pt x="2" y="31226"/>
                  </a:lnTo>
                  <a:cubicBezTo>
                    <a:pt x="-79" y="27020"/>
                    <a:pt x="1858" y="23030"/>
                    <a:pt x="5215" y="20493"/>
                  </a:cubicBezTo>
                  <a:cubicBezTo>
                    <a:pt x="12235" y="14932"/>
                    <a:pt x="19562" y="9769"/>
                    <a:pt x="27160" y="5028"/>
                  </a:cubicBezTo>
                  <a:cubicBezTo>
                    <a:pt x="29286" y="4308"/>
                    <a:pt x="49723" y="1839"/>
                    <a:pt x="64879" y="90"/>
                  </a:cubicBezTo>
                  <a:cubicBezTo>
                    <a:pt x="72083" y="-753"/>
                    <a:pt x="78607" y="4402"/>
                    <a:pt x="79451" y="11606"/>
                  </a:cubicBezTo>
                  <a:cubicBezTo>
                    <a:pt x="79557" y="12507"/>
                    <a:pt x="79569" y="13417"/>
                    <a:pt x="79487" y="14320"/>
                  </a:cubicBezTo>
                  <a:lnTo>
                    <a:pt x="77292" y="38633"/>
                  </a:lnTo>
                  <a:cubicBezTo>
                    <a:pt x="77111" y="40435"/>
                    <a:pt x="76575" y="42183"/>
                    <a:pt x="75715" y="43776"/>
                  </a:cubicBezTo>
                  <a:lnTo>
                    <a:pt x="63953" y="65105"/>
                  </a:lnTo>
                  <a:cubicBezTo>
                    <a:pt x="61605" y="69425"/>
                    <a:pt x="57040" y="72072"/>
                    <a:pt x="52124" y="71963"/>
                  </a:cubicBezTo>
                  <a:lnTo>
                    <a:pt x="13444" y="71002"/>
                  </a:lnTo>
                  <a:cubicBezTo>
                    <a:pt x="6345" y="70893"/>
                    <a:pt x="611" y="65174"/>
                    <a:pt x="483" y="5807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sp>
          <p:nvSpPr>
            <p:cNvPr id="123" name="Graphic 9">
              <a:extLst>
                <a:ext uri="{FF2B5EF4-FFF2-40B4-BE49-F238E27FC236}">
                  <a16:creationId xmlns:a16="http://schemas.microsoft.com/office/drawing/2014/main" id="{A4068D87-1522-1B41-8864-A2CFA2A6ECA9}"/>
                </a:ext>
              </a:extLst>
            </p:cNvPr>
            <p:cNvSpPr/>
            <p:nvPr/>
          </p:nvSpPr>
          <p:spPr>
            <a:xfrm>
              <a:off x="4285281" y="5327931"/>
              <a:ext cx="94940" cy="73023"/>
            </a:xfrm>
            <a:custGeom>
              <a:avLst/>
              <a:gdLst>
                <a:gd name="connsiteX0" fmla="*/ 79691 w 94940"/>
                <a:gd name="connsiteY0" fmla="*/ 73018 h 73023"/>
                <a:gd name="connsiteX1" fmla="*/ 93098 w 94940"/>
                <a:gd name="connsiteY1" fmla="*/ 61394 h 73023"/>
                <a:gd name="connsiteX2" fmla="*/ 94607 w 94940"/>
                <a:gd name="connsiteY2" fmla="*/ 36259 h 73023"/>
                <a:gd name="connsiteX3" fmla="*/ 46601 w 94940"/>
                <a:gd name="connsiteY3" fmla="*/ 15 h 73023"/>
                <a:gd name="connsiteX4" fmla="*/ 18105 w 94940"/>
                <a:gd name="connsiteY4" fmla="*/ 12085 h 73023"/>
                <a:gd name="connsiteX5" fmla="*/ 0 w 94940"/>
                <a:gd name="connsiteY5" fmla="*/ 50455 h 73023"/>
                <a:gd name="connsiteX6" fmla="*/ 0 w 94940"/>
                <a:gd name="connsiteY6" fmla="*/ 58239 h 73023"/>
                <a:gd name="connsiteX7" fmla="*/ 12756 w 94940"/>
                <a:gd name="connsiteY7" fmla="*/ 71132 h 7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940" h="73023">
                  <a:moveTo>
                    <a:pt x="79691" y="73018"/>
                  </a:moveTo>
                  <a:cubicBezTo>
                    <a:pt x="86498" y="73205"/>
                    <a:pt x="92318" y="68158"/>
                    <a:pt x="93098" y="61394"/>
                  </a:cubicBezTo>
                  <a:cubicBezTo>
                    <a:pt x="94264" y="51450"/>
                    <a:pt x="95567" y="38488"/>
                    <a:pt x="94607" y="36259"/>
                  </a:cubicBezTo>
                  <a:cubicBezTo>
                    <a:pt x="93063" y="32522"/>
                    <a:pt x="51984" y="-808"/>
                    <a:pt x="46601" y="15"/>
                  </a:cubicBezTo>
                  <a:cubicBezTo>
                    <a:pt x="36599" y="2727"/>
                    <a:pt x="27012" y="6788"/>
                    <a:pt x="18105" y="12085"/>
                  </a:cubicBezTo>
                  <a:cubicBezTo>
                    <a:pt x="12928" y="15926"/>
                    <a:pt x="-68" y="47129"/>
                    <a:pt x="0" y="50455"/>
                  </a:cubicBezTo>
                  <a:lnTo>
                    <a:pt x="0" y="58239"/>
                  </a:lnTo>
                  <a:cubicBezTo>
                    <a:pt x="126" y="65254"/>
                    <a:pt x="5743" y="70932"/>
                    <a:pt x="12756" y="7113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p>
          </p:txBody>
        </p:sp>
      </p:grpSp>
      <p:sp>
        <p:nvSpPr>
          <p:cNvPr id="125" name="TextBox 124">
            <a:extLst>
              <a:ext uri="{FF2B5EF4-FFF2-40B4-BE49-F238E27FC236}">
                <a16:creationId xmlns:a16="http://schemas.microsoft.com/office/drawing/2014/main" id="{35D0B128-BB09-5E49-BA03-33F3C93189FA}"/>
              </a:ext>
            </a:extLst>
          </p:cNvPr>
          <p:cNvSpPr txBox="1"/>
          <p:nvPr/>
        </p:nvSpPr>
        <p:spPr>
          <a:xfrm>
            <a:off x="3955553" y="7108120"/>
            <a:ext cx="4465194" cy="769441"/>
          </a:xfrm>
          <a:prstGeom prst="rect">
            <a:avLst/>
          </a:prstGeom>
          <a:noFill/>
        </p:spPr>
        <p:txBody>
          <a:bodyPr wrap="square" rtlCol="0">
            <a:spAutoFit/>
          </a:bodyPr>
          <a:lstStyle/>
          <a:p>
            <a:pPr algn="ctr"/>
            <a:r>
              <a:rPr lang="en-VN" sz="4400" b="1" dirty="0">
                <a:solidFill>
                  <a:schemeClr val="accent6">
                    <a:lumMod val="60000"/>
                    <a:lumOff val="40000"/>
                  </a:schemeClr>
                </a:solidFill>
                <a:latin typeface="Century Gothic" panose="020B0502020202020204" pitchFamily="34" charset="0"/>
              </a:rPr>
              <a:t>Team members</a:t>
            </a:r>
          </a:p>
        </p:txBody>
      </p:sp>
      <p:sp>
        <p:nvSpPr>
          <p:cNvPr id="126" name="TextBox 125">
            <a:extLst>
              <a:ext uri="{FF2B5EF4-FFF2-40B4-BE49-F238E27FC236}">
                <a16:creationId xmlns:a16="http://schemas.microsoft.com/office/drawing/2014/main" id="{BF457357-8F54-3D44-9D56-53C051C761C3}"/>
              </a:ext>
            </a:extLst>
          </p:cNvPr>
          <p:cNvSpPr txBox="1"/>
          <p:nvPr/>
        </p:nvSpPr>
        <p:spPr>
          <a:xfrm>
            <a:off x="1769403" y="11561055"/>
            <a:ext cx="2186150" cy="523220"/>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18110018</a:t>
            </a:r>
          </a:p>
          <a:p>
            <a:pPr algn="ctr"/>
            <a:r>
              <a:rPr lang="vi-VN" sz="1400" b="1" spc="300" dirty="0">
                <a:solidFill>
                  <a:schemeClr val="accent6">
                    <a:lumMod val="75000"/>
                  </a:schemeClr>
                </a:solidFill>
                <a:latin typeface="Century Gothic" panose="020B0502020202020204" pitchFamily="34" charset="0"/>
              </a:rPr>
              <a:t>LÊ QUANG HUY</a:t>
            </a:r>
            <a:endParaRPr lang="en-VN" sz="1400" b="1" dirty="0">
              <a:solidFill>
                <a:schemeClr val="accent6">
                  <a:lumMod val="75000"/>
                </a:schemeClr>
              </a:solidFill>
              <a:latin typeface="Century Gothic" panose="020B0502020202020204" pitchFamily="34" charset="0"/>
            </a:endParaRPr>
          </a:p>
        </p:txBody>
      </p:sp>
      <p:sp>
        <p:nvSpPr>
          <p:cNvPr id="149" name="TextBox 148">
            <a:extLst>
              <a:ext uri="{FF2B5EF4-FFF2-40B4-BE49-F238E27FC236}">
                <a16:creationId xmlns:a16="http://schemas.microsoft.com/office/drawing/2014/main" id="{2D4E70EB-F361-2E46-AC62-FE00128DECD0}"/>
              </a:ext>
            </a:extLst>
          </p:cNvPr>
          <p:cNvSpPr txBox="1"/>
          <p:nvPr/>
        </p:nvSpPr>
        <p:spPr>
          <a:xfrm>
            <a:off x="6541512" y="8036702"/>
            <a:ext cx="2520925" cy="523220"/>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18110063</a:t>
            </a:r>
          </a:p>
          <a:p>
            <a:pPr algn="ctr"/>
            <a:r>
              <a:rPr lang="vi-VN" sz="1400" b="1" dirty="0">
                <a:solidFill>
                  <a:schemeClr val="accent6">
                    <a:lumMod val="75000"/>
                  </a:schemeClr>
                </a:solidFill>
                <a:latin typeface="Century Gothic" panose="020B0502020202020204" pitchFamily="34" charset="0"/>
              </a:rPr>
              <a:t>TRƯƠNG MINH HOÀNG</a:t>
            </a:r>
            <a:endParaRPr lang="en-VN" sz="1400" b="1" dirty="0">
              <a:solidFill>
                <a:schemeClr val="accent6">
                  <a:lumMod val="75000"/>
                </a:schemeClr>
              </a:solidFill>
              <a:latin typeface="Century Gothic" panose="020B0502020202020204" pitchFamily="34" charset="0"/>
            </a:endParaRPr>
          </a:p>
        </p:txBody>
      </p:sp>
      <p:sp>
        <p:nvSpPr>
          <p:cNvPr id="150" name="TextBox 149">
            <a:extLst>
              <a:ext uri="{FF2B5EF4-FFF2-40B4-BE49-F238E27FC236}">
                <a16:creationId xmlns:a16="http://schemas.microsoft.com/office/drawing/2014/main" id="{22473A0F-7FBE-764F-860A-E56F568B3918}"/>
              </a:ext>
            </a:extLst>
          </p:cNvPr>
          <p:cNvSpPr txBox="1"/>
          <p:nvPr/>
        </p:nvSpPr>
        <p:spPr>
          <a:xfrm>
            <a:off x="8040216" y="11543257"/>
            <a:ext cx="3456384" cy="738664"/>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18110063</a:t>
            </a:r>
          </a:p>
          <a:p>
            <a:pPr algn="ctr"/>
            <a:r>
              <a:rPr lang="vi-VN" sz="1400" b="1" spc="300" dirty="0">
                <a:solidFill>
                  <a:schemeClr val="accent6">
                    <a:lumMod val="75000"/>
                  </a:schemeClr>
                </a:solidFill>
                <a:latin typeface="Century Gothic" panose="020B0502020202020204" pitchFamily="34" charset="0"/>
              </a:rPr>
              <a:t>NGUYỄN THỊ CẨM TÚ</a:t>
            </a:r>
            <a:endParaRPr lang="en-VN" sz="1400" b="1" spc="300" dirty="0">
              <a:solidFill>
                <a:schemeClr val="accent6">
                  <a:lumMod val="75000"/>
                </a:schemeClr>
              </a:solidFill>
              <a:latin typeface="Century Gothic" panose="020B0502020202020204" pitchFamily="34" charset="0"/>
            </a:endParaRPr>
          </a:p>
          <a:p>
            <a:pPr algn="ctr"/>
            <a:endParaRPr lang="en-VN" sz="1400" b="1" dirty="0">
              <a:solidFill>
                <a:schemeClr val="accent6">
                  <a:lumMod val="75000"/>
                </a:schemeClr>
              </a:solidFill>
              <a:latin typeface="Century Gothic" panose="020B0502020202020204" pitchFamily="34" charset="0"/>
            </a:endParaRPr>
          </a:p>
        </p:txBody>
      </p:sp>
      <p:pic>
        <p:nvPicPr>
          <p:cNvPr id="8" name="Picture 7">
            <a:extLst>
              <a:ext uri="{FF2B5EF4-FFF2-40B4-BE49-F238E27FC236}">
                <a16:creationId xmlns:a16="http://schemas.microsoft.com/office/drawing/2014/main" id="{65C5233F-473D-4E99-BB4E-C9A5080A9F31}"/>
              </a:ext>
            </a:extLst>
          </p:cNvPr>
          <p:cNvPicPr>
            <a:picLocks noChangeAspect="1"/>
          </p:cNvPicPr>
          <p:nvPr/>
        </p:nvPicPr>
        <p:blipFill>
          <a:blip r:embed="rId3"/>
          <a:stretch>
            <a:fillRect/>
          </a:stretch>
        </p:blipFill>
        <p:spPr>
          <a:xfrm>
            <a:off x="9640018" y="733126"/>
            <a:ext cx="2048750" cy="1840598"/>
          </a:xfrm>
          <a:prstGeom prst="rect">
            <a:avLst/>
          </a:prstGeom>
        </p:spPr>
      </p:pic>
    </p:spTree>
    <p:extLst>
      <p:ext uri="{BB962C8B-B14F-4D97-AF65-F5344CB8AC3E}">
        <p14:creationId xmlns:p14="http://schemas.microsoft.com/office/powerpoint/2010/main" val="2309885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9E9DD082-3280-4A99-8488-0E2D87081365}"/>
              </a:ext>
            </a:extLst>
          </p:cNvPr>
          <p:cNvSpPr txBox="1"/>
          <p:nvPr/>
        </p:nvSpPr>
        <p:spPr>
          <a:xfrm>
            <a:off x="3647728" y="1344533"/>
            <a:ext cx="4948791" cy="1200329"/>
          </a:xfrm>
          <a:prstGeom prst="rect">
            <a:avLst/>
          </a:prstGeom>
          <a:noFill/>
        </p:spPr>
        <p:txBody>
          <a:bodyPr wrap="none" rtlCol="0">
            <a:spAutoFit/>
          </a:bodyPr>
          <a:lstStyle/>
          <a:p>
            <a:pPr algn="ctr"/>
            <a:r>
              <a:rPr lang="en-MY" sz="7200" b="1" dirty="0">
                <a:solidFill>
                  <a:srgbClr val="933C3C"/>
                </a:solidFill>
                <a:latin typeface="Century Gothic" panose="020B0502020202020204" pitchFamily="34" charset="0"/>
              </a:rPr>
              <a:t>Key Topics</a:t>
            </a:r>
          </a:p>
        </p:txBody>
      </p:sp>
      <p:grpSp>
        <p:nvGrpSpPr>
          <p:cNvPr id="2" name="Group 1">
            <a:extLst>
              <a:ext uri="{FF2B5EF4-FFF2-40B4-BE49-F238E27FC236}">
                <a16:creationId xmlns:a16="http://schemas.microsoft.com/office/drawing/2014/main" id="{1D485AF1-EE00-431A-B5A9-99C06E108C76}"/>
              </a:ext>
            </a:extLst>
          </p:cNvPr>
          <p:cNvGrpSpPr/>
          <p:nvPr/>
        </p:nvGrpSpPr>
        <p:grpSpPr>
          <a:xfrm>
            <a:off x="263467" y="231031"/>
            <a:ext cx="11715468" cy="461665"/>
            <a:chOff x="263467" y="231031"/>
            <a:chExt cx="11715468" cy="461665"/>
          </a:xfrm>
        </p:grpSpPr>
        <p:sp>
          <p:nvSpPr>
            <p:cNvPr id="4" name="TextBox 3">
              <a:extLst>
                <a:ext uri="{FF2B5EF4-FFF2-40B4-BE49-F238E27FC236}">
                  <a16:creationId xmlns:a16="http://schemas.microsoft.com/office/drawing/2014/main" id="{39E8DEC1-3EC4-4A39-A56B-BB444F1A73C2}"/>
                </a:ext>
              </a:extLst>
            </p:cNvPr>
            <p:cNvSpPr txBox="1"/>
            <p:nvPr/>
          </p:nvSpPr>
          <p:spPr>
            <a:xfrm>
              <a:off x="3719736" y="231031"/>
              <a:ext cx="1978427" cy="461665"/>
            </a:xfrm>
            <a:prstGeom prst="rect">
              <a:avLst/>
            </a:prstGeom>
            <a:noFill/>
          </p:spPr>
          <p:txBody>
            <a:bodyPr wrap="none" rtlCol="0">
              <a:spAutoFit/>
            </a:bodyPr>
            <a:lstStyle/>
            <a:p>
              <a:r>
                <a:rPr lang="en-MY" sz="2400" b="1">
                  <a:solidFill>
                    <a:srgbClr val="806D64"/>
                  </a:solidFill>
                  <a:latin typeface="Century Gothic" panose="020B0502020202020204" pitchFamily="34" charset="0"/>
                </a:rPr>
                <a:t>Critical Path</a:t>
              </a:r>
              <a:endParaRPr lang="en-MY" sz="2400" b="1" dirty="0">
                <a:solidFill>
                  <a:srgbClr val="806D64"/>
                </a:solidFill>
                <a:latin typeface="Century Gothic" panose="020B0502020202020204" pitchFamily="34" charset="0"/>
              </a:endParaRPr>
            </a:p>
          </p:txBody>
        </p:sp>
        <p:sp>
          <p:nvSpPr>
            <p:cNvPr id="5" name="Rectangle: Rounded Corners 4">
              <a:extLst>
                <a:ext uri="{FF2B5EF4-FFF2-40B4-BE49-F238E27FC236}">
                  <a16:creationId xmlns:a16="http://schemas.microsoft.com/office/drawing/2014/main" id="{CECAB044-67A5-40B0-B0C2-B79C62950464}"/>
                </a:ext>
              </a:extLst>
            </p:cNvPr>
            <p:cNvSpPr/>
            <p:nvPr/>
          </p:nvSpPr>
          <p:spPr>
            <a:xfrm>
              <a:off x="11721760" y="313410"/>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 name="Rectangle: Rounded Corners 5">
              <a:extLst>
                <a:ext uri="{FF2B5EF4-FFF2-40B4-BE49-F238E27FC236}">
                  <a16:creationId xmlns:a16="http://schemas.microsoft.com/office/drawing/2014/main" id="{74ABCC63-6F1D-44C3-98C8-7B45FB8F2823}"/>
                </a:ext>
              </a:extLst>
            </p:cNvPr>
            <p:cNvSpPr/>
            <p:nvPr/>
          </p:nvSpPr>
          <p:spPr>
            <a:xfrm>
              <a:off x="11721760" y="403897"/>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Graphic 7" descr="Magnifying glass with solid fill">
              <a:extLst>
                <a:ext uri="{FF2B5EF4-FFF2-40B4-BE49-F238E27FC236}">
                  <a16:creationId xmlns:a16="http://schemas.microsoft.com/office/drawing/2014/main" id="{D881C4F8-DBA1-4D7D-B4BC-A6A873C099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3467" y="293406"/>
              <a:ext cx="266699" cy="266699"/>
            </a:xfrm>
            <a:prstGeom prst="rect">
              <a:avLst/>
            </a:prstGeom>
          </p:spPr>
        </p:pic>
      </p:grpSp>
      <p:sp>
        <p:nvSpPr>
          <p:cNvPr id="68" name="Rectangle: Rounded Corners 15">
            <a:extLst>
              <a:ext uri="{FF2B5EF4-FFF2-40B4-BE49-F238E27FC236}">
                <a16:creationId xmlns:a16="http://schemas.microsoft.com/office/drawing/2014/main" id="{D2F306CE-B3FF-AC46-805D-4A12541DEB93}"/>
              </a:ext>
            </a:extLst>
          </p:cNvPr>
          <p:cNvSpPr/>
          <p:nvPr/>
        </p:nvSpPr>
        <p:spPr>
          <a:xfrm>
            <a:off x="12384095" y="3577679"/>
            <a:ext cx="1924050" cy="2190750"/>
          </a:xfrm>
          <a:prstGeom prst="roundRect">
            <a:avLst/>
          </a:prstGeom>
          <a:solidFill>
            <a:srgbClr val="AE92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TextBox 68">
            <a:extLst>
              <a:ext uri="{FF2B5EF4-FFF2-40B4-BE49-F238E27FC236}">
                <a16:creationId xmlns:a16="http://schemas.microsoft.com/office/drawing/2014/main" id="{8F8FB275-6DFB-FB49-AEA5-97A728F6BFD4}"/>
              </a:ext>
            </a:extLst>
          </p:cNvPr>
          <p:cNvSpPr txBox="1"/>
          <p:nvPr/>
        </p:nvSpPr>
        <p:spPr>
          <a:xfrm>
            <a:off x="12216553" y="5877272"/>
            <a:ext cx="2400016" cy="646331"/>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dirty="0"/>
              <a:t>Misunderstanding &amp;</a:t>
            </a:r>
          </a:p>
          <a:p>
            <a:pPr algn="ctr"/>
            <a:r>
              <a:rPr lang="en-MY" dirty="0"/>
              <a:t>miscommunication </a:t>
            </a:r>
          </a:p>
        </p:txBody>
      </p:sp>
      <p:grpSp>
        <p:nvGrpSpPr>
          <p:cNvPr id="70" name="Group 69">
            <a:extLst>
              <a:ext uri="{FF2B5EF4-FFF2-40B4-BE49-F238E27FC236}">
                <a16:creationId xmlns:a16="http://schemas.microsoft.com/office/drawing/2014/main" id="{9D8BDC4E-AEBB-6A48-901A-5746E076B26B}"/>
              </a:ext>
            </a:extLst>
          </p:cNvPr>
          <p:cNvGrpSpPr/>
          <p:nvPr/>
        </p:nvGrpSpPr>
        <p:grpSpPr>
          <a:xfrm flipH="1">
            <a:off x="12719015" y="4005064"/>
            <a:ext cx="1801921" cy="1602843"/>
            <a:chOff x="6816080" y="4004226"/>
            <a:chExt cx="1828756" cy="1626713"/>
          </a:xfrm>
          <a:effectLst>
            <a:outerShdw blurRad="50800" dist="38100" dir="8100000" algn="tr" rotWithShape="0">
              <a:prstClr val="black">
                <a:alpha val="40000"/>
              </a:prstClr>
            </a:outerShdw>
          </a:effectLst>
        </p:grpSpPr>
        <p:sp>
          <p:nvSpPr>
            <p:cNvPr id="71" name="Graphic 42">
              <a:extLst>
                <a:ext uri="{FF2B5EF4-FFF2-40B4-BE49-F238E27FC236}">
                  <a16:creationId xmlns:a16="http://schemas.microsoft.com/office/drawing/2014/main" id="{8F1B1610-32D1-CF41-BBF0-93A5D3B22F6D}"/>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72" name="Graphic 42">
              <a:extLst>
                <a:ext uri="{FF2B5EF4-FFF2-40B4-BE49-F238E27FC236}">
                  <a16:creationId xmlns:a16="http://schemas.microsoft.com/office/drawing/2014/main" id="{B16AA3F4-06D3-714A-8CAD-54439AECD37D}"/>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73" name="Graphic 42">
              <a:extLst>
                <a:ext uri="{FF2B5EF4-FFF2-40B4-BE49-F238E27FC236}">
                  <a16:creationId xmlns:a16="http://schemas.microsoft.com/office/drawing/2014/main" id="{88E7ED08-BB20-6D43-B94C-EDE6C9B1A935}"/>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4" name="Graphic 42">
              <a:extLst>
                <a:ext uri="{FF2B5EF4-FFF2-40B4-BE49-F238E27FC236}">
                  <a16:creationId xmlns:a16="http://schemas.microsoft.com/office/drawing/2014/main" id="{4877C74B-70B7-C649-B248-98441EFBFEE3}"/>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5" name="Graphic 42">
              <a:extLst>
                <a:ext uri="{FF2B5EF4-FFF2-40B4-BE49-F238E27FC236}">
                  <a16:creationId xmlns:a16="http://schemas.microsoft.com/office/drawing/2014/main" id="{AECDF3AB-12D1-2D45-9F66-E4ACE492230E}"/>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76" name="Graphic 42">
              <a:extLst>
                <a:ext uri="{FF2B5EF4-FFF2-40B4-BE49-F238E27FC236}">
                  <a16:creationId xmlns:a16="http://schemas.microsoft.com/office/drawing/2014/main" id="{25C1A3B2-2C77-3249-B465-791931646665}"/>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77" name="Graphic 42">
              <a:extLst>
                <a:ext uri="{FF2B5EF4-FFF2-40B4-BE49-F238E27FC236}">
                  <a16:creationId xmlns:a16="http://schemas.microsoft.com/office/drawing/2014/main" id="{2572ED00-487A-9946-A9B5-5F5E31E7CD77}"/>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78" name="Graphic 42">
              <a:extLst>
                <a:ext uri="{FF2B5EF4-FFF2-40B4-BE49-F238E27FC236}">
                  <a16:creationId xmlns:a16="http://schemas.microsoft.com/office/drawing/2014/main" id="{3D500B28-3FA3-8244-AF1A-88154081E2E8}"/>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79" name="Graphic 42">
              <a:extLst>
                <a:ext uri="{FF2B5EF4-FFF2-40B4-BE49-F238E27FC236}">
                  <a16:creationId xmlns:a16="http://schemas.microsoft.com/office/drawing/2014/main" id="{F53628A1-3DBE-2143-BE1B-DFAA80B62258}"/>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80" name="Graphic 42">
              <a:extLst>
                <a:ext uri="{FF2B5EF4-FFF2-40B4-BE49-F238E27FC236}">
                  <a16:creationId xmlns:a16="http://schemas.microsoft.com/office/drawing/2014/main" id="{DA0E33FB-FC39-F54A-8A6F-B8D9C214EAA9}"/>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81" name="Graphic 42">
              <a:extLst>
                <a:ext uri="{FF2B5EF4-FFF2-40B4-BE49-F238E27FC236}">
                  <a16:creationId xmlns:a16="http://schemas.microsoft.com/office/drawing/2014/main" id="{6CD01F29-ABB4-B243-A552-7744ACDBA75C}"/>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82" name="Graphic 42">
              <a:extLst>
                <a:ext uri="{FF2B5EF4-FFF2-40B4-BE49-F238E27FC236}">
                  <a16:creationId xmlns:a16="http://schemas.microsoft.com/office/drawing/2014/main" id="{1840E7A3-8444-E34A-AA27-7AC4AE48F37C}"/>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83" name="Graphic 42">
              <a:extLst>
                <a:ext uri="{FF2B5EF4-FFF2-40B4-BE49-F238E27FC236}">
                  <a16:creationId xmlns:a16="http://schemas.microsoft.com/office/drawing/2014/main" id="{A38AA4F6-9953-5A46-AF22-F06118E8D4EC}"/>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84" name="Graphic 42">
              <a:extLst>
                <a:ext uri="{FF2B5EF4-FFF2-40B4-BE49-F238E27FC236}">
                  <a16:creationId xmlns:a16="http://schemas.microsoft.com/office/drawing/2014/main" id="{FB7DC0A2-348D-7846-96C6-E08E80C1D6D6}"/>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85" name="Graphic 42">
              <a:extLst>
                <a:ext uri="{FF2B5EF4-FFF2-40B4-BE49-F238E27FC236}">
                  <a16:creationId xmlns:a16="http://schemas.microsoft.com/office/drawing/2014/main" id="{3A633173-4025-9D4C-8935-CF06AD67650E}"/>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86" name="Graphic 42">
              <a:extLst>
                <a:ext uri="{FF2B5EF4-FFF2-40B4-BE49-F238E27FC236}">
                  <a16:creationId xmlns:a16="http://schemas.microsoft.com/office/drawing/2014/main" id="{67328E57-DB0A-1746-AEF0-DA97B3A75980}"/>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87" name="Graphic 42">
              <a:extLst>
                <a:ext uri="{FF2B5EF4-FFF2-40B4-BE49-F238E27FC236}">
                  <a16:creationId xmlns:a16="http://schemas.microsoft.com/office/drawing/2014/main" id="{71679162-C0C2-B24B-872D-CA9F9DACF6C5}"/>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88" name="Graphic 42">
              <a:extLst>
                <a:ext uri="{FF2B5EF4-FFF2-40B4-BE49-F238E27FC236}">
                  <a16:creationId xmlns:a16="http://schemas.microsoft.com/office/drawing/2014/main" id="{CB4A582E-2DA1-D449-83CA-8493D6D52FEA}"/>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89" name="Graphic 42">
              <a:extLst>
                <a:ext uri="{FF2B5EF4-FFF2-40B4-BE49-F238E27FC236}">
                  <a16:creationId xmlns:a16="http://schemas.microsoft.com/office/drawing/2014/main" id="{2848FAD2-03D6-3247-B4E1-AEB1433945E6}"/>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rgbClr val="933C3C"/>
            </a:solidFill>
            <a:ln w="2805" cap="flat">
              <a:noFill/>
              <a:prstDash val="solid"/>
              <a:miter/>
            </a:ln>
          </p:spPr>
          <p:txBody>
            <a:bodyPr rtlCol="0" anchor="ctr"/>
            <a:lstStyle/>
            <a:p>
              <a:endParaRPr lang="en-VN"/>
            </a:p>
          </p:txBody>
        </p:sp>
        <p:sp>
          <p:nvSpPr>
            <p:cNvPr id="90" name="Graphic 42">
              <a:extLst>
                <a:ext uri="{FF2B5EF4-FFF2-40B4-BE49-F238E27FC236}">
                  <a16:creationId xmlns:a16="http://schemas.microsoft.com/office/drawing/2014/main" id="{18A34EDE-0213-9041-BDBB-64209B06097F}"/>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91" name="Graphic 42">
              <a:extLst>
                <a:ext uri="{FF2B5EF4-FFF2-40B4-BE49-F238E27FC236}">
                  <a16:creationId xmlns:a16="http://schemas.microsoft.com/office/drawing/2014/main" id="{DBA5E259-0236-EC42-BEAC-E6C701544514}"/>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92" name="Graphic 42">
              <a:extLst>
                <a:ext uri="{FF2B5EF4-FFF2-40B4-BE49-F238E27FC236}">
                  <a16:creationId xmlns:a16="http://schemas.microsoft.com/office/drawing/2014/main" id="{70A29CDE-3612-FC49-9F15-D0C258D916CF}"/>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grpSp>
      <p:sp>
        <p:nvSpPr>
          <p:cNvPr id="15" name="Rectangle: Rounded Corners 14">
            <a:extLst>
              <a:ext uri="{FF2B5EF4-FFF2-40B4-BE49-F238E27FC236}">
                <a16:creationId xmlns:a16="http://schemas.microsoft.com/office/drawing/2014/main" id="{DB53EC3A-A110-45DD-A642-B59E28BCD370}"/>
              </a:ext>
            </a:extLst>
          </p:cNvPr>
          <p:cNvSpPr/>
          <p:nvPr/>
        </p:nvSpPr>
        <p:spPr>
          <a:xfrm>
            <a:off x="-437700" y="-217096"/>
            <a:ext cx="13256644" cy="7155081"/>
          </a:xfrm>
          <a:prstGeom prst="roundRect">
            <a:avLst>
              <a:gd name="adj" fmla="val 768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335359" y="404664"/>
            <a:ext cx="2218467" cy="461665"/>
          </a:xfrm>
          <a:prstGeom prst="rect">
            <a:avLst/>
          </a:prstGeom>
          <a:noFill/>
        </p:spPr>
        <p:txBody>
          <a:bodyPr wrap="square" rtlCol="0">
            <a:spAutoFit/>
          </a:bodyPr>
          <a:lstStyle/>
          <a:p>
            <a:r>
              <a:rPr lang="en-MY" sz="2400" b="1">
                <a:solidFill>
                  <a:schemeClr val="accent4">
                    <a:lumMod val="40000"/>
                    <a:lumOff val="60000"/>
                  </a:schemeClr>
                </a:solidFill>
                <a:latin typeface="Century Gothic" panose="020B0502020202020204" pitchFamily="34" charset="0"/>
              </a:rPr>
              <a:t>Advantages</a:t>
            </a:r>
            <a:endParaRPr lang="en-MY" sz="2400" b="1" dirty="0">
              <a:solidFill>
                <a:schemeClr val="accent4">
                  <a:lumMod val="40000"/>
                  <a:lumOff val="60000"/>
                </a:schemeClr>
              </a:solidFill>
              <a:latin typeface="Century Gothic" panose="020B0502020202020204" pitchFamily="34" charset="0"/>
            </a:endParaRPr>
          </a:p>
        </p:txBody>
      </p:sp>
      <p:grpSp>
        <p:nvGrpSpPr>
          <p:cNvPr id="41" name="Group 40">
            <a:extLst>
              <a:ext uri="{FF2B5EF4-FFF2-40B4-BE49-F238E27FC236}">
                <a16:creationId xmlns:a16="http://schemas.microsoft.com/office/drawing/2014/main" id="{A5745719-ACEE-1D42-9E47-E1C841B5F856}"/>
              </a:ext>
            </a:extLst>
          </p:cNvPr>
          <p:cNvGrpSpPr/>
          <p:nvPr/>
        </p:nvGrpSpPr>
        <p:grpSpPr>
          <a:xfrm>
            <a:off x="7181241" y="-5499992"/>
            <a:ext cx="4375026" cy="3210016"/>
            <a:chOff x="2855640" y="3429000"/>
            <a:chExt cx="3020230" cy="2215984"/>
          </a:xfrm>
          <a:effectLst>
            <a:outerShdw blurRad="190500" dist="127000" dir="8100000" algn="tl"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alpha val="95000"/>
              </a:scheme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rgbClr val="570F18"/>
            </a:solidFill>
            <a:ln w="3250" cap="flat">
              <a:noFill/>
              <a:prstDash val="solid"/>
              <a:miter/>
            </a:ln>
          </p:spPr>
          <p:txBody>
            <a:bodyPr rtlCol="0" anchor="ctr"/>
            <a:lstStyle/>
            <a:p>
              <a:endParaRPr lang="en-VN"/>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806D64"/>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sp>
        <p:nvSpPr>
          <p:cNvPr id="3" name="Rounded Rectangle 2">
            <a:extLst>
              <a:ext uri="{FF2B5EF4-FFF2-40B4-BE49-F238E27FC236}">
                <a16:creationId xmlns:a16="http://schemas.microsoft.com/office/drawing/2014/main" id="{330FCC68-9EBF-DB4E-B36A-2337D10B9A18}"/>
              </a:ext>
            </a:extLst>
          </p:cNvPr>
          <p:cNvSpPr/>
          <p:nvPr/>
        </p:nvSpPr>
        <p:spPr>
          <a:xfrm>
            <a:off x="-11811916" y="1268760"/>
            <a:ext cx="6170611" cy="1678830"/>
          </a:xfrm>
          <a:prstGeom prst="roundRect">
            <a:avLst>
              <a:gd name="adj" fmla="val 14446"/>
            </a:avLst>
          </a:prstGeom>
          <a:solidFill>
            <a:srgbClr val="F4E0D9"/>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BB9FD5D6-F966-B849-8E1D-CACAD1B6FAEC}"/>
              </a:ext>
            </a:extLst>
          </p:cNvPr>
          <p:cNvSpPr txBox="1"/>
          <p:nvPr/>
        </p:nvSpPr>
        <p:spPr>
          <a:xfrm>
            <a:off x="2276906" y="521731"/>
            <a:ext cx="2972569" cy="276999"/>
          </a:xfrm>
          <a:prstGeom prst="rect">
            <a:avLst/>
          </a:prstGeom>
          <a:noFill/>
        </p:spPr>
        <p:txBody>
          <a:bodyPr wrap="square" rtlCol="0">
            <a:spAutoFit/>
          </a:bodyPr>
          <a:lstStyle/>
          <a:p>
            <a:r>
              <a:rPr lang="en-US" sz="1200" b="1" dirty="0">
                <a:solidFill>
                  <a:schemeClr val="accent4">
                    <a:lumMod val="20000"/>
                    <a:lumOff val="80000"/>
                  </a:schemeClr>
                </a:solidFill>
                <a:latin typeface="Century Gothic" panose="020B0502020202020204" pitchFamily="34" charset="0"/>
              </a:rPr>
              <a:t> of</a:t>
            </a:r>
            <a:r>
              <a:rPr lang="vi-VN" sz="1200" b="1" dirty="0">
                <a:solidFill>
                  <a:schemeClr val="accent4">
                    <a:lumMod val="20000"/>
                    <a:lumOff val="80000"/>
                  </a:schemeClr>
                </a:solidFill>
                <a:latin typeface="Century Gothic" panose="020B0502020202020204" pitchFamily="34" charset="0"/>
              </a:rPr>
              <a:t> ReactJS</a:t>
            </a:r>
            <a:endParaRPr lang="en-US" sz="1200" b="1" dirty="0">
              <a:solidFill>
                <a:schemeClr val="accent4">
                  <a:lumMod val="20000"/>
                  <a:lumOff val="80000"/>
                </a:schemeClr>
              </a:solidFill>
              <a:latin typeface="Century Gothic" panose="020B0502020202020204" pitchFamily="34" charset="0"/>
            </a:endParaRPr>
          </a:p>
        </p:txBody>
      </p:sp>
      <p:sp>
        <p:nvSpPr>
          <p:cNvPr id="21" name="Rectangle 20">
            <a:extLst>
              <a:ext uri="{FF2B5EF4-FFF2-40B4-BE49-F238E27FC236}">
                <a16:creationId xmlns:a16="http://schemas.microsoft.com/office/drawing/2014/main" id="{DFF310E4-79B6-A24A-8349-C7680CE79582}"/>
              </a:ext>
            </a:extLst>
          </p:cNvPr>
          <p:cNvSpPr/>
          <p:nvPr/>
        </p:nvSpPr>
        <p:spPr>
          <a:xfrm>
            <a:off x="-11662627" y="1412776"/>
            <a:ext cx="5877307" cy="923330"/>
          </a:xfrm>
          <a:prstGeom prst="rect">
            <a:avLst/>
          </a:prstGeom>
        </p:spPr>
        <p:txBody>
          <a:bodyPr wrap="square">
            <a:spAutoFit/>
          </a:bodyPr>
          <a:lstStyle/>
          <a:p>
            <a:r>
              <a:rPr lang="en-US" dirty="0">
                <a:solidFill>
                  <a:srgbClr val="933C3C"/>
                </a:solidFill>
                <a:latin typeface="Arial" panose="020B0604020202020204" pitchFamily="34" charset="0"/>
                <a:cs typeface="Arial" panose="020B0604020202020204" pitchFamily="34" charset="0"/>
              </a:rPr>
              <a:t>Lorem ipsum dolor sit </a:t>
            </a:r>
            <a:r>
              <a:rPr lang="en-US" dirty="0" err="1">
                <a:solidFill>
                  <a:srgbClr val="933C3C"/>
                </a:solidFill>
                <a:latin typeface="Arial" panose="020B0604020202020204" pitchFamily="34" charset="0"/>
                <a:cs typeface="Arial" panose="020B0604020202020204" pitchFamily="34" charset="0"/>
              </a:rPr>
              <a:t>amet</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consectetuer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adipiscing</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elit</a:t>
            </a:r>
            <a:r>
              <a:rPr lang="en-US" dirty="0">
                <a:solidFill>
                  <a:srgbClr val="933C3C"/>
                </a:solidFill>
                <a:latin typeface="Arial" panose="020B0604020202020204" pitchFamily="34" charset="0"/>
                <a:cs typeface="Arial" panose="020B0604020202020204" pitchFamily="34" charset="0"/>
              </a:rPr>
              <a:t>. Maecenas </a:t>
            </a:r>
            <a:r>
              <a:rPr lang="en-US" dirty="0" err="1">
                <a:solidFill>
                  <a:srgbClr val="933C3C"/>
                </a:solidFill>
                <a:latin typeface="Arial" panose="020B0604020202020204" pitchFamily="34" charset="0"/>
                <a:cs typeface="Arial" panose="020B0604020202020204" pitchFamily="34" charset="0"/>
              </a:rPr>
              <a:t>porttitor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congue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massa</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Fusce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posuere</a:t>
            </a:r>
            <a:r>
              <a:rPr lang="en-US" dirty="0">
                <a:solidFill>
                  <a:srgbClr val="933C3C"/>
                </a:solidFill>
                <a:latin typeface="Arial" panose="020B0604020202020204" pitchFamily="34" charset="0"/>
                <a:cs typeface="Arial" panose="020B0604020202020204" pitchFamily="34" charset="0"/>
              </a:rPr>
              <a:t>, magna sed pulvinar </a:t>
            </a:r>
            <a:r>
              <a:rPr lang="en-US" dirty="0" err="1">
                <a:solidFill>
                  <a:srgbClr val="933C3C"/>
                </a:solidFill>
                <a:latin typeface="Arial" panose="020B0604020202020204" pitchFamily="34" charset="0"/>
                <a:cs typeface="Arial" panose="020B0604020202020204" pitchFamily="34" charset="0"/>
              </a:rPr>
              <a:t>ultricies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purus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lectus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malesuada</a:t>
            </a:r>
            <a:r>
              <a:rPr lang="en-US" dirty="0">
                <a:solidFill>
                  <a:srgbClr val="933C3C"/>
                </a:solidFill>
                <a:latin typeface="Arial" panose="020B0604020202020204" pitchFamily="34" charset="0"/>
                <a:cs typeface="Arial" panose="020B0604020202020204" pitchFamily="34" charset="0"/>
              </a:rPr>
              <a:t>.</a:t>
            </a:r>
          </a:p>
        </p:txBody>
      </p:sp>
      <p:sp>
        <p:nvSpPr>
          <p:cNvPr id="93" name="Rounded Rectangle 92">
            <a:extLst>
              <a:ext uri="{FF2B5EF4-FFF2-40B4-BE49-F238E27FC236}">
                <a16:creationId xmlns:a16="http://schemas.microsoft.com/office/drawing/2014/main" id="{100F0505-AA82-5F43-9B47-6355BD4654BD}"/>
              </a:ext>
            </a:extLst>
          </p:cNvPr>
          <p:cNvSpPr/>
          <p:nvPr/>
        </p:nvSpPr>
        <p:spPr>
          <a:xfrm>
            <a:off x="-17356532" y="3284984"/>
            <a:ext cx="6170611" cy="1678830"/>
          </a:xfrm>
          <a:prstGeom prst="roundRect">
            <a:avLst>
              <a:gd name="adj" fmla="val 14446"/>
            </a:avLst>
          </a:prstGeom>
          <a:solidFill>
            <a:srgbClr val="F4E0D9"/>
          </a:solidFill>
          <a:ln>
            <a:noFill/>
          </a:ln>
          <a:effectLst>
            <a:outerShdw blurRad="544264" dist="292100" dir="5400000" sx="98000" sy="98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4" name="Rectangle 93">
            <a:extLst>
              <a:ext uri="{FF2B5EF4-FFF2-40B4-BE49-F238E27FC236}">
                <a16:creationId xmlns:a16="http://schemas.microsoft.com/office/drawing/2014/main" id="{0EE1A35B-3408-F548-866C-A584745679C0}"/>
              </a:ext>
            </a:extLst>
          </p:cNvPr>
          <p:cNvSpPr/>
          <p:nvPr/>
        </p:nvSpPr>
        <p:spPr>
          <a:xfrm>
            <a:off x="-17234592" y="3460937"/>
            <a:ext cx="6019008" cy="923330"/>
          </a:xfrm>
          <a:prstGeom prst="rect">
            <a:avLst/>
          </a:prstGeom>
        </p:spPr>
        <p:txBody>
          <a:bodyPr wrap="square">
            <a:spAutoFit/>
          </a:bodyPr>
          <a:lstStyle/>
          <a:p>
            <a:r>
              <a:rPr lang="en-US" dirty="0">
                <a:solidFill>
                  <a:srgbClr val="933C3C"/>
                </a:solidFill>
                <a:latin typeface="Arial" panose="020B0604020202020204" pitchFamily="34" charset="0"/>
                <a:cs typeface="Arial" panose="020B0604020202020204" pitchFamily="34" charset="0"/>
              </a:rPr>
              <a:t>Lorem ipsum dolor sit </a:t>
            </a:r>
            <a:r>
              <a:rPr lang="en-US" dirty="0" err="1">
                <a:solidFill>
                  <a:srgbClr val="933C3C"/>
                </a:solidFill>
                <a:latin typeface="Arial" panose="020B0604020202020204" pitchFamily="34" charset="0"/>
                <a:cs typeface="Arial" panose="020B0604020202020204" pitchFamily="34" charset="0"/>
              </a:rPr>
              <a:t>amet</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consectetuer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adipiscing</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elit</a:t>
            </a:r>
            <a:r>
              <a:rPr lang="en-US" dirty="0">
                <a:solidFill>
                  <a:srgbClr val="933C3C"/>
                </a:solidFill>
                <a:latin typeface="Arial" panose="020B0604020202020204" pitchFamily="34" charset="0"/>
                <a:cs typeface="Arial" panose="020B0604020202020204" pitchFamily="34" charset="0"/>
              </a:rPr>
              <a:t>. Maecenas </a:t>
            </a:r>
            <a:r>
              <a:rPr lang="en-US" dirty="0" err="1">
                <a:solidFill>
                  <a:srgbClr val="933C3C"/>
                </a:solidFill>
                <a:latin typeface="Arial" panose="020B0604020202020204" pitchFamily="34" charset="0"/>
                <a:cs typeface="Arial" panose="020B0604020202020204" pitchFamily="34" charset="0"/>
              </a:rPr>
              <a:t>porttitor</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congue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massa</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Fusce</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posuere</a:t>
            </a:r>
            <a:r>
              <a:rPr lang="en-US" dirty="0">
                <a:solidFill>
                  <a:srgbClr val="933C3C"/>
                </a:solidFill>
                <a:latin typeface="Arial" panose="020B0604020202020204" pitchFamily="34" charset="0"/>
                <a:cs typeface="Arial" panose="020B0604020202020204" pitchFamily="34" charset="0"/>
              </a:rPr>
              <a:t>, magna sed pulvinar </a:t>
            </a:r>
            <a:r>
              <a:rPr lang="en-US" dirty="0" err="1">
                <a:solidFill>
                  <a:srgbClr val="933C3C"/>
                </a:solidFill>
                <a:latin typeface="Arial" panose="020B0604020202020204" pitchFamily="34" charset="0"/>
                <a:cs typeface="Arial" panose="020B0604020202020204" pitchFamily="34" charset="0"/>
              </a:rPr>
              <a:t>ultricies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purus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lectus</a:t>
            </a:r>
            <a:r>
              <a:rPr lang="en-US" dirty="0">
                <a:solidFill>
                  <a:srgbClr val="933C3C"/>
                </a:solidFill>
                <a:latin typeface="Arial" panose="020B0604020202020204" pitchFamily="34" charset="0"/>
                <a:cs typeface="Arial" panose="020B0604020202020204" pitchFamily="34" charset="0"/>
              </a:rPr>
              <a:t> </a:t>
            </a:r>
            <a:r>
              <a:rPr lang="en-US" dirty="0" err="1">
                <a:solidFill>
                  <a:srgbClr val="933C3C"/>
                </a:solidFill>
                <a:latin typeface="Arial" panose="020B0604020202020204" pitchFamily="34" charset="0"/>
                <a:cs typeface="Arial" panose="020B0604020202020204" pitchFamily="34" charset="0"/>
              </a:rPr>
              <a:t>malesuada</a:t>
            </a:r>
            <a:r>
              <a:rPr lang="en-US" dirty="0">
                <a:solidFill>
                  <a:srgbClr val="933C3C"/>
                </a:solidFill>
                <a:latin typeface="Arial" panose="020B0604020202020204" pitchFamily="34" charset="0"/>
                <a:cs typeface="Arial" panose="020B0604020202020204" pitchFamily="34" charset="0"/>
              </a:rPr>
              <a:t>.</a:t>
            </a:r>
          </a:p>
        </p:txBody>
      </p:sp>
      <p:sp>
        <p:nvSpPr>
          <p:cNvPr id="29" name="TextBox 28">
            <a:extLst>
              <a:ext uri="{FF2B5EF4-FFF2-40B4-BE49-F238E27FC236}">
                <a16:creationId xmlns:a16="http://schemas.microsoft.com/office/drawing/2014/main" id="{7F37DD29-6008-9942-9DF0-763937C71E85}"/>
              </a:ext>
            </a:extLst>
          </p:cNvPr>
          <p:cNvSpPr txBox="1"/>
          <p:nvPr/>
        </p:nvSpPr>
        <p:spPr>
          <a:xfrm>
            <a:off x="5198542" y="1854046"/>
            <a:ext cx="4432966" cy="646331"/>
          </a:xfrm>
          <a:prstGeom prst="rect">
            <a:avLst/>
          </a:prstGeom>
          <a:noFill/>
        </p:spPr>
        <p:txBody>
          <a:bodyPr wrap="square" rtlCol="0">
            <a:spAutoFit/>
          </a:bodyPr>
          <a:lstStyle/>
          <a:p>
            <a:pPr algn="ctr"/>
            <a:r>
              <a:rPr lang="en-US" sz="3600" b="1">
                <a:solidFill>
                  <a:schemeClr val="accent4">
                    <a:lumMod val="20000"/>
                    <a:lumOff val="80000"/>
                  </a:schemeClr>
                </a:solidFill>
                <a:latin typeface="Century Gothic" panose="020B0502020202020204" pitchFamily="34" charset="0"/>
              </a:rPr>
              <a:t>Advantages</a:t>
            </a:r>
            <a:endParaRPr lang="en-VN" sz="3600" b="1" dirty="0">
              <a:solidFill>
                <a:schemeClr val="accent4">
                  <a:lumMod val="20000"/>
                  <a:lumOff val="80000"/>
                </a:schemeClr>
              </a:solidFill>
              <a:latin typeface="Century Gothic" panose="020B0502020202020204" pitchFamily="34" charset="0"/>
            </a:endParaRPr>
          </a:p>
        </p:txBody>
      </p:sp>
      <p:sp>
        <p:nvSpPr>
          <p:cNvPr id="102" name="Rounded Rectangle 101">
            <a:extLst>
              <a:ext uri="{FF2B5EF4-FFF2-40B4-BE49-F238E27FC236}">
                <a16:creationId xmlns:a16="http://schemas.microsoft.com/office/drawing/2014/main" id="{C0052338-6E30-AC4D-B81E-B34B3A9771A3}"/>
              </a:ext>
            </a:extLst>
          </p:cNvPr>
          <p:cNvSpPr/>
          <p:nvPr/>
        </p:nvSpPr>
        <p:spPr>
          <a:xfrm rot="16200000">
            <a:off x="1576846" y="284259"/>
            <a:ext cx="2049586" cy="4311930"/>
          </a:xfrm>
          <a:prstGeom prst="roundRect">
            <a:avLst/>
          </a:prstGeom>
          <a:solidFill>
            <a:schemeClr val="accent4">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320" name="Group 319">
            <a:extLst>
              <a:ext uri="{FF2B5EF4-FFF2-40B4-BE49-F238E27FC236}">
                <a16:creationId xmlns:a16="http://schemas.microsoft.com/office/drawing/2014/main" id="{CE4F5F51-471E-CC42-9FA1-9B924265DC0E}"/>
              </a:ext>
            </a:extLst>
          </p:cNvPr>
          <p:cNvGrpSpPr/>
          <p:nvPr/>
        </p:nvGrpSpPr>
        <p:grpSpPr>
          <a:xfrm>
            <a:off x="4486646" y="3669478"/>
            <a:ext cx="2049586" cy="2627041"/>
            <a:chOff x="2822278" y="3754287"/>
            <a:chExt cx="2049586" cy="2627041"/>
          </a:xfrm>
        </p:grpSpPr>
        <p:sp>
          <p:nvSpPr>
            <p:cNvPr id="99" name="Rounded Rectangle 98">
              <a:extLst>
                <a:ext uri="{FF2B5EF4-FFF2-40B4-BE49-F238E27FC236}">
                  <a16:creationId xmlns:a16="http://schemas.microsoft.com/office/drawing/2014/main" id="{05288739-1B7B-674A-8810-F45F6220B326}"/>
                </a:ext>
              </a:extLst>
            </p:cNvPr>
            <p:cNvSpPr/>
            <p:nvPr/>
          </p:nvSpPr>
          <p:spPr>
            <a:xfrm>
              <a:off x="2822278" y="3754287"/>
              <a:ext cx="2049586" cy="2627041"/>
            </a:xfrm>
            <a:prstGeom prst="roundRect">
              <a:avLst/>
            </a:prstGeom>
            <a:solidFill>
              <a:schemeClr val="accent5">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4" name="TextBox 103">
              <a:extLst>
                <a:ext uri="{FF2B5EF4-FFF2-40B4-BE49-F238E27FC236}">
                  <a16:creationId xmlns:a16="http://schemas.microsoft.com/office/drawing/2014/main" id="{741CD8E8-7353-1445-BAFA-332F6CEE2841}"/>
                </a:ext>
              </a:extLst>
            </p:cNvPr>
            <p:cNvSpPr txBox="1"/>
            <p:nvPr/>
          </p:nvSpPr>
          <p:spPr>
            <a:xfrm>
              <a:off x="3112945" y="4235020"/>
              <a:ext cx="1638951" cy="1754326"/>
            </a:xfrm>
            <a:prstGeom prst="rect">
              <a:avLst/>
            </a:prstGeom>
            <a:noFill/>
          </p:spPr>
          <p:txBody>
            <a:bodyPr wrap="square" rtlCol="0">
              <a:spAutoFit/>
            </a:bodyPr>
            <a:lstStyle/>
            <a:p>
              <a:r>
                <a:rPr lang="en-US" b="1" dirty="0">
                  <a:solidFill>
                    <a:srgbClr val="0070C0"/>
                  </a:solidFill>
                  <a:latin typeface="Century Gothic" panose="020B0502020202020204" pitchFamily="34" charset="0"/>
                </a:rPr>
                <a:t>React allows you to migrate between versions.</a:t>
              </a:r>
            </a:p>
            <a:p>
              <a:endParaRPr lang="en-VN" b="1" dirty="0">
                <a:solidFill>
                  <a:srgbClr val="0070C0"/>
                </a:solidFill>
                <a:latin typeface="Century Gothic" panose="020B0502020202020204" pitchFamily="34" charset="0"/>
              </a:endParaRPr>
            </a:p>
          </p:txBody>
        </p:sp>
      </p:grpSp>
      <p:sp>
        <p:nvSpPr>
          <p:cNvPr id="42" name="TextBox 41">
            <a:extLst>
              <a:ext uri="{FF2B5EF4-FFF2-40B4-BE49-F238E27FC236}">
                <a16:creationId xmlns:a16="http://schemas.microsoft.com/office/drawing/2014/main" id="{BB26FB7F-21D3-444D-BEA9-815D32B5DEDE}"/>
              </a:ext>
            </a:extLst>
          </p:cNvPr>
          <p:cNvSpPr txBox="1"/>
          <p:nvPr/>
        </p:nvSpPr>
        <p:spPr>
          <a:xfrm>
            <a:off x="623392" y="1628800"/>
            <a:ext cx="1999697" cy="553998"/>
          </a:xfrm>
          <a:prstGeom prst="rect">
            <a:avLst/>
          </a:prstGeom>
          <a:noFill/>
        </p:spPr>
        <p:txBody>
          <a:bodyPr wrap="square" rtlCol="0">
            <a:spAutoFit/>
          </a:bodyPr>
          <a:lstStyle/>
          <a:p>
            <a:r>
              <a:rPr lang="en-US" sz="3000" b="1">
                <a:solidFill>
                  <a:srgbClr val="933C3C"/>
                </a:solidFill>
                <a:latin typeface="Century Gothic" panose="020B0502020202020204" pitchFamily="34" charset="0"/>
              </a:rPr>
              <a:t>effective</a:t>
            </a:r>
            <a:endParaRPr lang="en-VN" sz="3000" b="1" dirty="0">
              <a:solidFill>
                <a:srgbClr val="933C3C"/>
              </a:solidFill>
              <a:latin typeface="Century Gothic" panose="020B0502020202020204" pitchFamily="34" charset="0"/>
            </a:endParaRPr>
          </a:p>
        </p:txBody>
      </p:sp>
      <p:grpSp>
        <p:nvGrpSpPr>
          <p:cNvPr id="233" name="Group 232">
            <a:extLst>
              <a:ext uri="{FF2B5EF4-FFF2-40B4-BE49-F238E27FC236}">
                <a16:creationId xmlns:a16="http://schemas.microsoft.com/office/drawing/2014/main" id="{D8E55310-9565-3647-9F1D-AF6219CCDF2E}"/>
              </a:ext>
            </a:extLst>
          </p:cNvPr>
          <p:cNvGrpSpPr/>
          <p:nvPr/>
        </p:nvGrpSpPr>
        <p:grpSpPr>
          <a:xfrm>
            <a:off x="2135560" y="1074176"/>
            <a:ext cx="2540785" cy="2343962"/>
            <a:chOff x="2495600" y="1074176"/>
            <a:chExt cx="2540785" cy="2343962"/>
          </a:xfrm>
        </p:grpSpPr>
        <p:sp>
          <p:nvSpPr>
            <p:cNvPr id="50" name="Graphic 48">
              <a:extLst>
                <a:ext uri="{FF2B5EF4-FFF2-40B4-BE49-F238E27FC236}">
                  <a16:creationId xmlns:a16="http://schemas.microsoft.com/office/drawing/2014/main" id="{6DBB0C61-8BBD-8D4B-A732-7A37C9C63890}"/>
                </a:ext>
              </a:extLst>
            </p:cNvPr>
            <p:cNvSpPr/>
            <p:nvPr/>
          </p:nvSpPr>
          <p:spPr>
            <a:xfrm>
              <a:off x="2609762" y="1398364"/>
              <a:ext cx="84445" cy="85491"/>
            </a:xfrm>
            <a:custGeom>
              <a:avLst/>
              <a:gdLst>
                <a:gd name="connsiteX0" fmla="*/ 77976 w 84445"/>
                <a:gd name="connsiteY0" fmla="*/ 35976 h 85491"/>
                <a:gd name="connsiteX1" fmla="*/ 48791 w 84445"/>
                <a:gd name="connsiteY1" fmla="*/ 35976 h 85491"/>
                <a:gd name="connsiteX2" fmla="*/ 48791 w 84445"/>
                <a:gd name="connsiteY2" fmla="*/ 6553 h 85491"/>
                <a:gd name="connsiteX3" fmla="*/ 42151 w 84445"/>
                <a:gd name="connsiteY3" fmla="*/ -86 h 85491"/>
                <a:gd name="connsiteX4" fmla="*/ 35511 w 84445"/>
                <a:gd name="connsiteY4" fmla="*/ 6553 h 85491"/>
                <a:gd name="connsiteX5" fmla="*/ 35511 w 84445"/>
                <a:gd name="connsiteY5" fmla="*/ 35976 h 85491"/>
                <a:gd name="connsiteX6" fmla="*/ 6327 w 84445"/>
                <a:gd name="connsiteY6" fmla="*/ 35976 h 85491"/>
                <a:gd name="connsiteX7" fmla="*/ -65 w 84445"/>
                <a:gd name="connsiteY7" fmla="*/ 42953 h 85491"/>
                <a:gd name="connsiteX8" fmla="*/ 6327 w 84445"/>
                <a:gd name="connsiteY8" fmla="*/ 49343 h 85491"/>
                <a:gd name="connsiteX9" fmla="*/ 35511 w 84445"/>
                <a:gd name="connsiteY9" fmla="*/ 49343 h 85491"/>
                <a:gd name="connsiteX10" fmla="*/ 35511 w 84445"/>
                <a:gd name="connsiteY10" fmla="*/ 78766 h 85491"/>
                <a:gd name="connsiteX11" fmla="*/ 42151 w 84445"/>
                <a:gd name="connsiteY11" fmla="*/ 85405 h 85491"/>
                <a:gd name="connsiteX12" fmla="*/ 48791 w 84445"/>
                <a:gd name="connsiteY12" fmla="*/ 78766 h 85491"/>
                <a:gd name="connsiteX13" fmla="*/ 48791 w 84445"/>
                <a:gd name="connsiteY13" fmla="*/ 49343 h 85491"/>
                <a:gd name="connsiteX14" fmla="*/ 77976 w 84445"/>
                <a:gd name="connsiteY14" fmla="*/ 49343 h 85491"/>
                <a:gd name="connsiteX15" fmla="*/ 84367 w 84445"/>
                <a:gd name="connsiteY15" fmla="*/ 42366 h 85491"/>
                <a:gd name="connsiteX16" fmla="*/ 77976 w 84445"/>
                <a:gd name="connsiteY16" fmla="*/ 35976 h 8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4445" h="85491">
                  <a:moveTo>
                    <a:pt x="77976" y="35976"/>
                  </a:moveTo>
                  <a:lnTo>
                    <a:pt x="48791" y="35976"/>
                  </a:lnTo>
                  <a:lnTo>
                    <a:pt x="48791" y="6553"/>
                  </a:lnTo>
                  <a:cubicBezTo>
                    <a:pt x="48791" y="2886"/>
                    <a:pt x="45818" y="-86"/>
                    <a:pt x="42151" y="-86"/>
                  </a:cubicBezTo>
                  <a:cubicBezTo>
                    <a:pt x="38484" y="-86"/>
                    <a:pt x="35511" y="2886"/>
                    <a:pt x="35511" y="6553"/>
                  </a:cubicBezTo>
                  <a:lnTo>
                    <a:pt x="35511" y="35976"/>
                  </a:lnTo>
                  <a:lnTo>
                    <a:pt x="6327" y="35976"/>
                  </a:lnTo>
                  <a:cubicBezTo>
                    <a:pt x="2635" y="36138"/>
                    <a:pt x="-227" y="39262"/>
                    <a:pt x="-65" y="42953"/>
                  </a:cubicBezTo>
                  <a:cubicBezTo>
                    <a:pt x="87" y="46417"/>
                    <a:pt x="2862" y="49191"/>
                    <a:pt x="6327" y="49343"/>
                  </a:cubicBezTo>
                  <a:lnTo>
                    <a:pt x="35511" y="49343"/>
                  </a:lnTo>
                  <a:lnTo>
                    <a:pt x="35511" y="78766"/>
                  </a:lnTo>
                  <a:cubicBezTo>
                    <a:pt x="35511" y="82433"/>
                    <a:pt x="38484" y="85405"/>
                    <a:pt x="42151" y="85405"/>
                  </a:cubicBezTo>
                  <a:cubicBezTo>
                    <a:pt x="45818" y="85405"/>
                    <a:pt x="48791" y="82433"/>
                    <a:pt x="48791" y="78766"/>
                  </a:cubicBezTo>
                  <a:lnTo>
                    <a:pt x="48791" y="49343"/>
                  </a:lnTo>
                  <a:lnTo>
                    <a:pt x="77976" y="49343"/>
                  </a:lnTo>
                  <a:cubicBezTo>
                    <a:pt x="81668" y="49181"/>
                    <a:pt x="84529" y="46057"/>
                    <a:pt x="84367" y="42366"/>
                  </a:cubicBezTo>
                  <a:cubicBezTo>
                    <a:pt x="84215" y="38902"/>
                    <a:pt x="81441" y="36128"/>
                    <a:pt x="77976" y="35976"/>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1" name="Graphic 48">
              <a:extLst>
                <a:ext uri="{FF2B5EF4-FFF2-40B4-BE49-F238E27FC236}">
                  <a16:creationId xmlns:a16="http://schemas.microsoft.com/office/drawing/2014/main" id="{6DBB0C61-8BBD-8D4B-A732-7A37C9C63890}"/>
                </a:ext>
              </a:extLst>
            </p:cNvPr>
            <p:cNvSpPr/>
            <p:nvPr/>
          </p:nvSpPr>
          <p:spPr>
            <a:xfrm>
              <a:off x="3919891" y="1294041"/>
              <a:ext cx="84445" cy="86075"/>
            </a:xfrm>
            <a:custGeom>
              <a:avLst/>
              <a:gdLst>
                <a:gd name="connsiteX0" fmla="*/ 77976 w 84445"/>
                <a:gd name="connsiteY0" fmla="*/ 36268 h 86075"/>
                <a:gd name="connsiteX1" fmla="*/ 48778 w 84445"/>
                <a:gd name="connsiteY1" fmla="*/ 36268 h 86075"/>
                <a:gd name="connsiteX2" fmla="*/ 48778 w 84445"/>
                <a:gd name="connsiteY2" fmla="*/ 6845 h 86075"/>
                <a:gd name="connsiteX3" fmla="*/ 42437 w 84445"/>
                <a:gd name="connsiteY3" fmla="*/ -79 h 86075"/>
                <a:gd name="connsiteX4" fmla="*/ 35511 w 84445"/>
                <a:gd name="connsiteY4" fmla="*/ 6260 h 86075"/>
                <a:gd name="connsiteX5" fmla="*/ 35511 w 84445"/>
                <a:gd name="connsiteY5" fmla="*/ 6845 h 86075"/>
                <a:gd name="connsiteX6" fmla="*/ 35511 w 84445"/>
                <a:gd name="connsiteY6" fmla="*/ 36268 h 86075"/>
                <a:gd name="connsiteX7" fmla="*/ 6327 w 84445"/>
                <a:gd name="connsiteY7" fmla="*/ 36268 h 86075"/>
                <a:gd name="connsiteX8" fmla="*/ -65 w 84445"/>
                <a:gd name="connsiteY8" fmla="*/ 43245 h 86075"/>
                <a:gd name="connsiteX9" fmla="*/ 6327 w 84445"/>
                <a:gd name="connsiteY9" fmla="*/ 49635 h 86075"/>
                <a:gd name="connsiteX10" fmla="*/ 35511 w 84445"/>
                <a:gd name="connsiteY10" fmla="*/ 49635 h 86075"/>
                <a:gd name="connsiteX11" fmla="*/ 35511 w 84445"/>
                <a:gd name="connsiteY11" fmla="*/ 79059 h 86075"/>
                <a:gd name="connsiteX12" fmla="*/ 41852 w 84445"/>
                <a:gd name="connsiteY12" fmla="*/ 85983 h 86075"/>
                <a:gd name="connsiteX13" fmla="*/ 48778 w 84445"/>
                <a:gd name="connsiteY13" fmla="*/ 79643 h 86075"/>
                <a:gd name="connsiteX14" fmla="*/ 48778 w 84445"/>
                <a:gd name="connsiteY14" fmla="*/ 79059 h 86075"/>
                <a:gd name="connsiteX15" fmla="*/ 48778 w 84445"/>
                <a:gd name="connsiteY15" fmla="*/ 49635 h 86075"/>
                <a:gd name="connsiteX16" fmla="*/ 77976 w 84445"/>
                <a:gd name="connsiteY16" fmla="*/ 49635 h 86075"/>
                <a:gd name="connsiteX17" fmla="*/ 84367 w 84445"/>
                <a:gd name="connsiteY17" fmla="*/ 42658 h 86075"/>
                <a:gd name="connsiteX18" fmla="*/ 77976 w 84445"/>
                <a:gd name="connsiteY18" fmla="*/ 36268 h 86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445" h="86075">
                  <a:moveTo>
                    <a:pt x="77976" y="36268"/>
                  </a:moveTo>
                  <a:lnTo>
                    <a:pt x="48778" y="36268"/>
                  </a:lnTo>
                  <a:lnTo>
                    <a:pt x="48778" y="6845"/>
                  </a:lnTo>
                  <a:cubicBezTo>
                    <a:pt x="48940" y="3182"/>
                    <a:pt x="46101" y="82"/>
                    <a:pt x="42437" y="-79"/>
                  </a:cubicBezTo>
                  <a:cubicBezTo>
                    <a:pt x="38774" y="-241"/>
                    <a:pt x="35673" y="2598"/>
                    <a:pt x="35511" y="6260"/>
                  </a:cubicBezTo>
                  <a:cubicBezTo>
                    <a:pt x="35503" y="6455"/>
                    <a:pt x="35503" y="6650"/>
                    <a:pt x="35511" y="6845"/>
                  </a:cubicBezTo>
                  <a:lnTo>
                    <a:pt x="35511" y="36268"/>
                  </a:lnTo>
                  <a:lnTo>
                    <a:pt x="6327" y="36268"/>
                  </a:lnTo>
                  <a:cubicBezTo>
                    <a:pt x="2635" y="36430"/>
                    <a:pt x="-227" y="39554"/>
                    <a:pt x="-65" y="43245"/>
                  </a:cubicBezTo>
                  <a:cubicBezTo>
                    <a:pt x="87" y="46709"/>
                    <a:pt x="2862" y="49483"/>
                    <a:pt x="6327" y="49635"/>
                  </a:cubicBezTo>
                  <a:lnTo>
                    <a:pt x="35511" y="49635"/>
                  </a:lnTo>
                  <a:lnTo>
                    <a:pt x="35511" y="79059"/>
                  </a:lnTo>
                  <a:cubicBezTo>
                    <a:pt x="35350" y="82721"/>
                    <a:pt x="38189" y="85822"/>
                    <a:pt x="41852" y="85983"/>
                  </a:cubicBezTo>
                  <a:cubicBezTo>
                    <a:pt x="45516" y="86144"/>
                    <a:pt x="48617" y="83306"/>
                    <a:pt x="48778" y="79643"/>
                  </a:cubicBezTo>
                  <a:cubicBezTo>
                    <a:pt x="48787" y="79448"/>
                    <a:pt x="48787" y="79253"/>
                    <a:pt x="48778" y="79059"/>
                  </a:cubicBezTo>
                  <a:lnTo>
                    <a:pt x="48778" y="49635"/>
                  </a:lnTo>
                  <a:lnTo>
                    <a:pt x="77976" y="49635"/>
                  </a:lnTo>
                  <a:cubicBezTo>
                    <a:pt x="81668" y="49473"/>
                    <a:pt x="84529" y="46350"/>
                    <a:pt x="84367" y="42658"/>
                  </a:cubicBezTo>
                  <a:cubicBezTo>
                    <a:pt x="84215" y="39194"/>
                    <a:pt x="81441" y="36420"/>
                    <a:pt x="77976" y="36268"/>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2" name="Graphic 48">
              <a:extLst>
                <a:ext uri="{FF2B5EF4-FFF2-40B4-BE49-F238E27FC236}">
                  <a16:creationId xmlns:a16="http://schemas.microsoft.com/office/drawing/2014/main" id="{6DBB0C61-8BBD-8D4B-A732-7A37C9C63890}"/>
                </a:ext>
              </a:extLst>
            </p:cNvPr>
            <p:cNvSpPr/>
            <p:nvPr/>
          </p:nvSpPr>
          <p:spPr>
            <a:xfrm>
              <a:off x="3035965" y="1481607"/>
              <a:ext cx="63735" cy="64691"/>
            </a:xfrm>
            <a:custGeom>
              <a:avLst/>
              <a:gdLst>
                <a:gd name="connsiteX0" fmla="*/ 58645 w 63735"/>
                <a:gd name="connsiteY0" fmla="*/ 27210 h 64691"/>
                <a:gd name="connsiteX1" fmla="*/ 36770 w 63735"/>
                <a:gd name="connsiteY1" fmla="*/ 27210 h 64691"/>
                <a:gd name="connsiteX2" fmla="*/ 36770 w 63735"/>
                <a:gd name="connsiteY2" fmla="*/ 5146 h 64691"/>
                <a:gd name="connsiteX3" fmla="*/ 32049 w 63735"/>
                <a:gd name="connsiteY3" fmla="*/ -80 h 64691"/>
                <a:gd name="connsiteX4" fmla="*/ 26823 w 63735"/>
                <a:gd name="connsiteY4" fmla="*/ 4640 h 64691"/>
                <a:gd name="connsiteX5" fmla="*/ 26823 w 63735"/>
                <a:gd name="connsiteY5" fmla="*/ 5146 h 64691"/>
                <a:gd name="connsiteX6" fmla="*/ 26823 w 63735"/>
                <a:gd name="connsiteY6" fmla="*/ 27210 h 64691"/>
                <a:gd name="connsiteX7" fmla="*/ 4947 w 63735"/>
                <a:gd name="connsiteY7" fmla="*/ 27210 h 64691"/>
                <a:gd name="connsiteX8" fmla="*/ -72 w 63735"/>
                <a:gd name="connsiteY8" fmla="*/ 32228 h 64691"/>
                <a:gd name="connsiteX9" fmla="*/ 4947 w 63735"/>
                <a:gd name="connsiteY9" fmla="*/ 37245 h 64691"/>
                <a:gd name="connsiteX10" fmla="*/ 26823 w 63735"/>
                <a:gd name="connsiteY10" fmla="*/ 37245 h 64691"/>
                <a:gd name="connsiteX11" fmla="*/ 26823 w 63735"/>
                <a:gd name="connsiteY11" fmla="*/ 59374 h 64691"/>
                <a:gd name="connsiteX12" fmla="*/ 31543 w 63735"/>
                <a:gd name="connsiteY12" fmla="*/ 64599 h 64691"/>
                <a:gd name="connsiteX13" fmla="*/ 36770 w 63735"/>
                <a:gd name="connsiteY13" fmla="*/ 59880 h 64691"/>
                <a:gd name="connsiteX14" fmla="*/ 36770 w 63735"/>
                <a:gd name="connsiteY14" fmla="*/ 59374 h 64691"/>
                <a:gd name="connsiteX15" fmla="*/ 36770 w 63735"/>
                <a:gd name="connsiteY15" fmla="*/ 37245 h 64691"/>
                <a:gd name="connsiteX16" fmla="*/ 58645 w 63735"/>
                <a:gd name="connsiteY16" fmla="*/ 37245 h 64691"/>
                <a:gd name="connsiteX17" fmla="*/ 63664 w 63735"/>
                <a:gd name="connsiteY17" fmla="*/ 32228 h 64691"/>
                <a:gd name="connsiteX18" fmla="*/ 58645 w 63735"/>
                <a:gd name="connsiteY18" fmla="*/ 27210 h 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91">
                  <a:moveTo>
                    <a:pt x="58645"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74"/>
                  </a:lnTo>
                  <a:cubicBezTo>
                    <a:pt x="26683" y="62120"/>
                    <a:pt x="28796" y="64460"/>
                    <a:pt x="31543" y="64599"/>
                  </a:cubicBezTo>
                  <a:cubicBezTo>
                    <a:pt x="34290" y="64739"/>
                    <a:pt x="36630" y="62626"/>
                    <a:pt x="36770" y="59880"/>
                  </a:cubicBezTo>
                  <a:cubicBezTo>
                    <a:pt x="36778" y="59711"/>
                    <a:pt x="36778" y="59542"/>
                    <a:pt x="36770" y="59374"/>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3" name="Graphic 48">
              <a:extLst>
                <a:ext uri="{FF2B5EF4-FFF2-40B4-BE49-F238E27FC236}">
                  <a16:creationId xmlns:a16="http://schemas.microsoft.com/office/drawing/2014/main" id="{6DBB0C61-8BBD-8D4B-A732-7A37C9C63890}"/>
                </a:ext>
              </a:extLst>
            </p:cNvPr>
            <p:cNvSpPr/>
            <p:nvPr/>
          </p:nvSpPr>
          <p:spPr>
            <a:xfrm>
              <a:off x="3442517" y="1139927"/>
              <a:ext cx="63735" cy="64627"/>
            </a:xfrm>
            <a:custGeom>
              <a:avLst/>
              <a:gdLst>
                <a:gd name="connsiteX0" fmla="*/ 58710 w 63735"/>
                <a:gd name="connsiteY0" fmla="*/ 27210 h 64627"/>
                <a:gd name="connsiteX1" fmla="*/ 36770 w 63735"/>
                <a:gd name="connsiteY1" fmla="*/ 27210 h 64627"/>
                <a:gd name="connsiteX2" fmla="*/ 36770 w 63735"/>
                <a:gd name="connsiteY2" fmla="*/ 5146 h 64627"/>
                <a:gd name="connsiteX3" fmla="*/ 32049 w 63735"/>
                <a:gd name="connsiteY3" fmla="*/ -80 h 64627"/>
                <a:gd name="connsiteX4" fmla="*/ 26823 w 63735"/>
                <a:gd name="connsiteY4" fmla="*/ 4640 h 64627"/>
                <a:gd name="connsiteX5" fmla="*/ 26823 w 63735"/>
                <a:gd name="connsiteY5" fmla="*/ 5146 h 64627"/>
                <a:gd name="connsiteX6" fmla="*/ 26823 w 63735"/>
                <a:gd name="connsiteY6" fmla="*/ 27210 h 64627"/>
                <a:gd name="connsiteX7" fmla="*/ 4947 w 63735"/>
                <a:gd name="connsiteY7" fmla="*/ 27210 h 64627"/>
                <a:gd name="connsiteX8" fmla="*/ -72 w 63735"/>
                <a:gd name="connsiteY8" fmla="*/ 32228 h 64627"/>
                <a:gd name="connsiteX9" fmla="*/ 4947 w 63735"/>
                <a:gd name="connsiteY9" fmla="*/ 37245 h 64627"/>
                <a:gd name="connsiteX10" fmla="*/ 26823 w 63735"/>
                <a:gd name="connsiteY10" fmla="*/ 37245 h 64627"/>
                <a:gd name="connsiteX11" fmla="*/ 26823 w 63735"/>
                <a:gd name="connsiteY11" fmla="*/ 59310 h 64627"/>
                <a:gd name="connsiteX12" fmla="*/ 31543 w 63735"/>
                <a:gd name="connsiteY12" fmla="*/ 64535 h 64627"/>
                <a:gd name="connsiteX13" fmla="*/ 36770 w 63735"/>
                <a:gd name="connsiteY13" fmla="*/ 59816 h 64627"/>
                <a:gd name="connsiteX14" fmla="*/ 36770 w 63735"/>
                <a:gd name="connsiteY14" fmla="*/ 59310 h 64627"/>
                <a:gd name="connsiteX15" fmla="*/ 36770 w 63735"/>
                <a:gd name="connsiteY15" fmla="*/ 37245 h 64627"/>
                <a:gd name="connsiteX16" fmla="*/ 58645 w 63735"/>
                <a:gd name="connsiteY16" fmla="*/ 37245 h 64627"/>
                <a:gd name="connsiteX17" fmla="*/ 63664 w 63735"/>
                <a:gd name="connsiteY17" fmla="*/ 32228 h 64627"/>
                <a:gd name="connsiteX18" fmla="*/ 58645 w 63735"/>
                <a:gd name="connsiteY18" fmla="*/ 27210 h 6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27">
                  <a:moveTo>
                    <a:pt x="58710"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10"/>
                  </a:lnTo>
                  <a:cubicBezTo>
                    <a:pt x="26683" y="62056"/>
                    <a:pt x="28796" y="64395"/>
                    <a:pt x="31543" y="64535"/>
                  </a:cubicBezTo>
                  <a:cubicBezTo>
                    <a:pt x="34290" y="64675"/>
                    <a:pt x="36630" y="62562"/>
                    <a:pt x="36770" y="59816"/>
                  </a:cubicBezTo>
                  <a:cubicBezTo>
                    <a:pt x="36778" y="59647"/>
                    <a:pt x="36778" y="59478"/>
                    <a:pt x="36770" y="59310"/>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4" name="Graphic 48">
              <a:extLst>
                <a:ext uri="{FF2B5EF4-FFF2-40B4-BE49-F238E27FC236}">
                  <a16:creationId xmlns:a16="http://schemas.microsoft.com/office/drawing/2014/main" id="{6DBB0C61-8BBD-8D4B-A732-7A37C9C63890}"/>
                </a:ext>
              </a:extLst>
            </p:cNvPr>
            <p:cNvSpPr/>
            <p:nvPr/>
          </p:nvSpPr>
          <p:spPr>
            <a:xfrm>
              <a:off x="4763752" y="1625804"/>
              <a:ext cx="63735" cy="64589"/>
            </a:xfrm>
            <a:custGeom>
              <a:avLst/>
              <a:gdLst>
                <a:gd name="connsiteX0" fmla="*/ 58645 w 63735"/>
                <a:gd name="connsiteY0" fmla="*/ 27210 h 64589"/>
                <a:gd name="connsiteX1" fmla="*/ 36770 w 63735"/>
                <a:gd name="connsiteY1" fmla="*/ 27210 h 64589"/>
                <a:gd name="connsiteX2" fmla="*/ 36770 w 63735"/>
                <a:gd name="connsiteY2" fmla="*/ 5146 h 64589"/>
                <a:gd name="connsiteX3" fmla="*/ 32049 w 63735"/>
                <a:gd name="connsiteY3" fmla="*/ -79 h 64589"/>
                <a:gd name="connsiteX4" fmla="*/ 26823 w 63735"/>
                <a:gd name="connsiteY4" fmla="*/ 4640 h 64589"/>
                <a:gd name="connsiteX5" fmla="*/ 26823 w 63735"/>
                <a:gd name="connsiteY5" fmla="*/ 5146 h 64589"/>
                <a:gd name="connsiteX6" fmla="*/ 26823 w 63735"/>
                <a:gd name="connsiteY6" fmla="*/ 27210 h 64589"/>
                <a:gd name="connsiteX7" fmla="*/ 4947 w 63735"/>
                <a:gd name="connsiteY7" fmla="*/ 27210 h 64589"/>
                <a:gd name="connsiteX8" fmla="*/ -72 w 63735"/>
                <a:gd name="connsiteY8" fmla="*/ 32228 h 64589"/>
                <a:gd name="connsiteX9" fmla="*/ 4947 w 63735"/>
                <a:gd name="connsiteY9" fmla="*/ 37245 h 64589"/>
                <a:gd name="connsiteX10" fmla="*/ 26823 w 63735"/>
                <a:gd name="connsiteY10" fmla="*/ 37245 h 64589"/>
                <a:gd name="connsiteX11" fmla="*/ 26823 w 63735"/>
                <a:gd name="connsiteY11" fmla="*/ 59271 h 64589"/>
                <a:gd name="connsiteX12" fmla="*/ 31543 w 63735"/>
                <a:gd name="connsiteY12" fmla="*/ 64496 h 64589"/>
                <a:gd name="connsiteX13" fmla="*/ 36770 w 63735"/>
                <a:gd name="connsiteY13" fmla="*/ 59777 h 64589"/>
                <a:gd name="connsiteX14" fmla="*/ 36770 w 63735"/>
                <a:gd name="connsiteY14" fmla="*/ 59271 h 64589"/>
                <a:gd name="connsiteX15" fmla="*/ 36770 w 63735"/>
                <a:gd name="connsiteY15" fmla="*/ 37245 h 64589"/>
                <a:gd name="connsiteX16" fmla="*/ 58645 w 63735"/>
                <a:gd name="connsiteY16" fmla="*/ 37245 h 64589"/>
                <a:gd name="connsiteX17" fmla="*/ 63664 w 63735"/>
                <a:gd name="connsiteY17" fmla="*/ 32228 h 64589"/>
                <a:gd name="connsiteX18" fmla="*/ 58645 w 63735"/>
                <a:gd name="connsiteY18" fmla="*/ 27210 h 64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589">
                  <a:moveTo>
                    <a:pt x="58645" y="27210"/>
                  </a:moveTo>
                  <a:lnTo>
                    <a:pt x="36770" y="27210"/>
                  </a:lnTo>
                  <a:lnTo>
                    <a:pt x="36770" y="5146"/>
                  </a:lnTo>
                  <a:cubicBezTo>
                    <a:pt x="36909" y="2400"/>
                    <a:pt x="34796" y="60"/>
                    <a:pt x="32049" y="-79"/>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271"/>
                  </a:lnTo>
                  <a:cubicBezTo>
                    <a:pt x="26683" y="62017"/>
                    <a:pt x="28796" y="64357"/>
                    <a:pt x="31543" y="64496"/>
                  </a:cubicBezTo>
                  <a:cubicBezTo>
                    <a:pt x="34290" y="64636"/>
                    <a:pt x="36630" y="62523"/>
                    <a:pt x="36770" y="59777"/>
                  </a:cubicBezTo>
                  <a:cubicBezTo>
                    <a:pt x="36778" y="59608"/>
                    <a:pt x="36778" y="59440"/>
                    <a:pt x="36770" y="59271"/>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5" name="Graphic 48">
              <a:extLst>
                <a:ext uri="{FF2B5EF4-FFF2-40B4-BE49-F238E27FC236}">
                  <a16:creationId xmlns:a16="http://schemas.microsoft.com/office/drawing/2014/main" id="{6DBB0C61-8BBD-8D4B-A732-7A37C9C63890}"/>
                </a:ext>
              </a:extLst>
            </p:cNvPr>
            <p:cNvSpPr/>
            <p:nvPr/>
          </p:nvSpPr>
          <p:spPr>
            <a:xfrm>
              <a:off x="3465367" y="1740070"/>
              <a:ext cx="63240" cy="64134"/>
            </a:xfrm>
            <a:custGeom>
              <a:avLst/>
              <a:gdLst>
                <a:gd name="connsiteX0" fmla="*/ 58404 w 63240"/>
                <a:gd name="connsiteY0" fmla="*/ 26970 h 64134"/>
                <a:gd name="connsiteX1" fmla="*/ 36529 w 63240"/>
                <a:gd name="connsiteY1" fmla="*/ 26970 h 64134"/>
                <a:gd name="connsiteX2" fmla="*/ 36529 w 63240"/>
                <a:gd name="connsiteY2" fmla="*/ 4893 h 64134"/>
                <a:gd name="connsiteX3" fmla="*/ 31549 w 63240"/>
                <a:gd name="connsiteY3" fmla="*/ -86 h 64134"/>
                <a:gd name="connsiteX4" fmla="*/ 26569 w 63240"/>
                <a:gd name="connsiteY4" fmla="*/ 4893 h 64134"/>
                <a:gd name="connsiteX5" fmla="*/ 26569 w 63240"/>
                <a:gd name="connsiteY5" fmla="*/ 26970 h 64134"/>
                <a:gd name="connsiteX6" fmla="*/ 4693 w 63240"/>
                <a:gd name="connsiteY6" fmla="*/ 26970 h 64134"/>
                <a:gd name="connsiteX7" fmla="*/ -65 w 63240"/>
                <a:gd name="connsiteY7" fmla="*/ 32235 h 64134"/>
                <a:gd name="connsiteX8" fmla="*/ 4693 w 63240"/>
                <a:gd name="connsiteY8" fmla="*/ 36992 h 64134"/>
                <a:gd name="connsiteX9" fmla="*/ 26569 w 63240"/>
                <a:gd name="connsiteY9" fmla="*/ 36992 h 64134"/>
                <a:gd name="connsiteX10" fmla="*/ 26569 w 63240"/>
                <a:gd name="connsiteY10" fmla="*/ 59069 h 64134"/>
                <a:gd name="connsiteX11" fmla="*/ 31549 w 63240"/>
                <a:gd name="connsiteY11" fmla="*/ 64048 h 64134"/>
                <a:gd name="connsiteX12" fmla="*/ 36529 w 63240"/>
                <a:gd name="connsiteY12" fmla="*/ 59069 h 64134"/>
                <a:gd name="connsiteX13" fmla="*/ 36529 w 63240"/>
                <a:gd name="connsiteY13" fmla="*/ 36992 h 64134"/>
                <a:gd name="connsiteX14" fmla="*/ 58404 w 63240"/>
                <a:gd name="connsiteY14" fmla="*/ 36992 h 64134"/>
                <a:gd name="connsiteX15" fmla="*/ 63162 w 63240"/>
                <a:gd name="connsiteY15" fmla="*/ 31727 h 64134"/>
                <a:gd name="connsiteX16" fmla="*/ 58404 w 63240"/>
                <a:gd name="connsiteY16" fmla="*/ 26970 h 6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34">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69"/>
                  </a:lnTo>
                  <a:cubicBezTo>
                    <a:pt x="26569" y="61819"/>
                    <a:pt x="28798" y="64048"/>
                    <a:pt x="31549" y="64048"/>
                  </a:cubicBezTo>
                  <a:cubicBezTo>
                    <a:pt x="34299" y="64048"/>
                    <a:pt x="36529" y="61819"/>
                    <a:pt x="36529" y="59069"/>
                  </a:cubicBezTo>
                  <a:lnTo>
                    <a:pt x="36529" y="36992"/>
                  </a:lnTo>
                  <a:lnTo>
                    <a:pt x="58404" y="36992"/>
                  </a:lnTo>
                  <a:cubicBezTo>
                    <a:pt x="61172" y="36852"/>
                    <a:pt x="63302"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6" name="Graphic 48">
              <a:extLst>
                <a:ext uri="{FF2B5EF4-FFF2-40B4-BE49-F238E27FC236}">
                  <a16:creationId xmlns:a16="http://schemas.microsoft.com/office/drawing/2014/main" id="{6DBB0C61-8BBD-8D4B-A732-7A37C9C63890}"/>
                </a:ext>
              </a:extLst>
            </p:cNvPr>
            <p:cNvSpPr/>
            <p:nvPr/>
          </p:nvSpPr>
          <p:spPr>
            <a:xfrm>
              <a:off x="4888915" y="1953650"/>
              <a:ext cx="63240" cy="64121"/>
            </a:xfrm>
            <a:custGeom>
              <a:avLst/>
              <a:gdLst>
                <a:gd name="connsiteX0" fmla="*/ 58404 w 63240"/>
                <a:gd name="connsiteY0" fmla="*/ 26970 h 64121"/>
                <a:gd name="connsiteX1" fmla="*/ 36529 w 63240"/>
                <a:gd name="connsiteY1" fmla="*/ 26970 h 64121"/>
                <a:gd name="connsiteX2" fmla="*/ 36529 w 63240"/>
                <a:gd name="connsiteY2" fmla="*/ 4893 h 64121"/>
                <a:gd name="connsiteX3" fmla="*/ 31549 w 63240"/>
                <a:gd name="connsiteY3" fmla="*/ -86 h 64121"/>
                <a:gd name="connsiteX4" fmla="*/ 26569 w 63240"/>
                <a:gd name="connsiteY4" fmla="*/ 4893 h 64121"/>
                <a:gd name="connsiteX5" fmla="*/ 26569 w 63240"/>
                <a:gd name="connsiteY5" fmla="*/ 26970 h 64121"/>
                <a:gd name="connsiteX6" fmla="*/ 4693 w 63240"/>
                <a:gd name="connsiteY6" fmla="*/ 26970 h 64121"/>
                <a:gd name="connsiteX7" fmla="*/ -65 w 63240"/>
                <a:gd name="connsiteY7" fmla="*/ 32235 h 64121"/>
                <a:gd name="connsiteX8" fmla="*/ 4693 w 63240"/>
                <a:gd name="connsiteY8" fmla="*/ 36992 h 64121"/>
                <a:gd name="connsiteX9" fmla="*/ 26569 w 63240"/>
                <a:gd name="connsiteY9" fmla="*/ 36992 h 64121"/>
                <a:gd name="connsiteX10" fmla="*/ 26569 w 63240"/>
                <a:gd name="connsiteY10" fmla="*/ 59056 h 64121"/>
                <a:gd name="connsiteX11" fmla="*/ 31549 w 63240"/>
                <a:gd name="connsiteY11" fmla="*/ 64035 h 64121"/>
                <a:gd name="connsiteX12" fmla="*/ 36529 w 63240"/>
                <a:gd name="connsiteY12" fmla="*/ 59056 h 64121"/>
                <a:gd name="connsiteX13" fmla="*/ 36529 w 63240"/>
                <a:gd name="connsiteY13" fmla="*/ 36992 h 64121"/>
                <a:gd name="connsiteX14" fmla="*/ 58404 w 63240"/>
                <a:gd name="connsiteY14" fmla="*/ 36992 h 64121"/>
                <a:gd name="connsiteX15" fmla="*/ 63162 w 63240"/>
                <a:gd name="connsiteY15" fmla="*/ 31727 h 64121"/>
                <a:gd name="connsiteX16" fmla="*/ 58404 w 63240"/>
                <a:gd name="connsiteY16" fmla="*/ 26970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21">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56"/>
                  </a:lnTo>
                  <a:cubicBezTo>
                    <a:pt x="26569" y="61806"/>
                    <a:pt x="28798" y="64035"/>
                    <a:pt x="31549" y="64035"/>
                  </a:cubicBezTo>
                  <a:cubicBezTo>
                    <a:pt x="34299" y="64035"/>
                    <a:pt x="36529" y="61806"/>
                    <a:pt x="36529" y="59056"/>
                  </a:cubicBezTo>
                  <a:lnTo>
                    <a:pt x="36529" y="36992"/>
                  </a:lnTo>
                  <a:lnTo>
                    <a:pt x="58404" y="36992"/>
                  </a:lnTo>
                  <a:cubicBezTo>
                    <a:pt x="61172" y="36852"/>
                    <a:pt x="63303"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7" name="Graphic 48">
              <a:extLst>
                <a:ext uri="{FF2B5EF4-FFF2-40B4-BE49-F238E27FC236}">
                  <a16:creationId xmlns:a16="http://schemas.microsoft.com/office/drawing/2014/main" id="{6DBB0C61-8BBD-8D4B-A732-7A37C9C63890}"/>
                </a:ext>
              </a:extLst>
            </p:cNvPr>
            <p:cNvSpPr/>
            <p:nvPr/>
          </p:nvSpPr>
          <p:spPr>
            <a:xfrm>
              <a:off x="3386117" y="2216671"/>
              <a:ext cx="63748" cy="64121"/>
            </a:xfrm>
            <a:custGeom>
              <a:avLst/>
              <a:gdLst>
                <a:gd name="connsiteX0" fmla="*/ 58658 w 63748"/>
                <a:gd name="connsiteY0" fmla="*/ 27009 h 64121"/>
                <a:gd name="connsiteX1" fmla="*/ 36782 w 63748"/>
                <a:gd name="connsiteY1" fmla="*/ 27009 h 64121"/>
                <a:gd name="connsiteX2" fmla="*/ 36782 w 63748"/>
                <a:gd name="connsiteY2" fmla="*/ 4893 h 64121"/>
                <a:gd name="connsiteX3" fmla="*/ 31803 w 63748"/>
                <a:gd name="connsiteY3" fmla="*/ -86 h 64121"/>
                <a:gd name="connsiteX4" fmla="*/ 26823 w 63748"/>
                <a:gd name="connsiteY4" fmla="*/ 4893 h 64121"/>
                <a:gd name="connsiteX5" fmla="*/ 26823 w 63748"/>
                <a:gd name="connsiteY5" fmla="*/ 26957 h 64121"/>
                <a:gd name="connsiteX6" fmla="*/ 4947 w 63748"/>
                <a:gd name="connsiteY6" fmla="*/ 26957 h 64121"/>
                <a:gd name="connsiteX7" fmla="*/ -72 w 63748"/>
                <a:gd name="connsiteY7" fmla="*/ 31975 h 64121"/>
                <a:gd name="connsiteX8" fmla="*/ 4947 w 63748"/>
                <a:gd name="connsiteY8" fmla="*/ 36992 h 64121"/>
                <a:gd name="connsiteX9" fmla="*/ 26823 w 63748"/>
                <a:gd name="connsiteY9" fmla="*/ 36992 h 64121"/>
                <a:gd name="connsiteX10" fmla="*/ 26823 w 63748"/>
                <a:gd name="connsiteY10" fmla="*/ 59056 h 64121"/>
                <a:gd name="connsiteX11" fmla="*/ 31803 w 63748"/>
                <a:gd name="connsiteY11" fmla="*/ 64035 h 64121"/>
                <a:gd name="connsiteX12" fmla="*/ 36782 w 63748"/>
                <a:gd name="connsiteY12" fmla="*/ 59056 h 64121"/>
                <a:gd name="connsiteX13" fmla="*/ 36782 w 63748"/>
                <a:gd name="connsiteY13" fmla="*/ 37057 h 64121"/>
                <a:gd name="connsiteX14" fmla="*/ 58658 w 63748"/>
                <a:gd name="connsiteY14" fmla="*/ 37057 h 64121"/>
                <a:gd name="connsiteX15" fmla="*/ 63677 w 63748"/>
                <a:gd name="connsiteY15" fmla="*/ 32039 h 64121"/>
                <a:gd name="connsiteX16" fmla="*/ 58658 w 63748"/>
                <a:gd name="connsiteY16" fmla="*/ 27021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748" h="64121">
                  <a:moveTo>
                    <a:pt x="58658" y="27009"/>
                  </a:moveTo>
                  <a:lnTo>
                    <a:pt x="36782" y="27009"/>
                  </a:lnTo>
                  <a:lnTo>
                    <a:pt x="36782" y="4893"/>
                  </a:lnTo>
                  <a:cubicBezTo>
                    <a:pt x="36782" y="2143"/>
                    <a:pt x="34553" y="-86"/>
                    <a:pt x="31803" y="-86"/>
                  </a:cubicBezTo>
                  <a:cubicBezTo>
                    <a:pt x="29052" y="-86"/>
                    <a:pt x="26823" y="2143"/>
                    <a:pt x="26823" y="4893"/>
                  </a:cubicBezTo>
                  <a:lnTo>
                    <a:pt x="26823" y="26957"/>
                  </a:lnTo>
                  <a:lnTo>
                    <a:pt x="4947" y="26957"/>
                  </a:lnTo>
                  <a:cubicBezTo>
                    <a:pt x="2175" y="26957"/>
                    <a:pt x="-72" y="29204"/>
                    <a:pt x="-72" y="31975"/>
                  </a:cubicBezTo>
                  <a:cubicBezTo>
                    <a:pt x="-72" y="34746"/>
                    <a:pt x="2175" y="36992"/>
                    <a:pt x="4947" y="36992"/>
                  </a:cubicBezTo>
                  <a:lnTo>
                    <a:pt x="26823" y="36992"/>
                  </a:lnTo>
                  <a:lnTo>
                    <a:pt x="26823" y="59056"/>
                  </a:lnTo>
                  <a:cubicBezTo>
                    <a:pt x="26823" y="61806"/>
                    <a:pt x="29052" y="64035"/>
                    <a:pt x="31803" y="64035"/>
                  </a:cubicBezTo>
                  <a:cubicBezTo>
                    <a:pt x="34553" y="64035"/>
                    <a:pt x="36782" y="61806"/>
                    <a:pt x="36782" y="59056"/>
                  </a:cubicBezTo>
                  <a:lnTo>
                    <a:pt x="36782" y="37057"/>
                  </a:lnTo>
                  <a:lnTo>
                    <a:pt x="58658" y="37057"/>
                  </a:lnTo>
                  <a:cubicBezTo>
                    <a:pt x="61430" y="37057"/>
                    <a:pt x="63677" y="34810"/>
                    <a:pt x="63677" y="32039"/>
                  </a:cubicBezTo>
                  <a:cubicBezTo>
                    <a:pt x="63677" y="29268"/>
                    <a:pt x="61430" y="27021"/>
                    <a:pt x="58658" y="27021"/>
                  </a:cubicBezTo>
                  <a:close/>
                </a:path>
              </a:pathLst>
            </a:custGeom>
            <a:solidFill>
              <a:srgbClr val="FFFFFF"/>
            </a:solidFill>
            <a:ln w="1283" cap="flat">
              <a:noFill/>
              <a:prstDash val="solid"/>
              <a:miter/>
            </a:ln>
          </p:spPr>
          <p:txBody>
            <a:bodyPr rtlCol="0" anchor="ctr"/>
            <a:lstStyle/>
            <a:p>
              <a:endParaRPr lang="en-VN"/>
            </a:p>
          </p:txBody>
        </p:sp>
        <p:sp>
          <p:nvSpPr>
            <p:cNvPr id="58" name="Graphic 48">
              <a:extLst>
                <a:ext uri="{FF2B5EF4-FFF2-40B4-BE49-F238E27FC236}">
                  <a16:creationId xmlns:a16="http://schemas.microsoft.com/office/drawing/2014/main" id="{6DBB0C61-8BBD-8D4B-A732-7A37C9C63890}"/>
                </a:ext>
              </a:extLst>
            </p:cNvPr>
            <p:cNvSpPr/>
            <p:nvPr/>
          </p:nvSpPr>
          <p:spPr>
            <a:xfrm>
              <a:off x="4759309" y="1193807"/>
              <a:ext cx="63227" cy="64640"/>
            </a:xfrm>
            <a:custGeom>
              <a:avLst/>
              <a:gdLst>
                <a:gd name="connsiteX0" fmla="*/ 58391 w 63227"/>
                <a:gd name="connsiteY0" fmla="*/ 27223 h 64640"/>
                <a:gd name="connsiteX1" fmla="*/ 36516 w 63227"/>
                <a:gd name="connsiteY1" fmla="*/ 27223 h 64640"/>
                <a:gd name="connsiteX2" fmla="*/ 36516 w 63227"/>
                <a:gd name="connsiteY2" fmla="*/ 5146 h 64640"/>
                <a:gd name="connsiteX3" fmla="*/ 31795 w 63227"/>
                <a:gd name="connsiteY3" fmla="*/ -80 h 64640"/>
                <a:gd name="connsiteX4" fmla="*/ 26569 w 63227"/>
                <a:gd name="connsiteY4" fmla="*/ 4640 h 64640"/>
                <a:gd name="connsiteX5" fmla="*/ 26569 w 63227"/>
                <a:gd name="connsiteY5" fmla="*/ 5146 h 64640"/>
                <a:gd name="connsiteX6" fmla="*/ 26569 w 63227"/>
                <a:gd name="connsiteY6" fmla="*/ 27223 h 64640"/>
                <a:gd name="connsiteX7" fmla="*/ 4693 w 63227"/>
                <a:gd name="connsiteY7" fmla="*/ 27223 h 64640"/>
                <a:gd name="connsiteX8" fmla="*/ -65 w 63227"/>
                <a:gd name="connsiteY8" fmla="*/ 32488 h 64640"/>
                <a:gd name="connsiteX9" fmla="*/ 4693 w 63227"/>
                <a:gd name="connsiteY9" fmla="*/ 37245 h 64640"/>
                <a:gd name="connsiteX10" fmla="*/ 26569 w 63227"/>
                <a:gd name="connsiteY10" fmla="*/ 37245 h 64640"/>
                <a:gd name="connsiteX11" fmla="*/ 26569 w 63227"/>
                <a:gd name="connsiteY11" fmla="*/ 59322 h 64640"/>
                <a:gd name="connsiteX12" fmla="*/ 31289 w 63227"/>
                <a:gd name="connsiteY12" fmla="*/ 64548 h 64640"/>
                <a:gd name="connsiteX13" fmla="*/ 36516 w 63227"/>
                <a:gd name="connsiteY13" fmla="*/ 59829 h 64640"/>
                <a:gd name="connsiteX14" fmla="*/ 36516 w 63227"/>
                <a:gd name="connsiteY14" fmla="*/ 59322 h 64640"/>
                <a:gd name="connsiteX15" fmla="*/ 36516 w 63227"/>
                <a:gd name="connsiteY15" fmla="*/ 37245 h 64640"/>
                <a:gd name="connsiteX16" fmla="*/ 58391 w 63227"/>
                <a:gd name="connsiteY16" fmla="*/ 37245 h 64640"/>
                <a:gd name="connsiteX17" fmla="*/ 63149 w 63227"/>
                <a:gd name="connsiteY17" fmla="*/ 31980 h 64640"/>
                <a:gd name="connsiteX18" fmla="*/ 58391 w 63227"/>
                <a:gd name="connsiteY18" fmla="*/ 27223 h 6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227" h="64640">
                  <a:moveTo>
                    <a:pt x="58391" y="27223"/>
                  </a:moveTo>
                  <a:lnTo>
                    <a:pt x="36516" y="27223"/>
                  </a:lnTo>
                  <a:lnTo>
                    <a:pt x="36516" y="5146"/>
                  </a:lnTo>
                  <a:cubicBezTo>
                    <a:pt x="36656" y="2400"/>
                    <a:pt x="34542" y="60"/>
                    <a:pt x="31795" y="-80"/>
                  </a:cubicBezTo>
                  <a:cubicBezTo>
                    <a:pt x="29049" y="-219"/>
                    <a:pt x="26709" y="1894"/>
                    <a:pt x="26569" y="4640"/>
                  </a:cubicBezTo>
                  <a:cubicBezTo>
                    <a:pt x="26560" y="4809"/>
                    <a:pt x="26560" y="4977"/>
                    <a:pt x="26569" y="5146"/>
                  </a:cubicBezTo>
                  <a:lnTo>
                    <a:pt x="26569" y="27223"/>
                  </a:lnTo>
                  <a:lnTo>
                    <a:pt x="4693" y="27223"/>
                  </a:lnTo>
                  <a:cubicBezTo>
                    <a:pt x="1925" y="27363"/>
                    <a:pt x="-205" y="29721"/>
                    <a:pt x="-65" y="32488"/>
                  </a:cubicBezTo>
                  <a:cubicBezTo>
                    <a:pt x="65" y="35060"/>
                    <a:pt x="2121" y="37115"/>
                    <a:pt x="4693" y="37245"/>
                  </a:cubicBezTo>
                  <a:lnTo>
                    <a:pt x="26569" y="37245"/>
                  </a:lnTo>
                  <a:lnTo>
                    <a:pt x="26569" y="59322"/>
                  </a:lnTo>
                  <a:cubicBezTo>
                    <a:pt x="26429" y="62069"/>
                    <a:pt x="28542" y="64408"/>
                    <a:pt x="31289" y="64548"/>
                  </a:cubicBezTo>
                  <a:cubicBezTo>
                    <a:pt x="34036" y="64688"/>
                    <a:pt x="36376" y="62575"/>
                    <a:pt x="36516" y="59829"/>
                  </a:cubicBezTo>
                  <a:cubicBezTo>
                    <a:pt x="36524" y="59660"/>
                    <a:pt x="36524" y="59491"/>
                    <a:pt x="36516" y="59322"/>
                  </a:cubicBezTo>
                  <a:lnTo>
                    <a:pt x="36516" y="37245"/>
                  </a:lnTo>
                  <a:lnTo>
                    <a:pt x="58391" y="37245"/>
                  </a:lnTo>
                  <a:cubicBezTo>
                    <a:pt x="61159" y="37105"/>
                    <a:pt x="63290" y="34748"/>
                    <a:pt x="63149" y="31980"/>
                  </a:cubicBezTo>
                  <a:cubicBezTo>
                    <a:pt x="63019" y="29409"/>
                    <a:pt x="60963" y="27353"/>
                    <a:pt x="58391" y="27223"/>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9" name="Graphic 48">
              <a:extLst>
                <a:ext uri="{FF2B5EF4-FFF2-40B4-BE49-F238E27FC236}">
                  <a16:creationId xmlns:a16="http://schemas.microsoft.com/office/drawing/2014/main" id="{6DBB0C61-8BBD-8D4B-A732-7A37C9C63890}"/>
                </a:ext>
              </a:extLst>
            </p:cNvPr>
            <p:cNvSpPr/>
            <p:nvPr/>
          </p:nvSpPr>
          <p:spPr>
            <a:xfrm>
              <a:off x="2550983" y="2042567"/>
              <a:ext cx="63735" cy="64666"/>
            </a:xfrm>
            <a:custGeom>
              <a:avLst/>
              <a:gdLst>
                <a:gd name="connsiteX0" fmla="*/ 58645 w 63735"/>
                <a:gd name="connsiteY0" fmla="*/ 27185 h 64666"/>
                <a:gd name="connsiteX1" fmla="*/ 36770 w 63735"/>
                <a:gd name="connsiteY1" fmla="*/ 27185 h 64666"/>
                <a:gd name="connsiteX2" fmla="*/ 36770 w 63735"/>
                <a:gd name="connsiteY2" fmla="*/ 5146 h 64666"/>
                <a:gd name="connsiteX3" fmla="*/ 32049 w 63735"/>
                <a:gd name="connsiteY3" fmla="*/ -79 h 64666"/>
                <a:gd name="connsiteX4" fmla="*/ 26823 w 63735"/>
                <a:gd name="connsiteY4" fmla="*/ 4640 h 64666"/>
                <a:gd name="connsiteX5" fmla="*/ 26823 w 63735"/>
                <a:gd name="connsiteY5" fmla="*/ 5146 h 64666"/>
                <a:gd name="connsiteX6" fmla="*/ 26823 w 63735"/>
                <a:gd name="connsiteY6" fmla="*/ 27185 h 64666"/>
                <a:gd name="connsiteX7" fmla="*/ 4947 w 63735"/>
                <a:gd name="connsiteY7" fmla="*/ 27185 h 64666"/>
                <a:gd name="connsiteX8" fmla="*/ -72 w 63735"/>
                <a:gd name="connsiteY8" fmla="*/ 32202 h 64666"/>
                <a:gd name="connsiteX9" fmla="*/ 4947 w 63735"/>
                <a:gd name="connsiteY9" fmla="*/ 37220 h 64666"/>
                <a:gd name="connsiteX10" fmla="*/ 26823 w 63735"/>
                <a:gd name="connsiteY10" fmla="*/ 37220 h 64666"/>
                <a:gd name="connsiteX11" fmla="*/ 26823 w 63735"/>
                <a:gd name="connsiteY11" fmla="*/ 59348 h 64666"/>
                <a:gd name="connsiteX12" fmla="*/ 31543 w 63735"/>
                <a:gd name="connsiteY12" fmla="*/ 64574 h 64666"/>
                <a:gd name="connsiteX13" fmla="*/ 36770 w 63735"/>
                <a:gd name="connsiteY13" fmla="*/ 59854 h 64666"/>
                <a:gd name="connsiteX14" fmla="*/ 36770 w 63735"/>
                <a:gd name="connsiteY14" fmla="*/ 59348 h 64666"/>
                <a:gd name="connsiteX15" fmla="*/ 36770 w 63735"/>
                <a:gd name="connsiteY15" fmla="*/ 37245 h 64666"/>
                <a:gd name="connsiteX16" fmla="*/ 58645 w 63735"/>
                <a:gd name="connsiteY16" fmla="*/ 37245 h 64666"/>
                <a:gd name="connsiteX17" fmla="*/ 63664 w 63735"/>
                <a:gd name="connsiteY17" fmla="*/ 32228 h 64666"/>
                <a:gd name="connsiteX18" fmla="*/ 58645 w 63735"/>
                <a:gd name="connsiteY18" fmla="*/ 27210 h 6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66">
                  <a:moveTo>
                    <a:pt x="58645" y="27185"/>
                  </a:moveTo>
                  <a:lnTo>
                    <a:pt x="36770" y="27185"/>
                  </a:lnTo>
                  <a:lnTo>
                    <a:pt x="36770" y="5146"/>
                  </a:lnTo>
                  <a:cubicBezTo>
                    <a:pt x="36909" y="2400"/>
                    <a:pt x="34796" y="60"/>
                    <a:pt x="32049" y="-79"/>
                  </a:cubicBezTo>
                  <a:cubicBezTo>
                    <a:pt x="29302" y="-219"/>
                    <a:pt x="26962" y="1894"/>
                    <a:pt x="26823" y="4640"/>
                  </a:cubicBezTo>
                  <a:cubicBezTo>
                    <a:pt x="26814" y="4809"/>
                    <a:pt x="26814" y="4977"/>
                    <a:pt x="26823" y="5146"/>
                  </a:cubicBezTo>
                  <a:lnTo>
                    <a:pt x="26823" y="27185"/>
                  </a:lnTo>
                  <a:lnTo>
                    <a:pt x="4947" y="27185"/>
                  </a:lnTo>
                  <a:cubicBezTo>
                    <a:pt x="2175" y="27185"/>
                    <a:pt x="-72" y="29431"/>
                    <a:pt x="-72" y="32202"/>
                  </a:cubicBezTo>
                  <a:cubicBezTo>
                    <a:pt x="-72" y="34973"/>
                    <a:pt x="2175" y="37220"/>
                    <a:pt x="4947" y="37220"/>
                  </a:cubicBezTo>
                  <a:lnTo>
                    <a:pt x="26823" y="37220"/>
                  </a:lnTo>
                  <a:lnTo>
                    <a:pt x="26823" y="59348"/>
                  </a:lnTo>
                  <a:cubicBezTo>
                    <a:pt x="26683" y="62094"/>
                    <a:pt x="28796" y="64434"/>
                    <a:pt x="31543" y="64574"/>
                  </a:cubicBezTo>
                  <a:cubicBezTo>
                    <a:pt x="34290" y="64713"/>
                    <a:pt x="36630" y="62600"/>
                    <a:pt x="36770" y="59854"/>
                  </a:cubicBezTo>
                  <a:cubicBezTo>
                    <a:pt x="36778" y="59686"/>
                    <a:pt x="36778" y="59517"/>
                    <a:pt x="36770" y="59348"/>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60" name="Graphic 48">
              <a:extLst>
                <a:ext uri="{FF2B5EF4-FFF2-40B4-BE49-F238E27FC236}">
                  <a16:creationId xmlns:a16="http://schemas.microsoft.com/office/drawing/2014/main" id="{6DBB0C61-8BBD-8D4B-A732-7A37C9C63890}"/>
                </a:ext>
              </a:extLst>
            </p:cNvPr>
            <p:cNvSpPr/>
            <p:nvPr/>
          </p:nvSpPr>
          <p:spPr>
            <a:xfrm>
              <a:off x="2677038" y="3066911"/>
              <a:ext cx="2233884" cy="351227"/>
            </a:xfrm>
            <a:custGeom>
              <a:avLst/>
              <a:gdLst>
                <a:gd name="connsiteX0" fmla="*/ 2233885 w 2233884"/>
                <a:gd name="connsiteY0" fmla="*/ 175613 h 351227"/>
                <a:gd name="connsiteX1" fmla="*/ 1116942 w 2233884"/>
                <a:gd name="connsiteY1" fmla="*/ 351227 h 351227"/>
                <a:gd name="connsiteX2" fmla="*/ 0 w 2233884"/>
                <a:gd name="connsiteY2" fmla="*/ 175613 h 351227"/>
                <a:gd name="connsiteX3" fmla="*/ 1116942 w 2233884"/>
                <a:gd name="connsiteY3" fmla="*/ 0 h 351227"/>
                <a:gd name="connsiteX4" fmla="*/ 2233885 w 2233884"/>
                <a:gd name="connsiteY4" fmla="*/ 175613 h 351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3884" h="351227">
                  <a:moveTo>
                    <a:pt x="2233885" y="175613"/>
                  </a:moveTo>
                  <a:cubicBezTo>
                    <a:pt x="2233885" y="272602"/>
                    <a:pt x="1733813" y="351227"/>
                    <a:pt x="1116942" y="351227"/>
                  </a:cubicBezTo>
                  <a:cubicBezTo>
                    <a:pt x="500072" y="351227"/>
                    <a:pt x="0" y="272602"/>
                    <a:pt x="0" y="175613"/>
                  </a:cubicBezTo>
                  <a:cubicBezTo>
                    <a:pt x="0" y="78625"/>
                    <a:pt x="500072" y="0"/>
                    <a:pt x="1116942" y="0"/>
                  </a:cubicBezTo>
                  <a:cubicBezTo>
                    <a:pt x="1733813" y="0"/>
                    <a:pt x="2233885" y="78625"/>
                    <a:pt x="2233885" y="175613"/>
                  </a:cubicBezTo>
                  <a:close/>
                </a:path>
              </a:pathLst>
            </a:custGeom>
            <a:solidFill>
              <a:srgbClr val="B5777C">
                <a:alpha val="32000"/>
              </a:srgbClr>
            </a:solidFill>
            <a:ln w="1283" cap="flat">
              <a:noFill/>
              <a:prstDash val="solid"/>
              <a:miter/>
            </a:ln>
          </p:spPr>
          <p:txBody>
            <a:bodyPr rtlCol="0" anchor="ctr"/>
            <a:lstStyle/>
            <a:p>
              <a:endParaRPr lang="en-VN"/>
            </a:p>
          </p:txBody>
        </p:sp>
        <p:sp>
          <p:nvSpPr>
            <p:cNvPr id="61" name="Graphic 48">
              <a:extLst>
                <a:ext uri="{FF2B5EF4-FFF2-40B4-BE49-F238E27FC236}">
                  <a16:creationId xmlns:a16="http://schemas.microsoft.com/office/drawing/2014/main" id="{6DBB0C61-8BBD-8D4B-A732-7A37C9C63890}"/>
                </a:ext>
              </a:extLst>
            </p:cNvPr>
            <p:cNvSpPr/>
            <p:nvPr/>
          </p:nvSpPr>
          <p:spPr>
            <a:xfrm>
              <a:off x="4683160" y="2746445"/>
              <a:ext cx="78739" cy="63766"/>
            </a:xfrm>
            <a:custGeom>
              <a:avLst/>
              <a:gdLst>
                <a:gd name="connsiteX0" fmla="*/ -72 w 78739"/>
                <a:gd name="connsiteY0" fmla="*/ -86 h 63766"/>
                <a:gd name="connsiteX1" fmla="*/ 78668 w 78739"/>
                <a:gd name="connsiteY1" fmla="*/ 60459 h 63766"/>
                <a:gd name="connsiteX2" fmla="*/ -72 w 78739"/>
                <a:gd name="connsiteY2" fmla="*/ -86 h 63766"/>
              </a:gdLst>
              <a:ahLst/>
              <a:cxnLst>
                <a:cxn ang="0">
                  <a:pos x="connsiteX0" y="connsiteY0"/>
                </a:cxn>
                <a:cxn ang="0">
                  <a:pos x="connsiteX1" y="connsiteY1"/>
                </a:cxn>
                <a:cxn ang="0">
                  <a:pos x="connsiteX2" y="connsiteY2"/>
                </a:cxn>
              </a:cxnLst>
              <a:rect l="l" t="t" r="r" b="b"/>
              <a:pathLst>
                <a:path w="78739" h="63766">
                  <a:moveTo>
                    <a:pt x="-72" y="-86"/>
                  </a:moveTo>
                  <a:cubicBezTo>
                    <a:pt x="-72" y="-86"/>
                    <a:pt x="66546" y="5961"/>
                    <a:pt x="78668" y="60459"/>
                  </a:cubicBezTo>
                  <a:cubicBezTo>
                    <a:pt x="78668" y="60497"/>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62" name="Graphic 48">
              <a:extLst>
                <a:ext uri="{FF2B5EF4-FFF2-40B4-BE49-F238E27FC236}">
                  <a16:creationId xmlns:a16="http://schemas.microsoft.com/office/drawing/2014/main" id="{6DBB0C61-8BBD-8D4B-A732-7A37C9C63890}"/>
                </a:ext>
              </a:extLst>
            </p:cNvPr>
            <p:cNvSpPr/>
            <p:nvPr/>
          </p:nvSpPr>
          <p:spPr>
            <a:xfrm>
              <a:off x="4717406" y="2669368"/>
              <a:ext cx="55084" cy="84731"/>
            </a:xfrm>
            <a:custGeom>
              <a:avLst/>
              <a:gdLst>
                <a:gd name="connsiteX0" fmla="*/ 2433 w 55084"/>
                <a:gd name="connsiteY0" fmla="*/ -86 h 84731"/>
                <a:gd name="connsiteX1" fmla="*/ 54240 w 55084"/>
                <a:gd name="connsiteY1" fmla="*/ 84646 h 84731"/>
                <a:gd name="connsiteX2" fmla="*/ 2433 w 55084"/>
                <a:gd name="connsiteY2" fmla="*/ -86 h 84731"/>
              </a:gdLst>
              <a:ahLst/>
              <a:cxnLst>
                <a:cxn ang="0">
                  <a:pos x="connsiteX0" y="connsiteY0"/>
                </a:cxn>
                <a:cxn ang="0">
                  <a:pos x="connsiteX1" y="connsiteY1"/>
                </a:cxn>
                <a:cxn ang="0">
                  <a:pos x="connsiteX2" y="connsiteY2"/>
                </a:cxn>
              </a:cxnLst>
              <a:rect l="l" t="t" r="r" b="b"/>
              <a:pathLst>
                <a:path w="55084" h="84731">
                  <a:moveTo>
                    <a:pt x="2433" y="-86"/>
                  </a:moveTo>
                  <a:cubicBezTo>
                    <a:pt x="2433" y="-86"/>
                    <a:pt x="62462" y="29427"/>
                    <a:pt x="54240" y="84646"/>
                  </a:cubicBezTo>
                  <a:cubicBezTo>
                    <a:pt x="54240" y="84646"/>
                    <a:pt x="-13806" y="84479"/>
                    <a:pt x="2433" y="-86"/>
                  </a:cubicBezTo>
                  <a:close/>
                </a:path>
              </a:pathLst>
            </a:custGeom>
            <a:solidFill>
              <a:srgbClr val="933C3C"/>
            </a:solidFill>
            <a:ln w="1283" cap="flat">
              <a:noFill/>
              <a:prstDash val="solid"/>
              <a:miter/>
            </a:ln>
          </p:spPr>
          <p:txBody>
            <a:bodyPr rtlCol="0" anchor="ctr"/>
            <a:lstStyle/>
            <a:p>
              <a:endParaRPr lang="en-VN"/>
            </a:p>
          </p:txBody>
        </p:sp>
        <p:sp>
          <p:nvSpPr>
            <p:cNvPr id="63" name="Graphic 48">
              <a:extLst>
                <a:ext uri="{FF2B5EF4-FFF2-40B4-BE49-F238E27FC236}">
                  <a16:creationId xmlns:a16="http://schemas.microsoft.com/office/drawing/2014/main" id="{6DBB0C61-8BBD-8D4B-A732-7A37C9C63890}"/>
                </a:ext>
              </a:extLst>
            </p:cNvPr>
            <p:cNvSpPr/>
            <p:nvPr/>
          </p:nvSpPr>
          <p:spPr>
            <a:xfrm>
              <a:off x="4767947" y="2746445"/>
              <a:ext cx="78739" cy="63766"/>
            </a:xfrm>
            <a:custGeom>
              <a:avLst/>
              <a:gdLst>
                <a:gd name="connsiteX0" fmla="*/ 78668 w 78739"/>
                <a:gd name="connsiteY0" fmla="*/ -86 h 63766"/>
                <a:gd name="connsiteX1" fmla="*/ -72 w 78739"/>
                <a:gd name="connsiteY1" fmla="*/ 60459 h 63766"/>
                <a:gd name="connsiteX2" fmla="*/ 78668 w 78739"/>
                <a:gd name="connsiteY2" fmla="*/ -86 h 63766"/>
              </a:gdLst>
              <a:ahLst/>
              <a:cxnLst>
                <a:cxn ang="0">
                  <a:pos x="connsiteX0" y="connsiteY0"/>
                </a:cxn>
                <a:cxn ang="0">
                  <a:pos x="connsiteX1" y="connsiteY1"/>
                </a:cxn>
                <a:cxn ang="0">
                  <a:pos x="connsiteX2" y="connsiteY2"/>
                </a:cxn>
              </a:cxnLst>
              <a:rect l="l" t="t" r="r" b="b"/>
              <a:pathLst>
                <a:path w="78739" h="63766">
                  <a:moveTo>
                    <a:pt x="78668" y="-86"/>
                  </a:moveTo>
                  <a:cubicBezTo>
                    <a:pt x="78668" y="-86"/>
                    <a:pt x="12050" y="5961"/>
                    <a:pt x="-72" y="60459"/>
                  </a:cubicBezTo>
                  <a:cubicBezTo>
                    <a:pt x="-72" y="60497"/>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64" name="Graphic 48">
              <a:extLst>
                <a:ext uri="{FF2B5EF4-FFF2-40B4-BE49-F238E27FC236}">
                  <a16:creationId xmlns:a16="http://schemas.microsoft.com/office/drawing/2014/main" id="{6DBB0C61-8BBD-8D4B-A732-7A37C9C63890}"/>
                </a:ext>
              </a:extLst>
            </p:cNvPr>
            <p:cNvSpPr/>
            <p:nvPr/>
          </p:nvSpPr>
          <p:spPr>
            <a:xfrm>
              <a:off x="4683160" y="2816035"/>
              <a:ext cx="78739" cy="63775"/>
            </a:xfrm>
            <a:custGeom>
              <a:avLst/>
              <a:gdLst>
                <a:gd name="connsiteX0" fmla="*/ -72 w 78739"/>
                <a:gd name="connsiteY0" fmla="*/ -86 h 63775"/>
                <a:gd name="connsiteX1" fmla="*/ 78668 w 78739"/>
                <a:gd name="connsiteY1" fmla="*/ 60459 h 63775"/>
                <a:gd name="connsiteX2" fmla="*/ -72 w 78739"/>
                <a:gd name="connsiteY2" fmla="*/ -86 h 63775"/>
              </a:gdLst>
              <a:ahLst/>
              <a:cxnLst>
                <a:cxn ang="0">
                  <a:pos x="connsiteX0" y="connsiteY0"/>
                </a:cxn>
                <a:cxn ang="0">
                  <a:pos x="connsiteX1" y="connsiteY1"/>
                </a:cxn>
                <a:cxn ang="0">
                  <a:pos x="connsiteX2" y="connsiteY2"/>
                </a:cxn>
              </a:cxnLst>
              <a:rect l="l" t="t" r="r" b="b"/>
              <a:pathLst>
                <a:path w="78739" h="63775">
                  <a:moveTo>
                    <a:pt x="-72" y="-86"/>
                  </a:moveTo>
                  <a:cubicBezTo>
                    <a:pt x="-72" y="-86"/>
                    <a:pt x="66546" y="5974"/>
                    <a:pt x="78668" y="60459"/>
                  </a:cubicBezTo>
                  <a:cubicBezTo>
                    <a:pt x="78668" y="60497"/>
                    <a:pt x="15074" y="84723"/>
                    <a:pt x="-72" y="-86"/>
                  </a:cubicBezTo>
                  <a:close/>
                </a:path>
              </a:pathLst>
            </a:custGeom>
            <a:solidFill>
              <a:srgbClr val="933C3C"/>
            </a:solidFill>
            <a:ln w="1283" cap="flat">
              <a:noFill/>
              <a:prstDash val="solid"/>
              <a:miter/>
            </a:ln>
          </p:spPr>
          <p:txBody>
            <a:bodyPr rtlCol="0" anchor="ctr"/>
            <a:lstStyle/>
            <a:p>
              <a:endParaRPr lang="en-VN"/>
            </a:p>
          </p:txBody>
        </p:sp>
        <p:sp>
          <p:nvSpPr>
            <p:cNvPr id="65" name="Graphic 48">
              <a:extLst>
                <a:ext uri="{FF2B5EF4-FFF2-40B4-BE49-F238E27FC236}">
                  <a16:creationId xmlns:a16="http://schemas.microsoft.com/office/drawing/2014/main" id="{6DBB0C61-8BBD-8D4B-A732-7A37C9C63890}"/>
                </a:ext>
              </a:extLst>
            </p:cNvPr>
            <p:cNvSpPr/>
            <p:nvPr/>
          </p:nvSpPr>
          <p:spPr>
            <a:xfrm>
              <a:off x="4767947" y="2816035"/>
              <a:ext cx="78739" cy="63775"/>
            </a:xfrm>
            <a:custGeom>
              <a:avLst/>
              <a:gdLst>
                <a:gd name="connsiteX0" fmla="*/ 78668 w 78739"/>
                <a:gd name="connsiteY0" fmla="*/ -86 h 63775"/>
                <a:gd name="connsiteX1" fmla="*/ -72 w 78739"/>
                <a:gd name="connsiteY1" fmla="*/ 60459 h 63775"/>
                <a:gd name="connsiteX2" fmla="*/ 78668 w 78739"/>
                <a:gd name="connsiteY2" fmla="*/ -86 h 63775"/>
              </a:gdLst>
              <a:ahLst/>
              <a:cxnLst>
                <a:cxn ang="0">
                  <a:pos x="connsiteX0" y="connsiteY0"/>
                </a:cxn>
                <a:cxn ang="0">
                  <a:pos x="connsiteX1" y="connsiteY1"/>
                </a:cxn>
                <a:cxn ang="0">
                  <a:pos x="connsiteX2" y="connsiteY2"/>
                </a:cxn>
              </a:cxnLst>
              <a:rect l="l" t="t" r="r" b="b"/>
              <a:pathLst>
                <a:path w="78739" h="63775">
                  <a:moveTo>
                    <a:pt x="78668" y="-86"/>
                  </a:moveTo>
                  <a:cubicBezTo>
                    <a:pt x="78668" y="-86"/>
                    <a:pt x="12050" y="5974"/>
                    <a:pt x="-72" y="60459"/>
                  </a:cubicBezTo>
                  <a:cubicBezTo>
                    <a:pt x="-72" y="60497"/>
                    <a:pt x="63522" y="84723"/>
                    <a:pt x="78668" y="-86"/>
                  </a:cubicBezTo>
                  <a:close/>
                </a:path>
              </a:pathLst>
            </a:custGeom>
            <a:solidFill>
              <a:srgbClr val="933C3C"/>
            </a:solidFill>
            <a:ln w="1283" cap="flat">
              <a:noFill/>
              <a:prstDash val="solid"/>
              <a:miter/>
            </a:ln>
          </p:spPr>
          <p:txBody>
            <a:bodyPr rtlCol="0" anchor="ctr"/>
            <a:lstStyle/>
            <a:p>
              <a:endParaRPr lang="en-VN"/>
            </a:p>
          </p:txBody>
        </p:sp>
        <p:sp>
          <p:nvSpPr>
            <p:cNvPr id="66" name="Graphic 48">
              <a:extLst>
                <a:ext uri="{FF2B5EF4-FFF2-40B4-BE49-F238E27FC236}">
                  <a16:creationId xmlns:a16="http://schemas.microsoft.com/office/drawing/2014/main" id="{6DBB0C61-8BBD-8D4B-A732-7A37C9C63890}"/>
                </a:ext>
              </a:extLst>
            </p:cNvPr>
            <p:cNvSpPr/>
            <p:nvPr/>
          </p:nvSpPr>
          <p:spPr>
            <a:xfrm>
              <a:off x="4683160" y="2894784"/>
              <a:ext cx="78739" cy="63758"/>
            </a:xfrm>
            <a:custGeom>
              <a:avLst/>
              <a:gdLst>
                <a:gd name="connsiteX0" fmla="*/ -72 w 78739"/>
                <a:gd name="connsiteY0" fmla="*/ -86 h 63758"/>
                <a:gd name="connsiteX1" fmla="*/ 78668 w 78739"/>
                <a:gd name="connsiteY1" fmla="*/ 60472 h 63758"/>
                <a:gd name="connsiteX2" fmla="*/ -72 w 78739"/>
                <a:gd name="connsiteY2" fmla="*/ -86 h 63758"/>
              </a:gdLst>
              <a:ahLst/>
              <a:cxnLst>
                <a:cxn ang="0">
                  <a:pos x="connsiteX0" y="connsiteY0"/>
                </a:cxn>
                <a:cxn ang="0">
                  <a:pos x="connsiteX1" y="connsiteY1"/>
                </a:cxn>
                <a:cxn ang="0">
                  <a:pos x="connsiteX2" y="connsiteY2"/>
                </a:cxn>
              </a:cxnLst>
              <a:rect l="l" t="t" r="r" b="b"/>
              <a:pathLst>
                <a:path w="78739" h="63758">
                  <a:moveTo>
                    <a:pt x="-72" y="-86"/>
                  </a:moveTo>
                  <a:cubicBezTo>
                    <a:pt x="-72" y="-86"/>
                    <a:pt x="66546" y="5974"/>
                    <a:pt x="78668" y="60472"/>
                  </a:cubicBezTo>
                  <a:cubicBezTo>
                    <a:pt x="78668" y="60472"/>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67" name="Graphic 48">
              <a:extLst>
                <a:ext uri="{FF2B5EF4-FFF2-40B4-BE49-F238E27FC236}">
                  <a16:creationId xmlns:a16="http://schemas.microsoft.com/office/drawing/2014/main" id="{6DBB0C61-8BBD-8D4B-A732-7A37C9C63890}"/>
                </a:ext>
              </a:extLst>
            </p:cNvPr>
            <p:cNvSpPr/>
            <p:nvPr/>
          </p:nvSpPr>
          <p:spPr>
            <a:xfrm>
              <a:off x="4767947" y="2894784"/>
              <a:ext cx="78739" cy="63758"/>
            </a:xfrm>
            <a:custGeom>
              <a:avLst/>
              <a:gdLst>
                <a:gd name="connsiteX0" fmla="*/ 78668 w 78739"/>
                <a:gd name="connsiteY0" fmla="*/ -86 h 63758"/>
                <a:gd name="connsiteX1" fmla="*/ -72 w 78739"/>
                <a:gd name="connsiteY1" fmla="*/ 60472 h 63758"/>
                <a:gd name="connsiteX2" fmla="*/ 78668 w 78739"/>
                <a:gd name="connsiteY2" fmla="*/ -86 h 63758"/>
              </a:gdLst>
              <a:ahLst/>
              <a:cxnLst>
                <a:cxn ang="0">
                  <a:pos x="connsiteX0" y="connsiteY0"/>
                </a:cxn>
                <a:cxn ang="0">
                  <a:pos x="connsiteX1" y="connsiteY1"/>
                </a:cxn>
                <a:cxn ang="0">
                  <a:pos x="connsiteX2" y="connsiteY2"/>
                </a:cxn>
              </a:cxnLst>
              <a:rect l="l" t="t" r="r" b="b"/>
              <a:pathLst>
                <a:path w="78739" h="63758">
                  <a:moveTo>
                    <a:pt x="78668" y="-86"/>
                  </a:moveTo>
                  <a:cubicBezTo>
                    <a:pt x="78668" y="-86"/>
                    <a:pt x="12050" y="5974"/>
                    <a:pt x="-72" y="60472"/>
                  </a:cubicBezTo>
                  <a:cubicBezTo>
                    <a:pt x="-72" y="60472"/>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08" name="Graphic 48">
              <a:extLst>
                <a:ext uri="{FF2B5EF4-FFF2-40B4-BE49-F238E27FC236}">
                  <a16:creationId xmlns:a16="http://schemas.microsoft.com/office/drawing/2014/main" id="{6DBB0C61-8BBD-8D4B-A732-7A37C9C63890}"/>
                </a:ext>
              </a:extLst>
            </p:cNvPr>
            <p:cNvSpPr/>
            <p:nvPr/>
          </p:nvSpPr>
          <p:spPr>
            <a:xfrm>
              <a:off x="4683160" y="2952306"/>
              <a:ext cx="78739" cy="63763"/>
            </a:xfrm>
            <a:custGeom>
              <a:avLst/>
              <a:gdLst>
                <a:gd name="connsiteX0" fmla="*/ -72 w 78739"/>
                <a:gd name="connsiteY0" fmla="*/ -86 h 63763"/>
                <a:gd name="connsiteX1" fmla="*/ 78668 w 78739"/>
                <a:gd name="connsiteY1" fmla="*/ 60472 h 63763"/>
                <a:gd name="connsiteX2" fmla="*/ -72 w 78739"/>
                <a:gd name="connsiteY2" fmla="*/ -86 h 63763"/>
              </a:gdLst>
              <a:ahLst/>
              <a:cxnLst>
                <a:cxn ang="0">
                  <a:pos x="connsiteX0" y="connsiteY0"/>
                </a:cxn>
                <a:cxn ang="0">
                  <a:pos x="connsiteX1" y="connsiteY1"/>
                </a:cxn>
                <a:cxn ang="0">
                  <a:pos x="connsiteX2" y="connsiteY2"/>
                </a:cxn>
              </a:cxnLst>
              <a:rect l="l" t="t" r="r" b="b"/>
              <a:pathLst>
                <a:path w="78739" h="63763">
                  <a:moveTo>
                    <a:pt x="-72" y="-86"/>
                  </a:moveTo>
                  <a:cubicBezTo>
                    <a:pt x="-72" y="-86"/>
                    <a:pt x="66546" y="5974"/>
                    <a:pt x="78668" y="60472"/>
                  </a:cubicBezTo>
                  <a:cubicBezTo>
                    <a:pt x="78668" y="60484"/>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109" name="Graphic 48">
              <a:extLst>
                <a:ext uri="{FF2B5EF4-FFF2-40B4-BE49-F238E27FC236}">
                  <a16:creationId xmlns:a16="http://schemas.microsoft.com/office/drawing/2014/main" id="{6DBB0C61-8BBD-8D4B-A732-7A37C9C63890}"/>
                </a:ext>
              </a:extLst>
            </p:cNvPr>
            <p:cNvSpPr/>
            <p:nvPr/>
          </p:nvSpPr>
          <p:spPr>
            <a:xfrm>
              <a:off x="4767947" y="2952306"/>
              <a:ext cx="78739" cy="63763"/>
            </a:xfrm>
            <a:custGeom>
              <a:avLst/>
              <a:gdLst>
                <a:gd name="connsiteX0" fmla="*/ 78668 w 78739"/>
                <a:gd name="connsiteY0" fmla="*/ -86 h 63763"/>
                <a:gd name="connsiteX1" fmla="*/ -72 w 78739"/>
                <a:gd name="connsiteY1" fmla="*/ 60472 h 63763"/>
                <a:gd name="connsiteX2" fmla="*/ 78668 w 78739"/>
                <a:gd name="connsiteY2" fmla="*/ -86 h 63763"/>
              </a:gdLst>
              <a:ahLst/>
              <a:cxnLst>
                <a:cxn ang="0">
                  <a:pos x="connsiteX0" y="connsiteY0"/>
                </a:cxn>
                <a:cxn ang="0">
                  <a:pos x="connsiteX1" y="connsiteY1"/>
                </a:cxn>
                <a:cxn ang="0">
                  <a:pos x="connsiteX2" y="connsiteY2"/>
                </a:cxn>
              </a:cxnLst>
              <a:rect l="l" t="t" r="r" b="b"/>
              <a:pathLst>
                <a:path w="78739" h="63763">
                  <a:moveTo>
                    <a:pt x="78668" y="-86"/>
                  </a:moveTo>
                  <a:cubicBezTo>
                    <a:pt x="78668" y="-86"/>
                    <a:pt x="12050" y="5974"/>
                    <a:pt x="-72" y="60472"/>
                  </a:cubicBezTo>
                  <a:cubicBezTo>
                    <a:pt x="-72" y="60484"/>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10" name="Graphic 48">
              <a:extLst>
                <a:ext uri="{FF2B5EF4-FFF2-40B4-BE49-F238E27FC236}">
                  <a16:creationId xmlns:a16="http://schemas.microsoft.com/office/drawing/2014/main" id="{6DBB0C61-8BBD-8D4B-A732-7A37C9C63890}"/>
                </a:ext>
              </a:extLst>
            </p:cNvPr>
            <p:cNvSpPr/>
            <p:nvPr/>
          </p:nvSpPr>
          <p:spPr>
            <a:xfrm rot="10800000">
              <a:off x="4761127" y="2741132"/>
              <a:ext cx="9844" cy="289884"/>
            </a:xfrm>
            <a:custGeom>
              <a:avLst/>
              <a:gdLst>
                <a:gd name="connsiteX0" fmla="*/ -72 w 9844"/>
                <a:gd name="connsiteY0" fmla="*/ -86 h 289884"/>
                <a:gd name="connsiteX1" fmla="*/ 9773 w 9844"/>
                <a:gd name="connsiteY1" fmla="*/ -86 h 289884"/>
                <a:gd name="connsiteX2" fmla="*/ 9773 w 9844"/>
                <a:gd name="connsiteY2" fmla="*/ 289799 h 289884"/>
                <a:gd name="connsiteX3" fmla="*/ -72 w 9844"/>
                <a:gd name="connsiteY3" fmla="*/ 289799 h 289884"/>
              </a:gdLst>
              <a:ahLst/>
              <a:cxnLst>
                <a:cxn ang="0">
                  <a:pos x="connsiteX0" y="connsiteY0"/>
                </a:cxn>
                <a:cxn ang="0">
                  <a:pos x="connsiteX1" y="connsiteY1"/>
                </a:cxn>
                <a:cxn ang="0">
                  <a:pos x="connsiteX2" y="connsiteY2"/>
                </a:cxn>
                <a:cxn ang="0">
                  <a:pos x="connsiteX3" y="connsiteY3"/>
                </a:cxn>
              </a:cxnLst>
              <a:rect l="l" t="t" r="r" b="b"/>
              <a:pathLst>
                <a:path w="9844" h="289884">
                  <a:moveTo>
                    <a:pt x="-72" y="-86"/>
                  </a:moveTo>
                  <a:lnTo>
                    <a:pt x="9773" y="-86"/>
                  </a:lnTo>
                  <a:lnTo>
                    <a:pt x="9773" y="289799"/>
                  </a:lnTo>
                  <a:lnTo>
                    <a:pt x="-72" y="289799"/>
                  </a:lnTo>
                  <a:close/>
                </a:path>
              </a:pathLst>
            </a:custGeom>
            <a:solidFill>
              <a:srgbClr val="933C3C"/>
            </a:solidFill>
            <a:ln w="1283" cap="flat">
              <a:noFill/>
              <a:prstDash val="solid"/>
              <a:miter/>
            </a:ln>
          </p:spPr>
          <p:txBody>
            <a:bodyPr rtlCol="0" anchor="ctr"/>
            <a:lstStyle/>
            <a:p>
              <a:endParaRPr lang="en-VN"/>
            </a:p>
          </p:txBody>
        </p:sp>
        <p:sp>
          <p:nvSpPr>
            <p:cNvPr id="111" name="Graphic 48">
              <a:extLst>
                <a:ext uri="{FF2B5EF4-FFF2-40B4-BE49-F238E27FC236}">
                  <a16:creationId xmlns:a16="http://schemas.microsoft.com/office/drawing/2014/main" id="{6DBB0C61-8BBD-8D4B-A732-7A37C9C63890}"/>
                </a:ext>
              </a:extLst>
            </p:cNvPr>
            <p:cNvSpPr/>
            <p:nvPr/>
          </p:nvSpPr>
          <p:spPr>
            <a:xfrm>
              <a:off x="2495600" y="2752029"/>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12" name="Graphic 48">
              <a:extLst>
                <a:ext uri="{FF2B5EF4-FFF2-40B4-BE49-F238E27FC236}">
                  <a16:creationId xmlns:a16="http://schemas.microsoft.com/office/drawing/2014/main" id="{6DBB0C61-8BBD-8D4B-A732-7A37C9C63890}"/>
                </a:ext>
              </a:extLst>
            </p:cNvPr>
            <p:cNvSpPr/>
            <p:nvPr/>
          </p:nvSpPr>
          <p:spPr>
            <a:xfrm>
              <a:off x="2540941" y="2649980"/>
              <a:ext cx="72934" cy="112173"/>
            </a:xfrm>
            <a:custGeom>
              <a:avLst/>
              <a:gdLst>
                <a:gd name="connsiteX0" fmla="*/ 3241 w 72934"/>
                <a:gd name="connsiteY0" fmla="*/ -86 h 112173"/>
                <a:gd name="connsiteX1" fmla="*/ 71841 w 72934"/>
                <a:gd name="connsiteY1" fmla="*/ 112088 h 112173"/>
                <a:gd name="connsiteX2" fmla="*/ 3241 w 72934"/>
                <a:gd name="connsiteY2" fmla="*/ -86 h 112173"/>
              </a:gdLst>
              <a:ahLst/>
              <a:cxnLst>
                <a:cxn ang="0">
                  <a:pos x="connsiteX0" y="connsiteY0"/>
                </a:cxn>
                <a:cxn ang="0">
                  <a:pos x="connsiteX1" y="connsiteY1"/>
                </a:cxn>
                <a:cxn ang="0">
                  <a:pos x="connsiteX2" y="connsiteY2"/>
                </a:cxn>
              </a:cxnLst>
              <a:rect l="l" t="t" r="r" b="b"/>
              <a:pathLst>
                <a:path w="72934" h="112173">
                  <a:moveTo>
                    <a:pt x="3241" y="-86"/>
                  </a:moveTo>
                  <a:cubicBezTo>
                    <a:pt x="3241" y="-86"/>
                    <a:pt x="82714" y="38986"/>
                    <a:pt x="71841" y="112088"/>
                  </a:cubicBezTo>
                  <a:cubicBezTo>
                    <a:pt x="71841" y="112088"/>
                    <a:pt x="-18248" y="111933"/>
                    <a:pt x="3241" y="-86"/>
                  </a:cubicBezTo>
                  <a:close/>
                </a:path>
              </a:pathLst>
            </a:custGeom>
            <a:solidFill>
              <a:srgbClr val="933C3C"/>
            </a:solidFill>
            <a:ln w="1283" cap="flat">
              <a:noFill/>
              <a:prstDash val="solid"/>
              <a:miter/>
            </a:ln>
          </p:spPr>
          <p:txBody>
            <a:bodyPr rtlCol="0" anchor="ctr"/>
            <a:lstStyle/>
            <a:p>
              <a:endParaRPr lang="en-VN"/>
            </a:p>
          </p:txBody>
        </p:sp>
        <p:sp>
          <p:nvSpPr>
            <p:cNvPr id="113" name="Graphic 48">
              <a:extLst>
                <a:ext uri="{FF2B5EF4-FFF2-40B4-BE49-F238E27FC236}">
                  <a16:creationId xmlns:a16="http://schemas.microsoft.com/office/drawing/2014/main" id="{6DBB0C61-8BBD-8D4B-A732-7A37C9C63890}"/>
                </a:ext>
              </a:extLst>
            </p:cNvPr>
            <p:cNvSpPr/>
            <p:nvPr/>
          </p:nvSpPr>
          <p:spPr>
            <a:xfrm>
              <a:off x="2607860" y="2752029"/>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14" name="Graphic 48">
              <a:extLst>
                <a:ext uri="{FF2B5EF4-FFF2-40B4-BE49-F238E27FC236}">
                  <a16:creationId xmlns:a16="http://schemas.microsoft.com/office/drawing/2014/main" id="{6DBB0C61-8BBD-8D4B-A732-7A37C9C63890}"/>
                </a:ext>
              </a:extLst>
            </p:cNvPr>
            <p:cNvSpPr/>
            <p:nvPr/>
          </p:nvSpPr>
          <p:spPr>
            <a:xfrm>
              <a:off x="2495600" y="2844210"/>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15" name="Graphic 48">
              <a:extLst>
                <a:ext uri="{FF2B5EF4-FFF2-40B4-BE49-F238E27FC236}">
                  <a16:creationId xmlns:a16="http://schemas.microsoft.com/office/drawing/2014/main" id="{6DBB0C61-8BBD-8D4B-A732-7A37C9C63890}"/>
                </a:ext>
              </a:extLst>
            </p:cNvPr>
            <p:cNvSpPr/>
            <p:nvPr/>
          </p:nvSpPr>
          <p:spPr>
            <a:xfrm>
              <a:off x="2607860" y="2844210"/>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16" name="Graphic 48">
              <a:extLst>
                <a:ext uri="{FF2B5EF4-FFF2-40B4-BE49-F238E27FC236}">
                  <a16:creationId xmlns:a16="http://schemas.microsoft.com/office/drawing/2014/main" id="{6DBB0C61-8BBD-8D4B-A732-7A37C9C63890}"/>
                </a:ext>
              </a:extLst>
            </p:cNvPr>
            <p:cNvSpPr/>
            <p:nvPr/>
          </p:nvSpPr>
          <p:spPr>
            <a:xfrm>
              <a:off x="2495600" y="2948433"/>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17" name="Graphic 48">
              <a:extLst>
                <a:ext uri="{FF2B5EF4-FFF2-40B4-BE49-F238E27FC236}">
                  <a16:creationId xmlns:a16="http://schemas.microsoft.com/office/drawing/2014/main" id="{6DBB0C61-8BBD-8D4B-A732-7A37C9C63890}"/>
                </a:ext>
              </a:extLst>
            </p:cNvPr>
            <p:cNvSpPr/>
            <p:nvPr/>
          </p:nvSpPr>
          <p:spPr>
            <a:xfrm>
              <a:off x="2607860" y="2948433"/>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18" name="Graphic 48">
              <a:extLst>
                <a:ext uri="{FF2B5EF4-FFF2-40B4-BE49-F238E27FC236}">
                  <a16:creationId xmlns:a16="http://schemas.microsoft.com/office/drawing/2014/main" id="{6DBB0C61-8BBD-8D4B-A732-7A37C9C63890}"/>
                </a:ext>
              </a:extLst>
            </p:cNvPr>
            <p:cNvSpPr/>
            <p:nvPr/>
          </p:nvSpPr>
          <p:spPr>
            <a:xfrm>
              <a:off x="2495600" y="3024584"/>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19" name="Graphic 48">
              <a:extLst>
                <a:ext uri="{FF2B5EF4-FFF2-40B4-BE49-F238E27FC236}">
                  <a16:creationId xmlns:a16="http://schemas.microsoft.com/office/drawing/2014/main" id="{6DBB0C61-8BBD-8D4B-A732-7A37C9C63890}"/>
                </a:ext>
              </a:extLst>
            </p:cNvPr>
            <p:cNvSpPr/>
            <p:nvPr/>
          </p:nvSpPr>
          <p:spPr>
            <a:xfrm>
              <a:off x="2607860" y="3024584"/>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20" name="Graphic 48">
              <a:extLst>
                <a:ext uri="{FF2B5EF4-FFF2-40B4-BE49-F238E27FC236}">
                  <a16:creationId xmlns:a16="http://schemas.microsoft.com/office/drawing/2014/main" id="{6DBB0C61-8BBD-8D4B-A732-7A37C9C63890}"/>
                </a:ext>
              </a:extLst>
            </p:cNvPr>
            <p:cNvSpPr/>
            <p:nvPr/>
          </p:nvSpPr>
          <p:spPr>
            <a:xfrm rot="10800000">
              <a:off x="2598827" y="2745017"/>
              <a:ext cx="13035" cy="383789"/>
            </a:xfrm>
            <a:custGeom>
              <a:avLst/>
              <a:gdLst>
                <a:gd name="connsiteX0" fmla="*/ -72 w 13035"/>
                <a:gd name="connsiteY0" fmla="*/ -86 h 383789"/>
                <a:gd name="connsiteX1" fmla="*/ 12964 w 13035"/>
                <a:gd name="connsiteY1" fmla="*/ -86 h 383789"/>
                <a:gd name="connsiteX2" fmla="*/ 12964 w 13035"/>
                <a:gd name="connsiteY2" fmla="*/ 383704 h 383789"/>
                <a:gd name="connsiteX3" fmla="*/ -72 w 13035"/>
                <a:gd name="connsiteY3" fmla="*/ 383704 h 383789"/>
              </a:gdLst>
              <a:ahLst/>
              <a:cxnLst>
                <a:cxn ang="0">
                  <a:pos x="connsiteX0" y="connsiteY0"/>
                </a:cxn>
                <a:cxn ang="0">
                  <a:pos x="connsiteX1" y="connsiteY1"/>
                </a:cxn>
                <a:cxn ang="0">
                  <a:pos x="connsiteX2" y="connsiteY2"/>
                </a:cxn>
                <a:cxn ang="0">
                  <a:pos x="connsiteX3" y="connsiteY3"/>
                </a:cxn>
              </a:cxnLst>
              <a:rect l="l" t="t" r="r" b="b"/>
              <a:pathLst>
                <a:path w="13035" h="383789">
                  <a:moveTo>
                    <a:pt x="-72" y="-86"/>
                  </a:moveTo>
                  <a:lnTo>
                    <a:pt x="12964" y="-86"/>
                  </a:lnTo>
                  <a:lnTo>
                    <a:pt x="12964" y="383704"/>
                  </a:lnTo>
                  <a:lnTo>
                    <a:pt x="-72" y="383704"/>
                  </a:lnTo>
                  <a:close/>
                </a:path>
              </a:pathLst>
            </a:custGeom>
            <a:solidFill>
              <a:srgbClr val="933C3C"/>
            </a:solidFill>
            <a:ln w="1283" cap="flat">
              <a:noFill/>
              <a:prstDash val="solid"/>
              <a:miter/>
            </a:ln>
          </p:spPr>
          <p:txBody>
            <a:bodyPr rtlCol="0" anchor="ctr"/>
            <a:lstStyle/>
            <a:p>
              <a:endParaRPr lang="en-VN"/>
            </a:p>
          </p:txBody>
        </p:sp>
        <p:grpSp>
          <p:nvGrpSpPr>
            <p:cNvPr id="121" name="Graphic 48">
              <a:extLst>
                <a:ext uri="{FF2B5EF4-FFF2-40B4-BE49-F238E27FC236}">
                  <a16:creationId xmlns:a16="http://schemas.microsoft.com/office/drawing/2014/main" id="{4108A6EA-2329-0A49-882F-27FB4A0F8BB4}"/>
                </a:ext>
              </a:extLst>
            </p:cNvPr>
            <p:cNvGrpSpPr/>
            <p:nvPr/>
          </p:nvGrpSpPr>
          <p:grpSpPr>
            <a:xfrm>
              <a:off x="2750334" y="2707965"/>
              <a:ext cx="78610" cy="173850"/>
              <a:chOff x="2750334" y="2707965"/>
              <a:chExt cx="78610" cy="173850"/>
            </a:xfrm>
            <a:solidFill>
              <a:srgbClr val="29ABE2"/>
            </a:solidFill>
          </p:grpSpPr>
          <p:sp>
            <p:nvSpPr>
              <p:cNvPr id="122" name="Freeform 121">
                <a:extLst>
                  <a:ext uri="{FF2B5EF4-FFF2-40B4-BE49-F238E27FC236}">
                    <a16:creationId xmlns:a16="http://schemas.microsoft.com/office/drawing/2014/main" id="{82F1D1B2-0B1B-A744-B263-034E1C48E106}"/>
                  </a:ext>
                </a:extLst>
              </p:cNvPr>
              <p:cNvSpPr/>
              <p:nvPr/>
            </p:nvSpPr>
            <p:spPr>
              <a:xfrm>
                <a:off x="2750334" y="2745017"/>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972717C6-DC27-BF4D-ACD4-63D01402F7BB}"/>
                  </a:ext>
                </a:extLst>
              </p:cNvPr>
              <p:cNvSpPr/>
              <p:nvPr/>
            </p:nvSpPr>
            <p:spPr>
              <a:xfrm>
                <a:off x="2766797" y="2707965"/>
                <a:ext cx="26486" cy="40732"/>
              </a:xfrm>
              <a:custGeom>
                <a:avLst/>
                <a:gdLst>
                  <a:gd name="connsiteX0" fmla="*/ 1133 w 26486"/>
                  <a:gd name="connsiteY0" fmla="*/ -86 h 40732"/>
                  <a:gd name="connsiteX1" fmla="*/ 26046 w 26486"/>
                  <a:gd name="connsiteY1" fmla="*/ 40646 h 40732"/>
                  <a:gd name="connsiteX2" fmla="*/ 1133 w 26486"/>
                  <a:gd name="connsiteY2" fmla="*/ -86 h 40732"/>
                </a:gdLst>
                <a:ahLst/>
                <a:cxnLst>
                  <a:cxn ang="0">
                    <a:pos x="connsiteX0" y="connsiteY0"/>
                  </a:cxn>
                  <a:cxn ang="0">
                    <a:pos x="connsiteX1" y="connsiteY1"/>
                  </a:cxn>
                  <a:cxn ang="0">
                    <a:pos x="connsiteX2" y="connsiteY2"/>
                  </a:cxn>
                </a:cxnLst>
                <a:rect l="l" t="t" r="r" b="b"/>
                <a:pathLst>
                  <a:path w="26486" h="40732">
                    <a:moveTo>
                      <a:pt x="1133" y="-86"/>
                    </a:moveTo>
                    <a:cubicBezTo>
                      <a:pt x="1133" y="-86"/>
                      <a:pt x="29983" y="14066"/>
                      <a:pt x="26046" y="40646"/>
                    </a:cubicBezTo>
                    <a:cubicBezTo>
                      <a:pt x="26046" y="40646"/>
                      <a:pt x="-6678" y="40569"/>
                      <a:pt x="1133" y="-86"/>
                    </a:cubicBezTo>
                    <a:close/>
                  </a:path>
                </a:pathLst>
              </a:custGeom>
              <a:solidFill>
                <a:srgbClr val="933C3C"/>
              </a:solidFill>
              <a:ln w="1283"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CFBCD1F7-9753-1C48-AC03-200F0B4CC485}"/>
                  </a:ext>
                </a:extLst>
              </p:cNvPr>
              <p:cNvSpPr/>
              <p:nvPr/>
            </p:nvSpPr>
            <p:spPr>
              <a:xfrm>
                <a:off x="2791100" y="2745017"/>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BEA56B88-DFDD-CC4E-A2CC-FC9547D9FA56}"/>
                  </a:ext>
                </a:extLst>
              </p:cNvPr>
              <p:cNvSpPr/>
              <p:nvPr/>
            </p:nvSpPr>
            <p:spPr>
              <a:xfrm>
                <a:off x="2750334" y="2778493"/>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B40A9B32-B098-A848-B38A-DFD1D01633DF}"/>
                  </a:ext>
                </a:extLst>
              </p:cNvPr>
              <p:cNvSpPr/>
              <p:nvPr/>
            </p:nvSpPr>
            <p:spPr>
              <a:xfrm>
                <a:off x="2791100" y="2778493"/>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BF79F13-B440-8145-AE23-076FEA694270}"/>
                  </a:ext>
                </a:extLst>
              </p:cNvPr>
              <p:cNvSpPr/>
              <p:nvPr/>
            </p:nvSpPr>
            <p:spPr>
              <a:xfrm>
                <a:off x="2750334" y="2816330"/>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FE046139-065F-3B41-8B5A-3F0069B1981D}"/>
                  </a:ext>
                </a:extLst>
              </p:cNvPr>
              <p:cNvSpPr/>
              <p:nvPr/>
            </p:nvSpPr>
            <p:spPr>
              <a:xfrm>
                <a:off x="2791100" y="2816330"/>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BEF72799-BA56-D643-A954-4B18CD123A4E}"/>
                  </a:ext>
                </a:extLst>
              </p:cNvPr>
              <p:cNvSpPr/>
              <p:nvPr/>
            </p:nvSpPr>
            <p:spPr>
              <a:xfrm>
                <a:off x="2750334" y="2843978"/>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1AA78EB1-314D-8E48-9251-C8FC2A751C83}"/>
                  </a:ext>
                </a:extLst>
              </p:cNvPr>
              <p:cNvSpPr/>
              <p:nvPr/>
            </p:nvSpPr>
            <p:spPr>
              <a:xfrm>
                <a:off x="2791100" y="2843978"/>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1B1AEDEF-E232-AE40-A72F-1C6794B08A68}"/>
                  </a:ext>
                </a:extLst>
              </p:cNvPr>
              <p:cNvSpPr/>
              <p:nvPr/>
            </p:nvSpPr>
            <p:spPr>
              <a:xfrm rot="10800000">
                <a:off x="2787819" y="2742470"/>
                <a:ext cx="4735" cy="139345"/>
              </a:xfrm>
              <a:custGeom>
                <a:avLst/>
                <a:gdLst>
                  <a:gd name="connsiteX0" fmla="*/ -72 w 4735"/>
                  <a:gd name="connsiteY0" fmla="*/ -86 h 139345"/>
                  <a:gd name="connsiteX1" fmla="*/ 4664 w 4735"/>
                  <a:gd name="connsiteY1" fmla="*/ -86 h 139345"/>
                  <a:gd name="connsiteX2" fmla="*/ 4664 w 4735"/>
                  <a:gd name="connsiteY2" fmla="*/ 139260 h 139345"/>
                  <a:gd name="connsiteX3" fmla="*/ -72 w 4735"/>
                  <a:gd name="connsiteY3" fmla="*/ 139260 h 139345"/>
                </a:gdLst>
                <a:ahLst/>
                <a:cxnLst>
                  <a:cxn ang="0">
                    <a:pos x="connsiteX0" y="connsiteY0"/>
                  </a:cxn>
                  <a:cxn ang="0">
                    <a:pos x="connsiteX1" y="connsiteY1"/>
                  </a:cxn>
                  <a:cxn ang="0">
                    <a:pos x="connsiteX2" y="connsiteY2"/>
                  </a:cxn>
                  <a:cxn ang="0">
                    <a:pos x="connsiteX3" y="connsiteY3"/>
                  </a:cxn>
                </a:cxnLst>
                <a:rect l="l" t="t" r="r" b="b"/>
                <a:pathLst>
                  <a:path w="4735" h="139345">
                    <a:moveTo>
                      <a:pt x="-72" y="-86"/>
                    </a:moveTo>
                    <a:lnTo>
                      <a:pt x="4664" y="-86"/>
                    </a:lnTo>
                    <a:lnTo>
                      <a:pt x="4664" y="139260"/>
                    </a:lnTo>
                    <a:lnTo>
                      <a:pt x="-72" y="139260"/>
                    </a:lnTo>
                    <a:close/>
                  </a:path>
                </a:pathLst>
              </a:custGeom>
              <a:solidFill>
                <a:srgbClr val="933C3C"/>
              </a:solidFill>
              <a:ln w="1283" cap="flat">
                <a:noFill/>
                <a:prstDash val="solid"/>
                <a:miter/>
              </a:ln>
            </p:spPr>
            <p:txBody>
              <a:bodyPr rtlCol="0" anchor="ctr"/>
              <a:lstStyle/>
              <a:p>
                <a:endParaRPr lang="en-VN"/>
              </a:p>
            </p:txBody>
          </p:sp>
        </p:grpSp>
        <p:grpSp>
          <p:nvGrpSpPr>
            <p:cNvPr id="132" name="Graphic 48">
              <a:extLst>
                <a:ext uri="{FF2B5EF4-FFF2-40B4-BE49-F238E27FC236}">
                  <a16:creationId xmlns:a16="http://schemas.microsoft.com/office/drawing/2014/main" id="{4DC52C56-0F08-7046-9756-EBBB9F357452}"/>
                </a:ext>
              </a:extLst>
            </p:cNvPr>
            <p:cNvGrpSpPr/>
            <p:nvPr/>
          </p:nvGrpSpPr>
          <p:grpSpPr>
            <a:xfrm>
              <a:off x="4940931" y="2672019"/>
              <a:ext cx="95454" cy="211147"/>
              <a:chOff x="4940931" y="2672019"/>
              <a:chExt cx="95454" cy="211147"/>
            </a:xfrm>
            <a:solidFill>
              <a:srgbClr val="29ABE2"/>
            </a:solidFill>
          </p:grpSpPr>
          <p:sp>
            <p:nvSpPr>
              <p:cNvPr id="133" name="Freeform 132">
                <a:extLst>
                  <a:ext uri="{FF2B5EF4-FFF2-40B4-BE49-F238E27FC236}">
                    <a16:creationId xmlns:a16="http://schemas.microsoft.com/office/drawing/2014/main" id="{E43F6249-E383-754E-BFF4-66AE067FD335}"/>
                  </a:ext>
                </a:extLst>
              </p:cNvPr>
              <p:cNvSpPr/>
              <p:nvPr/>
            </p:nvSpPr>
            <p:spPr>
              <a:xfrm>
                <a:off x="4940931" y="2716971"/>
                <a:ext cx="45964" cy="37253"/>
              </a:xfrm>
              <a:custGeom>
                <a:avLst/>
                <a:gdLst>
                  <a:gd name="connsiteX0" fmla="*/ -72 w 45964"/>
                  <a:gd name="connsiteY0" fmla="*/ -86 h 37253"/>
                  <a:gd name="connsiteX1" fmla="*/ 45893 w 45964"/>
                  <a:gd name="connsiteY1" fmla="*/ 35268 h 37253"/>
                  <a:gd name="connsiteX2" fmla="*/ -72 w 45964"/>
                  <a:gd name="connsiteY2" fmla="*/ -86 h 37253"/>
                </a:gdLst>
                <a:ahLst/>
                <a:cxnLst>
                  <a:cxn ang="0">
                    <a:pos x="connsiteX0" y="connsiteY0"/>
                  </a:cxn>
                  <a:cxn ang="0">
                    <a:pos x="connsiteX1" y="connsiteY1"/>
                  </a:cxn>
                  <a:cxn ang="0">
                    <a:pos x="connsiteX2" y="connsiteY2"/>
                  </a:cxn>
                </a:cxnLst>
                <a:rect l="l" t="t" r="r" b="b"/>
                <a:pathLst>
                  <a:path w="45964" h="37253">
                    <a:moveTo>
                      <a:pt x="-72" y="-86"/>
                    </a:moveTo>
                    <a:cubicBezTo>
                      <a:pt x="-72" y="-86"/>
                      <a:pt x="38816" y="3452"/>
                      <a:pt x="45893" y="35268"/>
                    </a:cubicBezTo>
                    <a:cubicBezTo>
                      <a:pt x="45893" y="35307"/>
                      <a:pt x="8769" y="49459"/>
                      <a:pt x="-72" y="-86"/>
                    </a:cubicBezTo>
                    <a:close/>
                  </a:path>
                </a:pathLst>
              </a:custGeom>
              <a:solidFill>
                <a:srgbClr val="933C3C"/>
              </a:solidFill>
              <a:ln w="1283"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BB4534C2-D350-6345-A663-ABB5E42EF589}"/>
                  </a:ext>
                </a:extLst>
              </p:cNvPr>
              <p:cNvSpPr/>
              <p:nvPr/>
            </p:nvSpPr>
            <p:spPr>
              <a:xfrm>
                <a:off x="4960920" y="2672019"/>
                <a:ext cx="32166" cy="49467"/>
              </a:xfrm>
              <a:custGeom>
                <a:avLst/>
                <a:gdLst>
                  <a:gd name="connsiteX0" fmla="*/ 1391 w 32166"/>
                  <a:gd name="connsiteY0" fmla="*/ -86 h 49467"/>
                  <a:gd name="connsiteX1" fmla="*/ 31644 w 32166"/>
                  <a:gd name="connsiteY1" fmla="*/ 49382 h 49467"/>
                  <a:gd name="connsiteX2" fmla="*/ 1391 w 32166"/>
                  <a:gd name="connsiteY2" fmla="*/ -86 h 49467"/>
                </a:gdLst>
                <a:ahLst/>
                <a:cxnLst>
                  <a:cxn ang="0">
                    <a:pos x="connsiteX0" y="connsiteY0"/>
                  </a:cxn>
                  <a:cxn ang="0">
                    <a:pos x="connsiteX1" y="connsiteY1"/>
                  </a:cxn>
                  <a:cxn ang="0">
                    <a:pos x="connsiteX2" y="connsiteY2"/>
                  </a:cxn>
                </a:cxnLst>
                <a:rect l="l" t="t" r="r" b="b"/>
                <a:pathLst>
                  <a:path w="32166" h="49467">
                    <a:moveTo>
                      <a:pt x="1391" y="-86"/>
                    </a:moveTo>
                    <a:cubicBezTo>
                      <a:pt x="1391" y="-86"/>
                      <a:pt x="36444" y="17141"/>
                      <a:pt x="31644" y="49382"/>
                    </a:cubicBezTo>
                    <a:cubicBezTo>
                      <a:pt x="31644" y="49382"/>
                      <a:pt x="-8093" y="49291"/>
                      <a:pt x="1391" y="-86"/>
                    </a:cubicBezTo>
                    <a:close/>
                  </a:path>
                </a:pathLst>
              </a:custGeom>
              <a:solidFill>
                <a:srgbClr val="933C3C"/>
              </a:solidFill>
              <a:ln w="1283"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C3D3BFBB-497F-3D42-A4C3-E713A2F44871}"/>
                  </a:ext>
                </a:extLst>
              </p:cNvPr>
              <p:cNvSpPr/>
              <p:nvPr/>
            </p:nvSpPr>
            <p:spPr>
              <a:xfrm>
                <a:off x="4990422" y="2716971"/>
                <a:ext cx="45964" cy="37253"/>
              </a:xfrm>
              <a:custGeom>
                <a:avLst/>
                <a:gdLst>
                  <a:gd name="connsiteX0" fmla="*/ 45893 w 45964"/>
                  <a:gd name="connsiteY0" fmla="*/ -86 h 37253"/>
                  <a:gd name="connsiteX1" fmla="*/ -72 w 45964"/>
                  <a:gd name="connsiteY1" fmla="*/ 35268 h 37253"/>
                  <a:gd name="connsiteX2" fmla="*/ 45893 w 45964"/>
                  <a:gd name="connsiteY2" fmla="*/ -86 h 37253"/>
                </a:gdLst>
                <a:ahLst/>
                <a:cxnLst>
                  <a:cxn ang="0">
                    <a:pos x="connsiteX0" y="connsiteY0"/>
                  </a:cxn>
                  <a:cxn ang="0">
                    <a:pos x="connsiteX1" y="connsiteY1"/>
                  </a:cxn>
                  <a:cxn ang="0">
                    <a:pos x="connsiteX2" y="connsiteY2"/>
                  </a:cxn>
                </a:cxnLst>
                <a:rect l="l" t="t" r="r" b="b"/>
                <a:pathLst>
                  <a:path w="45964" h="37253">
                    <a:moveTo>
                      <a:pt x="45893" y="-86"/>
                    </a:moveTo>
                    <a:cubicBezTo>
                      <a:pt x="45893" y="-86"/>
                      <a:pt x="6993" y="3452"/>
                      <a:pt x="-72" y="35268"/>
                    </a:cubicBezTo>
                    <a:cubicBezTo>
                      <a:pt x="-59" y="35307"/>
                      <a:pt x="37066" y="49459"/>
                      <a:pt x="45893" y="-86"/>
                    </a:cubicBezTo>
                    <a:close/>
                  </a:path>
                </a:pathLst>
              </a:custGeom>
              <a:solidFill>
                <a:srgbClr val="933C3C"/>
              </a:solidFill>
              <a:ln w="1283"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79E723C4-CFF4-2840-9F85-3CE25F22C3CB}"/>
                  </a:ext>
                </a:extLst>
              </p:cNvPr>
              <p:cNvSpPr/>
              <p:nvPr/>
            </p:nvSpPr>
            <p:spPr>
              <a:xfrm>
                <a:off x="4940931" y="2757677"/>
                <a:ext cx="45964" cy="37214"/>
              </a:xfrm>
              <a:custGeom>
                <a:avLst/>
                <a:gdLst>
                  <a:gd name="connsiteX0" fmla="*/ -72 w 45964"/>
                  <a:gd name="connsiteY0" fmla="*/ -86 h 37214"/>
                  <a:gd name="connsiteX1" fmla="*/ 45893 w 45964"/>
                  <a:gd name="connsiteY1" fmla="*/ 35255 h 37214"/>
                  <a:gd name="connsiteX2" fmla="*/ -72 w 45964"/>
                  <a:gd name="connsiteY2" fmla="*/ -86 h 37214"/>
                </a:gdLst>
                <a:ahLst/>
                <a:cxnLst>
                  <a:cxn ang="0">
                    <a:pos x="connsiteX0" y="connsiteY0"/>
                  </a:cxn>
                  <a:cxn ang="0">
                    <a:pos x="connsiteX1" y="connsiteY1"/>
                  </a:cxn>
                  <a:cxn ang="0">
                    <a:pos x="connsiteX2" y="connsiteY2"/>
                  </a:cxn>
                </a:cxnLst>
                <a:rect l="l" t="t" r="r" b="b"/>
                <a:pathLst>
                  <a:path w="45964" h="37214">
                    <a:moveTo>
                      <a:pt x="-72" y="-86"/>
                    </a:moveTo>
                    <a:cubicBezTo>
                      <a:pt x="-72" y="-86"/>
                      <a:pt x="38816" y="3439"/>
                      <a:pt x="45893" y="35255"/>
                    </a:cubicBezTo>
                    <a:cubicBezTo>
                      <a:pt x="45893" y="35255"/>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93F3C553-49A5-0543-B6E3-B3E77E8A2F50}"/>
                  </a:ext>
                </a:extLst>
              </p:cNvPr>
              <p:cNvSpPr/>
              <p:nvPr/>
            </p:nvSpPr>
            <p:spPr>
              <a:xfrm>
                <a:off x="4990422" y="2757677"/>
                <a:ext cx="45964" cy="37214"/>
              </a:xfrm>
              <a:custGeom>
                <a:avLst/>
                <a:gdLst>
                  <a:gd name="connsiteX0" fmla="*/ 45893 w 45964"/>
                  <a:gd name="connsiteY0" fmla="*/ -86 h 37214"/>
                  <a:gd name="connsiteX1" fmla="*/ -72 w 45964"/>
                  <a:gd name="connsiteY1" fmla="*/ 35255 h 37214"/>
                  <a:gd name="connsiteX2" fmla="*/ 45893 w 45964"/>
                  <a:gd name="connsiteY2" fmla="*/ -86 h 37214"/>
                </a:gdLst>
                <a:ahLst/>
                <a:cxnLst>
                  <a:cxn ang="0">
                    <a:pos x="connsiteX0" y="connsiteY0"/>
                  </a:cxn>
                  <a:cxn ang="0">
                    <a:pos x="connsiteX1" y="connsiteY1"/>
                  </a:cxn>
                  <a:cxn ang="0">
                    <a:pos x="connsiteX2" y="connsiteY2"/>
                  </a:cxn>
                </a:cxnLst>
                <a:rect l="l" t="t" r="r" b="b"/>
                <a:pathLst>
                  <a:path w="45964" h="37214">
                    <a:moveTo>
                      <a:pt x="45893" y="-86"/>
                    </a:moveTo>
                    <a:cubicBezTo>
                      <a:pt x="45893" y="-86"/>
                      <a:pt x="6993" y="3439"/>
                      <a:pt x="-72" y="35255"/>
                    </a:cubicBezTo>
                    <a:cubicBezTo>
                      <a:pt x="-59" y="35255"/>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7312783F-9949-4B46-82E1-4318BACBBDE5}"/>
                  </a:ext>
                </a:extLst>
              </p:cNvPr>
              <p:cNvSpPr/>
              <p:nvPr/>
            </p:nvSpPr>
            <p:spPr>
              <a:xfrm>
                <a:off x="4940931" y="2803632"/>
                <a:ext cx="45964" cy="37223"/>
              </a:xfrm>
              <a:custGeom>
                <a:avLst/>
                <a:gdLst>
                  <a:gd name="connsiteX0" fmla="*/ -72 w 45964"/>
                  <a:gd name="connsiteY0" fmla="*/ -86 h 37223"/>
                  <a:gd name="connsiteX1" fmla="*/ 45893 w 45964"/>
                  <a:gd name="connsiteY1" fmla="*/ 35268 h 37223"/>
                  <a:gd name="connsiteX2" fmla="*/ -72 w 45964"/>
                  <a:gd name="connsiteY2" fmla="*/ -86 h 37223"/>
                </a:gdLst>
                <a:ahLst/>
                <a:cxnLst>
                  <a:cxn ang="0">
                    <a:pos x="connsiteX0" y="connsiteY0"/>
                  </a:cxn>
                  <a:cxn ang="0">
                    <a:pos x="connsiteX1" y="connsiteY1"/>
                  </a:cxn>
                  <a:cxn ang="0">
                    <a:pos x="connsiteX2" y="connsiteY2"/>
                  </a:cxn>
                </a:cxnLst>
                <a:rect l="l" t="t" r="r" b="b"/>
                <a:pathLst>
                  <a:path w="45964" h="37223">
                    <a:moveTo>
                      <a:pt x="-72" y="-86"/>
                    </a:moveTo>
                    <a:cubicBezTo>
                      <a:pt x="-72" y="-86"/>
                      <a:pt x="38816" y="3452"/>
                      <a:pt x="45893" y="35268"/>
                    </a:cubicBezTo>
                    <a:cubicBezTo>
                      <a:pt x="45893" y="35268"/>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E8B97824-75DC-4845-B049-550C25DF876B}"/>
                  </a:ext>
                </a:extLst>
              </p:cNvPr>
              <p:cNvSpPr/>
              <p:nvPr/>
            </p:nvSpPr>
            <p:spPr>
              <a:xfrm>
                <a:off x="4990422" y="2803632"/>
                <a:ext cx="45964" cy="37223"/>
              </a:xfrm>
              <a:custGeom>
                <a:avLst/>
                <a:gdLst>
                  <a:gd name="connsiteX0" fmla="*/ 45893 w 45964"/>
                  <a:gd name="connsiteY0" fmla="*/ -86 h 37223"/>
                  <a:gd name="connsiteX1" fmla="*/ -72 w 45964"/>
                  <a:gd name="connsiteY1" fmla="*/ 35268 h 37223"/>
                  <a:gd name="connsiteX2" fmla="*/ 45893 w 45964"/>
                  <a:gd name="connsiteY2" fmla="*/ -86 h 37223"/>
                </a:gdLst>
                <a:ahLst/>
                <a:cxnLst>
                  <a:cxn ang="0">
                    <a:pos x="connsiteX0" y="connsiteY0"/>
                  </a:cxn>
                  <a:cxn ang="0">
                    <a:pos x="connsiteX1" y="connsiteY1"/>
                  </a:cxn>
                  <a:cxn ang="0">
                    <a:pos x="connsiteX2" y="connsiteY2"/>
                  </a:cxn>
                </a:cxnLst>
                <a:rect l="l" t="t" r="r" b="b"/>
                <a:pathLst>
                  <a:path w="45964" h="37223">
                    <a:moveTo>
                      <a:pt x="45893" y="-86"/>
                    </a:moveTo>
                    <a:cubicBezTo>
                      <a:pt x="45893" y="-86"/>
                      <a:pt x="6993" y="3452"/>
                      <a:pt x="-72" y="35268"/>
                    </a:cubicBezTo>
                    <a:cubicBezTo>
                      <a:pt x="-59" y="35268"/>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7410D647-96BC-C744-8AB1-34C2BE0BBFD4}"/>
                  </a:ext>
                </a:extLst>
              </p:cNvPr>
              <p:cNvSpPr/>
              <p:nvPr/>
            </p:nvSpPr>
            <p:spPr>
              <a:xfrm>
                <a:off x="4940931" y="2837211"/>
                <a:ext cx="45964" cy="37226"/>
              </a:xfrm>
              <a:custGeom>
                <a:avLst/>
                <a:gdLst>
                  <a:gd name="connsiteX0" fmla="*/ -72 w 45964"/>
                  <a:gd name="connsiteY0" fmla="*/ -86 h 37226"/>
                  <a:gd name="connsiteX1" fmla="*/ 45893 w 45964"/>
                  <a:gd name="connsiteY1" fmla="*/ 35268 h 37226"/>
                  <a:gd name="connsiteX2" fmla="*/ -72 w 45964"/>
                  <a:gd name="connsiteY2" fmla="*/ -86 h 37226"/>
                </a:gdLst>
                <a:ahLst/>
                <a:cxnLst>
                  <a:cxn ang="0">
                    <a:pos x="connsiteX0" y="connsiteY0"/>
                  </a:cxn>
                  <a:cxn ang="0">
                    <a:pos x="connsiteX1" y="connsiteY1"/>
                  </a:cxn>
                  <a:cxn ang="0">
                    <a:pos x="connsiteX2" y="connsiteY2"/>
                  </a:cxn>
                </a:cxnLst>
                <a:rect l="l" t="t" r="r" b="b"/>
                <a:pathLst>
                  <a:path w="45964" h="37226">
                    <a:moveTo>
                      <a:pt x="-72" y="-86"/>
                    </a:moveTo>
                    <a:cubicBezTo>
                      <a:pt x="-72" y="-86"/>
                      <a:pt x="38816" y="3452"/>
                      <a:pt x="45893" y="35268"/>
                    </a:cubicBezTo>
                    <a:cubicBezTo>
                      <a:pt x="45893" y="35268"/>
                      <a:pt x="8769" y="49420"/>
                      <a:pt x="-72" y="-86"/>
                    </a:cubicBezTo>
                    <a:close/>
                  </a:path>
                </a:pathLst>
              </a:custGeom>
              <a:solidFill>
                <a:srgbClr val="933C3C"/>
              </a:solidFill>
              <a:ln w="1283"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D8195854-F5CE-0F4B-91E7-C69824F20B94}"/>
                  </a:ext>
                </a:extLst>
              </p:cNvPr>
              <p:cNvSpPr/>
              <p:nvPr/>
            </p:nvSpPr>
            <p:spPr>
              <a:xfrm>
                <a:off x="4990422" y="2837211"/>
                <a:ext cx="45964" cy="37226"/>
              </a:xfrm>
              <a:custGeom>
                <a:avLst/>
                <a:gdLst>
                  <a:gd name="connsiteX0" fmla="*/ 45893 w 45964"/>
                  <a:gd name="connsiteY0" fmla="*/ -86 h 37226"/>
                  <a:gd name="connsiteX1" fmla="*/ -72 w 45964"/>
                  <a:gd name="connsiteY1" fmla="*/ 35268 h 37226"/>
                  <a:gd name="connsiteX2" fmla="*/ 45893 w 45964"/>
                  <a:gd name="connsiteY2" fmla="*/ -86 h 37226"/>
                </a:gdLst>
                <a:ahLst/>
                <a:cxnLst>
                  <a:cxn ang="0">
                    <a:pos x="connsiteX0" y="connsiteY0"/>
                  </a:cxn>
                  <a:cxn ang="0">
                    <a:pos x="connsiteX1" y="connsiteY1"/>
                  </a:cxn>
                  <a:cxn ang="0">
                    <a:pos x="connsiteX2" y="connsiteY2"/>
                  </a:cxn>
                </a:cxnLst>
                <a:rect l="l" t="t" r="r" b="b"/>
                <a:pathLst>
                  <a:path w="45964" h="37226">
                    <a:moveTo>
                      <a:pt x="45893" y="-86"/>
                    </a:moveTo>
                    <a:cubicBezTo>
                      <a:pt x="45893" y="-86"/>
                      <a:pt x="6993" y="3452"/>
                      <a:pt x="-72" y="35268"/>
                    </a:cubicBezTo>
                    <a:cubicBezTo>
                      <a:pt x="-59" y="35268"/>
                      <a:pt x="37066" y="49420"/>
                      <a:pt x="45893" y="-86"/>
                    </a:cubicBezTo>
                    <a:close/>
                  </a:path>
                </a:pathLst>
              </a:custGeom>
              <a:solidFill>
                <a:srgbClr val="933C3C"/>
              </a:solidFill>
              <a:ln w="1283"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6C25B06A-9800-A54A-B09A-5615DEF25B12}"/>
                  </a:ext>
                </a:extLst>
              </p:cNvPr>
              <p:cNvSpPr/>
              <p:nvPr/>
            </p:nvSpPr>
            <p:spPr>
              <a:xfrm rot="10800000">
                <a:off x="4986433" y="2713909"/>
                <a:ext cx="5751" cy="169258"/>
              </a:xfrm>
              <a:custGeom>
                <a:avLst/>
                <a:gdLst>
                  <a:gd name="connsiteX0" fmla="*/ -72 w 5751"/>
                  <a:gd name="connsiteY0" fmla="*/ -86 h 169258"/>
                  <a:gd name="connsiteX1" fmla="*/ 5680 w 5751"/>
                  <a:gd name="connsiteY1" fmla="*/ -86 h 169258"/>
                  <a:gd name="connsiteX2" fmla="*/ 5680 w 5751"/>
                  <a:gd name="connsiteY2" fmla="*/ 169172 h 169258"/>
                  <a:gd name="connsiteX3" fmla="*/ -72 w 5751"/>
                  <a:gd name="connsiteY3" fmla="*/ 169172 h 169258"/>
                </a:gdLst>
                <a:ahLst/>
                <a:cxnLst>
                  <a:cxn ang="0">
                    <a:pos x="connsiteX0" y="connsiteY0"/>
                  </a:cxn>
                  <a:cxn ang="0">
                    <a:pos x="connsiteX1" y="connsiteY1"/>
                  </a:cxn>
                  <a:cxn ang="0">
                    <a:pos x="connsiteX2" y="connsiteY2"/>
                  </a:cxn>
                  <a:cxn ang="0">
                    <a:pos x="connsiteX3" y="connsiteY3"/>
                  </a:cxn>
                </a:cxnLst>
                <a:rect l="l" t="t" r="r" b="b"/>
                <a:pathLst>
                  <a:path w="5751" h="169258">
                    <a:moveTo>
                      <a:pt x="-72" y="-86"/>
                    </a:moveTo>
                    <a:lnTo>
                      <a:pt x="5680" y="-86"/>
                    </a:lnTo>
                    <a:lnTo>
                      <a:pt x="5680" y="169172"/>
                    </a:lnTo>
                    <a:lnTo>
                      <a:pt x="-72" y="169172"/>
                    </a:lnTo>
                    <a:close/>
                  </a:path>
                </a:pathLst>
              </a:custGeom>
              <a:solidFill>
                <a:srgbClr val="933C3C"/>
              </a:solidFill>
              <a:ln w="1283" cap="flat">
                <a:noFill/>
                <a:prstDash val="solid"/>
                <a:miter/>
              </a:ln>
            </p:spPr>
            <p:txBody>
              <a:bodyPr rtlCol="0" anchor="ctr"/>
              <a:lstStyle/>
              <a:p>
                <a:endParaRPr lang="en-VN"/>
              </a:p>
            </p:txBody>
          </p:sp>
        </p:grpSp>
        <p:sp>
          <p:nvSpPr>
            <p:cNvPr id="143" name="Graphic 48">
              <a:extLst>
                <a:ext uri="{FF2B5EF4-FFF2-40B4-BE49-F238E27FC236}">
                  <a16:creationId xmlns:a16="http://schemas.microsoft.com/office/drawing/2014/main" id="{01840569-6355-414F-8439-AF1283AC5302}"/>
                </a:ext>
              </a:extLst>
            </p:cNvPr>
            <p:cNvSpPr/>
            <p:nvPr/>
          </p:nvSpPr>
          <p:spPr>
            <a:xfrm>
              <a:off x="3569949" y="2122020"/>
              <a:ext cx="484081" cy="1195767"/>
            </a:xfrm>
            <a:custGeom>
              <a:avLst/>
              <a:gdLst>
                <a:gd name="connsiteX0" fmla="*/ 484081 w 484081"/>
                <a:gd name="connsiteY0" fmla="*/ 0 h 1195767"/>
                <a:gd name="connsiteX1" fmla="*/ 156089 w 484081"/>
                <a:gd name="connsiteY1" fmla="*/ 0 h 1195767"/>
                <a:gd name="connsiteX2" fmla="*/ 0 w 484081"/>
                <a:gd name="connsiteY2" fmla="*/ 54472 h 1195767"/>
                <a:gd name="connsiteX3" fmla="*/ 0 w 484081"/>
                <a:gd name="connsiteY3" fmla="*/ 1195767 h 1195767"/>
                <a:gd name="connsiteX4" fmla="*/ 366455 w 484081"/>
                <a:gd name="connsiteY4" fmla="*/ 1195767 h 1195767"/>
                <a:gd name="connsiteX5" fmla="*/ 484081 w 484081"/>
                <a:gd name="connsiteY5" fmla="*/ 1141295 h 1195767"/>
                <a:gd name="connsiteX6" fmla="*/ 484081 w 484081"/>
                <a:gd name="connsiteY6" fmla="*/ 0 h 1195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1195767">
                  <a:moveTo>
                    <a:pt x="484081" y="0"/>
                  </a:moveTo>
                  <a:lnTo>
                    <a:pt x="156089" y="0"/>
                  </a:lnTo>
                  <a:lnTo>
                    <a:pt x="0" y="54472"/>
                  </a:lnTo>
                  <a:lnTo>
                    <a:pt x="0" y="1195767"/>
                  </a:lnTo>
                  <a:lnTo>
                    <a:pt x="366455" y="1195767"/>
                  </a:lnTo>
                  <a:lnTo>
                    <a:pt x="484081" y="1141295"/>
                  </a:lnTo>
                  <a:lnTo>
                    <a:pt x="484081" y="0"/>
                  </a:lnTo>
                  <a:close/>
                </a:path>
              </a:pathLst>
            </a:custGeom>
            <a:solidFill>
              <a:srgbClr val="3F1217"/>
            </a:solidFill>
            <a:ln w="1283" cap="flat">
              <a:noFill/>
              <a:prstDash val="solid"/>
              <a:miter/>
            </a:ln>
          </p:spPr>
          <p:txBody>
            <a:bodyPr rtlCol="0" anchor="ctr"/>
            <a:lstStyle/>
            <a:p>
              <a:endParaRPr lang="en-VN"/>
            </a:p>
          </p:txBody>
        </p:sp>
        <p:sp>
          <p:nvSpPr>
            <p:cNvPr id="144" name="Graphic 48">
              <a:extLst>
                <a:ext uri="{FF2B5EF4-FFF2-40B4-BE49-F238E27FC236}">
                  <a16:creationId xmlns:a16="http://schemas.microsoft.com/office/drawing/2014/main" id="{2881DF6A-4A29-5B49-A591-C64C34FB6FA7}"/>
                </a:ext>
              </a:extLst>
            </p:cNvPr>
            <p:cNvSpPr/>
            <p:nvPr/>
          </p:nvSpPr>
          <p:spPr>
            <a:xfrm>
              <a:off x="3569949" y="2176493"/>
              <a:ext cx="366454" cy="1141295"/>
            </a:xfrm>
            <a:custGeom>
              <a:avLst/>
              <a:gdLst>
                <a:gd name="connsiteX0" fmla="*/ 0 w 366454"/>
                <a:gd name="connsiteY0" fmla="*/ 0 h 1141295"/>
                <a:gd name="connsiteX1" fmla="*/ 366455 w 366454"/>
                <a:gd name="connsiteY1" fmla="*/ 0 h 1141295"/>
                <a:gd name="connsiteX2" fmla="*/ 366455 w 366454"/>
                <a:gd name="connsiteY2" fmla="*/ 1141295 h 1141295"/>
                <a:gd name="connsiteX3" fmla="*/ 0 w 366454"/>
                <a:gd name="connsiteY3" fmla="*/ 1141295 h 1141295"/>
              </a:gdLst>
              <a:ahLst/>
              <a:cxnLst>
                <a:cxn ang="0">
                  <a:pos x="connsiteX0" y="connsiteY0"/>
                </a:cxn>
                <a:cxn ang="0">
                  <a:pos x="connsiteX1" y="connsiteY1"/>
                </a:cxn>
                <a:cxn ang="0">
                  <a:pos x="connsiteX2" y="connsiteY2"/>
                </a:cxn>
                <a:cxn ang="0">
                  <a:pos x="connsiteX3" y="connsiteY3"/>
                </a:cxn>
              </a:cxnLst>
              <a:rect l="l" t="t" r="r" b="b"/>
              <a:pathLst>
                <a:path w="366454" h="1141295">
                  <a:moveTo>
                    <a:pt x="0" y="0"/>
                  </a:moveTo>
                  <a:lnTo>
                    <a:pt x="366455" y="0"/>
                  </a:lnTo>
                  <a:lnTo>
                    <a:pt x="366455" y="1141295"/>
                  </a:lnTo>
                  <a:lnTo>
                    <a:pt x="0" y="1141295"/>
                  </a:lnTo>
                  <a:close/>
                </a:path>
              </a:pathLst>
            </a:custGeom>
            <a:solidFill>
              <a:srgbClr val="933C3C"/>
            </a:solidFill>
            <a:ln w="1283" cap="flat">
              <a:noFill/>
              <a:prstDash val="solid"/>
              <a:miter/>
            </a:ln>
          </p:spPr>
          <p:txBody>
            <a:bodyPr rtlCol="0" anchor="ctr"/>
            <a:lstStyle/>
            <a:p>
              <a:endParaRPr lang="en-VN"/>
            </a:p>
          </p:txBody>
        </p:sp>
        <p:sp>
          <p:nvSpPr>
            <p:cNvPr id="145" name="Graphic 48">
              <a:extLst>
                <a:ext uri="{FF2B5EF4-FFF2-40B4-BE49-F238E27FC236}">
                  <a16:creationId xmlns:a16="http://schemas.microsoft.com/office/drawing/2014/main" id="{4A2A974F-5B3B-D54A-992F-4DDC946B9D6A}"/>
                </a:ext>
              </a:extLst>
            </p:cNvPr>
            <p:cNvSpPr/>
            <p:nvPr/>
          </p:nvSpPr>
          <p:spPr>
            <a:xfrm>
              <a:off x="2924104" y="2741158"/>
              <a:ext cx="484081" cy="571483"/>
            </a:xfrm>
            <a:custGeom>
              <a:avLst/>
              <a:gdLst>
                <a:gd name="connsiteX0" fmla="*/ 484081 w 484081"/>
                <a:gd name="connsiteY0" fmla="*/ 0 h 571483"/>
                <a:gd name="connsiteX1" fmla="*/ 156076 w 484081"/>
                <a:gd name="connsiteY1" fmla="*/ 0 h 571483"/>
                <a:gd name="connsiteX2" fmla="*/ 0 w 484081"/>
                <a:gd name="connsiteY2" fmla="*/ 54472 h 571483"/>
                <a:gd name="connsiteX3" fmla="*/ 0 w 484081"/>
                <a:gd name="connsiteY3" fmla="*/ 571484 h 571483"/>
                <a:gd name="connsiteX4" fmla="*/ 366455 w 484081"/>
                <a:gd name="connsiteY4" fmla="*/ 571484 h 571483"/>
                <a:gd name="connsiteX5" fmla="*/ 484081 w 484081"/>
                <a:gd name="connsiteY5" fmla="*/ 517011 h 571483"/>
                <a:gd name="connsiteX6" fmla="*/ 484081 w 484081"/>
                <a:gd name="connsiteY6" fmla="*/ 0 h 57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571483">
                  <a:moveTo>
                    <a:pt x="484081" y="0"/>
                  </a:moveTo>
                  <a:lnTo>
                    <a:pt x="156076" y="0"/>
                  </a:lnTo>
                  <a:lnTo>
                    <a:pt x="0" y="54472"/>
                  </a:lnTo>
                  <a:lnTo>
                    <a:pt x="0" y="571484"/>
                  </a:lnTo>
                  <a:lnTo>
                    <a:pt x="366455" y="571484"/>
                  </a:lnTo>
                  <a:lnTo>
                    <a:pt x="484081" y="517011"/>
                  </a:lnTo>
                  <a:lnTo>
                    <a:pt x="484081" y="0"/>
                  </a:lnTo>
                  <a:close/>
                </a:path>
              </a:pathLst>
            </a:custGeom>
            <a:solidFill>
              <a:srgbClr val="3F1217"/>
            </a:solidFill>
            <a:ln w="1283" cap="flat">
              <a:noFill/>
              <a:prstDash val="solid"/>
              <a:miter/>
            </a:ln>
          </p:spPr>
          <p:txBody>
            <a:bodyPr rtlCol="0" anchor="ctr"/>
            <a:lstStyle/>
            <a:p>
              <a:endParaRPr lang="en-VN"/>
            </a:p>
          </p:txBody>
        </p:sp>
        <p:sp>
          <p:nvSpPr>
            <p:cNvPr id="146" name="Graphic 48">
              <a:extLst>
                <a:ext uri="{FF2B5EF4-FFF2-40B4-BE49-F238E27FC236}">
                  <a16:creationId xmlns:a16="http://schemas.microsoft.com/office/drawing/2014/main" id="{6E4B7DEA-DD00-334D-85BF-F93B02D5C5FC}"/>
                </a:ext>
              </a:extLst>
            </p:cNvPr>
            <p:cNvSpPr/>
            <p:nvPr/>
          </p:nvSpPr>
          <p:spPr>
            <a:xfrm>
              <a:off x="2924104" y="2795630"/>
              <a:ext cx="366454" cy="517011"/>
            </a:xfrm>
            <a:custGeom>
              <a:avLst/>
              <a:gdLst>
                <a:gd name="connsiteX0" fmla="*/ 0 w 366454"/>
                <a:gd name="connsiteY0" fmla="*/ 0 h 517011"/>
                <a:gd name="connsiteX1" fmla="*/ 366455 w 366454"/>
                <a:gd name="connsiteY1" fmla="*/ 0 h 517011"/>
                <a:gd name="connsiteX2" fmla="*/ 366455 w 366454"/>
                <a:gd name="connsiteY2" fmla="*/ 517011 h 517011"/>
                <a:gd name="connsiteX3" fmla="*/ 0 w 366454"/>
                <a:gd name="connsiteY3" fmla="*/ 517011 h 517011"/>
              </a:gdLst>
              <a:ahLst/>
              <a:cxnLst>
                <a:cxn ang="0">
                  <a:pos x="connsiteX0" y="connsiteY0"/>
                </a:cxn>
                <a:cxn ang="0">
                  <a:pos x="connsiteX1" y="connsiteY1"/>
                </a:cxn>
                <a:cxn ang="0">
                  <a:pos x="connsiteX2" y="connsiteY2"/>
                </a:cxn>
                <a:cxn ang="0">
                  <a:pos x="connsiteX3" y="connsiteY3"/>
                </a:cxn>
              </a:cxnLst>
              <a:rect l="l" t="t" r="r" b="b"/>
              <a:pathLst>
                <a:path w="366454" h="517011">
                  <a:moveTo>
                    <a:pt x="0" y="0"/>
                  </a:moveTo>
                  <a:lnTo>
                    <a:pt x="366455" y="0"/>
                  </a:lnTo>
                  <a:lnTo>
                    <a:pt x="366455" y="517011"/>
                  </a:lnTo>
                  <a:lnTo>
                    <a:pt x="0" y="517011"/>
                  </a:lnTo>
                  <a:close/>
                </a:path>
              </a:pathLst>
            </a:custGeom>
            <a:solidFill>
              <a:srgbClr val="933C3C"/>
            </a:solidFill>
            <a:ln w="1283" cap="flat">
              <a:noFill/>
              <a:prstDash val="solid"/>
              <a:miter/>
            </a:ln>
          </p:spPr>
          <p:txBody>
            <a:bodyPr rtlCol="0" anchor="ctr"/>
            <a:lstStyle/>
            <a:p>
              <a:endParaRPr lang="en-VN"/>
            </a:p>
          </p:txBody>
        </p:sp>
        <p:sp>
          <p:nvSpPr>
            <p:cNvPr id="147" name="Graphic 48">
              <a:extLst>
                <a:ext uri="{FF2B5EF4-FFF2-40B4-BE49-F238E27FC236}">
                  <a16:creationId xmlns:a16="http://schemas.microsoft.com/office/drawing/2014/main" id="{0F1429C6-DF29-D247-85C5-3DAF847D168F}"/>
                </a:ext>
              </a:extLst>
            </p:cNvPr>
            <p:cNvSpPr/>
            <p:nvPr/>
          </p:nvSpPr>
          <p:spPr>
            <a:xfrm>
              <a:off x="4215794" y="1829897"/>
              <a:ext cx="484094" cy="1484172"/>
            </a:xfrm>
            <a:custGeom>
              <a:avLst/>
              <a:gdLst>
                <a:gd name="connsiteX0" fmla="*/ 484094 w 484094"/>
                <a:gd name="connsiteY0" fmla="*/ 0 h 1484172"/>
                <a:gd name="connsiteX1" fmla="*/ 156089 w 484094"/>
                <a:gd name="connsiteY1" fmla="*/ 0 h 1484172"/>
                <a:gd name="connsiteX2" fmla="*/ 0 w 484094"/>
                <a:gd name="connsiteY2" fmla="*/ 54460 h 1484172"/>
                <a:gd name="connsiteX3" fmla="*/ 0 w 484094"/>
                <a:gd name="connsiteY3" fmla="*/ 1484173 h 1484172"/>
                <a:gd name="connsiteX4" fmla="*/ 366455 w 484094"/>
                <a:gd name="connsiteY4" fmla="*/ 1484173 h 1484172"/>
                <a:gd name="connsiteX5" fmla="*/ 484094 w 484094"/>
                <a:gd name="connsiteY5" fmla="*/ 1429700 h 1484172"/>
                <a:gd name="connsiteX6" fmla="*/ 484094 w 484094"/>
                <a:gd name="connsiteY6" fmla="*/ 0 h 148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94" h="1484172">
                  <a:moveTo>
                    <a:pt x="484094" y="0"/>
                  </a:moveTo>
                  <a:lnTo>
                    <a:pt x="156089" y="0"/>
                  </a:lnTo>
                  <a:lnTo>
                    <a:pt x="0" y="54460"/>
                  </a:lnTo>
                  <a:lnTo>
                    <a:pt x="0" y="1484173"/>
                  </a:lnTo>
                  <a:lnTo>
                    <a:pt x="366455" y="1484173"/>
                  </a:lnTo>
                  <a:lnTo>
                    <a:pt x="484094" y="1429700"/>
                  </a:lnTo>
                  <a:lnTo>
                    <a:pt x="484094" y="0"/>
                  </a:lnTo>
                  <a:close/>
                </a:path>
              </a:pathLst>
            </a:custGeom>
            <a:solidFill>
              <a:srgbClr val="3F1217"/>
            </a:solidFill>
            <a:ln w="1283" cap="flat">
              <a:noFill/>
              <a:prstDash val="solid"/>
              <a:miter/>
            </a:ln>
          </p:spPr>
          <p:txBody>
            <a:bodyPr rtlCol="0" anchor="ctr"/>
            <a:lstStyle/>
            <a:p>
              <a:endParaRPr lang="en-VN"/>
            </a:p>
          </p:txBody>
        </p:sp>
        <p:sp>
          <p:nvSpPr>
            <p:cNvPr id="148" name="Graphic 48">
              <a:extLst>
                <a:ext uri="{FF2B5EF4-FFF2-40B4-BE49-F238E27FC236}">
                  <a16:creationId xmlns:a16="http://schemas.microsoft.com/office/drawing/2014/main" id="{F2DA2666-4BB5-334C-BE4D-A0F0C4A15ACC}"/>
                </a:ext>
              </a:extLst>
            </p:cNvPr>
            <p:cNvSpPr/>
            <p:nvPr/>
          </p:nvSpPr>
          <p:spPr>
            <a:xfrm>
              <a:off x="4215794" y="1884357"/>
              <a:ext cx="366454" cy="1429712"/>
            </a:xfrm>
            <a:custGeom>
              <a:avLst/>
              <a:gdLst>
                <a:gd name="connsiteX0" fmla="*/ 0 w 366454"/>
                <a:gd name="connsiteY0" fmla="*/ 0 h 1429712"/>
                <a:gd name="connsiteX1" fmla="*/ 366455 w 366454"/>
                <a:gd name="connsiteY1" fmla="*/ 0 h 1429712"/>
                <a:gd name="connsiteX2" fmla="*/ 366455 w 366454"/>
                <a:gd name="connsiteY2" fmla="*/ 1429713 h 1429712"/>
                <a:gd name="connsiteX3" fmla="*/ 0 w 366454"/>
                <a:gd name="connsiteY3" fmla="*/ 1429713 h 1429712"/>
              </a:gdLst>
              <a:ahLst/>
              <a:cxnLst>
                <a:cxn ang="0">
                  <a:pos x="connsiteX0" y="connsiteY0"/>
                </a:cxn>
                <a:cxn ang="0">
                  <a:pos x="connsiteX1" y="connsiteY1"/>
                </a:cxn>
                <a:cxn ang="0">
                  <a:pos x="connsiteX2" y="connsiteY2"/>
                </a:cxn>
                <a:cxn ang="0">
                  <a:pos x="connsiteX3" y="connsiteY3"/>
                </a:cxn>
              </a:cxnLst>
              <a:rect l="l" t="t" r="r" b="b"/>
              <a:pathLst>
                <a:path w="366454" h="1429712">
                  <a:moveTo>
                    <a:pt x="0" y="0"/>
                  </a:moveTo>
                  <a:lnTo>
                    <a:pt x="366455" y="0"/>
                  </a:lnTo>
                  <a:lnTo>
                    <a:pt x="366455" y="1429713"/>
                  </a:lnTo>
                  <a:lnTo>
                    <a:pt x="0" y="1429713"/>
                  </a:lnTo>
                  <a:close/>
                </a:path>
              </a:pathLst>
            </a:custGeom>
            <a:solidFill>
              <a:srgbClr val="933C3C"/>
            </a:solidFill>
            <a:ln w="1283" cap="flat">
              <a:noFill/>
              <a:prstDash val="solid"/>
              <a:miter/>
            </a:ln>
          </p:spPr>
          <p:txBody>
            <a:bodyPr rtlCol="0" anchor="ctr"/>
            <a:lstStyle/>
            <a:p>
              <a:endParaRPr lang="en-VN"/>
            </a:p>
          </p:txBody>
        </p:sp>
        <p:sp>
          <p:nvSpPr>
            <p:cNvPr id="149" name="Graphic 48">
              <a:extLst>
                <a:ext uri="{FF2B5EF4-FFF2-40B4-BE49-F238E27FC236}">
                  <a16:creationId xmlns:a16="http://schemas.microsoft.com/office/drawing/2014/main" id="{CEBFC1B2-70AA-F94D-BF18-765B784DF279}"/>
                </a:ext>
              </a:extLst>
            </p:cNvPr>
            <p:cNvSpPr/>
            <p:nvPr/>
          </p:nvSpPr>
          <p:spPr>
            <a:xfrm>
              <a:off x="4387852" y="1241405"/>
              <a:ext cx="130146" cy="151896"/>
            </a:xfrm>
            <a:custGeom>
              <a:avLst/>
              <a:gdLst>
                <a:gd name="connsiteX0" fmla="*/ 61579 w 130146"/>
                <a:gd name="connsiteY0" fmla="*/ 10335 h 151896"/>
                <a:gd name="connsiteX1" fmla="*/ 93839 w 130146"/>
                <a:gd name="connsiteY1" fmla="*/ 85302 h 151896"/>
                <a:gd name="connsiteX2" fmla="*/ 130075 w 130146"/>
                <a:gd name="connsiteY2" fmla="*/ 114893 h 151896"/>
                <a:gd name="connsiteX3" fmla="*/ 34775 w 130146"/>
                <a:gd name="connsiteY3" fmla="*/ 148999 h 151896"/>
                <a:gd name="connsiteX4" fmla="*/ -72 w 130146"/>
                <a:gd name="connsiteY4" fmla="*/ 126742 h 151896"/>
                <a:gd name="connsiteX5" fmla="*/ 23451 w 130146"/>
                <a:gd name="connsiteY5" fmla="*/ 112371 h 151896"/>
                <a:gd name="connsiteX6" fmla="*/ 24571 w 130146"/>
                <a:gd name="connsiteY6" fmla="*/ -86 h 15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146" h="151896">
                  <a:moveTo>
                    <a:pt x="61579" y="10335"/>
                  </a:moveTo>
                  <a:cubicBezTo>
                    <a:pt x="61579" y="10335"/>
                    <a:pt x="89618" y="69182"/>
                    <a:pt x="93839" y="85302"/>
                  </a:cubicBezTo>
                  <a:cubicBezTo>
                    <a:pt x="98060" y="101422"/>
                    <a:pt x="130075" y="114893"/>
                    <a:pt x="130075" y="114893"/>
                  </a:cubicBezTo>
                  <a:cubicBezTo>
                    <a:pt x="130075" y="114893"/>
                    <a:pt x="60923" y="163871"/>
                    <a:pt x="34775" y="148999"/>
                  </a:cubicBezTo>
                  <a:cubicBezTo>
                    <a:pt x="8627" y="134126"/>
                    <a:pt x="-72" y="126742"/>
                    <a:pt x="-72" y="126742"/>
                  </a:cubicBezTo>
                  <a:cubicBezTo>
                    <a:pt x="-72" y="126742"/>
                    <a:pt x="20414" y="124027"/>
                    <a:pt x="23451" y="112371"/>
                  </a:cubicBezTo>
                  <a:cubicBezTo>
                    <a:pt x="26488" y="100715"/>
                    <a:pt x="24571" y="-86"/>
                    <a:pt x="24571" y="-86"/>
                  </a:cubicBezTo>
                  <a:close/>
                </a:path>
              </a:pathLst>
            </a:custGeom>
            <a:solidFill>
              <a:srgbClr val="E08A68"/>
            </a:solidFill>
            <a:ln w="1283" cap="flat">
              <a:noFill/>
              <a:prstDash val="solid"/>
              <a:miter/>
            </a:ln>
          </p:spPr>
          <p:txBody>
            <a:bodyPr rtlCol="0" anchor="ctr"/>
            <a:lstStyle/>
            <a:p>
              <a:endParaRPr lang="en-VN"/>
            </a:p>
          </p:txBody>
        </p:sp>
        <p:sp>
          <p:nvSpPr>
            <p:cNvPr id="150" name="Graphic 48">
              <a:extLst>
                <a:ext uri="{FF2B5EF4-FFF2-40B4-BE49-F238E27FC236}">
                  <a16:creationId xmlns:a16="http://schemas.microsoft.com/office/drawing/2014/main" id="{CD542990-8FEC-2D48-98C3-174444A62CE6}"/>
                </a:ext>
              </a:extLst>
            </p:cNvPr>
            <p:cNvSpPr/>
            <p:nvPr/>
          </p:nvSpPr>
          <p:spPr>
            <a:xfrm>
              <a:off x="4249014" y="1379889"/>
              <a:ext cx="163789" cy="297081"/>
            </a:xfrm>
            <a:custGeom>
              <a:avLst/>
              <a:gdLst>
                <a:gd name="connsiteX0" fmla="*/ 107536 w 163789"/>
                <a:gd name="connsiteY0" fmla="*/ -86 h 297081"/>
                <a:gd name="connsiteX1" fmla="*/ 61134 w 163789"/>
                <a:gd name="connsiteY1" fmla="*/ 145409 h 297081"/>
                <a:gd name="connsiteX2" fmla="*/ 15324 w 163789"/>
                <a:gd name="connsiteY2" fmla="*/ 217212 h 297081"/>
                <a:gd name="connsiteX3" fmla="*/ 2018 w 163789"/>
                <a:gd name="connsiteY3" fmla="*/ 274617 h 297081"/>
                <a:gd name="connsiteX4" fmla="*/ 43801 w 163789"/>
                <a:gd name="connsiteY4" fmla="*/ 290236 h 297081"/>
                <a:gd name="connsiteX5" fmla="*/ 111435 w 163789"/>
                <a:gd name="connsiteY5" fmla="*/ 176878 h 297081"/>
                <a:gd name="connsiteX6" fmla="*/ 139011 w 163789"/>
                <a:gd name="connsiteY6" fmla="*/ 139761 h 297081"/>
                <a:gd name="connsiteX7" fmla="*/ 163718 w 163789"/>
                <a:gd name="connsiteY7" fmla="*/ 71575 h 29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89" h="297081">
                  <a:moveTo>
                    <a:pt x="107536" y="-86"/>
                  </a:moveTo>
                  <a:lnTo>
                    <a:pt x="61134" y="145409"/>
                  </a:lnTo>
                  <a:lnTo>
                    <a:pt x="15324" y="217212"/>
                  </a:lnTo>
                  <a:cubicBezTo>
                    <a:pt x="6792" y="236047"/>
                    <a:pt x="-4879" y="255126"/>
                    <a:pt x="2018" y="274617"/>
                  </a:cubicBezTo>
                  <a:cubicBezTo>
                    <a:pt x="8208" y="292101"/>
                    <a:pt x="20278" y="305713"/>
                    <a:pt x="43801" y="290236"/>
                  </a:cubicBezTo>
                  <a:lnTo>
                    <a:pt x="111435" y="176878"/>
                  </a:lnTo>
                  <a:cubicBezTo>
                    <a:pt x="121490" y="165171"/>
                    <a:pt x="130705" y="152768"/>
                    <a:pt x="139011" y="139761"/>
                  </a:cubicBezTo>
                  <a:lnTo>
                    <a:pt x="163718" y="71575"/>
                  </a:lnTo>
                  <a:close/>
                </a:path>
              </a:pathLst>
            </a:custGeom>
            <a:solidFill>
              <a:srgbClr val="282247"/>
            </a:solidFill>
            <a:ln w="1283" cap="flat">
              <a:noFill/>
              <a:prstDash val="solid"/>
              <a:miter/>
            </a:ln>
          </p:spPr>
          <p:txBody>
            <a:bodyPr rtlCol="0" anchor="ctr"/>
            <a:lstStyle/>
            <a:p>
              <a:endParaRPr lang="en-VN"/>
            </a:p>
          </p:txBody>
        </p:sp>
        <p:sp>
          <p:nvSpPr>
            <p:cNvPr id="151" name="Graphic 48">
              <a:extLst>
                <a:ext uri="{FF2B5EF4-FFF2-40B4-BE49-F238E27FC236}">
                  <a16:creationId xmlns:a16="http://schemas.microsoft.com/office/drawing/2014/main" id="{8D8AB2EE-DB87-554B-B70C-F7A2E2AFA672}"/>
                </a:ext>
              </a:extLst>
            </p:cNvPr>
            <p:cNvSpPr/>
            <p:nvPr/>
          </p:nvSpPr>
          <p:spPr>
            <a:xfrm>
              <a:off x="4192264" y="2065682"/>
              <a:ext cx="121210" cy="149184"/>
            </a:xfrm>
            <a:custGeom>
              <a:avLst/>
              <a:gdLst>
                <a:gd name="connsiteX0" fmla="*/ 56761 w 121210"/>
                <a:gd name="connsiteY0" fmla="*/ 15443 h 149184"/>
                <a:gd name="connsiteX1" fmla="*/ 7863 w 121210"/>
                <a:gd name="connsiteY1" fmla="*/ 107932 h 149184"/>
                <a:gd name="connsiteX2" fmla="*/ 6576 w 121210"/>
                <a:gd name="connsiteY2" fmla="*/ 143673 h 149184"/>
                <a:gd name="connsiteX3" fmla="*/ 55757 w 121210"/>
                <a:gd name="connsiteY3" fmla="*/ 141190 h 149184"/>
                <a:gd name="connsiteX4" fmla="*/ 100602 w 121210"/>
                <a:gd name="connsiteY4" fmla="*/ 77184 h 149184"/>
                <a:gd name="connsiteX5" fmla="*/ 101503 w 121210"/>
                <a:gd name="connsiteY5" fmla="*/ 68899 h 149184"/>
                <a:gd name="connsiteX6" fmla="*/ 108066 w 121210"/>
                <a:gd name="connsiteY6" fmla="*/ 75100 h 149184"/>
                <a:gd name="connsiteX7" fmla="*/ 121139 w 121210"/>
                <a:gd name="connsiteY7" fmla="*/ 58580 h 149184"/>
                <a:gd name="connsiteX8" fmla="*/ 95082 w 121210"/>
                <a:gd name="connsiteY8" fmla="*/ -86 h 14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210" h="149184">
                  <a:moveTo>
                    <a:pt x="56761" y="15443"/>
                  </a:moveTo>
                  <a:cubicBezTo>
                    <a:pt x="56761" y="15443"/>
                    <a:pt x="31514" y="94874"/>
                    <a:pt x="7863" y="107932"/>
                  </a:cubicBezTo>
                  <a:cubicBezTo>
                    <a:pt x="7863" y="107932"/>
                    <a:pt x="-9098" y="133586"/>
                    <a:pt x="6576" y="143673"/>
                  </a:cubicBezTo>
                  <a:cubicBezTo>
                    <a:pt x="22249" y="153759"/>
                    <a:pt x="43159" y="147918"/>
                    <a:pt x="55757" y="141190"/>
                  </a:cubicBezTo>
                  <a:cubicBezTo>
                    <a:pt x="68355" y="134461"/>
                    <a:pt x="100602" y="77184"/>
                    <a:pt x="100602" y="77184"/>
                  </a:cubicBezTo>
                  <a:lnTo>
                    <a:pt x="101503" y="68899"/>
                  </a:lnTo>
                  <a:lnTo>
                    <a:pt x="108066" y="75100"/>
                  </a:lnTo>
                  <a:lnTo>
                    <a:pt x="121139" y="58580"/>
                  </a:lnTo>
                  <a:lnTo>
                    <a:pt x="95082" y="-86"/>
                  </a:lnTo>
                  <a:close/>
                </a:path>
              </a:pathLst>
            </a:custGeom>
            <a:solidFill>
              <a:srgbClr val="4C2421"/>
            </a:solidFill>
            <a:ln w="1283" cap="flat">
              <a:noFill/>
              <a:prstDash val="solid"/>
              <a:miter/>
            </a:ln>
          </p:spPr>
          <p:txBody>
            <a:bodyPr rtlCol="0" anchor="ctr"/>
            <a:lstStyle/>
            <a:p>
              <a:endParaRPr lang="en-VN"/>
            </a:p>
          </p:txBody>
        </p:sp>
        <p:sp>
          <p:nvSpPr>
            <p:cNvPr id="152" name="Graphic 48">
              <a:extLst>
                <a:ext uri="{FF2B5EF4-FFF2-40B4-BE49-F238E27FC236}">
                  <a16:creationId xmlns:a16="http://schemas.microsoft.com/office/drawing/2014/main" id="{0AD6702E-EE19-5F42-ABB6-C5B0BF31E5D2}"/>
                </a:ext>
              </a:extLst>
            </p:cNvPr>
            <p:cNvSpPr/>
            <p:nvPr/>
          </p:nvSpPr>
          <p:spPr>
            <a:xfrm>
              <a:off x="4218413" y="2087999"/>
              <a:ext cx="44897" cy="43774"/>
            </a:xfrm>
            <a:custGeom>
              <a:avLst/>
              <a:gdLst>
                <a:gd name="connsiteX0" fmla="*/ 29016 w 44897"/>
                <a:gd name="connsiteY0" fmla="*/ 2054 h 43774"/>
                <a:gd name="connsiteX1" fmla="*/ 7217 w 44897"/>
                <a:gd name="connsiteY1" fmla="*/ 23655 h 43774"/>
                <a:gd name="connsiteX2" fmla="*/ 1774 w 44897"/>
                <a:gd name="connsiteY2" fmla="*/ 42863 h 43774"/>
                <a:gd name="connsiteX3" fmla="*/ 18310 w 44897"/>
                <a:gd name="connsiteY3" fmla="*/ 33407 h 43774"/>
                <a:gd name="connsiteX4" fmla="*/ 24744 w 44897"/>
                <a:gd name="connsiteY4" fmla="*/ 23707 h 43774"/>
                <a:gd name="connsiteX5" fmla="*/ 30019 w 44897"/>
                <a:gd name="connsiteY5" fmla="*/ 8088 h 43774"/>
                <a:gd name="connsiteX6" fmla="*/ 26416 w 44897"/>
                <a:gd name="connsiteY6" fmla="*/ 7110 h 43774"/>
                <a:gd name="connsiteX7" fmla="*/ 31924 w 44897"/>
                <a:gd name="connsiteY7" fmla="*/ 26820 h 43774"/>
                <a:gd name="connsiteX8" fmla="*/ 41897 w 44897"/>
                <a:gd name="connsiteY8" fmla="*/ 36186 h 43774"/>
                <a:gd name="connsiteX9" fmla="*/ 43505 w 44897"/>
                <a:gd name="connsiteY9" fmla="*/ 23835 h 43774"/>
                <a:gd name="connsiteX10" fmla="*/ 33455 w 44897"/>
                <a:gd name="connsiteY10" fmla="*/ 793 h 43774"/>
                <a:gd name="connsiteX11" fmla="*/ 30122 w 44897"/>
                <a:gd name="connsiteY11" fmla="*/ 2749 h 43774"/>
                <a:gd name="connsiteX12" fmla="*/ 37174 w 44897"/>
                <a:gd name="connsiteY12" fmla="*/ 16245 h 43774"/>
                <a:gd name="connsiteX13" fmla="*/ 40636 w 44897"/>
                <a:gd name="connsiteY13" fmla="*/ 29290 h 43774"/>
                <a:gd name="connsiteX14" fmla="*/ 33429 w 44897"/>
                <a:gd name="connsiteY14" fmla="*/ 21378 h 43774"/>
                <a:gd name="connsiteX15" fmla="*/ 30277 w 44897"/>
                <a:gd name="connsiteY15" fmla="*/ 7110 h 43774"/>
                <a:gd name="connsiteX16" fmla="*/ 28283 w 44897"/>
                <a:gd name="connsiteY16" fmla="*/ 5220 h 43774"/>
                <a:gd name="connsiteX17" fmla="*/ 26687 w 44897"/>
                <a:gd name="connsiteY17" fmla="*/ 6132 h 43774"/>
                <a:gd name="connsiteX18" fmla="*/ 19764 w 44897"/>
                <a:gd name="connsiteY18" fmla="*/ 25096 h 43774"/>
                <a:gd name="connsiteX19" fmla="*/ 12918 w 44897"/>
                <a:gd name="connsiteY19" fmla="*/ 33343 h 43774"/>
                <a:gd name="connsiteX20" fmla="*/ 4631 w 44897"/>
                <a:gd name="connsiteY20" fmla="*/ 35916 h 43774"/>
                <a:gd name="connsiteX21" fmla="*/ 11618 w 44897"/>
                <a:gd name="connsiteY21" fmla="*/ 24440 h 43774"/>
                <a:gd name="connsiteX22" fmla="*/ 18271 w 44897"/>
                <a:gd name="connsiteY22" fmla="*/ 17711 h 43774"/>
                <a:gd name="connsiteX23" fmla="*/ 32426 w 44897"/>
                <a:gd name="connsiteY23" fmla="*/ 4035 h 43774"/>
                <a:gd name="connsiteX24" fmla="*/ 29093 w 44897"/>
                <a:gd name="connsiteY24" fmla="*/ 2093 h 43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897" h="43774">
                  <a:moveTo>
                    <a:pt x="29016" y="2054"/>
                  </a:moveTo>
                  <a:cubicBezTo>
                    <a:pt x="22775" y="10211"/>
                    <a:pt x="13574" y="15537"/>
                    <a:pt x="7217" y="23655"/>
                  </a:cubicBezTo>
                  <a:cubicBezTo>
                    <a:pt x="4425" y="27219"/>
                    <a:pt x="-3682" y="38309"/>
                    <a:pt x="1774" y="42863"/>
                  </a:cubicBezTo>
                  <a:cubicBezTo>
                    <a:pt x="6291" y="46633"/>
                    <a:pt x="15543" y="36431"/>
                    <a:pt x="18310" y="33407"/>
                  </a:cubicBezTo>
                  <a:cubicBezTo>
                    <a:pt x="20997" y="30569"/>
                    <a:pt x="23174" y="27287"/>
                    <a:pt x="24744" y="23707"/>
                  </a:cubicBezTo>
                  <a:cubicBezTo>
                    <a:pt x="26905" y="18560"/>
                    <a:pt x="27073" y="12925"/>
                    <a:pt x="30019" y="8088"/>
                  </a:cubicBezTo>
                  <a:lnTo>
                    <a:pt x="26416" y="7110"/>
                  </a:lnTo>
                  <a:cubicBezTo>
                    <a:pt x="26564" y="14039"/>
                    <a:pt x="28458" y="20818"/>
                    <a:pt x="31924" y="26820"/>
                  </a:cubicBezTo>
                  <a:cubicBezTo>
                    <a:pt x="33584" y="29650"/>
                    <a:pt x="37830" y="37177"/>
                    <a:pt x="41897" y="36186"/>
                  </a:cubicBezTo>
                  <a:cubicBezTo>
                    <a:pt x="46825" y="34990"/>
                    <a:pt x="44200" y="26884"/>
                    <a:pt x="43505" y="23835"/>
                  </a:cubicBezTo>
                  <a:cubicBezTo>
                    <a:pt x="41550" y="15619"/>
                    <a:pt x="38147" y="7816"/>
                    <a:pt x="33455" y="793"/>
                  </a:cubicBezTo>
                  <a:cubicBezTo>
                    <a:pt x="32168" y="-1265"/>
                    <a:pt x="28758" y="665"/>
                    <a:pt x="30122" y="2749"/>
                  </a:cubicBezTo>
                  <a:cubicBezTo>
                    <a:pt x="32966" y="6972"/>
                    <a:pt x="35331" y="11499"/>
                    <a:pt x="37174" y="16245"/>
                  </a:cubicBezTo>
                  <a:cubicBezTo>
                    <a:pt x="38255" y="19101"/>
                    <a:pt x="41729" y="26344"/>
                    <a:pt x="40636" y="29290"/>
                  </a:cubicBezTo>
                  <a:cubicBezTo>
                    <a:pt x="39169" y="33240"/>
                    <a:pt x="34317" y="23346"/>
                    <a:pt x="33429" y="21378"/>
                  </a:cubicBezTo>
                  <a:cubicBezTo>
                    <a:pt x="31448" y="16876"/>
                    <a:pt x="30377" y="12027"/>
                    <a:pt x="30277" y="7110"/>
                  </a:cubicBezTo>
                  <a:cubicBezTo>
                    <a:pt x="30248" y="6038"/>
                    <a:pt x="29355" y="5191"/>
                    <a:pt x="28283" y="5220"/>
                  </a:cubicBezTo>
                  <a:cubicBezTo>
                    <a:pt x="27631" y="5237"/>
                    <a:pt x="27032" y="5580"/>
                    <a:pt x="26687" y="6132"/>
                  </a:cubicBezTo>
                  <a:cubicBezTo>
                    <a:pt x="23096" y="12025"/>
                    <a:pt x="23161" y="19114"/>
                    <a:pt x="19764" y="25096"/>
                  </a:cubicBezTo>
                  <a:cubicBezTo>
                    <a:pt x="17922" y="28183"/>
                    <a:pt x="15613" y="30965"/>
                    <a:pt x="12918" y="33343"/>
                  </a:cubicBezTo>
                  <a:cubicBezTo>
                    <a:pt x="11168" y="34938"/>
                    <a:pt x="4618" y="41911"/>
                    <a:pt x="4631" y="35916"/>
                  </a:cubicBezTo>
                  <a:cubicBezTo>
                    <a:pt x="4631" y="32429"/>
                    <a:pt x="9547" y="26833"/>
                    <a:pt x="11618" y="24440"/>
                  </a:cubicBezTo>
                  <a:cubicBezTo>
                    <a:pt x="13695" y="22062"/>
                    <a:pt x="15916" y="19815"/>
                    <a:pt x="18271" y="17711"/>
                  </a:cubicBezTo>
                  <a:cubicBezTo>
                    <a:pt x="23161" y="13260"/>
                    <a:pt x="28334" y="9323"/>
                    <a:pt x="32426" y="4035"/>
                  </a:cubicBezTo>
                  <a:cubicBezTo>
                    <a:pt x="33931" y="2067"/>
                    <a:pt x="30586" y="176"/>
                    <a:pt x="29093" y="2093"/>
                  </a:cubicBezTo>
                  <a:close/>
                </a:path>
              </a:pathLst>
            </a:custGeom>
            <a:solidFill>
              <a:srgbClr val="3F1D1B"/>
            </a:solidFill>
            <a:ln w="1283" cap="flat">
              <a:noFill/>
              <a:prstDash val="solid"/>
              <a:miter/>
            </a:ln>
          </p:spPr>
          <p:txBody>
            <a:bodyPr rtlCol="0" anchor="ctr"/>
            <a:lstStyle/>
            <a:p>
              <a:endParaRPr lang="en-VN"/>
            </a:p>
          </p:txBody>
        </p:sp>
        <p:sp>
          <p:nvSpPr>
            <p:cNvPr id="153" name="Graphic 48">
              <a:extLst>
                <a:ext uri="{FF2B5EF4-FFF2-40B4-BE49-F238E27FC236}">
                  <a16:creationId xmlns:a16="http://schemas.microsoft.com/office/drawing/2014/main" id="{EC0DBAE0-A5E8-E644-97BB-56739221EF37}"/>
                </a:ext>
              </a:extLst>
            </p:cNvPr>
            <p:cNvSpPr/>
            <p:nvPr/>
          </p:nvSpPr>
          <p:spPr>
            <a:xfrm>
              <a:off x="4285075" y="2143621"/>
              <a:ext cx="137314" cy="169041"/>
            </a:xfrm>
            <a:custGeom>
              <a:avLst/>
              <a:gdLst>
                <a:gd name="connsiteX0" fmla="*/ 64359 w 137314"/>
                <a:gd name="connsiteY0" fmla="*/ 17553 h 169041"/>
                <a:gd name="connsiteX1" fmla="*/ 8911 w 137314"/>
                <a:gd name="connsiteY1" fmla="*/ 122316 h 169041"/>
                <a:gd name="connsiteX2" fmla="*/ 7470 w 137314"/>
                <a:gd name="connsiteY2" fmla="*/ 162804 h 169041"/>
                <a:gd name="connsiteX3" fmla="*/ 63175 w 137314"/>
                <a:gd name="connsiteY3" fmla="*/ 159986 h 169041"/>
                <a:gd name="connsiteX4" fmla="*/ 113978 w 137314"/>
                <a:gd name="connsiteY4" fmla="*/ 87489 h 169041"/>
                <a:gd name="connsiteX5" fmla="*/ 114995 w 137314"/>
                <a:gd name="connsiteY5" fmla="*/ 78097 h 169041"/>
                <a:gd name="connsiteX6" fmla="*/ 122432 w 137314"/>
                <a:gd name="connsiteY6" fmla="*/ 85122 h 169041"/>
                <a:gd name="connsiteX7" fmla="*/ 137243 w 137314"/>
                <a:gd name="connsiteY7" fmla="*/ 66364 h 169041"/>
                <a:gd name="connsiteX8" fmla="*/ 107737 w 137314"/>
                <a:gd name="connsiteY8" fmla="*/ -86 h 16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314" h="169041">
                  <a:moveTo>
                    <a:pt x="64359" y="17553"/>
                  </a:moveTo>
                  <a:cubicBezTo>
                    <a:pt x="64359" y="17553"/>
                    <a:pt x="35753" y="107521"/>
                    <a:pt x="8911" y="122316"/>
                  </a:cubicBezTo>
                  <a:cubicBezTo>
                    <a:pt x="8911" y="122316"/>
                    <a:pt x="-10301" y="151366"/>
                    <a:pt x="7470" y="162804"/>
                  </a:cubicBezTo>
                  <a:cubicBezTo>
                    <a:pt x="25240" y="174241"/>
                    <a:pt x="48904" y="167615"/>
                    <a:pt x="63175" y="159986"/>
                  </a:cubicBezTo>
                  <a:cubicBezTo>
                    <a:pt x="77446" y="152357"/>
                    <a:pt x="113978" y="87489"/>
                    <a:pt x="113978" y="87489"/>
                  </a:cubicBezTo>
                  <a:lnTo>
                    <a:pt x="114995" y="78097"/>
                  </a:lnTo>
                  <a:lnTo>
                    <a:pt x="122432" y="85122"/>
                  </a:lnTo>
                  <a:lnTo>
                    <a:pt x="137243" y="66364"/>
                  </a:lnTo>
                  <a:lnTo>
                    <a:pt x="107737" y="-86"/>
                  </a:lnTo>
                  <a:close/>
                </a:path>
              </a:pathLst>
            </a:custGeom>
            <a:solidFill>
              <a:srgbClr val="4C2421"/>
            </a:solidFill>
            <a:ln w="1283" cap="flat">
              <a:noFill/>
              <a:prstDash val="solid"/>
              <a:miter/>
            </a:ln>
          </p:spPr>
          <p:txBody>
            <a:bodyPr rtlCol="0" anchor="ctr"/>
            <a:lstStyle/>
            <a:p>
              <a:endParaRPr lang="en-VN"/>
            </a:p>
          </p:txBody>
        </p:sp>
        <p:sp>
          <p:nvSpPr>
            <p:cNvPr id="154" name="Graphic 48">
              <a:extLst>
                <a:ext uri="{FF2B5EF4-FFF2-40B4-BE49-F238E27FC236}">
                  <a16:creationId xmlns:a16="http://schemas.microsoft.com/office/drawing/2014/main" id="{C222892D-EE10-DA4A-88BB-5DDD6AB9EBAB}"/>
                </a:ext>
              </a:extLst>
            </p:cNvPr>
            <p:cNvSpPr/>
            <p:nvPr/>
          </p:nvSpPr>
          <p:spPr>
            <a:xfrm>
              <a:off x="4130502" y="1703597"/>
              <a:ext cx="432498" cy="468454"/>
            </a:xfrm>
            <a:custGeom>
              <a:avLst/>
              <a:gdLst>
                <a:gd name="connsiteX0" fmla="*/ 206887 w 432498"/>
                <a:gd name="connsiteY0" fmla="*/ 32142 h 468454"/>
                <a:gd name="connsiteX1" fmla="*/ 198497 w 432498"/>
                <a:gd name="connsiteY1" fmla="*/ 35693 h 468454"/>
                <a:gd name="connsiteX2" fmla="*/ 23647 w 432498"/>
                <a:gd name="connsiteY2" fmla="*/ 121261 h 468454"/>
                <a:gd name="connsiteX3" fmla="*/ 3843 w 432498"/>
                <a:gd name="connsiteY3" fmla="*/ 207910 h 468454"/>
                <a:gd name="connsiteX4" fmla="*/ 100353 w 432498"/>
                <a:gd name="connsiteY4" fmla="*/ 403465 h 468454"/>
                <a:gd name="connsiteX5" fmla="*/ 167267 w 432498"/>
                <a:gd name="connsiteY5" fmla="*/ 381182 h 468454"/>
                <a:gd name="connsiteX6" fmla="*/ 112796 w 432498"/>
                <a:gd name="connsiteY6" fmla="*/ 215320 h 468454"/>
                <a:gd name="connsiteX7" fmla="*/ 182129 w 432498"/>
                <a:gd name="connsiteY7" fmla="*/ 148420 h 468454"/>
                <a:gd name="connsiteX8" fmla="*/ 241553 w 432498"/>
                <a:gd name="connsiteY8" fmla="*/ 126137 h 468454"/>
                <a:gd name="connsiteX9" fmla="*/ 154887 w 432498"/>
                <a:gd name="connsiteY9" fmla="*/ 205363 h 468454"/>
                <a:gd name="connsiteX10" fmla="*/ 199462 w 432498"/>
                <a:gd name="connsiteY10" fmla="*/ 467818 h 468454"/>
                <a:gd name="connsiteX11" fmla="*/ 278690 w 432498"/>
                <a:gd name="connsiteY11" fmla="*/ 452971 h 468454"/>
                <a:gd name="connsiteX12" fmla="*/ 253932 w 432498"/>
                <a:gd name="connsiteY12" fmla="*/ 232637 h 468454"/>
                <a:gd name="connsiteX13" fmla="*/ 348023 w 432498"/>
                <a:gd name="connsiteY13" fmla="*/ 175695 h 468454"/>
                <a:gd name="connsiteX14" fmla="*/ 402506 w 432498"/>
                <a:gd name="connsiteY14" fmla="*/ 153412 h 468454"/>
                <a:gd name="connsiteX15" fmla="*/ 432219 w 432498"/>
                <a:gd name="connsiteY15" fmla="*/ 74186 h 468454"/>
                <a:gd name="connsiteX16" fmla="*/ 387644 w 432498"/>
                <a:gd name="connsiteY16" fmla="*/ -86 h 4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2498" h="468454">
                  <a:moveTo>
                    <a:pt x="206887" y="32142"/>
                  </a:moveTo>
                  <a:lnTo>
                    <a:pt x="198497" y="35693"/>
                  </a:lnTo>
                  <a:cubicBezTo>
                    <a:pt x="163998" y="50385"/>
                    <a:pt x="34379" y="106260"/>
                    <a:pt x="23647" y="121261"/>
                  </a:cubicBezTo>
                  <a:cubicBezTo>
                    <a:pt x="11268" y="138591"/>
                    <a:pt x="-8523" y="175733"/>
                    <a:pt x="3843" y="207910"/>
                  </a:cubicBezTo>
                  <a:cubicBezTo>
                    <a:pt x="16209" y="240086"/>
                    <a:pt x="100353" y="403465"/>
                    <a:pt x="100353" y="403465"/>
                  </a:cubicBezTo>
                  <a:lnTo>
                    <a:pt x="167267" y="381182"/>
                  </a:lnTo>
                  <a:cubicBezTo>
                    <a:pt x="167267" y="381182"/>
                    <a:pt x="115923" y="240369"/>
                    <a:pt x="112796" y="215320"/>
                  </a:cubicBezTo>
                  <a:cubicBezTo>
                    <a:pt x="107842" y="175708"/>
                    <a:pt x="149933" y="153425"/>
                    <a:pt x="182129" y="148420"/>
                  </a:cubicBezTo>
                  <a:lnTo>
                    <a:pt x="241553" y="126137"/>
                  </a:lnTo>
                  <a:cubicBezTo>
                    <a:pt x="241553" y="126137"/>
                    <a:pt x="158902" y="188509"/>
                    <a:pt x="154887" y="205363"/>
                  </a:cubicBezTo>
                  <a:cubicBezTo>
                    <a:pt x="142508" y="257352"/>
                    <a:pt x="199462" y="467818"/>
                    <a:pt x="199462" y="467818"/>
                  </a:cubicBezTo>
                  <a:cubicBezTo>
                    <a:pt x="199462" y="467818"/>
                    <a:pt x="253932" y="472771"/>
                    <a:pt x="278690" y="452971"/>
                  </a:cubicBezTo>
                  <a:cubicBezTo>
                    <a:pt x="278690" y="452971"/>
                    <a:pt x="236599" y="252437"/>
                    <a:pt x="253932" y="232637"/>
                  </a:cubicBezTo>
                  <a:cubicBezTo>
                    <a:pt x="271266" y="212837"/>
                    <a:pt x="338128" y="180648"/>
                    <a:pt x="348023" y="175695"/>
                  </a:cubicBezTo>
                  <a:cubicBezTo>
                    <a:pt x="357919" y="170742"/>
                    <a:pt x="390127" y="168258"/>
                    <a:pt x="402506" y="153412"/>
                  </a:cubicBezTo>
                  <a:cubicBezTo>
                    <a:pt x="414885" y="138565"/>
                    <a:pt x="434676" y="121248"/>
                    <a:pt x="432219" y="74186"/>
                  </a:cubicBezTo>
                  <a:lnTo>
                    <a:pt x="387644" y="-86"/>
                  </a:lnTo>
                </a:path>
              </a:pathLst>
            </a:custGeom>
            <a:solidFill>
              <a:srgbClr val="282247"/>
            </a:solidFill>
            <a:ln w="1283" cap="flat">
              <a:noFill/>
              <a:prstDash val="solid"/>
              <a:miter/>
            </a:ln>
          </p:spPr>
          <p:txBody>
            <a:bodyPr rtlCol="0" anchor="ctr"/>
            <a:lstStyle/>
            <a:p>
              <a:endParaRPr lang="en-VN"/>
            </a:p>
          </p:txBody>
        </p:sp>
        <p:sp>
          <p:nvSpPr>
            <p:cNvPr id="155" name="Graphic 48">
              <a:extLst>
                <a:ext uri="{FF2B5EF4-FFF2-40B4-BE49-F238E27FC236}">
                  <a16:creationId xmlns:a16="http://schemas.microsoft.com/office/drawing/2014/main" id="{0FDEB951-84DD-0844-BFFE-A9120A5AE5E2}"/>
                </a:ext>
              </a:extLst>
            </p:cNvPr>
            <p:cNvSpPr/>
            <p:nvPr/>
          </p:nvSpPr>
          <p:spPr>
            <a:xfrm>
              <a:off x="4133709" y="1909586"/>
              <a:ext cx="164131" cy="197562"/>
            </a:xfrm>
            <a:custGeom>
              <a:avLst/>
              <a:gdLst>
                <a:gd name="connsiteX0" fmla="*/ 36847 w 164131"/>
                <a:gd name="connsiteY0" fmla="*/ 28437 h 197562"/>
                <a:gd name="connsiteX1" fmla="*/ -72 w 164131"/>
                <a:gd name="connsiteY1" fmla="*/ -86 h 197562"/>
                <a:gd name="connsiteX2" fmla="*/ 636 w 164131"/>
                <a:gd name="connsiteY2" fmla="*/ 1921 h 197562"/>
                <a:gd name="connsiteX3" fmla="*/ 97146 w 164131"/>
                <a:gd name="connsiteY3" fmla="*/ 197476 h 197562"/>
                <a:gd name="connsiteX4" fmla="*/ 164060 w 164131"/>
                <a:gd name="connsiteY4" fmla="*/ 175193 h 197562"/>
                <a:gd name="connsiteX5" fmla="*/ 127824 w 164131"/>
                <a:gd name="connsiteY5" fmla="*/ 71677 h 197562"/>
                <a:gd name="connsiteX6" fmla="*/ 36847 w 164131"/>
                <a:gd name="connsiteY6" fmla="*/ 28437 h 19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1" h="197562">
                  <a:moveTo>
                    <a:pt x="36847" y="28437"/>
                  </a:moveTo>
                  <a:lnTo>
                    <a:pt x="-72" y="-86"/>
                  </a:lnTo>
                  <a:cubicBezTo>
                    <a:pt x="160" y="583"/>
                    <a:pt x="379" y="1200"/>
                    <a:pt x="636" y="1921"/>
                  </a:cubicBezTo>
                  <a:cubicBezTo>
                    <a:pt x="13015" y="34085"/>
                    <a:pt x="97146" y="197476"/>
                    <a:pt x="97146" y="197476"/>
                  </a:cubicBezTo>
                  <a:lnTo>
                    <a:pt x="164060" y="175193"/>
                  </a:lnTo>
                  <a:cubicBezTo>
                    <a:pt x="164060" y="175193"/>
                    <a:pt x="143677" y="119305"/>
                    <a:pt x="127824" y="71677"/>
                  </a:cubicBezTo>
                  <a:cubicBezTo>
                    <a:pt x="96357" y="59797"/>
                    <a:pt x="65928" y="45334"/>
                    <a:pt x="36847" y="28437"/>
                  </a:cubicBezTo>
                  <a:close/>
                </a:path>
              </a:pathLst>
            </a:custGeom>
            <a:solidFill>
              <a:srgbClr val="191733"/>
            </a:solidFill>
            <a:ln w="1283" cap="flat">
              <a:noFill/>
              <a:prstDash val="solid"/>
              <a:miter/>
            </a:ln>
          </p:spPr>
          <p:txBody>
            <a:bodyPr rtlCol="0" anchor="ctr"/>
            <a:lstStyle/>
            <a:p>
              <a:endParaRPr lang="en-VN"/>
            </a:p>
          </p:txBody>
        </p:sp>
        <p:sp>
          <p:nvSpPr>
            <p:cNvPr id="156" name="Graphic 48">
              <a:extLst>
                <a:ext uri="{FF2B5EF4-FFF2-40B4-BE49-F238E27FC236}">
                  <a16:creationId xmlns:a16="http://schemas.microsoft.com/office/drawing/2014/main" id="{2DDB1380-3F6F-B44E-9808-88F859E134AA}"/>
                </a:ext>
              </a:extLst>
            </p:cNvPr>
            <p:cNvSpPr/>
            <p:nvPr/>
          </p:nvSpPr>
          <p:spPr>
            <a:xfrm>
              <a:off x="4290042" y="1991243"/>
              <a:ext cx="119234" cy="180847"/>
            </a:xfrm>
            <a:custGeom>
              <a:avLst/>
              <a:gdLst>
                <a:gd name="connsiteX0" fmla="*/ -72 w 119234"/>
                <a:gd name="connsiteY0" fmla="*/ -86 h 180847"/>
                <a:gd name="connsiteX1" fmla="*/ 39935 w 119234"/>
                <a:gd name="connsiteY1" fmla="*/ 180211 h 180847"/>
                <a:gd name="connsiteX2" fmla="*/ 119163 w 119234"/>
                <a:gd name="connsiteY2" fmla="*/ 165364 h 180847"/>
                <a:gd name="connsiteX3" fmla="*/ 94393 w 119234"/>
                <a:gd name="connsiteY3" fmla="*/ 21567 h 180847"/>
                <a:gd name="connsiteX4" fmla="*/ -72 w 119234"/>
                <a:gd name="connsiteY4" fmla="*/ -86 h 180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234" h="180847">
                  <a:moveTo>
                    <a:pt x="-72" y="-86"/>
                  </a:moveTo>
                  <a:cubicBezTo>
                    <a:pt x="12603" y="79255"/>
                    <a:pt x="39935" y="180211"/>
                    <a:pt x="39935" y="180211"/>
                  </a:cubicBezTo>
                  <a:cubicBezTo>
                    <a:pt x="39935" y="180211"/>
                    <a:pt x="94405" y="185164"/>
                    <a:pt x="119163" y="165364"/>
                  </a:cubicBezTo>
                  <a:cubicBezTo>
                    <a:pt x="119163" y="165364"/>
                    <a:pt x="102435" y="85482"/>
                    <a:pt x="94393" y="21567"/>
                  </a:cubicBezTo>
                  <a:cubicBezTo>
                    <a:pt x="62358" y="16985"/>
                    <a:pt x="30760" y="9742"/>
                    <a:pt x="-72" y="-86"/>
                  </a:cubicBezTo>
                  <a:close/>
                </a:path>
              </a:pathLst>
            </a:custGeom>
            <a:solidFill>
              <a:srgbClr val="191733"/>
            </a:solidFill>
            <a:ln w="1283" cap="flat">
              <a:noFill/>
              <a:prstDash val="solid"/>
              <a:miter/>
            </a:ln>
          </p:spPr>
          <p:txBody>
            <a:bodyPr rtlCol="0" anchor="ctr"/>
            <a:lstStyle/>
            <a:p>
              <a:endParaRPr lang="en-VN"/>
            </a:p>
          </p:txBody>
        </p:sp>
        <p:sp>
          <p:nvSpPr>
            <p:cNvPr id="157" name="Graphic 48">
              <a:extLst>
                <a:ext uri="{FF2B5EF4-FFF2-40B4-BE49-F238E27FC236}">
                  <a16:creationId xmlns:a16="http://schemas.microsoft.com/office/drawing/2014/main" id="{D162986A-7E60-3D43-B3AD-0AF34BC48E00}"/>
                </a:ext>
              </a:extLst>
            </p:cNvPr>
            <p:cNvSpPr/>
            <p:nvPr/>
          </p:nvSpPr>
          <p:spPr>
            <a:xfrm>
              <a:off x="4351088" y="1675576"/>
              <a:ext cx="181915" cy="52678"/>
            </a:xfrm>
            <a:custGeom>
              <a:avLst/>
              <a:gdLst>
                <a:gd name="connsiteX0" fmla="*/ -72 w 181915"/>
                <a:gd name="connsiteY0" fmla="*/ -86 h 52678"/>
                <a:gd name="connsiteX1" fmla="*/ 24674 w 181915"/>
                <a:gd name="connsiteY1" fmla="*/ 35320 h 52678"/>
                <a:gd name="connsiteX2" fmla="*/ 104713 w 181915"/>
                <a:gd name="connsiteY2" fmla="*/ 51324 h 52678"/>
                <a:gd name="connsiteX3" fmla="*/ 181844 w 181915"/>
                <a:gd name="connsiteY3" fmla="*/ 3310 h 52678"/>
                <a:gd name="connsiteX4" fmla="*/ 181355 w 181915"/>
                <a:gd name="connsiteY4" fmla="*/ 3786 h 52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915" h="52678">
                  <a:moveTo>
                    <a:pt x="-72" y="-86"/>
                  </a:moveTo>
                  <a:cubicBezTo>
                    <a:pt x="-72" y="-86"/>
                    <a:pt x="-72" y="22223"/>
                    <a:pt x="24674" y="35320"/>
                  </a:cubicBezTo>
                  <a:cubicBezTo>
                    <a:pt x="49419" y="48417"/>
                    <a:pt x="85797" y="55686"/>
                    <a:pt x="104713" y="51324"/>
                  </a:cubicBezTo>
                  <a:cubicBezTo>
                    <a:pt x="123629" y="46963"/>
                    <a:pt x="178935" y="19315"/>
                    <a:pt x="181844" y="3310"/>
                  </a:cubicBezTo>
                  <a:lnTo>
                    <a:pt x="181355" y="3786"/>
                  </a:lnTo>
                  <a:close/>
                </a:path>
              </a:pathLst>
            </a:custGeom>
            <a:solidFill>
              <a:srgbClr val="262728"/>
            </a:solidFill>
            <a:ln w="1283" cap="flat">
              <a:noFill/>
              <a:prstDash val="solid"/>
              <a:miter/>
            </a:ln>
          </p:spPr>
          <p:txBody>
            <a:bodyPr rtlCol="0" anchor="ctr"/>
            <a:lstStyle/>
            <a:p>
              <a:endParaRPr lang="en-VN"/>
            </a:p>
          </p:txBody>
        </p:sp>
        <p:sp>
          <p:nvSpPr>
            <p:cNvPr id="158" name="Graphic 48">
              <a:extLst>
                <a:ext uri="{FF2B5EF4-FFF2-40B4-BE49-F238E27FC236}">
                  <a16:creationId xmlns:a16="http://schemas.microsoft.com/office/drawing/2014/main" id="{8AA72109-6997-604A-83C9-CD49F2FF070C}"/>
                </a:ext>
              </a:extLst>
            </p:cNvPr>
            <p:cNvSpPr/>
            <p:nvPr/>
          </p:nvSpPr>
          <p:spPr>
            <a:xfrm rot="-774600">
              <a:off x="4466064" y="1699332"/>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59" name="Graphic 48">
              <a:extLst>
                <a:ext uri="{FF2B5EF4-FFF2-40B4-BE49-F238E27FC236}">
                  <a16:creationId xmlns:a16="http://schemas.microsoft.com/office/drawing/2014/main" id="{9436FB32-76CE-7044-BBFC-CE359C0A3699}"/>
                </a:ext>
              </a:extLst>
            </p:cNvPr>
            <p:cNvSpPr/>
            <p:nvPr/>
          </p:nvSpPr>
          <p:spPr>
            <a:xfrm rot="1449600">
              <a:off x="4383019" y="1692136"/>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0" name="Graphic 48">
              <a:extLst>
                <a:ext uri="{FF2B5EF4-FFF2-40B4-BE49-F238E27FC236}">
                  <a16:creationId xmlns:a16="http://schemas.microsoft.com/office/drawing/2014/main" id="{8758290C-C527-2441-A390-C6354AB30ED6}"/>
                </a:ext>
              </a:extLst>
            </p:cNvPr>
            <p:cNvSpPr/>
            <p:nvPr/>
          </p:nvSpPr>
          <p:spPr>
            <a:xfrm rot="-1533600">
              <a:off x="4493687" y="1689003"/>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61" name="Graphic 48">
              <a:extLst>
                <a:ext uri="{FF2B5EF4-FFF2-40B4-BE49-F238E27FC236}">
                  <a16:creationId xmlns:a16="http://schemas.microsoft.com/office/drawing/2014/main" id="{BF2908CE-91A3-B645-AB8C-7A5E75F7491D}"/>
                </a:ext>
              </a:extLst>
            </p:cNvPr>
            <p:cNvSpPr/>
            <p:nvPr/>
          </p:nvSpPr>
          <p:spPr>
            <a:xfrm rot="2571600">
              <a:off x="4355415" y="1678985"/>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2" name="Graphic 48">
              <a:extLst>
                <a:ext uri="{FF2B5EF4-FFF2-40B4-BE49-F238E27FC236}">
                  <a16:creationId xmlns:a16="http://schemas.microsoft.com/office/drawing/2014/main" id="{DBAA8678-A8AC-BF40-BCE5-FA59CF0D41FB}"/>
                </a:ext>
              </a:extLst>
            </p:cNvPr>
            <p:cNvSpPr/>
            <p:nvPr/>
          </p:nvSpPr>
          <p:spPr>
            <a:xfrm>
              <a:off x="4336155" y="1339427"/>
              <a:ext cx="249362" cy="367052"/>
            </a:xfrm>
            <a:custGeom>
              <a:avLst/>
              <a:gdLst>
                <a:gd name="connsiteX0" fmla="*/ 58522 w 249362"/>
                <a:gd name="connsiteY0" fmla="*/ 6244 h 367052"/>
                <a:gd name="connsiteX1" fmla="*/ 89907 w 249362"/>
                <a:gd name="connsiteY1" fmla="*/ 44326 h 367052"/>
                <a:gd name="connsiteX2" fmla="*/ 159485 w 249362"/>
                <a:gd name="connsiteY2" fmla="*/ -86 h 367052"/>
                <a:gd name="connsiteX3" fmla="*/ 249291 w 249362"/>
                <a:gd name="connsiteY3" fmla="*/ 43734 h 367052"/>
                <a:gd name="connsiteX4" fmla="*/ 209734 w 249362"/>
                <a:gd name="connsiteY4" fmla="*/ 215037 h 367052"/>
                <a:gd name="connsiteX5" fmla="*/ 210378 w 249362"/>
                <a:gd name="connsiteY5" fmla="*/ 305765 h 367052"/>
                <a:gd name="connsiteX6" fmla="*/ 179006 w 249362"/>
                <a:gd name="connsiteY6" fmla="*/ 351154 h 367052"/>
                <a:gd name="connsiteX7" fmla="*/ 99082 w 249362"/>
                <a:gd name="connsiteY7" fmla="*/ 366721 h 367052"/>
                <a:gd name="connsiteX8" fmla="*/ 43403 w 249362"/>
                <a:gd name="connsiteY8" fmla="*/ 355940 h 367052"/>
                <a:gd name="connsiteX9" fmla="*/ 7732 w 249362"/>
                <a:gd name="connsiteY9" fmla="*/ 312738 h 367052"/>
                <a:gd name="connsiteX10" fmla="*/ 2675 w 249362"/>
                <a:gd name="connsiteY10" fmla="*/ 109656 h 367052"/>
                <a:gd name="connsiteX11" fmla="*/ 35244 w 249362"/>
                <a:gd name="connsiteY11" fmla="*/ 19341 h 367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9362" h="367052">
                  <a:moveTo>
                    <a:pt x="58522" y="6244"/>
                  </a:moveTo>
                  <a:lnTo>
                    <a:pt x="89907" y="44326"/>
                  </a:lnTo>
                  <a:lnTo>
                    <a:pt x="159485" y="-86"/>
                  </a:lnTo>
                  <a:lnTo>
                    <a:pt x="249291" y="43734"/>
                  </a:lnTo>
                  <a:cubicBezTo>
                    <a:pt x="249291" y="43734"/>
                    <a:pt x="211484" y="185949"/>
                    <a:pt x="209734" y="215037"/>
                  </a:cubicBezTo>
                  <a:cubicBezTo>
                    <a:pt x="208666" y="232920"/>
                    <a:pt x="209541" y="275505"/>
                    <a:pt x="210378" y="305765"/>
                  </a:cubicBezTo>
                  <a:cubicBezTo>
                    <a:pt x="210961" y="326122"/>
                    <a:pt x="198258" y="344501"/>
                    <a:pt x="179006" y="351154"/>
                  </a:cubicBezTo>
                  <a:cubicBezTo>
                    <a:pt x="154788" y="359465"/>
                    <a:pt x="122026" y="368587"/>
                    <a:pt x="99082" y="366721"/>
                  </a:cubicBezTo>
                  <a:cubicBezTo>
                    <a:pt x="80231" y="365190"/>
                    <a:pt x="59848" y="360520"/>
                    <a:pt x="43403" y="355940"/>
                  </a:cubicBezTo>
                  <a:cubicBezTo>
                    <a:pt x="23621" y="350453"/>
                    <a:pt x="9373" y="333197"/>
                    <a:pt x="7732" y="312738"/>
                  </a:cubicBezTo>
                  <a:cubicBezTo>
                    <a:pt x="3319" y="257532"/>
                    <a:pt x="-4132" y="148060"/>
                    <a:pt x="2675" y="109656"/>
                  </a:cubicBezTo>
                  <a:cubicBezTo>
                    <a:pt x="11927" y="57371"/>
                    <a:pt x="35244" y="19341"/>
                    <a:pt x="35244" y="19341"/>
                  </a:cubicBezTo>
                  <a:close/>
                </a:path>
              </a:pathLst>
            </a:custGeom>
            <a:solidFill>
              <a:srgbClr val="DADEEA"/>
            </a:solidFill>
            <a:ln w="1283" cap="flat">
              <a:noFill/>
              <a:prstDash val="solid"/>
              <a:miter/>
            </a:ln>
          </p:spPr>
          <p:txBody>
            <a:bodyPr rtlCol="0" anchor="ctr"/>
            <a:lstStyle/>
            <a:p>
              <a:endParaRPr lang="en-VN"/>
            </a:p>
          </p:txBody>
        </p:sp>
        <p:sp>
          <p:nvSpPr>
            <p:cNvPr id="163" name="Graphic 48">
              <a:extLst>
                <a:ext uri="{FF2B5EF4-FFF2-40B4-BE49-F238E27FC236}">
                  <a16:creationId xmlns:a16="http://schemas.microsoft.com/office/drawing/2014/main" id="{DECEF79B-888C-FD4E-97EC-02C0A6678F5B}"/>
                </a:ext>
              </a:extLst>
            </p:cNvPr>
            <p:cNvSpPr/>
            <p:nvPr/>
          </p:nvSpPr>
          <p:spPr>
            <a:xfrm>
              <a:off x="4381649" y="1354492"/>
              <a:ext cx="43648" cy="29088"/>
            </a:xfrm>
            <a:custGeom>
              <a:avLst/>
              <a:gdLst>
                <a:gd name="connsiteX0" fmla="*/ 43648 w 43648"/>
                <a:gd name="connsiteY0" fmla="*/ 29089 h 29088"/>
                <a:gd name="connsiteX1" fmla="*/ 18916 w 43648"/>
                <a:gd name="connsiteY1" fmla="*/ 18912 h 29088"/>
                <a:gd name="connsiteX2" fmla="*/ 0 w 43648"/>
                <a:gd name="connsiteY2" fmla="*/ 29089 h 29088"/>
                <a:gd name="connsiteX3" fmla="*/ 18916 w 43648"/>
                <a:gd name="connsiteY3" fmla="*/ 0 h 29088"/>
                <a:gd name="connsiteX4" fmla="*/ 43648 w 43648"/>
                <a:gd name="connsiteY4" fmla="*/ 29089 h 29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8" h="29088">
                  <a:moveTo>
                    <a:pt x="43648" y="29089"/>
                  </a:moveTo>
                  <a:lnTo>
                    <a:pt x="18916" y="18912"/>
                  </a:lnTo>
                  <a:lnTo>
                    <a:pt x="0" y="29089"/>
                  </a:lnTo>
                  <a:lnTo>
                    <a:pt x="18916" y="0"/>
                  </a:lnTo>
                  <a:lnTo>
                    <a:pt x="43648" y="29089"/>
                  </a:lnTo>
                  <a:close/>
                </a:path>
              </a:pathLst>
            </a:custGeom>
            <a:solidFill>
              <a:srgbClr val="BABBBF"/>
            </a:solidFill>
            <a:ln w="1283" cap="flat">
              <a:noFill/>
              <a:prstDash val="solid"/>
              <a:miter/>
            </a:ln>
          </p:spPr>
          <p:txBody>
            <a:bodyPr rtlCol="0" anchor="ctr"/>
            <a:lstStyle/>
            <a:p>
              <a:endParaRPr lang="en-VN"/>
            </a:p>
          </p:txBody>
        </p:sp>
        <p:sp>
          <p:nvSpPr>
            <p:cNvPr id="164" name="Graphic 48">
              <a:extLst>
                <a:ext uri="{FF2B5EF4-FFF2-40B4-BE49-F238E27FC236}">
                  <a16:creationId xmlns:a16="http://schemas.microsoft.com/office/drawing/2014/main" id="{8108CB30-C69E-1C48-A951-A5EC9D26738D}"/>
                </a:ext>
              </a:extLst>
            </p:cNvPr>
            <p:cNvSpPr/>
            <p:nvPr/>
          </p:nvSpPr>
          <p:spPr>
            <a:xfrm>
              <a:off x="4431191" y="1312422"/>
              <a:ext cx="80450" cy="87060"/>
            </a:xfrm>
            <a:custGeom>
              <a:avLst/>
              <a:gdLst>
                <a:gd name="connsiteX0" fmla="*/ 0 w 80450"/>
                <a:gd name="connsiteY0" fmla="*/ 75096 h 87060"/>
                <a:gd name="connsiteX1" fmla="*/ 4620 w 80450"/>
                <a:gd name="connsiteY1" fmla="*/ 50407 h 87060"/>
                <a:gd name="connsiteX2" fmla="*/ 57507 w 80450"/>
                <a:gd name="connsiteY2" fmla="*/ 0 h 87060"/>
                <a:gd name="connsiteX3" fmla="*/ 80451 w 80450"/>
                <a:gd name="connsiteY3" fmla="*/ 35161 h 87060"/>
                <a:gd name="connsiteX4" fmla="*/ 31900 w 80450"/>
                <a:gd name="connsiteY4" fmla="*/ 87061 h 87060"/>
                <a:gd name="connsiteX5" fmla="*/ 0 w 80450"/>
                <a:gd name="connsiteY5" fmla="*/ 75096 h 8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50" h="87060">
                  <a:moveTo>
                    <a:pt x="0" y="75096"/>
                  </a:moveTo>
                  <a:lnTo>
                    <a:pt x="4620" y="50407"/>
                  </a:lnTo>
                  <a:lnTo>
                    <a:pt x="57507" y="0"/>
                  </a:lnTo>
                  <a:lnTo>
                    <a:pt x="80451" y="35161"/>
                  </a:lnTo>
                  <a:lnTo>
                    <a:pt x="31900" y="87061"/>
                  </a:lnTo>
                  <a:lnTo>
                    <a:pt x="0" y="75096"/>
                  </a:lnTo>
                  <a:close/>
                </a:path>
              </a:pathLst>
            </a:custGeom>
            <a:solidFill>
              <a:srgbClr val="DADEEA"/>
            </a:solidFill>
            <a:ln w="1283" cap="flat">
              <a:noFill/>
              <a:prstDash val="solid"/>
              <a:miter/>
            </a:ln>
          </p:spPr>
          <p:txBody>
            <a:bodyPr rtlCol="0" anchor="ctr"/>
            <a:lstStyle/>
            <a:p>
              <a:endParaRPr lang="en-VN"/>
            </a:p>
          </p:txBody>
        </p:sp>
        <p:sp>
          <p:nvSpPr>
            <p:cNvPr id="165" name="Graphic 48">
              <a:extLst>
                <a:ext uri="{FF2B5EF4-FFF2-40B4-BE49-F238E27FC236}">
                  <a16:creationId xmlns:a16="http://schemas.microsoft.com/office/drawing/2014/main" id="{59431FA2-3378-AC4F-9F79-633412025678}"/>
                </a:ext>
              </a:extLst>
            </p:cNvPr>
            <p:cNvSpPr/>
            <p:nvPr/>
          </p:nvSpPr>
          <p:spPr>
            <a:xfrm>
              <a:off x="4381649" y="1324001"/>
              <a:ext cx="40868" cy="59592"/>
            </a:xfrm>
            <a:custGeom>
              <a:avLst/>
              <a:gdLst>
                <a:gd name="connsiteX0" fmla="*/ 26823 w 40868"/>
                <a:gd name="connsiteY0" fmla="*/ -86 h 59592"/>
                <a:gd name="connsiteX1" fmla="*/ 13028 w 40868"/>
                <a:gd name="connsiteY1" fmla="*/ 11493 h 59592"/>
                <a:gd name="connsiteX2" fmla="*/ -72 w 40868"/>
                <a:gd name="connsiteY2" fmla="*/ 59507 h 59592"/>
                <a:gd name="connsiteX3" fmla="*/ 17390 w 40868"/>
                <a:gd name="connsiteY3" fmla="*/ 37635 h 59592"/>
                <a:gd name="connsiteX4" fmla="*/ 40797 w 40868"/>
                <a:gd name="connsiteY4" fmla="*/ 58220 h 59592"/>
                <a:gd name="connsiteX5" fmla="*/ 26823 w 40868"/>
                <a:gd name="connsiteY5" fmla="*/ -86 h 5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8" h="59592">
                  <a:moveTo>
                    <a:pt x="26823" y="-86"/>
                  </a:moveTo>
                  <a:lnTo>
                    <a:pt x="13028" y="11493"/>
                  </a:lnTo>
                  <a:cubicBezTo>
                    <a:pt x="7070" y="24526"/>
                    <a:pt x="-72" y="59507"/>
                    <a:pt x="-72" y="59507"/>
                  </a:cubicBezTo>
                  <a:lnTo>
                    <a:pt x="17390" y="37635"/>
                  </a:lnTo>
                  <a:lnTo>
                    <a:pt x="40797" y="58220"/>
                  </a:lnTo>
                  <a:cubicBezTo>
                    <a:pt x="40797" y="58220"/>
                    <a:pt x="17789" y="29659"/>
                    <a:pt x="26823" y="-86"/>
                  </a:cubicBezTo>
                  <a:close/>
                </a:path>
              </a:pathLst>
            </a:custGeom>
            <a:solidFill>
              <a:srgbClr val="DADEEA"/>
            </a:solidFill>
            <a:ln w="1283" cap="flat">
              <a:noFill/>
              <a:prstDash val="solid"/>
              <a:miter/>
            </a:ln>
          </p:spPr>
          <p:txBody>
            <a:bodyPr rtlCol="0" anchor="ctr"/>
            <a:lstStyle/>
            <a:p>
              <a:endParaRPr lang="en-VN"/>
            </a:p>
          </p:txBody>
        </p:sp>
        <p:sp>
          <p:nvSpPr>
            <p:cNvPr id="166" name="Graphic 48">
              <a:extLst>
                <a:ext uri="{FF2B5EF4-FFF2-40B4-BE49-F238E27FC236}">
                  <a16:creationId xmlns:a16="http://schemas.microsoft.com/office/drawing/2014/main" id="{7C47993F-F471-9F48-8B1B-5D376B1FFC55}"/>
                </a:ext>
              </a:extLst>
            </p:cNvPr>
            <p:cNvSpPr/>
            <p:nvPr/>
          </p:nvSpPr>
          <p:spPr>
            <a:xfrm>
              <a:off x="4315083" y="2169168"/>
              <a:ext cx="50343" cy="49102"/>
            </a:xfrm>
            <a:custGeom>
              <a:avLst/>
              <a:gdLst>
                <a:gd name="connsiteX0" fmla="*/ 32793 w 50343"/>
                <a:gd name="connsiteY0" fmla="*/ 2221 h 49102"/>
                <a:gd name="connsiteX1" fmla="*/ 7327 w 50343"/>
                <a:gd name="connsiteY1" fmla="*/ 27708 h 49102"/>
                <a:gd name="connsiteX2" fmla="*/ 1653 w 50343"/>
                <a:gd name="connsiteY2" fmla="*/ 47958 h 49102"/>
                <a:gd name="connsiteX3" fmla="*/ 20208 w 50343"/>
                <a:gd name="connsiteY3" fmla="*/ 37473 h 49102"/>
                <a:gd name="connsiteX4" fmla="*/ 27620 w 50343"/>
                <a:gd name="connsiteY4" fmla="*/ 26125 h 49102"/>
                <a:gd name="connsiteX5" fmla="*/ 33449 w 50343"/>
                <a:gd name="connsiteY5" fmla="*/ 8796 h 49102"/>
                <a:gd name="connsiteX6" fmla="*/ 29859 w 50343"/>
                <a:gd name="connsiteY6" fmla="*/ 7818 h 49102"/>
                <a:gd name="connsiteX7" fmla="*/ 36409 w 50343"/>
                <a:gd name="connsiteY7" fmla="*/ 30603 h 49102"/>
                <a:gd name="connsiteX8" fmla="*/ 47810 w 50343"/>
                <a:gd name="connsiteY8" fmla="*/ 40277 h 49102"/>
                <a:gd name="connsiteX9" fmla="*/ 48402 w 50343"/>
                <a:gd name="connsiteY9" fmla="*/ 25598 h 49102"/>
                <a:gd name="connsiteX10" fmla="*/ 37349 w 50343"/>
                <a:gd name="connsiteY10" fmla="*/ 793 h 49102"/>
                <a:gd name="connsiteX11" fmla="*/ 34016 w 50343"/>
                <a:gd name="connsiteY11" fmla="*/ 2749 h 49102"/>
                <a:gd name="connsiteX12" fmla="*/ 45996 w 50343"/>
                <a:gd name="connsiteY12" fmla="*/ 33189 h 49102"/>
                <a:gd name="connsiteX13" fmla="*/ 43088 w 50343"/>
                <a:gd name="connsiteY13" fmla="*/ 33356 h 49102"/>
                <a:gd name="connsiteX14" fmla="*/ 37734 w 50343"/>
                <a:gd name="connsiteY14" fmla="*/ 24993 h 49102"/>
                <a:gd name="connsiteX15" fmla="*/ 33720 w 50343"/>
                <a:gd name="connsiteY15" fmla="*/ 7818 h 49102"/>
                <a:gd name="connsiteX16" fmla="*/ 31690 w 50343"/>
                <a:gd name="connsiteY16" fmla="*/ 5938 h 49102"/>
                <a:gd name="connsiteX17" fmla="*/ 30117 w 50343"/>
                <a:gd name="connsiteY17" fmla="*/ 6840 h 49102"/>
                <a:gd name="connsiteX18" fmla="*/ 22473 w 50343"/>
                <a:gd name="connsiteY18" fmla="*/ 27978 h 49102"/>
                <a:gd name="connsiteX19" fmla="*/ 13877 w 50343"/>
                <a:gd name="connsiteY19" fmla="*/ 38270 h 49102"/>
                <a:gd name="connsiteX20" fmla="*/ 4419 w 50343"/>
                <a:gd name="connsiteY20" fmla="*/ 41191 h 49102"/>
                <a:gd name="connsiteX21" fmla="*/ 11317 w 50343"/>
                <a:gd name="connsiteY21" fmla="*/ 28814 h 49102"/>
                <a:gd name="connsiteX22" fmla="*/ 19205 w 50343"/>
                <a:gd name="connsiteY22" fmla="*/ 20516 h 49102"/>
                <a:gd name="connsiteX23" fmla="*/ 36126 w 50343"/>
                <a:gd name="connsiteY23" fmla="*/ 4177 h 49102"/>
                <a:gd name="connsiteX24" fmla="*/ 32793 w 50343"/>
                <a:gd name="connsiteY24" fmla="*/ 2234 h 4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43" h="49102">
                  <a:moveTo>
                    <a:pt x="32793" y="2221"/>
                  </a:moveTo>
                  <a:cubicBezTo>
                    <a:pt x="25458" y="11806"/>
                    <a:pt x="14636" y="17994"/>
                    <a:pt x="7327" y="27708"/>
                  </a:cubicBezTo>
                  <a:cubicBezTo>
                    <a:pt x="4226" y="31825"/>
                    <a:pt x="-3495" y="42799"/>
                    <a:pt x="1653" y="47958"/>
                  </a:cubicBezTo>
                  <a:cubicBezTo>
                    <a:pt x="6272" y="52603"/>
                    <a:pt x="17262" y="40651"/>
                    <a:pt x="20208" y="37473"/>
                  </a:cubicBezTo>
                  <a:cubicBezTo>
                    <a:pt x="23345" y="34169"/>
                    <a:pt x="25856" y="30325"/>
                    <a:pt x="27620" y="26125"/>
                  </a:cubicBezTo>
                  <a:cubicBezTo>
                    <a:pt x="29949" y="20400"/>
                    <a:pt x="30194" y="14135"/>
                    <a:pt x="33449" y="8796"/>
                  </a:cubicBezTo>
                  <a:lnTo>
                    <a:pt x="29859" y="7818"/>
                  </a:lnTo>
                  <a:cubicBezTo>
                    <a:pt x="30023" y="15853"/>
                    <a:pt x="32280" y="23707"/>
                    <a:pt x="36409" y="30603"/>
                  </a:cubicBezTo>
                  <a:cubicBezTo>
                    <a:pt x="38301" y="33716"/>
                    <a:pt x="43126" y="42516"/>
                    <a:pt x="47810" y="40277"/>
                  </a:cubicBezTo>
                  <a:cubicBezTo>
                    <a:pt x="52494" y="38039"/>
                    <a:pt x="49200" y="28814"/>
                    <a:pt x="48402" y="25598"/>
                  </a:cubicBezTo>
                  <a:cubicBezTo>
                    <a:pt x="46157" y="16761"/>
                    <a:pt x="42419" y="8372"/>
                    <a:pt x="37349" y="793"/>
                  </a:cubicBezTo>
                  <a:cubicBezTo>
                    <a:pt x="35984" y="-1265"/>
                    <a:pt x="32639" y="665"/>
                    <a:pt x="34016" y="2749"/>
                  </a:cubicBezTo>
                  <a:cubicBezTo>
                    <a:pt x="39793" y="11523"/>
                    <a:pt x="45249" y="22497"/>
                    <a:pt x="45996" y="33189"/>
                  </a:cubicBezTo>
                  <a:cubicBezTo>
                    <a:pt x="46407" y="39029"/>
                    <a:pt x="44709" y="35324"/>
                    <a:pt x="43088" y="33356"/>
                  </a:cubicBezTo>
                  <a:cubicBezTo>
                    <a:pt x="40973" y="30794"/>
                    <a:pt x="39176" y="27986"/>
                    <a:pt x="37734" y="24993"/>
                  </a:cubicBezTo>
                  <a:cubicBezTo>
                    <a:pt x="35201" y="19615"/>
                    <a:pt x="33833" y="13762"/>
                    <a:pt x="33720" y="7818"/>
                  </a:cubicBezTo>
                  <a:cubicBezTo>
                    <a:pt x="33678" y="6739"/>
                    <a:pt x="32770" y="5897"/>
                    <a:pt x="31690" y="5938"/>
                  </a:cubicBezTo>
                  <a:cubicBezTo>
                    <a:pt x="31050" y="5963"/>
                    <a:pt x="30462" y="6300"/>
                    <a:pt x="30117" y="6840"/>
                  </a:cubicBezTo>
                  <a:cubicBezTo>
                    <a:pt x="26063" y="13376"/>
                    <a:pt x="26179" y="21288"/>
                    <a:pt x="22473" y="27978"/>
                  </a:cubicBezTo>
                  <a:cubicBezTo>
                    <a:pt x="20209" y="31869"/>
                    <a:pt x="17303" y="35349"/>
                    <a:pt x="13877" y="38270"/>
                  </a:cubicBezTo>
                  <a:cubicBezTo>
                    <a:pt x="11651" y="40252"/>
                    <a:pt x="5063" y="47019"/>
                    <a:pt x="4419" y="41191"/>
                  </a:cubicBezTo>
                  <a:cubicBezTo>
                    <a:pt x="4046" y="37872"/>
                    <a:pt x="9386" y="31246"/>
                    <a:pt x="11317" y="28814"/>
                  </a:cubicBezTo>
                  <a:cubicBezTo>
                    <a:pt x="13738" y="25858"/>
                    <a:pt x="16374" y="23084"/>
                    <a:pt x="19205" y="20516"/>
                  </a:cubicBezTo>
                  <a:cubicBezTo>
                    <a:pt x="24982" y="15138"/>
                    <a:pt x="31288" y="10494"/>
                    <a:pt x="36126" y="4177"/>
                  </a:cubicBezTo>
                  <a:cubicBezTo>
                    <a:pt x="37632" y="2209"/>
                    <a:pt x="34286" y="317"/>
                    <a:pt x="32793" y="2234"/>
                  </a:cubicBezTo>
                  <a:close/>
                </a:path>
              </a:pathLst>
            </a:custGeom>
            <a:solidFill>
              <a:srgbClr val="3F1D1B"/>
            </a:solidFill>
            <a:ln w="1283" cap="flat">
              <a:noFill/>
              <a:prstDash val="solid"/>
              <a:miter/>
            </a:ln>
          </p:spPr>
          <p:txBody>
            <a:bodyPr rtlCol="0" anchor="ctr"/>
            <a:lstStyle/>
            <a:p>
              <a:endParaRPr lang="en-VN"/>
            </a:p>
          </p:txBody>
        </p:sp>
        <p:sp>
          <p:nvSpPr>
            <p:cNvPr id="167" name="Graphic 48">
              <a:extLst>
                <a:ext uri="{FF2B5EF4-FFF2-40B4-BE49-F238E27FC236}">
                  <a16:creationId xmlns:a16="http://schemas.microsoft.com/office/drawing/2014/main" id="{02A46B40-A29F-9046-AB90-B7B5F2472F86}"/>
                </a:ext>
              </a:extLst>
            </p:cNvPr>
            <p:cNvSpPr/>
            <p:nvPr/>
          </p:nvSpPr>
          <p:spPr>
            <a:xfrm>
              <a:off x="4426752" y="1363215"/>
              <a:ext cx="39298" cy="23286"/>
            </a:xfrm>
            <a:custGeom>
              <a:avLst/>
              <a:gdLst>
                <a:gd name="connsiteX0" fmla="*/ 39299 w 39298"/>
                <a:gd name="connsiteY0" fmla="*/ 23286 h 23286"/>
                <a:gd name="connsiteX1" fmla="*/ 8737 w 39298"/>
                <a:gd name="connsiteY1" fmla="*/ 0 h 23286"/>
                <a:gd name="connsiteX2" fmla="*/ 0 w 39298"/>
                <a:gd name="connsiteY2" fmla="*/ 20366 h 23286"/>
                <a:gd name="connsiteX3" fmla="*/ 16021 w 39298"/>
                <a:gd name="connsiteY3" fmla="*/ 14551 h 23286"/>
                <a:gd name="connsiteX4" fmla="*/ 39299 w 39298"/>
                <a:gd name="connsiteY4" fmla="*/ 23286 h 2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98" h="23286">
                  <a:moveTo>
                    <a:pt x="39299" y="23286"/>
                  </a:moveTo>
                  <a:lnTo>
                    <a:pt x="8737" y="0"/>
                  </a:lnTo>
                  <a:lnTo>
                    <a:pt x="0" y="20366"/>
                  </a:lnTo>
                  <a:lnTo>
                    <a:pt x="16021" y="14551"/>
                  </a:lnTo>
                  <a:lnTo>
                    <a:pt x="39299" y="23286"/>
                  </a:lnTo>
                  <a:close/>
                </a:path>
              </a:pathLst>
            </a:custGeom>
            <a:solidFill>
              <a:srgbClr val="BABBBF"/>
            </a:solidFill>
            <a:ln w="1283" cap="flat">
              <a:noFill/>
              <a:prstDash val="solid"/>
              <a:miter/>
            </a:ln>
          </p:spPr>
          <p:txBody>
            <a:bodyPr rtlCol="0" anchor="ctr"/>
            <a:lstStyle/>
            <a:p>
              <a:endParaRPr lang="en-VN"/>
            </a:p>
          </p:txBody>
        </p:sp>
        <p:sp>
          <p:nvSpPr>
            <p:cNvPr id="168" name="Graphic 48">
              <a:extLst>
                <a:ext uri="{FF2B5EF4-FFF2-40B4-BE49-F238E27FC236}">
                  <a16:creationId xmlns:a16="http://schemas.microsoft.com/office/drawing/2014/main" id="{12FB2293-B59F-2D4B-AE4B-7E55EA94ED01}"/>
                </a:ext>
              </a:extLst>
            </p:cNvPr>
            <p:cNvSpPr/>
            <p:nvPr/>
          </p:nvSpPr>
          <p:spPr>
            <a:xfrm rot="372000">
              <a:off x="4400547" y="1706632"/>
              <a:ext cx="40058" cy="24740"/>
            </a:xfrm>
            <a:custGeom>
              <a:avLst/>
              <a:gdLst>
                <a:gd name="connsiteX0" fmla="*/ 34942 w 40058"/>
                <a:gd name="connsiteY0" fmla="*/ -86 h 24740"/>
                <a:gd name="connsiteX1" fmla="*/ 39987 w 40058"/>
                <a:gd name="connsiteY1" fmla="*/ 4957 h 24740"/>
                <a:gd name="connsiteX2" fmla="*/ 39987 w 40058"/>
                <a:gd name="connsiteY2" fmla="*/ 19611 h 24740"/>
                <a:gd name="connsiteX3" fmla="*/ 34942 w 40058"/>
                <a:gd name="connsiteY3" fmla="*/ 24654 h 24740"/>
                <a:gd name="connsiteX4" fmla="*/ 4973 w 40058"/>
                <a:gd name="connsiteY4" fmla="*/ 24654 h 24740"/>
                <a:gd name="connsiteX5" fmla="*/ -72 w 40058"/>
                <a:gd name="connsiteY5" fmla="*/ 19611 h 24740"/>
                <a:gd name="connsiteX6" fmla="*/ -72 w 40058"/>
                <a:gd name="connsiteY6" fmla="*/ 4957 h 24740"/>
                <a:gd name="connsiteX7" fmla="*/ 4973 w 40058"/>
                <a:gd name="connsiteY7" fmla="*/ -86 h 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58" h="24740">
                  <a:moveTo>
                    <a:pt x="34942" y="-86"/>
                  </a:moveTo>
                  <a:cubicBezTo>
                    <a:pt x="37728" y="-86"/>
                    <a:pt x="39987" y="2172"/>
                    <a:pt x="39987" y="4957"/>
                  </a:cubicBezTo>
                  <a:lnTo>
                    <a:pt x="39987" y="19611"/>
                  </a:lnTo>
                  <a:cubicBezTo>
                    <a:pt x="39987" y="22396"/>
                    <a:pt x="37728" y="24654"/>
                    <a:pt x="34942" y="24654"/>
                  </a:cubicBezTo>
                  <a:lnTo>
                    <a:pt x="4973" y="24654"/>
                  </a:lnTo>
                  <a:cubicBezTo>
                    <a:pt x="2187" y="24654"/>
                    <a:pt x="-72" y="22396"/>
                    <a:pt x="-72" y="19611"/>
                  </a:cubicBezTo>
                  <a:lnTo>
                    <a:pt x="-72" y="4957"/>
                  </a:lnTo>
                  <a:cubicBezTo>
                    <a:pt x="-72" y="2172"/>
                    <a:pt x="2187" y="-86"/>
                    <a:pt x="4973" y="-86"/>
                  </a:cubicBezTo>
                  <a:close/>
                </a:path>
              </a:pathLst>
            </a:custGeom>
            <a:solidFill>
              <a:srgbClr val="CED0D8"/>
            </a:solidFill>
            <a:ln w="1283" cap="flat">
              <a:noFill/>
              <a:prstDash val="solid"/>
              <a:miter/>
            </a:ln>
          </p:spPr>
          <p:txBody>
            <a:bodyPr rtlCol="0" anchor="ctr"/>
            <a:lstStyle/>
            <a:p>
              <a:endParaRPr lang="en-VN"/>
            </a:p>
          </p:txBody>
        </p:sp>
        <p:sp>
          <p:nvSpPr>
            <p:cNvPr id="169" name="Graphic 48">
              <a:extLst>
                <a:ext uri="{FF2B5EF4-FFF2-40B4-BE49-F238E27FC236}">
                  <a16:creationId xmlns:a16="http://schemas.microsoft.com/office/drawing/2014/main" id="{3D05F02B-B2B1-0548-85AC-1C6D0C1C622B}"/>
                </a:ext>
              </a:extLst>
            </p:cNvPr>
            <p:cNvSpPr/>
            <p:nvPr/>
          </p:nvSpPr>
          <p:spPr>
            <a:xfrm rot="380412">
              <a:off x="4393104" y="1709594"/>
              <a:ext cx="35210" cy="20286"/>
            </a:xfrm>
            <a:custGeom>
              <a:avLst/>
              <a:gdLst>
                <a:gd name="connsiteX0" fmla="*/ 30850 w 35210"/>
                <a:gd name="connsiteY0" fmla="*/ -85 h 20286"/>
                <a:gd name="connsiteX1" fmla="*/ 35131 w 35210"/>
                <a:gd name="connsiteY1" fmla="*/ 4195 h 20286"/>
                <a:gd name="connsiteX2" fmla="*/ 35131 w 35210"/>
                <a:gd name="connsiteY2" fmla="*/ 15921 h 20286"/>
                <a:gd name="connsiteX3" fmla="*/ 30850 w 35210"/>
                <a:gd name="connsiteY3" fmla="*/ 20201 h 20286"/>
                <a:gd name="connsiteX4" fmla="*/ 4202 w 35210"/>
                <a:gd name="connsiteY4" fmla="*/ 20201 h 20286"/>
                <a:gd name="connsiteX5" fmla="*/ -79 w 35210"/>
                <a:gd name="connsiteY5" fmla="*/ 15921 h 20286"/>
                <a:gd name="connsiteX6" fmla="*/ -79 w 35210"/>
                <a:gd name="connsiteY6" fmla="*/ 4195 h 20286"/>
                <a:gd name="connsiteX7" fmla="*/ 4202 w 35210"/>
                <a:gd name="connsiteY7" fmla="*/ -85 h 2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10" h="20286">
                  <a:moveTo>
                    <a:pt x="30850" y="-85"/>
                  </a:moveTo>
                  <a:cubicBezTo>
                    <a:pt x="33214" y="-85"/>
                    <a:pt x="35131" y="1831"/>
                    <a:pt x="35131" y="4195"/>
                  </a:cubicBezTo>
                  <a:lnTo>
                    <a:pt x="35131" y="15921"/>
                  </a:lnTo>
                  <a:cubicBezTo>
                    <a:pt x="35131" y="18285"/>
                    <a:pt x="33214" y="20201"/>
                    <a:pt x="30850" y="20201"/>
                  </a:cubicBezTo>
                  <a:lnTo>
                    <a:pt x="4202" y="20201"/>
                  </a:lnTo>
                  <a:cubicBezTo>
                    <a:pt x="1837" y="20201"/>
                    <a:pt x="-79" y="18285"/>
                    <a:pt x="-79" y="15921"/>
                  </a:cubicBezTo>
                  <a:lnTo>
                    <a:pt x="-79" y="4195"/>
                  </a:lnTo>
                  <a:cubicBezTo>
                    <a:pt x="-79" y="1831"/>
                    <a:pt x="1837" y="-85"/>
                    <a:pt x="4202" y="-85"/>
                  </a:cubicBezTo>
                  <a:close/>
                </a:path>
              </a:pathLst>
            </a:custGeom>
            <a:solidFill>
              <a:srgbClr val="262728"/>
            </a:solidFill>
            <a:ln w="1278" cap="flat">
              <a:noFill/>
              <a:prstDash val="solid"/>
              <a:miter/>
            </a:ln>
          </p:spPr>
          <p:txBody>
            <a:bodyPr rtlCol="0" anchor="ctr"/>
            <a:lstStyle/>
            <a:p>
              <a:endParaRPr lang="en-VN"/>
            </a:p>
          </p:txBody>
        </p:sp>
        <p:sp>
          <p:nvSpPr>
            <p:cNvPr id="170" name="Graphic 48">
              <a:extLst>
                <a:ext uri="{FF2B5EF4-FFF2-40B4-BE49-F238E27FC236}">
                  <a16:creationId xmlns:a16="http://schemas.microsoft.com/office/drawing/2014/main" id="{AB77004E-BAD8-1D43-A9EA-E83E2B7E5492}"/>
                </a:ext>
              </a:extLst>
            </p:cNvPr>
            <p:cNvSpPr/>
            <p:nvPr/>
          </p:nvSpPr>
          <p:spPr>
            <a:xfrm>
              <a:off x="4395109" y="1362778"/>
              <a:ext cx="53337" cy="161564"/>
            </a:xfrm>
            <a:custGeom>
              <a:avLst/>
              <a:gdLst>
                <a:gd name="connsiteX0" fmla="*/ 7392 w 53337"/>
                <a:gd name="connsiteY0" fmla="*/ 3117 h 161564"/>
                <a:gd name="connsiteX1" fmla="*/ 39935 w 53337"/>
                <a:gd name="connsiteY1" fmla="*/ -86 h 161564"/>
                <a:gd name="connsiteX2" fmla="*/ 53266 w 53337"/>
                <a:gd name="connsiteY2" fmla="*/ 10579 h 161564"/>
                <a:gd name="connsiteX3" fmla="*/ 38327 w 53337"/>
                <a:gd name="connsiteY3" fmla="*/ 36683 h 161564"/>
                <a:gd name="connsiteX4" fmla="*/ 44761 w 53337"/>
                <a:gd name="connsiteY4" fmla="*/ 115073 h 161564"/>
                <a:gd name="connsiteX5" fmla="*/ 14328 w 53337"/>
                <a:gd name="connsiteY5" fmla="*/ 161478 h 161564"/>
                <a:gd name="connsiteX6" fmla="*/ -72 w 53337"/>
                <a:gd name="connsiteY6" fmla="*/ 126279 h 161564"/>
                <a:gd name="connsiteX7" fmla="*/ 15923 w 53337"/>
                <a:gd name="connsiteY7" fmla="*/ 35101 h 161564"/>
                <a:gd name="connsiteX8" fmla="*/ 4728 w 53337"/>
                <a:gd name="connsiteY8" fmla="*/ 11107 h 16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37" h="161564">
                  <a:moveTo>
                    <a:pt x="7392" y="3117"/>
                  </a:moveTo>
                  <a:cubicBezTo>
                    <a:pt x="7392" y="3117"/>
                    <a:pt x="25536" y="11120"/>
                    <a:pt x="39935" y="-86"/>
                  </a:cubicBezTo>
                  <a:lnTo>
                    <a:pt x="53266" y="10579"/>
                  </a:lnTo>
                  <a:lnTo>
                    <a:pt x="38327" y="36683"/>
                  </a:lnTo>
                  <a:lnTo>
                    <a:pt x="44761" y="115073"/>
                  </a:lnTo>
                  <a:lnTo>
                    <a:pt x="14328" y="161478"/>
                  </a:lnTo>
                  <a:cubicBezTo>
                    <a:pt x="14328" y="161478"/>
                    <a:pt x="-72" y="129482"/>
                    <a:pt x="-72" y="126279"/>
                  </a:cubicBezTo>
                  <a:cubicBezTo>
                    <a:pt x="-72" y="123075"/>
                    <a:pt x="15923" y="35101"/>
                    <a:pt x="15923" y="35101"/>
                  </a:cubicBezTo>
                  <a:lnTo>
                    <a:pt x="4728" y="11107"/>
                  </a:lnTo>
                  <a:close/>
                </a:path>
              </a:pathLst>
            </a:custGeom>
            <a:solidFill>
              <a:srgbClr val="C80000"/>
            </a:solidFill>
            <a:ln w="1283" cap="flat">
              <a:noFill/>
              <a:prstDash val="solid"/>
              <a:miter/>
            </a:ln>
          </p:spPr>
          <p:txBody>
            <a:bodyPr rtlCol="0" anchor="ctr"/>
            <a:lstStyle/>
            <a:p>
              <a:endParaRPr lang="en-VN"/>
            </a:p>
          </p:txBody>
        </p:sp>
        <p:sp>
          <p:nvSpPr>
            <p:cNvPr id="171" name="Graphic 48">
              <a:extLst>
                <a:ext uri="{FF2B5EF4-FFF2-40B4-BE49-F238E27FC236}">
                  <a16:creationId xmlns:a16="http://schemas.microsoft.com/office/drawing/2014/main" id="{CE9A4A50-1428-344F-8D64-C6B5BC05F7B6}"/>
                </a:ext>
              </a:extLst>
            </p:cNvPr>
            <p:cNvSpPr/>
            <p:nvPr/>
          </p:nvSpPr>
          <p:spPr>
            <a:xfrm>
              <a:off x="4302794" y="1348381"/>
              <a:ext cx="283534" cy="443233"/>
            </a:xfrm>
            <a:custGeom>
              <a:avLst/>
              <a:gdLst>
                <a:gd name="connsiteX0" fmla="*/ 212251 w 283534"/>
                <a:gd name="connsiteY0" fmla="*/ -86 h 443233"/>
                <a:gd name="connsiteX1" fmla="*/ 111442 w 283534"/>
                <a:gd name="connsiteY1" fmla="*/ 156692 h 443233"/>
                <a:gd name="connsiteX2" fmla="*/ 84008 w 283534"/>
                <a:gd name="connsiteY2" fmla="*/ 10927 h 443233"/>
                <a:gd name="connsiteX3" fmla="*/ 84433 w 283534"/>
                <a:gd name="connsiteY3" fmla="*/ 81 h 443233"/>
                <a:gd name="connsiteX4" fmla="*/ 66649 w 283534"/>
                <a:gd name="connsiteY4" fmla="*/ 11107 h 443233"/>
                <a:gd name="connsiteX5" fmla="*/ 31442 w 283534"/>
                <a:gd name="connsiteY5" fmla="*/ 169494 h 443233"/>
                <a:gd name="connsiteX6" fmla="*/ 44503 w 283534"/>
                <a:gd name="connsiteY6" fmla="*/ 345274 h 443233"/>
                <a:gd name="connsiteX7" fmla="*/ -72 w 283534"/>
                <a:gd name="connsiteY7" fmla="*/ 402204 h 443233"/>
                <a:gd name="connsiteX8" fmla="*/ 111442 w 283534"/>
                <a:gd name="connsiteY8" fmla="*/ 363054 h 443233"/>
                <a:gd name="connsiteX9" fmla="*/ 188252 w 283534"/>
                <a:gd name="connsiteY9" fmla="*/ 439848 h 443233"/>
                <a:gd name="connsiteX10" fmla="*/ 265048 w 283534"/>
                <a:gd name="connsiteY10" fmla="*/ 435050 h 443233"/>
                <a:gd name="connsiteX11" fmla="*/ 242645 w 283534"/>
                <a:gd name="connsiteY11" fmla="*/ 315066 h 443233"/>
                <a:gd name="connsiteX12" fmla="*/ 257237 w 283534"/>
                <a:gd name="connsiteY12" fmla="*/ 158455 h 443233"/>
                <a:gd name="connsiteX13" fmla="*/ 276256 w 283534"/>
                <a:gd name="connsiteY13" fmla="*/ 27112 h 44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3534" h="443233">
                  <a:moveTo>
                    <a:pt x="212251" y="-86"/>
                  </a:moveTo>
                  <a:cubicBezTo>
                    <a:pt x="212251" y="-86"/>
                    <a:pt x="114647" y="132698"/>
                    <a:pt x="111442" y="156692"/>
                  </a:cubicBezTo>
                  <a:cubicBezTo>
                    <a:pt x="111442" y="156692"/>
                    <a:pt x="85153" y="54528"/>
                    <a:pt x="84008" y="10927"/>
                  </a:cubicBezTo>
                  <a:cubicBezTo>
                    <a:pt x="83905" y="6720"/>
                    <a:pt x="86582" y="2204"/>
                    <a:pt x="84433" y="81"/>
                  </a:cubicBezTo>
                  <a:cubicBezTo>
                    <a:pt x="84252" y="-99"/>
                    <a:pt x="66649" y="11107"/>
                    <a:pt x="66649" y="11107"/>
                  </a:cubicBezTo>
                  <a:cubicBezTo>
                    <a:pt x="66649" y="11107"/>
                    <a:pt x="29847" y="47902"/>
                    <a:pt x="31442" y="169494"/>
                  </a:cubicBezTo>
                  <a:cubicBezTo>
                    <a:pt x="32652" y="261443"/>
                    <a:pt x="54746" y="323506"/>
                    <a:pt x="44503" y="345274"/>
                  </a:cubicBezTo>
                  <a:cubicBezTo>
                    <a:pt x="18896" y="399657"/>
                    <a:pt x="-72" y="402204"/>
                    <a:pt x="-72" y="402204"/>
                  </a:cubicBezTo>
                  <a:cubicBezTo>
                    <a:pt x="-72" y="402204"/>
                    <a:pt x="98639" y="454245"/>
                    <a:pt x="111442" y="363054"/>
                  </a:cubicBezTo>
                  <a:cubicBezTo>
                    <a:pt x="127116" y="412882"/>
                    <a:pt x="164317" y="436388"/>
                    <a:pt x="188252" y="439848"/>
                  </a:cubicBezTo>
                  <a:cubicBezTo>
                    <a:pt x="255448" y="449446"/>
                    <a:pt x="265048" y="435050"/>
                    <a:pt x="265048" y="435050"/>
                  </a:cubicBezTo>
                  <a:lnTo>
                    <a:pt x="242645" y="315066"/>
                  </a:lnTo>
                  <a:cubicBezTo>
                    <a:pt x="242645" y="315066"/>
                    <a:pt x="247792" y="187402"/>
                    <a:pt x="257237" y="158455"/>
                  </a:cubicBezTo>
                  <a:cubicBezTo>
                    <a:pt x="266682" y="129508"/>
                    <a:pt x="297231" y="50475"/>
                    <a:pt x="276256" y="27112"/>
                  </a:cubicBezTo>
                  <a:close/>
                </a:path>
              </a:pathLst>
            </a:custGeom>
            <a:solidFill>
              <a:srgbClr val="362D56"/>
            </a:solidFill>
            <a:ln w="1283" cap="flat">
              <a:noFill/>
              <a:prstDash val="solid"/>
              <a:miter/>
            </a:ln>
          </p:spPr>
          <p:txBody>
            <a:bodyPr rtlCol="0" anchor="ctr"/>
            <a:lstStyle/>
            <a:p>
              <a:endParaRPr lang="en-VN"/>
            </a:p>
          </p:txBody>
        </p:sp>
        <p:sp>
          <p:nvSpPr>
            <p:cNvPr id="172" name="Graphic 48">
              <a:extLst>
                <a:ext uri="{FF2B5EF4-FFF2-40B4-BE49-F238E27FC236}">
                  <a16:creationId xmlns:a16="http://schemas.microsoft.com/office/drawing/2014/main" id="{680F5C29-17C3-CD46-BFB1-30B242BC7C9D}"/>
                </a:ext>
              </a:extLst>
            </p:cNvPr>
            <p:cNvSpPr/>
            <p:nvPr/>
          </p:nvSpPr>
          <p:spPr>
            <a:xfrm>
              <a:off x="4400590" y="1355522"/>
              <a:ext cx="130520" cy="356296"/>
            </a:xfrm>
            <a:custGeom>
              <a:avLst/>
              <a:gdLst>
                <a:gd name="connsiteX0" fmla="*/ 12077 w 130520"/>
                <a:gd name="connsiteY0" fmla="*/ 356210 h 356296"/>
                <a:gd name="connsiteX1" fmla="*/ 5720 w 130520"/>
                <a:gd name="connsiteY1" fmla="*/ 196421 h 356296"/>
                <a:gd name="connsiteX2" fmla="*/ 116603 w 130520"/>
                <a:gd name="connsiteY2" fmla="*/ 102503 h 356296"/>
                <a:gd name="connsiteX3" fmla="*/ 73907 w 130520"/>
                <a:gd name="connsiteY3" fmla="*/ 85598 h 356296"/>
                <a:gd name="connsiteX4" fmla="*/ 124093 w 130520"/>
                <a:gd name="connsiteY4" fmla="*/ 65013 h 356296"/>
                <a:gd name="connsiteX5" fmla="*/ 128854 w 130520"/>
                <a:gd name="connsiteY5" fmla="*/ -86 h 356296"/>
                <a:gd name="connsiteX6" fmla="*/ 130449 w 130520"/>
                <a:gd name="connsiteY6" fmla="*/ 30 h 356296"/>
                <a:gd name="connsiteX7" fmla="*/ 125611 w 130520"/>
                <a:gd name="connsiteY7" fmla="*/ 66120 h 356296"/>
                <a:gd name="connsiteX8" fmla="*/ 78192 w 130520"/>
                <a:gd name="connsiteY8" fmla="*/ 85546 h 356296"/>
                <a:gd name="connsiteX9" fmla="*/ 120322 w 130520"/>
                <a:gd name="connsiteY9" fmla="*/ 102272 h 356296"/>
                <a:gd name="connsiteX10" fmla="*/ 118842 w 130520"/>
                <a:gd name="connsiteY10" fmla="*/ 103095 h 356296"/>
                <a:gd name="connsiteX11" fmla="*/ 7174 w 130520"/>
                <a:gd name="connsiteY11" fmla="*/ 197103 h 356296"/>
                <a:gd name="connsiteX12" fmla="*/ 13608 w 130520"/>
                <a:gd name="connsiteY12" fmla="*/ 355953 h 35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520" h="356296">
                  <a:moveTo>
                    <a:pt x="12077" y="356210"/>
                  </a:moveTo>
                  <a:cubicBezTo>
                    <a:pt x="-5295" y="263038"/>
                    <a:pt x="-791" y="211139"/>
                    <a:pt x="5720" y="196421"/>
                  </a:cubicBezTo>
                  <a:cubicBezTo>
                    <a:pt x="23478" y="156461"/>
                    <a:pt x="104636" y="109270"/>
                    <a:pt x="116603" y="102503"/>
                  </a:cubicBezTo>
                  <a:lnTo>
                    <a:pt x="73907" y="85598"/>
                  </a:lnTo>
                  <a:lnTo>
                    <a:pt x="124093" y="65013"/>
                  </a:lnTo>
                  <a:lnTo>
                    <a:pt x="128854" y="-86"/>
                  </a:lnTo>
                  <a:lnTo>
                    <a:pt x="130449" y="30"/>
                  </a:lnTo>
                  <a:lnTo>
                    <a:pt x="125611" y="66120"/>
                  </a:lnTo>
                  <a:lnTo>
                    <a:pt x="78192" y="85546"/>
                  </a:lnTo>
                  <a:lnTo>
                    <a:pt x="120322" y="102272"/>
                  </a:lnTo>
                  <a:lnTo>
                    <a:pt x="118842" y="103095"/>
                  </a:lnTo>
                  <a:cubicBezTo>
                    <a:pt x="117916" y="103610"/>
                    <a:pt x="26051" y="154660"/>
                    <a:pt x="7174" y="197103"/>
                  </a:cubicBezTo>
                  <a:cubicBezTo>
                    <a:pt x="740" y="211705"/>
                    <a:pt x="-3674" y="263051"/>
                    <a:pt x="13608" y="355953"/>
                  </a:cubicBezTo>
                  <a:close/>
                </a:path>
              </a:pathLst>
            </a:custGeom>
            <a:solidFill>
              <a:srgbClr val="4E4575"/>
            </a:solidFill>
            <a:ln w="1283" cap="flat">
              <a:noFill/>
              <a:prstDash val="solid"/>
              <a:miter/>
            </a:ln>
          </p:spPr>
          <p:txBody>
            <a:bodyPr rtlCol="0" anchor="ctr"/>
            <a:lstStyle/>
            <a:p>
              <a:endParaRPr lang="en-VN"/>
            </a:p>
          </p:txBody>
        </p:sp>
        <p:sp>
          <p:nvSpPr>
            <p:cNvPr id="173" name="Graphic 48">
              <a:extLst>
                <a:ext uri="{FF2B5EF4-FFF2-40B4-BE49-F238E27FC236}">
                  <a16:creationId xmlns:a16="http://schemas.microsoft.com/office/drawing/2014/main" id="{972564B2-1BA0-1349-8439-6B56601D243F}"/>
                </a:ext>
              </a:extLst>
            </p:cNvPr>
            <p:cNvSpPr/>
            <p:nvPr/>
          </p:nvSpPr>
          <p:spPr>
            <a:xfrm>
              <a:off x="4357535" y="1354081"/>
              <a:ext cx="50365" cy="198436"/>
            </a:xfrm>
            <a:custGeom>
              <a:avLst/>
              <a:gdLst>
                <a:gd name="connsiteX0" fmla="*/ 48724 w 50365"/>
                <a:gd name="connsiteY0" fmla="*/ 198351 h 198436"/>
                <a:gd name="connsiteX1" fmla="*/ 18857 w 50365"/>
                <a:gd name="connsiteY1" fmla="*/ 114880 h 198436"/>
                <a:gd name="connsiteX2" fmla="*/ 945 w 50365"/>
                <a:gd name="connsiteY2" fmla="*/ 89985 h 198436"/>
                <a:gd name="connsiteX3" fmla="*/ -72 w 50365"/>
                <a:gd name="connsiteY3" fmla="*/ 89007 h 198436"/>
                <a:gd name="connsiteX4" fmla="*/ 34569 w 50365"/>
                <a:gd name="connsiteY4" fmla="*/ 79551 h 198436"/>
                <a:gd name="connsiteX5" fmla="*/ 2399 w 50365"/>
                <a:gd name="connsiteY5" fmla="*/ 62041 h 198436"/>
                <a:gd name="connsiteX6" fmla="*/ 20131 w 50365"/>
                <a:gd name="connsiteY6" fmla="*/ -86 h 198436"/>
                <a:gd name="connsiteX7" fmla="*/ 21675 w 50365"/>
                <a:gd name="connsiteY7" fmla="*/ 351 h 198436"/>
                <a:gd name="connsiteX8" fmla="*/ 4291 w 50365"/>
                <a:gd name="connsiteY8" fmla="*/ 61244 h 198436"/>
                <a:gd name="connsiteX9" fmla="*/ 38829 w 50365"/>
                <a:gd name="connsiteY9" fmla="*/ 80117 h 198436"/>
                <a:gd name="connsiteX10" fmla="*/ 3030 w 50365"/>
                <a:gd name="connsiteY10" fmla="*/ 89882 h 198436"/>
                <a:gd name="connsiteX11" fmla="*/ 20196 w 50365"/>
                <a:gd name="connsiteY11" fmla="*/ 114069 h 198436"/>
                <a:gd name="connsiteX12" fmla="*/ 50294 w 50365"/>
                <a:gd name="connsiteY12" fmla="*/ 198094 h 19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365" h="198436">
                  <a:moveTo>
                    <a:pt x="48724" y="198351"/>
                  </a:moveTo>
                  <a:cubicBezTo>
                    <a:pt x="40488" y="158005"/>
                    <a:pt x="27929" y="130691"/>
                    <a:pt x="18857" y="114880"/>
                  </a:cubicBezTo>
                  <a:cubicBezTo>
                    <a:pt x="9026" y="97743"/>
                    <a:pt x="1035" y="90062"/>
                    <a:pt x="945" y="89985"/>
                  </a:cubicBezTo>
                  <a:lnTo>
                    <a:pt x="-72" y="89007"/>
                  </a:lnTo>
                  <a:lnTo>
                    <a:pt x="34569" y="79551"/>
                  </a:lnTo>
                  <a:lnTo>
                    <a:pt x="2399" y="62041"/>
                  </a:lnTo>
                  <a:lnTo>
                    <a:pt x="20131" y="-86"/>
                  </a:lnTo>
                  <a:lnTo>
                    <a:pt x="21675" y="351"/>
                  </a:lnTo>
                  <a:lnTo>
                    <a:pt x="4291" y="61244"/>
                  </a:lnTo>
                  <a:lnTo>
                    <a:pt x="38829" y="80117"/>
                  </a:lnTo>
                  <a:lnTo>
                    <a:pt x="3030" y="89882"/>
                  </a:lnTo>
                  <a:cubicBezTo>
                    <a:pt x="5462" y="92455"/>
                    <a:pt x="12153" y="100072"/>
                    <a:pt x="20196" y="114069"/>
                  </a:cubicBezTo>
                  <a:cubicBezTo>
                    <a:pt x="29345" y="129984"/>
                    <a:pt x="42071" y="157490"/>
                    <a:pt x="50294" y="198094"/>
                  </a:cubicBezTo>
                  <a:close/>
                </a:path>
              </a:pathLst>
            </a:custGeom>
            <a:solidFill>
              <a:srgbClr val="4E4575"/>
            </a:solidFill>
            <a:ln w="1283" cap="flat">
              <a:noFill/>
              <a:prstDash val="solid"/>
              <a:miter/>
            </a:ln>
          </p:spPr>
          <p:txBody>
            <a:bodyPr rtlCol="0" anchor="ctr"/>
            <a:lstStyle/>
            <a:p>
              <a:endParaRPr lang="en-VN"/>
            </a:p>
          </p:txBody>
        </p:sp>
        <p:sp>
          <p:nvSpPr>
            <p:cNvPr id="174" name="Graphic 48">
              <a:extLst>
                <a:ext uri="{FF2B5EF4-FFF2-40B4-BE49-F238E27FC236}">
                  <a16:creationId xmlns:a16="http://schemas.microsoft.com/office/drawing/2014/main" id="{2A1E22C3-4FAF-AC40-B605-CA595E941D8B}"/>
                </a:ext>
              </a:extLst>
            </p:cNvPr>
            <p:cNvSpPr/>
            <p:nvPr/>
          </p:nvSpPr>
          <p:spPr>
            <a:xfrm>
              <a:off x="4257771" y="1516820"/>
              <a:ext cx="164966" cy="182930"/>
            </a:xfrm>
            <a:custGeom>
              <a:avLst/>
              <a:gdLst>
                <a:gd name="connsiteX0" fmla="*/ 164895 w 164966"/>
                <a:gd name="connsiteY0" fmla="*/ 174855 h 182930"/>
                <a:gd name="connsiteX1" fmla="*/ 149710 w 164966"/>
                <a:gd name="connsiteY1" fmla="*/ 9366 h 182930"/>
                <a:gd name="connsiteX2" fmla="*/ 138502 w 164966"/>
                <a:gd name="connsiteY2" fmla="*/ -51 h 182930"/>
                <a:gd name="connsiteX3" fmla="*/ 9501 w 164966"/>
                <a:gd name="connsiteY3" fmla="*/ 10421 h 182930"/>
                <a:gd name="connsiteX4" fmla="*/ -38 w 164966"/>
                <a:gd name="connsiteY4" fmla="*/ 21609 h 182930"/>
                <a:gd name="connsiteX5" fmla="*/ 210 w 164966"/>
                <a:gd name="connsiteY5" fmla="*/ 23184 h 182930"/>
                <a:gd name="connsiteX6" fmla="*/ 37913 w 164966"/>
                <a:gd name="connsiteY6" fmla="*/ 182844 h 18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66" h="182930">
                  <a:moveTo>
                    <a:pt x="164895" y="174855"/>
                  </a:moveTo>
                  <a:lnTo>
                    <a:pt x="149710" y="9366"/>
                  </a:lnTo>
                  <a:cubicBezTo>
                    <a:pt x="149186" y="3687"/>
                    <a:pt x="144188" y="-513"/>
                    <a:pt x="138502" y="-51"/>
                  </a:cubicBezTo>
                  <a:lnTo>
                    <a:pt x="9501" y="10421"/>
                  </a:lnTo>
                  <a:cubicBezTo>
                    <a:pt x="3777" y="10877"/>
                    <a:pt x="-494" y="15886"/>
                    <a:pt x="-38" y="21609"/>
                  </a:cubicBezTo>
                  <a:cubicBezTo>
                    <a:pt x="4" y="22139"/>
                    <a:pt x="87" y="22666"/>
                    <a:pt x="210" y="23184"/>
                  </a:cubicBezTo>
                  <a:lnTo>
                    <a:pt x="37913" y="182844"/>
                  </a:lnTo>
                  <a:close/>
                </a:path>
              </a:pathLst>
            </a:custGeom>
            <a:solidFill>
              <a:srgbClr val="3F1217"/>
            </a:solidFill>
            <a:ln w="1283" cap="flat">
              <a:noFill/>
              <a:prstDash val="solid"/>
              <a:miter/>
            </a:ln>
          </p:spPr>
          <p:txBody>
            <a:bodyPr rtlCol="0" anchor="ctr"/>
            <a:lstStyle/>
            <a:p>
              <a:endParaRPr lang="en-VN"/>
            </a:p>
          </p:txBody>
        </p:sp>
        <p:sp>
          <p:nvSpPr>
            <p:cNvPr id="176" name="Graphic 48">
              <a:extLst>
                <a:ext uri="{FF2B5EF4-FFF2-40B4-BE49-F238E27FC236}">
                  <a16:creationId xmlns:a16="http://schemas.microsoft.com/office/drawing/2014/main" id="{834DE6AD-43F9-E646-AB62-F2B8759A472C}"/>
                </a:ext>
              </a:extLst>
            </p:cNvPr>
            <p:cNvSpPr/>
            <p:nvPr/>
          </p:nvSpPr>
          <p:spPr>
            <a:xfrm>
              <a:off x="4351448" y="1593369"/>
              <a:ext cx="115194" cy="71021"/>
            </a:xfrm>
            <a:custGeom>
              <a:avLst/>
              <a:gdLst>
                <a:gd name="connsiteX0" fmla="*/ 100750 w 115194"/>
                <a:gd name="connsiteY0" fmla="*/ 14076 h 71021"/>
                <a:gd name="connsiteX1" fmla="*/ 83056 w 115194"/>
                <a:gd name="connsiteY1" fmla="*/ 18887 h 71021"/>
                <a:gd name="connsiteX2" fmla="*/ 63047 w 115194"/>
                <a:gd name="connsiteY2" fmla="*/ 1635 h 71021"/>
                <a:gd name="connsiteX3" fmla="*/ 4960 w 115194"/>
                <a:gd name="connsiteY3" fmla="*/ 7489 h 71021"/>
                <a:gd name="connsiteX4" fmla="*/ 7109 w 115194"/>
                <a:gd name="connsiteY4" fmla="*/ 19917 h 71021"/>
                <a:gd name="connsiteX5" fmla="*/ 10648 w 115194"/>
                <a:gd name="connsiteY5" fmla="*/ 33966 h 71021"/>
                <a:gd name="connsiteX6" fmla="*/ 12064 w 115194"/>
                <a:gd name="connsiteY6" fmla="*/ 45763 h 71021"/>
                <a:gd name="connsiteX7" fmla="*/ 19051 w 115194"/>
                <a:gd name="connsiteY7" fmla="*/ 57124 h 71021"/>
                <a:gd name="connsiteX8" fmla="*/ 56510 w 115194"/>
                <a:gd name="connsiteY8" fmla="*/ 56841 h 71021"/>
                <a:gd name="connsiteX9" fmla="*/ 72890 w 115194"/>
                <a:gd name="connsiteY9" fmla="*/ 67197 h 71021"/>
                <a:gd name="connsiteX10" fmla="*/ 91266 w 115194"/>
                <a:gd name="connsiteY10" fmla="*/ 70079 h 71021"/>
                <a:gd name="connsiteX11" fmla="*/ 101368 w 115194"/>
                <a:gd name="connsiteY11" fmla="*/ 56159 h 71021"/>
                <a:gd name="connsiteX12" fmla="*/ 115123 w 115194"/>
                <a:gd name="connsiteY12" fmla="*/ 45596 h 7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94" h="71021">
                  <a:moveTo>
                    <a:pt x="100750" y="14076"/>
                  </a:moveTo>
                  <a:lnTo>
                    <a:pt x="83056" y="18887"/>
                  </a:lnTo>
                  <a:cubicBezTo>
                    <a:pt x="83056" y="18887"/>
                    <a:pt x="71822" y="6356"/>
                    <a:pt x="63047" y="1635"/>
                  </a:cubicBezTo>
                  <a:cubicBezTo>
                    <a:pt x="54271" y="-3087"/>
                    <a:pt x="11652" y="2921"/>
                    <a:pt x="4960" y="7489"/>
                  </a:cubicBezTo>
                  <a:cubicBezTo>
                    <a:pt x="-1731" y="12056"/>
                    <a:pt x="-2452" y="18167"/>
                    <a:pt x="7109" y="19917"/>
                  </a:cubicBezTo>
                  <a:cubicBezTo>
                    <a:pt x="7109" y="19917"/>
                    <a:pt x="2232" y="31367"/>
                    <a:pt x="10648" y="33966"/>
                  </a:cubicBezTo>
                  <a:cubicBezTo>
                    <a:pt x="10648" y="33966"/>
                    <a:pt x="-1165" y="40656"/>
                    <a:pt x="12064" y="45763"/>
                  </a:cubicBezTo>
                  <a:cubicBezTo>
                    <a:pt x="12064" y="45763"/>
                    <a:pt x="1576" y="50910"/>
                    <a:pt x="19051" y="57124"/>
                  </a:cubicBezTo>
                  <a:cubicBezTo>
                    <a:pt x="19051" y="57124"/>
                    <a:pt x="45443" y="53881"/>
                    <a:pt x="56510" y="56841"/>
                  </a:cubicBezTo>
                  <a:cubicBezTo>
                    <a:pt x="62936" y="58455"/>
                    <a:pt x="68676" y="62085"/>
                    <a:pt x="72890" y="67197"/>
                  </a:cubicBezTo>
                  <a:cubicBezTo>
                    <a:pt x="72891" y="67197"/>
                    <a:pt x="87727" y="73090"/>
                    <a:pt x="91266" y="70079"/>
                  </a:cubicBezTo>
                  <a:cubicBezTo>
                    <a:pt x="94805" y="67069"/>
                    <a:pt x="101368" y="56159"/>
                    <a:pt x="101368" y="56159"/>
                  </a:cubicBezTo>
                  <a:lnTo>
                    <a:pt x="115123" y="45596"/>
                  </a:lnTo>
                  <a:close/>
                </a:path>
              </a:pathLst>
            </a:custGeom>
            <a:solidFill>
              <a:srgbClr val="EF9E78"/>
            </a:solidFill>
            <a:ln w="1283" cap="flat">
              <a:noFill/>
              <a:prstDash val="solid"/>
              <a:miter/>
            </a:ln>
          </p:spPr>
          <p:txBody>
            <a:bodyPr rtlCol="0" anchor="ctr"/>
            <a:lstStyle/>
            <a:p>
              <a:endParaRPr lang="en-VN"/>
            </a:p>
          </p:txBody>
        </p:sp>
        <p:sp>
          <p:nvSpPr>
            <p:cNvPr id="177" name="Graphic 48">
              <a:extLst>
                <a:ext uri="{FF2B5EF4-FFF2-40B4-BE49-F238E27FC236}">
                  <a16:creationId xmlns:a16="http://schemas.microsoft.com/office/drawing/2014/main" id="{5924DDCD-C1DB-9641-81CB-A26F8B7C2BD7}"/>
                </a:ext>
              </a:extLst>
            </p:cNvPr>
            <p:cNvSpPr/>
            <p:nvPr/>
          </p:nvSpPr>
          <p:spPr>
            <a:xfrm>
              <a:off x="4444226" y="1381368"/>
              <a:ext cx="162788" cy="274095"/>
            </a:xfrm>
            <a:custGeom>
              <a:avLst/>
              <a:gdLst>
                <a:gd name="connsiteX0" fmla="*/ 138260 w 162788"/>
                <a:gd name="connsiteY0" fmla="*/ -86 h 274095"/>
                <a:gd name="connsiteX1" fmla="*/ 159312 w 162788"/>
                <a:gd name="connsiteY1" fmla="*/ 175836 h 274095"/>
                <a:gd name="connsiteX2" fmla="*/ 90725 w 162788"/>
                <a:gd name="connsiteY2" fmla="*/ 245902 h 274095"/>
                <a:gd name="connsiteX3" fmla="*/ 19385 w 162788"/>
                <a:gd name="connsiteY3" fmla="*/ 273884 h 274095"/>
                <a:gd name="connsiteX4" fmla="*/ -72 w 162788"/>
                <a:gd name="connsiteY4" fmla="*/ 225973 h 274095"/>
                <a:gd name="connsiteX5" fmla="*/ 95293 w 162788"/>
                <a:gd name="connsiteY5" fmla="*/ 169365 h 274095"/>
                <a:gd name="connsiteX6" fmla="*/ 103670 w 162788"/>
                <a:gd name="connsiteY6" fmla="*/ 130524 h 274095"/>
                <a:gd name="connsiteX7" fmla="*/ 88589 w 162788"/>
                <a:gd name="connsiteY7" fmla="*/ 78393 h 274095"/>
                <a:gd name="connsiteX8" fmla="*/ 138260 w 162788"/>
                <a:gd name="connsiteY8" fmla="*/ -86 h 274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788" h="274095">
                  <a:moveTo>
                    <a:pt x="138260" y="-86"/>
                  </a:moveTo>
                  <a:cubicBezTo>
                    <a:pt x="138260" y="-86"/>
                    <a:pt x="173608" y="151405"/>
                    <a:pt x="159312" y="175836"/>
                  </a:cubicBezTo>
                  <a:cubicBezTo>
                    <a:pt x="145015" y="200268"/>
                    <a:pt x="150883" y="212709"/>
                    <a:pt x="90725" y="245902"/>
                  </a:cubicBezTo>
                  <a:cubicBezTo>
                    <a:pt x="33463" y="277499"/>
                    <a:pt x="19385" y="273884"/>
                    <a:pt x="19385" y="273884"/>
                  </a:cubicBezTo>
                  <a:lnTo>
                    <a:pt x="-72" y="225973"/>
                  </a:lnTo>
                  <a:cubicBezTo>
                    <a:pt x="-72" y="225973"/>
                    <a:pt x="85771" y="181420"/>
                    <a:pt x="95293" y="169365"/>
                  </a:cubicBezTo>
                  <a:cubicBezTo>
                    <a:pt x="104816" y="157310"/>
                    <a:pt x="106012" y="144239"/>
                    <a:pt x="103670" y="130524"/>
                  </a:cubicBezTo>
                  <a:cubicBezTo>
                    <a:pt x="101328" y="116810"/>
                    <a:pt x="88589" y="78393"/>
                    <a:pt x="88589" y="78393"/>
                  </a:cubicBezTo>
                  <a:cubicBezTo>
                    <a:pt x="88589" y="78393"/>
                    <a:pt x="71874" y="36027"/>
                    <a:pt x="138260" y="-86"/>
                  </a:cubicBezTo>
                  <a:close/>
                </a:path>
              </a:pathLst>
            </a:custGeom>
            <a:solidFill>
              <a:srgbClr val="3D3660"/>
            </a:solidFill>
            <a:ln w="1283" cap="flat">
              <a:noFill/>
              <a:prstDash val="solid"/>
              <a:miter/>
            </a:ln>
          </p:spPr>
          <p:txBody>
            <a:bodyPr rtlCol="0" anchor="ctr"/>
            <a:lstStyle/>
            <a:p>
              <a:endParaRPr lang="en-VN"/>
            </a:p>
          </p:txBody>
        </p:sp>
        <p:sp>
          <p:nvSpPr>
            <p:cNvPr id="178" name="Graphic 48">
              <a:extLst>
                <a:ext uri="{FF2B5EF4-FFF2-40B4-BE49-F238E27FC236}">
                  <a16:creationId xmlns:a16="http://schemas.microsoft.com/office/drawing/2014/main" id="{F09812CE-0418-ED47-9755-8627BFEBB75E}"/>
                </a:ext>
              </a:extLst>
            </p:cNvPr>
            <p:cNvSpPr/>
            <p:nvPr/>
          </p:nvSpPr>
          <p:spPr>
            <a:xfrm>
              <a:off x="4287031" y="1120084"/>
              <a:ext cx="165766" cy="217692"/>
            </a:xfrm>
            <a:custGeom>
              <a:avLst/>
              <a:gdLst>
                <a:gd name="connsiteX0" fmla="*/ 24249 w 165766"/>
                <a:gd name="connsiteY0" fmla="*/ 134088 h 217692"/>
                <a:gd name="connsiteX1" fmla="*/ 53164 w 165766"/>
                <a:gd name="connsiteY1" fmla="*/ 190529 h 217692"/>
                <a:gd name="connsiteX2" fmla="*/ 113566 w 165766"/>
                <a:gd name="connsiteY2" fmla="*/ 217456 h 217692"/>
                <a:gd name="connsiteX3" fmla="*/ 134747 w 165766"/>
                <a:gd name="connsiteY3" fmla="*/ 211641 h 217692"/>
                <a:gd name="connsiteX4" fmla="*/ 165463 w 165766"/>
                <a:gd name="connsiteY4" fmla="*/ 157606 h 217692"/>
                <a:gd name="connsiteX5" fmla="*/ 159106 w 165766"/>
                <a:gd name="connsiteY5" fmla="*/ 94861 h 217692"/>
                <a:gd name="connsiteX6" fmla="*/ 131337 w 165766"/>
                <a:gd name="connsiteY6" fmla="*/ 19470 h 217692"/>
                <a:gd name="connsiteX7" fmla="*/ 38352 w 165766"/>
                <a:gd name="connsiteY7" fmla="*/ 10039 h 217692"/>
                <a:gd name="connsiteX8" fmla="*/ 2657 w 165766"/>
                <a:gd name="connsiteY8" fmla="*/ 71935 h 217692"/>
                <a:gd name="connsiteX9" fmla="*/ 24249 w 165766"/>
                <a:gd name="connsiteY9" fmla="*/ 134088 h 217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 h="217692">
                  <a:moveTo>
                    <a:pt x="24249" y="134088"/>
                  </a:moveTo>
                  <a:cubicBezTo>
                    <a:pt x="24249" y="134088"/>
                    <a:pt x="43744" y="176789"/>
                    <a:pt x="53164" y="190529"/>
                  </a:cubicBezTo>
                  <a:cubicBezTo>
                    <a:pt x="62583" y="204269"/>
                    <a:pt x="103851" y="216195"/>
                    <a:pt x="113566" y="217456"/>
                  </a:cubicBezTo>
                  <a:cubicBezTo>
                    <a:pt x="123281" y="218717"/>
                    <a:pt x="134747" y="211641"/>
                    <a:pt x="134747" y="211641"/>
                  </a:cubicBezTo>
                  <a:cubicBezTo>
                    <a:pt x="134747" y="211641"/>
                    <a:pt x="163777" y="170626"/>
                    <a:pt x="165463" y="157606"/>
                  </a:cubicBezTo>
                  <a:cubicBezTo>
                    <a:pt x="167148" y="144586"/>
                    <a:pt x="159106" y="94861"/>
                    <a:pt x="159106" y="94861"/>
                  </a:cubicBezTo>
                  <a:cubicBezTo>
                    <a:pt x="159106" y="94861"/>
                    <a:pt x="147653" y="30804"/>
                    <a:pt x="131337" y="19470"/>
                  </a:cubicBezTo>
                  <a:cubicBezTo>
                    <a:pt x="115020" y="8135"/>
                    <a:pt x="72247" y="-12565"/>
                    <a:pt x="38352" y="10039"/>
                  </a:cubicBezTo>
                  <a:cubicBezTo>
                    <a:pt x="4458" y="32644"/>
                    <a:pt x="-5592" y="41560"/>
                    <a:pt x="2657" y="71935"/>
                  </a:cubicBezTo>
                  <a:cubicBezTo>
                    <a:pt x="6285" y="85379"/>
                    <a:pt x="24249" y="134088"/>
                    <a:pt x="24249" y="134088"/>
                  </a:cubicBezTo>
                  <a:close/>
                </a:path>
              </a:pathLst>
            </a:custGeom>
            <a:solidFill>
              <a:srgbClr val="EF9E78"/>
            </a:solidFill>
            <a:ln w="1283" cap="flat">
              <a:noFill/>
              <a:prstDash val="solid"/>
              <a:miter/>
            </a:ln>
          </p:spPr>
          <p:txBody>
            <a:bodyPr rtlCol="0" anchor="ctr"/>
            <a:lstStyle/>
            <a:p>
              <a:endParaRPr lang="en-VN"/>
            </a:p>
          </p:txBody>
        </p:sp>
        <p:sp>
          <p:nvSpPr>
            <p:cNvPr id="179" name="Graphic 48">
              <a:extLst>
                <a:ext uri="{FF2B5EF4-FFF2-40B4-BE49-F238E27FC236}">
                  <a16:creationId xmlns:a16="http://schemas.microsoft.com/office/drawing/2014/main" id="{E290AF48-DB58-4E45-9AA4-FD4758C1A0E5}"/>
                </a:ext>
              </a:extLst>
            </p:cNvPr>
            <p:cNvSpPr/>
            <p:nvPr/>
          </p:nvSpPr>
          <p:spPr>
            <a:xfrm>
              <a:off x="4289669" y="1509470"/>
              <a:ext cx="76217" cy="31340"/>
            </a:xfrm>
            <a:custGeom>
              <a:avLst/>
              <a:gdLst>
                <a:gd name="connsiteX0" fmla="*/ 4530 w 76217"/>
                <a:gd name="connsiteY0" fmla="*/ 31340 h 31340"/>
                <a:gd name="connsiteX1" fmla="*/ 76217 w 76217"/>
                <a:gd name="connsiteY1" fmla="*/ 26104 h 31340"/>
                <a:gd name="connsiteX2" fmla="*/ 71688 w 76217"/>
                <a:gd name="connsiteY2" fmla="*/ 0 h 31340"/>
                <a:gd name="connsiteX3" fmla="*/ 0 w 76217"/>
                <a:gd name="connsiteY3" fmla="*/ 5236 h 31340"/>
                <a:gd name="connsiteX4" fmla="*/ 4530 w 76217"/>
                <a:gd name="connsiteY4" fmla="*/ 31340 h 31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17" h="31340">
                  <a:moveTo>
                    <a:pt x="4530" y="31340"/>
                  </a:moveTo>
                  <a:lnTo>
                    <a:pt x="76217" y="26104"/>
                  </a:lnTo>
                  <a:lnTo>
                    <a:pt x="71688" y="0"/>
                  </a:lnTo>
                  <a:lnTo>
                    <a:pt x="0" y="5236"/>
                  </a:lnTo>
                  <a:lnTo>
                    <a:pt x="4530" y="31340"/>
                  </a:lnTo>
                  <a:close/>
                </a:path>
              </a:pathLst>
            </a:custGeom>
            <a:solidFill>
              <a:srgbClr val="CCCCCC"/>
            </a:solidFill>
            <a:ln w="1283" cap="flat">
              <a:noFill/>
              <a:prstDash val="solid"/>
              <a:miter/>
            </a:ln>
          </p:spPr>
          <p:txBody>
            <a:bodyPr rtlCol="0" anchor="ctr"/>
            <a:lstStyle/>
            <a:p>
              <a:endParaRPr lang="en-VN"/>
            </a:p>
          </p:txBody>
        </p:sp>
        <p:sp>
          <p:nvSpPr>
            <p:cNvPr id="180" name="Graphic 48">
              <a:extLst>
                <a:ext uri="{FF2B5EF4-FFF2-40B4-BE49-F238E27FC236}">
                  <a16:creationId xmlns:a16="http://schemas.microsoft.com/office/drawing/2014/main" id="{5D369943-6554-BA41-AE76-02E2019EAC26}"/>
                </a:ext>
              </a:extLst>
            </p:cNvPr>
            <p:cNvSpPr/>
            <p:nvPr/>
          </p:nvSpPr>
          <p:spPr>
            <a:xfrm>
              <a:off x="4304982" y="1218005"/>
              <a:ext cx="31505" cy="16375"/>
            </a:xfrm>
            <a:custGeom>
              <a:avLst/>
              <a:gdLst>
                <a:gd name="connsiteX0" fmla="*/ 1434 w 31505"/>
                <a:gd name="connsiteY0" fmla="*/ 16289 h 16375"/>
                <a:gd name="connsiteX1" fmla="*/ 30786 w 31505"/>
                <a:gd name="connsiteY1" fmla="*/ 6074 h 16375"/>
                <a:gd name="connsiteX2" fmla="*/ 29885 w 31505"/>
                <a:gd name="connsiteY2" fmla="*/ 760 h 16375"/>
                <a:gd name="connsiteX3" fmla="*/ 2708 w 31505"/>
                <a:gd name="connsiteY3" fmla="*/ 6434 h 16375"/>
                <a:gd name="connsiteX4" fmla="*/ 1434 w 31505"/>
                <a:gd name="connsiteY4" fmla="*/ 16289 h 1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05" h="16375">
                  <a:moveTo>
                    <a:pt x="1434" y="16289"/>
                  </a:moveTo>
                  <a:lnTo>
                    <a:pt x="30786" y="6074"/>
                  </a:lnTo>
                  <a:cubicBezTo>
                    <a:pt x="30786" y="6074"/>
                    <a:pt x="32729" y="3501"/>
                    <a:pt x="29885" y="760"/>
                  </a:cubicBezTo>
                  <a:cubicBezTo>
                    <a:pt x="27042" y="-1980"/>
                    <a:pt x="6028" y="2472"/>
                    <a:pt x="2708" y="6434"/>
                  </a:cubicBezTo>
                  <a:cubicBezTo>
                    <a:pt x="-612" y="10397"/>
                    <a:pt x="-856" y="15196"/>
                    <a:pt x="1434" y="16289"/>
                  </a:cubicBezTo>
                  <a:close/>
                </a:path>
              </a:pathLst>
            </a:custGeom>
            <a:solidFill>
              <a:srgbClr val="330F1D"/>
            </a:solidFill>
            <a:ln w="1283" cap="flat">
              <a:noFill/>
              <a:prstDash val="solid"/>
              <a:miter/>
            </a:ln>
          </p:spPr>
          <p:txBody>
            <a:bodyPr rtlCol="0" anchor="ctr"/>
            <a:lstStyle/>
            <a:p>
              <a:endParaRPr lang="en-VN"/>
            </a:p>
          </p:txBody>
        </p:sp>
        <p:sp>
          <p:nvSpPr>
            <p:cNvPr id="181" name="Graphic 48">
              <a:extLst>
                <a:ext uri="{FF2B5EF4-FFF2-40B4-BE49-F238E27FC236}">
                  <a16:creationId xmlns:a16="http://schemas.microsoft.com/office/drawing/2014/main" id="{90A9F131-64C1-4346-AA27-6AF3C8D13FDF}"/>
                </a:ext>
              </a:extLst>
            </p:cNvPr>
            <p:cNvSpPr/>
            <p:nvPr/>
          </p:nvSpPr>
          <p:spPr>
            <a:xfrm>
              <a:off x="4365049" y="1194727"/>
              <a:ext cx="36456" cy="19480"/>
            </a:xfrm>
            <a:custGeom>
              <a:avLst/>
              <a:gdLst>
                <a:gd name="connsiteX0" fmla="*/ 36139 w 36456"/>
                <a:gd name="connsiteY0" fmla="*/ 7816 h 19480"/>
                <a:gd name="connsiteX1" fmla="*/ 2914 w 36456"/>
                <a:gd name="connsiteY1" fmla="*/ 19394 h 19480"/>
                <a:gd name="connsiteX2" fmla="*/ -7 w 36456"/>
                <a:gd name="connsiteY2" fmla="*/ 14030 h 19480"/>
                <a:gd name="connsiteX3" fmla="*/ 28097 w 36456"/>
                <a:gd name="connsiteY3" fmla="*/ 6 h 19480"/>
                <a:gd name="connsiteX4" fmla="*/ 36139 w 36456"/>
                <a:gd name="connsiteY4" fmla="*/ 7816 h 1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56" h="19480">
                  <a:moveTo>
                    <a:pt x="36139" y="7816"/>
                  </a:moveTo>
                  <a:lnTo>
                    <a:pt x="2914" y="19394"/>
                  </a:lnTo>
                  <a:cubicBezTo>
                    <a:pt x="2914" y="19394"/>
                    <a:pt x="-586" y="18494"/>
                    <a:pt x="-7" y="14030"/>
                  </a:cubicBezTo>
                  <a:cubicBezTo>
                    <a:pt x="572" y="9565"/>
                    <a:pt x="22358" y="-1190"/>
                    <a:pt x="28097" y="6"/>
                  </a:cubicBezTo>
                  <a:cubicBezTo>
                    <a:pt x="33836" y="1203"/>
                    <a:pt x="37375" y="5320"/>
                    <a:pt x="36139" y="7816"/>
                  </a:cubicBezTo>
                  <a:close/>
                </a:path>
              </a:pathLst>
            </a:custGeom>
            <a:solidFill>
              <a:srgbClr val="330F1D"/>
            </a:solidFill>
            <a:ln w="1283" cap="flat">
              <a:noFill/>
              <a:prstDash val="solid"/>
              <a:miter/>
            </a:ln>
          </p:spPr>
          <p:txBody>
            <a:bodyPr rtlCol="0" anchor="ctr"/>
            <a:lstStyle/>
            <a:p>
              <a:endParaRPr lang="en-VN"/>
            </a:p>
          </p:txBody>
        </p:sp>
        <p:sp>
          <p:nvSpPr>
            <p:cNvPr id="182" name="Graphic 48">
              <a:extLst>
                <a:ext uri="{FF2B5EF4-FFF2-40B4-BE49-F238E27FC236}">
                  <a16:creationId xmlns:a16="http://schemas.microsoft.com/office/drawing/2014/main" id="{B6F784F1-CEA1-CF44-A46A-87C38A3A0EFF}"/>
                </a:ext>
              </a:extLst>
            </p:cNvPr>
            <p:cNvSpPr/>
            <p:nvPr/>
          </p:nvSpPr>
          <p:spPr>
            <a:xfrm>
              <a:off x="4324753" y="1244174"/>
              <a:ext cx="15400" cy="19900"/>
            </a:xfrm>
            <a:custGeom>
              <a:avLst/>
              <a:gdLst>
                <a:gd name="connsiteX0" fmla="*/ 14554 w 15400"/>
                <a:gd name="connsiteY0" fmla="*/ 7463 h 19900"/>
                <a:gd name="connsiteX1" fmla="*/ 11015 w 15400"/>
                <a:gd name="connsiteY1" fmla="*/ 19518 h 19900"/>
                <a:gd name="connsiteX2" fmla="*/ 720 w 15400"/>
                <a:gd name="connsiteY2" fmla="*/ 12262 h 19900"/>
                <a:gd name="connsiteX3" fmla="*/ 4259 w 15400"/>
                <a:gd name="connsiteY3" fmla="*/ 207 h 19900"/>
                <a:gd name="connsiteX4" fmla="*/ 14554 w 15400"/>
                <a:gd name="connsiteY4" fmla="*/ 7463 h 19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0">
                  <a:moveTo>
                    <a:pt x="14554" y="7463"/>
                  </a:moveTo>
                  <a:cubicBezTo>
                    <a:pt x="16407" y="12802"/>
                    <a:pt x="14824" y="18193"/>
                    <a:pt x="11015" y="19518"/>
                  </a:cubicBezTo>
                  <a:cubicBezTo>
                    <a:pt x="7206" y="20843"/>
                    <a:pt x="2612" y="17601"/>
                    <a:pt x="720" y="12262"/>
                  </a:cubicBezTo>
                  <a:cubicBezTo>
                    <a:pt x="-1171" y="6922"/>
                    <a:pt x="450" y="1532"/>
                    <a:pt x="4259" y="207"/>
                  </a:cubicBezTo>
                  <a:cubicBezTo>
                    <a:pt x="8068" y="-1119"/>
                    <a:pt x="12701" y="2188"/>
                    <a:pt x="14554" y="7463"/>
                  </a:cubicBezTo>
                  <a:close/>
                </a:path>
              </a:pathLst>
            </a:custGeom>
            <a:solidFill>
              <a:srgbClr val="2B203E"/>
            </a:solidFill>
            <a:ln w="1283" cap="flat">
              <a:noFill/>
              <a:prstDash val="solid"/>
              <a:miter/>
            </a:ln>
          </p:spPr>
          <p:txBody>
            <a:bodyPr rtlCol="0" anchor="ctr"/>
            <a:lstStyle/>
            <a:p>
              <a:endParaRPr lang="en-VN"/>
            </a:p>
          </p:txBody>
        </p:sp>
        <p:sp>
          <p:nvSpPr>
            <p:cNvPr id="183" name="Graphic 48">
              <a:extLst>
                <a:ext uri="{FF2B5EF4-FFF2-40B4-BE49-F238E27FC236}">
                  <a16:creationId xmlns:a16="http://schemas.microsoft.com/office/drawing/2014/main" id="{A9BCAC91-164A-4949-8D8F-AFA3780382F7}"/>
                </a:ext>
              </a:extLst>
            </p:cNvPr>
            <p:cNvSpPr/>
            <p:nvPr/>
          </p:nvSpPr>
          <p:spPr>
            <a:xfrm>
              <a:off x="4386841" y="1222583"/>
              <a:ext cx="15400" cy="19903"/>
            </a:xfrm>
            <a:custGeom>
              <a:avLst/>
              <a:gdLst>
                <a:gd name="connsiteX0" fmla="*/ 14554 w 15400"/>
                <a:gd name="connsiteY0" fmla="*/ 7466 h 19903"/>
                <a:gd name="connsiteX1" fmla="*/ 11015 w 15400"/>
                <a:gd name="connsiteY1" fmla="*/ 19521 h 19903"/>
                <a:gd name="connsiteX2" fmla="*/ 720 w 15400"/>
                <a:gd name="connsiteY2" fmla="*/ 12265 h 19903"/>
                <a:gd name="connsiteX3" fmla="*/ 4259 w 15400"/>
                <a:gd name="connsiteY3" fmla="*/ 210 h 19903"/>
                <a:gd name="connsiteX4" fmla="*/ 14554 w 15400"/>
                <a:gd name="connsiteY4" fmla="*/ 7466 h 19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3">
                  <a:moveTo>
                    <a:pt x="14554" y="7466"/>
                  </a:moveTo>
                  <a:cubicBezTo>
                    <a:pt x="16407" y="12805"/>
                    <a:pt x="14824" y="18196"/>
                    <a:pt x="11015" y="19521"/>
                  </a:cubicBezTo>
                  <a:cubicBezTo>
                    <a:pt x="7206" y="20846"/>
                    <a:pt x="2612" y="17604"/>
                    <a:pt x="720" y="12265"/>
                  </a:cubicBezTo>
                  <a:cubicBezTo>
                    <a:pt x="-1171" y="6925"/>
                    <a:pt x="450" y="1535"/>
                    <a:pt x="4259" y="210"/>
                  </a:cubicBezTo>
                  <a:cubicBezTo>
                    <a:pt x="8068" y="-1116"/>
                    <a:pt x="12701" y="2139"/>
                    <a:pt x="14554" y="7466"/>
                  </a:cubicBezTo>
                  <a:close/>
                </a:path>
              </a:pathLst>
            </a:custGeom>
            <a:solidFill>
              <a:srgbClr val="2B203E"/>
            </a:solidFill>
            <a:ln w="1283" cap="flat">
              <a:noFill/>
              <a:prstDash val="solid"/>
              <a:miter/>
            </a:ln>
          </p:spPr>
          <p:txBody>
            <a:bodyPr rtlCol="0" anchor="ctr"/>
            <a:lstStyle/>
            <a:p>
              <a:endParaRPr lang="en-VN"/>
            </a:p>
          </p:txBody>
        </p:sp>
        <p:sp>
          <p:nvSpPr>
            <p:cNvPr id="184" name="Graphic 48">
              <a:extLst>
                <a:ext uri="{FF2B5EF4-FFF2-40B4-BE49-F238E27FC236}">
                  <a16:creationId xmlns:a16="http://schemas.microsoft.com/office/drawing/2014/main" id="{75BE6FA8-F153-C645-BF9E-EF9E7A425F25}"/>
                </a:ext>
              </a:extLst>
            </p:cNvPr>
            <p:cNvSpPr/>
            <p:nvPr/>
          </p:nvSpPr>
          <p:spPr>
            <a:xfrm>
              <a:off x="4343727" y="1210219"/>
              <a:ext cx="29956" cy="62315"/>
            </a:xfrm>
            <a:custGeom>
              <a:avLst/>
              <a:gdLst>
                <a:gd name="connsiteX0" fmla="*/ 29885 w 29956"/>
                <a:gd name="connsiteY0" fmla="*/ 61707 h 62315"/>
                <a:gd name="connsiteX1" fmla="*/ 18922 w 29956"/>
                <a:gd name="connsiteY1" fmla="*/ 60420 h 62315"/>
                <a:gd name="connsiteX2" fmla="*/ 18922 w 29956"/>
                <a:gd name="connsiteY2" fmla="*/ 50604 h 62315"/>
                <a:gd name="connsiteX3" fmla="*/ -72 w 29956"/>
                <a:gd name="connsiteY3" fmla="*/ 1200 h 62315"/>
                <a:gd name="connsiteX4" fmla="*/ 2502 w 29956"/>
                <a:gd name="connsiteY4" fmla="*/ -86 h 62315"/>
                <a:gd name="connsiteX5" fmla="*/ 13607 w 29956"/>
                <a:gd name="connsiteY5" fmla="*/ 21232 h 62315"/>
                <a:gd name="connsiteX6" fmla="*/ 21611 w 29956"/>
                <a:gd name="connsiteY6" fmla="*/ 51183 h 62315"/>
                <a:gd name="connsiteX7" fmla="*/ 21212 w 29956"/>
                <a:gd name="connsiteY7" fmla="*/ 58709 h 62315"/>
                <a:gd name="connsiteX8" fmla="*/ 29666 w 29956"/>
                <a:gd name="connsiteY8" fmla="*/ 59314 h 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6" h="62315">
                  <a:moveTo>
                    <a:pt x="29885" y="61707"/>
                  </a:moveTo>
                  <a:cubicBezTo>
                    <a:pt x="26025" y="62363"/>
                    <a:pt x="21289" y="62813"/>
                    <a:pt x="18922" y="60420"/>
                  </a:cubicBezTo>
                  <a:cubicBezTo>
                    <a:pt x="17056" y="58516"/>
                    <a:pt x="17043" y="55274"/>
                    <a:pt x="18922" y="50604"/>
                  </a:cubicBezTo>
                  <a:cubicBezTo>
                    <a:pt x="22113" y="42409"/>
                    <a:pt x="6298" y="12162"/>
                    <a:pt x="-72" y="1200"/>
                  </a:cubicBezTo>
                  <a:lnTo>
                    <a:pt x="2502" y="-86"/>
                  </a:lnTo>
                  <a:cubicBezTo>
                    <a:pt x="2502" y="17"/>
                    <a:pt x="8370" y="10039"/>
                    <a:pt x="13607" y="21232"/>
                  </a:cubicBezTo>
                  <a:cubicBezTo>
                    <a:pt x="20736" y="36465"/>
                    <a:pt x="23425" y="46538"/>
                    <a:pt x="21611" y="51183"/>
                  </a:cubicBezTo>
                  <a:cubicBezTo>
                    <a:pt x="20144" y="54952"/>
                    <a:pt x="20015" y="57474"/>
                    <a:pt x="21212" y="58709"/>
                  </a:cubicBezTo>
                  <a:cubicBezTo>
                    <a:pt x="22409" y="59944"/>
                    <a:pt x="25073" y="60086"/>
                    <a:pt x="29666" y="59314"/>
                  </a:cubicBezTo>
                  <a:close/>
                </a:path>
              </a:pathLst>
            </a:custGeom>
            <a:solidFill>
              <a:srgbClr val="F07A6E"/>
            </a:solidFill>
            <a:ln w="1283" cap="flat">
              <a:noFill/>
              <a:prstDash val="solid"/>
              <a:miter/>
            </a:ln>
          </p:spPr>
          <p:txBody>
            <a:bodyPr rtlCol="0" anchor="ctr"/>
            <a:lstStyle/>
            <a:p>
              <a:endParaRPr lang="en-VN"/>
            </a:p>
          </p:txBody>
        </p:sp>
        <p:sp>
          <p:nvSpPr>
            <p:cNvPr id="185" name="Graphic 48">
              <a:extLst>
                <a:ext uri="{FF2B5EF4-FFF2-40B4-BE49-F238E27FC236}">
                  <a16:creationId xmlns:a16="http://schemas.microsoft.com/office/drawing/2014/main" id="{9B2B01A8-B0F6-3B40-B1C1-162368D8C3D8}"/>
                </a:ext>
              </a:extLst>
            </p:cNvPr>
            <p:cNvSpPr/>
            <p:nvPr/>
          </p:nvSpPr>
          <p:spPr>
            <a:xfrm>
              <a:off x="4366710" y="1271686"/>
              <a:ext cx="52354" cy="34277"/>
            </a:xfrm>
            <a:custGeom>
              <a:avLst/>
              <a:gdLst>
                <a:gd name="connsiteX0" fmla="*/ -72 w 52354"/>
                <a:gd name="connsiteY0" fmla="*/ 22741 h 34277"/>
                <a:gd name="connsiteX1" fmla="*/ 48956 w 52354"/>
                <a:gd name="connsiteY1" fmla="*/ -69 h 34277"/>
                <a:gd name="connsiteX2" fmla="*/ 50912 w 52354"/>
                <a:gd name="connsiteY2" fmla="*/ 11819 h 34277"/>
                <a:gd name="connsiteX3" fmla="*/ 17609 w 52354"/>
                <a:gd name="connsiteY3" fmla="*/ 34192 h 34277"/>
                <a:gd name="connsiteX4" fmla="*/ -72 w 52354"/>
                <a:gd name="connsiteY4" fmla="*/ 22741 h 34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54" h="34277">
                  <a:moveTo>
                    <a:pt x="-72" y="22741"/>
                  </a:moveTo>
                  <a:lnTo>
                    <a:pt x="48956" y="-69"/>
                  </a:lnTo>
                  <a:cubicBezTo>
                    <a:pt x="48956" y="-69"/>
                    <a:pt x="54888" y="-1047"/>
                    <a:pt x="50912" y="11819"/>
                  </a:cubicBezTo>
                  <a:cubicBezTo>
                    <a:pt x="46935" y="24684"/>
                    <a:pt x="17609" y="34192"/>
                    <a:pt x="17609" y="34192"/>
                  </a:cubicBezTo>
                  <a:cubicBezTo>
                    <a:pt x="17609" y="34192"/>
                    <a:pt x="3223" y="34050"/>
                    <a:pt x="-72" y="22741"/>
                  </a:cubicBezTo>
                  <a:close/>
                </a:path>
              </a:pathLst>
            </a:custGeom>
            <a:solidFill>
              <a:srgbClr val="C1272D"/>
            </a:solidFill>
            <a:ln w="1283" cap="flat">
              <a:noFill/>
              <a:prstDash val="solid"/>
              <a:miter/>
            </a:ln>
          </p:spPr>
          <p:txBody>
            <a:bodyPr rtlCol="0" anchor="ctr"/>
            <a:lstStyle/>
            <a:p>
              <a:endParaRPr lang="en-VN"/>
            </a:p>
          </p:txBody>
        </p:sp>
        <p:sp>
          <p:nvSpPr>
            <p:cNvPr id="186" name="Graphic 48">
              <a:extLst>
                <a:ext uri="{FF2B5EF4-FFF2-40B4-BE49-F238E27FC236}">
                  <a16:creationId xmlns:a16="http://schemas.microsoft.com/office/drawing/2014/main" id="{5DFE1160-7E0B-4441-8EA4-1D4C16DEBE23}"/>
                </a:ext>
              </a:extLst>
            </p:cNvPr>
            <p:cNvSpPr/>
            <p:nvPr/>
          </p:nvSpPr>
          <p:spPr>
            <a:xfrm>
              <a:off x="4366375" y="1271524"/>
              <a:ext cx="51645" cy="25202"/>
            </a:xfrm>
            <a:custGeom>
              <a:avLst/>
              <a:gdLst>
                <a:gd name="connsiteX0" fmla="*/ -72 w 51645"/>
                <a:gd name="connsiteY0" fmla="*/ 22132 h 25202"/>
                <a:gd name="connsiteX1" fmla="*/ 49290 w 51645"/>
                <a:gd name="connsiteY1" fmla="*/ 94 h 25202"/>
                <a:gd name="connsiteX2" fmla="*/ 48557 w 51645"/>
                <a:gd name="connsiteY2" fmla="*/ 5767 h 25202"/>
                <a:gd name="connsiteX3" fmla="*/ 13582 w 51645"/>
                <a:gd name="connsiteY3" fmla="*/ 24255 h 25202"/>
                <a:gd name="connsiteX4" fmla="*/ -72 w 51645"/>
                <a:gd name="connsiteY4" fmla="*/ 22132 h 2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45" h="25202">
                  <a:moveTo>
                    <a:pt x="-72" y="22132"/>
                  </a:moveTo>
                  <a:lnTo>
                    <a:pt x="49290" y="94"/>
                  </a:lnTo>
                  <a:cubicBezTo>
                    <a:pt x="49290" y="94"/>
                    <a:pt x="54888" y="-1656"/>
                    <a:pt x="48557" y="5767"/>
                  </a:cubicBezTo>
                  <a:cubicBezTo>
                    <a:pt x="42226" y="13191"/>
                    <a:pt x="13582" y="24255"/>
                    <a:pt x="13582" y="24255"/>
                  </a:cubicBezTo>
                  <a:cubicBezTo>
                    <a:pt x="13582" y="24255"/>
                    <a:pt x="533" y="27227"/>
                    <a:pt x="-72" y="22132"/>
                  </a:cubicBezTo>
                  <a:close/>
                </a:path>
              </a:pathLst>
            </a:custGeom>
            <a:solidFill>
              <a:srgbClr val="FFFFFF"/>
            </a:solidFill>
            <a:ln w="1283" cap="flat">
              <a:noFill/>
              <a:prstDash val="solid"/>
              <a:miter/>
            </a:ln>
          </p:spPr>
          <p:txBody>
            <a:bodyPr rtlCol="0" anchor="ctr"/>
            <a:lstStyle/>
            <a:p>
              <a:endParaRPr lang="en-VN"/>
            </a:p>
          </p:txBody>
        </p:sp>
        <p:sp>
          <p:nvSpPr>
            <p:cNvPr id="187" name="Graphic 48">
              <a:extLst>
                <a:ext uri="{FF2B5EF4-FFF2-40B4-BE49-F238E27FC236}">
                  <a16:creationId xmlns:a16="http://schemas.microsoft.com/office/drawing/2014/main" id="{DAE25CB3-40B2-6446-BBA7-D5BE2FE7BFFD}"/>
                </a:ext>
              </a:extLst>
            </p:cNvPr>
            <p:cNvSpPr/>
            <p:nvPr/>
          </p:nvSpPr>
          <p:spPr>
            <a:xfrm>
              <a:off x="4258946" y="1074176"/>
              <a:ext cx="218286" cy="199127"/>
            </a:xfrm>
            <a:custGeom>
              <a:avLst/>
              <a:gdLst>
                <a:gd name="connsiteX0" fmla="*/ 176163 w 218286"/>
                <a:gd name="connsiteY0" fmla="*/ 123645 h 199127"/>
                <a:gd name="connsiteX1" fmla="*/ 151109 w 218286"/>
                <a:gd name="connsiteY1" fmla="*/ 89307 h 199127"/>
                <a:gd name="connsiteX2" fmla="*/ 135578 w 218286"/>
                <a:gd name="connsiteY2" fmla="*/ 56256 h 199127"/>
                <a:gd name="connsiteX3" fmla="*/ 80245 w 218286"/>
                <a:gd name="connsiteY3" fmla="*/ 107461 h 199127"/>
                <a:gd name="connsiteX4" fmla="*/ 33985 w 218286"/>
                <a:gd name="connsiteY4" fmla="*/ 131017 h 199127"/>
                <a:gd name="connsiteX5" fmla="*/ 47882 w 218286"/>
                <a:gd name="connsiteY5" fmla="*/ 169742 h 199127"/>
                <a:gd name="connsiteX6" fmla="*/ 23780 w 218286"/>
                <a:gd name="connsiteY6" fmla="*/ 130490 h 199127"/>
                <a:gd name="connsiteX7" fmla="*/ 1647 w 218286"/>
                <a:gd name="connsiteY7" fmla="*/ 99278 h 199127"/>
                <a:gd name="connsiteX8" fmla="*/ 52116 w 218286"/>
                <a:gd name="connsiteY8" fmla="*/ 29264 h 199127"/>
                <a:gd name="connsiteX9" fmla="*/ 178827 w 218286"/>
                <a:gd name="connsiteY9" fmla="*/ 9284 h 199127"/>
                <a:gd name="connsiteX10" fmla="*/ 218203 w 218286"/>
                <a:gd name="connsiteY10" fmla="*/ 70743 h 199127"/>
                <a:gd name="connsiteX11" fmla="*/ 201938 w 218286"/>
                <a:gd name="connsiteY11" fmla="*/ 177655 h 199127"/>
                <a:gd name="connsiteX12" fmla="*/ 198167 w 218286"/>
                <a:gd name="connsiteY12" fmla="*/ 196400 h 19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286" h="199127">
                  <a:moveTo>
                    <a:pt x="176163" y="123645"/>
                  </a:moveTo>
                  <a:cubicBezTo>
                    <a:pt x="176163" y="123645"/>
                    <a:pt x="162523" y="90671"/>
                    <a:pt x="151109" y="89307"/>
                  </a:cubicBezTo>
                  <a:lnTo>
                    <a:pt x="135578" y="56256"/>
                  </a:lnTo>
                  <a:cubicBezTo>
                    <a:pt x="135578" y="56256"/>
                    <a:pt x="101863" y="94222"/>
                    <a:pt x="80245" y="107461"/>
                  </a:cubicBezTo>
                  <a:cubicBezTo>
                    <a:pt x="65361" y="116324"/>
                    <a:pt x="49907" y="124193"/>
                    <a:pt x="33985" y="131017"/>
                  </a:cubicBezTo>
                  <a:lnTo>
                    <a:pt x="47882" y="169742"/>
                  </a:lnTo>
                  <a:lnTo>
                    <a:pt x="23780" y="130490"/>
                  </a:lnTo>
                  <a:cubicBezTo>
                    <a:pt x="23780" y="130490"/>
                    <a:pt x="3513" y="109545"/>
                    <a:pt x="1647" y="99278"/>
                  </a:cubicBezTo>
                  <a:cubicBezTo>
                    <a:pt x="-219" y="89012"/>
                    <a:pt x="-10243" y="53464"/>
                    <a:pt x="52116" y="29264"/>
                  </a:cubicBezTo>
                  <a:cubicBezTo>
                    <a:pt x="114474" y="5064"/>
                    <a:pt x="155060" y="-11313"/>
                    <a:pt x="178827" y="9284"/>
                  </a:cubicBezTo>
                  <a:cubicBezTo>
                    <a:pt x="202594" y="29882"/>
                    <a:pt x="218718" y="56887"/>
                    <a:pt x="218203" y="70743"/>
                  </a:cubicBezTo>
                  <a:cubicBezTo>
                    <a:pt x="217688" y="84599"/>
                    <a:pt x="204190" y="145890"/>
                    <a:pt x="201938" y="177655"/>
                  </a:cubicBezTo>
                  <a:cubicBezTo>
                    <a:pt x="199686" y="209419"/>
                    <a:pt x="198167" y="196400"/>
                    <a:pt x="198167" y="196400"/>
                  </a:cubicBezTo>
                  <a:close/>
                </a:path>
              </a:pathLst>
            </a:custGeom>
            <a:solidFill>
              <a:srgbClr val="330F1D"/>
            </a:solidFill>
            <a:ln w="1283" cap="flat">
              <a:noFill/>
              <a:prstDash val="solid"/>
              <a:miter/>
            </a:ln>
          </p:spPr>
          <p:txBody>
            <a:bodyPr rtlCol="0" anchor="ctr"/>
            <a:lstStyle/>
            <a:p>
              <a:endParaRPr lang="en-VN"/>
            </a:p>
          </p:txBody>
        </p:sp>
        <p:sp>
          <p:nvSpPr>
            <p:cNvPr id="188" name="Graphic 48">
              <a:extLst>
                <a:ext uri="{FF2B5EF4-FFF2-40B4-BE49-F238E27FC236}">
                  <a16:creationId xmlns:a16="http://schemas.microsoft.com/office/drawing/2014/main" id="{B4633712-2938-5344-8FDB-77000B65AE01}"/>
                </a:ext>
              </a:extLst>
            </p:cNvPr>
            <p:cNvSpPr/>
            <p:nvPr/>
          </p:nvSpPr>
          <p:spPr>
            <a:xfrm>
              <a:off x="4437728" y="1186990"/>
              <a:ext cx="31059" cy="60841"/>
            </a:xfrm>
            <a:custGeom>
              <a:avLst/>
              <a:gdLst>
                <a:gd name="connsiteX0" fmla="*/ -71 w 31059"/>
                <a:gd name="connsiteY0" fmla="*/ 13790 h 60841"/>
                <a:gd name="connsiteX1" fmla="*/ 14534 w 31059"/>
                <a:gd name="connsiteY1" fmla="*/ 191 h 60841"/>
                <a:gd name="connsiteX2" fmla="*/ 29293 w 31059"/>
                <a:gd name="connsiteY2" fmla="*/ 33732 h 60841"/>
                <a:gd name="connsiteX3" fmla="*/ 13929 w 31059"/>
                <a:gd name="connsiteY3" fmla="*/ 60749 h 60841"/>
                <a:gd name="connsiteX4" fmla="*/ 6491 w 31059"/>
                <a:gd name="connsiteY4" fmla="*/ 57160 h 60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9" h="60841">
                  <a:moveTo>
                    <a:pt x="-71" y="13790"/>
                  </a:moveTo>
                  <a:cubicBezTo>
                    <a:pt x="-71" y="13790"/>
                    <a:pt x="-290" y="-2382"/>
                    <a:pt x="14534" y="191"/>
                  </a:cubicBezTo>
                  <a:cubicBezTo>
                    <a:pt x="29358" y="2764"/>
                    <a:pt x="33836" y="24430"/>
                    <a:pt x="29293" y="33732"/>
                  </a:cubicBezTo>
                  <a:cubicBezTo>
                    <a:pt x="24751" y="43033"/>
                    <a:pt x="17172" y="61135"/>
                    <a:pt x="13929" y="60749"/>
                  </a:cubicBezTo>
                  <a:cubicBezTo>
                    <a:pt x="10686" y="60363"/>
                    <a:pt x="6491" y="57160"/>
                    <a:pt x="6491" y="57160"/>
                  </a:cubicBezTo>
                  <a:close/>
                </a:path>
              </a:pathLst>
            </a:custGeom>
            <a:solidFill>
              <a:srgbClr val="EF9E78"/>
            </a:solidFill>
            <a:ln w="1283" cap="flat">
              <a:noFill/>
              <a:prstDash val="solid"/>
              <a:miter/>
            </a:ln>
          </p:spPr>
          <p:txBody>
            <a:bodyPr rtlCol="0" anchor="ctr"/>
            <a:lstStyle/>
            <a:p>
              <a:endParaRPr lang="en-VN"/>
            </a:p>
          </p:txBody>
        </p:sp>
        <p:sp>
          <p:nvSpPr>
            <p:cNvPr id="189" name="Graphic 48">
              <a:extLst>
                <a:ext uri="{FF2B5EF4-FFF2-40B4-BE49-F238E27FC236}">
                  <a16:creationId xmlns:a16="http://schemas.microsoft.com/office/drawing/2014/main" id="{5AA6C736-EE3B-E74B-9D9A-3EB394AE9BAD}"/>
                </a:ext>
              </a:extLst>
            </p:cNvPr>
            <p:cNvSpPr/>
            <p:nvPr/>
          </p:nvSpPr>
          <p:spPr>
            <a:xfrm>
              <a:off x="4254977" y="1599612"/>
              <a:ext cx="66154" cy="73840"/>
            </a:xfrm>
            <a:custGeom>
              <a:avLst/>
              <a:gdLst>
                <a:gd name="connsiteX0" fmla="*/ -72 w 66154"/>
                <a:gd name="connsiteY0" fmla="*/ 25343 h 73840"/>
                <a:gd name="connsiteX1" fmla="*/ 8125 w 66154"/>
                <a:gd name="connsiteY1" fmla="*/ 6134 h 73840"/>
                <a:gd name="connsiteX2" fmla="*/ 52919 w 66154"/>
                <a:gd name="connsiteY2" fmla="*/ 1271 h 73840"/>
                <a:gd name="connsiteX3" fmla="*/ 56007 w 66154"/>
                <a:gd name="connsiteY3" fmla="*/ 12979 h 73840"/>
                <a:gd name="connsiteX4" fmla="*/ 58671 w 66154"/>
                <a:gd name="connsiteY4" fmla="*/ 26385 h 73840"/>
                <a:gd name="connsiteX5" fmla="*/ 62055 w 66154"/>
                <a:gd name="connsiteY5" fmla="*/ 37372 h 73840"/>
                <a:gd name="connsiteX6" fmla="*/ 61193 w 66154"/>
                <a:gd name="connsiteY6" fmla="*/ 48951 h 73840"/>
                <a:gd name="connsiteX7" fmla="*/ 33617 w 66154"/>
                <a:gd name="connsiteY7" fmla="*/ 55255 h 73840"/>
                <a:gd name="connsiteX8" fmla="*/ 25484 w 66154"/>
                <a:gd name="connsiteY8" fmla="*/ 67554 h 73840"/>
                <a:gd name="connsiteX9" fmla="*/ 13080 w 66154"/>
                <a:gd name="connsiteY9" fmla="*/ 73395 h 73840"/>
                <a:gd name="connsiteX10" fmla="*/ 8910 w 66154"/>
                <a:gd name="connsiteY10" fmla="*/ 67811 h 73840"/>
                <a:gd name="connsiteX11" fmla="*/ 250 w 66154"/>
                <a:gd name="connsiteY11" fmla="*/ 36574 h 7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154" h="73840">
                  <a:moveTo>
                    <a:pt x="-72" y="25343"/>
                  </a:moveTo>
                  <a:cubicBezTo>
                    <a:pt x="-72" y="25343"/>
                    <a:pt x="3467" y="11962"/>
                    <a:pt x="8125" y="6134"/>
                  </a:cubicBezTo>
                  <a:cubicBezTo>
                    <a:pt x="12784" y="306"/>
                    <a:pt x="46318" y="-1688"/>
                    <a:pt x="52919" y="1271"/>
                  </a:cubicBezTo>
                  <a:cubicBezTo>
                    <a:pt x="59520" y="4230"/>
                    <a:pt x="62351" y="9698"/>
                    <a:pt x="56007" y="12979"/>
                  </a:cubicBezTo>
                  <a:cubicBezTo>
                    <a:pt x="56007" y="12979"/>
                    <a:pt x="63882" y="22551"/>
                    <a:pt x="58671" y="26385"/>
                  </a:cubicBezTo>
                  <a:cubicBezTo>
                    <a:pt x="58671" y="26385"/>
                    <a:pt x="69840" y="30399"/>
                    <a:pt x="62055" y="37372"/>
                  </a:cubicBezTo>
                  <a:cubicBezTo>
                    <a:pt x="62055" y="37372"/>
                    <a:pt x="71668" y="40189"/>
                    <a:pt x="61193" y="48951"/>
                  </a:cubicBezTo>
                  <a:cubicBezTo>
                    <a:pt x="61193" y="48951"/>
                    <a:pt x="40604" y="50623"/>
                    <a:pt x="33617" y="55255"/>
                  </a:cubicBezTo>
                  <a:cubicBezTo>
                    <a:pt x="29395" y="58127"/>
                    <a:pt x="26473" y="62545"/>
                    <a:pt x="25484" y="67554"/>
                  </a:cubicBezTo>
                  <a:cubicBezTo>
                    <a:pt x="25484" y="67554"/>
                    <a:pt x="16811" y="75518"/>
                    <a:pt x="13080" y="73395"/>
                  </a:cubicBezTo>
                  <a:cubicBezTo>
                    <a:pt x="11999" y="72777"/>
                    <a:pt x="10506" y="70590"/>
                    <a:pt x="8910" y="67811"/>
                  </a:cubicBezTo>
                  <a:cubicBezTo>
                    <a:pt x="3514" y="58263"/>
                    <a:pt x="541" y="47538"/>
                    <a:pt x="250" y="36574"/>
                  </a:cubicBezTo>
                  <a:close/>
                </a:path>
              </a:pathLst>
            </a:custGeom>
            <a:solidFill>
              <a:srgbClr val="EF9E78"/>
            </a:solidFill>
            <a:ln w="1283" cap="flat">
              <a:noFill/>
              <a:prstDash val="solid"/>
              <a:miter/>
            </a:ln>
          </p:spPr>
          <p:txBody>
            <a:bodyPr rtlCol="0" anchor="ctr"/>
            <a:lstStyle/>
            <a:p>
              <a:endParaRPr lang="en-VN"/>
            </a:p>
          </p:txBody>
        </p:sp>
        <p:sp>
          <p:nvSpPr>
            <p:cNvPr id="190" name="Graphic 48">
              <a:extLst>
                <a:ext uri="{FF2B5EF4-FFF2-40B4-BE49-F238E27FC236}">
                  <a16:creationId xmlns:a16="http://schemas.microsoft.com/office/drawing/2014/main" id="{E971EFC1-D465-7C4B-B5C1-57BF51A39EC2}"/>
                </a:ext>
              </a:extLst>
            </p:cNvPr>
            <p:cNvSpPr/>
            <p:nvPr/>
          </p:nvSpPr>
          <p:spPr>
            <a:xfrm>
              <a:off x="3243732" y="2364457"/>
              <a:ext cx="181586" cy="222137"/>
            </a:xfrm>
            <a:custGeom>
              <a:avLst/>
              <a:gdLst>
                <a:gd name="connsiteX0" fmla="*/ 51182 w 181586"/>
                <a:gd name="connsiteY0" fmla="*/ 36954 h 222137"/>
                <a:gd name="connsiteX1" fmla="*/ 100299 w 181586"/>
                <a:gd name="connsiteY1" fmla="*/ 138719 h 222137"/>
                <a:gd name="connsiteX2" fmla="*/ 136599 w 181586"/>
                <a:gd name="connsiteY2" fmla="*/ -86 h 222137"/>
                <a:gd name="connsiteX3" fmla="*/ 181445 w 181586"/>
                <a:gd name="connsiteY3" fmla="*/ 23393 h 222137"/>
                <a:gd name="connsiteX4" fmla="*/ 134463 w 181586"/>
                <a:gd name="connsiteY4" fmla="*/ 207009 h 222137"/>
                <a:gd name="connsiteX5" fmla="*/ 96027 w 181586"/>
                <a:gd name="connsiteY5" fmla="*/ 219875 h 222137"/>
                <a:gd name="connsiteX6" fmla="*/ -72 w 181586"/>
                <a:gd name="connsiteY6" fmla="*/ 106659 h 22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86" h="222137">
                  <a:moveTo>
                    <a:pt x="51182" y="36954"/>
                  </a:moveTo>
                  <a:lnTo>
                    <a:pt x="100299" y="138719"/>
                  </a:lnTo>
                  <a:lnTo>
                    <a:pt x="136599" y="-86"/>
                  </a:lnTo>
                  <a:cubicBezTo>
                    <a:pt x="136599" y="-86"/>
                    <a:pt x="183581" y="2050"/>
                    <a:pt x="181445" y="23393"/>
                  </a:cubicBezTo>
                  <a:cubicBezTo>
                    <a:pt x="181445" y="23393"/>
                    <a:pt x="151552" y="196344"/>
                    <a:pt x="134463" y="207009"/>
                  </a:cubicBezTo>
                  <a:cubicBezTo>
                    <a:pt x="117375" y="217675"/>
                    <a:pt x="108843" y="226230"/>
                    <a:pt x="96027" y="219875"/>
                  </a:cubicBezTo>
                  <a:cubicBezTo>
                    <a:pt x="83210" y="213519"/>
                    <a:pt x="-72" y="106659"/>
                    <a:pt x="-72" y="106659"/>
                  </a:cubicBezTo>
                  <a:close/>
                </a:path>
              </a:pathLst>
            </a:custGeom>
            <a:solidFill>
              <a:srgbClr val="CED0D8"/>
            </a:solidFill>
            <a:ln w="1283" cap="flat">
              <a:noFill/>
              <a:prstDash val="solid"/>
              <a:miter/>
            </a:ln>
          </p:spPr>
          <p:txBody>
            <a:bodyPr rtlCol="0" anchor="ctr"/>
            <a:lstStyle/>
            <a:p>
              <a:endParaRPr lang="en-VN"/>
            </a:p>
          </p:txBody>
        </p:sp>
        <p:sp>
          <p:nvSpPr>
            <p:cNvPr id="191" name="Graphic 48">
              <a:extLst>
                <a:ext uri="{FF2B5EF4-FFF2-40B4-BE49-F238E27FC236}">
                  <a16:creationId xmlns:a16="http://schemas.microsoft.com/office/drawing/2014/main" id="{DA9FDA47-6BD5-E64B-A575-1D64D5712546}"/>
                </a:ext>
              </a:extLst>
            </p:cNvPr>
            <p:cNvSpPr/>
            <p:nvPr/>
          </p:nvSpPr>
          <p:spPr>
            <a:xfrm>
              <a:off x="3380403" y="2354525"/>
              <a:ext cx="40572" cy="44363"/>
            </a:xfrm>
            <a:custGeom>
              <a:avLst/>
              <a:gdLst>
                <a:gd name="connsiteX0" fmla="*/ 40501 w 40572"/>
                <a:gd name="connsiteY0" fmla="*/ 21965 h 44363"/>
                <a:gd name="connsiteX1" fmla="*/ 20208 w 40572"/>
                <a:gd name="connsiteY1" fmla="*/ 44030 h 44363"/>
                <a:gd name="connsiteX2" fmla="*/ -72 w 40572"/>
                <a:gd name="connsiteY2" fmla="*/ 21965 h 44363"/>
                <a:gd name="connsiteX3" fmla="*/ 20208 w 40572"/>
                <a:gd name="connsiteY3" fmla="*/ -86 h 44363"/>
                <a:gd name="connsiteX4" fmla="*/ 40501 w 40572"/>
                <a:gd name="connsiteY4" fmla="*/ 21965 h 44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2" h="44363">
                  <a:moveTo>
                    <a:pt x="40501" y="21965"/>
                  </a:moveTo>
                  <a:cubicBezTo>
                    <a:pt x="40501" y="34162"/>
                    <a:pt x="40385" y="41830"/>
                    <a:pt x="20208" y="44030"/>
                  </a:cubicBezTo>
                  <a:cubicBezTo>
                    <a:pt x="636" y="46165"/>
                    <a:pt x="-72" y="34162"/>
                    <a:pt x="-72" y="21965"/>
                  </a:cubicBezTo>
                  <a:cubicBezTo>
                    <a:pt x="-72" y="9769"/>
                    <a:pt x="9013" y="-86"/>
                    <a:pt x="20208" y="-86"/>
                  </a:cubicBezTo>
                  <a:cubicBezTo>
                    <a:pt x="31404" y="-86"/>
                    <a:pt x="40501" y="9846"/>
                    <a:pt x="40501" y="21965"/>
                  </a:cubicBezTo>
                  <a:close/>
                </a:path>
              </a:pathLst>
            </a:custGeom>
            <a:solidFill>
              <a:srgbClr val="D67B5B"/>
            </a:solidFill>
            <a:ln w="1283" cap="flat">
              <a:noFill/>
              <a:prstDash val="solid"/>
              <a:miter/>
            </a:ln>
          </p:spPr>
          <p:txBody>
            <a:bodyPr rtlCol="0" anchor="ctr"/>
            <a:lstStyle/>
            <a:p>
              <a:endParaRPr lang="en-VN"/>
            </a:p>
          </p:txBody>
        </p:sp>
        <p:sp>
          <p:nvSpPr>
            <p:cNvPr id="192" name="Graphic 48">
              <a:extLst>
                <a:ext uri="{FF2B5EF4-FFF2-40B4-BE49-F238E27FC236}">
                  <a16:creationId xmlns:a16="http://schemas.microsoft.com/office/drawing/2014/main" id="{C4E07004-1C00-0544-A878-EEAC280D661B}"/>
                </a:ext>
              </a:extLst>
            </p:cNvPr>
            <p:cNvSpPr/>
            <p:nvPr/>
          </p:nvSpPr>
          <p:spPr>
            <a:xfrm>
              <a:off x="3435607" y="2976197"/>
              <a:ext cx="152484" cy="117665"/>
            </a:xfrm>
            <a:custGeom>
              <a:avLst/>
              <a:gdLst>
                <a:gd name="connsiteX0" fmla="*/ 43139 w 152484"/>
                <a:gd name="connsiteY0" fmla="*/ -86 h 117665"/>
                <a:gd name="connsiteX1" fmla="*/ 132353 w 152484"/>
                <a:gd name="connsiteY1" fmla="*/ 63971 h 117665"/>
                <a:gd name="connsiteX2" fmla="*/ 150240 w 152484"/>
                <a:gd name="connsiteY2" fmla="*/ 96958 h 117665"/>
                <a:gd name="connsiteX3" fmla="*/ 102873 w 152484"/>
                <a:gd name="connsiteY3" fmla="*/ 117543 h 117665"/>
                <a:gd name="connsiteX4" fmla="*/ 30812 w 152484"/>
                <a:gd name="connsiteY4" fmla="*/ 78342 h 117665"/>
                <a:gd name="connsiteX5" fmla="*/ 26102 w 152484"/>
                <a:gd name="connsiteY5" fmla="*/ 70970 h 117665"/>
                <a:gd name="connsiteX6" fmla="*/ 22834 w 152484"/>
                <a:gd name="connsiteY6" fmla="*/ 79873 h 117665"/>
                <a:gd name="connsiteX7" fmla="*/ 2824 w 152484"/>
                <a:gd name="connsiteY7" fmla="*/ 70455 h 117665"/>
                <a:gd name="connsiteX8" fmla="*/ -72 w 152484"/>
                <a:gd name="connsiteY8" fmla="*/ 3208 h 117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84" h="117665">
                  <a:moveTo>
                    <a:pt x="43139" y="-86"/>
                  </a:moveTo>
                  <a:cubicBezTo>
                    <a:pt x="43139" y="-86"/>
                    <a:pt x="103979" y="62762"/>
                    <a:pt x="132353" y="63971"/>
                  </a:cubicBezTo>
                  <a:cubicBezTo>
                    <a:pt x="132353" y="63971"/>
                    <a:pt x="160264" y="80143"/>
                    <a:pt x="150240" y="96958"/>
                  </a:cubicBezTo>
                  <a:cubicBezTo>
                    <a:pt x="140215" y="113773"/>
                    <a:pt x="117851" y="118032"/>
                    <a:pt x="102873" y="117543"/>
                  </a:cubicBezTo>
                  <a:cubicBezTo>
                    <a:pt x="87894" y="117054"/>
                    <a:pt x="30812" y="78342"/>
                    <a:pt x="30812" y="78342"/>
                  </a:cubicBezTo>
                  <a:lnTo>
                    <a:pt x="26102" y="70970"/>
                  </a:lnTo>
                  <a:lnTo>
                    <a:pt x="22834" y="79873"/>
                  </a:lnTo>
                  <a:lnTo>
                    <a:pt x="2824" y="70455"/>
                  </a:lnTo>
                  <a:lnTo>
                    <a:pt x="-72" y="3208"/>
                  </a:lnTo>
                  <a:close/>
                </a:path>
              </a:pathLst>
            </a:custGeom>
            <a:solidFill>
              <a:srgbClr val="64342F"/>
            </a:solidFill>
            <a:ln w="1283" cap="flat">
              <a:noFill/>
              <a:prstDash val="solid"/>
              <a:miter/>
            </a:ln>
          </p:spPr>
          <p:txBody>
            <a:bodyPr rtlCol="0" anchor="ctr"/>
            <a:lstStyle/>
            <a:p>
              <a:endParaRPr lang="en-VN"/>
            </a:p>
          </p:txBody>
        </p:sp>
        <p:sp>
          <p:nvSpPr>
            <p:cNvPr id="193" name="Graphic 48">
              <a:extLst>
                <a:ext uri="{FF2B5EF4-FFF2-40B4-BE49-F238E27FC236}">
                  <a16:creationId xmlns:a16="http://schemas.microsoft.com/office/drawing/2014/main" id="{511714B7-07F4-224E-90C1-38FC3DB78C41}"/>
                </a:ext>
              </a:extLst>
            </p:cNvPr>
            <p:cNvSpPr/>
            <p:nvPr/>
          </p:nvSpPr>
          <p:spPr>
            <a:xfrm>
              <a:off x="3479334" y="2983030"/>
              <a:ext cx="50301" cy="38948"/>
            </a:xfrm>
            <a:custGeom>
              <a:avLst/>
              <a:gdLst>
                <a:gd name="connsiteX0" fmla="*/ 3003 w 50301"/>
                <a:gd name="connsiteY0" fmla="*/ 4094 h 38948"/>
                <a:gd name="connsiteX1" fmla="*/ 22305 w 50301"/>
                <a:gd name="connsiteY1" fmla="*/ 10218 h 38948"/>
                <a:gd name="connsiteX2" fmla="*/ 32754 w 50301"/>
                <a:gd name="connsiteY2" fmla="*/ 13871 h 38948"/>
                <a:gd name="connsiteX3" fmla="*/ 44000 w 50301"/>
                <a:gd name="connsiteY3" fmla="*/ 21128 h 38948"/>
                <a:gd name="connsiteX4" fmla="*/ 34748 w 50301"/>
                <a:gd name="connsiteY4" fmla="*/ 22659 h 38948"/>
                <a:gd name="connsiteX5" fmla="*/ 24454 w 50301"/>
                <a:gd name="connsiteY5" fmla="*/ 18078 h 38948"/>
                <a:gd name="connsiteX6" fmla="*/ 9102 w 50301"/>
                <a:gd name="connsiteY6" fmla="*/ 3489 h 38948"/>
                <a:gd name="connsiteX7" fmla="*/ 6464 w 50301"/>
                <a:gd name="connsiteY7" fmla="*/ 6126 h 38948"/>
                <a:gd name="connsiteX8" fmla="*/ 10132 w 50301"/>
                <a:gd name="connsiteY8" fmla="*/ 22260 h 38948"/>
                <a:gd name="connsiteX9" fmla="*/ 9450 w 50301"/>
                <a:gd name="connsiteY9" fmla="*/ 29439 h 38948"/>
                <a:gd name="connsiteX10" fmla="*/ 6477 w 50301"/>
                <a:gd name="connsiteY10" fmla="*/ 30481 h 38948"/>
                <a:gd name="connsiteX11" fmla="*/ 3904 w 50301"/>
                <a:gd name="connsiteY11" fmla="*/ 15904 h 38948"/>
                <a:gd name="connsiteX12" fmla="*/ 4380 w 50301"/>
                <a:gd name="connsiteY12" fmla="*/ 1752 h 38948"/>
                <a:gd name="connsiteX13" fmla="*/ 519 w 50301"/>
                <a:gd name="connsiteY13" fmla="*/ 1752 h 38948"/>
                <a:gd name="connsiteX14" fmla="*/ 1883 w 50301"/>
                <a:gd name="connsiteY14" fmla="*/ 28088 h 38948"/>
                <a:gd name="connsiteX15" fmla="*/ 9166 w 50301"/>
                <a:gd name="connsiteY15" fmla="*/ 38702 h 38948"/>
                <a:gd name="connsiteX16" fmla="*/ 13812 w 50301"/>
                <a:gd name="connsiteY16" fmla="*/ 26673 h 38948"/>
                <a:gd name="connsiteX17" fmla="*/ 9849 w 50301"/>
                <a:gd name="connsiteY17" fmla="*/ 4184 h 38948"/>
                <a:gd name="connsiteX18" fmla="*/ 7275 w 50301"/>
                <a:gd name="connsiteY18" fmla="*/ 6821 h 38948"/>
                <a:gd name="connsiteX19" fmla="*/ 19126 w 50301"/>
                <a:gd name="connsiteY19" fmla="*/ 18735 h 38948"/>
                <a:gd name="connsiteX20" fmla="*/ 30064 w 50301"/>
                <a:gd name="connsiteY20" fmla="*/ 25167 h 38948"/>
                <a:gd name="connsiteX21" fmla="*/ 49958 w 50301"/>
                <a:gd name="connsiteY21" fmla="*/ 26016 h 38948"/>
                <a:gd name="connsiteX22" fmla="*/ 36460 w 50301"/>
                <a:gd name="connsiteY22" fmla="*/ 11285 h 38948"/>
                <a:gd name="connsiteX23" fmla="*/ 5087 w 50301"/>
                <a:gd name="connsiteY23" fmla="*/ 787 h 38948"/>
                <a:gd name="connsiteX24" fmla="*/ 3144 w 50301"/>
                <a:gd name="connsiteY24" fmla="*/ 4119 h 3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01" h="38948">
                  <a:moveTo>
                    <a:pt x="3003" y="4094"/>
                  </a:moveTo>
                  <a:cubicBezTo>
                    <a:pt x="9141" y="7104"/>
                    <a:pt x="15742" y="8365"/>
                    <a:pt x="22305" y="10218"/>
                  </a:cubicBezTo>
                  <a:cubicBezTo>
                    <a:pt x="25871" y="11182"/>
                    <a:pt x="29363" y="12404"/>
                    <a:pt x="32754" y="13871"/>
                  </a:cubicBezTo>
                  <a:cubicBezTo>
                    <a:pt x="35160" y="14939"/>
                    <a:pt x="43421" y="18336"/>
                    <a:pt x="44000" y="21128"/>
                  </a:cubicBezTo>
                  <a:cubicBezTo>
                    <a:pt x="45042" y="26171"/>
                    <a:pt x="36923" y="23289"/>
                    <a:pt x="34748" y="22659"/>
                  </a:cubicBezTo>
                  <a:cubicBezTo>
                    <a:pt x="31100" y="21675"/>
                    <a:pt x="27627" y="20130"/>
                    <a:pt x="24454" y="18078"/>
                  </a:cubicBezTo>
                  <a:cubicBezTo>
                    <a:pt x="18470" y="14052"/>
                    <a:pt x="15266" y="7310"/>
                    <a:pt x="9102" y="3489"/>
                  </a:cubicBezTo>
                  <a:cubicBezTo>
                    <a:pt x="7313" y="2383"/>
                    <a:pt x="5718" y="4505"/>
                    <a:pt x="6464" y="6126"/>
                  </a:cubicBezTo>
                  <a:cubicBezTo>
                    <a:pt x="8806" y="11187"/>
                    <a:pt x="10055" y="16684"/>
                    <a:pt x="10132" y="22260"/>
                  </a:cubicBezTo>
                  <a:cubicBezTo>
                    <a:pt x="10136" y="24669"/>
                    <a:pt x="9908" y="27073"/>
                    <a:pt x="9450" y="29439"/>
                  </a:cubicBezTo>
                  <a:cubicBezTo>
                    <a:pt x="8845" y="32565"/>
                    <a:pt x="8317" y="33633"/>
                    <a:pt x="6477" y="30481"/>
                  </a:cubicBezTo>
                  <a:cubicBezTo>
                    <a:pt x="4302" y="26737"/>
                    <a:pt x="4148" y="20047"/>
                    <a:pt x="3904" y="15904"/>
                  </a:cubicBezTo>
                  <a:cubicBezTo>
                    <a:pt x="3605" y="11182"/>
                    <a:pt x="3765" y="6443"/>
                    <a:pt x="4380" y="1752"/>
                  </a:cubicBezTo>
                  <a:cubicBezTo>
                    <a:pt x="4676" y="-705"/>
                    <a:pt x="815" y="-692"/>
                    <a:pt x="519" y="1752"/>
                  </a:cubicBezTo>
                  <a:cubicBezTo>
                    <a:pt x="-594" y="10542"/>
                    <a:pt x="-132" y="19460"/>
                    <a:pt x="1883" y="28088"/>
                  </a:cubicBezTo>
                  <a:cubicBezTo>
                    <a:pt x="2591" y="31008"/>
                    <a:pt x="4006" y="40181"/>
                    <a:pt x="9166" y="38702"/>
                  </a:cubicBezTo>
                  <a:cubicBezTo>
                    <a:pt x="13104" y="37582"/>
                    <a:pt x="13490" y="29696"/>
                    <a:pt x="13812" y="26673"/>
                  </a:cubicBezTo>
                  <a:cubicBezTo>
                    <a:pt x="14528" y="18957"/>
                    <a:pt x="13160" y="11190"/>
                    <a:pt x="9849" y="4184"/>
                  </a:cubicBezTo>
                  <a:lnTo>
                    <a:pt x="7275" y="6821"/>
                  </a:lnTo>
                  <a:cubicBezTo>
                    <a:pt x="12191" y="9870"/>
                    <a:pt x="14867" y="14965"/>
                    <a:pt x="19126" y="18735"/>
                  </a:cubicBezTo>
                  <a:cubicBezTo>
                    <a:pt x="22356" y="21519"/>
                    <a:pt x="26061" y="23698"/>
                    <a:pt x="30064" y="25167"/>
                  </a:cubicBezTo>
                  <a:cubicBezTo>
                    <a:pt x="33822" y="26595"/>
                    <a:pt x="47989" y="32076"/>
                    <a:pt x="49958" y="26016"/>
                  </a:cubicBezTo>
                  <a:cubicBezTo>
                    <a:pt x="52120" y="19455"/>
                    <a:pt x="40822" y="13434"/>
                    <a:pt x="36460" y="11285"/>
                  </a:cubicBezTo>
                  <a:cubicBezTo>
                    <a:pt x="26448" y="6371"/>
                    <a:pt x="15034" y="5663"/>
                    <a:pt x="5087" y="787"/>
                  </a:cubicBezTo>
                  <a:cubicBezTo>
                    <a:pt x="2874" y="-306"/>
                    <a:pt x="905" y="3026"/>
                    <a:pt x="3144" y="4119"/>
                  </a:cubicBezTo>
                  <a:close/>
                </a:path>
              </a:pathLst>
            </a:custGeom>
            <a:solidFill>
              <a:srgbClr val="3F1D1B"/>
            </a:solidFill>
            <a:ln w="1283" cap="flat">
              <a:noFill/>
              <a:prstDash val="solid"/>
              <a:miter/>
            </a:ln>
          </p:spPr>
          <p:txBody>
            <a:bodyPr rtlCol="0" anchor="ctr"/>
            <a:lstStyle/>
            <a:p>
              <a:endParaRPr lang="en-VN"/>
            </a:p>
          </p:txBody>
        </p:sp>
        <p:sp>
          <p:nvSpPr>
            <p:cNvPr id="194" name="Graphic 48">
              <a:extLst>
                <a:ext uri="{FF2B5EF4-FFF2-40B4-BE49-F238E27FC236}">
                  <a16:creationId xmlns:a16="http://schemas.microsoft.com/office/drawing/2014/main" id="{BDC809AE-A2E2-6A4A-8974-40AF09FF1BD1}"/>
                </a:ext>
              </a:extLst>
            </p:cNvPr>
            <p:cNvSpPr/>
            <p:nvPr/>
          </p:nvSpPr>
          <p:spPr>
            <a:xfrm>
              <a:off x="3377058" y="3025510"/>
              <a:ext cx="145238" cy="129647"/>
            </a:xfrm>
            <a:custGeom>
              <a:avLst/>
              <a:gdLst>
                <a:gd name="connsiteX0" fmla="*/ 50320 w 145238"/>
                <a:gd name="connsiteY0" fmla="*/ 3118 h 129647"/>
                <a:gd name="connsiteX1" fmla="*/ 128956 w 145238"/>
                <a:gd name="connsiteY1" fmla="*/ 79757 h 129647"/>
                <a:gd name="connsiteX2" fmla="*/ 141721 w 145238"/>
                <a:gd name="connsiteY2" fmla="*/ 115047 h 129647"/>
                <a:gd name="connsiteX3" fmla="*/ 91806 w 145238"/>
                <a:gd name="connsiteY3" fmla="*/ 128376 h 129647"/>
                <a:gd name="connsiteX4" fmla="*/ 26424 w 145238"/>
                <a:gd name="connsiteY4" fmla="*/ 78869 h 129647"/>
                <a:gd name="connsiteX5" fmla="*/ 22859 w 145238"/>
                <a:gd name="connsiteY5" fmla="*/ 70880 h 129647"/>
                <a:gd name="connsiteX6" fmla="*/ 18304 w 145238"/>
                <a:gd name="connsiteY6" fmla="*/ 79191 h 129647"/>
                <a:gd name="connsiteX7" fmla="*/ -72 w 145238"/>
                <a:gd name="connsiteY7" fmla="*/ 66892 h 129647"/>
                <a:gd name="connsiteX8" fmla="*/ 7083 w 145238"/>
                <a:gd name="connsiteY8" fmla="*/ -86 h 129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238" h="129647">
                  <a:moveTo>
                    <a:pt x="50320" y="3118"/>
                  </a:moveTo>
                  <a:cubicBezTo>
                    <a:pt x="50320" y="3118"/>
                    <a:pt x="101097" y="74341"/>
                    <a:pt x="128956" y="79757"/>
                  </a:cubicBezTo>
                  <a:cubicBezTo>
                    <a:pt x="128956" y="79757"/>
                    <a:pt x="154151" y="99917"/>
                    <a:pt x="141721" y="115047"/>
                  </a:cubicBezTo>
                  <a:cubicBezTo>
                    <a:pt x="129291" y="130177"/>
                    <a:pt x="106553" y="131065"/>
                    <a:pt x="91806" y="128376"/>
                  </a:cubicBezTo>
                  <a:cubicBezTo>
                    <a:pt x="77059" y="125687"/>
                    <a:pt x="26424" y="78869"/>
                    <a:pt x="26424" y="78869"/>
                  </a:cubicBezTo>
                  <a:lnTo>
                    <a:pt x="22859" y="70880"/>
                  </a:lnTo>
                  <a:lnTo>
                    <a:pt x="18304" y="79191"/>
                  </a:lnTo>
                  <a:lnTo>
                    <a:pt x="-72" y="66892"/>
                  </a:lnTo>
                  <a:lnTo>
                    <a:pt x="7083" y="-86"/>
                  </a:lnTo>
                  <a:close/>
                </a:path>
              </a:pathLst>
            </a:custGeom>
            <a:solidFill>
              <a:srgbClr val="64342F"/>
            </a:solidFill>
            <a:ln w="1283" cap="flat">
              <a:noFill/>
              <a:prstDash val="solid"/>
              <a:miter/>
            </a:ln>
          </p:spPr>
          <p:txBody>
            <a:bodyPr rtlCol="0" anchor="ctr"/>
            <a:lstStyle/>
            <a:p>
              <a:endParaRPr lang="en-VN"/>
            </a:p>
          </p:txBody>
        </p:sp>
        <p:sp>
          <p:nvSpPr>
            <p:cNvPr id="195" name="Graphic 48">
              <a:extLst>
                <a:ext uri="{FF2B5EF4-FFF2-40B4-BE49-F238E27FC236}">
                  <a16:creationId xmlns:a16="http://schemas.microsoft.com/office/drawing/2014/main" id="{D8900FCC-1579-3E48-ADE8-3AE1A69D0C01}"/>
                </a:ext>
              </a:extLst>
            </p:cNvPr>
            <p:cNvSpPr/>
            <p:nvPr/>
          </p:nvSpPr>
          <p:spPr>
            <a:xfrm>
              <a:off x="3135968" y="2630540"/>
              <a:ext cx="394684" cy="372536"/>
            </a:xfrm>
            <a:custGeom>
              <a:avLst/>
              <a:gdLst>
                <a:gd name="connsiteX0" fmla="*/ 12611 w 394684"/>
                <a:gd name="connsiteY0" fmla="*/ 3902 h 372536"/>
                <a:gd name="connsiteX1" fmla="*/ 1030 w 394684"/>
                <a:gd name="connsiteY1" fmla="*/ 51505 h 372536"/>
                <a:gd name="connsiteX2" fmla="*/ 54805 w 394684"/>
                <a:gd name="connsiteY2" fmla="*/ 118662 h 372536"/>
                <a:gd name="connsiteX3" fmla="*/ 285258 w 394684"/>
                <a:gd name="connsiteY3" fmla="*/ 114635 h 372536"/>
                <a:gd name="connsiteX4" fmla="*/ 305127 w 394684"/>
                <a:gd name="connsiteY4" fmla="*/ 121943 h 372536"/>
                <a:gd name="connsiteX5" fmla="*/ 302141 w 394684"/>
                <a:gd name="connsiteY5" fmla="*/ 365332 h 372536"/>
                <a:gd name="connsiteX6" fmla="*/ 354720 w 394684"/>
                <a:gd name="connsiteY6" fmla="*/ 360970 h 372536"/>
                <a:gd name="connsiteX7" fmla="*/ 393324 w 394684"/>
                <a:gd name="connsiteY7" fmla="*/ 81198 h 372536"/>
                <a:gd name="connsiteX8" fmla="*/ 358271 w 394684"/>
                <a:gd name="connsiteY8" fmla="*/ 39797 h 372536"/>
                <a:gd name="connsiteX9" fmla="*/ 149334 w 394684"/>
                <a:gd name="connsiteY9" fmla="*/ -86 h 372536"/>
                <a:gd name="connsiteX10" fmla="*/ 12611 w 394684"/>
                <a:gd name="connsiteY10" fmla="*/ 3902 h 37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4684" h="372536">
                  <a:moveTo>
                    <a:pt x="12611" y="3902"/>
                  </a:moveTo>
                  <a:cubicBezTo>
                    <a:pt x="12611" y="3902"/>
                    <a:pt x="-4503" y="14889"/>
                    <a:pt x="1030" y="51505"/>
                  </a:cubicBezTo>
                  <a:cubicBezTo>
                    <a:pt x="6563" y="88120"/>
                    <a:pt x="7991" y="120734"/>
                    <a:pt x="54805" y="118662"/>
                  </a:cubicBezTo>
                  <a:cubicBezTo>
                    <a:pt x="73309" y="117852"/>
                    <a:pt x="246538" y="122522"/>
                    <a:pt x="285258" y="114635"/>
                  </a:cubicBezTo>
                  <a:cubicBezTo>
                    <a:pt x="285258" y="114635"/>
                    <a:pt x="294742" y="108087"/>
                    <a:pt x="305127" y="121943"/>
                  </a:cubicBezTo>
                  <a:cubicBezTo>
                    <a:pt x="315511" y="135799"/>
                    <a:pt x="302141" y="365332"/>
                    <a:pt x="302141" y="365332"/>
                  </a:cubicBezTo>
                  <a:cubicBezTo>
                    <a:pt x="302141" y="365332"/>
                    <a:pt x="342856" y="383948"/>
                    <a:pt x="354720" y="360970"/>
                  </a:cubicBezTo>
                  <a:cubicBezTo>
                    <a:pt x="360124" y="350511"/>
                    <a:pt x="402473" y="111470"/>
                    <a:pt x="393324" y="81198"/>
                  </a:cubicBezTo>
                  <a:cubicBezTo>
                    <a:pt x="384175" y="50926"/>
                    <a:pt x="376454" y="53318"/>
                    <a:pt x="358271" y="39797"/>
                  </a:cubicBezTo>
                  <a:cubicBezTo>
                    <a:pt x="340089" y="26275"/>
                    <a:pt x="149334" y="-86"/>
                    <a:pt x="149334" y="-86"/>
                  </a:cubicBezTo>
                  <a:cubicBezTo>
                    <a:pt x="149334" y="-86"/>
                    <a:pt x="28966" y="19547"/>
                    <a:pt x="12611" y="3902"/>
                  </a:cubicBezTo>
                  <a:close/>
                </a:path>
              </a:pathLst>
            </a:custGeom>
            <a:solidFill>
              <a:srgbClr val="161E3A"/>
            </a:solidFill>
            <a:ln w="1283" cap="flat">
              <a:noFill/>
              <a:prstDash val="solid"/>
              <a:miter/>
            </a:ln>
          </p:spPr>
          <p:txBody>
            <a:bodyPr rtlCol="0" anchor="ctr"/>
            <a:lstStyle/>
            <a:p>
              <a:endParaRPr lang="en-VN"/>
            </a:p>
          </p:txBody>
        </p:sp>
        <p:sp>
          <p:nvSpPr>
            <p:cNvPr id="196" name="Graphic 48">
              <a:extLst>
                <a:ext uri="{FF2B5EF4-FFF2-40B4-BE49-F238E27FC236}">
                  <a16:creationId xmlns:a16="http://schemas.microsoft.com/office/drawing/2014/main" id="{16BC5E89-D49A-3D4C-AF3E-775BB67F902B}"/>
                </a:ext>
              </a:extLst>
            </p:cNvPr>
            <p:cNvSpPr/>
            <p:nvPr/>
          </p:nvSpPr>
          <p:spPr>
            <a:xfrm>
              <a:off x="3424169" y="3035844"/>
              <a:ext cx="48816" cy="39474"/>
            </a:xfrm>
            <a:custGeom>
              <a:avLst/>
              <a:gdLst>
                <a:gd name="connsiteX0" fmla="*/ 5345 w 48816"/>
                <a:gd name="connsiteY0" fmla="*/ 4362 h 39474"/>
                <a:gd name="connsiteX1" fmla="*/ 24003 w 48816"/>
                <a:gd name="connsiteY1" fmla="*/ 13458 h 39474"/>
                <a:gd name="connsiteX2" fmla="*/ 42417 w 48816"/>
                <a:gd name="connsiteY2" fmla="*/ 28176 h 39474"/>
                <a:gd name="connsiteX3" fmla="*/ 39020 w 48816"/>
                <a:gd name="connsiteY3" fmla="*/ 29385 h 39474"/>
                <a:gd name="connsiteX4" fmla="*/ 32998 w 48816"/>
                <a:gd name="connsiteY4" fmla="*/ 26954 h 39474"/>
                <a:gd name="connsiteX5" fmla="*/ 23656 w 48816"/>
                <a:gd name="connsiteY5" fmla="*/ 20688 h 39474"/>
                <a:gd name="connsiteX6" fmla="*/ 11354 w 48816"/>
                <a:gd name="connsiteY6" fmla="*/ 4645 h 39474"/>
                <a:gd name="connsiteX7" fmla="*/ 8590 w 48816"/>
                <a:gd name="connsiteY7" fmla="*/ 4761 h 39474"/>
                <a:gd name="connsiteX8" fmla="*/ 8124 w 48816"/>
                <a:gd name="connsiteY8" fmla="*/ 6524 h 39474"/>
                <a:gd name="connsiteX9" fmla="*/ 9733 w 48816"/>
                <a:gd name="connsiteY9" fmla="*/ 20277 h 39474"/>
                <a:gd name="connsiteX10" fmla="*/ 5319 w 48816"/>
                <a:gd name="connsiteY10" fmla="*/ 34557 h 39474"/>
                <a:gd name="connsiteX11" fmla="*/ 4032 w 48816"/>
                <a:gd name="connsiteY11" fmla="*/ 19247 h 39474"/>
                <a:gd name="connsiteX12" fmla="*/ 6747 w 48816"/>
                <a:gd name="connsiteY12" fmla="*/ 2304 h 39474"/>
                <a:gd name="connsiteX13" fmla="*/ 5332 w 48816"/>
                <a:gd name="connsiteY13" fmla="*/ -30 h 39474"/>
                <a:gd name="connsiteX14" fmla="*/ 3028 w 48816"/>
                <a:gd name="connsiteY14" fmla="*/ 1274 h 39474"/>
                <a:gd name="connsiteX15" fmla="*/ 6039 w 48816"/>
                <a:gd name="connsiteY15" fmla="*/ 39343 h 39474"/>
                <a:gd name="connsiteX16" fmla="*/ 12692 w 48816"/>
                <a:gd name="connsiteY16" fmla="*/ 26915 h 39474"/>
                <a:gd name="connsiteX17" fmla="*/ 11907 w 48816"/>
                <a:gd name="connsiteY17" fmla="*/ 5494 h 39474"/>
                <a:gd name="connsiteX18" fmla="*/ 8677 w 48816"/>
                <a:gd name="connsiteY18" fmla="*/ 7373 h 39474"/>
                <a:gd name="connsiteX19" fmla="*/ 17685 w 48816"/>
                <a:gd name="connsiteY19" fmla="*/ 19736 h 39474"/>
                <a:gd name="connsiteX20" fmla="*/ 28391 w 48816"/>
                <a:gd name="connsiteY20" fmla="*/ 28922 h 39474"/>
                <a:gd name="connsiteX21" fmla="*/ 47770 w 48816"/>
                <a:gd name="connsiteY21" fmla="*/ 33361 h 39474"/>
                <a:gd name="connsiteX22" fmla="*/ 36717 w 48816"/>
                <a:gd name="connsiteY22" fmla="*/ 16095 h 39474"/>
                <a:gd name="connsiteX23" fmla="*/ 7275 w 48816"/>
                <a:gd name="connsiteY23" fmla="*/ 1030 h 39474"/>
                <a:gd name="connsiteX24" fmla="*/ 5332 w 48816"/>
                <a:gd name="connsiteY24" fmla="*/ 4362 h 3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816" h="39474">
                  <a:moveTo>
                    <a:pt x="5345" y="4362"/>
                  </a:moveTo>
                  <a:cubicBezTo>
                    <a:pt x="11109" y="8350"/>
                    <a:pt x="17685" y="10538"/>
                    <a:pt x="24003" y="13458"/>
                  </a:cubicBezTo>
                  <a:cubicBezTo>
                    <a:pt x="29755" y="16121"/>
                    <a:pt x="41710" y="21177"/>
                    <a:pt x="42417" y="28176"/>
                  </a:cubicBezTo>
                  <a:cubicBezTo>
                    <a:pt x="42765" y="31637"/>
                    <a:pt x="42006" y="30389"/>
                    <a:pt x="39020" y="29385"/>
                  </a:cubicBezTo>
                  <a:cubicBezTo>
                    <a:pt x="36966" y="28696"/>
                    <a:pt x="34955" y="27884"/>
                    <a:pt x="32998" y="26954"/>
                  </a:cubicBezTo>
                  <a:cubicBezTo>
                    <a:pt x="29571" y="25375"/>
                    <a:pt x="26417" y="23260"/>
                    <a:pt x="23656" y="20688"/>
                  </a:cubicBezTo>
                  <a:cubicBezTo>
                    <a:pt x="18727" y="15928"/>
                    <a:pt x="16617" y="9109"/>
                    <a:pt x="11354" y="4645"/>
                  </a:cubicBezTo>
                  <a:cubicBezTo>
                    <a:pt x="10559" y="3914"/>
                    <a:pt x="9321" y="3966"/>
                    <a:pt x="8590" y="4761"/>
                  </a:cubicBezTo>
                  <a:cubicBezTo>
                    <a:pt x="8154" y="5236"/>
                    <a:pt x="7979" y="5895"/>
                    <a:pt x="8124" y="6524"/>
                  </a:cubicBezTo>
                  <a:cubicBezTo>
                    <a:pt x="9460" y="10979"/>
                    <a:pt x="10004" y="15634"/>
                    <a:pt x="9733" y="20277"/>
                  </a:cubicBezTo>
                  <a:cubicBezTo>
                    <a:pt x="9591" y="22438"/>
                    <a:pt x="7069" y="35587"/>
                    <a:pt x="5319" y="34557"/>
                  </a:cubicBezTo>
                  <a:cubicBezTo>
                    <a:pt x="3260" y="33271"/>
                    <a:pt x="3903" y="21692"/>
                    <a:pt x="4032" y="19247"/>
                  </a:cubicBezTo>
                  <a:cubicBezTo>
                    <a:pt x="4264" y="13512"/>
                    <a:pt x="5176" y="7824"/>
                    <a:pt x="6747" y="2304"/>
                  </a:cubicBezTo>
                  <a:cubicBezTo>
                    <a:pt x="7001" y="1268"/>
                    <a:pt x="6367" y="223"/>
                    <a:pt x="5332" y="-30"/>
                  </a:cubicBezTo>
                  <a:cubicBezTo>
                    <a:pt x="4340" y="-273"/>
                    <a:pt x="3330" y="299"/>
                    <a:pt x="3028" y="1274"/>
                  </a:cubicBezTo>
                  <a:cubicBezTo>
                    <a:pt x="1600" y="6421"/>
                    <a:pt x="-4615" y="40797"/>
                    <a:pt x="6039" y="39343"/>
                  </a:cubicBezTo>
                  <a:cubicBezTo>
                    <a:pt x="10260" y="38764"/>
                    <a:pt x="11972" y="30119"/>
                    <a:pt x="12692" y="26915"/>
                  </a:cubicBezTo>
                  <a:cubicBezTo>
                    <a:pt x="14236" y="19822"/>
                    <a:pt x="13966" y="12455"/>
                    <a:pt x="11907" y="5494"/>
                  </a:cubicBezTo>
                  <a:lnTo>
                    <a:pt x="8677" y="7373"/>
                  </a:lnTo>
                  <a:cubicBezTo>
                    <a:pt x="12744" y="10833"/>
                    <a:pt x="14610" y="15568"/>
                    <a:pt x="17685" y="19736"/>
                  </a:cubicBezTo>
                  <a:cubicBezTo>
                    <a:pt x="20583" y="23503"/>
                    <a:pt x="24228" y="26630"/>
                    <a:pt x="28391" y="28922"/>
                  </a:cubicBezTo>
                  <a:cubicBezTo>
                    <a:pt x="32252" y="31109"/>
                    <a:pt x="44322" y="38070"/>
                    <a:pt x="47770" y="33361"/>
                  </a:cubicBezTo>
                  <a:cubicBezTo>
                    <a:pt x="52146" y="27378"/>
                    <a:pt x="40603" y="18771"/>
                    <a:pt x="36717" y="16095"/>
                  </a:cubicBezTo>
                  <a:cubicBezTo>
                    <a:pt x="27555" y="9766"/>
                    <a:pt x="16398" y="7334"/>
                    <a:pt x="7275" y="1030"/>
                  </a:cubicBezTo>
                  <a:cubicBezTo>
                    <a:pt x="5229" y="-385"/>
                    <a:pt x="3299" y="2960"/>
                    <a:pt x="5332" y="4362"/>
                  </a:cubicBezTo>
                  <a:close/>
                </a:path>
              </a:pathLst>
            </a:custGeom>
            <a:solidFill>
              <a:srgbClr val="3F1D1B"/>
            </a:solidFill>
            <a:ln w="1283" cap="flat">
              <a:noFill/>
              <a:prstDash val="solid"/>
              <a:miter/>
            </a:ln>
          </p:spPr>
          <p:txBody>
            <a:bodyPr rtlCol="0" anchor="ctr"/>
            <a:lstStyle/>
            <a:p>
              <a:endParaRPr lang="en-VN"/>
            </a:p>
          </p:txBody>
        </p:sp>
        <p:sp>
          <p:nvSpPr>
            <p:cNvPr id="197" name="Graphic 48">
              <a:extLst>
                <a:ext uri="{FF2B5EF4-FFF2-40B4-BE49-F238E27FC236}">
                  <a16:creationId xmlns:a16="http://schemas.microsoft.com/office/drawing/2014/main" id="{5BF36C8F-15FD-0E40-BE31-A80ACBF53F56}"/>
                </a:ext>
              </a:extLst>
            </p:cNvPr>
            <p:cNvSpPr/>
            <p:nvPr/>
          </p:nvSpPr>
          <p:spPr>
            <a:xfrm>
              <a:off x="3027432" y="2644178"/>
              <a:ext cx="429598" cy="407721"/>
            </a:xfrm>
            <a:custGeom>
              <a:avLst/>
              <a:gdLst>
                <a:gd name="connsiteX0" fmla="*/ 15488 w 429598"/>
                <a:gd name="connsiteY0" fmla="*/ -86 h 407721"/>
                <a:gd name="connsiteX1" fmla="*/ 548 w 429598"/>
                <a:gd name="connsiteY1" fmla="*/ 49021 h 407721"/>
                <a:gd name="connsiteX2" fmla="*/ 56074 w 429598"/>
                <a:gd name="connsiteY2" fmla="*/ 121595 h 407721"/>
                <a:gd name="connsiteX3" fmla="*/ 308055 w 429598"/>
                <a:gd name="connsiteY3" fmla="*/ 128028 h 407721"/>
                <a:gd name="connsiteX4" fmla="*/ 329403 w 429598"/>
                <a:gd name="connsiteY4" fmla="*/ 136571 h 407721"/>
                <a:gd name="connsiteX5" fmla="*/ 349992 w 429598"/>
                <a:gd name="connsiteY5" fmla="*/ 398769 h 407721"/>
                <a:gd name="connsiteX6" fmla="*/ 407653 w 429598"/>
                <a:gd name="connsiteY6" fmla="*/ 396633 h 407721"/>
                <a:gd name="connsiteX7" fmla="*/ 427586 w 429598"/>
                <a:gd name="connsiteY7" fmla="*/ 98155 h 407721"/>
                <a:gd name="connsiteX8" fmla="*/ 391285 w 429598"/>
                <a:gd name="connsiteY8" fmla="*/ 53318 h 407721"/>
                <a:gd name="connsiteX9" fmla="*/ 164924 w 429598"/>
                <a:gd name="connsiteY9" fmla="*/ 2075 h 407721"/>
                <a:gd name="connsiteX10" fmla="*/ 15488 w 429598"/>
                <a:gd name="connsiteY10" fmla="*/ -86 h 4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9598" h="407721">
                  <a:moveTo>
                    <a:pt x="15488" y="-86"/>
                  </a:moveTo>
                  <a:cubicBezTo>
                    <a:pt x="15488" y="-86"/>
                    <a:pt x="-3724" y="10592"/>
                    <a:pt x="548" y="49021"/>
                  </a:cubicBezTo>
                  <a:cubicBezTo>
                    <a:pt x="4821" y="87450"/>
                    <a:pt x="4821" y="121595"/>
                    <a:pt x="56074" y="121595"/>
                  </a:cubicBezTo>
                  <a:cubicBezTo>
                    <a:pt x="76328" y="121595"/>
                    <a:pt x="265346" y="134461"/>
                    <a:pt x="308055" y="128028"/>
                  </a:cubicBezTo>
                  <a:cubicBezTo>
                    <a:pt x="308055" y="128028"/>
                    <a:pt x="318735" y="121595"/>
                    <a:pt x="329403" y="136571"/>
                  </a:cubicBezTo>
                  <a:cubicBezTo>
                    <a:pt x="340071" y="151546"/>
                    <a:pt x="349992" y="398769"/>
                    <a:pt x="349992" y="398769"/>
                  </a:cubicBezTo>
                  <a:cubicBezTo>
                    <a:pt x="349992" y="398769"/>
                    <a:pt x="393588" y="420074"/>
                    <a:pt x="407653" y="396633"/>
                  </a:cubicBezTo>
                  <a:cubicBezTo>
                    <a:pt x="414087" y="385955"/>
                    <a:pt x="436130" y="130164"/>
                    <a:pt x="427586" y="98155"/>
                  </a:cubicBezTo>
                  <a:cubicBezTo>
                    <a:pt x="419041" y="66145"/>
                    <a:pt x="410510" y="68255"/>
                    <a:pt x="391285" y="53318"/>
                  </a:cubicBezTo>
                  <a:cubicBezTo>
                    <a:pt x="372060" y="38382"/>
                    <a:pt x="164924" y="2075"/>
                    <a:pt x="164924" y="2075"/>
                  </a:cubicBezTo>
                  <a:cubicBezTo>
                    <a:pt x="164924" y="2075"/>
                    <a:pt x="32577" y="16986"/>
                    <a:pt x="15488" y="-86"/>
                  </a:cubicBezTo>
                  <a:close/>
                </a:path>
              </a:pathLst>
            </a:custGeom>
            <a:solidFill>
              <a:srgbClr val="222A4E"/>
            </a:solidFill>
            <a:ln w="1283" cap="flat">
              <a:noFill/>
              <a:prstDash val="solid"/>
              <a:miter/>
            </a:ln>
          </p:spPr>
          <p:txBody>
            <a:bodyPr rtlCol="0" anchor="ctr"/>
            <a:lstStyle/>
            <a:p>
              <a:endParaRPr lang="en-VN"/>
            </a:p>
          </p:txBody>
        </p:sp>
        <p:sp>
          <p:nvSpPr>
            <p:cNvPr id="198" name="Graphic 48">
              <a:extLst>
                <a:ext uri="{FF2B5EF4-FFF2-40B4-BE49-F238E27FC236}">
                  <a16:creationId xmlns:a16="http://schemas.microsoft.com/office/drawing/2014/main" id="{68345ED8-2D78-F040-8DA2-0EFBDD3FB8AC}"/>
                </a:ext>
              </a:extLst>
            </p:cNvPr>
            <p:cNvSpPr/>
            <p:nvPr/>
          </p:nvSpPr>
          <p:spPr>
            <a:xfrm>
              <a:off x="3334439" y="2345978"/>
              <a:ext cx="82310" cy="82562"/>
            </a:xfrm>
            <a:custGeom>
              <a:avLst/>
              <a:gdLst>
                <a:gd name="connsiteX0" fmla="*/ 53318 w 82310"/>
                <a:gd name="connsiteY0" fmla="*/ 1385 h 82562"/>
                <a:gd name="connsiteX1" fmla="*/ 72234 w 82310"/>
                <a:gd name="connsiteY1" fmla="*/ 4897 h 82562"/>
                <a:gd name="connsiteX2" fmla="*/ 82142 w 82310"/>
                <a:gd name="connsiteY2" fmla="*/ 25945 h 82562"/>
                <a:gd name="connsiteX3" fmla="*/ 46601 w 82310"/>
                <a:gd name="connsiteY3" fmla="*/ 54712 h 82562"/>
                <a:gd name="connsiteX4" fmla="*/ 45893 w 82310"/>
                <a:gd name="connsiteY4" fmla="*/ 71798 h 82562"/>
                <a:gd name="connsiteX5" fmla="*/ 57281 w 82310"/>
                <a:gd name="connsiteY5" fmla="*/ 77484 h 82562"/>
                <a:gd name="connsiteX6" fmla="*/ 43757 w 82310"/>
                <a:gd name="connsiteY6" fmla="*/ 82476 h 82562"/>
                <a:gd name="connsiteX7" fmla="*/ 30889 w 82310"/>
                <a:gd name="connsiteY7" fmla="*/ 80379 h 82562"/>
                <a:gd name="connsiteX8" fmla="*/ 14559 w 82310"/>
                <a:gd name="connsiteY8" fmla="*/ 78205 h 82562"/>
                <a:gd name="connsiteX9" fmla="*/ -72 w 82310"/>
                <a:gd name="connsiteY9" fmla="*/ 55832 h 82562"/>
                <a:gd name="connsiteX10" fmla="*/ 1035 w 82310"/>
                <a:gd name="connsiteY10" fmla="*/ 48305 h 8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310" h="82562">
                  <a:moveTo>
                    <a:pt x="53318" y="1385"/>
                  </a:moveTo>
                  <a:cubicBezTo>
                    <a:pt x="53318" y="1385"/>
                    <a:pt x="64397" y="-3645"/>
                    <a:pt x="72234" y="4897"/>
                  </a:cubicBezTo>
                  <a:cubicBezTo>
                    <a:pt x="80070" y="13440"/>
                    <a:pt x="82811" y="18522"/>
                    <a:pt x="82142" y="25945"/>
                  </a:cubicBezTo>
                  <a:cubicBezTo>
                    <a:pt x="81473" y="33369"/>
                    <a:pt x="47321" y="50390"/>
                    <a:pt x="46601" y="54712"/>
                  </a:cubicBezTo>
                  <a:cubicBezTo>
                    <a:pt x="45880" y="59035"/>
                    <a:pt x="45893" y="71798"/>
                    <a:pt x="45893" y="71798"/>
                  </a:cubicBezTo>
                  <a:cubicBezTo>
                    <a:pt x="45893" y="71798"/>
                    <a:pt x="57989" y="74641"/>
                    <a:pt x="57281" y="77484"/>
                  </a:cubicBezTo>
                  <a:cubicBezTo>
                    <a:pt x="56573" y="80328"/>
                    <a:pt x="43757" y="82476"/>
                    <a:pt x="43757" y="82476"/>
                  </a:cubicBezTo>
                  <a:lnTo>
                    <a:pt x="30889" y="80379"/>
                  </a:lnTo>
                  <a:lnTo>
                    <a:pt x="14559" y="78205"/>
                  </a:lnTo>
                  <a:lnTo>
                    <a:pt x="-72" y="55832"/>
                  </a:lnTo>
                  <a:lnTo>
                    <a:pt x="1035" y="48305"/>
                  </a:lnTo>
                  <a:close/>
                </a:path>
              </a:pathLst>
            </a:custGeom>
            <a:solidFill>
              <a:srgbClr val="E08A68"/>
            </a:solidFill>
            <a:ln w="1283" cap="flat">
              <a:noFill/>
              <a:prstDash val="solid"/>
              <a:miter/>
            </a:ln>
          </p:spPr>
          <p:txBody>
            <a:bodyPr rtlCol="0" anchor="ctr"/>
            <a:lstStyle/>
            <a:p>
              <a:endParaRPr lang="en-VN"/>
            </a:p>
          </p:txBody>
        </p:sp>
        <p:sp>
          <p:nvSpPr>
            <p:cNvPr id="199" name="Graphic 48">
              <a:extLst>
                <a:ext uri="{FF2B5EF4-FFF2-40B4-BE49-F238E27FC236}">
                  <a16:creationId xmlns:a16="http://schemas.microsoft.com/office/drawing/2014/main" id="{A96BE779-6636-A849-B1D0-5A70D214E04E}"/>
                </a:ext>
              </a:extLst>
            </p:cNvPr>
            <p:cNvSpPr/>
            <p:nvPr/>
          </p:nvSpPr>
          <p:spPr>
            <a:xfrm>
              <a:off x="3032324" y="2340283"/>
              <a:ext cx="266819" cy="346525"/>
            </a:xfrm>
            <a:custGeom>
              <a:avLst/>
              <a:gdLst>
                <a:gd name="connsiteX0" fmla="*/ 176452 w 266819"/>
                <a:gd name="connsiteY0" fmla="*/ -86 h 346525"/>
                <a:gd name="connsiteX1" fmla="*/ 81074 w 266819"/>
                <a:gd name="connsiteY1" fmla="*/ 55428 h 346525"/>
                <a:gd name="connsiteX2" fmla="*/ -72 w 266819"/>
                <a:gd name="connsiteY2" fmla="*/ 277538 h 346525"/>
                <a:gd name="connsiteX3" fmla="*/ 14161 w 266819"/>
                <a:gd name="connsiteY3" fmla="*/ 335896 h 346525"/>
                <a:gd name="connsiteX4" fmla="*/ 146559 w 266819"/>
                <a:gd name="connsiteY4" fmla="*/ 330209 h 346525"/>
                <a:gd name="connsiteX5" fmla="*/ 186450 w 266819"/>
                <a:gd name="connsiteY5" fmla="*/ 314552 h 346525"/>
                <a:gd name="connsiteX6" fmla="*/ 194995 w 266819"/>
                <a:gd name="connsiteY6" fmla="*/ 268995 h 346525"/>
                <a:gd name="connsiteX7" fmla="*/ 216343 w 266819"/>
                <a:gd name="connsiteY7" fmla="*/ 186437 h 346525"/>
                <a:gd name="connsiteX8" fmla="*/ 266167 w 266819"/>
                <a:gd name="connsiteY8" fmla="*/ 82536 h 346525"/>
                <a:gd name="connsiteX9" fmla="*/ 260480 w 266819"/>
                <a:gd name="connsiteY9" fmla="*/ 55519 h 346525"/>
                <a:gd name="connsiteX10" fmla="*/ 176452 w 266819"/>
                <a:gd name="connsiteY10" fmla="*/ -86 h 34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819" h="346525">
                  <a:moveTo>
                    <a:pt x="176452" y="-86"/>
                  </a:moveTo>
                  <a:cubicBezTo>
                    <a:pt x="176452" y="-86"/>
                    <a:pt x="122406" y="-86"/>
                    <a:pt x="81074" y="55428"/>
                  </a:cubicBezTo>
                  <a:cubicBezTo>
                    <a:pt x="39742" y="110943"/>
                    <a:pt x="-72" y="244731"/>
                    <a:pt x="-72" y="277538"/>
                  </a:cubicBezTo>
                  <a:cubicBezTo>
                    <a:pt x="-72" y="310345"/>
                    <a:pt x="1344" y="325938"/>
                    <a:pt x="14161" y="335896"/>
                  </a:cubicBezTo>
                  <a:cubicBezTo>
                    <a:pt x="26977" y="345853"/>
                    <a:pt x="95306" y="355824"/>
                    <a:pt x="146559" y="330209"/>
                  </a:cubicBezTo>
                  <a:cubicBezTo>
                    <a:pt x="197813" y="304594"/>
                    <a:pt x="186450" y="314552"/>
                    <a:pt x="186450" y="314552"/>
                  </a:cubicBezTo>
                  <a:cubicBezTo>
                    <a:pt x="186450" y="314552"/>
                    <a:pt x="200682" y="290352"/>
                    <a:pt x="194995" y="268995"/>
                  </a:cubicBezTo>
                  <a:cubicBezTo>
                    <a:pt x="189307" y="247638"/>
                    <a:pt x="200682" y="220608"/>
                    <a:pt x="216343" y="186437"/>
                  </a:cubicBezTo>
                  <a:cubicBezTo>
                    <a:pt x="232003" y="152267"/>
                    <a:pt x="263324" y="96765"/>
                    <a:pt x="266167" y="82536"/>
                  </a:cubicBezTo>
                  <a:cubicBezTo>
                    <a:pt x="269011" y="68307"/>
                    <a:pt x="260480" y="55519"/>
                    <a:pt x="260480" y="55519"/>
                  </a:cubicBezTo>
                  <a:cubicBezTo>
                    <a:pt x="260480" y="55519"/>
                    <a:pt x="256182" y="15571"/>
                    <a:pt x="176452" y="-86"/>
                  </a:cubicBezTo>
                  <a:close/>
                </a:path>
              </a:pathLst>
            </a:custGeom>
            <a:solidFill>
              <a:srgbClr val="DADEEA"/>
            </a:solidFill>
            <a:ln w="1283" cap="flat">
              <a:noFill/>
              <a:prstDash val="solid"/>
              <a:miter/>
            </a:ln>
          </p:spPr>
          <p:txBody>
            <a:bodyPr rtlCol="0" anchor="ctr"/>
            <a:lstStyle/>
            <a:p>
              <a:endParaRPr lang="en-VN"/>
            </a:p>
          </p:txBody>
        </p:sp>
        <p:sp>
          <p:nvSpPr>
            <p:cNvPr id="200" name="Graphic 48">
              <a:extLst>
                <a:ext uri="{FF2B5EF4-FFF2-40B4-BE49-F238E27FC236}">
                  <a16:creationId xmlns:a16="http://schemas.microsoft.com/office/drawing/2014/main" id="{DF90A07B-3143-0B4E-AD33-63F9D44BA7E9}"/>
                </a:ext>
              </a:extLst>
            </p:cNvPr>
            <p:cNvSpPr/>
            <p:nvPr/>
          </p:nvSpPr>
          <p:spPr>
            <a:xfrm>
              <a:off x="3032324" y="2487464"/>
              <a:ext cx="196381" cy="199318"/>
            </a:xfrm>
            <a:custGeom>
              <a:avLst/>
              <a:gdLst>
                <a:gd name="connsiteX0" fmla="*/ 194969 w 196381"/>
                <a:gd name="connsiteY0" fmla="*/ 121750 h 199318"/>
                <a:gd name="connsiteX1" fmla="*/ 193566 w 196381"/>
                <a:gd name="connsiteY1" fmla="*/ 112744 h 199318"/>
                <a:gd name="connsiteX2" fmla="*/ 142956 w 196381"/>
                <a:gd name="connsiteY2" fmla="*/ 87232 h 199318"/>
                <a:gd name="connsiteX3" fmla="*/ 49612 w 196381"/>
                <a:gd name="connsiteY3" fmla="*/ 15185 h 199318"/>
                <a:gd name="connsiteX4" fmla="*/ 35084 w 196381"/>
                <a:gd name="connsiteY4" fmla="*/ -86 h 199318"/>
                <a:gd name="connsiteX5" fmla="*/ -72 w 196381"/>
                <a:gd name="connsiteY5" fmla="*/ 130331 h 199318"/>
                <a:gd name="connsiteX6" fmla="*/ 14161 w 196381"/>
                <a:gd name="connsiteY6" fmla="*/ 188689 h 199318"/>
                <a:gd name="connsiteX7" fmla="*/ 146559 w 196381"/>
                <a:gd name="connsiteY7" fmla="*/ 183002 h 199318"/>
                <a:gd name="connsiteX8" fmla="*/ 187377 w 196381"/>
                <a:gd name="connsiteY8" fmla="*/ 165583 h 199318"/>
                <a:gd name="connsiteX9" fmla="*/ 194969 w 196381"/>
                <a:gd name="connsiteY9" fmla="*/ 121750 h 19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81" h="199318">
                  <a:moveTo>
                    <a:pt x="194969" y="121750"/>
                  </a:moveTo>
                  <a:cubicBezTo>
                    <a:pt x="194195" y="118804"/>
                    <a:pt x="193725" y="115786"/>
                    <a:pt x="193566" y="112744"/>
                  </a:cubicBezTo>
                  <a:cubicBezTo>
                    <a:pt x="176209" y="105243"/>
                    <a:pt x="159309" y="96725"/>
                    <a:pt x="142956" y="87232"/>
                  </a:cubicBezTo>
                  <a:lnTo>
                    <a:pt x="49612" y="15185"/>
                  </a:lnTo>
                  <a:cubicBezTo>
                    <a:pt x="44628" y="10176"/>
                    <a:pt x="39785" y="5086"/>
                    <a:pt x="35084" y="-86"/>
                  </a:cubicBezTo>
                  <a:cubicBezTo>
                    <a:pt x="14495" y="53949"/>
                    <a:pt x="-72" y="110557"/>
                    <a:pt x="-72" y="130331"/>
                  </a:cubicBezTo>
                  <a:cubicBezTo>
                    <a:pt x="-72" y="163074"/>
                    <a:pt x="1344" y="178731"/>
                    <a:pt x="14161" y="188689"/>
                  </a:cubicBezTo>
                  <a:cubicBezTo>
                    <a:pt x="26977" y="198647"/>
                    <a:pt x="95306" y="208617"/>
                    <a:pt x="146559" y="183002"/>
                  </a:cubicBezTo>
                  <a:cubicBezTo>
                    <a:pt x="179205" y="166676"/>
                    <a:pt x="186450" y="164798"/>
                    <a:pt x="187377" y="165583"/>
                  </a:cubicBezTo>
                  <a:cubicBezTo>
                    <a:pt x="190478" y="159613"/>
                    <a:pt x="199743" y="139684"/>
                    <a:pt x="194969" y="121750"/>
                  </a:cubicBezTo>
                  <a:close/>
                </a:path>
              </a:pathLst>
            </a:custGeom>
            <a:solidFill>
              <a:srgbClr val="CED0D8"/>
            </a:solidFill>
            <a:ln w="1283" cap="flat">
              <a:noFill/>
              <a:prstDash val="solid"/>
              <a:miter/>
            </a:ln>
          </p:spPr>
          <p:txBody>
            <a:bodyPr rtlCol="0" anchor="ctr"/>
            <a:lstStyle/>
            <a:p>
              <a:endParaRPr lang="en-VN"/>
            </a:p>
          </p:txBody>
        </p:sp>
        <p:sp>
          <p:nvSpPr>
            <p:cNvPr id="201" name="Graphic 48">
              <a:extLst>
                <a:ext uri="{FF2B5EF4-FFF2-40B4-BE49-F238E27FC236}">
                  <a16:creationId xmlns:a16="http://schemas.microsoft.com/office/drawing/2014/main" id="{D2A1F0F2-E28F-0F43-870B-19D40F4D1937}"/>
                </a:ext>
              </a:extLst>
            </p:cNvPr>
            <p:cNvSpPr/>
            <p:nvPr/>
          </p:nvSpPr>
          <p:spPr>
            <a:xfrm>
              <a:off x="3213119" y="2270153"/>
              <a:ext cx="132077" cy="150469"/>
            </a:xfrm>
            <a:custGeom>
              <a:avLst/>
              <a:gdLst>
                <a:gd name="connsiteX0" fmla="*/ 77175 w 132077"/>
                <a:gd name="connsiteY0" fmla="*/ -86 h 150469"/>
                <a:gd name="connsiteX1" fmla="*/ 31404 w 132077"/>
                <a:gd name="connsiteY1" fmla="*/ 70082 h 150469"/>
                <a:gd name="connsiteX2" fmla="*/ -71 w 132077"/>
                <a:gd name="connsiteY2" fmla="*/ 87129 h 150469"/>
                <a:gd name="connsiteX3" fmla="*/ 27466 w 132077"/>
                <a:gd name="connsiteY3" fmla="*/ 148253 h 150469"/>
                <a:gd name="connsiteX4" fmla="*/ 67550 w 132077"/>
                <a:gd name="connsiteY4" fmla="*/ 149037 h 150469"/>
                <a:gd name="connsiteX5" fmla="*/ 67396 w 132077"/>
                <a:gd name="connsiteY5" fmla="*/ 130897 h 150469"/>
                <a:gd name="connsiteX6" fmla="*/ 132006 w 132077"/>
                <a:gd name="connsiteY6" fmla="*/ 47619 h 15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077" h="150469">
                  <a:moveTo>
                    <a:pt x="77175" y="-86"/>
                  </a:moveTo>
                  <a:cubicBezTo>
                    <a:pt x="77175" y="-86"/>
                    <a:pt x="43886" y="60703"/>
                    <a:pt x="31404" y="70082"/>
                  </a:cubicBezTo>
                  <a:cubicBezTo>
                    <a:pt x="18922" y="79461"/>
                    <a:pt x="-71" y="87129"/>
                    <a:pt x="-71" y="87129"/>
                  </a:cubicBezTo>
                  <a:cubicBezTo>
                    <a:pt x="-71" y="87129"/>
                    <a:pt x="-393" y="143969"/>
                    <a:pt x="27466" y="148253"/>
                  </a:cubicBezTo>
                  <a:cubicBezTo>
                    <a:pt x="55325" y="152537"/>
                    <a:pt x="67550" y="149037"/>
                    <a:pt x="67550" y="149037"/>
                  </a:cubicBezTo>
                  <a:cubicBezTo>
                    <a:pt x="67550" y="149037"/>
                    <a:pt x="62840" y="141228"/>
                    <a:pt x="67396" y="130897"/>
                  </a:cubicBezTo>
                  <a:cubicBezTo>
                    <a:pt x="71951" y="120566"/>
                    <a:pt x="132006" y="47619"/>
                    <a:pt x="132006" y="47619"/>
                  </a:cubicBezTo>
                  <a:close/>
                </a:path>
              </a:pathLst>
            </a:custGeom>
            <a:solidFill>
              <a:srgbClr val="E08A68"/>
            </a:solidFill>
            <a:ln w="1283" cap="flat">
              <a:noFill/>
              <a:prstDash val="solid"/>
              <a:miter/>
            </a:ln>
          </p:spPr>
          <p:txBody>
            <a:bodyPr rtlCol="0" anchor="ctr"/>
            <a:lstStyle/>
            <a:p>
              <a:endParaRPr lang="en-VN"/>
            </a:p>
          </p:txBody>
        </p:sp>
        <p:sp>
          <p:nvSpPr>
            <p:cNvPr id="202" name="Graphic 48">
              <a:extLst>
                <a:ext uri="{FF2B5EF4-FFF2-40B4-BE49-F238E27FC236}">
                  <a16:creationId xmlns:a16="http://schemas.microsoft.com/office/drawing/2014/main" id="{AE25F467-12B2-EF45-BBCC-92820DE5E942}"/>
                </a:ext>
              </a:extLst>
            </p:cNvPr>
            <p:cNvSpPr/>
            <p:nvPr/>
          </p:nvSpPr>
          <p:spPr>
            <a:xfrm>
              <a:off x="3239370" y="2411763"/>
              <a:ext cx="40366" cy="32498"/>
            </a:xfrm>
            <a:custGeom>
              <a:avLst/>
              <a:gdLst>
                <a:gd name="connsiteX0" fmla="*/ 0 w 40366"/>
                <a:gd name="connsiteY0" fmla="*/ 6729 h 32498"/>
                <a:gd name="connsiteX1" fmla="*/ 29326 w 40366"/>
                <a:gd name="connsiteY1" fmla="*/ 13946 h 32498"/>
                <a:gd name="connsiteX2" fmla="*/ 37330 w 40366"/>
                <a:gd name="connsiteY2" fmla="*/ 32498 h 32498"/>
                <a:gd name="connsiteX3" fmla="*/ 40367 w 40366"/>
                <a:gd name="connsiteY3" fmla="*/ 0 h 32498"/>
                <a:gd name="connsiteX4" fmla="*/ 0 w 40366"/>
                <a:gd name="connsiteY4" fmla="*/ 6729 h 3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66" h="32498">
                  <a:moveTo>
                    <a:pt x="0" y="6729"/>
                  </a:moveTo>
                  <a:lnTo>
                    <a:pt x="29326" y="13946"/>
                  </a:lnTo>
                  <a:lnTo>
                    <a:pt x="37330" y="32498"/>
                  </a:lnTo>
                  <a:lnTo>
                    <a:pt x="40367" y="0"/>
                  </a:lnTo>
                  <a:lnTo>
                    <a:pt x="0" y="6729"/>
                  </a:lnTo>
                  <a:close/>
                </a:path>
              </a:pathLst>
            </a:custGeom>
            <a:solidFill>
              <a:srgbClr val="BABBBF"/>
            </a:solidFill>
            <a:ln w="1283" cap="flat">
              <a:noFill/>
              <a:prstDash val="solid"/>
              <a:miter/>
            </a:ln>
          </p:spPr>
          <p:txBody>
            <a:bodyPr rtlCol="0" anchor="ctr"/>
            <a:lstStyle/>
            <a:p>
              <a:endParaRPr lang="en-VN"/>
            </a:p>
          </p:txBody>
        </p:sp>
        <p:sp>
          <p:nvSpPr>
            <p:cNvPr id="203" name="Graphic 48">
              <a:extLst>
                <a:ext uri="{FF2B5EF4-FFF2-40B4-BE49-F238E27FC236}">
                  <a16:creationId xmlns:a16="http://schemas.microsoft.com/office/drawing/2014/main" id="{43804C92-E309-2143-B1DB-ADE99841E3D9}"/>
                </a:ext>
              </a:extLst>
            </p:cNvPr>
            <p:cNvSpPr/>
            <p:nvPr/>
          </p:nvSpPr>
          <p:spPr>
            <a:xfrm>
              <a:off x="3201847" y="2329283"/>
              <a:ext cx="47032" cy="88964"/>
            </a:xfrm>
            <a:custGeom>
              <a:avLst/>
              <a:gdLst>
                <a:gd name="connsiteX0" fmla="*/ 36018 w 47032"/>
                <a:gd name="connsiteY0" fmla="*/ 88965 h 88964"/>
                <a:gd name="connsiteX1" fmla="*/ 47033 w 47032"/>
                <a:gd name="connsiteY1" fmla="*/ 68058 h 88964"/>
                <a:gd name="connsiteX2" fmla="*/ 37446 w 47032"/>
                <a:gd name="connsiteY2" fmla="*/ 0 h 88964"/>
                <a:gd name="connsiteX3" fmla="*/ 0 w 47032"/>
                <a:gd name="connsiteY3" fmla="*/ 12531 h 88964"/>
                <a:gd name="connsiteX4" fmla="*/ 5495 w 47032"/>
                <a:gd name="connsiteY4" fmla="*/ 79161 h 88964"/>
                <a:gd name="connsiteX5" fmla="*/ 36018 w 47032"/>
                <a:gd name="connsiteY5" fmla="*/ 88965 h 8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32" h="88964">
                  <a:moveTo>
                    <a:pt x="36018" y="88965"/>
                  </a:moveTo>
                  <a:lnTo>
                    <a:pt x="47033" y="68058"/>
                  </a:lnTo>
                  <a:lnTo>
                    <a:pt x="37446" y="0"/>
                  </a:lnTo>
                  <a:lnTo>
                    <a:pt x="0" y="12531"/>
                  </a:lnTo>
                  <a:lnTo>
                    <a:pt x="5495" y="79161"/>
                  </a:lnTo>
                  <a:lnTo>
                    <a:pt x="36018" y="88965"/>
                  </a:lnTo>
                  <a:close/>
                </a:path>
              </a:pathLst>
            </a:custGeom>
            <a:solidFill>
              <a:srgbClr val="DADEEA"/>
            </a:solidFill>
            <a:ln w="1283" cap="flat">
              <a:noFill/>
              <a:prstDash val="solid"/>
              <a:miter/>
            </a:ln>
          </p:spPr>
          <p:txBody>
            <a:bodyPr rtlCol="0" anchor="ctr"/>
            <a:lstStyle/>
            <a:p>
              <a:endParaRPr lang="en-VN"/>
            </a:p>
          </p:txBody>
        </p:sp>
        <p:sp>
          <p:nvSpPr>
            <p:cNvPr id="204" name="Graphic 48">
              <a:extLst>
                <a:ext uri="{FF2B5EF4-FFF2-40B4-BE49-F238E27FC236}">
                  <a16:creationId xmlns:a16="http://schemas.microsoft.com/office/drawing/2014/main" id="{300DEE69-2F26-8646-BFFF-47250FFAA6F9}"/>
                </a:ext>
              </a:extLst>
            </p:cNvPr>
            <p:cNvSpPr/>
            <p:nvPr/>
          </p:nvSpPr>
          <p:spPr>
            <a:xfrm>
              <a:off x="3240657" y="2384617"/>
              <a:ext cx="54431" cy="59657"/>
            </a:xfrm>
            <a:custGeom>
              <a:avLst/>
              <a:gdLst>
                <a:gd name="connsiteX0" fmla="*/ 50937 w 54431"/>
                <a:gd name="connsiteY0" fmla="*/ -86 h 59657"/>
                <a:gd name="connsiteX1" fmla="*/ 54360 w 54431"/>
                <a:gd name="connsiteY1" fmla="*/ 16510 h 59657"/>
                <a:gd name="connsiteX2" fmla="*/ 35972 w 54431"/>
                <a:gd name="connsiteY2" fmla="*/ 59571 h 59657"/>
                <a:gd name="connsiteX3" fmla="*/ 35843 w 54431"/>
                <a:gd name="connsiteY3" fmla="*/ 33274 h 59657"/>
                <a:gd name="connsiteX4" fmla="*/ -72 w 54431"/>
                <a:gd name="connsiteY4" fmla="*/ 33789 h 59657"/>
                <a:gd name="connsiteX5" fmla="*/ 50937 w 54431"/>
                <a:gd name="connsiteY5" fmla="*/ -86 h 59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431" h="59657">
                  <a:moveTo>
                    <a:pt x="50937" y="-86"/>
                  </a:moveTo>
                  <a:lnTo>
                    <a:pt x="54360" y="16510"/>
                  </a:lnTo>
                  <a:cubicBezTo>
                    <a:pt x="51130" y="29595"/>
                    <a:pt x="35972" y="59571"/>
                    <a:pt x="35972" y="59571"/>
                  </a:cubicBezTo>
                  <a:lnTo>
                    <a:pt x="35843" y="33274"/>
                  </a:lnTo>
                  <a:lnTo>
                    <a:pt x="-72" y="33789"/>
                  </a:lnTo>
                  <a:cubicBezTo>
                    <a:pt x="-72" y="33789"/>
                    <a:pt x="40231" y="27124"/>
                    <a:pt x="50937" y="-86"/>
                  </a:cubicBezTo>
                  <a:close/>
                </a:path>
              </a:pathLst>
            </a:custGeom>
            <a:solidFill>
              <a:srgbClr val="DADEEA"/>
            </a:solidFill>
            <a:ln w="1283" cap="flat">
              <a:noFill/>
              <a:prstDash val="solid"/>
              <a:miter/>
            </a:ln>
          </p:spPr>
          <p:txBody>
            <a:bodyPr rtlCol="0" anchor="ctr"/>
            <a:lstStyle/>
            <a:p>
              <a:endParaRPr lang="en-VN"/>
            </a:p>
          </p:txBody>
        </p:sp>
        <p:sp>
          <p:nvSpPr>
            <p:cNvPr id="205" name="Graphic 48">
              <a:extLst>
                <a:ext uri="{FF2B5EF4-FFF2-40B4-BE49-F238E27FC236}">
                  <a16:creationId xmlns:a16="http://schemas.microsoft.com/office/drawing/2014/main" id="{E40E273E-9526-3741-91C9-C201BF6A5034}"/>
                </a:ext>
              </a:extLst>
            </p:cNvPr>
            <p:cNvSpPr/>
            <p:nvPr/>
          </p:nvSpPr>
          <p:spPr>
            <a:xfrm>
              <a:off x="3207200" y="2397907"/>
              <a:ext cx="41177" cy="20623"/>
            </a:xfrm>
            <a:custGeom>
              <a:avLst/>
              <a:gdLst>
                <a:gd name="connsiteX0" fmla="*/ 0 w 41177"/>
                <a:gd name="connsiteY0" fmla="*/ 10292 h 20623"/>
                <a:gd name="connsiteX1" fmla="*/ 41178 w 41177"/>
                <a:gd name="connsiteY1" fmla="*/ 0 h 20623"/>
                <a:gd name="connsiteX2" fmla="*/ 31874 w 41177"/>
                <a:gd name="connsiteY2" fmla="*/ 20623 h 20623"/>
                <a:gd name="connsiteX3" fmla="*/ 23458 w 41177"/>
                <a:gd name="connsiteY3" fmla="*/ 6986 h 20623"/>
                <a:gd name="connsiteX4" fmla="*/ 0 w 41177"/>
                <a:gd name="connsiteY4" fmla="*/ 10292 h 2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7" h="20623">
                  <a:moveTo>
                    <a:pt x="0" y="10292"/>
                  </a:moveTo>
                  <a:lnTo>
                    <a:pt x="41178" y="0"/>
                  </a:lnTo>
                  <a:lnTo>
                    <a:pt x="31874" y="20623"/>
                  </a:lnTo>
                  <a:lnTo>
                    <a:pt x="23458" y="6986"/>
                  </a:lnTo>
                  <a:lnTo>
                    <a:pt x="0" y="10292"/>
                  </a:lnTo>
                  <a:close/>
                </a:path>
              </a:pathLst>
            </a:custGeom>
            <a:solidFill>
              <a:srgbClr val="BABBBF"/>
            </a:solidFill>
            <a:ln w="1283" cap="flat">
              <a:noFill/>
              <a:prstDash val="solid"/>
              <a:miter/>
            </a:ln>
          </p:spPr>
          <p:txBody>
            <a:bodyPr rtlCol="0" anchor="ctr"/>
            <a:lstStyle/>
            <a:p>
              <a:endParaRPr lang="en-VN"/>
            </a:p>
          </p:txBody>
        </p:sp>
        <p:sp>
          <p:nvSpPr>
            <p:cNvPr id="206" name="Graphic 48">
              <a:extLst>
                <a:ext uri="{FF2B5EF4-FFF2-40B4-BE49-F238E27FC236}">
                  <a16:creationId xmlns:a16="http://schemas.microsoft.com/office/drawing/2014/main" id="{3535928D-0BC3-3047-9A03-9ACD4A686E85}"/>
                </a:ext>
              </a:extLst>
            </p:cNvPr>
            <p:cNvSpPr/>
            <p:nvPr/>
          </p:nvSpPr>
          <p:spPr>
            <a:xfrm>
              <a:off x="3251753" y="2182790"/>
              <a:ext cx="144706" cy="209006"/>
            </a:xfrm>
            <a:custGeom>
              <a:avLst/>
              <a:gdLst>
                <a:gd name="connsiteX0" fmla="*/ 141988 w 144706"/>
                <a:gd name="connsiteY0" fmla="*/ 94778 h 209006"/>
                <a:gd name="connsiteX1" fmla="*/ 144330 w 144706"/>
                <a:gd name="connsiteY1" fmla="*/ 154164 h 209006"/>
                <a:gd name="connsiteX2" fmla="*/ 107386 w 144706"/>
                <a:gd name="connsiteY2" fmla="*/ 203928 h 209006"/>
                <a:gd name="connsiteX3" fmla="*/ 87414 w 144706"/>
                <a:gd name="connsiteY3" fmla="*/ 208907 h 209006"/>
                <a:gd name="connsiteX4" fmla="*/ 37512 w 144706"/>
                <a:gd name="connsiteY4" fmla="*/ 179008 h 209006"/>
                <a:gd name="connsiteX5" fmla="*/ 13848 w 144706"/>
                <a:gd name="connsiteY5" fmla="*/ 124844 h 209006"/>
                <a:gd name="connsiteX6" fmla="*/ 1855 w 144706"/>
                <a:gd name="connsiteY6" fmla="*/ 50520 h 209006"/>
                <a:gd name="connsiteX7" fmla="*/ 73453 w 144706"/>
                <a:gd name="connsiteY7" fmla="*/ 75 h 209006"/>
                <a:gd name="connsiteX8" fmla="*/ 131076 w 144706"/>
                <a:gd name="connsiteY8" fmla="*/ 34207 h 209006"/>
                <a:gd name="connsiteX9" fmla="*/ 141988 w 144706"/>
                <a:gd name="connsiteY9" fmla="*/ 94778 h 20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706" h="209006">
                  <a:moveTo>
                    <a:pt x="141988" y="94778"/>
                  </a:moveTo>
                  <a:cubicBezTo>
                    <a:pt x="141988" y="94778"/>
                    <a:pt x="145706" y="138610"/>
                    <a:pt x="144330" y="154164"/>
                  </a:cubicBezTo>
                  <a:cubicBezTo>
                    <a:pt x="142953" y="169719"/>
                    <a:pt x="114733" y="198422"/>
                    <a:pt x="107386" y="203928"/>
                  </a:cubicBezTo>
                  <a:cubicBezTo>
                    <a:pt x="100038" y="209435"/>
                    <a:pt x="87414" y="208907"/>
                    <a:pt x="87414" y="208907"/>
                  </a:cubicBezTo>
                  <a:cubicBezTo>
                    <a:pt x="87414" y="208907"/>
                    <a:pt x="44808" y="188760"/>
                    <a:pt x="37512" y="179008"/>
                  </a:cubicBezTo>
                  <a:cubicBezTo>
                    <a:pt x="30216" y="169256"/>
                    <a:pt x="13848" y="124844"/>
                    <a:pt x="13848" y="124844"/>
                  </a:cubicBezTo>
                  <a:cubicBezTo>
                    <a:pt x="13848" y="124844"/>
                    <a:pt x="-6252" y="67271"/>
                    <a:pt x="1855" y="50520"/>
                  </a:cubicBezTo>
                  <a:cubicBezTo>
                    <a:pt x="9962" y="33769"/>
                    <a:pt x="35312" y="-2807"/>
                    <a:pt x="73453" y="75"/>
                  </a:cubicBezTo>
                  <a:cubicBezTo>
                    <a:pt x="111593" y="2957"/>
                    <a:pt x="123831" y="5607"/>
                    <a:pt x="131076" y="34207"/>
                  </a:cubicBezTo>
                  <a:cubicBezTo>
                    <a:pt x="134254" y="46751"/>
                    <a:pt x="141988" y="94778"/>
                    <a:pt x="141988" y="94778"/>
                  </a:cubicBezTo>
                  <a:close/>
                </a:path>
              </a:pathLst>
            </a:custGeom>
            <a:solidFill>
              <a:srgbClr val="EF9E78"/>
            </a:solidFill>
            <a:ln w="1283" cap="flat">
              <a:noFill/>
              <a:prstDash val="solid"/>
              <a:miter/>
            </a:ln>
          </p:spPr>
          <p:txBody>
            <a:bodyPr rtlCol="0" anchor="ctr"/>
            <a:lstStyle/>
            <a:p>
              <a:endParaRPr lang="en-VN"/>
            </a:p>
          </p:txBody>
        </p:sp>
        <p:sp>
          <p:nvSpPr>
            <p:cNvPr id="207" name="Graphic 48">
              <a:extLst>
                <a:ext uri="{FF2B5EF4-FFF2-40B4-BE49-F238E27FC236}">
                  <a16:creationId xmlns:a16="http://schemas.microsoft.com/office/drawing/2014/main" id="{2CFDFFC0-B299-3248-A5D8-D832D4513ED0}"/>
                </a:ext>
              </a:extLst>
            </p:cNvPr>
            <p:cNvSpPr/>
            <p:nvPr/>
          </p:nvSpPr>
          <p:spPr>
            <a:xfrm>
              <a:off x="3350994" y="2225667"/>
              <a:ext cx="31107" cy="9736"/>
            </a:xfrm>
            <a:custGeom>
              <a:avLst/>
              <a:gdLst>
                <a:gd name="connsiteX0" fmla="*/ 30341 w 31107"/>
                <a:gd name="connsiteY0" fmla="*/ 9651 h 9736"/>
                <a:gd name="connsiteX1" fmla="*/ 1234 w 31107"/>
                <a:gd name="connsiteY1" fmla="*/ 8622 h 9736"/>
                <a:gd name="connsiteX2" fmla="*/ 577 w 31107"/>
                <a:gd name="connsiteY2" fmla="*/ 3604 h 9736"/>
                <a:gd name="connsiteX3" fmla="*/ 26481 w 31107"/>
                <a:gd name="connsiteY3" fmla="*/ 1185 h 9736"/>
                <a:gd name="connsiteX4" fmla="*/ 30341 w 31107"/>
                <a:gd name="connsiteY4" fmla="*/ 9651 h 9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07" h="9736">
                  <a:moveTo>
                    <a:pt x="30341" y="9651"/>
                  </a:moveTo>
                  <a:lnTo>
                    <a:pt x="1234" y="8622"/>
                  </a:lnTo>
                  <a:cubicBezTo>
                    <a:pt x="1234" y="8622"/>
                    <a:pt x="-1198" y="6872"/>
                    <a:pt x="577" y="3604"/>
                  </a:cubicBezTo>
                  <a:cubicBezTo>
                    <a:pt x="2353" y="336"/>
                    <a:pt x="22453" y="-1452"/>
                    <a:pt x="26481" y="1185"/>
                  </a:cubicBezTo>
                  <a:cubicBezTo>
                    <a:pt x="30508" y="3823"/>
                    <a:pt x="32065" y="8043"/>
                    <a:pt x="30341" y="9651"/>
                  </a:cubicBezTo>
                  <a:close/>
                </a:path>
              </a:pathLst>
            </a:custGeom>
            <a:solidFill>
              <a:srgbClr val="330F1D"/>
            </a:solidFill>
            <a:ln w="1283" cap="flat">
              <a:noFill/>
              <a:prstDash val="solid"/>
              <a:miter/>
            </a:ln>
          </p:spPr>
          <p:txBody>
            <a:bodyPr rtlCol="0" anchor="ctr"/>
            <a:lstStyle/>
            <a:p>
              <a:endParaRPr lang="en-VN"/>
            </a:p>
          </p:txBody>
        </p:sp>
        <p:sp>
          <p:nvSpPr>
            <p:cNvPr id="208" name="Graphic 48">
              <a:extLst>
                <a:ext uri="{FF2B5EF4-FFF2-40B4-BE49-F238E27FC236}">
                  <a16:creationId xmlns:a16="http://schemas.microsoft.com/office/drawing/2014/main" id="{6DDB4A0D-F666-B242-A078-F5B8E9047511}"/>
                </a:ext>
              </a:extLst>
            </p:cNvPr>
            <p:cNvSpPr/>
            <p:nvPr/>
          </p:nvSpPr>
          <p:spPr>
            <a:xfrm>
              <a:off x="3288080" y="2233898"/>
              <a:ext cx="30022" cy="24149"/>
            </a:xfrm>
            <a:custGeom>
              <a:avLst/>
              <a:gdLst>
                <a:gd name="connsiteX0" fmla="*/ 27243 w 30022"/>
                <a:gd name="connsiteY0" fmla="*/ -86 h 24149"/>
                <a:gd name="connsiteX1" fmla="*/ 143 w 30022"/>
                <a:gd name="connsiteY1" fmla="*/ 18672 h 24149"/>
                <a:gd name="connsiteX2" fmla="*/ 2588 w 30022"/>
                <a:gd name="connsiteY2" fmla="*/ 23818 h 24149"/>
                <a:gd name="connsiteX3" fmla="*/ 28736 w 30022"/>
                <a:gd name="connsiteY3" fmla="*/ 10309 h 24149"/>
                <a:gd name="connsiteX4" fmla="*/ 27243 w 30022"/>
                <a:gd name="connsiteY4" fmla="*/ -86 h 24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2" h="24149">
                  <a:moveTo>
                    <a:pt x="27243" y="-86"/>
                  </a:moveTo>
                  <a:lnTo>
                    <a:pt x="143" y="18672"/>
                  </a:lnTo>
                  <a:cubicBezTo>
                    <a:pt x="143" y="18672"/>
                    <a:pt x="-1144" y="21837"/>
                    <a:pt x="2588" y="23818"/>
                  </a:cubicBezTo>
                  <a:cubicBezTo>
                    <a:pt x="6320" y="25799"/>
                    <a:pt x="26471" y="15301"/>
                    <a:pt x="28736" y="10309"/>
                  </a:cubicBezTo>
                  <a:cubicBezTo>
                    <a:pt x="31000" y="5317"/>
                    <a:pt x="29868" y="390"/>
                    <a:pt x="27243" y="-86"/>
                  </a:cubicBezTo>
                  <a:close/>
                </a:path>
              </a:pathLst>
            </a:custGeom>
            <a:solidFill>
              <a:srgbClr val="330F1D"/>
            </a:solidFill>
            <a:ln w="1283" cap="flat">
              <a:noFill/>
              <a:prstDash val="solid"/>
              <a:miter/>
            </a:ln>
          </p:spPr>
          <p:txBody>
            <a:bodyPr rtlCol="0" anchor="ctr"/>
            <a:lstStyle/>
            <a:p>
              <a:endParaRPr lang="en-VN"/>
            </a:p>
          </p:txBody>
        </p:sp>
        <p:sp>
          <p:nvSpPr>
            <p:cNvPr id="209" name="Graphic 48">
              <a:extLst>
                <a:ext uri="{FF2B5EF4-FFF2-40B4-BE49-F238E27FC236}">
                  <a16:creationId xmlns:a16="http://schemas.microsoft.com/office/drawing/2014/main" id="{2F85E556-BCC5-FA4A-B478-CC3FEBFA595E}"/>
                </a:ext>
              </a:extLst>
            </p:cNvPr>
            <p:cNvSpPr/>
            <p:nvPr/>
          </p:nvSpPr>
          <p:spPr>
            <a:xfrm>
              <a:off x="3345022" y="2257584"/>
              <a:ext cx="14565" cy="63233"/>
            </a:xfrm>
            <a:custGeom>
              <a:avLst/>
              <a:gdLst>
                <a:gd name="connsiteX0" fmla="*/ 5983 w 14565"/>
                <a:gd name="connsiteY0" fmla="*/ 63148 h 63233"/>
                <a:gd name="connsiteX1" fmla="*/ 14347 w 14565"/>
                <a:gd name="connsiteY1" fmla="*/ 57024 h 63233"/>
                <a:gd name="connsiteX2" fmla="*/ 9857 w 14565"/>
                <a:gd name="connsiteY2" fmla="*/ 48983 h 63233"/>
                <a:gd name="connsiteX3" fmla="*/ 2663 w 14565"/>
                <a:gd name="connsiteY3" fmla="*/ -86 h 63233"/>
                <a:gd name="connsiteX4" fmla="*/ -65 w 14565"/>
                <a:gd name="connsiteY4" fmla="*/ 30 h 63233"/>
                <a:gd name="connsiteX5" fmla="*/ 669 w 14565"/>
                <a:gd name="connsiteY5" fmla="*/ 22544 h 63233"/>
                <a:gd name="connsiteX6" fmla="*/ 7901 w 14565"/>
                <a:gd name="connsiteY6" fmla="*/ 50694 h 63233"/>
                <a:gd name="connsiteX7" fmla="*/ 11684 w 14565"/>
                <a:gd name="connsiteY7" fmla="*/ 56651 h 63233"/>
                <a:gd name="connsiteX8" fmla="*/ 5057 w 14565"/>
                <a:gd name="connsiteY8" fmla="*/ 61025 h 6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65" h="63233">
                  <a:moveTo>
                    <a:pt x="5983" y="63148"/>
                  </a:moveTo>
                  <a:cubicBezTo>
                    <a:pt x="9445" y="61861"/>
                    <a:pt x="13524" y="60086"/>
                    <a:pt x="14347" y="57024"/>
                  </a:cubicBezTo>
                  <a:cubicBezTo>
                    <a:pt x="14991" y="54618"/>
                    <a:pt x="13524" y="51981"/>
                    <a:pt x="9857" y="48983"/>
                  </a:cubicBezTo>
                  <a:cubicBezTo>
                    <a:pt x="3423" y="43837"/>
                    <a:pt x="2496" y="11789"/>
                    <a:pt x="2663" y="-86"/>
                  </a:cubicBezTo>
                  <a:lnTo>
                    <a:pt x="-65" y="30"/>
                  </a:lnTo>
                  <a:cubicBezTo>
                    <a:pt x="-65" y="146"/>
                    <a:pt x="-193" y="11004"/>
                    <a:pt x="669" y="22544"/>
                  </a:cubicBezTo>
                  <a:cubicBezTo>
                    <a:pt x="1853" y="38266"/>
                    <a:pt x="4285" y="47735"/>
                    <a:pt x="7901" y="50694"/>
                  </a:cubicBezTo>
                  <a:cubicBezTo>
                    <a:pt x="10835" y="53087"/>
                    <a:pt x="12108" y="55094"/>
                    <a:pt x="11684" y="56651"/>
                  </a:cubicBezTo>
                  <a:cubicBezTo>
                    <a:pt x="11259" y="58207"/>
                    <a:pt x="9110" y="59558"/>
                    <a:pt x="5057" y="61025"/>
                  </a:cubicBezTo>
                  <a:close/>
                </a:path>
              </a:pathLst>
            </a:custGeom>
            <a:solidFill>
              <a:srgbClr val="F07A6E"/>
            </a:solidFill>
            <a:ln w="1283" cap="flat">
              <a:noFill/>
              <a:prstDash val="solid"/>
              <a:miter/>
            </a:ln>
          </p:spPr>
          <p:txBody>
            <a:bodyPr rtlCol="0" anchor="ctr"/>
            <a:lstStyle/>
            <a:p>
              <a:endParaRPr lang="en-VN"/>
            </a:p>
          </p:txBody>
        </p:sp>
        <p:sp>
          <p:nvSpPr>
            <p:cNvPr id="210" name="Graphic 48">
              <a:extLst>
                <a:ext uri="{FF2B5EF4-FFF2-40B4-BE49-F238E27FC236}">
                  <a16:creationId xmlns:a16="http://schemas.microsoft.com/office/drawing/2014/main" id="{FEBCE743-91D4-CB4A-8CCB-E3B56D85F0FE}"/>
                </a:ext>
              </a:extLst>
            </p:cNvPr>
            <p:cNvSpPr/>
            <p:nvPr/>
          </p:nvSpPr>
          <p:spPr>
            <a:xfrm>
              <a:off x="3192929" y="2144771"/>
              <a:ext cx="195735" cy="152540"/>
            </a:xfrm>
            <a:custGeom>
              <a:avLst/>
              <a:gdLst>
                <a:gd name="connsiteX0" fmla="*/ 64552 w 195735"/>
                <a:gd name="connsiteY0" fmla="*/ 152455 h 152540"/>
                <a:gd name="connsiteX1" fmla="*/ 74383 w 195735"/>
                <a:gd name="connsiteY1" fmla="*/ 129824 h 152540"/>
                <a:gd name="connsiteX2" fmla="*/ 73250 w 195735"/>
                <a:gd name="connsiteY2" fmla="*/ 77179 h 152540"/>
                <a:gd name="connsiteX3" fmla="*/ 181779 w 195735"/>
                <a:gd name="connsiteY3" fmla="*/ 54163 h 152540"/>
                <a:gd name="connsiteX4" fmla="*/ 195664 w 195735"/>
                <a:gd name="connsiteY4" fmla="*/ 100350 h 152540"/>
                <a:gd name="connsiteX5" fmla="*/ 190118 w 195735"/>
                <a:gd name="connsiteY5" fmla="*/ 46405 h 152540"/>
                <a:gd name="connsiteX6" fmla="*/ 189667 w 195735"/>
                <a:gd name="connsiteY6" fmla="*/ 28393 h 152540"/>
                <a:gd name="connsiteX7" fmla="*/ 124941 w 195735"/>
                <a:gd name="connsiteY7" fmla="*/ 1105 h 152540"/>
                <a:gd name="connsiteX8" fmla="*/ 30464 w 195735"/>
                <a:gd name="connsiteY8" fmla="*/ 40358 h 152540"/>
                <a:gd name="connsiteX9" fmla="*/ -72 w 195735"/>
                <a:gd name="connsiteY9" fmla="*/ 63928 h 152540"/>
                <a:gd name="connsiteX10" fmla="*/ 16129 w 195735"/>
                <a:gd name="connsiteY10" fmla="*/ 76343 h 152540"/>
                <a:gd name="connsiteX11" fmla="*/ 45520 w 195735"/>
                <a:gd name="connsiteY11" fmla="*/ 146858 h 15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735" h="152540">
                  <a:moveTo>
                    <a:pt x="64552" y="152455"/>
                  </a:moveTo>
                  <a:cubicBezTo>
                    <a:pt x="64552" y="152455"/>
                    <a:pt x="78398" y="144401"/>
                    <a:pt x="74383" y="129824"/>
                  </a:cubicBezTo>
                  <a:cubicBezTo>
                    <a:pt x="70368" y="115248"/>
                    <a:pt x="69943" y="81952"/>
                    <a:pt x="73250" y="77179"/>
                  </a:cubicBezTo>
                  <a:cubicBezTo>
                    <a:pt x="76558" y="72406"/>
                    <a:pt x="157755" y="67530"/>
                    <a:pt x="181779" y="54163"/>
                  </a:cubicBezTo>
                  <a:lnTo>
                    <a:pt x="195664" y="100350"/>
                  </a:lnTo>
                  <a:lnTo>
                    <a:pt x="190118" y="46405"/>
                  </a:lnTo>
                  <a:cubicBezTo>
                    <a:pt x="190118" y="46405"/>
                    <a:pt x="201519" y="40191"/>
                    <a:pt x="189667" y="28393"/>
                  </a:cubicBezTo>
                  <a:cubicBezTo>
                    <a:pt x="177816" y="16596"/>
                    <a:pt x="161358" y="-5443"/>
                    <a:pt x="124941" y="1105"/>
                  </a:cubicBezTo>
                  <a:cubicBezTo>
                    <a:pt x="88525" y="7654"/>
                    <a:pt x="43474" y="19941"/>
                    <a:pt x="30464" y="40358"/>
                  </a:cubicBezTo>
                  <a:cubicBezTo>
                    <a:pt x="17455" y="60775"/>
                    <a:pt x="-72" y="63928"/>
                    <a:pt x="-72" y="63928"/>
                  </a:cubicBezTo>
                  <a:lnTo>
                    <a:pt x="16129" y="76343"/>
                  </a:lnTo>
                  <a:cubicBezTo>
                    <a:pt x="16129" y="76343"/>
                    <a:pt x="31223" y="129258"/>
                    <a:pt x="45520" y="146858"/>
                  </a:cubicBezTo>
                  <a:close/>
                </a:path>
              </a:pathLst>
            </a:custGeom>
            <a:solidFill>
              <a:srgbClr val="3D1623"/>
            </a:solidFill>
            <a:ln w="1283" cap="flat">
              <a:noFill/>
              <a:prstDash val="solid"/>
              <a:miter/>
            </a:ln>
          </p:spPr>
          <p:txBody>
            <a:bodyPr rtlCol="0" anchor="ctr"/>
            <a:lstStyle/>
            <a:p>
              <a:endParaRPr lang="en-VN"/>
            </a:p>
          </p:txBody>
        </p:sp>
        <p:sp>
          <p:nvSpPr>
            <p:cNvPr id="211" name="Graphic 48">
              <a:extLst>
                <a:ext uri="{FF2B5EF4-FFF2-40B4-BE49-F238E27FC236}">
                  <a16:creationId xmlns:a16="http://schemas.microsoft.com/office/drawing/2014/main" id="{34D605F9-F0D2-804A-B209-32421FFBFE14}"/>
                </a:ext>
              </a:extLst>
            </p:cNvPr>
            <p:cNvSpPr/>
            <p:nvPr/>
          </p:nvSpPr>
          <p:spPr>
            <a:xfrm>
              <a:off x="3192929" y="2144785"/>
              <a:ext cx="195131" cy="93217"/>
            </a:xfrm>
            <a:custGeom>
              <a:avLst/>
              <a:gdLst>
                <a:gd name="connsiteX0" fmla="*/ 30464 w 195131"/>
                <a:gd name="connsiteY0" fmla="*/ 40357 h 93217"/>
                <a:gd name="connsiteX1" fmla="*/ 124941 w 195131"/>
                <a:gd name="connsiteY1" fmla="*/ 1104 h 93217"/>
                <a:gd name="connsiteX2" fmla="*/ 189667 w 195131"/>
                <a:gd name="connsiteY2" fmla="*/ 28392 h 93217"/>
                <a:gd name="connsiteX3" fmla="*/ 190118 w 195131"/>
                <a:gd name="connsiteY3" fmla="*/ 46404 h 93217"/>
                <a:gd name="connsiteX4" fmla="*/ 190118 w 195131"/>
                <a:gd name="connsiteY4" fmla="*/ 46815 h 93217"/>
                <a:gd name="connsiteX5" fmla="*/ 181946 w 195131"/>
                <a:gd name="connsiteY5" fmla="*/ 54779 h 93217"/>
                <a:gd name="connsiteX6" fmla="*/ 181715 w 195131"/>
                <a:gd name="connsiteY6" fmla="*/ 54162 h 93217"/>
                <a:gd name="connsiteX7" fmla="*/ 73250 w 195131"/>
                <a:gd name="connsiteY7" fmla="*/ 77165 h 93217"/>
                <a:gd name="connsiteX8" fmla="*/ 73019 w 195131"/>
                <a:gd name="connsiteY8" fmla="*/ 77577 h 93217"/>
                <a:gd name="connsiteX9" fmla="*/ 47283 w 195131"/>
                <a:gd name="connsiteY9" fmla="*/ 72148 h 93217"/>
                <a:gd name="connsiteX10" fmla="*/ 21277 w 195131"/>
                <a:gd name="connsiteY10" fmla="*/ 93131 h 93217"/>
                <a:gd name="connsiteX11" fmla="*/ 16026 w 195131"/>
                <a:gd name="connsiteY11" fmla="*/ 76329 h 93217"/>
                <a:gd name="connsiteX12" fmla="*/ -72 w 195131"/>
                <a:gd name="connsiteY12" fmla="*/ 63914 h 93217"/>
                <a:gd name="connsiteX13" fmla="*/ 30464 w 195131"/>
                <a:gd name="connsiteY13" fmla="*/ 40357 h 9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131" h="93217">
                  <a:moveTo>
                    <a:pt x="30464" y="40357"/>
                  </a:moveTo>
                  <a:cubicBezTo>
                    <a:pt x="43474" y="19939"/>
                    <a:pt x="88550" y="7653"/>
                    <a:pt x="124941" y="1104"/>
                  </a:cubicBezTo>
                  <a:cubicBezTo>
                    <a:pt x="161332" y="-5444"/>
                    <a:pt x="177803" y="16620"/>
                    <a:pt x="189667" y="28392"/>
                  </a:cubicBezTo>
                  <a:cubicBezTo>
                    <a:pt x="201532" y="40164"/>
                    <a:pt x="190118" y="46404"/>
                    <a:pt x="190118" y="46404"/>
                  </a:cubicBezTo>
                  <a:lnTo>
                    <a:pt x="190118" y="46815"/>
                  </a:lnTo>
                  <a:cubicBezTo>
                    <a:pt x="186974" y="49003"/>
                    <a:pt x="184214" y="51693"/>
                    <a:pt x="181946" y="54779"/>
                  </a:cubicBezTo>
                  <a:lnTo>
                    <a:pt x="181715" y="54162"/>
                  </a:lnTo>
                  <a:cubicBezTo>
                    <a:pt x="157755" y="67516"/>
                    <a:pt x="76609" y="72392"/>
                    <a:pt x="73250" y="77165"/>
                  </a:cubicBezTo>
                  <a:cubicBezTo>
                    <a:pt x="73173" y="77281"/>
                    <a:pt x="73096" y="77435"/>
                    <a:pt x="73019" y="77577"/>
                  </a:cubicBezTo>
                  <a:cubicBezTo>
                    <a:pt x="65414" y="72629"/>
                    <a:pt x="56238" y="70693"/>
                    <a:pt x="47283" y="72148"/>
                  </a:cubicBezTo>
                  <a:cubicBezTo>
                    <a:pt x="35598" y="74241"/>
                    <a:pt x="25791" y="82154"/>
                    <a:pt x="21277" y="93131"/>
                  </a:cubicBezTo>
                  <a:cubicBezTo>
                    <a:pt x="18034" y="83353"/>
                    <a:pt x="16026" y="76329"/>
                    <a:pt x="16026" y="76329"/>
                  </a:cubicBezTo>
                  <a:lnTo>
                    <a:pt x="-72" y="63914"/>
                  </a:lnTo>
                  <a:cubicBezTo>
                    <a:pt x="-72" y="63914"/>
                    <a:pt x="17416" y="60787"/>
                    <a:pt x="30464" y="40357"/>
                  </a:cubicBezTo>
                  <a:close/>
                </a:path>
              </a:pathLst>
            </a:custGeom>
            <a:solidFill>
              <a:srgbClr val="330F1D"/>
            </a:solidFill>
            <a:ln w="1283" cap="flat">
              <a:noFill/>
              <a:prstDash val="solid"/>
              <a:miter/>
            </a:ln>
          </p:spPr>
          <p:txBody>
            <a:bodyPr rtlCol="0" anchor="ctr"/>
            <a:lstStyle/>
            <a:p>
              <a:endParaRPr lang="en-VN"/>
            </a:p>
          </p:txBody>
        </p:sp>
        <p:sp>
          <p:nvSpPr>
            <p:cNvPr id="212" name="Graphic 48">
              <a:extLst>
                <a:ext uri="{FF2B5EF4-FFF2-40B4-BE49-F238E27FC236}">
                  <a16:creationId xmlns:a16="http://schemas.microsoft.com/office/drawing/2014/main" id="{7DA831AE-59C3-DC46-8F21-B8B5F6545DCE}"/>
                </a:ext>
              </a:extLst>
            </p:cNvPr>
            <p:cNvSpPr/>
            <p:nvPr/>
          </p:nvSpPr>
          <p:spPr>
            <a:xfrm>
              <a:off x="3233811" y="2280201"/>
              <a:ext cx="34267" cy="17111"/>
            </a:xfrm>
            <a:custGeom>
              <a:avLst/>
              <a:gdLst>
                <a:gd name="connsiteX0" fmla="*/ 18999 w 34267"/>
                <a:gd name="connsiteY0" fmla="*/ 6681 h 17111"/>
                <a:gd name="connsiteX1" fmla="*/ 34196 w 34267"/>
                <a:gd name="connsiteY1" fmla="*/ -86 h 17111"/>
                <a:gd name="connsiteX2" fmla="*/ 23644 w 34267"/>
                <a:gd name="connsiteY2" fmla="*/ 17025 h 17111"/>
                <a:gd name="connsiteX3" fmla="*/ 4548 w 34267"/>
                <a:gd name="connsiteY3" fmla="*/ 11428 h 17111"/>
                <a:gd name="connsiteX4" fmla="*/ -72 w 34267"/>
                <a:gd name="connsiteY4" fmla="*/ 4635 h 17111"/>
                <a:gd name="connsiteX5" fmla="*/ 18999 w 34267"/>
                <a:gd name="connsiteY5" fmla="*/ 6681 h 1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67" h="17111">
                  <a:moveTo>
                    <a:pt x="18999" y="6681"/>
                  </a:moveTo>
                  <a:cubicBezTo>
                    <a:pt x="24543" y="5707"/>
                    <a:pt x="29763" y="3383"/>
                    <a:pt x="34196" y="-86"/>
                  </a:cubicBezTo>
                  <a:cubicBezTo>
                    <a:pt x="34016" y="10991"/>
                    <a:pt x="23644" y="17025"/>
                    <a:pt x="23644" y="17025"/>
                  </a:cubicBezTo>
                  <a:lnTo>
                    <a:pt x="4548" y="11428"/>
                  </a:lnTo>
                  <a:cubicBezTo>
                    <a:pt x="2850" y="9276"/>
                    <a:pt x="1306" y="7006"/>
                    <a:pt x="-72" y="4635"/>
                  </a:cubicBezTo>
                  <a:cubicBezTo>
                    <a:pt x="5976" y="7058"/>
                    <a:pt x="12575" y="7766"/>
                    <a:pt x="18999" y="6681"/>
                  </a:cubicBezTo>
                  <a:close/>
                </a:path>
              </a:pathLst>
            </a:custGeom>
            <a:solidFill>
              <a:srgbClr val="330F1D"/>
            </a:solidFill>
            <a:ln w="1283" cap="flat">
              <a:noFill/>
              <a:prstDash val="solid"/>
              <a:miter/>
            </a:ln>
          </p:spPr>
          <p:txBody>
            <a:bodyPr rtlCol="0" anchor="ctr"/>
            <a:lstStyle/>
            <a:p>
              <a:endParaRPr lang="en-VN"/>
            </a:p>
          </p:txBody>
        </p:sp>
        <p:sp>
          <p:nvSpPr>
            <p:cNvPr id="213" name="Graphic 48">
              <a:extLst>
                <a:ext uri="{FF2B5EF4-FFF2-40B4-BE49-F238E27FC236}">
                  <a16:creationId xmlns:a16="http://schemas.microsoft.com/office/drawing/2014/main" id="{162BFAB6-8C88-0145-81FD-28582DA2B030}"/>
                </a:ext>
              </a:extLst>
            </p:cNvPr>
            <p:cNvSpPr/>
            <p:nvPr/>
          </p:nvSpPr>
          <p:spPr>
            <a:xfrm>
              <a:off x="3237544" y="2277316"/>
              <a:ext cx="38576" cy="52421"/>
            </a:xfrm>
            <a:custGeom>
              <a:avLst/>
              <a:gdLst>
                <a:gd name="connsiteX0" fmla="*/ 23938 w 38576"/>
                <a:gd name="connsiteY0" fmla="*/ 7366 h 52421"/>
                <a:gd name="connsiteX1" fmla="*/ 5756 w 38576"/>
                <a:gd name="connsiteY1" fmla="*/ 2992 h 52421"/>
                <a:gd name="connsiteX2" fmla="*/ 9127 w 38576"/>
                <a:gd name="connsiteY2" fmla="*/ 37150 h 52421"/>
                <a:gd name="connsiteX3" fmla="*/ 34078 w 38576"/>
                <a:gd name="connsiteY3" fmla="*/ 52138 h 52421"/>
                <a:gd name="connsiteX4" fmla="*/ 38505 w 38576"/>
                <a:gd name="connsiteY4" fmla="*/ 45782 h 52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76" h="52421">
                  <a:moveTo>
                    <a:pt x="23938" y="7366"/>
                  </a:moveTo>
                  <a:cubicBezTo>
                    <a:pt x="23938" y="7366"/>
                    <a:pt x="16668" y="-5924"/>
                    <a:pt x="5756" y="2992"/>
                  </a:cubicBezTo>
                  <a:cubicBezTo>
                    <a:pt x="-5156" y="11908"/>
                    <a:pt x="1175" y="31630"/>
                    <a:pt x="9127" y="37150"/>
                  </a:cubicBezTo>
                  <a:cubicBezTo>
                    <a:pt x="17080" y="42669"/>
                    <a:pt x="31634" y="53965"/>
                    <a:pt x="34078" y="52138"/>
                  </a:cubicBezTo>
                  <a:cubicBezTo>
                    <a:pt x="36523" y="50311"/>
                    <a:pt x="38505" y="45782"/>
                    <a:pt x="38505" y="45782"/>
                  </a:cubicBezTo>
                  <a:close/>
                </a:path>
              </a:pathLst>
            </a:custGeom>
            <a:solidFill>
              <a:srgbClr val="EF9E78"/>
            </a:solidFill>
            <a:ln w="1283" cap="flat">
              <a:noFill/>
              <a:prstDash val="solid"/>
              <a:miter/>
            </a:ln>
          </p:spPr>
          <p:txBody>
            <a:bodyPr rtlCol="0" anchor="ctr"/>
            <a:lstStyle/>
            <a:p>
              <a:endParaRPr lang="en-VN"/>
            </a:p>
          </p:txBody>
        </p:sp>
        <p:sp>
          <p:nvSpPr>
            <p:cNvPr id="222" name="Graphic 48">
              <a:extLst>
                <a:ext uri="{FF2B5EF4-FFF2-40B4-BE49-F238E27FC236}">
                  <a16:creationId xmlns:a16="http://schemas.microsoft.com/office/drawing/2014/main" id="{6AF29EA3-EA5F-5943-93C6-34E978B17CB5}"/>
                </a:ext>
              </a:extLst>
            </p:cNvPr>
            <p:cNvSpPr/>
            <p:nvPr/>
          </p:nvSpPr>
          <p:spPr>
            <a:xfrm rot="-3382800">
              <a:off x="3347906" y="2247251"/>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23" name="Graphic 48">
              <a:extLst>
                <a:ext uri="{FF2B5EF4-FFF2-40B4-BE49-F238E27FC236}">
                  <a16:creationId xmlns:a16="http://schemas.microsoft.com/office/drawing/2014/main" id="{2B3F3686-23AA-3D4A-A4B2-A12C1777A1F0}"/>
                </a:ext>
              </a:extLst>
            </p:cNvPr>
            <p:cNvSpPr/>
            <p:nvPr/>
          </p:nvSpPr>
          <p:spPr>
            <a:xfrm rot="10117200">
              <a:off x="3337848" y="2270361"/>
              <a:ext cx="10500" cy="10498"/>
            </a:xfrm>
            <a:custGeom>
              <a:avLst/>
              <a:gdLst>
                <a:gd name="connsiteX0" fmla="*/ -71 w 10500"/>
                <a:gd name="connsiteY0" fmla="*/ -86 h 10498"/>
                <a:gd name="connsiteX1" fmla="*/ 10429 w 10500"/>
                <a:gd name="connsiteY1" fmla="*/ -86 h 10498"/>
                <a:gd name="connsiteX2" fmla="*/ 10429 w 10500"/>
                <a:gd name="connsiteY2" fmla="*/ 10412 h 10498"/>
                <a:gd name="connsiteX3" fmla="*/ -71 w 10500"/>
                <a:gd name="connsiteY3" fmla="*/ 10412 h 10498"/>
              </a:gdLst>
              <a:ahLst/>
              <a:cxnLst>
                <a:cxn ang="0">
                  <a:pos x="connsiteX0" y="connsiteY0"/>
                </a:cxn>
                <a:cxn ang="0">
                  <a:pos x="connsiteX1" y="connsiteY1"/>
                </a:cxn>
                <a:cxn ang="0">
                  <a:pos x="connsiteX2" y="connsiteY2"/>
                </a:cxn>
                <a:cxn ang="0">
                  <a:pos x="connsiteX3" y="connsiteY3"/>
                </a:cxn>
              </a:cxnLst>
              <a:rect l="l" t="t" r="r" b="b"/>
              <a:pathLst>
                <a:path w="10500" h="10498">
                  <a:moveTo>
                    <a:pt x="-71" y="-86"/>
                  </a:moveTo>
                  <a:lnTo>
                    <a:pt x="10429" y="-86"/>
                  </a:lnTo>
                  <a:lnTo>
                    <a:pt x="10429" y="10412"/>
                  </a:lnTo>
                  <a:lnTo>
                    <a:pt x="-71" y="10412"/>
                  </a:lnTo>
                  <a:close/>
                </a:path>
              </a:pathLst>
            </a:custGeom>
            <a:solidFill>
              <a:srgbClr val="42210B"/>
            </a:solidFill>
            <a:ln w="1283" cap="flat">
              <a:noFill/>
              <a:prstDash val="solid"/>
              <a:miter/>
            </a:ln>
          </p:spPr>
          <p:txBody>
            <a:bodyPr rtlCol="0" anchor="ctr"/>
            <a:lstStyle/>
            <a:p>
              <a:endParaRPr lang="en-VN"/>
            </a:p>
          </p:txBody>
        </p:sp>
        <p:sp>
          <p:nvSpPr>
            <p:cNvPr id="224" name="Graphic 48">
              <a:extLst>
                <a:ext uri="{FF2B5EF4-FFF2-40B4-BE49-F238E27FC236}">
                  <a16:creationId xmlns:a16="http://schemas.microsoft.com/office/drawing/2014/main" id="{735A84BE-91F2-3148-8ED6-396C9310F669}"/>
                </a:ext>
              </a:extLst>
            </p:cNvPr>
            <p:cNvSpPr/>
            <p:nvPr/>
          </p:nvSpPr>
          <p:spPr>
            <a:xfrm>
              <a:off x="3281371" y="2277242"/>
              <a:ext cx="11452" cy="13534"/>
            </a:xfrm>
            <a:custGeom>
              <a:avLst/>
              <a:gdLst>
                <a:gd name="connsiteX0" fmla="*/ 10223 w 11452"/>
                <a:gd name="connsiteY0" fmla="*/ -86 h 13534"/>
                <a:gd name="connsiteX1" fmla="*/ -72 w 11452"/>
                <a:gd name="connsiteY1" fmla="*/ 1985 h 13534"/>
                <a:gd name="connsiteX2" fmla="*/ 1215 w 11452"/>
                <a:gd name="connsiteY2" fmla="*/ 8598 h 13534"/>
                <a:gd name="connsiteX3" fmla="*/ 11381 w 11452"/>
                <a:gd name="connsiteY3" fmla="*/ 13448 h 13534"/>
              </a:gdLst>
              <a:ahLst/>
              <a:cxnLst>
                <a:cxn ang="0">
                  <a:pos x="connsiteX0" y="connsiteY0"/>
                </a:cxn>
                <a:cxn ang="0">
                  <a:pos x="connsiteX1" y="connsiteY1"/>
                </a:cxn>
                <a:cxn ang="0">
                  <a:pos x="connsiteX2" y="connsiteY2"/>
                </a:cxn>
                <a:cxn ang="0">
                  <a:pos x="connsiteX3" y="connsiteY3"/>
                </a:cxn>
              </a:cxnLst>
              <a:rect l="l" t="t" r="r" b="b"/>
              <a:pathLst>
                <a:path w="11452" h="13534">
                  <a:moveTo>
                    <a:pt x="10223" y="-86"/>
                  </a:moveTo>
                  <a:lnTo>
                    <a:pt x="-72" y="1985"/>
                  </a:lnTo>
                  <a:lnTo>
                    <a:pt x="1215" y="8598"/>
                  </a:lnTo>
                  <a:cubicBezTo>
                    <a:pt x="1215" y="8598"/>
                    <a:pt x="8280" y="9473"/>
                    <a:pt x="11381" y="13448"/>
                  </a:cubicBezTo>
                  <a:close/>
                </a:path>
              </a:pathLst>
            </a:custGeom>
            <a:solidFill>
              <a:srgbClr val="42210B"/>
            </a:solidFill>
            <a:ln w="1283" cap="flat">
              <a:noFill/>
              <a:prstDash val="solid"/>
              <a:miter/>
            </a:ln>
          </p:spPr>
          <p:txBody>
            <a:bodyPr rtlCol="0" anchor="ctr"/>
            <a:lstStyle/>
            <a:p>
              <a:endParaRPr lang="en-VN"/>
            </a:p>
          </p:txBody>
        </p:sp>
        <p:sp>
          <p:nvSpPr>
            <p:cNvPr id="225" name="Graphic 48">
              <a:extLst>
                <a:ext uri="{FF2B5EF4-FFF2-40B4-BE49-F238E27FC236}">
                  <a16:creationId xmlns:a16="http://schemas.microsoft.com/office/drawing/2014/main" id="{1E462D0C-35E8-934E-BD14-1BC7DAC33BA8}"/>
                </a:ext>
              </a:extLst>
            </p:cNvPr>
            <p:cNvSpPr/>
            <p:nvPr/>
          </p:nvSpPr>
          <p:spPr>
            <a:xfrm>
              <a:off x="3390209" y="2255770"/>
              <a:ext cx="9380" cy="14640"/>
            </a:xfrm>
            <a:custGeom>
              <a:avLst/>
              <a:gdLst>
                <a:gd name="connsiteX0" fmla="*/ -72 w 9380"/>
                <a:gd name="connsiteY0" fmla="*/ 1548 h 14640"/>
                <a:gd name="connsiteX1" fmla="*/ 8023 w 9380"/>
                <a:gd name="connsiteY1" fmla="*/ -86 h 14640"/>
                <a:gd name="connsiteX2" fmla="*/ 9309 w 9380"/>
                <a:gd name="connsiteY2" fmla="*/ 6540 h 14640"/>
                <a:gd name="connsiteX3" fmla="*/ 3712 w 9380"/>
                <a:gd name="connsiteY3" fmla="*/ 14555 h 14640"/>
              </a:gdLst>
              <a:ahLst/>
              <a:cxnLst>
                <a:cxn ang="0">
                  <a:pos x="connsiteX0" y="connsiteY0"/>
                </a:cxn>
                <a:cxn ang="0">
                  <a:pos x="connsiteX1" y="connsiteY1"/>
                </a:cxn>
                <a:cxn ang="0">
                  <a:pos x="connsiteX2" y="connsiteY2"/>
                </a:cxn>
                <a:cxn ang="0">
                  <a:pos x="connsiteX3" y="connsiteY3"/>
                </a:cxn>
              </a:cxnLst>
              <a:rect l="l" t="t" r="r" b="b"/>
              <a:pathLst>
                <a:path w="9380" h="14640">
                  <a:moveTo>
                    <a:pt x="-72" y="1548"/>
                  </a:moveTo>
                  <a:lnTo>
                    <a:pt x="8023" y="-86"/>
                  </a:lnTo>
                  <a:lnTo>
                    <a:pt x="9309" y="6540"/>
                  </a:lnTo>
                  <a:cubicBezTo>
                    <a:pt x="9309" y="6540"/>
                    <a:pt x="4561" y="9795"/>
                    <a:pt x="3712" y="14555"/>
                  </a:cubicBezTo>
                  <a:close/>
                </a:path>
              </a:pathLst>
            </a:custGeom>
            <a:solidFill>
              <a:srgbClr val="42210B"/>
            </a:solidFill>
            <a:ln w="1283" cap="flat">
              <a:noFill/>
              <a:prstDash val="solid"/>
              <a:miter/>
            </a:ln>
          </p:spPr>
          <p:txBody>
            <a:bodyPr rtlCol="0" anchor="ctr"/>
            <a:lstStyle/>
            <a:p>
              <a:endParaRPr lang="en-VN"/>
            </a:p>
          </p:txBody>
        </p:sp>
        <p:sp>
          <p:nvSpPr>
            <p:cNvPr id="226" name="Graphic 48">
              <a:extLst>
                <a:ext uri="{FF2B5EF4-FFF2-40B4-BE49-F238E27FC236}">
                  <a16:creationId xmlns:a16="http://schemas.microsoft.com/office/drawing/2014/main" id="{C15D080D-721B-1A44-BBAA-FA9A3F453C0F}"/>
                </a:ext>
              </a:extLst>
            </p:cNvPr>
            <p:cNvSpPr/>
            <p:nvPr/>
          </p:nvSpPr>
          <p:spPr>
            <a:xfrm>
              <a:off x="3262725" y="2277962"/>
              <a:ext cx="19971" cy="7963"/>
            </a:xfrm>
            <a:custGeom>
              <a:avLst/>
              <a:gdLst>
                <a:gd name="connsiteX0" fmla="*/ 18633 w 19971"/>
                <a:gd name="connsiteY0" fmla="*/ 1351 h 7963"/>
                <a:gd name="connsiteX1" fmla="*/ 0 w 19971"/>
                <a:gd name="connsiteY1" fmla="*/ 0 h 7963"/>
                <a:gd name="connsiteX2" fmla="*/ 2458 w 19971"/>
                <a:gd name="connsiteY2" fmla="*/ 4606 h 7963"/>
                <a:gd name="connsiteX3" fmla="*/ 19971 w 19971"/>
                <a:gd name="connsiteY3" fmla="*/ 7964 h 7963"/>
                <a:gd name="connsiteX4" fmla="*/ 18633 w 19971"/>
                <a:gd name="connsiteY4" fmla="*/ 1351 h 7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71" h="7963">
                  <a:moveTo>
                    <a:pt x="18633" y="1351"/>
                  </a:moveTo>
                  <a:lnTo>
                    <a:pt x="0" y="0"/>
                  </a:lnTo>
                  <a:lnTo>
                    <a:pt x="2458" y="4606"/>
                  </a:lnTo>
                  <a:lnTo>
                    <a:pt x="19971" y="7964"/>
                  </a:lnTo>
                  <a:lnTo>
                    <a:pt x="18633" y="1351"/>
                  </a:lnTo>
                  <a:close/>
                </a:path>
              </a:pathLst>
            </a:custGeom>
            <a:solidFill>
              <a:srgbClr val="8C6239"/>
            </a:solidFill>
            <a:ln w="1283" cap="flat">
              <a:noFill/>
              <a:prstDash val="solid"/>
              <a:miter/>
            </a:ln>
          </p:spPr>
          <p:txBody>
            <a:bodyPr rtlCol="0" anchor="ctr"/>
            <a:lstStyle/>
            <a:p>
              <a:endParaRPr lang="en-VN"/>
            </a:p>
          </p:txBody>
        </p:sp>
        <p:sp>
          <p:nvSpPr>
            <p:cNvPr id="227" name="Graphic 48">
              <a:extLst>
                <a:ext uri="{FF2B5EF4-FFF2-40B4-BE49-F238E27FC236}">
                  <a16:creationId xmlns:a16="http://schemas.microsoft.com/office/drawing/2014/main" id="{27874204-1F60-C647-9CDC-E437DCF90529}"/>
                </a:ext>
              </a:extLst>
            </p:cNvPr>
            <p:cNvSpPr/>
            <p:nvPr/>
          </p:nvSpPr>
          <p:spPr>
            <a:xfrm rot="-3382800">
              <a:off x="3291987" y="2257753"/>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28" name="Graphic 48">
              <a:extLst>
                <a:ext uri="{FF2B5EF4-FFF2-40B4-BE49-F238E27FC236}">
                  <a16:creationId xmlns:a16="http://schemas.microsoft.com/office/drawing/2014/main" id="{87D05183-54ED-134D-AB5E-2FC5405A6C31}"/>
                </a:ext>
              </a:extLst>
            </p:cNvPr>
            <p:cNvSpPr/>
            <p:nvPr/>
          </p:nvSpPr>
          <p:spPr>
            <a:xfrm>
              <a:off x="3325290" y="2333682"/>
              <a:ext cx="41872" cy="20804"/>
            </a:xfrm>
            <a:custGeom>
              <a:avLst/>
              <a:gdLst>
                <a:gd name="connsiteX0" fmla="*/ 3300 w 41872"/>
                <a:gd name="connsiteY0" fmla="*/ 20718 h 20804"/>
                <a:gd name="connsiteX1" fmla="*/ -72 w 41872"/>
                <a:gd name="connsiteY1" fmla="*/ 18145 h 20804"/>
                <a:gd name="connsiteX2" fmla="*/ 12462 w 41872"/>
                <a:gd name="connsiteY2" fmla="*/ 6566 h 20804"/>
                <a:gd name="connsiteX3" fmla="*/ 41801 w 41872"/>
                <a:gd name="connsiteY3" fmla="*/ 2127 h 20804"/>
                <a:gd name="connsiteX4" fmla="*/ 40051 w 41872"/>
                <a:gd name="connsiteY4" fmla="*/ 5987 h 20804"/>
                <a:gd name="connsiteX5" fmla="*/ 3300 w 41872"/>
                <a:gd name="connsiteY5" fmla="*/ 20718 h 20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72" h="20804">
                  <a:moveTo>
                    <a:pt x="3300" y="20718"/>
                  </a:moveTo>
                  <a:lnTo>
                    <a:pt x="-72" y="18145"/>
                  </a:lnTo>
                  <a:cubicBezTo>
                    <a:pt x="3540" y="13714"/>
                    <a:pt x="7759" y="9816"/>
                    <a:pt x="12462" y="6566"/>
                  </a:cubicBezTo>
                  <a:cubicBezTo>
                    <a:pt x="22653" y="-394"/>
                    <a:pt x="32793" y="-1925"/>
                    <a:pt x="41801" y="2127"/>
                  </a:cubicBezTo>
                  <a:lnTo>
                    <a:pt x="40051" y="5987"/>
                  </a:lnTo>
                  <a:cubicBezTo>
                    <a:pt x="21560" y="-2350"/>
                    <a:pt x="3441" y="20486"/>
                    <a:pt x="3300" y="20718"/>
                  </a:cubicBezTo>
                  <a:close/>
                </a:path>
              </a:pathLst>
            </a:custGeom>
            <a:solidFill>
              <a:srgbClr val="F07A6E"/>
            </a:solidFill>
            <a:ln w="1283" cap="flat">
              <a:noFill/>
              <a:prstDash val="solid"/>
              <a:miter/>
            </a:ln>
          </p:spPr>
          <p:txBody>
            <a:bodyPr rtlCol="0" anchor="ctr"/>
            <a:lstStyle/>
            <a:p>
              <a:endParaRPr lang="en-VN"/>
            </a:p>
          </p:txBody>
        </p:sp>
        <p:sp>
          <p:nvSpPr>
            <p:cNvPr id="229" name="Graphic 48">
              <a:extLst>
                <a:ext uri="{FF2B5EF4-FFF2-40B4-BE49-F238E27FC236}">
                  <a16:creationId xmlns:a16="http://schemas.microsoft.com/office/drawing/2014/main" id="{B4B77489-1A76-3A40-AE69-5A161AA0479D}"/>
                </a:ext>
              </a:extLst>
            </p:cNvPr>
            <p:cNvSpPr/>
            <p:nvPr/>
          </p:nvSpPr>
          <p:spPr>
            <a:xfrm>
              <a:off x="3316257" y="2262992"/>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30" name="Graphic 48">
              <a:extLst>
                <a:ext uri="{FF2B5EF4-FFF2-40B4-BE49-F238E27FC236}">
                  <a16:creationId xmlns:a16="http://schemas.microsoft.com/office/drawing/2014/main" id="{BFF758FE-C869-C044-A884-28E1B99A11D2}"/>
                </a:ext>
              </a:extLst>
            </p:cNvPr>
            <p:cNvSpPr/>
            <p:nvPr/>
          </p:nvSpPr>
          <p:spPr>
            <a:xfrm>
              <a:off x="3369016" y="2251413"/>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31" name="Graphic 48">
              <a:extLst>
                <a:ext uri="{FF2B5EF4-FFF2-40B4-BE49-F238E27FC236}">
                  <a16:creationId xmlns:a16="http://schemas.microsoft.com/office/drawing/2014/main" id="{B25F4887-431F-5442-9885-EBB03D39A38A}"/>
                </a:ext>
              </a:extLst>
            </p:cNvPr>
            <p:cNvSpPr/>
            <p:nvPr/>
          </p:nvSpPr>
          <p:spPr>
            <a:xfrm>
              <a:off x="3362607" y="2670526"/>
              <a:ext cx="101464" cy="136680"/>
            </a:xfrm>
            <a:custGeom>
              <a:avLst/>
              <a:gdLst>
                <a:gd name="connsiteX0" fmla="*/ -72 w 101464"/>
                <a:gd name="connsiteY0" fmla="*/ 26944 h 136680"/>
                <a:gd name="connsiteX1" fmla="*/ 38365 w 101464"/>
                <a:gd name="connsiteY1" fmla="*/ 50424 h 136680"/>
                <a:gd name="connsiteX2" fmla="*/ 44799 w 101464"/>
                <a:gd name="connsiteY2" fmla="*/ 81031 h 136680"/>
                <a:gd name="connsiteX3" fmla="*/ 66868 w 101464"/>
                <a:gd name="connsiteY3" fmla="*/ 105938 h 136680"/>
                <a:gd name="connsiteX4" fmla="*/ 61836 w 101464"/>
                <a:gd name="connsiteY4" fmla="*/ 124825 h 136680"/>
                <a:gd name="connsiteX5" fmla="*/ 49071 w 101464"/>
                <a:gd name="connsiteY5" fmla="*/ 128002 h 136680"/>
                <a:gd name="connsiteX6" fmla="*/ 60460 w 101464"/>
                <a:gd name="connsiteY6" fmla="*/ 136532 h 136680"/>
                <a:gd name="connsiteX7" fmla="*/ 74692 w 101464"/>
                <a:gd name="connsiteY7" fmla="*/ 129418 h 136680"/>
                <a:gd name="connsiteX8" fmla="*/ 88525 w 101464"/>
                <a:gd name="connsiteY8" fmla="*/ 123757 h 136680"/>
                <a:gd name="connsiteX9" fmla="*/ 101393 w 101464"/>
                <a:gd name="connsiteY9" fmla="*/ 105604 h 136680"/>
                <a:gd name="connsiteX10" fmla="*/ 87508 w 101464"/>
                <a:gd name="connsiteY10" fmla="*/ 48996 h 136680"/>
                <a:gd name="connsiteX11" fmla="*/ 42663 w 101464"/>
                <a:gd name="connsiteY11" fmla="*/ 11686 h 136680"/>
                <a:gd name="connsiteX12" fmla="*/ 9206 w 101464"/>
                <a:gd name="connsiteY12" fmla="*/ -86 h 13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464" h="136680">
                  <a:moveTo>
                    <a:pt x="-72" y="26944"/>
                  </a:moveTo>
                  <a:cubicBezTo>
                    <a:pt x="-72" y="26944"/>
                    <a:pt x="36229" y="43309"/>
                    <a:pt x="38365" y="50424"/>
                  </a:cubicBezTo>
                  <a:cubicBezTo>
                    <a:pt x="40501" y="57538"/>
                    <a:pt x="41930" y="77441"/>
                    <a:pt x="44799" y="81031"/>
                  </a:cubicBezTo>
                  <a:cubicBezTo>
                    <a:pt x="47669" y="84620"/>
                    <a:pt x="66868" y="101615"/>
                    <a:pt x="66868" y="105938"/>
                  </a:cubicBezTo>
                  <a:cubicBezTo>
                    <a:pt x="66868" y="110261"/>
                    <a:pt x="61836" y="124825"/>
                    <a:pt x="61836" y="124825"/>
                  </a:cubicBezTo>
                  <a:cubicBezTo>
                    <a:pt x="61836" y="124825"/>
                    <a:pt x="49071" y="124439"/>
                    <a:pt x="49071" y="128002"/>
                  </a:cubicBezTo>
                  <a:cubicBezTo>
                    <a:pt x="49071" y="131566"/>
                    <a:pt x="52623" y="137253"/>
                    <a:pt x="60460" y="136532"/>
                  </a:cubicBezTo>
                  <a:cubicBezTo>
                    <a:pt x="68296" y="135812"/>
                    <a:pt x="74692" y="129418"/>
                    <a:pt x="74692" y="129418"/>
                  </a:cubicBezTo>
                  <a:cubicBezTo>
                    <a:pt x="79699" y="128700"/>
                    <a:pt x="84451" y="126756"/>
                    <a:pt x="88525" y="123757"/>
                  </a:cubicBezTo>
                  <a:cubicBezTo>
                    <a:pt x="95345" y="118752"/>
                    <a:pt x="101393" y="105604"/>
                    <a:pt x="101393" y="105604"/>
                  </a:cubicBezTo>
                  <a:cubicBezTo>
                    <a:pt x="101393" y="105604"/>
                    <a:pt x="96001" y="62582"/>
                    <a:pt x="87508" y="48996"/>
                  </a:cubicBezTo>
                  <a:cubicBezTo>
                    <a:pt x="79015" y="35410"/>
                    <a:pt x="55441" y="14156"/>
                    <a:pt x="42663" y="11686"/>
                  </a:cubicBezTo>
                  <a:cubicBezTo>
                    <a:pt x="29885" y="9216"/>
                    <a:pt x="9206" y="-86"/>
                    <a:pt x="9206" y="-86"/>
                  </a:cubicBezTo>
                  <a:close/>
                </a:path>
              </a:pathLst>
            </a:custGeom>
            <a:solidFill>
              <a:srgbClr val="EF9E78"/>
            </a:solidFill>
            <a:ln w="1283" cap="flat">
              <a:noFill/>
              <a:prstDash val="solid"/>
              <a:miter/>
            </a:ln>
          </p:spPr>
          <p:txBody>
            <a:bodyPr rtlCol="0" anchor="ctr"/>
            <a:lstStyle/>
            <a:p>
              <a:endParaRPr lang="en-VN"/>
            </a:p>
          </p:txBody>
        </p:sp>
        <p:sp>
          <p:nvSpPr>
            <p:cNvPr id="232" name="Graphic 48">
              <a:extLst>
                <a:ext uri="{FF2B5EF4-FFF2-40B4-BE49-F238E27FC236}">
                  <a16:creationId xmlns:a16="http://schemas.microsoft.com/office/drawing/2014/main" id="{8FD486E2-120C-B14C-ADE6-467554824327}"/>
                </a:ext>
              </a:extLst>
            </p:cNvPr>
            <p:cNvSpPr/>
            <p:nvPr/>
          </p:nvSpPr>
          <p:spPr>
            <a:xfrm>
              <a:off x="3128604" y="2419499"/>
              <a:ext cx="262402" cy="306348"/>
            </a:xfrm>
            <a:custGeom>
              <a:avLst/>
              <a:gdLst>
                <a:gd name="connsiteX0" fmla="*/ 28738 w 262402"/>
                <a:gd name="connsiteY0" fmla="*/ 412 h 306348"/>
                <a:gd name="connsiteX1" fmla="*/ 27336 w 262402"/>
                <a:gd name="connsiteY1" fmla="*/ 216037 h 306348"/>
                <a:gd name="connsiteX2" fmla="*/ 244097 w 262402"/>
                <a:gd name="connsiteY2" fmla="*/ 306263 h 306348"/>
                <a:gd name="connsiteX3" fmla="*/ 262331 w 262402"/>
                <a:gd name="connsiteY3" fmla="*/ 254930 h 306348"/>
                <a:gd name="connsiteX4" fmla="*/ 106834 w 262402"/>
                <a:gd name="connsiteY4" fmla="*/ 193176 h 306348"/>
                <a:gd name="connsiteX5" fmla="*/ 80249 w 262402"/>
                <a:gd name="connsiteY5" fmla="*/ 44489 h 306348"/>
                <a:gd name="connsiteX6" fmla="*/ 28738 w 262402"/>
                <a:gd name="connsiteY6" fmla="*/ 412 h 30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402" h="306348">
                  <a:moveTo>
                    <a:pt x="28738" y="412"/>
                  </a:moveTo>
                  <a:cubicBezTo>
                    <a:pt x="28738" y="412"/>
                    <a:pt x="-35138" y="5057"/>
                    <a:pt x="27336" y="216037"/>
                  </a:cubicBezTo>
                  <a:cubicBezTo>
                    <a:pt x="37283" y="249655"/>
                    <a:pt x="244097" y="306263"/>
                    <a:pt x="244097" y="306263"/>
                  </a:cubicBezTo>
                  <a:cubicBezTo>
                    <a:pt x="244097" y="306263"/>
                    <a:pt x="261894" y="274408"/>
                    <a:pt x="262331" y="254930"/>
                  </a:cubicBezTo>
                  <a:lnTo>
                    <a:pt x="106834" y="193176"/>
                  </a:lnTo>
                  <a:lnTo>
                    <a:pt x="80249" y="44489"/>
                  </a:lnTo>
                  <a:cubicBezTo>
                    <a:pt x="80249" y="44489"/>
                    <a:pt x="68295" y="-5583"/>
                    <a:pt x="28738" y="412"/>
                  </a:cubicBezTo>
                  <a:close/>
                </a:path>
              </a:pathLst>
            </a:custGeom>
            <a:solidFill>
              <a:srgbClr val="E4E6ED"/>
            </a:solidFill>
            <a:ln w="1283" cap="flat">
              <a:noFill/>
              <a:prstDash val="solid"/>
              <a:miter/>
            </a:ln>
          </p:spPr>
          <p:txBody>
            <a:bodyPr rtlCol="0" anchor="ctr"/>
            <a:lstStyle/>
            <a:p>
              <a:endParaRPr lang="en-VN"/>
            </a:p>
          </p:txBody>
        </p:sp>
      </p:grpSp>
      <p:grpSp>
        <p:nvGrpSpPr>
          <p:cNvPr id="319" name="Group 318">
            <a:extLst>
              <a:ext uri="{FF2B5EF4-FFF2-40B4-BE49-F238E27FC236}">
                <a16:creationId xmlns:a16="http://schemas.microsoft.com/office/drawing/2014/main" id="{B20319FD-3078-084C-8AC8-41AF935DFF6A}"/>
              </a:ext>
            </a:extLst>
          </p:cNvPr>
          <p:cNvGrpSpPr/>
          <p:nvPr/>
        </p:nvGrpSpPr>
        <p:grpSpPr>
          <a:xfrm>
            <a:off x="382928" y="3746134"/>
            <a:ext cx="2121177" cy="2643637"/>
            <a:chOff x="446014" y="3721070"/>
            <a:chExt cx="2121177" cy="2643637"/>
          </a:xfrm>
        </p:grpSpPr>
        <p:sp>
          <p:nvSpPr>
            <p:cNvPr id="16" name="Rounded Rectangle 15">
              <a:extLst>
                <a:ext uri="{FF2B5EF4-FFF2-40B4-BE49-F238E27FC236}">
                  <a16:creationId xmlns:a16="http://schemas.microsoft.com/office/drawing/2014/main" id="{66E7E659-5845-A840-B5A8-767F0F04A056}"/>
                </a:ext>
              </a:extLst>
            </p:cNvPr>
            <p:cNvSpPr/>
            <p:nvPr/>
          </p:nvSpPr>
          <p:spPr>
            <a:xfrm>
              <a:off x="446014" y="3721070"/>
              <a:ext cx="2049586" cy="2627041"/>
            </a:xfrm>
            <a:prstGeom prst="roundRect">
              <a:avLst/>
            </a:prstGeom>
            <a:solidFill>
              <a:srgbClr val="F4E0D9"/>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03" name="TextBox 102">
              <a:extLst>
                <a:ext uri="{FF2B5EF4-FFF2-40B4-BE49-F238E27FC236}">
                  <a16:creationId xmlns:a16="http://schemas.microsoft.com/office/drawing/2014/main" id="{7B500A2C-62C6-3640-96EC-14E47EE9DE2D}"/>
                </a:ext>
              </a:extLst>
            </p:cNvPr>
            <p:cNvSpPr txBox="1"/>
            <p:nvPr/>
          </p:nvSpPr>
          <p:spPr>
            <a:xfrm>
              <a:off x="662921" y="3779384"/>
              <a:ext cx="1904270" cy="2585323"/>
            </a:xfrm>
            <a:prstGeom prst="rect">
              <a:avLst/>
            </a:prstGeom>
            <a:noFill/>
          </p:spPr>
          <p:txBody>
            <a:bodyPr wrap="square" rtlCol="0">
              <a:spAutoFit/>
            </a:bodyPr>
            <a:lstStyle/>
            <a:p>
              <a:r>
                <a:rPr lang="en-US" b="1" dirty="0">
                  <a:solidFill>
                    <a:srgbClr val="B5777C"/>
                  </a:solidFill>
                  <a:latin typeface="Century Gothic" panose="020B0502020202020204" pitchFamily="34" charset="0"/>
                </a:rPr>
                <a:t>Improve server-side rendering capability, making it a more robust platform for content-focused apps.</a:t>
              </a:r>
              <a:endParaRPr lang="en-VN" b="1" dirty="0">
                <a:solidFill>
                  <a:srgbClr val="B5777C"/>
                </a:solidFill>
                <a:latin typeface="Century Gothic" panose="020B0502020202020204" pitchFamily="34" charset="0"/>
              </a:endParaRPr>
            </a:p>
          </p:txBody>
        </p:sp>
      </p:grpSp>
      <p:grpSp>
        <p:nvGrpSpPr>
          <p:cNvPr id="321" name="Group 320">
            <a:extLst>
              <a:ext uri="{FF2B5EF4-FFF2-40B4-BE49-F238E27FC236}">
                <a16:creationId xmlns:a16="http://schemas.microsoft.com/office/drawing/2014/main" id="{544FA1B6-36C7-8043-BF81-F27DB723536B}"/>
              </a:ext>
            </a:extLst>
          </p:cNvPr>
          <p:cNvGrpSpPr/>
          <p:nvPr/>
        </p:nvGrpSpPr>
        <p:grpSpPr>
          <a:xfrm>
            <a:off x="8531673" y="3669478"/>
            <a:ext cx="2049586" cy="2627041"/>
            <a:chOff x="5198542" y="3787504"/>
            <a:chExt cx="2049586" cy="2627041"/>
          </a:xfrm>
        </p:grpSpPr>
        <p:sp>
          <p:nvSpPr>
            <p:cNvPr id="100" name="Rounded Rectangle 99">
              <a:extLst>
                <a:ext uri="{FF2B5EF4-FFF2-40B4-BE49-F238E27FC236}">
                  <a16:creationId xmlns:a16="http://schemas.microsoft.com/office/drawing/2014/main" id="{E9935FD6-8FBE-E34A-872A-EAF0222F30D0}"/>
                </a:ext>
              </a:extLst>
            </p:cNvPr>
            <p:cNvSpPr/>
            <p:nvPr/>
          </p:nvSpPr>
          <p:spPr>
            <a:xfrm>
              <a:off x="5198542" y="3787504"/>
              <a:ext cx="2049586" cy="2627041"/>
            </a:xfrm>
            <a:prstGeom prst="roundRect">
              <a:avLst/>
            </a:prstGeom>
            <a:solidFill>
              <a:schemeClr val="accent2">
                <a:lumMod val="40000"/>
                <a:lumOff val="6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6" name="TextBox 105">
              <a:extLst>
                <a:ext uri="{FF2B5EF4-FFF2-40B4-BE49-F238E27FC236}">
                  <a16:creationId xmlns:a16="http://schemas.microsoft.com/office/drawing/2014/main" id="{4DCC88D8-A149-6A4E-9E24-346C0E95B98A}"/>
                </a:ext>
              </a:extLst>
            </p:cNvPr>
            <p:cNvSpPr txBox="1"/>
            <p:nvPr/>
          </p:nvSpPr>
          <p:spPr>
            <a:xfrm>
              <a:off x="5244390" y="4286850"/>
              <a:ext cx="1999647" cy="1477328"/>
            </a:xfrm>
            <a:prstGeom prst="rect">
              <a:avLst/>
            </a:prstGeom>
            <a:noFill/>
          </p:spPr>
          <p:txBody>
            <a:bodyPr wrap="square" rtlCol="0">
              <a:spAutoFit/>
            </a:bodyPr>
            <a:lstStyle/>
            <a:p>
              <a:pPr algn="ctr"/>
              <a:r>
                <a:rPr lang="en-US" b="1" dirty="0">
                  <a:solidFill>
                    <a:schemeClr val="accent2">
                      <a:lumMod val="75000"/>
                    </a:schemeClr>
                  </a:solidFill>
                  <a:latin typeface="Century Gothic" panose="020B0502020202020204" pitchFamily="34" charset="0"/>
                </a:rPr>
                <a:t>Facebook has a feature called “</a:t>
              </a:r>
              <a:r>
                <a:rPr lang="en-US" b="1" dirty="0" err="1">
                  <a:solidFill>
                    <a:schemeClr val="accent2">
                      <a:lumMod val="75000"/>
                    </a:schemeClr>
                  </a:solidFill>
                  <a:latin typeface="Century Gothic" panose="020B0502020202020204" pitchFamily="34" charset="0"/>
                </a:rPr>
                <a:t>codemod</a:t>
              </a:r>
              <a:r>
                <a:rPr lang="en-US" b="1" dirty="0">
                  <a:solidFill>
                    <a:schemeClr val="accent2">
                      <a:lumMod val="75000"/>
                    </a:schemeClr>
                  </a:solidFill>
                  <a:latin typeface="Century Gothic" panose="020B0502020202020204" pitchFamily="34" charset="0"/>
                </a:rPr>
                <a:t>” that automates a lot of the process.</a:t>
              </a:r>
            </a:p>
          </p:txBody>
        </p:sp>
      </p:grpSp>
      <p:sp>
        <p:nvSpPr>
          <p:cNvPr id="323" name="TextBox 322">
            <a:extLst>
              <a:ext uri="{FF2B5EF4-FFF2-40B4-BE49-F238E27FC236}">
                <a16:creationId xmlns:a16="http://schemas.microsoft.com/office/drawing/2014/main" id="{9C8A4839-35A7-B94E-9AA3-BF616C20CD87}"/>
              </a:ext>
            </a:extLst>
          </p:cNvPr>
          <p:cNvSpPr txBox="1"/>
          <p:nvPr/>
        </p:nvSpPr>
        <p:spPr>
          <a:xfrm>
            <a:off x="1154901" y="-1611560"/>
            <a:ext cx="4149011" cy="923330"/>
          </a:xfrm>
          <a:prstGeom prst="rect">
            <a:avLst/>
          </a:prstGeom>
          <a:noFill/>
        </p:spPr>
        <p:txBody>
          <a:bodyPr wrap="square" rtlCol="0">
            <a:spAutoFit/>
          </a:bodyPr>
          <a:lstStyle/>
          <a:p>
            <a:r>
              <a:rPr lang="en-US" dirty="0">
                <a:solidFill>
                  <a:srgbClr val="933C3C"/>
                </a:solidFill>
                <a:latin typeface="Arial" panose="020B0604020202020204" pitchFamily="34" charset="0"/>
                <a:cs typeface="Arial" panose="020B0604020202020204" pitchFamily="34" charset="0"/>
              </a:rPr>
              <a:t>“a measure of the power difference between a higher rank and a lower rank in society”</a:t>
            </a:r>
            <a:endParaRPr lang="en-VN" dirty="0">
              <a:solidFill>
                <a:srgbClr val="933C3C"/>
              </a:solidFill>
              <a:latin typeface="Arial" panose="020B0604020202020204" pitchFamily="34" charset="0"/>
              <a:cs typeface="Arial" panose="020B0604020202020204" pitchFamily="34" charset="0"/>
            </a:endParaRPr>
          </a:p>
        </p:txBody>
      </p:sp>
      <p:sp>
        <p:nvSpPr>
          <p:cNvPr id="352" name="Rounded Rectangle 351">
            <a:extLst>
              <a:ext uri="{FF2B5EF4-FFF2-40B4-BE49-F238E27FC236}">
                <a16:creationId xmlns:a16="http://schemas.microsoft.com/office/drawing/2014/main" id="{43C1E590-59A9-314F-B44B-0EB874A94DDF}"/>
              </a:ext>
            </a:extLst>
          </p:cNvPr>
          <p:cNvSpPr/>
          <p:nvPr/>
        </p:nvSpPr>
        <p:spPr>
          <a:xfrm>
            <a:off x="5658527" y="11277872"/>
            <a:ext cx="5117994" cy="1129337"/>
          </a:xfrm>
          <a:prstGeom prst="roundRect">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53" name="TextBox 352">
            <a:extLst>
              <a:ext uri="{FF2B5EF4-FFF2-40B4-BE49-F238E27FC236}">
                <a16:creationId xmlns:a16="http://schemas.microsoft.com/office/drawing/2014/main" id="{9E64EEF6-4490-A54B-8B71-A803E10A18E5}"/>
              </a:ext>
            </a:extLst>
          </p:cNvPr>
          <p:cNvSpPr txBox="1"/>
          <p:nvPr/>
        </p:nvSpPr>
        <p:spPr>
          <a:xfrm>
            <a:off x="7091026" y="11537151"/>
            <a:ext cx="3325454" cy="646331"/>
          </a:xfrm>
          <a:prstGeom prst="rect">
            <a:avLst/>
          </a:prstGeom>
          <a:noFill/>
        </p:spPr>
        <p:txBody>
          <a:bodyPr wrap="square" rtlCol="0">
            <a:spAutoFit/>
          </a:bodyPr>
          <a:lstStyle/>
          <a:p>
            <a:pPr fontAlgn="base"/>
            <a:r>
              <a:rPr lang="en-US" dirty="0">
                <a:solidFill>
                  <a:schemeClr val="bg1"/>
                </a:solidFill>
                <a:latin typeface="Arial" panose="020B0604020202020204" pitchFamily="34" charset="0"/>
                <a:cs typeface="Arial" panose="020B0604020202020204" pitchFamily="34" charset="0"/>
              </a:rPr>
              <a:t>A high power distance culture: Hierarchy and inequality</a:t>
            </a:r>
          </a:p>
        </p:txBody>
      </p:sp>
      <p:sp>
        <p:nvSpPr>
          <p:cNvPr id="354" name="Rectangle 353">
            <a:extLst>
              <a:ext uri="{FF2B5EF4-FFF2-40B4-BE49-F238E27FC236}">
                <a16:creationId xmlns:a16="http://schemas.microsoft.com/office/drawing/2014/main" id="{2C49CE80-1272-1146-8633-A095CA712426}"/>
              </a:ext>
            </a:extLst>
          </p:cNvPr>
          <p:cNvSpPr/>
          <p:nvPr/>
        </p:nvSpPr>
        <p:spPr>
          <a:xfrm>
            <a:off x="6266651" y="18467485"/>
            <a:ext cx="3774665" cy="369332"/>
          </a:xfrm>
          <a:prstGeom prst="rect">
            <a:avLst/>
          </a:prstGeom>
        </p:spPr>
        <p:txBody>
          <a:bodyPr wrap="square">
            <a:spAutoFit/>
          </a:bodyPr>
          <a:lstStyle/>
          <a:p>
            <a:pPr fontAlgn="base"/>
            <a:r>
              <a:rPr lang="en-US" b="1" dirty="0">
                <a:solidFill>
                  <a:srgbClr val="893837"/>
                </a:solidFill>
                <a:latin typeface="Century Gothic" panose="020B0502020202020204" pitchFamily="34" charset="0"/>
              </a:rPr>
              <a:t>Democratic management style.</a:t>
            </a:r>
          </a:p>
        </p:txBody>
      </p:sp>
      <p:sp>
        <p:nvSpPr>
          <p:cNvPr id="355" name="Rectangle 354">
            <a:extLst>
              <a:ext uri="{FF2B5EF4-FFF2-40B4-BE49-F238E27FC236}">
                <a16:creationId xmlns:a16="http://schemas.microsoft.com/office/drawing/2014/main" id="{26E9A2DC-6D05-BC40-A413-0FD0ED45AE86}"/>
              </a:ext>
            </a:extLst>
          </p:cNvPr>
          <p:cNvSpPr/>
          <p:nvPr/>
        </p:nvSpPr>
        <p:spPr>
          <a:xfrm>
            <a:off x="6201144" y="13303756"/>
            <a:ext cx="3999312" cy="369332"/>
          </a:xfrm>
          <a:prstGeom prst="rect">
            <a:avLst/>
          </a:prstGeom>
        </p:spPr>
        <p:txBody>
          <a:bodyPr wrap="square">
            <a:spAutoFit/>
          </a:bodyPr>
          <a:lstStyle/>
          <a:p>
            <a:pPr fontAlgn="base"/>
            <a:r>
              <a:rPr lang="en-US" b="1" dirty="0">
                <a:solidFill>
                  <a:srgbClr val="893837"/>
                </a:solidFill>
                <a:latin typeface="Century Gothic" panose="020B0502020202020204" pitchFamily="34" charset="0"/>
                <a:cs typeface="Arial" panose="020B0604020202020204" pitchFamily="34" charset="0"/>
              </a:rPr>
              <a:t>Authoritarian management style. </a:t>
            </a:r>
            <a:endParaRPr lang="en-VN" b="1" dirty="0">
              <a:solidFill>
                <a:srgbClr val="893837"/>
              </a:solidFill>
              <a:latin typeface="Century Gothic" panose="020B0502020202020204" pitchFamily="34" charset="0"/>
              <a:cs typeface="Arial" panose="020B0604020202020204" pitchFamily="34" charset="0"/>
            </a:endParaRPr>
          </a:p>
        </p:txBody>
      </p:sp>
      <p:sp>
        <p:nvSpPr>
          <p:cNvPr id="356" name="Rounded Rectangle 355">
            <a:extLst>
              <a:ext uri="{FF2B5EF4-FFF2-40B4-BE49-F238E27FC236}">
                <a16:creationId xmlns:a16="http://schemas.microsoft.com/office/drawing/2014/main" id="{3E89B873-C937-6D4D-ACCA-68F9FE86C70C}"/>
              </a:ext>
            </a:extLst>
          </p:cNvPr>
          <p:cNvSpPr/>
          <p:nvPr/>
        </p:nvSpPr>
        <p:spPr>
          <a:xfrm>
            <a:off x="5683843" y="16421300"/>
            <a:ext cx="5117994" cy="1129337"/>
          </a:xfrm>
          <a:prstGeom prst="roundRect">
            <a:avLst/>
          </a:prstGeom>
          <a:solidFill>
            <a:srgbClr val="DFBC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57" name="TextBox 356">
            <a:extLst>
              <a:ext uri="{FF2B5EF4-FFF2-40B4-BE49-F238E27FC236}">
                <a16:creationId xmlns:a16="http://schemas.microsoft.com/office/drawing/2014/main" id="{E79C6537-3393-0D42-8331-BC9A50FFE677}"/>
              </a:ext>
            </a:extLst>
          </p:cNvPr>
          <p:cNvSpPr txBox="1"/>
          <p:nvPr/>
        </p:nvSpPr>
        <p:spPr>
          <a:xfrm>
            <a:off x="7116342" y="16680579"/>
            <a:ext cx="3187237" cy="584775"/>
          </a:xfrm>
          <a:prstGeom prst="rect">
            <a:avLst/>
          </a:prstGeom>
          <a:noFill/>
        </p:spPr>
        <p:txBody>
          <a:bodyPr wrap="square" rtlCol="0">
            <a:spAutoFit/>
          </a:bodyPr>
          <a:lstStyle/>
          <a:p>
            <a:pPr fontAlgn="base"/>
            <a:r>
              <a:rPr lang="en-US" sz="1600" b="1" dirty="0">
                <a:solidFill>
                  <a:srgbClr val="893837"/>
                </a:solidFill>
                <a:latin typeface="Arial" panose="020B0604020202020204" pitchFamily="34" charset="0"/>
                <a:cs typeface="Arial" panose="020B0604020202020204" pitchFamily="34" charset="0"/>
              </a:rPr>
              <a:t>A low power distance culture: Equally amongst members</a:t>
            </a:r>
          </a:p>
        </p:txBody>
      </p:sp>
      <p:grpSp>
        <p:nvGrpSpPr>
          <p:cNvPr id="358" name="Group 357">
            <a:extLst>
              <a:ext uri="{FF2B5EF4-FFF2-40B4-BE49-F238E27FC236}">
                <a16:creationId xmlns:a16="http://schemas.microsoft.com/office/drawing/2014/main" id="{0F4D2D08-930C-594A-8803-6DC65A0A1D8B}"/>
              </a:ext>
            </a:extLst>
          </p:cNvPr>
          <p:cNvGrpSpPr/>
          <p:nvPr/>
        </p:nvGrpSpPr>
        <p:grpSpPr>
          <a:xfrm>
            <a:off x="5893242" y="11416044"/>
            <a:ext cx="1002999" cy="843118"/>
            <a:chOff x="5893242" y="1838980"/>
            <a:chExt cx="1002999" cy="843118"/>
          </a:xfrm>
        </p:grpSpPr>
        <p:sp>
          <p:nvSpPr>
            <p:cNvPr id="359" name="Rounded Rectangle 358">
              <a:extLst>
                <a:ext uri="{FF2B5EF4-FFF2-40B4-BE49-F238E27FC236}">
                  <a16:creationId xmlns:a16="http://schemas.microsoft.com/office/drawing/2014/main" id="{50052169-A5AE-5E48-9C73-AF508827D032}"/>
                </a:ext>
              </a:extLst>
            </p:cNvPr>
            <p:cNvSpPr/>
            <p:nvPr/>
          </p:nvSpPr>
          <p:spPr>
            <a:xfrm>
              <a:off x="5893242" y="1838980"/>
              <a:ext cx="1002999" cy="843118"/>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60" name="Up Arrow 359">
              <a:extLst>
                <a:ext uri="{FF2B5EF4-FFF2-40B4-BE49-F238E27FC236}">
                  <a16:creationId xmlns:a16="http://schemas.microsoft.com/office/drawing/2014/main" id="{07EF765C-0932-2A41-8D26-16A1939E0911}"/>
                </a:ext>
              </a:extLst>
            </p:cNvPr>
            <p:cNvSpPr/>
            <p:nvPr/>
          </p:nvSpPr>
          <p:spPr>
            <a:xfrm>
              <a:off x="6168008" y="2008337"/>
              <a:ext cx="484632" cy="536525"/>
            </a:xfrm>
            <a:prstGeom prst="upArrow">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nvGrpSpPr>
          <p:cNvPr id="361" name="Group 360">
            <a:extLst>
              <a:ext uri="{FF2B5EF4-FFF2-40B4-BE49-F238E27FC236}">
                <a16:creationId xmlns:a16="http://schemas.microsoft.com/office/drawing/2014/main" id="{94E5A869-C647-DA4F-AFE8-A683FB959ECB}"/>
              </a:ext>
            </a:extLst>
          </p:cNvPr>
          <p:cNvGrpSpPr/>
          <p:nvPr/>
        </p:nvGrpSpPr>
        <p:grpSpPr>
          <a:xfrm>
            <a:off x="5918558" y="16559472"/>
            <a:ext cx="1002999" cy="843118"/>
            <a:chOff x="5918558" y="3578097"/>
            <a:chExt cx="1002999" cy="843118"/>
          </a:xfrm>
        </p:grpSpPr>
        <p:sp>
          <p:nvSpPr>
            <p:cNvPr id="362" name="Rounded Rectangle 361">
              <a:extLst>
                <a:ext uri="{FF2B5EF4-FFF2-40B4-BE49-F238E27FC236}">
                  <a16:creationId xmlns:a16="http://schemas.microsoft.com/office/drawing/2014/main" id="{2C053B82-584B-074F-BFEF-895D8887F6AD}"/>
                </a:ext>
              </a:extLst>
            </p:cNvPr>
            <p:cNvSpPr/>
            <p:nvPr/>
          </p:nvSpPr>
          <p:spPr>
            <a:xfrm>
              <a:off x="5918558" y="3578097"/>
              <a:ext cx="1002999" cy="843118"/>
            </a:xfrm>
            <a:prstGeom prst="round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63" name="Up Arrow 362">
              <a:extLst>
                <a:ext uri="{FF2B5EF4-FFF2-40B4-BE49-F238E27FC236}">
                  <a16:creationId xmlns:a16="http://schemas.microsoft.com/office/drawing/2014/main" id="{F986821C-DF86-D442-BEAD-E8B621F16829}"/>
                </a:ext>
              </a:extLst>
            </p:cNvPr>
            <p:cNvSpPr/>
            <p:nvPr/>
          </p:nvSpPr>
          <p:spPr>
            <a:xfrm rot="10800000">
              <a:off x="6168009" y="3763052"/>
              <a:ext cx="484632" cy="536525"/>
            </a:xfrm>
            <a:prstGeom prst="upArrow">
              <a:avLst/>
            </a:prstGeom>
            <a:solidFill>
              <a:srgbClr val="E6CA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pic>
        <p:nvPicPr>
          <p:cNvPr id="364" name="Graphic 363" descr="Arrow Rotate left">
            <a:extLst>
              <a:ext uri="{FF2B5EF4-FFF2-40B4-BE49-F238E27FC236}">
                <a16:creationId xmlns:a16="http://schemas.microsoft.com/office/drawing/2014/main" id="{D1F9AD80-FF5A-A847-8C08-7AA98170AB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5620885" y="13078072"/>
            <a:ext cx="661155" cy="661155"/>
          </a:xfrm>
          <a:prstGeom prst="rect">
            <a:avLst/>
          </a:prstGeom>
        </p:spPr>
      </p:pic>
      <p:pic>
        <p:nvPicPr>
          <p:cNvPr id="365" name="Graphic 364" descr="Arrow Rotate left">
            <a:extLst>
              <a:ext uri="{FF2B5EF4-FFF2-40B4-BE49-F238E27FC236}">
                <a16:creationId xmlns:a16="http://schemas.microsoft.com/office/drawing/2014/main" id="{D583C0B9-841F-7544-9247-CE8A06DECD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6200000">
            <a:off x="5697000" y="18321573"/>
            <a:ext cx="661155" cy="661155"/>
          </a:xfrm>
          <a:prstGeom prst="rect">
            <a:avLst/>
          </a:prstGeom>
        </p:spPr>
      </p:pic>
    </p:spTree>
    <p:extLst>
      <p:ext uri="{BB962C8B-B14F-4D97-AF65-F5344CB8AC3E}">
        <p14:creationId xmlns:p14="http://schemas.microsoft.com/office/powerpoint/2010/main" val="2963003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9E9DD082-3280-4A99-8488-0E2D87081365}"/>
              </a:ext>
            </a:extLst>
          </p:cNvPr>
          <p:cNvSpPr txBox="1"/>
          <p:nvPr/>
        </p:nvSpPr>
        <p:spPr>
          <a:xfrm>
            <a:off x="3647728" y="1344533"/>
            <a:ext cx="4948791" cy="1200329"/>
          </a:xfrm>
          <a:prstGeom prst="rect">
            <a:avLst/>
          </a:prstGeom>
          <a:noFill/>
        </p:spPr>
        <p:txBody>
          <a:bodyPr wrap="none" rtlCol="0">
            <a:spAutoFit/>
          </a:bodyPr>
          <a:lstStyle/>
          <a:p>
            <a:pPr algn="ctr"/>
            <a:r>
              <a:rPr lang="en-MY" sz="7200" b="1" dirty="0">
                <a:solidFill>
                  <a:srgbClr val="933C3C"/>
                </a:solidFill>
                <a:latin typeface="Century Gothic" panose="020B0502020202020204" pitchFamily="34" charset="0"/>
              </a:rPr>
              <a:t>Key Topics</a:t>
            </a:r>
          </a:p>
        </p:txBody>
      </p:sp>
      <p:grpSp>
        <p:nvGrpSpPr>
          <p:cNvPr id="2" name="Group 1">
            <a:extLst>
              <a:ext uri="{FF2B5EF4-FFF2-40B4-BE49-F238E27FC236}">
                <a16:creationId xmlns:a16="http://schemas.microsoft.com/office/drawing/2014/main" id="{1D485AF1-EE00-431A-B5A9-99C06E108C76}"/>
              </a:ext>
            </a:extLst>
          </p:cNvPr>
          <p:cNvGrpSpPr/>
          <p:nvPr/>
        </p:nvGrpSpPr>
        <p:grpSpPr>
          <a:xfrm>
            <a:off x="263467" y="231031"/>
            <a:ext cx="11715468" cy="461665"/>
            <a:chOff x="263467" y="231031"/>
            <a:chExt cx="11715468" cy="461665"/>
          </a:xfrm>
        </p:grpSpPr>
        <p:sp>
          <p:nvSpPr>
            <p:cNvPr id="4" name="TextBox 3">
              <a:extLst>
                <a:ext uri="{FF2B5EF4-FFF2-40B4-BE49-F238E27FC236}">
                  <a16:creationId xmlns:a16="http://schemas.microsoft.com/office/drawing/2014/main" id="{39E8DEC1-3EC4-4A39-A56B-BB444F1A73C2}"/>
                </a:ext>
              </a:extLst>
            </p:cNvPr>
            <p:cNvSpPr txBox="1"/>
            <p:nvPr/>
          </p:nvSpPr>
          <p:spPr>
            <a:xfrm>
              <a:off x="3719736" y="231031"/>
              <a:ext cx="1978427" cy="461665"/>
            </a:xfrm>
            <a:prstGeom prst="rect">
              <a:avLst/>
            </a:prstGeom>
            <a:noFill/>
          </p:spPr>
          <p:txBody>
            <a:bodyPr wrap="none" rtlCol="0">
              <a:spAutoFit/>
            </a:bodyPr>
            <a:lstStyle/>
            <a:p>
              <a:r>
                <a:rPr lang="en-MY" sz="2400" b="1">
                  <a:solidFill>
                    <a:srgbClr val="806D64"/>
                  </a:solidFill>
                  <a:latin typeface="Century Gothic" panose="020B0502020202020204" pitchFamily="34" charset="0"/>
                </a:rPr>
                <a:t>Critical Path</a:t>
              </a:r>
              <a:endParaRPr lang="en-MY" sz="2400" b="1" dirty="0">
                <a:solidFill>
                  <a:srgbClr val="806D64"/>
                </a:solidFill>
                <a:latin typeface="Century Gothic" panose="020B0502020202020204" pitchFamily="34" charset="0"/>
              </a:endParaRPr>
            </a:p>
          </p:txBody>
        </p:sp>
        <p:sp>
          <p:nvSpPr>
            <p:cNvPr id="5" name="Rectangle: Rounded Corners 4">
              <a:extLst>
                <a:ext uri="{FF2B5EF4-FFF2-40B4-BE49-F238E27FC236}">
                  <a16:creationId xmlns:a16="http://schemas.microsoft.com/office/drawing/2014/main" id="{CECAB044-67A5-40B0-B0C2-B79C62950464}"/>
                </a:ext>
              </a:extLst>
            </p:cNvPr>
            <p:cNvSpPr/>
            <p:nvPr/>
          </p:nvSpPr>
          <p:spPr>
            <a:xfrm>
              <a:off x="11721760" y="313410"/>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 name="Rectangle: Rounded Corners 5">
              <a:extLst>
                <a:ext uri="{FF2B5EF4-FFF2-40B4-BE49-F238E27FC236}">
                  <a16:creationId xmlns:a16="http://schemas.microsoft.com/office/drawing/2014/main" id="{74ABCC63-6F1D-44C3-98C8-7B45FB8F2823}"/>
                </a:ext>
              </a:extLst>
            </p:cNvPr>
            <p:cNvSpPr/>
            <p:nvPr/>
          </p:nvSpPr>
          <p:spPr>
            <a:xfrm>
              <a:off x="11721760" y="403897"/>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Graphic 7" descr="Magnifying glass with solid fill">
              <a:extLst>
                <a:ext uri="{FF2B5EF4-FFF2-40B4-BE49-F238E27FC236}">
                  <a16:creationId xmlns:a16="http://schemas.microsoft.com/office/drawing/2014/main" id="{D881C4F8-DBA1-4D7D-B4BC-A6A873C099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3467" y="293406"/>
              <a:ext cx="266699" cy="266699"/>
            </a:xfrm>
            <a:prstGeom prst="rect">
              <a:avLst/>
            </a:prstGeom>
          </p:spPr>
        </p:pic>
      </p:grpSp>
      <p:sp>
        <p:nvSpPr>
          <p:cNvPr id="68" name="Rectangle: Rounded Corners 15">
            <a:extLst>
              <a:ext uri="{FF2B5EF4-FFF2-40B4-BE49-F238E27FC236}">
                <a16:creationId xmlns:a16="http://schemas.microsoft.com/office/drawing/2014/main" id="{D2F306CE-B3FF-AC46-805D-4A12541DEB93}"/>
              </a:ext>
            </a:extLst>
          </p:cNvPr>
          <p:cNvSpPr/>
          <p:nvPr/>
        </p:nvSpPr>
        <p:spPr>
          <a:xfrm>
            <a:off x="12384095" y="3577679"/>
            <a:ext cx="1924050" cy="2190750"/>
          </a:xfrm>
          <a:prstGeom prst="roundRect">
            <a:avLst/>
          </a:prstGeom>
          <a:solidFill>
            <a:srgbClr val="AE92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TextBox 68">
            <a:extLst>
              <a:ext uri="{FF2B5EF4-FFF2-40B4-BE49-F238E27FC236}">
                <a16:creationId xmlns:a16="http://schemas.microsoft.com/office/drawing/2014/main" id="{8F8FB275-6DFB-FB49-AEA5-97A728F6BFD4}"/>
              </a:ext>
            </a:extLst>
          </p:cNvPr>
          <p:cNvSpPr txBox="1"/>
          <p:nvPr/>
        </p:nvSpPr>
        <p:spPr>
          <a:xfrm>
            <a:off x="12216553" y="5877272"/>
            <a:ext cx="2400016" cy="646331"/>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dirty="0"/>
              <a:t>Misunderstanding &amp;</a:t>
            </a:r>
          </a:p>
          <a:p>
            <a:pPr algn="ctr"/>
            <a:r>
              <a:rPr lang="en-MY" dirty="0"/>
              <a:t>miscommunication </a:t>
            </a:r>
          </a:p>
        </p:txBody>
      </p:sp>
      <p:grpSp>
        <p:nvGrpSpPr>
          <p:cNvPr id="70" name="Group 69">
            <a:extLst>
              <a:ext uri="{FF2B5EF4-FFF2-40B4-BE49-F238E27FC236}">
                <a16:creationId xmlns:a16="http://schemas.microsoft.com/office/drawing/2014/main" id="{9D8BDC4E-AEBB-6A48-901A-5746E076B26B}"/>
              </a:ext>
            </a:extLst>
          </p:cNvPr>
          <p:cNvGrpSpPr/>
          <p:nvPr/>
        </p:nvGrpSpPr>
        <p:grpSpPr>
          <a:xfrm flipH="1">
            <a:off x="12719015" y="4005064"/>
            <a:ext cx="1801921" cy="1602843"/>
            <a:chOff x="6816080" y="4004226"/>
            <a:chExt cx="1828756" cy="1626713"/>
          </a:xfrm>
          <a:effectLst>
            <a:outerShdw blurRad="50800" dist="38100" dir="8100000" algn="tr" rotWithShape="0">
              <a:prstClr val="black">
                <a:alpha val="40000"/>
              </a:prstClr>
            </a:outerShdw>
          </a:effectLst>
        </p:grpSpPr>
        <p:sp>
          <p:nvSpPr>
            <p:cNvPr id="71" name="Graphic 42">
              <a:extLst>
                <a:ext uri="{FF2B5EF4-FFF2-40B4-BE49-F238E27FC236}">
                  <a16:creationId xmlns:a16="http://schemas.microsoft.com/office/drawing/2014/main" id="{8F1B1610-32D1-CF41-BBF0-93A5D3B22F6D}"/>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72" name="Graphic 42">
              <a:extLst>
                <a:ext uri="{FF2B5EF4-FFF2-40B4-BE49-F238E27FC236}">
                  <a16:creationId xmlns:a16="http://schemas.microsoft.com/office/drawing/2014/main" id="{B16AA3F4-06D3-714A-8CAD-54439AECD37D}"/>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73" name="Graphic 42">
              <a:extLst>
                <a:ext uri="{FF2B5EF4-FFF2-40B4-BE49-F238E27FC236}">
                  <a16:creationId xmlns:a16="http://schemas.microsoft.com/office/drawing/2014/main" id="{88E7ED08-BB20-6D43-B94C-EDE6C9B1A935}"/>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4" name="Graphic 42">
              <a:extLst>
                <a:ext uri="{FF2B5EF4-FFF2-40B4-BE49-F238E27FC236}">
                  <a16:creationId xmlns:a16="http://schemas.microsoft.com/office/drawing/2014/main" id="{4877C74B-70B7-C649-B248-98441EFBFEE3}"/>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75" name="Graphic 42">
              <a:extLst>
                <a:ext uri="{FF2B5EF4-FFF2-40B4-BE49-F238E27FC236}">
                  <a16:creationId xmlns:a16="http://schemas.microsoft.com/office/drawing/2014/main" id="{AECDF3AB-12D1-2D45-9F66-E4ACE492230E}"/>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76" name="Graphic 42">
              <a:extLst>
                <a:ext uri="{FF2B5EF4-FFF2-40B4-BE49-F238E27FC236}">
                  <a16:creationId xmlns:a16="http://schemas.microsoft.com/office/drawing/2014/main" id="{25C1A3B2-2C77-3249-B465-791931646665}"/>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77" name="Graphic 42">
              <a:extLst>
                <a:ext uri="{FF2B5EF4-FFF2-40B4-BE49-F238E27FC236}">
                  <a16:creationId xmlns:a16="http://schemas.microsoft.com/office/drawing/2014/main" id="{2572ED00-487A-9946-A9B5-5F5E31E7CD77}"/>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78" name="Graphic 42">
              <a:extLst>
                <a:ext uri="{FF2B5EF4-FFF2-40B4-BE49-F238E27FC236}">
                  <a16:creationId xmlns:a16="http://schemas.microsoft.com/office/drawing/2014/main" id="{3D500B28-3FA3-8244-AF1A-88154081E2E8}"/>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79" name="Graphic 42">
              <a:extLst>
                <a:ext uri="{FF2B5EF4-FFF2-40B4-BE49-F238E27FC236}">
                  <a16:creationId xmlns:a16="http://schemas.microsoft.com/office/drawing/2014/main" id="{F53628A1-3DBE-2143-BE1B-DFAA80B62258}"/>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80" name="Graphic 42">
              <a:extLst>
                <a:ext uri="{FF2B5EF4-FFF2-40B4-BE49-F238E27FC236}">
                  <a16:creationId xmlns:a16="http://schemas.microsoft.com/office/drawing/2014/main" id="{DA0E33FB-FC39-F54A-8A6F-B8D9C214EAA9}"/>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81" name="Graphic 42">
              <a:extLst>
                <a:ext uri="{FF2B5EF4-FFF2-40B4-BE49-F238E27FC236}">
                  <a16:creationId xmlns:a16="http://schemas.microsoft.com/office/drawing/2014/main" id="{6CD01F29-ABB4-B243-A552-7744ACDBA75C}"/>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82" name="Graphic 42">
              <a:extLst>
                <a:ext uri="{FF2B5EF4-FFF2-40B4-BE49-F238E27FC236}">
                  <a16:creationId xmlns:a16="http://schemas.microsoft.com/office/drawing/2014/main" id="{1840E7A3-8444-E34A-AA27-7AC4AE48F37C}"/>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83" name="Graphic 42">
              <a:extLst>
                <a:ext uri="{FF2B5EF4-FFF2-40B4-BE49-F238E27FC236}">
                  <a16:creationId xmlns:a16="http://schemas.microsoft.com/office/drawing/2014/main" id="{A38AA4F6-9953-5A46-AF22-F06118E8D4EC}"/>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84" name="Graphic 42">
              <a:extLst>
                <a:ext uri="{FF2B5EF4-FFF2-40B4-BE49-F238E27FC236}">
                  <a16:creationId xmlns:a16="http://schemas.microsoft.com/office/drawing/2014/main" id="{FB7DC0A2-348D-7846-96C6-E08E80C1D6D6}"/>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85" name="Graphic 42">
              <a:extLst>
                <a:ext uri="{FF2B5EF4-FFF2-40B4-BE49-F238E27FC236}">
                  <a16:creationId xmlns:a16="http://schemas.microsoft.com/office/drawing/2014/main" id="{3A633173-4025-9D4C-8935-CF06AD67650E}"/>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86" name="Graphic 42">
              <a:extLst>
                <a:ext uri="{FF2B5EF4-FFF2-40B4-BE49-F238E27FC236}">
                  <a16:creationId xmlns:a16="http://schemas.microsoft.com/office/drawing/2014/main" id="{67328E57-DB0A-1746-AEF0-DA97B3A75980}"/>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87" name="Graphic 42">
              <a:extLst>
                <a:ext uri="{FF2B5EF4-FFF2-40B4-BE49-F238E27FC236}">
                  <a16:creationId xmlns:a16="http://schemas.microsoft.com/office/drawing/2014/main" id="{71679162-C0C2-B24B-872D-CA9F9DACF6C5}"/>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88" name="Graphic 42">
              <a:extLst>
                <a:ext uri="{FF2B5EF4-FFF2-40B4-BE49-F238E27FC236}">
                  <a16:creationId xmlns:a16="http://schemas.microsoft.com/office/drawing/2014/main" id="{CB4A582E-2DA1-D449-83CA-8493D6D52FEA}"/>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89" name="Graphic 42">
              <a:extLst>
                <a:ext uri="{FF2B5EF4-FFF2-40B4-BE49-F238E27FC236}">
                  <a16:creationId xmlns:a16="http://schemas.microsoft.com/office/drawing/2014/main" id="{2848FAD2-03D6-3247-B4E1-AEB1433945E6}"/>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rgbClr val="933C3C"/>
            </a:solidFill>
            <a:ln w="2805" cap="flat">
              <a:noFill/>
              <a:prstDash val="solid"/>
              <a:miter/>
            </a:ln>
          </p:spPr>
          <p:txBody>
            <a:bodyPr rtlCol="0" anchor="ctr"/>
            <a:lstStyle/>
            <a:p>
              <a:endParaRPr lang="en-VN"/>
            </a:p>
          </p:txBody>
        </p:sp>
        <p:sp>
          <p:nvSpPr>
            <p:cNvPr id="90" name="Graphic 42">
              <a:extLst>
                <a:ext uri="{FF2B5EF4-FFF2-40B4-BE49-F238E27FC236}">
                  <a16:creationId xmlns:a16="http://schemas.microsoft.com/office/drawing/2014/main" id="{18A34EDE-0213-9041-BDBB-64209B06097F}"/>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91" name="Graphic 42">
              <a:extLst>
                <a:ext uri="{FF2B5EF4-FFF2-40B4-BE49-F238E27FC236}">
                  <a16:creationId xmlns:a16="http://schemas.microsoft.com/office/drawing/2014/main" id="{DBA5E259-0236-EC42-BEAC-E6C701544514}"/>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92" name="Graphic 42">
              <a:extLst>
                <a:ext uri="{FF2B5EF4-FFF2-40B4-BE49-F238E27FC236}">
                  <a16:creationId xmlns:a16="http://schemas.microsoft.com/office/drawing/2014/main" id="{70A29CDE-3612-FC49-9F15-D0C258D916CF}"/>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grpSp>
      <p:sp>
        <p:nvSpPr>
          <p:cNvPr id="15" name="Rectangle: Rounded Corners 14">
            <a:extLst>
              <a:ext uri="{FF2B5EF4-FFF2-40B4-BE49-F238E27FC236}">
                <a16:creationId xmlns:a16="http://schemas.microsoft.com/office/drawing/2014/main" id="{DB53EC3A-A110-45DD-A642-B59E28BCD370}"/>
              </a:ext>
            </a:extLst>
          </p:cNvPr>
          <p:cNvSpPr/>
          <p:nvPr/>
        </p:nvSpPr>
        <p:spPr>
          <a:xfrm>
            <a:off x="-600744" y="-99392"/>
            <a:ext cx="13256644" cy="7155081"/>
          </a:xfrm>
          <a:prstGeom prst="roundRect">
            <a:avLst>
              <a:gd name="adj" fmla="val 768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335359" y="404664"/>
            <a:ext cx="2356791" cy="461665"/>
          </a:xfrm>
          <a:prstGeom prst="rect">
            <a:avLst/>
          </a:prstGeom>
          <a:noFill/>
        </p:spPr>
        <p:txBody>
          <a:bodyPr wrap="square" rtlCol="0">
            <a:spAutoFit/>
          </a:bodyPr>
          <a:lstStyle/>
          <a:p>
            <a:r>
              <a:rPr lang="en-MY" sz="2400" b="1">
                <a:solidFill>
                  <a:schemeClr val="accent4">
                    <a:lumMod val="40000"/>
                    <a:lumOff val="60000"/>
                  </a:schemeClr>
                </a:solidFill>
                <a:latin typeface="Century Gothic" panose="020B0502020202020204" pitchFamily="34" charset="0"/>
              </a:rPr>
              <a:t>Advantages</a:t>
            </a:r>
            <a:endParaRPr lang="en-MY" sz="2400" b="1" dirty="0">
              <a:solidFill>
                <a:schemeClr val="accent4">
                  <a:lumMod val="40000"/>
                  <a:lumOff val="60000"/>
                </a:schemeClr>
              </a:solidFill>
              <a:latin typeface="Century Gothic" panose="020B0502020202020204" pitchFamily="34" charset="0"/>
            </a:endParaRPr>
          </a:p>
        </p:txBody>
      </p:sp>
      <p:grpSp>
        <p:nvGrpSpPr>
          <p:cNvPr id="41" name="Group 40">
            <a:extLst>
              <a:ext uri="{FF2B5EF4-FFF2-40B4-BE49-F238E27FC236}">
                <a16:creationId xmlns:a16="http://schemas.microsoft.com/office/drawing/2014/main" id="{A5745719-ACEE-1D42-9E47-E1C841B5F856}"/>
              </a:ext>
            </a:extLst>
          </p:cNvPr>
          <p:cNvGrpSpPr/>
          <p:nvPr/>
        </p:nvGrpSpPr>
        <p:grpSpPr>
          <a:xfrm>
            <a:off x="7181241" y="-5499992"/>
            <a:ext cx="4375026" cy="3210016"/>
            <a:chOff x="2855640" y="3429000"/>
            <a:chExt cx="3020230" cy="2215984"/>
          </a:xfrm>
          <a:effectLst>
            <a:outerShdw blurRad="190500" dist="127000" dir="8100000" algn="tl"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alpha val="95000"/>
              </a:scheme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60000"/>
                <a:lumOff val="40000"/>
              </a:schemeClr>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rgbClr val="570F18"/>
            </a:solidFill>
            <a:ln w="3250" cap="flat">
              <a:noFill/>
              <a:prstDash val="solid"/>
              <a:miter/>
            </a:ln>
          </p:spPr>
          <p:txBody>
            <a:bodyPr rtlCol="0" anchor="ctr"/>
            <a:lstStyle/>
            <a:p>
              <a:endParaRPr lang="en-VN"/>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806D64"/>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chemeClr val="accent2">
                <a:lumMod val="20000"/>
                <a:lumOff val="80000"/>
              </a:schemeClr>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sp>
        <p:nvSpPr>
          <p:cNvPr id="29" name="TextBox 28">
            <a:extLst>
              <a:ext uri="{FF2B5EF4-FFF2-40B4-BE49-F238E27FC236}">
                <a16:creationId xmlns:a16="http://schemas.microsoft.com/office/drawing/2014/main" id="{7F37DD29-6008-9942-9DF0-763937C71E85}"/>
              </a:ext>
            </a:extLst>
          </p:cNvPr>
          <p:cNvSpPr txBox="1"/>
          <p:nvPr/>
        </p:nvSpPr>
        <p:spPr>
          <a:xfrm>
            <a:off x="5198542" y="1854046"/>
            <a:ext cx="4432966" cy="1200329"/>
          </a:xfrm>
          <a:prstGeom prst="rect">
            <a:avLst/>
          </a:prstGeom>
          <a:noFill/>
        </p:spPr>
        <p:txBody>
          <a:bodyPr wrap="square" rtlCol="0">
            <a:spAutoFit/>
          </a:bodyPr>
          <a:lstStyle/>
          <a:p>
            <a:pPr algn="ctr"/>
            <a:r>
              <a:rPr lang="en-VN" sz="3600" b="1" dirty="0">
                <a:solidFill>
                  <a:schemeClr val="accent4">
                    <a:lumMod val="20000"/>
                    <a:lumOff val="80000"/>
                  </a:schemeClr>
                </a:solidFill>
                <a:latin typeface="Century Gothic" panose="020B0502020202020204" pitchFamily="34" charset="0"/>
              </a:rPr>
              <a:t>Hofstede’s Cultural Dimensions</a:t>
            </a:r>
          </a:p>
        </p:txBody>
      </p:sp>
      <p:sp>
        <p:nvSpPr>
          <p:cNvPr id="102" name="Rounded Rectangle 101">
            <a:extLst>
              <a:ext uri="{FF2B5EF4-FFF2-40B4-BE49-F238E27FC236}">
                <a16:creationId xmlns:a16="http://schemas.microsoft.com/office/drawing/2014/main" id="{C0052338-6E30-AC4D-B81E-B34B3A9771A3}"/>
              </a:ext>
            </a:extLst>
          </p:cNvPr>
          <p:cNvSpPr/>
          <p:nvPr/>
        </p:nvSpPr>
        <p:spPr>
          <a:xfrm rot="16200000">
            <a:off x="3426161" y="-1899850"/>
            <a:ext cx="5225285" cy="11122934"/>
          </a:xfrm>
          <a:prstGeom prst="roundRect">
            <a:avLst/>
          </a:prstGeom>
          <a:solidFill>
            <a:schemeClr val="accent4">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320" name="Group 319">
            <a:extLst>
              <a:ext uri="{FF2B5EF4-FFF2-40B4-BE49-F238E27FC236}">
                <a16:creationId xmlns:a16="http://schemas.microsoft.com/office/drawing/2014/main" id="{CE4F5F51-471E-CC42-9FA1-9B924265DC0E}"/>
              </a:ext>
            </a:extLst>
          </p:cNvPr>
          <p:cNvGrpSpPr/>
          <p:nvPr/>
        </p:nvGrpSpPr>
        <p:grpSpPr>
          <a:xfrm>
            <a:off x="-7402858" y="3754287"/>
            <a:ext cx="2049586" cy="2627041"/>
            <a:chOff x="2822278" y="3754287"/>
            <a:chExt cx="2049586" cy="2627041"/>
          </a:xfrm>
        </p:grpSpPr>
        <p:sp>
          <p:nvSpPr>
            <p:cNvPr id="99" name="Rounded Rectangle 98">
              <a:extLst>
                <a:ext uri="{FF2B5EF4-FFF2-40B4-BE49-F238E27FC236}">
                  <a16:creationId xmlns:a16="http://schemas.microsoft.com/office/drawing/2014/main" id="{05288739-1B7B-674A-8810-F45F6220B326}"/>
                </a:ext>
              </a:extLst>
            </p:cNvPr>
            <p:cNvSpPr/>
            <p:nvPr/>
          </p:nvSpPr>
          <p:spPr>
            <a:xfrm>
              <a:off x="2822278" y="3754287"/>
              <a:ext cx="2049586" cy="2627041"/>
            </a:xfrm>
            <a:prstGeom prst="roundRect">
              <a:avLst/>
            </a:prstGeom>
            <a:solidFill>
              <a:schemeClr val="accent5">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4" name="TextBox 103">
              <a:extLst>
                <a:ext uri="{FF2B5EF4-FFF2-40B4-BE49-F238E27FC236}">
                  <a16:creationId xmlns:a16="http://schemas.microsoft.com/office/drawing/2014/main" id="{741CD8E8-7353-1445-BAFA-332F6CEE2841}"/>
                </a:ext>
              </a:extLst>
            </p:cNvPr>
            <p:cNvSpPr txBox="1"/>
            <p:nvPr/>
          </p:nvSpPr>
          <p:spPr>
            <a:xfrm>
              <a:off x="3184020" y="5518973"/>
              <a:ext cx="1638951" cy="646331"/>
            </a:xfrm>
            <a:prstGeom prst="rect">
              <a:avLst/>
            </a:prstGeom>
            <a:noFill/>
          </p:spPr>
          <p:txBody>
            <a:bodyPr wrap="square" rtlCol="0">
              <a:spAutoFit/>
            </a:bodyPr>
            <a:lstStyle/>
            <a:p>
              <a:r>
                <a:rPr lang="en-VN" b="1" dirty="0">
                  <a:solidFill>
                    <a:srgbClr val="0070C0"/>
                  </a:solidFill>
                  <a:latin typeface="Century Gothic" panose="020B0502020202020204" pitchFamily="34" charset="0"/>
                </a:rPr>
                <a:t>Masculinity</a:t>
              </a:r>
            </a:p>
            <a:p>
              <a:r>
                <a:rPr lang="en-VN" b="1" dirty="0">
                  <a:solidFill>
                    <a:srgbClr val="0070C0"/>
                  </a:solidFill>
                  <a:latin typeface="Century Gothic" panose="020B0502020202020204" pitchFamily="34" charset="0"/>
                </a:rPr>
                <a:t>Feminity</a:t>
              </a:r>
            </a:p>
          </p:txBody>
        </p:sp>
        <p:sp>
          <p:nvSpPr>
            <p:cNvPr id="105" name="Rectangle 104">
              <a:extLst>
                <a:ext uri="{FF2B5EF4-FFF2-40B4-BE49-F238E27FC236}">
                  <a16:creationId xmlns:a16="http://schemas.microsoft.com/office/drawing/2014/main" id="{CF60AEED-6524-B446-8101-485A1551A8A5}"/>
                </a:ext>
              </a:extLst>
            </p:cNvPr>
            <p:cNvSpPr/>
            <p:nvPr/>
          </p:nvSpPr>
          <p:spPr>
            <a:xfrm>
              <a:off x="2904278" y="5656580"/>
              <a:ext cx="415498" cy="369332"/>
            </a:xfrm>
            <a:prstGeom prst="rect">
              <a:avLst/>
            </a:prstGeom>
          </p:spPr>
          <p:txBody>
            <a:bodyPr wrap="none">
              <a:spAutoFit/>
            </a:bodyPr>
            <a:lstStyle/>
            <a:p>
              <a:r>
                <a:rPr lang="en-US" b="1" dirty="0">
                  <a:solidFill>
                    <a:srgbClr val="FFC000"/>
                  </a:solidFill>
                  <a:latin typeface="Century Gothic" panose="020B0502020202020204" pitchFamily="34" charset="0"/>
                </a:rPr>
                <a:t>v</a:t>
              </a:r>
              <a:r>
                <a:rPr lang="en-VN" b="1" dirty="0">
                  <a:solidFill>
                    <a:srgbClr val="FFC000"/>
                  </a:solidFill>
                  <a:latin typeface="Century Gothic" panose="020B0502020202020204" pitchFamily="34" charset="0"/>
                </a:rPr>
                <a:t>s</a:t>
              </a:r>
            </a:p>
          </p:txBody>
        </p:sp>
      </p:grpSp>
      <p:grpSp>
        <p:nvGrpSpPr>
          <p:cNvPr id="318" name="Group 317">
            <a:extLst>
              <a:ext uri="{FF2B5EF4-FFF2-40B4-BE49-F238E27FC236}">
                <a16:creationId xmlns:a16="http://schemas.microsoft.com/office/drawing/2014/main" id="{27B66D82-177E-5C45-92D0-8997078F74D9}"/>
              </a:ext>
            </a:extLst>
          </p:cNvPr>
          <p:cNvGrpSpPr/>
          <p:nvPr/>
        </p:nvGrpSpPr>
        <p:grpSpPr>
          <a:xfrm>
            <a:off x="-7201997" y="3645023"/>
            <a:ext cx="1610152" cy="1783798"/>
            <a:chOff x="3023139" y="3645023"/>
            <a:chExt cx="1610152" cy="1783798"/>
          </a:xfrm>
        </p:grpSpPr>
        <p:grpSp>
          <p:nvGrpSpPr>
            <p:cNvPr id="238" name="Group 237">
              <a:extLst>
                <a:ext uri="{FF2B5EF4-FFF2-40B4-BE49-F238E27FC236}">
                  <a16:creationId xmlns:a16="http://schemas.microsoft.com/office/drawing/2014/main" id="{D051F9BF-98E7-6148-868A-3004AFDDBBD8}"/>
                </a:ext>
              </a:extLst>
            </p:cNvPr>
            <p:cNvGrpSpPr/>
            <p:nvPr/>
          </p:nvGrpSpPr>
          <p:grpSpPr>
            <a:xfrm>
              <a:off x="3023139" y="3681910"/>
              <a:ext cx="689813" cy="1746911"/>
              <a:chOff x="3023139" y="3681910"/>
              <a:chExt cx="689813" cy="1746911"/>
            </a:xfrm>
          </p:grpSpPr>
          <p:sp>
            <p:nvSpPr>
              <p:cNvPr id="234" name="Graphic 46">
                <a:extLst>
                  <a:ext uri="{FF2B5EF4-FFF2-40B4-BE49-F238E27FC236}">
                    <a16:creationId xmlns:a16="http://schemas.microsoft.com/office/drawing/2014/main" id="{613889B6-168C-1843-BD66-D766F5C5AC5A}"/>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solidFill>
                <a:srgbClr val="459DFF"/>
              </a:solidFill>
              <a:ln w="5480" cap="flat">
                <a:noFill/>
                <a:prstDash val="solid"/>
                <a:miter/>
              </a:ln>
            </p:spPr>
            <p:txBody>
              <a:bodyPr rtlCol="0" anchor="ctr"/>
              <a:lstStyle/>
              <a:p>
                <a:endParaRPr lang="en-VN"/>
              </a:p>
            </p:txBody>
          </p:sp>
          <p:sp>
            <p:nvSpPr>
              <p:cNvPr id="235" name="Graphic 46">
                <a:extLst>
                  <a:ext uri="{FF2B5EF4-FFF2-40B4-BE49-F238E27FC236}">
                    <a16:creationId xmlns:a16="http://schemas.microsoft.com/office/drawing/2014/main" id="{613889B6-168C-1843-BD66-D766F5C5AC5A}"/>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solidFill>
                <a:srgbClr val="459DFF"/>
              </a:solidFill>
              <a:ln w="5480" cap="flat">
                <a:noFill/>
                <a:prstDash val="solid"/>
                <a:miter/>
              </a:ln>
            </p:spPr>
            <p:txBody>
              <a:bodyPr rtlCol="0" anchor="ctr"/>
              <a:lstStyle/>
              <a:p>
                <a:endParaRPr lang="en-VN"/>
              </a:p>
            </p:txBody>
          </p:sp>
        </p:grpSp>
        <p:grpSp>
          <p:nvGrpSpPr>
            <p:cNvPr id="239" name="Group 238">
              <a:extLst>
                <a:ext uri="{FF2B5EF4-FFF2-40B4-BE49-F238E27FC236}">
                  <a16:creationId xmlns:a16="http://schemas.microsoft.com/office/drawing/2014/main" id="{26558796-D626-FE4E-AB8D-BF203B049767}"/>
                </a:ext>
              </a:extLst>
            </p:cNvPr>
            <p:cNvGrpSpPr/>
            <p:nvPr/>
          </p:nvGrpSpPr>
          <p:grpSpPr>
            <a:xfrm>
              <a:off x="3884400" y="3645023"/>
              <a:ext cx="748891" cy="1746220"/>
              <a:chOff x="3884400" y="3645023"/>
              <a:chExt cx="748891" cy="1746220"/>
            </a:xfrm>
          </p:grpSpPr>
          <p:sp>
            <p:nvSpPr>
              <p:cNvPr id="236" name="Graphic 46">
                <a:extLst>
                  <a:ext uri="{FF2B5EF4-FFF2-40B4-BE49-F238E27FC236}">
                    <a16:creationId xmlns:a16="http://schemas.microsoft.com/office/drawing/2014/main" id="{613889B6-168C-1843-BD66-D766F5C5AC5A}"/>
                  </a:ext>
                </a:extLst>
              </p:cNvPr>
              <p:cNvSpPr/>
              <p:nvPr/>
            </p:nvSpPr>
            <p:spPr>
              <a:xfrm>
                <a:off x="4080372" y="364502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179375 w 359207"/>
                  <a:gd name="connsiteY4" fmla="*/ -209 h 358102"/>
                  <a:gd name="connsiteX5" fmla="*/ 358924 w 359207"/>
                  <a:gd name="connsiteY5" fmla="*/ 178787 h 358102"/>
                  <a:gd name="connsiteX6" fmla="*/ 358924 w 359207"/>
                  <a:gd name="connsiteY6" fmla="*/ 178842 h 358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207" h="358102">
                    <a:moveTo>
                      <a:pt x="358924" y="178842"/>
                    </a:moveTo>
                    <a:cubicBezTo>
                      <a:pt x="358924" y="277730"/>
                      <a:pt x="278512" y="357893"/>
                      <a:pt x="179320" y="357893"/>
                    </a:cubicBezTo>
                    <a:cubicBezTo>
                      <a:pt x="80127" y="357893"/>
                      <a:pt x="-284" y="277730"/>
                      <a:pt x="-284" y="178842"/>
                    </a:cubicBezTo>
                    <a:cubicBezTo>
                      <a:pt x="-284" y="79955"/>
                      <a:pt x="80127" y="-209"/>
                      <a:pt x="179320" y="-209"/>
                    </a:cubicBezTo>
                    <a:cubicBezTo>
                      <a:pt x="179336" y="-209"/>
                      <a:pt x="179358" y="-209"/>
                      <a:pt x="179375" y="-209"/>
                    </a:cubicBezTo>
                    <a:cubicBezTo>
                      <a:pt x="278535" y="-209"/>
                      <a:pt x="358924" y="79933"/>
                      <a:pt x="358924" y="178787"/>
                    </a:cubicBezTo>
                    <a:cubicBezTo>
                      <a:pt x="358924" y="178804"/>
                      <a:pt x="358924" y="178826"/>
                      <a:pt x="358924" y="178842"/>
                    </a:cubicBezTo>
                    <a:close/>
                  </a:path>
                </a:pathLst>
              </a:custGeom>
              <a:solidFill>
                <a:srgbClr val="FFB600"/>
              </a:solidFill>
              <a:ln w="5480" cap="flat">
                <a:noFill/>
                <a:prstDash val="solid"/>
                <a:miter/>
              </a:ln>
            </p:spPr>
            <p:txBody>
              <a:bodyPr rtlCol="0" anchor="ctr"/>
              <a:lstStyle/>
              <a:p>
                <a:endParaRPr lang="en-VN"/>
              </a:p>
            </p:txBody>
          </p:sp>
          <p:sp>
            <p:nvSpPr>
              <p:cNvPr id="237" name="Graphic 46">
                <a:extLst>
                  <a:ext uri="{FF2B5EF4-FFF2-40B4-BE49-F238E27FC236}">
                    <a16:creationId xmlns:a16="http://schemas.microsoft.com/office/drawing/2014/main" id="{613889B6-168C-1843-BD66-D766F5C5AC5A}"/>
                  </a:ext>
                </a:extLst>
              </p:cNvPr>
              <p:cNvSpPr/>
              <p:nvPr/>
            </p:nvSpPr>
            <p:spPr>
              <a:xfrm>
                <a:off x="3884400" y="4046858"/>
                <a:ext cx="748891" cy="1344385"/>
              </a:xfrm>
              <a:custGeom>
                <a:avLst/>
                <a:gdLst>
                  <a:gd name="connsiteX0" fmla="*/ 748607 w 748891"/>
                  <a:gd name="connsiteY0" fmla="*/ 896201 h 1344385"/>
                  <a:gd name="connsiteX1" fmla="*/ 649409 w 748891"/>
                  <a:gd name="connsiteY1" fmla="*/ 643474 h 1344385"/>
                  <a:gd name="connsiteX2" fmla="*/ 718848 w 748891"/>
                  <a:gd name="connsiteY2" fmla="*/ 491783 h 1344385"/>
                  <a:gd name="connsiteX3" fmla="*/ 718848 w 748891"/>
                  <a:gd name="connsiteY3" fmla="*/ 201862 h 1344385"/>
                  <a:gd name="connsiteX4" fmla="*/ 516208 w 748891"/>
                  <a:gd name="connsiteY4" fmla="*/ -209 h 1344385"/>
                  <a:gd name="connsiteX5" fmla="*/ 232060 w 748891"/>
                  <a:gd name="connsiteY5" fmla="*/ -209 h 1344385"/>
                  <a:gd name="connsiteX6" fmla="*/ 29421 w 748891"/>
                  <a:gd name="connsiteY6" fmla="*/ 201862 h 1344385"/>
                  <a:gd name="connsiteX7" fmla="*/ 29421 w 748891"/>
                  <a:gd name="connsiteY7" fmla="*/ 491674 h 1344385"/>
                  <a:gd name="connsiteX8" fmla="*/ 98914 w 748891"/>
                  <a:gd name="connsiteY8" fmla="*/ 643364 h 1344385"/>
                  <a:gd name="connsiteX9" fmla="*/ -284 w 748891"/>
                  <a:gd name="connsiteY9" fmla="*/ 896091 h 1344385"/>
                  <a:gd name="connsiteX10" fmla="*/ 179540 w 748891"/>
                  <a:gd name="connsiteY10" fmla="*/ 896091 h 1344385"/>
                  <a:gd name="connsiteX11" fmla="*/ 179540 w 748891"/>
                  <a:gd name="connsiteY11" fmla="*/ 1248919 h 1344385"/>
                  <a:gd name="connsiteX12" fmla="*/ 268323 w 748891"/>
                  <a:gd name="connsiteY12" fmla="*/ 1344021 h 1344385"/>
                  <a:gd name="connsiteX13" fmla="*/ 362793 w 748891"/>
                  <a:gd name="connsiteY13" fmla="*/ 1255666 h 1344385"/>
                  <a:gd name="connsiteX14" fmla="*/ 362837 w 748891"/>
                  <a:gd name="connsiteY14" fmla="*/ 1252875 h 1344385"/>
                  <a:gd name="connsiteX15" fmla="*/ 362837 w 748891"/>
                  <a:gd name="connsiteY15" fmla="*/ 896201 h 1344385"/>
                  <a:gd name="connsiteX16" fmla="*/ 388242 w 748891"/>
                  <a:gd name="connsiteY16" fmla="*/ 896201 h 1344385"/>
                  <a:gd name="connsiteX17" fmla="*/ 388242 w 748891"/>
                  <a:gd name="connsiteY17" fmla="*/ 1249029 h 1344385"/>
                  <a:gd name="connsiteX18" fmla="*/ 477080 w 748891"/>
                  <a:gd name="connsiteY18" fmla="*/ 1344131 h 1344385"/>
                  <a:gd name="connsiteX19" fmla="*/ 571439 w 748891"/>
                  <a:gd name="connsiteY19" fmla="*/ 1255775 h 1344385"/>
                  <a:gd name="connsiteX20" fmla="*/ 571484 w 748891"/>
                  <a:gd name="connsiteY20" fmla="*/ 1252875 h 1344385"/>
                  <a:gd name="connsiteX21" fmla="*/ 571484 w 748891"/>
                  <a:gd name="connsiteY21" fmla="*/ 896201 h 1344385"/>
                  <a:gd name="connsiteX22" fmla="*/ 584214 w 748891"/>
                  <a:gd name="connsiteY22" fmla="*/ 207082 h 1344385"/>
                  <a:gd name="connsiteX23" fmla="*/ 584214 w 748891"/>
                  <a:gd name="connsiteY23" fmla="*/ 207082 h 1344385"/>
                  <a:gd name="connsiteX24" fmla="*/ 596944 w 748891"/>
                  <a:gd name="connsiteY24" fmla="*/ 219773 h 1344385"/>
                  <a:gd name="connsiteX25" fmla="*/ 596944 w 748891"/>
                  <a:gd name="connsiteY25" fmla="*/ 508595 h 1344385"/>
                  <a:gd name="connsiteX26" fmla="*/ 571484 w 748891"/>
                  <a:gd name="connsiteY26" fmla="*/ 443710 h 1344385"/>
                  <a:gd name="connsiteX27" fmla="*/ 571484 w 748891"/>
                  <a:gd name="connsiteY27" fmla="*/ 219773 h 1344385"/>
                  <a:gd name="connsiteX28" fmla="*/ 584104 w 748891"/>
                  <a:gd name="connsiteY28" fmla="*/ 207082 h 1344385"/>
                  <a:gd name="connsiteX29" fmla="*/ 584214 w 748891"/>
                  <a:gd name="connsiteY29" fmla="*/ 207082 h 1344385"/>
                  <a:gd name="connsiteX30" fmla="*/ 154355 w 748891"/>
                  <a:gd name="connsiteY30" fmla="*/ 502332 h 1344385"/>
                  <a:gd name="connsiteX31" fmla="*/ 154355 w 748891"/>
                  <a:gd name="connsiteY31" fmla="*/ 219773 h 1344385"/>
                  <a:gd name="connsiteX32" fmla="*/ 167086 w 748891"/>
                  <a:gd name="connsiteY32" fmla="*/ 207082 h 1344385"/>
                  <a:gd name="connsiteX33" fmla="*/ 179816 w 748891"/>
                  <a:gd name="connsiteY33" fmla="*/ 219773 h 1344385"/>
                  <a:gd name="connsiteX34" fmla="*/ 179816 w 748891"/>
                  <a:gd name="connsiteY34" fmla="*/ 437392 h 134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48891" h="1344385">
                    <a:moveTo>
                      <a:pt x="748607" y="896201"/>
                    </a:moveTo>
                    <a:lnTo>
                      <a:pt x="649409" y="643474"/>
                    </a:lnTo>
                    <a:cubicBezTo>
                      <a:pt x="693497" y="605318"/>
                      <a:pt x="718826" y="549988"/>
                      <a:pt x="718848" y="491783"/>
                    </a:cubicBezTo>
                    <a:lnTo>
                      <a:pt x="718848" y="201862"/>
                    </a:lnTo>
                    <a:cubicBezTo>
                      <a:pt x="718848" y="90284"/>
                      <a:pt x="628131" y="-176"/>
                      <a:pt x="516208" y="-209"/>
                    </a:cubicBezTo>
                    <a:lnTo>
                      <a:pt x="232060" y="-209"/>
                    </a:lnTo>
                    <a:cubicBezTo>
                      <a:pt x="120137" y="-176"/>
                      <a:pt x="29421" y="90284"/>
                      <a:pt x="29421" y="201862"/>
                    </a:cubicBezTo>
                    <a:lnTo>
                      <a:pt x="29421" y="491674"/>
                    </a:lnTo>
                    <a:cubicBezTo>
                      <a:pt x="29465" y="549883"/>
                      <a:pt x="54815" y="605214"/>
                      <a:pt x="98914" y="643364"/>
                    </a:cubicBezTo>
                    <a:lnTo>
                      <a:pt x="-284" y="896091"/>
                    </a:lnTo>
                    <a:lnTo>
                      <a:pt x="179540" y="896091"/>
                    </a:lnTo>
                    <a:lnTo>
                      <a:pt x="179540" y="1248919"/>
                    </a:lnTo>
                    <a:cubicBezTo>
                      <a:pt x="179540" y="1298915"/>
                      <a:pt x="218118" y="1342318"/>
                      <a:pt x="268323" y="1344021"/>
                    </a:cubicBezTo>
                    <a:cubicBezTo>
                      <a:pt x="318881" y="1345631"/>
                      <a:pt x="361178" y="1306074"/>
                      <a:pt x="362793" y="1255666"/>
                    </a:cubicBezTo>
                    <a:cubicBezTo>
                      <a:pt x="362820" y="1254737"/>
                      <a:pt x="362837" y="1253803"/>
                      <a:pt x="362837" y="1252875"/>
                    </a:cubicBezTo>
                    <a:lnTo>
                      <a:pt x="362837" y="896201"/>
                    </a:lnTo>
                    <a:lnTo>
                      <a:pt x="388242" y="896201"/>
                    </a:lnTo>
                    <a:lnTo>
                      <a:pt x="388242" y="1249029"/>
                    </a:lnTo>
                    <a:cubicBezTo>
                      <a:pt x="388242" y="1299025"/>
                      <a:pt x="426819" y="1342428"/>
                      <a:pt x="477080" y="1344131"/>
                    </a:cubicBezTo>
                    <a:cubicBezTo>
                      <a:pt x="527610" y="1345708"/>
                      <a:pt x="569858" y="1306150"/>
                      <a:pt x="571439" y="1255775"/>
                    </a:cubicBezTo>
                    <a:cubicBezTo>
                      <a:pt x="571467" y="1254809"/>
                      <a:pt x="571484" y="1253842"/>
                      <a:pt x="571484" y="1252875"/>
                    </a:cubicBezTo>
                    <a:lnTo>
                      <a:pt x="571484" y="896201"/>
                    </a:lnTo>
                    <a:close/>
                    <a:moveTo>
                      <a:pt x="584214" y="207082"/>
                    </a:moveTo>
                    <a:lnTo>
                      <a:pt x="584214" y="207082"/>
                    </a:lnTo>
                    <a:cubicBezTo>
                      <a:pt x="591246" y="207082"/>
                      <a:pt x="596944" y="212763"/>
                      <a:pt x="596944" y="219773"/>
                    </a:cubicBezTo>
                    <a:lnTo>
                      <a:pt x="596944" y="508595"/>
                    </a:lnTo>
                    <a:lnTo>
                      <a:pt x="571484" y="443710"/>
                    </a:lnTo>
                    <a:lnTo>
                      <a:pt x="571484" y="219773"/>
                    </a:lnTo>
                    <a:cubicBezTo>
                      <a:pt x="571451" y="212795"/>
                      <a:pt x="577105" y="207115"/>
                      <a:pt x="584104" y="207082"/>
                    </a:cubicBezTo>
                    <a:cubicBezTo>
                      <a:pt x="584142" y="207082"/>
                      <a:pt x="584176" y="207082"/>
                      <a:pt x="584214" y="207082"/>
                    </a:cubicBezTo>
                    <a:close/>
                    <a:moveTo>
                      <a:pt x="154355" y="502332"/>
                    </a:moveTo>
                    <a:lnTo>
                      <a:pt x="154355" y="219773"/>
                    </a:lnTo>
                    <a:cubicBezTo>
                      <a:pt x="154355" y="212763"/>
                      <a:pt x="160054" y="207082"/>
                      <a:pt x="167086" y="207082"/>
                    </a:cubicBezTo>
                    <a:cubicBezTo>
                      <a:pt x="174118" y="207082"/>
                      <a:pt x="179816" y="212763"/>
                      <a:pt x="179816" y="219773"/>
                    </a:cubicBezTo>
                    <a:lnTo>
                      <a:pt x="179816" y="437392"/>
                    </a:lnTo>
                    <a:close/>
                  </a:path>
                </a:pathLst>
              </a:custGeom>
              <a:solidFill>
                <a:srgbClr val="FFB600"/>
              </a:solidFill>
              <a:ln w="5480" cap="flat">
                <a:noFill/>
                <a:prstDash val="solid"/>
                <a:miter/>
              </a:ln>
            </p:spPr>
            <p:txBody>
              <a:bodyPr rtlCol="0" anchor="ctr"/>
              <a:lstStyle/>
              <a:p>
                <a:endParaRPr lang="en-VN"/>
              </a:p>
            </p:txBody>
          </p:sp>
        </p:grpSp>
      </p:grpSp>
      <p:grpSp>
        <p:nvGrpSpPr>
          <p:cNvPr id="233" name="Group 232">
            <a:extLst>
              <a:ext uri="{FF2B5EF4-FFF2-40B4-BE49-F238E27FC236}">
                <a16:creationId xmlns:a16="http://schemas.microsoft.com/office/drawing/2014/main" id="{D8E55310-9565-3647-9F1D-AF6219CCDF2E}"/>
              </a:ext>
            </a:extLst>
          </p:cNvPr>
          <p:cNvGrpSpPr/>
          <p:nvPr/>
        </p:nvGrpSpPr>
        <p:grpSpPr>
          <a:xfrm>
            <a:off x="1287503" y="2880030"/>
            <a:ext cx="3531292" cy="3257739"/>
            <a:chOff x="2495600" y="1074176"/>
            <a:chExt cx="2540785" cy="2343962"/>
          </a:xfrm>
        </p:grpSpPr>
        <p:sp>
          <p:nvSpPr>
            <p:cNvPr id="50" name="Graphic 48">
              <a:extLst>
                <a:ext uri="{FF2B5EF4-FFF2-40B4-BE49-F238E27FC236}">
                  <a16:creationId xmlns:a16="http://schemas.microsoft.com/office/drawing/2014/main" id="{6DBB0C61-8BBD-8D4B-A732-7A37C9C63890}"/>
                </a:ext>
              </a:extLst>
            </p:cNvPr>
            <p:cNvSpPr/>
            <p:nvPr/>
          </p:nvSpPr>
          <p:spPr>
            <a:xfrm>
              <a:off x="2609762" y="1398364"/>
              <a:ext cx="84445" cy="85491"/>
            </a:xfrm>
            <a:custGeom>
              <a:avLst/>
              <a:gdLst>
                <a:gd name="connsiteX0" fmla="*/ 77976 w 84445"/>
                <a:gd name="connsiteY0" fmla="*/ 35976 h 85491"/>
                <a:gd name="connsiteX1" fmla="*/ 48791 w 84445"/>
                <a:gd name="connsiteY1" fmla="*/ 35976 h 85491"/>
                <a:gd name="connsiteX2" fmla="*/ 48791 w 84445"/>
                <a:gd name="connsiteY2" fmla="*/ 6553 h 85491"/>
                <a:gd name="connsiteX3" fmla="*/ 42151 w 84445"/>
                <a:gd name="connsiteY3" fmla="*/ -86 h 85491"/>
                <a:gd name="connsiteX4" fmla="*/ 35511 w 84445"/>
                <a:gd name="connsiteY4" fmla="*/ 6553 h 85491"/>
                <a:gd name="connsiteX5" fmla="*/ 35511 w 84445"/>
                <a:gd name="connsiteY5" fmla="*/ 35976 h 85491"/>
                <a:gd name="connsiteX6" fmla="*/ 6327 w 84445"/>
                <a:gd name="connsiteY6" fmla="*/ 35976 h 85491"/>
                <a:gd name="connsiteX7" fmla="*/ -65 w 84445"/>
                <a:gd name="connsiteY7" fmla="*/ 42953 h 85491"/>
                <a:gd name="connsiteX8" fmla="*/ 6327 w 84445"/>
                <a:gd name="connsiteY8" fmla="*/ 49343 h 85491"/>
                <a:gd name="connsiteX9" fmla="*/ 35511 w 84445"/>
                <a:gd name="connsiteY9" fmla="*/ 49343 h 85491"/>
                <a:gd name="connsiteX10" fmla="*/ 35511 w 84445"/>
                <a:gd name="connsiteY10" fmla="*/ 78766 h 85491"/>
                <a:gd name="connsiteX11" fmla="*/ 42151 w 84445"/>
                <a:gd name="connsiteY11" fmla="*/ 85405 h 85491"/>
                <a:gd name="connsiteX12" fmla="*/ 48791 w 84445"/>
                <a:gd name="connsiteY12" fmla="*/ 78766 h 85491"/>
                <a:gd name="connsiteX13" fmla="*/ 48791 w 84445"/>
                <a:gd name="connsiteY13" fmla="*/ 49343 h 85491"/>
                <a:gd name="connsiteX14" fmla="*/ 77976 w 84445"/>
                <a:gd name="connsiteY14" fmla="*/ 49343 h 85491"/>
                <a:gd name="connsiteX15" fmla="*/ 84367 w 84445"/>
                <a:gd name="connsiteY15" fmla="*/ 42366 h 85491"/>
                <a:gd name="connsiteX16" fmla="*/ 77976 w 84445"/>
                <a:gd name="connsiteY16" fmla="*/ 35976 h 8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4445" h="85491">
                  <a:moveTo>
                    <a:pt x="77976" y="35976"/>
                  </a:moveTo>
                  <a:lnTo>
                    <a:pt x="48791" y="35976"/>
                  </a:lnTo>
                  <a:lnTo>
                    <a:pt x="48791" y="6553"/>
                  </a:lnTo>
                  <a:cubicBezTo>
                    <a:pt x="48791" y="2886"/>
                    <a:pt x="45818" y="-86"/>
                    <a:pt x="42151" y="-86"/>
                  </a:cubicBezTo>
                  <a:cubicBezTo>
                    <a:pt x="38484" y="-86"/>
                    <a:pt x="35511" y="2886"/>
                    <a:pt x="35511" y="6553"/>
                  </a:cubicBezTo>
                  <a:lnTo>
                    <a:pt x="35511" y="35976"/>
                  </a:lnTo>
                  <a:lnTo>
                    <a:pt x="6327" y="35976"/>
                  </a:lnTo>
                  <a:cubicBezTo>
                    <a:pt x="2635" y="36138"/>
                    <a:pt x="-227" y="39262"/>
                    <a:pt x="-65" y="42953"/>
                  </a:cubicBezTo>
                  <a:cubicBezTo>
                    <a:pt x="87" y="46417"/>
                    <a:pt x="2862" y="49191"/>
                    <a:pt x="6327" y="49343"/>
                  </a:cubicBezTo>
                  <a:lnTo>
                    <a:pt x="35511" y="49343"/>
                  </a:lnTo>
                  <a:lnTo>
                    <a:pt x="35511" y="78766"/>
                  </a:lnTo>
                  <a:cubicBezTo>
                    <a:pt x="35511" y="82433"/>
                    <a:pt x="38484" y="85405"/>
                    <a:pt x="42151" y="85405"/>
                  </a:cubicBezTo>
                  <a:cubicBezTo>
                    <a:pt x="45818" y="85405"/>
                    <a:pt x="48791" y="82433"/>
                    <a:pt x="48791" y="78766"/>
                  </a:cubicBezTo>
                  <a:lnTo>
                    <a:pt x="48791" y="49343"/>
                  </a:lnTo>
                  <a:lnTo>
                    <a:pt x="77976" y="49343"/>
                  </a:lnTo>
                  <a:cubicBezTo>
                    <a:pt x="81668" y="49181"/>
                    <a:pt x="84529" y="46057"/>
                    <a:pt x="84367" y="42366"/>
                  </a:cubicBezTo>
                  <a:cubicBezTo>
                    <a:pt x="84215" y="38902"/>
                    <a:pt x="81441" y="36128"/>
                    <a:pt x="77976" y="35976"/>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1" name="Graphic 48">
              <a:extLst>
                <a:ext uri="{FF2B5EF4-FFF2-40B4-BE49-F238E27FC236}">
                  <a16:creationId xmlns:a16="http://schemas.microsoft.com/office/drawing/2014/main" id="{6DBB0C61-8BBD-8D4B-A732-7A37C9C63890}"/>
                </a:ext>
              </a:extLst>
            </p:cNvPr>
            <p:cNvSpPr/>
            <p:nvPr/>
          </p:nvSpPr>
          <p:spPr>
            <a:xfrm>
              <a:off x="3919891" y="1294041"/>
              <a:ext cx="84445" cy="86075"/>
            </a:xfrm>
            <a:custGeom>
              <a:avLst/>
              <a:gdLst>
                <a:gd name="connsiteX0" fmla="*/ 77976 w 84445"/>
                <a:gd name="connsiteY0" fmla="*/ 36268 h 86075"/>
                <a:gd name="connsiteX1" fmla="*/ 48778 w 84445"/>
                <a:gd name="connsiteY1" fmla="*/ 36268 h 86075"/>
                <a:gd name="connsiteX2" fmla="*/ 48778 w 84445"/>
                <a:gd name="connsiteY2" fmla="*/ 6845 h 86075"/>
                <a:gd name="connsiteX3" fmla="*/ 42437 w 84445"/>
                <a:gd name="connsiteY3" fmla="*/ -79 h 86075"/>
                <a:gd name="connsiteX4" fmla="*/ 35511 w 84445"/>
                <a:gd name="connsiteY4" fmla="*/ 6260 h 86075"/>
                <a:gd name="connsiteX5" fmla="*/ 35511 w 84445"/>
                <a:gd name="connsiteY5" fmla="*/ 6845 h 86075"/>
                <a:gd name="connsiteX6" fmla="*/ 35511 w 84445"/>
                <a:gd name="connsiteY6" fmla="*/ 36268 h 86075"/>
                <a:gd name="connsiteX7" fmla="*/ 6327 w 84445"/>
                <a:gd name="connsiteY7" fmla="*/ 36268 h 86075"/>
                <a:gd name="connsiteX8" fmla="*/ -65 w 84445"/>
                <a:gd name="connsiteY8" fmla="*/ 43245 h 86075"/>
                <a:gd name="connsiteX9" fmla="*/ 6327 w 84445"/>
                <a:gd name="connsiteY9" fmla="*/ 49635 h 86075"/>
                <a:gd name="connsiteX10" fmla="*/ 35511 w 84445"/>
                <a:gd name="connsiteY10" fmla="*/ 49635 h 86075"/>
                <a:gd name="connsiteX11" fmla="*/ 35511 w 84445"/>
                <a:gd name="connsiteY11" fmla="*/ 79059 h 86075"/>
                <a:gd name="connsiteX12" fmla="*/ 41852 w 84445"/>
                <a:gd name="connsiteY12" fmla="*/ 85983 h 86075"/>
                <a:gd name="connsiteX13" fmla="*/ 48778 w 84445"/>
                <a:gd name="connsiteY13" fmla="*/ 79643 h 86075"/>
                <a:gd name="connsiteX14" fmla="*/ 48778 w 84445"/>
                <a:gd name="connsiteY14" fmla="*/ 79059 h 86075"/>
                <a:gd name="connsiteX15" fmla="*/ 48778 w 84445"/>
                <a:gd name="connsiteY15" fmla="*/ 49635 h 86075"/>
                <a:gd name="connsiteX16" fmla="*/ 77976 w 84445"/>
                <a:gd name="connsiteY16" fmla="*/ 49635 h 86075"/>
                <a:gd name="connsiteX17" fmla="*/ 84367 w 84445"/>
                <a:gd name="connsiteY17" fmla="*/ 42658 h 86075"/>
                <a:gd name="connsiteX18" fmla="*/ 77976 w 84445"/>
                <a:gd name="connsiteY18" fmla="*/ 36268 h 86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4445" h="86075">
                  <a:moveTo>
                    <a:pt x="77976" y="36268"/>
                  </a:moveTo>
                  <a:lnTo>
                    <a:pt x="48778" y="36268"/>
                  </a:lnTo>
                  <a:lnTo>
                    <a:pt x="48778" y="6845"/>
                  </a:lnTo>
                  <a:cubicBezTo>
                    <a:pt x="48940" y="3182"/>
                    <a:pt x="46101" y="82"/>
                    <a:pt x="42437" y="-79"/>
                  </a:cubicBezTo>
                  <a:cubicBezTo>
                    <a:pt x="38774" y="-241"/>
                    <a:pt x="35673" y="2598"/>
                    <a:pt x="35511" y="6260"/>
                  </a:cubicBezTo>
                  <a:cubicBezTo>
                    <a:pt x="35503" y="6455"/>
                    <a:pt x="35503" y="6650"/>
                    <a:pt x="35511" y="6845"/>
                  </a:cubicBezTo>
                  <a:lnTo>
                    <a:pt x="35511" y="36268"/>
                  </a:lnTo>
                  <a:lnTo>
                    <a:pt x="6327" y="36268"/>
                  </a:lnTo>
                  <a:cubicBezTo>
                    <a:pt x="2635" y="36430"/>
                    <a:pt x="-227" y="39554"/>
                    <a:pt x="-65" y="43245"/>
                  </a:cubicBezTo>
                  <a:cubicBezTo>
                    <a:pt x="87" y="46709"/>
                    <a:pt x="2862" y="49483"/>
                    <a:pt x="6327" y="49635"/>
                  </a:cubicBezTo>
                  <a:lnTo>
                    <a:pt x="35511" y="49635"/>
                  </a:lnTo>
                  <a:lnTo>
                    <a:pt x="35511" y="79059"/>
                  </a:lnTo>
                  <a:cubicBezTo>
                    <a:pt x="35350" y="82721"/>
                    <a:pt x="38189" y="85822"/>
                    <a:pt x="41852" y="85983"/>
                  </a:cubicBezTo>
                  <a:cubicBezTo>
                    <a:pt x="45516" y="86144"/>
                    <a:pt x="48617" y="83306"/>
                    <a:pt x="48778" y="79643"/>
                  </a:cubicBezTo>
                  <a:cubicBezTo>
                    <a:pt x="48787" y="79448"/>
                    <a:pt x="48787" y="79253"/>
                    <a:pt x="48778" y="79059"/>
                  </a:cubicBezTo>
                  <a:lnTo>
                    <a:pt x="48778" y="49635"/>
                  </a:lnTo>
                  <a:lnTo>
                    <a:pt x="77976" y="49635"/>
                  </a:lnTo>
                  <a:cubicBezTo>
                    <a:pt x="81668" y="49473"/>
                    <a:pt x="84529" y="46350"/>
                    <a:pt x="84367" y="42658"/>
                  </a:cubicBezTo>
                  <a:cubicBezTo>
                    <a:pt x="84215" y="39194"/>
                    <a:pt x="81441" y="36420"/>
                    <a:pt x="77976" y="36268"/>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2" name="Graphic 48">
              <a:extLst>
                <a:ext uri="{FF2B5EF4-FFF2-40B4-BE49-F238E27FC236}">
                  <a16:creationId xmlns:a16="http://schemas.microsoft.com/office/drawing/2014/main" id="{6DBB0C61-8BBD-8D4B-A732-7A37C9C63890}"/>
                </a:ext>
              </a:extLst>
            </p:cNvPr>
            <p:cNvSpPr/>
            <p:nvPr/>
          </p:nvSpPr>
          <p:spPr>
            <a:xfrm>
              <a:off x="3035965" y="1481607"/>
              <a:ext cx="63735" cy="64691"/>
            </a:xfrm>
            <a:custGeom>
              <a:avLst/>
              <a:gdLst>
                <a:gd name="connsiteX0" fmla="*/ 58645 w 63735"/>
                <a:gd name="connsiteY0" fmla="*/ 27210 h 64691"/>
                <a:gd name="connsiteX1" fmla="*/ 36770 w 63735"/>
                <a:gd name="connsiteY1" fmla="*/ 27210 h 64691"/>
                <a:gd name="connsiteX2" fmla="*/ 36770 w 63735"/>
                <a:gd name="connsiteY2" fmla="*/ 5146 h 64691"/>
                <a:gd name="connsiteX3" fmla="*/ 32049 w 63735"/>
                <a:gd name="connsiteY3" fmla="*/ -80 h 64691"/>
                <a:gd name="connsiteX4" fmla="*/ 26823 w 63735"/>
                <a:gd name="connsiteY4" fmla="*/ 4640 h 64691"/>
                <a:gd name="connsiteX5" fmla="*/ 26823 w 63735"/>
                <a:gd name="connsiteY5" fmla="*/ 5146 h 64691"/>
                <a:gd name="connsiteX6" fmla="*/ 26823 w 63735"/>
                <a:gd name="connsiteY6" fmla="*/ 27210 h 64691"/>
                <a:gd name="connsiteX7" fmla="*/ 4947 w 63735"/>
                <a:gd name="connsiteY7" fmla="*/ 27210 h 64691"/>
                <a:gd name="connsiteX8" fmla="*/ -72 w 63735"/>
                <a:gd name="connsiteY8" fmla="*/ 32228 h 64691"/>
                <a:gd name="connsiteX9" fmla="*/ 4947 w 63735"/>
                <a:gd name="connsiteY9" fmla="*/ 37245 h 64691"/>
                <a:gd name="connsiteX10" fmla="*/ 26823 w 63735"/>
                <a:gd name="connsiteY10" fmla="*/ 37245 h 64691"/>
                <a:gd name="connsiteX11" fmla="*/ 26823 w 63735"/>
                <a:gd name="connsiteY11" fmla="*/ 59374 h 64691"/>
                <a:gd name="connsiteX12" fmla="*/ 31543 w 63735"/>
                <a:gd name="connsiteY12" fmla="*/ 64599 h 64691"/>
                <a:gd name="connsiteX13" fmla="*/ 36770 w 63735"/>
                <a:gd name="connsiteY13" fmla="*/ 59880 h 64691"/>
                <a:gd name="connsiteX14" fmla="*/ 36770 w 63735"/>
                <a:gd name="connsiteY14" fmla="*/ 59374 h 64691"/>
                <a:gd name="connsiteX15" fmla="*/ 36770 w 63735"/>
                <a:gd name="connsiteY15" fmla="*/ 37245 h 64691"/>
                <a:gd name="connsiteX16" fmla="*/ 58645 w 63735"/>
                <a:gd name="connsiteY16" fmla="*/ 37245 h 64691"/>
                <a:gd name="connsiteX17" fmla="*/ 63664 w 63735"/>
                <a:gd name="connsiteY17" fmla="*/ 32228 h 64691"/>
                <a:gd name="connsiteX18" fmla="*/ 58645 w 63735"/>
                <a:gd name="connsiteY18" fmla="*/ 27210 h 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91">
                  <a:moveTo>
                    <a:pt x="58645"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74"/>
                  </a:lnTo>
                  <a:cubicBezTo>
                    <a:pt x="26683" y="62120"/>
                    <a:pt x="28796" y="64460"/>
                    <a:pt x="31543" y="64599"/>
                  </a:cubicBezTo>
                  <a:cubicBezTo>
                    <a:pt x="34290" y="64739"/>
                    <a:pt x="36630" y="62626"/>
                    <a:pt x="36770" y="59880"/>
                  </a:cubicBezTo>
                  <a:cubicBezTo>
                    <a:pt x="36778" y="59711"/>
                    <a:pt x="36778" y="59542"/>
                    <a:pt x="36770" y="59374"/>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dirty="0"/>
            </a:p>
          </p:txBody>
        </p:sp>
        <p:sp>
          <p:nvSpPr>
            <p:cNvPr id="53" name="Graphic 48">
              <a:extLst>
                <a:ext uri="{FF2B5EF4-FFF2-40B4-BE49-F238E27FC236}">
                  <a16:creationId xmlns:a16="http://schemas.microsoft.com/office/drawing/2014/main" id="{6DBB0C61-8BBD-8D4B-A732-7A37C9C63890}"/>
                </a:ext>
              </a:extLst>
            </p:cNvPr>
            <p:cNvSpPr/>
            <p:nvPr/>
          </p:nvSpPr>
          <p:spPr>
            <a:xfrm>
              <a:off x="3442517" y="1139927"/>
              <a:ext cx="63735" cy="64627"/>
            </a:xfrm>
            <a:custGeom>
              <a:avLst/>
              <a:gdLst>
                <a:gd name="connsiteX0" fmla="*/ 58710 w 63735"/>
                <a:gd name="connsiteY0" fmla="*/ 27210 h 64627"/>
                <a:gd name="connsiteX1" fmla="*/ 36770 w 63735"/>
                <a:gd name="connsiteY1" fmla="*/ 27210 h 64627"/>
                <a:gd name="connsiteX2" fmla="*/ 36770 w 63735"/>
                <a:gd name="connsiteY2" fmla="*/ 5146 h 64627"/>
                <a:gd name="connsiteX3" fmla="*/ 32049 w 63735"/>
                <a:gd name="connsiteY3" fmla="*/ -80 h 64627"/>
                <a:gd name="connsiteX4" fmla="*/ 26823 w 63735"/>
                <a:gd name="connsiteY4" fmla="*/ 4640 h 64627"/>
                <a:gd name="connsiteX5" fmla="*/ 26823 w 63735"/>
                <a:gd name="connsiteY5" fmla="*/ 5146 h 64627"/>
                <a:gd name="connsiteX6" fmla="*/ 26823 w 63735"/>
                <a:gd name="connsiteY6" fmla="*/ 27210 h 64627"/>
                <a:gd name="connsiteX7" fmla="*/ 4947 w 63735"/>
                <a:gd name="connsiteY7" fmla="*/ 27210 h 64627"/>
                <a:gd name="connsiteX8" fmla="*/ -72 w 63735"/>
                <a:gd name="connsiteY8" fmla="*/ 32228 h 64627"/>
                <a:gd name="connsiteX9" fmla="*/ 4947 w 63735"/>
                <a:gd name="connsiteY9" fmla="*/ 37245 h 64627"/>
                <a:gd name="connsiteX10" fmla="*/ 26823 w 63735"/>
                <a:gd name="connsiteY10" fmla="*/ 37245 h 64627"/>
                <a:gd name="connsiteX11" fmla="*/ 26823 w 63735"/>
                <a:gd name="connsiteY11" fmla="*/ 59310 h 64627"/>
                <a:gd name="connsiteX12" fmla="*/ 31543 w 63735"/>
                <a:gd name="connsiteY12" fmla="*/ 64535 h 64627"/>
                <a:gd name="connsiteX13" fmla="*/ 36770 w 63735"/>
                <a:gd name="connsiteY13" fmla="*/ 59816 h 64627"/>
                <a:gd name="connsiteX14" fmla="*/ 36770 w 63735"/>
                <a:gd name="connsiteY14" fmla="*/ 59310 h 64627"/>
                <a:gd name="connsiteX15" fmla="*/ 36770 w 63735"/>
                <a:gd name="connsiteY15" fmla="*/ 37245 h 64627"/>
                <a:gd name="connsiteX16" fmla="*/ 58645 w 63735"/>
                <a:gd name="connsiteY16" fmla="*/ 37245 h 64627"/>
                <a:gd name="connsiteX17" fmla="*/ 63664 w 63735"/>
                <a:gd name="connsiteY17" fmla="*/ 32228 h 64627"/>
                <a:gd name="connsiteX18" fmla="*/ 58645 w 63735"/>
                <a:gd name="connsiteY18" fmla="*/ 27210 h 6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27">
                  <a:moveTo>
                    <a:pt x="58710" y="27210"/>
                  </a:moveTo>
                  <a:lnTo>
                    <a:pt x="36770" y="27210"/>
                  </a:lnTo>
                  <a:lnTo>
                    <a:pt x="36770" y="5146"/>
                  </a:lnTo>
                  <a:cubicBezTo>
                    <a:pt x="36909" y="2400"/>
                    <a:pt x="34796" y="60"/>
                    <a:pt x="32049" y="-80"/>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310"/>
                  </a:lnTo>
                  <a:cubicBezTo>
                    <a:pt x="26683" y="62056"/>
                    <a:pt x="28796" y="64395"/>
                    <a:pt x="31543" y="64535"/>
                  </a:cubicBezTo>
                  <a:cubicBezTo>
                    <a:pt x="34290" y="64675"/>
                    <a:pt x="36630" y="62562"/>
                    <a:pt x="36770" y="59816"/>
                  </a:cubicBezTo>
                  <a:cubicBezTo>
                    <a:pt x="36778" y="59647"/>
                    <a:pt x="36778" y="59478"/>
                    <a:pt x="36770" y="59310"/>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4" name="Graphic 48">
              <a:extLst>
                <a:ext uri="{FF2B5EF4-FFF2-40B4-BE49-F238E27FC236}">
                  <a16:creationId xmlns:a16="http://schemas.microsoft.com/office/drawing/2014/main" id="{6DBB0C61-8BBD-8D4B-A732-7A37C9C63890}"/>
                </a:ext>
              </a:extLst>
            </p:cNvPr>
            <p:cNvSpPr/>
            <p:nvPr/>
          </p:nvSpPr>
          <p:spPr>
            <a:xfrm>
              <a:off x="4763752" y="1625804"/>
              <a:ext cx="63735" cy="64589"/>
            </a:xfrm>
            <a:custGeom>
              <a:avLst/>
              <a:gdLst>
                <a:gd name="connsiteX0" fmla="*/ 58645 w 63735"/>
                <a:gd name="connsiteY0" fmla="*/ 27210 h 64589"/>
                <a:gd name="connsiteX1" fmla="*/ 36770 w 63735"/>
                <a:gd name="connsiteY1" fmla="*/ 27210 h 64589"/>
                <a:gd name="connsiteX2" fmla="*/ 36770 w 63735"/>
                <a:gd name="connsiteY2" fmla="*/ 5146 h 64589"/>
                <a:gd name="connsiteX3" fmla="*/ 32049 w 63735"/>
                <a:gd name="connsiteY3" fmla="*/ -79 h 64589"/>
                <a:gd name="connsiteX4" fmla="*/ 26823 w 63735"/>
                <a:gd name="connsiteY4" fmla="*/ 4640 h 64589"/>
                <a:gd name="connsiteX5" fmla="*/ 26823 w 63735"/>
                <a:gd name="connsiteY5" fmla="*/ 5146 h 64589"/>
                <a:gd name="connsiteX6" fmla="*/ 26823 w 63735"/>
                <a:gd name="connsiteY6" fmla="*/ 27210 h 64589"/>
                <a:gd name="connsiteX7" fmla="*/ 4947 w 63735"/>
                <a:gd name="connsiteY7" fmla="*/ 27210 h 64589"/>
                <a:gd name="connsiteX8" fmla="*/ -72 w 63735"/>
                <a:gd name="connsiteY8" fmla="*/ 32228 h 64589"/>
                <a:gd name="connsiteX9" fmla="*/ 4947 w 63735"/>
                <a:gd name="connsiteY9" fmla="*/ 37245 h 64589"/>
                <a:gd name="connsiteX10" fmla="*/ 26823 w 63735"/>
                <a:gd name="connsiteY10" fmla="*/ 37245 h 64589"/>
                <a:gd name="connsiteX11" fmla="*/ 26823 w 63735"/>
                <a:gd name="connsiteY11" fmla="*/ 59271 h 64589"/>
                <a:gd name="connsiteX12" fmla="*/ 31543 w 63735"/>
                <a:gd name="connsiteY12" fmla="*/ 64496 h 64589"/>
                <a:gd name="connsiteX13" fmla="*/ 36770 w 63735"/>
                <a:gd name="connsiteY13" fmla="*/ 59777 h 64589"/>
                <a:gd name="connsiteX14" fmla="*/ 36770 w 63735"/>
                <a:gd name="connsiteY14" fmla="*/ 59271 h 64589"/>
                <a:gd name="connsiteX15" fmla="*/ 36770 w 63735"/>
                <a:gd name="connsiteY15" fmla="*/ 37245 h 64589"/>
                <a:gd name="connsiteX16" fmla="*/ 58645 w 63735"/>
                <a:gd name="connsiteY16" fmla="*/ 37245 h 64589"/>
                <a:gd name="connsiteX17" fmla="*/ 63664 w 63735"/>
                <a:gd name="connsiteY17" fmla="*/ 32228 h 64589"/>
                <a:gd name="connsiteX18" fmla="*/ 58645 w 63735"/>
                <a:gd name="connsiteY18" fmla="*/ 27210 h 64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589">
                  <a:moveTo>
                    <a:pt x="58645" y="27210"/>
                  </a:moveTo>
                  <a:lnTo>
                    <a:pt x="36770" y="27210"/>
                  </a:lnTo>
                  <a:lnTo>
                    <a:pt x="36770" y="5146"/>
                  </a:lnTo>
                  <a:cubicBezTo>
                    <a:pt x="36909" y="2400"/>
                    <a:pt x="34796" y="60"/>
                    <a:pt x="32049" y="-79"/>
                  </a:cubicBezTo>
                  <a:cubicBezTo>
                    <a:pt x="29302" y="-219"/>
                    <a:pt x="26962" y="1894"/>
                    <a:pt x="26823" y="4640"/>
                  </a:cubicBezTo>
                  <a:cubicBezTo>
                    <a:pt x="26814" y="4809"/>
                    <a:pt x="26814" y="4977"/>
                    <a:pt x="26823" y="5146"/>
                  </a:cubicBezTo>
                  <a:lnTo>
                    <a:pt x="26823" y="27210"/>
                  </a:lnTo>
                  <a:lnTo>
                    <a:pt x="4947" y="27210"/>
                  </a:lnTo>
                  <a:cubicBezTo>
                    <a:pt x="2175" y="27210"/>
                    <a:pt x="-72" y="29457"/>
                    <a:pt x="-72" y="32228"/>
                  </a:cubicBezTo>
                  <a:cubicBezTo>
                    <a:pt x="-72" y="34999"/>
                    <a:pt x="2175" y="37245"/>
                    <a:pt x="4947" y="37245"/>
                  </a:cubicBezTo>
                  <a:lnTo>
                    <a:pt x="26823" y="37245"/>
                  </a:lnTo>
                  <a:lnTo>
                    <a:pt x="26823" y="59271"/>
                  </a:lnTo>
                  <a:cubicBezTo>
                    <a:pt x="26683" y="62017"/>
                    <a:pt x="28796" y="64357"/>
                    <a:pt x="31543" y="64496"/>
                  </a:cubicBezTo>
                  <a:cubicBezTo>
                    <a:pt x="34290" y="64636"/>
                    <a:pt x="36630" y="62523"/>
                    <a:pt x="36770" y="59777"/>
                  </a:cubicBezTo>
                  <a:cubicBezTo>
                    <a:pt x="36778" y="59608"/>
                    <a:pt x="36778" y="59440"/>
                    <a:pt x="36770" y="59271"/>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5" name="Graphic 48">
              <a:extLst>
                <a:ext uri="{FF2B5EF4-FFF2-40B4-BE49-F238E27FC236}">
                  <a16:creationId xmlns:a16="http://schemas.microsoft.com/office/drawing/2014/main" id="{6DBB0C61-8BBD-8D4B-A732-7A37C9C63890}"/>
                </a:ext>
              </a:extLst>
            </p:cNvPr>
            <p:cNvSpPr/>
            <p:nvPr/>
          </p:nvSpPr>
          <p:spPr>
            <a:xfrm>
              <a:off x="3465367" y="1740070"/>
              <a:ext cx="63240" cy="64134"/>
            </a:xfrm>
            <a:custGeom>
              <a:avLst/>
              <a:gdLst>
                <a:gd name="connsiteX0" fmla="*/ 58404 w 63240"/>
                <a:gd name="connsiteY0" fmla="*/ 26970 h 64134"/>
                <a:gd name="connsiteX1" fmla="*/ 36529 w 63240"/>
                <a:gd name="connsiteY1" fmla="*/ 26970 h 64134"/>
                <a:gd name="connsiteX2" fmla="*/ 36529 w 63240"/>
                <a:gd name="connsiteY2" fmla="*/ 4893 h 64134"/>
                <a:gd name="connsiteX3" fmla="*/ 31549 w 63240"/>
                <a:gd name="connsiteY3" fmla="*/ -86 h 64134"/>
                <a:gd name="connsiteX4" fmla="*/ 26569 w 63240"/>
                <a:gd name="connsiteY4" fmla="*/ 4893 h 64134"/>
                <a:gd name="connsiteX5" fmla="*/ 26569 w 63240"/>
                <a:gd name="connsiteY5" fmla="*/ 26970 h 64134"/>
                <a:gd name="connsiteX6" fmla="*/ 4693 w 63240"/>
                <a:gd name="connsiteY6" fmla="*/ 26970 h 64134"/>
                <a:gd name="connsiteX7" fmla="*/ -65 w 63240"/>
                <a:gd name="connsiteY7" fmla="*/ 32235 h 64134"/>
                <a:gd name="connsiteX8" fmla="*/ 4693 w 63240"/>
                <a:gd name="connsiteY8" fmla="*/ 36992 h 64134"/>
                <a:gd name="connsiteX9" fmla="*/ 26569 w 63240"/>
                <a:gd name="connsiteY9" fmla="*/ 36992 h 64134"/>
                <a:gd name="connsiteX10" fmla="*/ 26569 w 63240"/>
                <a:gd name="connsiteY10" fmla="*/ 59069 h 64134"/>
                <a:gd name="connsiteX11" fmla="*/ 31549 w 63240"/>
                <a:gd name="connsiteY11" fmla="*/ 64048 h 64134"/>
                <a:gd name="connsiteX12" fmla="*/ 36529 w 63240"/>
                <a:gd name="connsiteY12" fmla="*/ 59069 h 64134"/>
                <a:gd name="connsiteX13" fmla="*/ 36529 w 63240"/>
                <a:gd name="connsiteY13" fmla="*/ 36992 h 64134"/>
                <a:gd name="connsiteX14" fmla="*/ 58404 w 63240"/>
                <a:gd name="connsiteY14" fmla="*/ 36992 h 64134"/>
                <a:gd name="connsiteX15" fmla="*/ 63162 w 63240"/>
                <a:gd name="connsiteY15" fmla="*/ 31727 h 64134"/>
                <a:gd name="connsiteX16" fmla="*/ 58404 w 63240"/>
                <a:gd name="connsiteY16" fmla="*/ 26970 h 6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34">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69"/>
                  </a:lnTo>
                  <a:cubicBezTo>
                    <a:pt x="26569" y="61819"/>
                    <a:pt x="28798" y="64048"/>
                    <a:pt x="31549" y="64048"/>
                  </a:cubicBezTo>
                  <a:cubicBezTo>
                    <a:pt x="34299" y="64048"/>
                    <a:pt x="36529" y="61819"/>
                    <a:pt x="36529" y="59069"/>
                  </a:cubicBezTo>
                  <a:lnTo>
                    <a:pt x="36529" y="36992"/>
                  </a:lnTo>
                  <a:lnTo>
                    <a:pt x="58404" y="36992"/>
                  </a:lnTo>
                  <a:cubicBezTo>
                    <a:pt x="61172" y="36852"/>
                    <a:pt x="63302"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6" name="Graphic 48">
              <a:extLst>
                <a:ext uri="{FF2B5EF4-FFF2-40B4-BE49-F238E27FC236}">
                  <a16:creationId xmlns:a16="http://schemas.microsoft.com/office/drawing/2014/main" id="{6DBB0C61-8BBD-8D4B-A732-7A37C9C63890}"/>
                </a:ext>
              </a:extLst>
            </p:cNvPr>
            <p:cNvSpPr/>
            <p:nvPr/>
          </p:nvSpPr>
          <p:spPr>
            <a:xfrm>
              <a:off x="4888915" y="1953650"/>
              <a:ext cx="63240" cy="64121"/>
            </a:xfrm>
            <a:custGeom>
              <a:avLst/>
              <a:gdLst>
                <a:gd name="connsiteX0" fmla="*/ 58404 w 63240"/>
                <a:gd name="connsiteY0" fmla="*/ 26970 h 64121"/>
                <a:gd name="connsiteX1" fmla="*/ 36529 w 63240"/>
                <a:gd name="connsiteY1" fmla="*/ 26970 h 64121"/>
                <a:gd name="connsiteX2" fmla="*/ 36529 w 63240"/>
                <a:gd name="connsiteY2" fmla="*/ 4893 h 64121"/>
                <a:gd name="connsiteX3" fmla="*/ 31549 w 63240"/>
                <a:gd name="connsiteY3" fmla="*/ -86 h 64121"/>
                <a:gd name="connsiteX4" fmla="*/ 26569 w 63240"/>
                <a:gd name="connsiteY4" fmla="*/ 4893 h 64121"/>
                <a:gd name="connsiteX5" fmla="*/ 26569 w 63240"/>
                <a:gd name="connsiteY5" fmla="*/ 26970 h 64121"/>
                <a:gd name="connsiteX6" fmla="*/ 4693 w 63240"/>
                <a:gd name="connsiteY6" fmla="*/ 26970 h 64121"/>
                <a:gd name="connsiteX7" fmla="*/ -65 w 63240"/>
                <a:gd name="connsiteY7" fmla="*/ 32235 h 64121"/>
                <a:gd name="connsiteX8" fmla="*/ 4693 w 63240"/>
                <a:gd name="connsiteY8" fmla="*/ 36992 h 64121"/>
                <a:gd name="connsiteX9" fmla="*/ 26569 w 63240"/>
                <a:gd name="connsiteY9" fmla="*/ 36992 h 64121"/>
                <a:gd name="connsiteX10" fmla="*/ 26569 w 63240"/>
                <a:gd name="connsiteY10" fmla="*/ 59056 h 64121"/>
                <a:gd name="connsiteX11" fmla="*/ 31549 w 63240"/>
                <a:gd name="connsiteY11" fmla="*/ 64035 h 64121"/>
                <a:gd name="connsiteX12" fmla="*/ 36529 w 63240"/>
                <a:gd name="connsiteY12" fmla="*/ 59056 h 64121"/>
                <a:gd name="connsiteX13" fmla="*/ 36529 w 63240"/>
                <a:gd name="connsiteY13" fmla="*/ 36992 h 64121"/>
                <a:gd name="connsiteX14" fmla="*/ 58404 w 63240"/>
                <a:gd name="connsiteY14" fmla="*/ 36992 h 64121"/>
                <a:gd name="connsiteX15" fmla="*/ 63162 w 63240"/>
                <a:gd name="connsiteY15" fmla="*/ 31727 h 64121"/>
                <a:gd name="connsiteX16" fmla="*/ 58404 w 63240"/>
                <a:gd name="connsiteY16" fmla="*/ 26970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240" h="64121">
                  <a:moveTo>
                    <a:pt x="58404" y="26970"/>
                  </a:moveTo>
                  <a:lnTo>
                    <a:pt x="36529" y="26970"/>
                  </a:lnTo>
                  <a:lnTo>
                    <a:pt x="36529" y="4893"/>
                  </a:lnTo>
                  <a:cubicBezTo>
                    <a:pt x="36529" y="2143"/>
                    <a:pt x="34299" y="-86"/>
                    <a:pt x="31549" y="-86"/>
                  </a:cubicBezTo>
                  <a:cubicBezTo>
                    <a:pt x="28798" y="-86"/>
                    <a:pt x="26569" y="2143"/>
                    <a:pt x="26569" y="4893"/>
                  </a:cubicBezTo>
                  <a:lnTo>
                    <a:pt x="26569" y="26970"/>
                  </a:lnTo>
                  <a:lnTo>
                    <a:pt x="4693" y="26970"/>
                  </a:lnTo>
                  <a:cubicBezTo>
                    <a:pt x="1925" y="27110"/>
                    <a:pt x="-205" y="29468"/>
                    <a:pt x="-65" y="32235"/>
                  </a:cubicBezTo>
                  <a:cubicBezTo>
                    <a:pt x="65" y="34806"/>
                    <a:pt x="2121" y="36862"/>
                    <a:pt x="4693" y="36992"/>
                  </a:cubicBezTo>
                  <a:lnTo>
                    <a:pt x="26569" y="36992"/>
                  </a:lnTo>
                  <a:lnTo>
                    <a:pt x="26569" y="59056"/>
                  </a:lnTo>
                  <a:cubicBezTo>
                    <a:pt x="26569" y="61806"/>
                    <a:pt x="28798" y="64035"/>
                    <a:pt x="31549" y="64035"/>
                  </a:cubicBezTo>
                  <a:cubicBezTo>
                    <a:pt x="34299" y="64035"/>
                    <a:pt x="36529" y="61806"/>
                    <a:pt x="36529" y="59056"/>
                  </a:cubicBezTo>
                  <a:lnTo>
                    <a:pt x="36529" y="36992"/>
                  </a:lnTo>
                  <a:lnTo>
                    <a:pt x="58404" y="36992"/>
                  </a:lnTo>
                  <a:cubicBezTo>
                    <a:pt x="61172" y="36852"/>
                    <a:pt x="63303" y="34495"/>
                    <a:pt x="63162" y="31727"/>
                  </a:cubicBezTo>
                  <a:cubicBezTo>
                    <a:pt x="63032" y="29156"/>
                    <a:pt x="60976" y="27100"/>
                    <a:pt x="58404" y="2697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7" name="Graphic 48">
              <a:extLst>
                <a:ext uri="{FF2B5EF4-FFF2-40B4-BE49-F238E27FC236}">
                  <a16:creationId xmlns:a16="http://schemas.microsoft.com/office/drawing/2014/main" id="{6DBB0C61-8BBD-8D4B-A732-7A37C9C63890}"/>
                </a:ext>
              </a:extLst>
            </p:cNvPr>
            <p:cNvSpPr/>
            <p:nvPr/>
          </p:nvSpPr>
          <p:spPr>
            <a:xfrm>
              <a:off x="3386117" y="2216671"/>
              <a:ext cx="63748" cy="64121"/>
            </a:xfrm>
            <a:custGeom>
              <a:avLst/>
              <a:gdLst>
                <a:gd name="connsiteX0" fmla="*/ 58658 w 63748"/>
                <a:gd name="connsiteY0" fmla="*/ 27009 h 64121"/>
                <a:gd name="connsiteX1" fmla="*/ 36782 w 63748"/>
                <a:gd name="connsiteY1" fmla="*/ 27009 h 64121"/>
                <a:gd name="connsiteX2" fmla="*/ 36782 w 63748"/>
                <a:gd name="connsiteY2" fmla="*/ 4893 h 64121"/>
                <a:gd name="connsiteX3" fmla="*/ 31803 w 63748"/>
                <a:gd name="connsiteY3" fmla="*/ -86 h 64121"/>
                <a:gd name="connsiteX4" fmla="*/ 26823 w 63748"/>
                <a:gd name="connsiteY4" fmla="*/ 4893 h 64121"/>
                <a:gd name="connsiteX5" fmla="*/ 26823 w 63748"/>
                <a:gd name="connsiteY5" fmla="*/ 26957 h 64121"/>
                <a:gd name="connsiteX6" fmla="*/ 4947 w 63748"/>
                <a:gd name="connsiteY6" fmla="*/ 26957 h 64121"/>
                <a:gd name="connsiteX7" fmla="*/ -72 w 63748"/>
                <a:gd name="connsiteY7" fmla="*/ 31975 h 64121"/>
                <a:gd name="connsiteX8" fmla="*/ 4947 w 63748"/>
                <a:gd name="connsiteY8" fmla="*/ 36992 h 64121"/>
                <a:gd name="connsiteX9" fmla="*/ 26823 w 63748"/>
                <a:gd name="connsiteY9" fmla="*/ 36992 h 64121"/>
                <a:gd name="connsiteX10" fmla="*/ 26823 w 63748"/>
                <a:gd name="connsiteY10" fmla="*/ 59056 h 64121"/>
                <a:gd name="connsiteX11" fmla="*/ 31803 w 63748"/>
                <a:gd name="connsiteY11" fmla="*/ 64035 h 64121"/>
                <a:gd name="connsiteX12" fmla="*/ 36782 w 63748"/>
                <a:gd name="connsiteY12" fmla="*/ 59056 h 64121"/>
                <a:gd name="connsiteX13" fmla="*/ 36782 w 63748"/>
                <a:gd name="connsiteY13" fmla="*/ 37057 h 64121"/>
                <a:gd name="connsiteX14" fmla="*/ 58658 w 63748"/>
                <a:gd name="connsiteY14" fmla="*/ 37057 h 64121"/>
                <a:gd name="connsiteX15" fmla="*/ 63677 w 63748"/>
                <a:gd name="connsiteY15" fmla="*/ 32039 h 64121"/>
                <a:gd name="connsiteX16" fmla="*/ 58658 w 63748"/>
                <a:gd name="connsiteY16" fmla="*/ 27021 h 64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748" h="64121">
                  <a:moveTo>
                    <a:pt x="58658" y="27009"/>
                  </a:moveTo>
                  <a:lnTo>
                    <a:pt x="36782" y="27009"/>
                  </a:lnTo>
                  <a:lnTo>
                    <a:pt x="36782" y="4893"/>
                  </a:lnTo>
                  <a:cubicBezTo>
                    <a:pt x="36782" y="2143"/>
                    <a:pt x="34553" y="-86"/>
                    <a:pt x="31803" y="-86"/>
                  </a:cubicBezTo>
                  <a:cubicBezTo>
                    <a:pt x="29052" y="-86"/>
                    <a:pt x="26823" y="2143"/>
                    <a:pt x="26823" y="4893"/>
                  </a:cubicBezTo>
                  <a:lnTo>
                    <a:pt x="26823" y="26957"/>
                  </a:lnTo>
                  <a:lnTo>
                    <a:pt x="4947" y="26957"/>
                  </a:lnTo>
                  <a:cubicBezTo>
                    <a:pt x="2175" y="26957"/>
                    <a:pt x="-72" y="29204"/>
                    <a:pt x="-72" y="31975"/>
                  </a:cubicBezTo>
                  <a:cubicBezTo>
                    <a:pt x="-72" y="34746"/>
                    <a:pt x="2175" y="36992"/>
                    <a:pt x="4947" y="36992"/>
                  </a:cubicBezTo>
                  <a:lnTo>
                    <a:pt x="26823" y="36992"/>
                  </a:lnTo>
                  <a:lnTo>
                    <a:pt x="26823" y="59056"/>
                  </a:lnTo>
                  <a:cubicBezTo>
                    <a:pt x="26823" y="61806"/>
                    <a:pt x="29052" y="64035"/>
                    <a:pt x="31803" y="64035"/>
                  </a:cubicBezTo>
                  <a:cubicBezTo>
                    <a:pt x="34553" y="64035"/>
                    <a:pt x="36782" y="61806"/>
                    <a:pt x="36782" y="59056"/>
                  </a:cubicBezTo>
                  <a:lnTo>
                    <a:pt x="36782" y="37057"/>
                  </a:lnTo>
                  <a:lnTo>
                    <a:pt x="58658" y="37057"/>
                  </a:lnTo>
                  <a:cubicBezTo>
                    <a:pt x="61430" y="37057"/>
                    <a:pt x="63677" y="34810"/>
                    <a:pt x="63677" y="32039"/>
                  </a:cubicBezTo>
                  <a:cubicBezTo>
                    <a:pt x="63677" y="29268"/>
                    <a:pt x="61430" y="27021"/>
                    <a:pt x="58658" y="27021"/>
                  </a:cubicBezTo>
                  <a:close/>
                </a:path>
              </a:pathLst>
            </a:custGeom>
            <a:solidFill>
              <a:srgbClr val="FFFFFF"/>
            </a:solidFill>
            <a:ln w="1283" cap="flat">
              <a:noFill/>
              <a:prstDash val="solid"/>
              <a:miter/>
            </a:ln>
          </p:spPr>
          <p:txBody>
            <a:bodyPr rtlCol="0" anchor="ctr"/>
            <a:lstStyle/>
            <a:p>
              <a:endParaRPr lang="en-VN"/>
            </a:p>
          </p:txBody>
        </p:sp>
        <p:sp>
          <p:nvSpPr>
            <p:cNvPr id="58" name="Graphic 48">
              <a:extLst>
                <a:ext uri="{FF2B5EF4-FFF2-40B4-BE49-F238E27FC236}">
                  <a16:creationId xmlns:a16="http://schemas.microsoft.com/office/drawing/2014/main" id="{6DBB0C61-8BBD-8D4B-A732-7A37C9C63890}"/>
                </a:ext>
              </a:extLst>
            </p:cNvPr>
            <p:cNvSpPr/>
            <p:nvPr/>
          </p:nvSpPr>
          <p:spPr>
            <a:xfrm>
              <a:off x="4759309" y="1193807"/>
              <a:ext cx="63227" cy="64640"/>
            </a:xfrm>
            <a:custGeom>
              <a:avLst/>
              <a:gdLst>
                <a:gd name="connsiteX0" fmla="*/ 58391 w 63227"/>
                <a:gd name="connsiteY0" fmla="*/ 27223 h 64640"/>
                <a:gd name="connsiteX1" fmla="*/ 36516 w 63227"/>
                <a:gd name="connsiteY1" fmla="*/ 27223 h 64640"/>
                <a:gd name="connsiteX2" fmla="*/ 36516 w 63227"/>
                <a:gd name="connsiteY2" fmla="*/ 5146 h 64640"/>
                <a:gd name="connsiteX3" fmla="*/ 31795 w 63227"/>
                <a:gd name="connsiteY3" fmla="*/ -80 h 64640"/>
                <a:gd name="connsiteX4" fmla="*/ 26569 w 63227"/>
                <a:gd name="connsiteY4" fmla="*/ 4640 h 64640"/>
                <a:gd name="connsiteX5" fmla="*/ 26569 w 63227"/>
                <a:gd name="connsiteY5" fmla="*/ 5146 h 64640"/>
                <a:gd name="connsiteX6" fmla="*/ 26569 w 63227"/>
                <a:gd name="connsiteY6" fmla="*/ 27223 h 64640"/>
                <a:gd name="connsiteX7" fmla="*/ 4693 w 63227"/>
                <a:gd name="connsiteY7" fmla="*/ 27223 h 64640"/>
                <a:gd name="connsiteX8" fmla="*/ -65 w 63227"/>
                <a:gd name="connsiteY8" fmla="*/ 32488 h 64640"/>
                <a:gd name="connsiteX9" fmla="*/ 4693 w 63227"/>
                <a:gd name="connsiteY9" fmla="*/ 37245 h 64640"/>
                <a:gd name="connsiteX10" fmla="*/ 26569 w 63227"/>
                <a:gd name="connsiteY10" fmla="*/ 37245 h 64640"/>
                <a:gd name="connsiteX11" fmla="*/ 26569 w 63227"/>
                <a:gd name="connsiteY11" fmla="*/ 59322 h 64640"/>
                <a:gd name="connsiteX12" fmla="*/ 31289 w 63227"/>
                <a:gd name="connsiteY12" fmla="*/ 64548 h 64640"/>
                <a:gd name="connsiteX13" fmla="*/ 36516 w 63227"/>
                <a:gd name="connsiteY13" fmla="*/ 59829 h 64640"/>
                <a:gd name="connsiteX14" fmla="*/ 36516 w 63227"/>
                <a:gd name="connsiteY14" fmla="*/ 59322 h 64640"/>
                <a:gd name="connsiteX15" fmla="*/ 36516 w 63227"/>
                <a:gd name="connsiteY15" fmla="*/ 37245 h 64640"/>
                <a:gd name="connsiteX16" fmla="*/ 58391 w 63227"/>
                <a:gd name="connsiteY16" fmla="*/ 37245 h 64640"/>
                <a:gd name="connsiteX17" fmla="*/ 63149 w 63227"/>
                <a:gd name="connsiteY17" fmla="*/ 31980 h 64640"/>
                <a:gd name="connsiteX18" fmla="*/ 58391 w 63227"/>
                <a:gd name="connsiteY18" fmla="*/ 27223 h 6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227" h="64640">
                  <a:moveTo>
                    <a:pt x="58391" y="27223"/>
                  </a:moveTo>
                  <a:lnTo>
                    <a:pt x="36516" y="27223"/>
                  </a:lnTo>
                  <a:lnTo>
                    <a:pt x="36516" y="5146"/>
                  </a:lnTo>
                  <a:cubicBezTo>
                    <a:pt x="36656" y="2400"/>
                    <a:pt x="34542" y="60"/>
                    <a:pt x="31795" y="-80"/>
                  </a:cubicBezTo>
                  <a:cubicBezTo>
                    <a:pt x="29049" y="-219"/>
                    <a:pt x="26709" y="1894"/>
                    <a:pt x="26569" y="4640"/>
                  </a:cubicBezTo>
                  <a:cubicBezTo>
                    <a:pt x="26560" y="4809"/>
                    <a:pt x="26560" y="4977"/>
                    <a:pt x="26569" y="5146"/>
                  </a:cubicBezTo>
                  <a:lnTo>
                    <a:pt x="26569" y="27223"/>
                  </a:lnTo>
                  <a:lnTo>
                    <a:pt x="4693" y="27223"/>
                  </a:lnTo>
                  <a:cubicBezTo>
                    <a:pt x="1925" y="27363"/>
                    <a:pt x="-205" y="29721"/>
                    <a:pt x="-65" y="32488"/>
                  </a:cubicBezTo>
                  <a:cubicBezTo>
                    <a:pt x="65" y="35060"/>
                    <a:pt x="2121" y="37115"/>
                    <a:pt x="4693" y="37245"/>
                  </a:cubicBezTo>
                  <a:lnTo>
                    <a:pt x="26569" y="37245"/>
                  </a:lnTo>
                  <a:lnTo>
                    <a:pt x="26569" y="59322"/>
                  </a:lnTo>
                  <a:cubicBezTo>
                    <a:pt x="26429" y="62069"/>
                    <a:pt x="28542" y="64408"/>
                    <a:pt x="31289" y="64548"/>
                  </a:cubicBezTo>
                  <a:cubicBezTo>
                    <a:pt x="34036" y="64688"/>
                    <a:pt x="36376" y="62575"/>
                    <a:pt x="36516" y="59829"/>
                  </a:cubicBezTo>
                  <a:cubicBezTo>
                    <a:pt x="36524" y="59660"/>
                    <a:pt x="36524" y="59491"/>
                    <a:pt x="36516" y="59322"/>
                  </a:cubicBezTo>
                  <a:lnTo>
                    <a:pt x="36516" y="37245"/>
                  </a:lnTo>
                  <a:lnTo>
                    <a:pt x="58391" y="37245"/>
                  </a:lnTo>
                  <a:cubicBezTo>
                    <a:pt x="61159" y="37105"/>
                    <a:pt x="63290" y="34748"/>
                    <a:pt x="63149" y="31980"/>
                  </a:cubicBezTo>
                  <a:cubicBezTo>
                    <a:pt x="63019" y="29409"/>
                    <a:pt x="60963" y="27353"/>
                    <a:pt x="58391" y="27223"/>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59" name="Graphic 48">
              <a:extLst>
                <a:ext uri="{FF2B5EF4-FFF2-40B4-BE49-F238E27FC236}">
                  <a16:creationId xmlns:a16="http://schemas.microsoft.com/office/drawing/2014/main" id="{6DBB0C61-8BBD-8D4B-A732-7A37C9C63890}"/>
                </a:ext>
              </a:extLst>
            </p:cNvPr>
            <p:cNvSpPr/>
            <p:nvPr/>
          </p:nvSpPr>
          <p:spPr>
            <a:xfrm>
              <a:off x="2550983" y="2042567"/>
              <a:ext cx="63735" cy="64666"/>
            </a:xfrm>
            <a:custGeom>
              <a:avLst/>
              <a:gdLst>
                <a:gd name="connsiteX0" fmla="*/ 58645 w 63735"/>
                <a:gd name="connsiteY0" fmla="*/ 27185 h 64666"/>
                <a:gd name="connsiteX1" fmla="*/ 36770 w 63735"/>
                <a:gd name="connsiteY1" fmla="*/ 27185 h 64666"/>
                <a:gd name="connsiteX2" fmla="*/ 36770 w 63735"/>
                <a:gd name="connsiteY2" fmla="*/ 5146 h 64666"/>
                <a:gd name="connsiteX3" fmla="*/ 32049 w 63735"/>
                <a:gd name="connsiteY3" fmla="*/ -79 h 64666"/>
                <a:gd name="connsiteX4" fmla="*/ 26823 w 63735"/>
                <a:gd name="connsiteY4" fmla="*/ 4640 h 64666"/>
                <a:gd name="connsiteX5" fmla="*/ 26823 w 63735"/>
                <a:gd name="connsiteY5" fmla="*/ 5146 h 64666"/>
                <a:gd name="connsiteX6" fmla="*/ 26823 w 63735"/>
                <a:gd name="connsiteY6" fmla="*/ 27185 h 64666"/>
                <a:gd name="connsiteX7" fmla="*/ 4947 w 63735"/>
                <a:gd name="connsiteY7" fmla="*/ 27185 h 64666"/>
                <a:gd name="connsiteX8" fmla="*/ -72 w 63735"/>
                <a:gd name="connsiteY8" fmla="*/ 32202 h 64666"/>
                <a:gd name="connsiteX9" fmla="*/ 4947 w 63735"/>
                <a:gd name="connsiteY9" fmla="*/ 37220 h 64666"/>
                <a:gd name="connsiteX10" fmla="*/ 26823 w 63735"/>
                <a:gd name="connsiteY10" fmla="*/ 37220 h 64666"/>
                <a:gd name="connsiteX11" fmla="*/ 26823 w 63735"/>
                <a:gd name="connsiteY11" fmla="*/ 59348 h 64666"/>
                <a:gd name="connsiteX12" fmla="*/ 31543 w 63735"/>
                <a:gd name="connsiteY12" fmla="*/ 64574 h 64666"/>
                <a:gd name="connsiteX13" fmla="*/ 36770 w 63735"/>
                <a:gd name="connsiteY13" fmla="*/ 59854 h 64666"/>
                <a:gd name="connsiteX14" fmla="*/ 36770 w 63735"/>
                <a:gd name="connsiteY14" fmla="*/ 59348 h 64666"/>
                <a:gd name="connsiteX15" fmla="*/ 36770 w 63735"/>
                <a:gd name="connsiteY15" fmla="*/ 37245 h 64666"/>
                <a:gd name="connsiteX16" fmla="*/ 58645 w 63735"/>
                <a:gd name="connsiteY16" fmla="*/ 37245 h 64666"/>
                <a:gd name="connsiteX17" fmla="*/ 63664 w 63735"/>
                <a:gd name="connsiteY17" fmla="*/ 32228 h 64666"/>
                <a:gd name="connsiteX18" fmla="*/ 58645 w 63735"/>
                <a:gd name="connsiteY18" fmla="*/ 27210 h 6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735" h="64666">
                  <a:moveTo>
                    <a:pt x="58645" y="27185"/>
                  </a:moveTo>
                  <a:lnTo>
                    <a:pt x="36770" y="27185"/>
                  </a:lnTo>
                  <a:lnTo>
                    <a:pt x="36770" y="5146"/>
                  </a:lnTo>
                  <a:cubicBezTo>
                    <a:pt x="36909" y="2400"/>
                    <a:pt x="34796" y="60"/>
                    <a:pt x="32049" y="-79"/>
                  </a:cubicBezTo>
                  <a:cubicBezTo>
                    <a:pt x="29302" y="-219"/>
                    <a:pt x="26962" y="1894"/>
                    <a:pt x="26823" y="4640"/>
                  </a:cubicBezTo>
                  <a:cubicBezTo>
                    <a:pt x="26814" y="4809"/>
                    <a:pt x="26814" y="4977"/>
                    <a:pt x="26823" y="5146"/>
                  </a:cubicBezTo>
                  <a:lnTo>
                    <a:pt x="26823" y="27185"/>
                  </a:lnTo>
                  <a:lnTo>
                    <a:pt x="4947" y="27185"/>
                  </a:lnTo>
                  <a:cubicBezTo>
                    <a:pt x="2175" y="27185"/>
                    <a:pt x="-72" y="29431"/>
                    <a:pt x="-72" y="32202"/>
                  </a:cubicBezTo>
                  <a:cubicBezTo>
                    <a:pt x="-72" y="34973"/>
                    <a:pt x="2175" y="37220"/>
                    <a:pt x="4947" y="37220"/>
                  </a:cubicBezTo>
                  <a:lnTo>
                    <a:pt x="26823" y="37220"/>
                  </a:lnTo>
                  <a:lnTo>
                    <a:pt x="26823" y="59348"/>
                  </a:lnTo>
                  <a:cubicBezTo>
                    <a:pt x="26683" y="62094"/>
                    <a:pt x="28796" y="64434"/>
                    <a:pt x="31543" y="64574"/>
                  </a:cubicBezTo>
                  <a:cubicBezTo>
                    <a:pt x="34290" y="64713"/>
                    <a:pt x="36630" y="62600"/>
                    <a:pt x="36770" y="59854"/>
                  </a:cubicBezTo>
                  <a:cubicBezTo>
                    <a:pt x="36778" y="59686"/>
                    <a:pt x="36778" y="59517"/>
                    <a:pt x="36770" y="59348"/>
                  </a:cubicBezTo>
                  <a:lnTo>
                    <a:pt x="36770" y="37245"/>
                  </a:lnTo>
                  <a:lnTo>
                    <a:pt x="58645" y="37245"/>
                  </a:lnTo>
                  <a:cubicBezTo>
                    <a:pt x="61417" y="37245"/>
                    <a:pt x="63664" y="34999"/>
                    <a:pt x="63664" y="32228"/>
                  </a:cubicBezTo>
                  <a:cubicBezTo>
                    <a:pt x="63664" y="29457"/>
                    <a:pt x="61417" y="27210"/>
                    <a:pt x="58645" y="27210"/>
                  </a:cubicBezTo>
                  <a:close/>
                </a:path>
              </a:pathLst>
            </a:custGeom>
            <a:solidFill>
              <a:schemeClr val="accent4">
                <a:lumMod val="60000"/>
                <a:lumOff val="40000"/>
              </a:schemeClr>
            </a:solidFill>
            <a:ln w="1283" cap="flat">
              <a:noFill/>
              <a:prstDash val="solid"/>
              <a:miter/>
            </a:ln>
          </p:spPr>
          <p:txBody>
            <a:bodyPr rtlCol="0" anchor="ctr"/>
            <a:lstStyle/>
            <a:p>
              <a:endParaRPr lang="en-VN"/>
            </a:p>
          </p:txBody>
        </p:sp>
        <p:sp>
          <p:nvSpPr>
            <p:cNvPr id="60" name="Graphic 48">
              <a:extLst>
                <a:ext uri="{FF2B5EF4-FFF2-40B4-BE49-F238E27FC236}">
                  <a16:creationId xmlns:a16="http://schemas.microsoft.com/office/drawing/2014/main" id="{6DBB0C61-8BBD-8D4B-A732-7A37C9C63890}"/>
                </a:ext>
              </a:extLst>
            </p:cNvPr>
            <p:cNvSpPr/>
            <p:nvPr/>
          </p:nvSpPr>
          <p:spPr>
            <a:xfrm>
              <a:off x="2677038" y="3066911"/>
              <a:ext cx="2233884" cy="351227"/>
            </a:xfrm>
            <a:custGeom>
              <a:avLst/>
              <a:gdLst>
                <a:gd name="connsiteX0" fmla="*/ 2233885 w 2233884"/>
                <a:gd name="connsiteY0" fmla="*/ 175613 h 351227"/>
                <a:gd name="connsiteX1" fmla="*/ 1116942 w 2233884"/>
                <a:gd name="connsiteY1" fmla="*/ 351227 h 351227"/>
                <a:gd name="connsiteX2" fmla="*/ 0 w 2233884"/>
                <a:gd name="connsiteY2" fmla="*/ 175613 h 351227"/>
                <a:gd name="connsiteX3" fmla="*/ 1116942 w 2233884"/>
                <a:gd name="connsiteY3" fmla="*/ 0 h 351227"/>
                <a:gd name="connsiteX4" fmla="*/ 2233885 w 2233884"/>
                <a:gd name="connsiteY4" fmla="*/ 175613 h 3512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3884" h="351227">
                  <a:moveTo>
                    <a:pt x="2233885" y="175613"/>
                  </a:moveTo>
                  <a:cubicBezTo>
                    <a:pt x="2233885" y="272602"/>
                    <a:pt x="1733813" y="351227"/>
                    <a:pt x="1116942" y="351227"/>
                  </a:cubicBezTo>
                  <a:cubicBezTo>
                    <a:pt x="500072" y="351227"/>
                    <a:pt x="0" y="272602"/>
                    <a:pt x="0" y="175613"/>
                  </a:cubicBezTo>
                  <a:cubicBezTo>
                    <a:pt x="0" y="78625"/>
                    <a:pt x="500072" y="0"/>
                    <a:pt x="1116942" y="0"/>
                  </a:cubicBezTo>
                  <a:cubicBezTo>
                    <a:pt x="1733813" y="0"/>
                    <a:pt x="2233885" y="78625"/>
                    <a:pt x="2233885" y="175613"/>
                  </a:cubicBezTo>
                  <a:close/>
                </a:path>
              </a:pathLst>
            </a:custGeom>
            <a:solidFill>
              <a:srgbClr val="B5777C">
                <a:alpha val="32000"/>
              </a:srgbClr>
            </a:solidFill>
            <a:ln w="1283" cap="flat">
              <a:noFill/>
              <a:prstDash val="solid"/>
              <a:miter/>
            </a:ln>
          </p:spPr>
          <p:txBody>
            <a:bodyPr rtlCol="0" anchor="ctr"/>
            <a:lstStyle/>
            <a:p>
              <a:endParaRPr lang="en-VN"/>
            </a:p>
          </p:txBody>
        </p:sp>
        <p:sp>
          <p:nvSpPr>
            <p:cNvPr id="61" name="Graphic 48">
              <a:extLst>
                <a:ext uri="{FF2B5EF4-FFF2-40B4-BE49-F238E27FC236}">
                  <a16:creationId xmlns:a16="http://schemas.microsoft.com/office/drawing/2014/main" id="{6DBB0C61-8BBD-8D4B-A732-7A37C9C63890}"/>
                </a:ext>
              </a:extLst>
            </p:cNvPr>
            <p:cNvSpPr/>
            <p:nvPr/>
          </p:nvSpPr>
          <p:spPr>
            <a:xfrm>
              <a:off x="4683160" y="2746445"/>
              <a:ext cx="78739" cy="63766"/>
            </a:xfrm>
            <a:custGeom>
              <a:avLst/>
              <a:gdLst>
                <a:gd name="connsiteX0" fmla="*/ -72 w 78739"/>
                <a:gd name="connsiteY0" fmla="*/ -86 h 63766"/>
                <a:gd name="connsiteX1" fmla="*/ 78668 w 78739"/>
                <a:gd name="connsiteY1" fmla="*/ 60459 h 63766"/>
                <a:gd name="connsiteX2" fmla="*/ -72 w 78739"/>
                <a:gd name="connsiteY2" fmla="*/ -86 h 63766"/>
              </a:gdLst>
              <a:ahLst/>
              <a:cxnLst>
                <a:cxn ang="0">
                  <a:pos x="connsiteX0" y="connsiteY0"/>
                </a:cxn>
                <a:cxn ang="0">
                  <a:pos x="connsiteX1" y="connsiteY1"/>
                </a:cxn>
                <a:cxn ang="0">
                  <a:pos x="connsiteX2" y="connsiteY2"/>
                </a:cxn>
              </a:cxnLst>
              <a:rect l="l" t="t" r="r" b="b"/>
              <a:pathLst>
                <a:path w="78739" h="63766">
                  <a:moveTo>
                    <a:pt x="-72" y="-86"/>
                  </a:moveTo>
                  <a:cubicBezTo>
                    <a:pt x="-72" y="-86"/>
                    <a:pt x="66546" y="5961"/>
                    <a:pt x="78668" y="60459"/>
                  </a:cubicBezTo>
                  <a:cubicBezTo>
                    <a:pt x="78668" y="60497"/>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62" name="Graphic 48">
              <a:extLst>
                <a:ext uri="{FF2B5EF4-FFF2-40B4-BE49-F238E27FC236}">
                  <a16:creationId xmlns:a16="http://schemas.microsoft.com/office/drawing/2014/main" id="{6DBB0C61-8BBD-8D4B-A732-7A37C9C63890}"/>
                </a:ext>
              </a:extLst>
            </p:cNvPr>
            <p:cNvSpPr/>
            <p:nvPr/>
          </p:nvSpPr>
          <p:spPr>
            <a:xfrm>
              <a:off x="4717406" y="2669368"/>
              <a:ext cx="55084" cy="84731"/>
            </a:xfrm>
            <a:custGeom>
              <a:avLst/>
              <a:gdLst>
                <a:gd name="connsiteX0" fmla="*/ 2433 w 55084"/>
                <a:gd name="connsiteY0" fmla="*/ -86 h 84731"/>
                <a:gd name="connsiteX1" fmla="*/ 54240 w 55084"/>
                <a:gd name="connsiteY1" fmla="*/ 84646 h 84731"/>
                <a:gd name="connsiteX2" fmla="*/ 2433 w 55084"/>
                <a:gd name="connsiteY2" fmla="*/ -86 h 84731"/>
              </a:gdLst>
              <a:ahLst/>
              <a:cxnLst>
                <a:cxn ang="0">
                  <a:pos x="connsiteX0" y="connsiteY0"/>
                </a:cxn>
                <a:cxn ang="0">
                  <a:pos x="connsiteX1" y="connsiteY1"/>
                </a:cxn>
                <a:cxn ang="0">
                  <a:pos x="connsiteX2" y="connsiteY2"/>
                </a:cxn>
              </a:cxnLst>
              <a:rect l="l" t="t" r="r" b="b"/>
              <a:pathLst>
                <a:path w="55084" h="84731">
                  <a:moveTo>
                    <a:pt x="2433" y="-86"/>
                  </a:moveTo>
                  <a:cubicBezTo>
                    <a:pt x="2433" y="-86"/>
                    <a:pt x="62462" y="29427"/>
                    <a:pt x="54240" y="84646"/>
                  </a:cubicBezTo>
                  <a:cubicBezTo>
                    <a:pt x="54240" y="84646"/>
                    <a:pt x="-13806" y="84479"/>
                    <a:pt x="2433" y="-86"/>
                  </a:cubicBezTo>
                  <a:close/>
                </a:path>
              </a:pathLst>
            </a:custGeom>
            <a:solidFill>
              <a:srgbClr val="933C3C"/>
            </a:solidFill>
            <a:ln w="1283" cap="flat">
              <a:noFill/>
              <a:prstDash val="solid"/>
              <a:miter/>
            </a:ln>
          </p:spPr>
          <p:txBody>
            <a:bodyPr rtlCol="0" anchor="ctr"/>
            <a:lstStyle/>
            <a:p>
              <a:endParaRPr lang="en-VN"/>
            </a:p>
          </p:txBody>
        </p:sp>
        <p:sp>
          <p:nvSpPr>
            <p:cNvPr id="63" name="Graphic 48">
              <a:extLst>
                <a:ext uri="{FF2B5EF4-FFF2-40B4-BE49-F238E27FC236}">
                  <a16:creationId xmlns:a16="http://schemas.microsoft.com/office/drawing/2014/main" id="{6DBB0C61-8BBD-8D4B-A732-7A37C9C63890}"/>
                </a:ext>
              </a:extLst>
            </p:cNvPr>
            <p:cNvSpPr/>
            <p:nvPr/>
          </p:nvSpPr>
          <p:spPr>
            <a:xfrm>
              <a:off x="4767947" y="2746445"/>
              <a:ext cx="78739" cy="63766"/>
            </a:xfrm>
            <a:custGeom>
              <a:avLst/>
              <a:gdLst>
                <a:gd name="connsiteX0" fmla="*/ 78668 w 78739"/>
                <a:gd name="connsiteY0" fmla="*/ -86 h 63766"/>
                <a:gd name="connsiteX1" fmla="*/ -72 w 78739"/>
                <a:gd name="connsiteY1" fmla="*/ 60459 h 63766"/>
                <a:gd name="connsiteX2" fmla="*/ 78668 w 78739"/>
                <a:gd name="connsiteY2" fmla="*/ -86 h 63766"/>
              </a:gdLst>
              <a:ahLst/>
              <a:cxnLst>
                <a:cxn ang="0">
                  <a:pos x="connsiteX0" y="connsiteY0"/>
                </a:cxn>
                <a:cxn ang="0">
                  <a:pos x="connsiteX1" y="connsiteY1"/>
                </a:cxn>
                <a:cxn ang="0">
                  <a:pos x="connsiteX2" y="connsiteY2"/>
                </a:cxn>
              </a:cxnLst>
              <a:rect l="l" t="t" r="r" b="b"/>
              <a:pathLst>
                <a:path w="78739" h="63766">
                  <a:moveTo>
                    <a:pt x="78668" y="-86"/>
                  </a:moveTo>
                  <a:cubicBezTo>
                    <a:pt x="78668" y="-86"/>
                    <a:pt x="12050" y="5961"/>
                    <a:pt x="-72" y="60459"/>
                  </a:cubicBezTo>
                  <a:cubicBezTo>
                    <a:pt x="-72" y="60497"/>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64" name="Graphic 48">
              <a:extLst>
                <a:ext uri="{FF2B5EF4-FFF2-40B4-BE49-F238E27FC236}">
                  <a16:creationId xmlns:a16="http://schemas.microsoft.com/office/drawing/2014/main" id="{6DBB0C61-8BBD-8D4B-A732-7A37C9C63890}"/>
                </a:ext>
              </a:extLst>
            </p:cNvPr>
            <p:cNvSpPr/>
            <p:nvPr/>
          </p:nvSpPr>
          <p:spPr>
            <a:xfrm>
              <a:off x="4683160" y="2816035"/>
              <a:ext cx="78739" cy="63775"/>
            </a:xfrm>
            <a:custGeom>
              <a:avLst/>
              <a:gdLst>
                <a:gd name="connsiteX0" fmla="*/ -72 w 78739"/>
                <a:gd name="connsiteY0" fmla="*/ -86 h 63775"/>
                <a:gd name="connsiteX1" fmla="*/ 78668 w 78739"/>
                <a:gd name="connsiteY1" fmla="*/ 60459 h 63775"/>
                <a:gd name="connsiteX2" fmla="*/ -72 w 78739"/>
                <a:gd name="connsiteY2" fmla="*/ -86 h 63775"/>
              </a:gdLst>
              <a:ahLst/>
              <a:cxnLst>
                <a:cxn ang="0">
                  <a:pos x="connsiteX0" y="connsiteY0"/>
                </a:cxn>
                <a:cxn ang="0">
                  <a:pos x="connsiteX1" y="connsiteY1"/>
                </a:cxn>
                <a:cxn ang="0">
                  <a:pos x="connsiteX2" y="connsiteY2"/>
                </a:cxn>
              </a:cxnLst>
              <a:rect l="l" t="t" r="r" b="b"/>
              <a:pathLst>
                <a:path w="78739" h="63775">
                  <a:moveTo>
                    <a:pt x="-72" y="-86"/>
                  </a:moveTo>
                  <a:cubicBezTo>
                    <a:pt x="-72" y="-86"/>
                    <a:pt x="66546" y="5974"/>
                    <a:pt x="78668" y="60459"/>
                  </a:cubicBezTo>
                  <a:cubicBezTo>
                    <a:pt x="78668" y="60497"/>
                    <a:pt x="15074" y="84723"/>
                    <a:pt x="-72" y="-86"/>
                  </a:cubicBezTo>
                  <a:close/>
                </a:path>
              </a:pathLst>
            </a:custGeom>
            <a:solidFill>
              <a:srgbClr val="933C3C"/>
            </a:solidFill>
            <a:ln w="1283" cap="flat">
              <a:noFill/>
              <a:prstDash val="solid"/>
              <a:miter/>
            </a:ln>
          </p:spPr>
          <p:txBody>
            <a:bodyPr rtlCol="0" anchor="ctr"/>
            <a:lstStyle/>
            <a:p>
              <a:endParaRPr lang="en-VN"/>
            </a:p>
          </p:txBody>
        </p:sp>
        <p:sp>
          <p:nvSpPr>
            <p:cNvPr id="65" name="Graphic 48">
              <a:extLst>
                <a:ext uri="{FF2B5EF4-FFF2-40B4-BE49-F238E27FC236}">
                  <a16:creationId xmlns:a16="http://schemas.microsoft.com/office/drawing/2014/main" id="{6DBB0C61-8BBD-8D4B-A732-7A37C9C63890}"/>
                </a:ext>
              </a:extLst>
            </p:cNvPr>
            <p:cNvSpPr/>
            <p:nvPr/>
          </p:nvSpPr>
          <p:spPr>
            <a:xfrm>
              <a:off x="4767947" y="2816035"/>
              <a:ext cx="78739" cy="63775"/>
            </a:xfrm>
            <a:custGeom>
              <a:avLst/>
              <a:gdLst>
                <a:gd name="connsiteX0" fmla="*/ 78668 w 78739"/>
                <a:gd name="connsiteY0" fmla="*/ -86 h 63775"/>
                <a:gd name="connsiteX1" fmla="*/ -72 w 78739"/>
                <a:gd name="connsiteY1" fmla="*/ 60459 h 63775"/>
                <a:gd name="connsiteX2" fmla="*/ 78668 w 78739"/>
                <a:gd name="connsiteY2" fmla="*/ -86 h 63775"/>
              </a:gdLst>
              <a:ahLst/>
              <a:cxnLst>
                <a:cxn ang="0">
                  <a:pos x="connsiteX0" y="connsiteY0"/>
                </a:cxn>
                <a:cxn ang="0">
                  <a:pos x="connsiteX1" y="connsiteY1"/>
                </a:cxn>
                <a:cxn ang="0">
                  <a:pos x="connsiteX2" y="connsiteY2"/>
                </a:cxn>
              </a:cxnLst>
              <a:rect l="l" t="t" r="r" b="b"/>
              <a:pathLst>
                <a:path w="78739" h="63775">
                  <a:moveTo>
                    <a:pt x="78668" y="-86"/>
                  </a:moveTo>
                  <a:cubicBezTo>
                    <a:pt x="78668" y="-86"/>
                    <a:pt x="12050" y="5974"/>
                    <a:pt x="-72" y="60459"/>
                  </a:cubicBezTo>
                  <a:cubicBezTo>
                    <a:pt x="-72" y="60497"/>
                    <a:pt x="63522" y="84723"/>
                    <a:pt x="78668" y="-86"/>
                  </a:cubicBezTo>
                  <a:close/>
                </a:path>
              </a:pathLst>
            </a:custGeom>
            <a:solidFill>
              <a:srgbClr val="933C3C"/>
            </a:solidFill>
            <a:ln w="1283" cap="flat">
              <a:noFill/>
              <a:prstDash val="solid"/>
              <a:miter/>
            </a:ln>
          </p:spPr>
          <p:txBody>
            <a:bodyPr rtlCol="0" anchor="ctr"/>
            <a:lstStyle/>
            <a:p>
              <a:endParaRPr lang="en-VN"/>
            </a:p>
          </p:txBody>
        </p:sp>
        <p:sp>
          <p:nvSpPr>
            <p:cNvPr id="66" name="Graphic 48">
              <a:extLst>
                <a:ext uri="{FF2B5EF4-FFF2-40B4-BE49-F238E27FC236}">
                  <a16:creationId xmlns:a16="http://schemas.microsoft.com/office/drawing/2014/main" id="{6DBB0C61-8BBD-8D4B-A732-7A37C9C63890}"/>
                </a:ext>
              </a:extLst>
            </p:cNvPr>
            <p:cNvSpPr/>
            <p:nvPr/>
          </p:nvSpPr>
          <p:spPr>
            <a:xfrm>
              <a:off x="4683160" y="2894784"/>
              <a:ext cx="78739" cy="63758"/>
            </a:xfrm>
            <a:custGeom>
              <a:avLst/>
              <a:gdLst>
                <a:gd name="connsiteX0" fmla="*/ -72 w 78739"/>
                <a:gd name="connsiteY0" fmla="*/ -86 h 63758"/>
                <a:gd name="connsiteX1" fmla="*/ 78668 w 78739"/>
                <a:gd name="connsiteY1" fmla="*/ 60472 h 63758"/>
                <a:gd name="connsiteX2" fmla="*/ -72 w 78739"/>
                <a:gd name="connsiteY2" fmla="*/ -86 h 63758"/>
              </a:gdLst>
              <a:ahLst/>
              <a:cxnLst>
                <a:cxn ang="0">
                  <a:pos x="connsiteX0" y="connsiteY0"/>
                </a:cxn>
                <a:cxn ang="0">
                  <a:pos x="connsiteX1" y="connsiteY1"/>
                </a:cxn>
                <a:cxn ang="0">
                  <a:pos x="connsiteX2" y="connsiteY2"/>
                </a:cxn>
              </a:cxnLst>
              <a:rect l="l" t="t" r="r" b="b"/>
              <a:pathLst>
                <a:path w="78739" h="63758">
                  <a:moveTo>
                    <a:pt x="-72" y="-86"/>
                  </a:moveTo>
                  <a:cubicBezTo>
                    <a:pt x="-72" y="-86"/>
                    <a:pt x="66546" y="5974"/>
                    <a:pt x="78668" y="60472"/>
                  </a:cubicBezTo>
                  <a:cubicBezTo>
                    <a:pt x="78668" y="60472"/>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67" name="Graphic 48">
              <a:extLst>
                <a:ext uri="{FF2B5EF4-FFF2-40B4-BE49-F238E27FC236}">
                  <a16:creationId xmlns:a16="http://schemas.microsoft.com/office/drawing/2014/main" id="{6DBB0C61-8BBD-8D4B-A732-7A37C9C63890}"/>
                </a:ext>
              </a:extLst>
            </p:cNvPr>
            <p:cNvSpPr/>
            <p:nvPr/>
          </p:nvSpPr>
          <p:spPr>
            <a:xfrm>
              <a:off x="4767947" y="2894784"/>
              <a:ext cx="78739" cy="63758"/>
            </a:xfrm>
            <a:custGeom>
              <a:avLst/>
              <a:gdLst>
                <a:gd name="connsiteX0" fmla="*/ 78668 w 78739"/>
                <a:gd name="connsiteY0" fmla="*/ -86 h 63758"/>
                <a:gd name="connsiteX1" fmla="*/ -72 w 78739"/>
                <a:gd name="connsiteY1" fmla="*/ 60472 h 63758"/>
                <a:gd name="connsiteX2" fmla="*/ 78668 w 78739"/>
                <a:gd name="connsiteY2" fmla="*/ -86 h 63758"/>
              </a:gdLst>
              <a:ahLst/>
              <a:cxnLst>
                <a:cxn ang="0">
                  <a:pos x="connsiteX0" y="connsiteY0"/>
                </a:cxn>
                <a:cxn ang="0">
                  <a:pos x="connsiteX1" y="connsiteY1"/>
                </a:cxn>
                <a:cxn ang="0">
                  <a:pos x="connsiteX2" y="connsiteY2"/>
                </a:cxn>
              </a:cxnLst>
              <a:rect l="l" t="t" r="r" b="b"/>
              <a:pathLst>
                <a:path w="78739" h="63758">
                  <a:moveTo>
                    <a:pt x="78668" y="-86"/>
                  </a:moveTo>
                  <a:cubicBezTo>
                    <a:pt x="78668" y="-86"/>
                    <a:pt x="12050" y="5974"/>
                    <a:pt x="-72" y="60472"/>
                  </a:cubicBezTo>
                  <a:cubicBezTo>
                    <a:pt x="-72" y="60472"/>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08" name="Graphic 48">
              <a:extLst>
                <a:ext uri="{FF2B5EF4-FFF2-40B4-BE49-F238E27FC236}">
                  <a16:creationId xmlns:a16="http://schemas.microsoft.com/office/drawing/2014/main" id="{6DBB0C61-8BBD-8D4B-A732-7A37C9C63890}"/>
                </a:ext>
              </a:extLst>
            </p:cNvPr>
            <p:cNvSpPr/>
            <p:nvPr/>
          </p:nvSpPr>
          <p:spPr>
            <a:xfrm>
              <a:off x="4683160" y="2952306"/>
              <a:ext cx="78739" cy="63763"/>
            </a:xfrm>
            <a:custGeom>
              <a:avLst/>
              <a:gdLst>
                <a:gd name="connsiteX0" fmla="*/ -72 w 78739"/>
                <a:gd name="connsiteY0" fmla="*/ -86 h 63763"/>
                <a:gd name="connsiteX1" fmla="*/ 78668 w 78739"/>
                <a:gd name="connsiteY1" fmla="*/ 60472 h 63763"/>
                <a:gd name="connsiteX2" fmla="*/ -72 w 78739"/>
                <a:gd name="connsiteY2" fmla="*/ -86 h 63763"/>
              </a:gdLst>
              <a:ahLst/>
              <a:cxnLst>
                <a:cxn ang="0">
                  <a:pos x="connsiteX0" y="connsiteY0"/>
                </a:cxn>
                <a:cxn ang="0">
                  <a:pos x="connsiteX1" y="connsiteY1"/>
                </a:cxn>
                <a:cxn ang="0">
                  <a:pos x="connsiteX2" y="connsiteY2"/>
                </a:cxn>
              </a:cxnLst>
              <a:rect l="l" t="t" r="r" b="b"/>
              <a:pathLst>
                <a:path w="78739" h="63763">
                  <a:moveTo>
                    <a:pt x="-72" y="-86"/>
                  </a:moveTo>
                  <a:cubicBezTo>
                    <a:pt x="-72" y="-86"/>
                    <a:pt x="66546" y="5974"/>
                    <a:pt x="78668" y="60472"/>
                  </a:cubicBezTo>
                  <a:cubicBezTo>
                    <a:pt x="78668" y="60484"/>
                    <a:pt x="15074" y="84684"/>
                    <a:pt x="-72" y="-86"/>
                  </a:cubicBezTo>
                  <a:close/>
                </a:path>
              </a:pathLst>
            </a:custGeom>
            <a:solidFill>
              <a:srgbClr val="933C3C"/>
            </a:solidFill>
            <a:ln w="1283" cap="flat">
              <a:noFill/>
              <a:prstDash val="solid"/>
              <a:miter/>
            </a:ln>
          </p:spPr>
          <p:txBody>
            <a:bodyPr rtlCol="0" anchor="ctr"/>
            <a:lstStyle/>
            <a:p>
              <a:endParaRPr lang="en-VN"/>
            </a:p>
          </p:txBody>
        </p:sp>
        <p:sp>
          <p:nvSpPr>
            <p:cNvPr id="109" name="Graphic 48">
              <a:extLst>
                <a:ext uri="{FF2B5EF4-FFF2-40B4-BE49-F238E27FC236}">
                  <a16:creationId xmlns:a16="http://schemas.microsoft.com/office/drawing/2014/main" id="{6DBB0C61-8BBD-8D4B-A732-7A37C9C63890}"/>
                </a:ext>
              </a:extLst>
            </p:cNvPr>
            <p:cNvSpPr/>
            <p:nvPr/>
          </p:nvSpPr>
          <p:spPr>
            <a:xfrm>
              <a:off x="4767947" y="2952306"/>
              <a:ext cx="78739" cy="63763"/>
            </a:xfrm>
            <a:custGeom>
              <a:avLst/>
              <a:gdLst>
                <a:gd name="connsiteX0" fmla="*/ 78668 w 78739"/>
                <a:gd name="connsiteY0" fmla="*/ -86 h 63763"/>
                <a:gd name="connsiteX1" fmla="*/ -72 w 78739"/>
                <a:gd name="connsiteY1" fmla="*/ 60472 h 63763"/>
                <a:gd name="connsiteX2" fmla="*/ 78668 w 78739"/>
                <a:gd name="connsiteY2" fmla="*/ -86 h 63763"/>
              </a:gdLst>
              <a:ahLst/>
              <a:cxnLst>
                <a:cxn ang="0">
                  <a:pos x="connsiteX0" y="connsiteY0"/>
                </a:cxn>
                <a:cxn ang="0">
                  <a:pos x="connsiteX1" y="connsiteY1"/>
                </a:cxn>
                <a:cxn ang="0">
                  <a:pos x="connsiteX2" y="connsiteY2"/>
                </a:cxn>
              </a:cxnLst>
              <a:rect l="l" t="t" r="r" b="b"/>
              <a:pathLst>
                <a:path w="78739" h="63763">
                  <a:moveTo>
                    <a:pt x="78668" y="-86"/>
                  </a:moveTo>
                  <a:cubicBezTo>
                    <a:pt x="78668" y="-86"/>
                    <a:pt x="12050" y="5974"/>
                    <a:pt x="-72" y="60472"/>
                  </a:cubicBezTo>
                  <a:cubicBezTo>
                    <a:pt x="-72" y="60484"/>
                    <a:pt x="63522" y="84684"/>
                    <a:pt x="78668" y="-86"/>
                  </a:cubicBezTo>
                  <a:close/>
                </a:path>
              </a:pathLst>
            </a:custGeom>
            <a:solidFill>
              <a:srgbClr val="933C3C"/>
            </a:solidFill>
            <a:ln w="1283" cap="flat">
              <a:noFill/>
              <a:prstDash val="solid"/>
              <a:miter/>
            </a:ln>
          </p:spPr>
          <p:txBody>
            <a:bodyPr rtlCol="0" anchor="ctr"/>
            <a:lstStyle/>
            <a:p>
              <a:endParaRPr lang="en-VN"/>
            </a:p>
          </p:txBody>
        </p:sp>
        <p:sp>
          <p:nvSpPr>
            <p:cNvPr id="110" name="Graphic 48">
              <a:extLst>
                <a:ext uri="{FF2B5EF4-FFF2-40B4-BE49-F238E27FC236}">
                  <a16:creationId xmlns:a16="http://schemas.microsoft.com/office/drawing/2014/main" id="{6DBB0C61-8BBD-8D4B-A732-7A37C9C63890}"/>
                </a:ext>
              </a:extLst>
            </p:cNvPr>
            <p:cNvSpPr/>
            <p:nvPr/>
          </p:nvSpPr>
          <p:spPr>
            <a:xfrm rot="10800000">
              <a:off x="4761127" y="2741132"/>
              <a:ext cx="9844" cy="289884"/>
            </a:xfrm>
            <a:custGeom>
              <a:avLst/>
              <a:gdLst>
                <a:gd name="connsiteX0" fmla="*/ -72 w 9844"/>
                <a:gd name="connsiteY0" fmla="*/ -86 h 289884"/>
                <a:gd name="connsiteX1" fmla="*/ 9773 w 9844"/>
                <a:gd name="connsiteY1" fmla="*/ -86 h 289884"/>
                <a:gd name="connsiteX2" fmla="*/ 9773 w 9844"/>
                <a:gd name="connsiteY2" fmla="*/ 289799 h 289884"/>
                <a:gd name="connsiteX3" fmla="*/ -72 w 9844"/>
                <a:gd name="connsiteY3" fmla="*/ 289799 h 289884"/>
              </a:gdLst>
              <a:ahLst/>
              <a:cxnLst>
                <a:cxn ang="0">
                  <a:pos x="connsiteX0" y="connsiteY0"/>
                </a:cxn>
                <a:cxn ang="0">
                  <a:pos x="connsiteX1" y="connsiteY1"/>
                </a:cxn>
                <a:cxn ang="0">
                  <a:pos x="connsiteX2" y="connsiteY2"/>
                </a:cxn>
                <a:cxn ang="0">
                  <a:pos x="connsiteX3" y="connsiteY3"/>
                </a:cxn>
              </a:cxnLst>
              <a:rect l="l" t="t" r="r" b="b"/>
              <a:pathLst>
                <a:path w="9844" h="289884">
                  <a:moveTo>
                    <a:pt x="-72" y="-86"/>
                  </a:moveTo>
                  <a:lnTo>
                    <a:pt x="9773" y="-86"/>
                  </a:lnTo>
                  <a:lnTo>
                    <a:pt x="9773" y="289799"/>
                  </a:lnTo>
                  <a:lnTo>
                    <a:pt x="-72" y="289799"/>
                  </a:lnTo>
                  <a:close/>
                </a:path>
              </a:pathLst>
            </a:custGeom>
            <a:solidFill>
              <a:srgbClr val="933C3C"/>
            </a:solidFill>
            <a:ln w="1283" cap="flat">
              <a:noFill/>
              <a:prstDash val="solid"/>
              <a:miter/>
            </a:ln>
          </p:spPr>
          <p:txBody>
            <a:bodyPr rtlCol="0" anchor="ctr"/>
            <a:lstStyle/>
            <a:p>
              <a:endParaRPr lang="en-VN"/>
            </a:p>
          </p:txBody>
        </p:sp>
        <p:sp>
          <p:nvSpPr>
            <p:cNvPr id="111" name="Graphic 48">
              <a:extLst>
                <a:ext uri="{FF2B5EF4-FFF2-40B4-BE49-F238E27FC236}">
                  <a16:creationId xmlns:a16="http://schemas.microsoft.com/office/drawing/2014/main" id="{6DBB0C61-8BBD-8D4B-A732-7A37C9C63890}"/>
                </a:ext>
              </a:extLst>
            </p:cNvPr>
            <p:cNvSpPr/>
            <p:nvPr/>
          </p:nvSpPr>
          <p:spPr>
            <a:xfrm>
              <a:off x="2495600" y="2752029"/>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12" name="Graphic 48">
              <a:extLst>
                <a:ext uri="{FF2B5EF4-FFF2-40B4-BE49-F238E27FC236}">
                  <a16:creationId xmlns:a16="http://schemas.microsoft.com/office/drawing/2014/main" id="{6DBB0C61-8BBD-8D4B-A732-7A37C9C63890}"/>
                </a:ext>
              </a:extLst>
            </p:cNvPr>
            <p:cNvSpPr/>
            <p:nvPr/>
          </p:nvSpPr>
          <p:spPr>
            <a:xfrm>
              <a:off x="2540941" y="2649980"/>
              <a:ext cx="72934" cy="112173"/>
            </a:xfrm>
            <a:custGeom>
              <a:avLst/>
              <a:gdLst>
                <a:gd name="connsiteX0" fmla="*/ 3241 w 72934"/>
                <a:gd name="connsiteY0" fmla="*/ -86 h 112173"/>
                <a:gd name="connsiteX1" fmla="*/ 71841 w 72934"/>
                <a:gd name="connsiteY1" fmla="*/ 112088 h 112173"/>
                <a:gd name="connsiteX2" fmla="*/ 3241 w 72934"/>
                <a:gd name="connsiteY2" fmla="*/ -86 h 112173"/>
              </a:gdLst>
              <a:ahLst/>
              <a:cxnLst>
                <a:cxn ang="0">
                  <a:pos x="connsiteX0" y="connsiteY0"/>
                </a:cxn>
                <a:cxn ang="0">
                  <a:pos x="connsiteX1" y="connsiteY1"/>
                </a:cxn>
                <a:cxn ang="0">
                  <a:pos x="connsiteX2" y="connsiteY2"/>
                </a:cxn>
              </a:cxnLst>
              <a:rect l="l" t="t" r="r" b="b"/>
              <a:pathLst>
                <a:path w="72934" h="112173">
                  <a:moveTo>
                    <a:pt x="3241" y="-86"/>
                  </a:moveTo>
                  <a:cubicBezTo>
                    <a:pt x="3241" y="-86"/>
                    <a:pt x="82714" y="38986"/>
                    <a:pt x="71841" y="112088"/>
                  </a:cubicBezTo>
                  <a:cubicBezTo>
                    <a:pt x="71841" y="112088"/>
                    <a:pt x="-18248" y="111933"/>
                    <a:pt x="3241" y="-86"/>
                  </a:cubicBezTo>
                  <a:close/>
                </a:path>
              </a:pathLst>
            </a:custGeom>
            <a:solidFill>
              <a:srgbClr val="933C3C"/>
            </a:solidFill>
            <a:ln w="1283" cap="flat">
              <a:noFill/>
              <a:prstDash val="solid"/>
              <a:miter/>
            </a:ln>
          </p:spPr>
          <p:txBody>
            <a:bodyPr rtlCol="0" anchor="ctr"/>
            <a:lstStyle/>
            <a:p>
              <a:endParaRPr lang="en-VN"/>
            </a:p>
          </p:txBody>
        </p:sp>
        <p:sp>
          <p:nvSpPr>
            <p:cNvPr id="113" name="Graphic 48">
              <a:extLst>
                <a:ext uri="{FF2B5EF4-FFF2-40B4-BE49-F238E27FC236}">
                  <a16:creationId xmlns:a16="http://schemas.microsoft.com/office/drawing/2014/main" id="{6DBB0C61-8BBD-8D4B-A732-7A37C9C63890}"/>
                </a:ext>
              </a:extLst>
            </p:cNvPr>
            <p:cNvSpPr/>
            <p:nvPr/>
          </p:nvSpPr>
          <p:spPr>
            <a:xfrm>
              <a:off x="2607860" y="2752029"/>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14" name="Graphic 48">
              <a:extLst>
                <a:ext uri="{FF2B5EF4-FFF2-40B4-BE49-F238E27FC236}">
                  <a16:creationId xmlns:a16="http://schemas.microsoft.com/office/drawing/2014/main" id="{6DBB0C61-8BBD-8D4B-A732-7A37C9C63890}"/>
                </a:ext>
              </a:extLst>
            </p:cNvPr>
            <p:cNvSpPr/>
            <p:nvPr/>
          </p:nvSpPr>
          <p:spPr>
            <a:xfrm>
              <a:off x="2495600" y="2844210"/>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15" name="Graphic 48">
              <a:extLst>
                <a:ext uri="{FF2B5EF4-FFF2-40B4-BE49-F238E27FC236}">
                  <a16:creationId xmlns:a16="http://schemas.microsoft.com/office/drawing/2014/main" id="{6DBB0C61-8BBD-8D4B-A732-7A37C9C63890}"/>
                </a:ext>
              </a:extLst>
            </p:cNvPr>
            <p:cNvSpPr/>
            <p:nvPr/>
          </p:nvSpPr>
          <p:spPr>
            <a:xfrm>
              <a:off x="2607860" y="2844210"/>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16" name="Graphic 48">
              <a:extLst>
                <a:ext uri="{FF2B5EF4-FFF2-40B4-BE49-F238E27FC236}">
                  <a16:creationId xmlns:a16="http://schemas.microsoft.com/office/drawing/2014/main" id="{6DBB0C61-8BBD-8D4B-A732-7A37C9C63890}"/>
                </a:ext>
              </a:extLst>
            </p:cNvPr>
            <p:cNvSpPr/>
            <p:nvPr/>
          </p:nvSpPr>
          <p:spPr>
            <a:xfrm>
              <a:off x="2495600" y="2948433"/>
              <a:ext cx="104230" cy="84403"/>
            </a:xfrm>
            <a:custGeom>
              <a:avLst/>
              <a:gdLst>
                <a:gd name="connsiteX0" fmla="*/ -72 w 104230"/>
                <a:gd name="connsiteY0" fmla="*/ -86 h 84403"/>
                <a:gd name="connsiteX1" fmla="*/ 104159 w 104230"/>
                <a:gd name="connsiteY1" fmla="*/ 80079 h 84403"/>
                <a:gd name="connsiteX2" fmla="*/ -72 w 104230"/>
                <a:gd name="connsiteY2" fmla="*/ -86 h 84403"/>
              </a:gdLst>
              <a:ahLst/>
              <a:cxnLst>
                <a:cxn ang="0">
                  <a:pos x="connsiteX0" y="connsiteY0"/>
                </a:cxn>
                <a:cxn ang="0">
                  <a:pos x="connsiteX1" y="connsiteY1"/>
                </a:cxn>
                <a:cxn ang="0">
                  <a:pos x="connsiteX2" y="connsiteY2"/>
                </a:cxn>
              </a:cxnLst>
              <a:rect l="l" t="t" r="r" b="b"/>
              <a:pathLst>
                <a:path w="104230" h="84403">
                  <a:moveTo>
                    <a:pt x="-72" y="-86"/>
                  </a:moveTo>
                  <a:cubicBezTo>
                    <a:pt x="-72" y="-86"/>
                    <a:pt x="88139" y="7929"/>
                    <a:pt x="104159" y="80079"/>
                  </a:cubicBezTo>
                  <a:cubicBezTo>
                    <a:pt x="104172" y="80079"/>
                    <a:pt x="19977" y="112139"/>
                    <a:pt x="-72" y="-86"/>
                  </a:cubicBezTo>
                  <a:close/>
                </a:path>
              </a:pathLst>
            </a:custGeom>
            <a:solidFill>
              <a:srgbClr val="933C3C"/>
            </a:solidFill>
            <a:ln w="1283" cap="flat">
              <a:noFill/>
              <a:prstDash val="solid"/>
              <a:miter/>
            </a:ln>
          </p:spPr>
          <p:txBody>
            <a:bodyPr rtlCol="0" anchor="ctr"/>
            <a:lstStyle/>
            <a:p>
              <a:endParaRPr lang="en-VN"/>
            </a:p>
          </p:txBody>
        </p:sp>
        <p:sp>
          <p:nvSpPr>
            <p:cNvPr id="117" name="Graphic 48">
              <a:extLst>
                <a:ext uri="{FF2B5EF4-FFF2-40B4-BE49-F238E27FC236}">
                  <a16:creationId xmlns:a16="http://schemas.microsoft.com/office/drawing/2014/main" id="{6DBB0C61-8BBD-8D4B-A732-7A37C9C63890}"/>
                </a:ext>
              </a:extLst>
            </p:cNvPr>
            <p:cNvSpPr/>
            <p:nvPr/>
          </p:nvSpPr>
          <p:spPr>
            <a:xfrm>
              <a:off x="2607860" y="2948433"/>
              <a:ext cx="104230" cy="84403"/>
            </a:xfrm>
            <a:custGeom>
              <a:avLst/>
              <a:gdLst>
                <a:gd name="connsiteX0" fmla="*/ 104159 w 104230"/>
                <a:gd name="connsiteY0" fmla="*/ -86 h 84403"/>
                <a:gd name="connsiteX1" fmla="*/ -72 w 104230"/>
                <a:gd name="connsiteY1" fmla="*/ 80079 h 84403"/>
                <a:gd name="connsiteX2" fmla="*/ 104159 w 104230"/>
                <a:gd name="connsiteY2" fmla="*/ -86 h 84403"/>
              </a:gdLst>
              <a:ahLst/>
              <a:cxnLst>
                <a:cxn ang="0">
                  <a:pos x="connsiteX0" y="connsiteY0"/>
                </a:cxn>
                <a:cxn ang="0">
                  <a:pos x="connsiteX1" y="connsiteY1"/>
                </a:cxn>
                <a:cxn ang="0">
                  <a:pos x="connsiteX2" y="connsiteY2"/>
                </a:cxn>
              </a:cxnLst>
              <a:rect l="l" t="t" r="r" b="b"/>
              <a:pathLst>
                <a:path w="104230" h="84403">
                  <a:moveTo>
                    <a:pt x="104159" y="-86"/>
                  </a:moveTo>
                  <a:cubicBezTo>
                    <a:pt x="104159" y="-86"/>
                    <a:pt x="15962" y="7929"/>
                    <a:pt x="-72" y="80079"/>
                  </a:cubicBezTo>
                  <a:cubicBezTo>
                    <a:pt x="-72" y="80079"/>
                    <a:pt x="84124" y="112139"/>
                    <a:pt x="104159" y="-86"/>
                  </a:cubicBezTo>
                  <a:close/>
                </a:path>
              </a:pathLst>
            </a:custGeom>
            <a:solidFill>
              <a:srgbClr val="933C3C"/>
            </a:solidFill>
            <a:ln w="1283" cap="flat">
              <a:noFill/>
              <a:prstDash val="solid"/>
              <a:miter/>
            </a:ln>
          </p:spPr>
          <p:txBody>
            <a:bodyPr rtlCol="0" anchor="ctr"/>
            <a:lstStyle/>
            <a:p>
              <a:endParaRPr lang="en-VN"/>
            </a:p>
          </p:txBody>
        </p:sp>
        <p:sp>
          <p:nvSpPr>
            <p:cNvPr id="118" name="Graphic 48">
              <a:extLst>
                <a:ext uri="{FF2B5EF4-FFF2-40B4-BE49-F238E27FC236}">
                  <a16:creationId xmlns:a16="http://schemas.microsoft.com/office/drawing/2014/main" id="{6DBB0C61-8BBD-8D4B-A732-7A37C9C63890}"/>
                </a:ext>
              </a:extLst>
            </p:cNvPr>
            <p:cNvSpPr/>
            <p:nvPr/>
          </p:nvSpPr>
          <p:spPr>
            <a:xfrm>
              <a:off x="2495600" y="3024584"/>
              <a:ext cx="104230" cy="84406"/>
            </a:xfrm>
            <a:custGeom>
              <a:avLst/>
              <a:gdLst>
                <a:gd name="connsiteX0" fmla="*/ -72 w 104230"/>
                <a:gd name="connsiteY0" fmla="*/ -86 h 84406"/>
                <a:gd name="connsiteX1" fmla="*/ 104159 w 104230"/>
                <a:gd name="connsiteY1" fmla="*/ 80079 h 84406"/>
                <a:gd name="connsiteX2" fmla="*/ -72 w 104230"/>
                <a:gd name="connsiteY2" fmla="*/ -86 h 84406"/>
              </a:gdLst>
              <a:ahLst/>
              <a:cxnLst>
                <a:cxn ang="0">
                  <a:pos x="connsiteX0" y="connsiteY0"/>
                </a:cxn>
                <a:cxn ang="0">
                  <a:pos x="connsiteX1" y="connsiteY1"/>
                </a:cxn>
                <a:cxn ang="0">
                  <a:pos x="connsiteX2" y="connsiteY2"/>
                </a:cxn>
              </a:cxnLst>
              <a:rect l="l" t="t" r="r" b="b"/>
              <a:pathLst>
                <a:path w="104230" h="84406">
                  <a:moveTo>
                    <a:pt x="-72" y="-86"/>
                  </a:moveTo>
                  <a:cubicBezTo>
                    <a:pt x="-72" y="-86"/>
                    <a:pt x="88139" y="7929"/>
                    <a:pt x="104159" y="80079"/>
                  </a:cubicBezTo>
                  <a:cubicBezTo>
                    <a:pt x="104172" y="80079"/>
                    <a:pt x="19977" y="112152"/>
                    <a:pt x="-72" y="-86"/>
                  </a:cubicBezTo>
                  <a:close/>
                </a:path>
              </a:pathLst>
            </a:custGeom>
            <a:solidFill>
              <a:srgbClr val="933C3C"/>
            </a:solidFill>
            <a:ln w="1283" cap="flat">
              <a:noFill/>
              <a:prstDash val="solid"/>
              <a:miter/>
            </a:ln>
          </p:spPr>
          <p:txBody>
            <a:bodyPr rtlCol="0" anchor="ctr"/>
            <a:lstStyle/>
            <a:p>
              <a:endParaRPr lang="en-VN"/>
            </a:p>
          </p:txBody>
        </p:sp>
        <p:sp>
          <p:nvSpPr>
            <p:cNvPr id="119" name="Graphic 48">
              <a:extLst>
                <a:ext uri="{FF2B5EF4-FFF2-40B4-BE49-F238E27FC236}">
                  <a16:creationId xmlns:a16="http://schemas.microsoft.com/office/drawing/2014/main" id="{6DBB0C61-8BBD-8D4B-A732-7A37C9C63890}"/>
                </a:ext>
              </a:extLst>
            </p:cNvPr>
            <p:cNvSpPr/>
            <p:nvPr/>
          </p:nvSpPr>
          <p:spPr>
            <a:xfrm>
              <a:off x="2607860" y="3024584"/>
              <a:ext cx="104230" cy="84406"/>
            </a:xfrm>
            <a:custGeom>
              <a:avLst/>
              <a:gdLst>
                <a:gd name="connsiteX0" fmla="*/ 104159 w 104230"/>
                <a:gd name="connsiteY0" fmla="*/ -86 h 84406"/>
                <a:gd name="connsiteX1" fmla="*/ -72 w 104230"/>
                <a:gd name="connsiteY1" fmla="*/ 80079 h 84406"/>
                <a:gd name="connsiteX2" fmla="*/ 104159 w 104230"/>
                <a:gd name="connsiteY2" fmla="*/ -86 h 84406"/>
              </a:gdLst>
              <a:ahLst/>
              <a:cxnLst>
                <a:cxn ang="0">
                  <a:pos x="connsiteX0" y="connsiteY0"/>
                </a:cxn>
                <a:cxn ang="0">
                  <a:pos x="connsiteX1" y="connsiteY1"/>
                </a:cxn>
                <a:cxn ang="0">
                  <a:pos x="connsiteX2" y="connsiteY2"/>
                </a:cxn>
              </a:cxnLst>
              <a:rect l="l" t="t" r="r" b="b"/>
              <a:pathLst>
                <a:path w="104230" h="84406">
                  <a:moveTo>
                    <a:pt x="104159" y="-86"/>
                  </a:moveTo>
                  <a:cubicBezTo>
                    <a:pt x="104159" y="-86"/>
                    <a:pt x="15962" y="7929"/>
                    <a:pt x="-72" y="80079"/>
                  </a:cubicBezTo>
                  <a:cubicBezTo>
                    <a:pt x="-72" y="80079"/>
                    <a:pt x="84124" y="112152"/>
                    <a:pt x="104159" y="-86"/>
                  </a:cubicBezTo>
                  <a:close/>
                </a:path>
              </a:pathLst>
            </a:custGeom>
            <a:solidFill>
              <a:srgbClr val="933C3C"/>
            </a:solidFill>
            <a:ln w="1283" cap="flat">
              <a:noFill/>
              <a:prstDash val="solid"/>
              <a:miter/>
            </a:ln>
          </p:spPr>
          <p:txBody>
            <a:bodyPr rtlCol="0" anchor="ctr"/>
            <a:lstStyle/>
            <a:p>
              <a:endParaRPr lang="en-VN"/>
            </a:p>
          </p:txBody>
        </p:sp>
        <p:sp>
          <p:nvSpPr>
            <p:cNvPr id="120" name="Graphic 48">
              <a:extLst>
                <a:ext uri="{FF2B5EF4-FFF2-40B4-BE49-F238E27FC236}">
                  <a16:creationId xmlns:a16="http://schemas.microsoft.com/office/drawing/2014/main" id="{6DBB0C61-8BBD-8D4B-A732-7A37C9C63890}"/>
                </a:ext>
              </a:extLst>
            </p:cNvPr>
            <p:cNvSpPr/>
            <p:nvPr/>
          </p:nvSpPr>
          <p:spPr>
            <a:xfrm rot="10800000">
              <a:off x="2598827" y="2745017"/>
              <a:ext cx="13035" cy="383789"/>
            </a:xfrm>
            <a:custGeom>
              <a:avLst/>
              <a:gdLst>
                <a:gd name="connsiteX0" fmla="*/ -72 w 13035"/>
                <a:gd name="connsiteY0" fmla="*/ -86 h 383789"/>
                <a:gd name="connsiteX1" fmla="*/ 12964 w 13035"/>
                <a:gd name="connsiteY1" fmla="*/ -86 h 383789"/>
                <a:gd name="connsiteX2" fmla="*/ 12964 w 13035"/>
                <a:gd name="connsiteY2" fmla="*/ 383704 h 383789"/>
                <a:gd name="connsiteX3" fmla="*/ -72 w 13035"/>
                <a:gd name="connsiteY3" fmla="*/ 383704 h 383789"/>
              </a:gdLst>
              <a:ahLst/>
              <a:cxnLst>
                <a:cxn ang="0">
                  <a:pos x="connsiteX0" y="connsiteY0"/>
                </a:cxn>
                <a:cxn ang="0">
                  <a:pos x="connsiteX1" y="connsiteY1"/>
                </a:cxn>
                <a:cxn ang="0">
                  <a:pos x="connsiteX2" y="connsiteY2"/>
                </a:cxn>
                <a:cxn ang="0">
                  <a:pos x="connsiteX3" y="connsiteY3"/>
                </a:cxn>
              </a:cxnLst>
              <a:rect l="l" t="t" r="r" b="b"/>
              <a:pathLst>
                <a:path w="13035" h="383789">
                  <a:moveTo>
                    <a:pt x="-72" y="-86"/>
                  </a:moveTo>
                  <a:lnTo>
                    <a:pt x="12964" y="-86"/>
                  </a:lnTo>
                  <a:lnTo>
                    <a:pt x="12964" y="383704"/>
                  </a:lnTo>
                  <a:lnTo>
                    <a:pt x="-72" y="383704"/>
                  </a:lnTo>
                  <a:close/>
                </a:path>
              </a:pathLst>
            </a:custGeom>
            <a:solidFill>
              <a:srgbClr val="933C3C"/>
            </a:solidFill>
            <a:ln w="1283" cap="flat">
              <a:noFill/>
              <a:prstDash val="solid"/>
              <a:miter/>
            </a:ln>
          </p:spPr>
          <p:txBody>
            <a:bodyPr rtlCol="0" anchor="ctr"/>
            <a:lstStyle/>
            <a:p>
              <a:endParaRPr lang="en-VN"/>
            </a:p>
          </p:txBody>
        </p:sp>
        <p:grpSp>
          <p:nvGrpSpPr>
            <p:cNvPr id="121" name="Graphic 48">
              <a:extLst>
                <a:ext uri="{FF2B5EF4-FFF2-40B4-BE49-F238E27FC236}">
                  <a16:creationId xmlns:a16="http://schemas.microsoft.com/office/drawing/2014/main" id="{4108A6EA-2329-0A49-882F-27FB4A0F8BB4}"/>
                </a:ext>
              </a:extLst>
            </p:cNvPr>
            <p:cNvGrpSpPr/>
            <p:nvPr/>
          </p:nvGrpSpPr>
          <p:grpSpPr>
            <a:xfrm>
              <a:off x="2750334" y="2707965"/>
              <a:ext cx="78610" cy="173850"/>
              <a:chOff x="2750334" y="2707965"/>
              <a:chExt cx="78610" cy="173850"/>
            </a:xfrm>
            <a:solidFill>
              <a:srgbClr val="29ABE2"/>
            </a:solidFill>
          </p:grpSpPr>
          <p:sp>
            <p:nvSpPr>
              <p:cNvPr id="122" name="Freeform 121">
                <a:extLst>
                  <a:ext uri="{FF2B5EF4-FFF2-40B4-BE49-F238E27FC236}">
                    <a16:creationId xmlns:a16="http://schemas.microsoft.com/office/drawing/2014/main" id="{82F1D1B2-0B1B-A744-B263-034E1C48E106}"/>
                  </a:ext>
                </a:extLst>
              </p:cNvPr>
              <p:cNvSpPr/>
              <p:nvPr/>
            </p:nvSpPr>
            <p:spPr>
              <a:xfrm>
                <a:off x="2750334" y="2745017"/>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972717C6-DC27-BF4D-ACD4-63D01402F7BB}"/>
                  </a:ext>
                </a:extLst>
              </p:cNvPr>
              <p:cNvSpPr/>
              <p:nvPr/>
            </p:nvSpPr>
            <p:spPr>
              <a:xfrm>
                <a:off x="2766797" y="2707965"/>
                <a:ext cx="26486" cy="40732"/>
              </a:xfrm>
              <a:custGeom>
                <a:avLst/>
                <a:gdLst>
                  <a:gd name="connsiteX0" fmla="*/ 1133 w 26486"/>
                  <a:gd name="connsiteY0" fmla="*/ -86 h 40732"/>
                  <a:gd name="connsiteX1" fmla="*/ 26046 w 26486"/>
                  <a:gd name="connsiteY1" fmla="*/ 40646 h 40732"/>
                  <a:gd name="connsiteX2" fmla="*/ 1133 w 26486"/>
                  <a:gd name="connsiteY2" fmla="*/ -86 h 40732"/>
                </a:gdLst>
                <a:ahLst/>
                <a:cxnLst>
                  <a:cxn ang="0">
                    <a:pos x="connsiteX0" y="connsiteY0"/>
                  </a:cxn>
                  <a:cxn ang="0">
                    <a:pos x="connsiteX1" y="connsiteY1"/>
                  </a:cxn>
                  <a:cxn ang="0">
                    <a:pos x="connsiteX2" y="connsiteY2"/>
                  </a:cxn>
                </a:cxnLst>
                <a:rect l="l" t="t" r="r" b="b"/>
                <a:pathLst>
                  <a:path w="26486" h="40732">
                    <a:moveTo>
                      <a:pt x="1133" y="-86"/>
                    </a:moveTo>
                    <a:cubicBezTo>
                      <a:pt x="1133" y="-86"/>
                      <a:pt x="29983" y="14066"/>
                      <a:pt x="26046" y="40646"/>
                    </a:cubicBezTo>
                    <a:cubicBezTo>
                      <a:pt x="26046" y="40646"/>
                      <a:pt x="-6678" y="40569"/>
                      <a:pt x="1133" y="-86"/>
                    </a:cubicBezTo>
                    <a:close/>
                  </a:path>
                </a:pathLst>
              </a:custGeom>
              <a:solidFill>
                <a:srgbClr val="933C3C"/>
              </a:solidFill>
              <a:ln w="1283"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CFBCD1F7-9753-1C48-AC03-200F0B4CC485}"/>
                  </a:ext>
                </a:extLst>
              </p:cNvPr>
              <p:cNvSpPr/>
              <p:nvPr/>
            </p:nvSpPr>
            <p:spPr>
              <a:xfrm>
                <a:off x="2791100" y="2745017"/>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BEA56B88-DFDD-CC4E-A2CC-FC9547D9FA56}"/>
                  </a:ext>
                </a:extLst>
              </p:cNvPr>
              <p:cNvSpPr/>
              <p:nvPr/>
            </p:nvSpPr>
            <p:spPr>
              <a:xfrm>
                <a:off x="2750334" y="2778493"/>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B40A9B32-B098-A848-B38A-DFD1D01633DF}"/>
                  </a:ext>
                </a:extLst>
              </p:cNvPr>
              <p:cNvSpPr/>
              <p:nvPr/>
            </p:nvSpPr>
            <p:spPr>
              <a:xfrm>
                <a:off x="2791100" y="2778493"/>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BF79F13-B440-8145-AE23-076FEA694270}"/>
                  </a:ext>
                </a:extLst>
              </p:cNvPr>
              <p:cNvSpPr/>
              <p:nvPr/>
            </p:nvSpPr>
            <p:spPr>
              <a:xfrm>
                <a:off x="2750334" y="2816330"/>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FE046139-065F-3B41-8B5A-3F0069B1981D}"/>
                  </a:ext>
                </a:extLst>
              </p:cNvPr>
              <p:cNvSpPr/>
              <p:nvPr/>
            </p:nvSpPr>
            <p:spPr>
              <a:xfrm>
                <a:off x="2791100" y="2816330"/>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BEF72799-BA56-D643-A954-4B18CD123A4E}"/>
                  </a:ext>
                </a:extLst>
              </p:cNvPr>
              <p:cNvSpPr/>
              <p:nvPr/>
            </p:nvSpPr>
            <p:spPr>
              <a:xfrm>
                <a:off x="2750334" y="2843978"/>
                <a:ext cx="37844" cy="30641"/>
              </a:xfrm>
              <a:custGeom>
                <a:avLst/>
                <a:gdLst>
                  <a:gd name="connsiteX0" fmla="*/ -72 w 37844"/>
                  <a:gd name="connsiteY0" fmla="*/ -86 h 30641"/>
                  <a:gd name="connsiteX1" fmla="*/ 37773 w 37844"/>
                  <a:gd name="connsiteY1" fmla="*/ 29016 h 30641"/>
                  <a:gd name="connsiteX2" fmla="*/ -72 w 37844"/>
                  <a:gd name="connsiteY2" fmla="*/ -86 h 30641"/>
                </a:gdLst>
                <a:ahLst/>
                <a:cxnLst>
                  <a:cxn ang="0">
                    <a:pos x="connsiteX0" y="connsiteY0"/>
                  </a:cxn>
                  <a:cxn ang="0">
                    <a:pos x="connsiteX1" y="connsiteY1"/>
                  </a:cxn>
                  <a:cxn ang="0">
                    <a:pos x="connsiteX2" y="connsiteY2"/>
                  </a:cxn>
                </a:cxnLst>
                <a:rect l="l" t="t" r="r" b="b"/>
                <a:pathLst>
                  <a:path w="37844" h="30641">
                    <a:moveTo>
                      <a:pt x="-72" y="-86"/>
                    </a:moveTo>
                    <a:cubicBezTo>
                      <a:pt x="-72" y="-86"/>
                      <a:pt x="31957" y="2822"/>
                      <a:pt x="37773" y="29016"/>
                    </a:cubicBezTo>
                    <a:cubicBezTo>
                      <a:pt x="37773" y="29016"/>
                      <a:pt x="7212" y="40659"/>
                      <a:pt x="-72" y="-86"/>
                    </a:cubicBezTo>
                    <a:close/>
                  </a:path>
                </a:pathLst>
              </a:custGeom>
              <a:solidFill>
                <a:srgbClr val="933C3C"/>
              </a:solidFill>
              <a:ln w="1283"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1AA78EB1-314D-8E48-9251-C8FC2A751C83}"/>
                  </a:ext>
                </a:extLst>
              </p:cNvPr>
              <p:cNvSpPr/>
              <p:nvPr/>
            </p:nvSpPr>
            <p:spPr>
              <a:xfrm>
                <a:off x="2791100" y="2843978"/>
                <a:ext cx="37844" cy="30641"/>
              </a:xfrm>
              <a:custGeom>
                <a:avLst/>
                <a:gdLst>
                  <a:gd name="connsiteX0" fmla="*/ 37773 w 37844"/>
                  <a:gd name="connsiteY0" fmla="*/ -86 h 30641"/>
                  <a:gd name="connsiteX1" fmla="*/ -72 w 37844"/>
                  <a:gd name="connsiteY1" fmla="*/ 29016 h 30641"/>
                  <a:gd name="connsiteX2" fmla="*/ 37773 w 37844"/>
                  <a:gd name="connsiteY2" fmla="*/ -86 h 30641"/>
                </a:gdLst>
                <a:ahLst/>
                <a:cxnLst>
                  <a:cxn ang="0">
                    <a:pos x="connsiteX0" y="connsiteY0"/>
                  </a:cxn>
                  <a:cxn ang="0">
                    <a:pos x="connsiteX1" y="connsiteY1"/>
                  </a:cxn>
                  <a:cxn ang="0">
                    <a:pos x="connsiteX2" y="connsiteY2"/>
                  </a:cxn>
                </a:cxnLst>
                <a:rect l="l" t="t" r="r" b="b"/>
                <a:pathLst>
                  <a:path w="37844" h="30641">
                    <a:moveTo>
                      <a:pt x="37773" y="-86"/>
                    </a:moveTo>
                    <a:cubicBezTo>
                      <a:pt x="37773" y="-86"/>
                      <a:pt x="5745" y="2822"/>
                      <a:pt x="-72" y="29016"/>
                    </a:cubicBezTo>
                    <a:cubicBezTo>
                      <a:pt x="-72" y="29016"/>
                      <a:pt x="30490" y="40659"/>
                      <a:pt x="37773" y="-86"/>
                    </a:cubicBezTo>
                    <a:close/>
                  </a:path>
                </a:pathLst>
              </a:custGeom>
              <a:solidFill>
                <a:srgbClr val="933C3C"/>
              </a:solidFill>
              <a:ln w="1283"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1B1AEDEF-E232-AE40-A72F-1C6794B08A68}"/>
                  </a:ext>
                </a:extLst>
              </p:cNvPr>
              <p:cNvSpPr/>
              <p:nvPr/>
            </p:nvSpPr>
            <p:spPr>
              <a:xfrm rot="10800000">
                <a:off x="2787819" y="2742470"/>
                <a:ext cx="4735" cy="139345"/>
              </a:xfrm>
              <a:custGeom>
                <a:avLst/>
                <a:gdLst>
                  <a:gd name="connsiteX0" fmla="*/ -72 w 4735"/>
                  <a:gd name="connsiteY0" fmla="*/ -86 h 139345"/>
                  <a:gd name="connsiteX1" fmla="*/ 4664 w 4735"/>
                  <a:gd name="connsiteY1" fmla="*/ -86 h 139345"/>
                  <a:gd name="connsiteX2" fmla="*/ 4664 w 4735"/>
                  <a:gd name="connsiteY2" fmla="*/ 139260 h 139345"/>
                  <a:gd name="connsiteX3" fmla="*/ -72 w 4735"/>
                  <a:gd name="connsiteY3" fmla="*/ 139260 h 139345"/>
                </a:gdLst>
                <a:ahLst/>
                <a:cxnLst>
                  <a:cxn ang="0">
                    <a:pos x="connsiteX0" y="connsiteY0"/>
                  </a:cxn>
                  <a:cxn ang="0">
                    <a:pos x="connsiteX1" y="connsiteY1"/>
                  </a:cxn>
                  <a:cxn ang="0">
                    <a:pos x="connsiteX2" y="connsiteY2"/>
                  </a:cxn>
                  <a:cxn ang="0">
                    <a:pos x="connsiteX3" y="connsiteY3"/>
                  </a:cxn>
                </a:cxnLst>
                <a:rect l="l" t="t" r="r" b="b"/>
                <a:pathLst>
                  <a:path w="4735" h="139345">
                    <a:moveTo>
                      <a:pt x="-72" y="-86"/>
                    </a:moveTo>
                    <a:lnTo>
                      <a:pt x="4664" y="-86"/>
                    </a:lnTo>
                    <a:lnTo>
                      <a:pt x="4664" y="139260"/>
                    </a:lnTo>
                    <a:lnTo>
                      <a:pt x="-72" y="139260"/>
                    </a:lnTo>
                    <a:close/>
                  </a:path>
                </a:pathLst>
              </a:custGeom>
              <a:solidFill>
                <a:srgbClr val="933C3C"/>
              </a:solidFill>
              <a:ln w="1283" cap="flat">
                <a:noFill/>
                <a:prstDash val="solid"/>
                <a:miter/>
              </a:ln>
            </p:spPr>
            <p:txBody>
              <a:bodyPr rtlCol="0" anchor="ctr"/>
              <a:lstStyle/>
              <a:p>
                <a:endParaRPr lang="en-VN"/>
              </a:p>
            </p:txBody>
          </p:sp>
        </p:grpSp>
        <p:grpSp>
          <p:nvGrpSpPr>
            <p:cNvPr id="132" name="Graphic 48">
              <a:extLst>
                <a:ext uri="{FF2B5EF4-FFF2-40B4-BE49-F238E27FC236}">
                  <a16:creationId xmlns:a16="http://schemas.microsoft.com/office/drawing/2014/main" id="{4DC52C56-0F08-7046-9756-EBBB9F357452}"/>
                </a:ext>
              </a:extLst>
            </p:cNvPr>
            <p:cNvGrpSpPr/>
            <p:nvPr/>
          </p:nvGrpSpPr>
          <p:grpSpPr>
            <a:xfrm>
              <a:off x="4940931" y="2672019"/>
              <a:ext cx="95454" cy="211147"/>
              <a:chOff x="4940931" y="2672019"/>
              <a:chExt cx="95454" cy="211147"/>
            </a:xfrm>
            <a:solidFill>
              <a:srgbClr val="29ABE2"/>
            </a:solidFill>
          </p:grpSpPr>
          <p:sp>
            <p:nvSpPr>
              <p:cNvPr id="133" name="Freeform 132">
                <a:extLst>
                  <a:ext uri="{FF2B5EF4-FFF2-40B4-BE49-F238E27FC236}">
                    <a16:creationId xmlns:a16="http://schemas.microsoft.com/office/drawing/2014/main" id="{E43F6249-E383-754E-BFF4-66AE067FD335}"/>
                  </a:ext>
                </a:extLst>
              </p:cNvPr>
              <p:cNvSpPr/>
              <p:nvPr/>
            </p:nvSpPr>
            <p:spPr>
              <a:xfrm>
                <a:off x="4940931" y="2716971"/>
                <a:ext cx="45964" cy="37253"/>
              </a:xfrm>
              <a:custGeom>
                <a:avLst/>
                <a:gdLst>
                  <a:gd name="connsiteX0" fmla="*/ -72 w 45964"/>
                  <a:gd name="connsiteY0" fmla="*/ -86 h 37253"/>
                  <a:gd name="connsiteX1" fmla="*/ 45893 w 45964"/>
                  <a:gd name="connsiteY1" fmla="*/ 35268 h 37253"/>
                  <a:gd name="connsiteX2" fmla="*/ -72 w 45964"/>
                  <a:gd name="connsiteY2" fmla="*/ -86 h 37253"/>
                </a:gdLst>
                <a:ahLst/>
                <a:cxnLst>
                  <a:cxn ang="0">
                    <a:pos x="connsiteX0" y="connsiteY0"/>
                  </a:cxn>
                  <a:cxn ang="0">
                    <a:pos x="connsiteX1" y="connsiteY1"/>
                  </a:cxn>
                  <a:cxn ang="0">
                    <a:pos x="connsiteX2" y="connsiteY2"/>
                  </a:cxn>
                </a:cxnLst>
                <a:rect l="l" t="t" r="r" b="b"/>
                <a:pathLst>
                  <a:path w="45964" h="37253">
                    <a:moveTo>
                      <a:pt x="-72" y="-86"/>
                    </a:moveTo>
                    <a:cubicBezTo>
                      <a:pt x="-72" y="-86"/>
                      <a:pt x="38816" y="3452"/>
                      <a:pt x="45893" y="35268"/>
                    </a:cubicBezTo>
                    <a:cubicBezTo>
                      <a:pt x="45893" y="35307"/>
                      <a:pt x="8769" y="49459"/>
                      <a:pt x="-72" y="-86"/>
                    </a:cubicBezTo>
                    <a:close/>
                  </a:path>
                </a:pathLst>
              </a:custGeom>
              <a:solidFill>
                <a:srgbClr val="933C3C"/>
              </a:solidFill>
              <a:ln w="1283"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BB4534C2-D350-6345-A663-ABB5E42EF589}"/>
                  </a:ext>
                </a:extLst>
              </p:cNvPr>
              <p:cNvSpPr/>
              <p:nvPr/>
            </p:nvSpPr>
            <p:spPr>
              <a:xfrm>
                <a:off x="4960920" y="2672019"/>
                <a:ext cx="32166" cy="49467"/>
              </a:xfrm>
              <a:custGeom>
                <a:avLst/>
                <a:gdLst>
                  <a:gd name="connsiteX0" fmla="*/ 1391 w 32166"/>
                  <a:gd name="connsiteY0" fmla="*/ -86 h 49467"/>
                  <a:gd name="connsiteX1" fmla="*/ 31644 w 32166"/>
                  <a:gd name="connsiteY1" fmla="*/ 49382 h 49467"/>
                  <a:gd name="connsiteX2" fmla="*/ 1391 w 32166"/>
                  <a:gd name="connsiteY2" fmla="*/ -86 h 49467"/>
                </a:gdLst>
                <a:ahLst/>
                <a:cxnLst>
                  <a:cxn ang="0">
                    <a:pos x="connsiteX0" y="connsiteY0"/>
                  </a:cxn>
                  <a:cxn ang="0">
                    <a:pos x="connsiteX1" y="connsiteY1"/>
                  </a:cxn>
                  <a:cxn ang="0">
                    <a:pos x="connsiteX2" y="connsiteY2"/>
                  </a:cxn>
                </a:cxnLst>
                <a:rect l="l" t="t" r="r" b="b"/>
                <a:pathLst>
                  <a:path w="32166" h="49467">
                    <a:moveTo>
                      <a:pt x="1391" y="-86"/>
                    </a:moveTo>
                    <a:cubicBezTo>
                      <a:pt x="1391" y="-86"/>
                      <a:pt x="36444" y="17141"/>
                      <a:pt x="31644" y="49382"/>
                    </a:cubicBezTo>
                    <a:cubicBezTo>
                      <a:pt x="31644" y="49382"/>
                      <a:pt x="-8093" y="49291"/>
                      <a:pt x="1391" y="-86"/>
                    </a:cubicBezTo>
                    <a:close/>
                  </a:path>
                </a:pathLst>
              </a:custGeom>
              <a:solidFill>
                <a:srgbClr val="933C3C"/>
              </a:solidFill>
              <a:ln w="1283"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C3D3BFBB-497F-3D42-A4C3-E713A2F44871}"/>
                  </a:ext>
                </a:extLst>
              </p:cNvPr>
              <p:cNvSpPr/>
              <p:nvPr/>
            </p:nvSpPr>
            <p:spPr>
              <a:xfrm>
                <a:off x="4990422" y="2716971"/>
                <a:ext cx="45964" cy="37253"/>
              </a:xfrm>
              <a:custGeom>
                <a:avLst/>
                <a:gdLst>
                  <a:gd name="connsiteX0" fmla="*/ 45893 w 45964"/>
                  <a:gd name="connsiteY0" fmla="*/ -86 h 37253"/>
                  <a:gd name="connsiteX1" fmla="*/ -72 w 45964"/>
                  <a:gd name="connsiteY1" fmla="*/ 35268 h 37253"/>
                  <a:gd name="connsiteX2" fmla="*/ 45893 w 45964"/>
                  <a:gd name="connsiteY2" fmla="*/ -86 h 37253"/>
                </a:gdLst>
                <a:ahLst/>
                <a:cxnLst>
                  <a:cxn ang="0">
                    <a:pos x="connsiteX0" y="connsiteY0"/>
                  </a:cxn>
                  <a:cxn ang="0">
                    <a:pos x="connsiteX1" y="connsiteY1"/>
                  </a:cxn>
                  <a:cxn ang="0">
                    <a:pos x="connsiteX2" y="connsiteY2"/>
                  </a:cxn>
                </a:cxnLst>
                <a:rect l="l" t="t" r="r" b="b"/>
                <a:pathLst>
                  <a:path w="45964" h="37253">
                    <a:moveTo>
                      <a:pt x="45893" y="-86"/>
                    </a:moveTo>
                    <a:cubicBezTo>
                      <a:pt x="45893" y="-86"/>
                      <a:pt x="6993" y="3452"/>
                      <a:pt x="-72" y="35268"/>
                    </a:cubicBezTo>
                    <a:cubicBezTo>
                      <a:pt x="-59" y="35307"/>
                      <a:pt x="37066" y="49459"/>
                      <a:pt x="45893" y="-86"/>
                    </a:cubicBezTo>
                    <a:close/>
                  </a:path>
                </a:pathLst>
              </a:custGeom>
              <a:solidFill>
                <a:srgbClr val="933C3C"/>
              </a:solidFill>
              <a:ln w="1283"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79E723C4-CFF4-2840-9F85-3CE25F22C3CB}"/>
                  </a:ext>
                </a:extLst>
              </p:cNvPr>
              <p:cNvSpPr/>
              <p:nvPr/>
            </p:nvSpPr>
            <p:spPr>
              <a:xfrm>
                <a:off x="4940931" y="2757677"/>
                <a:ext cx="45964" cy="37214"/>
              </a:xfrm>
              <a:custGeom>
                <a:avLst/>
                <a:gdLst>
                  <a:gd name="connsiteX0" fmla="*/ -72 w 45964"/>
                  <a:gd name="connsiteY0" fmla="*/ -86 h 37214"/>
                  <a:gd name="connsiteX1" fmla="*/ 45893 w 45964"/>
                  <a:gd name="connsiteY1" fmla="*/ 35255 h 37214"/>
                  <a:gd name="connsiteX2" fmla="*/ -72 w 45964"/>
                  <a:gd name="connsiteY2" fmla="*/ -86 h 37214"/>
                </a:gdLst>
                <a:ahLst/>
                <a:cxnLst>
                  <a:cxn ang="0">
                    <a:pos x="connsiteX0" y="connsiteY0"/>
                  </a:cxn>
                  <a:cxn ang="0">
                    <a:pos x="connsiteX1" y="connsiteY1"/>
                  </a:cxn>
                  <a:cxn ang="0">
                    <a:pos x="connsiteX2" y="connsiteY2"/>
                  </a:cxn>
                </a:cxnLst>
                <a:rect l="l" t="t" r="r" b="b"/>
                <a:pathLst>
                  <a:path w="45964" h="37214">
                    <a:moveTo>
                      <a:pt x="-72" y="-86"/>
                    </a:moveTo>
                    <a:cubicBezTo>
                      <a:pt x="-72" y="-86"/>
                      <a:pt x="38816" y="3439"/>
                      <a:pt x="45893" y="35255"/>
                    </a:cubicBezTo>
                    <a:cubicBezTo>
                      <a:pt x="45893" y="35255"/>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93F3C553-49A5-0543-B6E3-B3E77E8A2F50}"/>
                  </a:ext>
                </a:extLst>
              </p:cNvPr>
              <p:cNvSpPr/>
              <p:nvPr/>
            </p:nvSpPr>
            <p:spPr>
              <a:xfrm>
                <a:off x="4990422" y="2757677"/>
                <a:ext cx="45964" cy="37214"/>
              </a:xfrm>
              <a:custGeom>
                <a:avLst/>
                <a:gdLst>
                  <a:gd name="connsiteX0" fmla="*/ 45893 w 45964"/>
                  <a:gd name="connsiteY0" fmla="*/ -86 h 37214"/>
                  <a:gd name="connsiteX1" fmla="*/ -72 w 45964"/>
                  <a:gd name="connsiteY1" fmla="*/ 35255 h 37214"/>
                  <a:gd name="connsiteX2" fmla="*/ 45893 w 45964"/>
                  <a:gd name="connsiteY2" fmla="*/ -86 h 37214"/>
                </a:gdLst>
                <a:ahLst/>
                <a:cxnLst>
                  <a:cxn ang="0">
                    <a:pos x="connsiteX0" y="connsiteY0"/>
                  </a:cxn>
                  <a:cxn ang="0">
                    <a:pos x="connsiteX1" y="connsiteY1"/>
                  </a:cxn>
                  <a:cxn ang="0">
                    <a:pos x="connsiteX2" y="connsiteY2"/>
                  </a:cxn>
                </a:cxnLst>
                <a:rect l="l" t="t" r="r" b="b"/>
                <a:pathLst>
                  <a:path w="45964" h="37214">
                    <a:moveTo>
                      <a:pt x="45893" y="-86"/>
                    </a:moveTo>
                    <a:cubicBezTo>
                      <a:pt x="45893" y="-86"/>
                      <a:pt x="6993" y="3439"/>
                      <a:pt x="-72" y="35255"/>
                    </a:cubicBezTo>
                    <a:cubicBezTo>
                      <a:pt x="-59" y="35255"/>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7312783F-9949-4B46-82E1-4318BACBBDE5}"/>
                  </a:ext>
                </a:extLst>
              </p:cNvPr>
              <p:cNvSpPr/>
              <p:nvPr/>
            </p:nvSpPr>
            <p:spPr>
              <a:xfrm>
                <a:off x="4940931" y="2803632"/>
                <a:ext cx="45964" cy="37223"/>
              </a:xfrm>
              <a:custGeom>
                <a:avLst/>
                <a:gdLst>
                  <a:gd name="connsiteX0" fmla="*/ -72 w 45964"/>
                  <a:gd name="connsiteY0" fmla="*/ -86 h 37223"/>
                  <a:gd name="connsiteX1" fmla="*/ 45893 w 45964"/>
                  <a:gd name="connsiteY1" fmla="*/ 35268 h 37223"/>
                  <a:gd name="connsiteX2" fmla="*/ -72 w 45964"/>
                  <a:gd name="connsiteY2" fmla="*/ -86 h 37223"/>
                </a:gdLst>
                <a:ahLst/>
                <a:cxnLst>
                  <a:cxn ang="0">
                    <a:pos x="connsiteX0" y="connsiteY0"/>
                  </a:cxn>
                  <a:cxn ang="0">
                    <a:pos x="connsiteX1" y="connsiteY1"/>
                  </a:cxn>
                  <a:cxn ang="0">
                    <a:pos x="connsiteX2" y="connsiteY2"/>
                  </a:cxn>
                </a:cxnLst>
                <a:rect l="l" t="t" r="r" b="b"/>
                <a:pathLst>
                  <a:path w="45964" h="37223">
                    <a:moveTo>
                      <a:pt x="-72" y="-86"/>
                    </a:moveTo>
                    <a:cubicBezTo>
                      <a:pt x="-72" y="-86"/>
                      <a:pt x="38816" y="3452"/>
                      <a:pt x="45893" y="35268"/>
                    </a:cubicBezTo>
                    <a:cubicBezTo>
                      <a:pt x="45893" y="35268"/>
                      <a:pt x="8769" y="49407"/>
                      <a:pt x="-72" y="-86"/>
                    </a:cubicBezTo>
                    <a:close/>
                  </a:path>
                </a:pathLst>
              </a:custGeom>
              <a:solidFill>
                <a:srgbClr val="933C3C"/>
              </a:solidFill>
              <a:ln w="1283"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E8B97824-75DC-4845-B049-550C25DF876B}"/>
                  </a:ext>
                </a:extLst>
              </p:cNvPr>
              <p:cNvSpPr/>
              <p:nvPr/>
            </p:nvSpPr>
            <p:spPr>
              <a:xfrm>
                <a:off x="4990422" y="2803632"/>
                <a:ext cx="45964" cy="37223"/>
              </a:xfrm>
              <a:custGeom>
                <a:avLst/>
                <a:gdLst>
                  <a:gd name="connsiteX0" fmla="*/ 45893 w 45964"/>
                  <a:gd name="connsiteY0" fmla="*/ -86 h 37223"/>
                  <a:gd name="connsiteX1" fmla="*/ -72 w 45964"/>
                  <a:gd name="connsiteY1" fmla="*/ 35268 h 37223"/>
                  <a:gd name="connsiteX2" fmla="*/ 45893 w 45964"/>
                  <a:gd name="connsiteY2" fmla="*/ -86 h 37223"/>
                </a:gdLst>
                <a:ahLst/>
                <a:cxnLst>
                  <a:cxn ang="0">
                    <a:pos x="connsiteX0" y="connsiteY0"/>
                  </a:cxn>
                  <a:cxn ang="0">
                    <a:pos x="connsiteX1" y="connsiteY1"/>
                  </a:cxn>
                  <a:cxn ang="0">
                    <a:pos x="connsiteX2" y="connsiteY2"/>
                  </a:cxn>
                </a:cxnLst>
                <a:rect l="l" t="t" r="r" b="b"/>
                <a:pathLst>
                  <a:path w="45964" h="37223">
                    <a:moveTo>
                      <a:pt x="45893" y="-86"/>
                    </a:moveTo>
                    <a:cubicBezTo>
                      <a:pt x="45893" y="-86"/>
                      <a:pt x="6993" y="3452"/>
                      <a:pt x="-72" y="35268"/>
                    </a:cubicBezTo>
                    <a:cubicBezTo>
                      <a:pt x="-59" y="35268"/>
                      <a:pt x="37066" y="49407"/>
                      <a:pt x="45893" y="-86"/>
                    </a:cubicBezTo>
                    <a:close/>
                  </a:path>
                </a:pathLst>
              </a:custGeom>
              <a:solidFill>
                <a:srgbClr val="933C3C"/>
              </a:solidFill>
              <a:ln w="1283"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7410D647-96BC-C744-8AB1-34C2BE0BBFD4}"/>
                  </a:ext>
                </a:extLst>
              </p:cNvPr>
              <p:cNvSpPr/>
              <p:nvPr/>
            </p:nvSpPr>
            <p:spPr>
              <a:xfrm>
                <a:off x="4940931" y="2837211"/>
                <a:ext cx="45964" cy="37226"/>
              </a:xfrm>
              <a:custGeom>
                <a:avLst/>
                <a:gdLst>
                  <a:gd name="connsiteX0" fmla="*/ -72 w 45964"/>
                  <a:gd name="connsiteY0" fmla="*/ -86 h 37226"/>
                  <a:gd name="connsiteX1" fmla="*/ 45893 w 45964"/>
                  <a:gd name="connsiteY1" fmla="*/ 35268 h 37226"/>
                  <a:gd name="connsiteX2" fmla="*/ -72 w 45964"/>
                  <a:gd name="connsiteY2" fmla="*/ -86 h 37226"/>
                </a:gdLst>
                <a:ahLst/>
                <a:cxnLst>
                  <a:cxn ang="0">
                    <a:pos x="connsiteX0" y="connsiteY0"/>
                  </a:cxn>
                  <a:cxn ang="0">
                    <a:pos x="connsiteX1" y="connsiteY1"/>
                  </a:cxn>
                  <a:cxn ang="0">
                    <a:pos x="connsiteX2" y="connsiteY2"/>
                  </a:cxn>
                </a:cxnLst>
                <a:rect l="l" t="t" r="r" b="b"/>
                <a:pathLst>
                  <a:path w="45964" h="37226">
                    <a:moveTo>
                      <a:pt x="-72" y="-86"/>
                    </a:moveTo>
                    <a:cubicBezTo>
                      <a:pt x="-72" y="-86"/>
                      <a:pt x="38816" y="3452"/>
                      <a:pt x="45893" y="35268"/>
                    </a:cubicBezTo>
                    <a:cubicBezTo>
                      <a:pt x="45893" y="35268"/>
                      <a:pt x="8769" y="49420"/>
                      <a:pt x="-72" y="-86"/>
                    </a:cubicBezTo>
                    <a:close/>
                  </a:path>
                </a:pathLst>
              </a:custGeom>
              <a:solidFill>
                <a:srgbClr val="933C3C"/>
              </a:solidFill>
              <a:ln w="1283"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D8195854-F5CE-0F4B-91E7-C69824F20B94}"/>
                  </a:ext>
                </a:extLst>
              </p:cNvPr>
              <p:cNvSpPr/>
              <p:nvPr/>
            </p:nvSpPr>
            <p:spPr>
              <a:xfrm>
                <a:off x="4990422" y="2837211"/>
                <a:ext cx="45964" cy="37226"/>
              </a:xfrm>
              <a:custGeom>
                <a:avLst/>
                <a:gdLst>
                  <a:gd name="connsiteX0" fmla="*/ 45893 w 45964"/>
                  <a:gd name="connsiteY0" fmla="*/ -86 h 37226"/>
                  <a:gd name="connsiteX1" fmla="*/ -72 w 45964"/>
                  <a:gd name="connsiteY1" fmla="*/ 35268 h 37226"/>
                  <a:gd name="connsiteX2" fmla="*/ 45893 w 45964"/>
                  <a:gd name="connsiteY2" fmla="*/ -86 h 37226"/>
                </a:gdLst>
                <a:ahLst/>
                <a:cxnLst>
                  <a:cxn ang="0">
                    <a:pos x="connsiteX0" y="connsiteY0"/>
                  </a:cxn>
                  <a:cxn ang="0">
                    <a:pos x="connsiteX1" y="connsiteY1"/>
                  </a:cxn>
                  <a:cxn ang="0">
                    <a:pos x="connsiteX2" y="connsiteY2"/>
                  </a:cxn>
                </a:cxnLst>
                <a:rect l="l" t="t" r="r" b="b"/>
                <a:pathLst>
                  <a:path w="45964" h="37226">
                    <a:moveTo>
                      <a:pt x="45893" y="-86"/>
                    </a:moveTo>
                    <a:cubicBezTo>
                      <a:pt x="45893" y="-86"/>
                      <a:pt x="6993" y="3452"/>
                      <a:pt x="-72" y="35268"/>
                    </a:cubicBezTo>
                    <a:cubicBezTo>
                      <a:pt x="-59" y="35268"/>
                      <a:pt x="37066" y="49420"/>
                      <a:pt x="45893" y="-86"/>
                    </a:cubicBezTo>
                    <a:close/>
                  </a:path>
                </a:pathLst>
              </a:custGeom>
              <a:solidFill>
                <a:srgbClr val="933C3C"/>
              </a:solidFill>
              <a:ln w="1283"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6C25B06A-9800-A54A-B09A-5615DEF25B12}"/>
                  </a:ext>
                </a:extLst>
              </p:cNvPr>
              <p:cNvSpPr/>
              <p:nvPr/>
            </p:nvSpPr>
            <p:spPr>
              <a:xfrm rot="10800000">
                <a:off x="4986433" y="2713909"/>
                <a:ext cx="5751" cy="169258"/>
              </a:xfrm>
              <a:custGeom>
                <a:avLst/>
                <a:gdLst>
                  <a:gd name="connsiteX0" fmla="*/ -72 w 5751"/>
                  <a:gd name="connsiteY0" fmla="*/ -86 h 169258"/>
                  <a:gd name="connsiteX1" fmla="*/ 5680 w 5751"/>
                  <a:gd name="connsiteY1" fmla="*/ -86 h 169258"/>
                  <a:gd name="connsiteX2" fmla="*/ 5680 w 5751"/>
                  <a:gd name="connsiteY2" fmla="*/ 169172 h 169258"/>
                  <a:gd name="connsiteX3" fmla="*/ -72 w 5751"/>
                  <a:gd name="connsiteY3" fmla="*/ 169172 h 169258"/>
                </a:gdLst>
                <a:ahLst/>
                <a:cxnLst>
                  <a:cxn ang="0">
                    <a:pos x="connsiteX0" y="connsiteY0"/>
                  </a:cxn>
                  <a:cxn ang="0">
                    <a:pos x="connsiteX1" y="connsiteY1"/>
                  </a:cxn>
                  <a:cxn ang="0">
                    <a:pos x="connsiteX2" y="connsiteY2"/>
                  </a:cxn>
                  <a:cxn ang="0">
                    <a:pos x="connsiteX3" y="connsiteY3"/>
                  </a:cxn>
                </a:cxnLst>
                <a:rect l="l" t="t" r="r" b="b"/>
                <a:pathLst>
                  <a:path w="5751" h="169258">
                    <a:moveTo>
                      <a:pt x="-72" y="-86"/>
                    </a:moveTo>
                    <a:lnTo>
                      <a:pt x="5680" y="-86"/>
                    </a:lnTo>
                    <a:lnTo>
                      <a:pt x="5680" y="169172"/>
                    </a:lnTo>
                    <a:lnTo>
                      <a:pt x="-72" y="169172"/>
                    </a:lnTo>
                    <a:close/>
                  </a:path>
                </a:pathLst>
              </a:custGeom>
              <a:solidFill>
                <a:srgbClr val="933C3C"/>
              </a:solidFill>
              <a:ln w="1283" cap="flat">
                <a:noFill/>
                <a:prstDash val="solid"/>
                <a:miter/>
              </a:ln>
            </p:spPr>
            <p:txBody>
              <a:bodyPr rtlCol="0" anchor="ctr"/>
              <a:lstStyle/>
              <a:p>
                <a:endParaRPr lang="en-VN"/>
              </a:p>
            </p:txBody>
          </p:sp>
        </p:grpSp>
        <p:sp>
          <p:nvSpPr>
            <p:cNvPr id="143" name="Graphic 48">
              <a:extLst>
                <a:ext uri="{FF2B5EF4-FFF2-40B4-BE49-F238E27FC236}">
                  <a16:creationId xmlns:a16="http://schemas.microsoft.com/office/drawing/2014/main" id="{01840569-6355-414F-8439-AF1283AC5302}"/>
                </a:ext>
              </a:extLst>
            </p:cNvPr>
            <p:cNvSpPr/>
            <p:nvPr/>
          </p:nvSpPr>
          <p:spPr>
            <a:xfrm>
              <a:off x="3569949" y="2122020"/>
              <a:ext cx="484081" cy="1195767"/>
            </a:xfrm>
            <a:custGeom>
              <a:avLst/>
              <a:gdLst>
                <a:gd name="connsiteX0" fmla="*/ 484081 w 484081"/>
                <a:gd name="connsiteY0" fmla="*/ 0 h 1195767"/>
                <a:gd name="connsiteX1" fmla="*/ 156089 w 484081"/>
                <a:gd name="connsiteY1" fmla="*/ 0 h 1195767"/>
                <a:gd name="connsiteX2" fmla="*/ 0 w 484081"/>
                <a:gd name="connsiteY2" fmla="*/ 54472 h 1195767"/>
                <a:gd name="connsiteX3" fmla="*/ 0 w 484081"/>
                <a:gd name="connsiteY3" fmla="*/ 1195767 h 1195767"/>
                <a:gd name="connsiteX4" fmla="*/ 366455 w 484081"/>
                <a:gd name="connsiteY4" fmla="*/ 1195767 h 1195767"/>
                <a:gd name="connsiteX5" fmla="*/ 484081 w 484081"/>
                <a:gd name="connsiteY5" fmla="*/ 1141295 h 1195767"/>
                <a:gd name="connsiteX6" fmla="*/ 484081 w 484081"/>
                <a:gd name="connsiteY6" fmla="*/ 0 h 1195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1195767">
                  <a:moveTo>
                    <a:pt x="484081" y="0"/>
                  </a:moveTo>
                  <a:lnTo>
                    <a:pt x="156089" y="0"/>
                  </a:lnTo>
                  <a:lnTo>
                    <a:pt x="0" y="54472"/>
                  </a:lnTo>
                  <a:lnTo>
                    <a:pt x="0" y="1195767"/>
                  </a:lnTo>
                  <a:lnTo>
                    <a:pt x="366455" y="1195767"/>
                  </a:lnTo>
                  <a:lnTo>
                    <a:pt x="484081" y="1141295"/>
                  </a:lnTo>
                  <a:lnTo>
                    <a:pt x="484081" y="0"/>
                  </a:lnTo>
                  <a:close/>
                </a:path>
              </a:pathLst>
            </a:custGeom>
            <a:solidFill>
              <a:srgbClr val="3F1217"/>
            </a:solidFill>
            <a:ln w="1283" cap="flat">
              <a:noFill/>
              <a:prstDash val="solid"/>
              <a:miter/>
            </a:ln>
          </p:spPr>
          <p:txBody>
            <a:bodyPr rtlCol="0" anchor="ctr"/>
            <a:lstStyle/>
            <a:p>
              <a:endParaRPr lang="en-VN"/>
            </a:p>
          </p:txBody>
        </p:sp>
        <p:sp>
          <p:nvSpPr>
            <p:cNvPr id="144" name="Graphic 48">
              <a:extLst>
                <a:ext uri="{FF2B5EF4-FFF2-40B4-BE49-F238E27FC236}">
                  <a16:creationId xmlns:a16="http://schemas.microsoft.com/office/drawing/2014/main" id="{2881DF6A-4A29-5B49-A591-C64C34FB6FA7}"/>
                </a:ext>
              </a:extLst>
            </p:cNvPr>
            <p:cNvSpPr/>
            <p:nvPr/>
          </p:nvSpPr>
          <p:spPr>
            <a:xfrm>
              <a:off x="3569949" y="2176493"/>
              <a:ext cx="366454" cy="1141295"/>
            </a:xfrm>
            <a:custGeom>
              <a:avLst/>
              <a:gdLst>
                <a:gd name="connsiteX0" fmla="*/ 0 w 366454"/>
                <a:gd name="connsiteY0" fmla="*/ 0 h 1141295"/>
                <a:gd name="connsiteX1" fmla="*/ 366455 w 366454"/>
                <a:gd name="connsiteY1" fmla="*/ 0 h 1141295"/>
                <a:gd name="connsiteX2" fmla="*/ 366455 w 366454"/>
                <a:gd name="connsiteY2" fmla="*/ 1141295 h 1141295"/>
                <a:gd name="connsiteX3" fmla="*/ 0 w 366454"/>
                <a:gd name="connsiteY3" fmla="*/ 1141295 h 1141295"/>
              </a:gdLst>
              <a:ahLst/>
              <a:cxnLst>
                <a:cxn ang="0">
                  <a:pos x="connsiteX0" y="connsiteY0"/>
                </a:cxn>
                <a:cxn ang="0">
                  <a:pos x="connsiteX1" y="connsiteY1"/>
                </a:cxn>
                <a:cxn ang="0">
                  <a:pos x="connsiteX2" y="connsiteY2"/>
                </a:cxn>
                <a:cxn ang="0">
                  <a:pos x="connsiteX3" y="connsiteY3"/>
                </a:cxn>
              </a:cxnLst>
              <a:rect l="l" t="t" r="r" b="b"/>
              <a:pathLst>
                <a:path w="366454" h="1141295">
                  <a:moveTo>
                    <a:pt x="0" y="0"/>
                  </a:moveTo>
                  <a:lnTo>
                    <a:pt x="366455" y="0"/>
                  </a:lnTo>
                  <a:lnTo>
                    <a:pt x="366455" y="1141295"/>
                  </a:lnTo>
                  <a:lnTo>
                    <a:pt x="0" y="1141295"/>
                  </a:lnTo>
                  <a:close/>
                </a:path>
              </a:pathLst>
            </a:custGeom>
            <a:solidFill>
              <a:srgbClr val="933C3C"/>
            </a:solidFill>
            <a:ln w="1283" cap="flat">
              <a:noFill/>
              <a:prstDash val="solid"/>
              <a:miter/>
            </a:ln>
          </p:spPr>
          <p:txBody>
            <a:bodyPr rtlCol="0" anchor="ctr"/>
            <a:lstStyle/>
            <a:p>
              <a:endParaRPr lang="en-VN"/>
            </a:p>
          </p:txBody>
        </p:sp>
        <p:sp>
          <p:nvSpPr>
            <p:cNvPr id="145" name="Graphic 48">
              <a:extLst>
                <a:ext uri="{FF2B5EF4-FFF2-40B4-BE49-F238E27FC236}">
                  <a16:creationId xmlns:a16="http://schemas.microsoft.com/office/drawing/2014/main" id="{4A2A974F-5B3B-D54A-992F-4DDC946B9D6A}"/>
                </a:ext>
              </a:extLst>
            </p:cNvPr>
            <p:cNvSpPr/>
            <p:nvPr/>
          </p:nvSpPr>
          <p:spPr>
            <a:xfrm>
              <a:off x="2924104" y="2741158"/>
              <a:ext cx="484081" cy="571483"/>
            </a:xfrm>
            <a:custGeom>
              <a:avLst/>
              <a:gdLst>
                <a:gd name="connsiteX0" fmla="*/ 484081 w 484081"/>
                <a:gd name="connsiteY0" fmla="*/ 0 h 571483"/>
                <a:gd name="connsiteX1" fmla="*/ 156076 w 484081"/>
                <a:gd name="connsiteY1" fmla="*/ 0 h 571483"/>
                <a:gd name="connsiteX2" fmla="*/ 0 w 484081"/>
                <a:gd name="connsiteY2" fmla="*/ 54472 h 571483"/>
                <a:gd name="connsiteX3" fmla="*/ 0 w 484081"/>
                <a:gd name="connsiteY3" fmla="*/ 571484 h 571483"/>
                <a:gd name="connsiteX4" fmla="*/ 366455 w 484081"/>
                <a:gd name="connsiteY4" fmla="*/ 571484 h 571483"/>
                <a:gd name="connsiteX5" fmla="*/ 484081 w 484081"/>
                <a:gd name="connsiteY5" fmla="*/ 517011 h 571483"/>
                <a:gd name="connsiteX6" fmla="*/ 484081 w 484081"/>
                <a:gd name="connsiteY6" fmla="*/ 0 h 57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81" h="571483">
                  <a:moveTo>
                    <a:pt x="484081" y="0"/>
                  </a:moveTo>
                  <a:lnTo>
                    <a:pt x="156076" y="0"/>
                  </a:lnTo>
                  <a:lnTo>
                    <a:pt x="0" y="54472"/>
                  </a:lnTo>
                  <a:lnTo>
                    <a:pt x="0" y="571484"/>
                  </a:lnTo>
                  <a:lnTo>
                    <a:pt x="366455" y="571484"/>
                  </a:lnTo>
                  <a:lnTo>
                    <a:pt x="484081" y="517011"/>
                  </a:lnTo>
                  <a:lnTo>
                    <a:pt x="484081" y="0"/>
                  </a:lnTo>
                  <a:close/>
                </a:path>
              </a:pathLst>
            </a:custGeom>
            <a:solidFill>
              <a:srgbClr val="3F1217"/>
            </a:solidFill>
            <a:ln w="1283" cap="flat">
              <a:noFill/>
              <a:prstDash val="solid"/>
              <a:miter/>
            </a:ln>
          </p:spPr>
          <p:txBody>
            <a:bodyPr rtlCol="0" anchor="ctr"/>
            <a:lstStyle/>
            <a:p>
              <a:endParaRPr lang="en-VN"/>
            </a:p>
          </p:txBody>
        </p:sp>
        <p:sp>
          <p:nvSpPr>
            <p:cNvPr id="146" name="Graphic 48">
              <a:extLst>
                <a:ext uri="{FF2B5EF4-FFF2-40B4-BE49-F238E27FC236}">
                  <a16:creationId xmlns:a16="http://schemas.microsoft.com/office/drawing/2014/main" id="{6E4B7DEA-DD00-334D-85BF-F93B02D5C5FC}"/>
                </a:ext>
              </a:extLst>
            </p:cNvPr>
            <p:cNvSpPr/>
            <p:nvPr/>
          </p:nvSpPr>
          <p:spPr>
            <a:xfrm>
              <a:off x="2924104" y="2795630"/>
              <a:ext cx="366454" cy="517011"/>
            </a:xfrm>
            <a:custGeom>
              <a:avLst/>
              <a:gdLst>
                <a:gd name="connsiteX0" fmla="*/ 0 w 366454"/>
                <a:gd name="connsiteY0" fmla="*/ 0 h 517011"/>
                <a:gd name="connsiteX1" fmla="*/ 366455 w 366454"/>
                <a:gd name="connsiteY1" fmla="*/ 0 h 517011"/>
                <a:gd name="connsiteX2" fmla="*/ 366455 w 366454"/>
                <a:gd name="connsiteY2" fmla="*/ 517011 h 517011"/>
                <a:gd name="connsiteX3" fmla="*/ 0 w 366454"/>
                <a:gd name="connsiteY3" fmla="*/ 517011 h 517011"/>
              </a:gdLst>
              <a:ahLst/>
              <a:cxnLst>
                <a:cxn ang="0">
                  <a:pos x="connsiteX0" y="connsiteY0"/>
                </a:cxn>
                <a:cxn ang="0">
                  <a:pos x="connsiteX1" y="connsiteY1"/>
                </a:cxn>
                <a:cxn ang="0">
                  <a:pos x="connsiteX2" y="connsiteY2"/>
                </a:cxn>
                <a:cxn ang="0">
                  <a:pos x="connsiteX3" y="connsiteY3"/>
                </a:cxn>
              </a:cxnLst>
              <a:rect l="l" t="t" r="r" b="b"/>
              <a:pathLst>
                <a:path w="366454" h="517011">
                  <a:moveTo>
                    <a:pt x="0" y="0"/>
                  </a:moveTo>
                  <a:lnTo>
                    <a:pt x="366455" y="0"/>
                  </a:lnTo>
                  <a:lnTo>
                    <a:pt x="366455" y="517011"/>
                  </a:lnTo>
                  <a:lnTo>
                    <a:pt x="0" y="517011"/>
                  </a:lnTo>
                  <a:close/>
                </a:path>
              </a:pathLst>
            </a:custGeom>
            <a:solidFill>
              <a:srgbClr val="933C3C"/>
            </a:solidFill>
            <a:ln w="1283" cap="flat">
              <a:noFill/>
              <a:prstDash val="solid"/>
              <a:miter/>
            </a:ln>
          </p:spPr>
          <p:txBody>
            <a:bodyPr rtlCol="0" anchor="ctr"/>
            <a:lstStyle/>
            <a:p>
              <a:endParaRPr lang="en-VN"/>
            </a:p>
          </p:txBody>
        </p:sp>
        <p:sp>
          <p:nvSpPr>
            <p:cNvPr id="147" name="Graphic 48">
              <a:extLst>
                <a:ext uri="{FF2B5EF4-FFF2-40B4-BE49-F238E27FC236}">
                  <a16:creationId xmlns:a16="http://schemas.microsoft.com/office/drawing/2014/main" id="{0F1429C6-DF29-D247-85C5-3DAF847D168F}"/>
                </a:ext>
              </a:extLst>
            </p:cNvPr>
            <p:cNvSpPr/>
            <p:nvPr/>
          </p:nvSpPr>
          <p:spPr>
            <a:xfrm>
              <a:off x="4215794" y="1829897"/>
              <a:ext cx="484094" cy="1484172"/>
            </a:xfrm>
            <a:custGeom>
              <a:avLst/>
              <a:gdLst>
                <a:gd name="connsiteX0" fmla="*/ 484094 w 484094"/>
                <a:gd name="connsiteY0" fmla="*/ 0 h 1484172"/>
                <a:gd name="connsiteX1" fmla="*/ 156089 w 484094"/>
                <a:gd name="connsiteY1" fmla="*/ 0 h 1484172"/>
                <a:gd name="connsiteX2" fmla="*/ 0 w 484094"/>
                <a:gd name="connsiteY2" fmla="*/ 54460 h 1484172"/>
                <a:gd name="connsiteX3" fmla="*/ 0 w 484094"/>
                <a:gd name="connsiteY3" fmla="*/ 1484173 h 1484172"/>
                <a:gd name="connsiteX4" fmla="*/ 366455 w 484094"/>
                <a:gd name="connsiteY4" fmla="*/ 1484173 h 1484172"/>
                <a:gd name="connsiteX5" fmla="*/ 484094 w 484094"/>
                <a:gd name="connsiteY5" fmla="*/ 1429700 h 1484172"/>
                <a:gd name="connsiteX6" fmla="*/ 484094 w 484094"/>
                <a:gd name="connsiteY6" fmla="*/ 0 h 148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094" h="1484172">
                  <a:moveTo>
                    <a:pt x="484094" y="0"/>
                  </a:moveTo>
                  <a:lnTo>
                    <a:pt x="156089" y="0"/>
                  </a:lnTo>
                  <a:lnTo>
                    <a:pt x="0" y="54460"/>
                  </a:lnTo>
                  <a:lnTo>
                    <a:pt x="0" y="1484173"/>
                  </a:lnTo>
                  <a:lnTo>
                    <a:pt x="366455" y="1484173"/>
                  </a:lnTo>
                  <a:lnTo>
                    <a:pt x="484094" y="1429700"/>
                  </a:lnTo>
                  <a:lnTo>
                    <a:pt x="484094" y="0"/>
                  </a:lnTo>
                  <a:close/>
                </a:path>
              </a:pathLst>
            </a:custGeom>
            <a:solidFill>
              <a:srgbClr val="3F1217"/>
            </a:solidFill>
            <a:ln w="1283" cap="flat">
              <a:noFill/>
              <a:prstDash val="solid"/>
              <a:miter/>
            </a:ln>
          </p:spPr>
          <p:txBody>
            <a:bodyPr rtlCol="0" anchor="ctr"/>
            <a:lstStyle/>
            <a:p>
              <a:endParaRPr lang="en-VN"/>
            </a:p>
          </p:txBody>
        </p:sp>
        <p:sp>
          <p:nvSpPr>
            <p:cNvPr id="148" name="Graphic 48">
              <a:extLst>
                <a:ext uri="{FF2B5EF4-FFF2-40B4-BE49-F238E27FC236}">
                  <a16:creationId xmlns:a16="http://schemas.microsoft.com/office/drawing/2014/main" id="{F2DA2666-4BB5-334C-BE4D-A0F0C4A15ACC}"/>
                </a:ext>
              </a:extLst>
            </p:cNvPr>
            <p:cNvSpPr/>
            <p:nvPr/>
          </p:nvSpPr>
          <p:spPr>
            <a:xfrm>
              <a:off x="4215794" y="1884357"/>
              <a:ext cx="366454" cy="1429712"/>
            </a:xfrm>
            <a:custGeom>
              <a:avLst/>
              <a:gdLst>
                <a:gd name="connsiteX0" fmla="*/ 0 w 366454"/>
                <a:gd name="connsiteY0" fmla="*/ 0 h 1429712"/>
                <a:gd name="connsiteX1" fmla="*/ 366455 w 366454"/>
                <a:gd name="connsiteY1" fmla="*/ 0 h 1429712"/>
                <a:gd name="connsiteX2" fmla="*/ 366455 w 366454"/>
                <a:gd name="connsiteY2" fmla="*/ 1429713 h 1429712"/>
                <a:gd name="connsiteX3" fmla="*/ 0 w 366454"/>
                <a:gd name="connsiteY3" fmla="*/ 1429713 h 1429712"/>
              </a:gdLst>
              <a:ahLst/>
              <a:cxnLst>
                <a:cxn ang="0">
                  <a:pos x="connsiteX0" y="connsiteY0"/>
                </a:cxn>
                <a:cxn ang="0">
                  <a:pos x="connsiteX1" y="connsiteY1"/>
                </a:cxn>
                <a:cxn ang="0">
                  <a:pos x="connsiteX2" y="connsiteY2"/>
                </a:cxn>
                <a:cxn ang="0">
                  <a:pos x="connsiteX3" y="connsiteY3"/>
                </a:cxn>
              </a:cxnLst>
              <a:rect l="l" t="t" r="r" b="b"/>
              <a:pathLst>
                <a:path w="366454" h="1429712">
                  <a:moveTo>
                    <a:pt x="0" y="0"/>
                  </a:moveTo>
                  <a:lnTo>
                    <a:pt x="366455" y="0"/>
                  </a:lnTo>
                  <a:lnTo>
                    <a:pt x="366455" y="1429713"/>
                  </a:lnTo>
                  <a:lnTo>
                    <a:pt x="0" y="1429713"/>
                  </a:lnTo>
                  <a:close/>
                </a:path>
              </a:pathLst>
            </a:custGeom>
            <a:solidFill>
              <a:srgbClr val="933C3C"/>
            </a:solidFill>
            <a:ln w="1283" cap="flat">
              <a:noFill/>
              <a:prstDash val="solid"/>
              <a:miter/>
            </a:ln>
          </p:spPr>
          <p:txBody>
            <a:bodyPr rtlCol="0" anchor="ctr"/>
            <a:lstStyle/>
            <a:p>
              <a:endParaRPr lang="en-VN"/>
            </a:p>
          </p:txBody>
        </p:sp>
        <p:sp>
          <p:nvSpPr>
            <p:cNvPr id="149" name="Graphic 48">
              <a:extLst>
                <a:ext uri="{FF2B5EF4-FFF2-40B4-BE49-F238E27FC236}">
                  <a16:creationId xmlns:a16="http://schemas.microsoft.com/office/drawing/2014/main" id="{CEBFC1B2-70AA-F94D-BF18-765B784DF279}"/>
                </a:ext>
              </a:extLst>
            </p:cNvPr>
            <p:cNvSpPr/>
            <p:nvPr/>
          </p:nvSpPr>
          <p:spPr>
            <a:xfrm>
              <a:off x="4387852" y="1241405"/>
              <a:ext cx="130146" cy="151896"/>
            </a:xfrm>
            <a:custGeom>
              <a:avLst/>
              <a:gdLst>
                <a:gd name="connsiteX0" fmla="*/ 61579 w 130146"/>
                <a:gd name="connsiteY0" fmla="*/ 10335 h 151896"/>
                <a:gd name="connsiteX1" fmla="*/ 93839 w 130146"/>
                <a:gd name="connsiteY1" fmla="*/ 85302 h 151896"/>
                <a:gd name="connsiteX2" fmla="*/ 130075 w 130146"/>
                <a:gd name="connsiteY2" fmla="*/ 114893 h 151896"/>
                <a:gd name="connsiteX3" fmla="*/ 34775 w 130146"/>
                <a:gd name="connsiteY3" fmla="*/ 148999 h 151896"/>
                <a:gd name="connsiteX4" fmla="*/ -72 w 130146"/>
                <a:gd name="connsiteY4" fmla="*/ 126742 h 151896"/>
                <a:gd name="connsiteX5" fmla="*/ 23451 w 130146"/>
                <a:gd name="connsiteY5" fmla="*/ 112371 h 151896"/>
                <a:gd name="connsiteX6" fmla="*/ 24571 w 130146"/>
                <a:gd name="connsiteY6" fmla="*/ -86 h 15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146" h="151896">
                  <a:moveTo>
                    <a:pt x="61579" y="10335"/>
                  </a:moveTo>
                  <a:cubicBezTo>
                    <a:pt x="61579" y="10335"/>
                    <a:pt x="89618" y="69182"/>
                    <a:pt x="93839" y="85302"/>
                  </a:cubicBezTo>
                  <a:cubicBezTo>
                    <a:pt x="98060" y="101422"/>
                    <a:pt x="130075" y="114893"/>
                    <a:pt x="130075" y="114893"/>
                  </a:cubicBezTo>
                  <a:cubicBezTo>
                    <a:pt x="130075" y="114893"/>
                    <a:pt x="60923" y="163871"/>
                    <a:pt x="34775" y="148999"/>
                  </a:cubicBezTo>
                  <a:cubicBezTo>
                    <a:pt x="8627" y="134126"/>
                    <a:pt x="-72" y="126742"/>
                    <a:pt x="-72" y="126742"/>
                  </a:cubicBezTo>
                  <a:cubicBezTo>
                    <a:pt x="-72" y="126742"/>
                    <a:pt x="20414" y="124027"/>
                    <a:pt x="23451" y="112371"/>
                  </a:cubicBezTo>
                  <a:cubicBezTo>
                    <a:pt x="26488" y="100715"/>
                    <a:pt x="24571" y="-86"/>
                    <a:pt x="24571" y="-86"/>
                  </a:cubicBezTo>
                  <a:close/>
                </a:path>
              </a:pathLst>
            </a:custGeom>
            <a:solidFill>
              <a:srgbClr val="E08A68"/>
            </a:solidFill>
            <a:ln w="1283" cap="flat">
              <a:noFill/>
              <a:prstDash val="solid"/>
              <a:miter/>
            </a:ln>
          </p:spPr>
          <p:txBody>
            <a:bodyPr rtlCol="0" anchor="ctr"/>
            <a:lstStyle/>
            <a:p>
              <a:endParaRPr lang="en-VN"/>
            </a:p>
          </p:txBody>
        </p:sp>
        <p:sp>
          <p:nvSpPr>
            <p:cNvPr id="150" name="Graphic 48">
              <a:extLst>
                <a:ext uri="{FF2B5EF4-FFF2-40B4-BE49-F238E27FC236}">
                  <a16:creationId xmlns:a16="http://schemas.microsoft.com/office/drawing/2014/main" id="{CD542990-8FEC-2D48-98C3-174444A62CE6}"/>
                </a:ext>
              </a:extLst>
            </p:cNvPr>
            <p:cNvSpPr/>
            <p:nvPr/>
          </p:nvSpPr>
          <p:spPr>
            <a:xfrm>
              <a:off x="4249014" y="1379889"/>
              <a:ext cx="163789" cy="297081"/>
            </a:xfrm>
            <a:custGeom>
              <a:avLst/>
              <a:gdLst>
                <a:gd name="connsiteX0" fmla="*/ 107536 w 163789"/>
                <a:gd name="connsiteY0" fmla="*/ -86 h 297081"/>
                <a:gd name="connsiteX1" fmla="*/ 61134 w 163789"/>
                <a:gd name="connsiteY1" fmla="*/ 145409 h 297081"/>
                <a:gd name="connsiteX2" fmla="*/ 15324 w 163789"/>
                <a:gd name="connsiteY2" fmla="*/ 217212 h 297081"/>
                <a:gd name="connsiteX3" fmla="*/ 2018 w 163789"/>
                <a:gd name="connsiteY3" fmla="*/ 274617 h 297081"/>
                <a:gd name="connsiteX4" fmla="*/ 43801 w 163789"/>
                <a:gd name="connsiteY4" fmla="*/ 290236 h 297081"/>
                <a:gd name="connsiteX5" fmla="*/ 111435 w 163789"/>
                <a:gd name="connsiteY5" fmla="*/ 176878 h 297081"/>
                <a:gd name="connsiteX6" fmla="*/ 139011 w 163789"/>
                <a:gd name="connsiteY6" fmla="*/ 139761 h 297081"/>
                <a:gd name="connsiteX7" fmla="*/ 163718 w 163789"/>
                <a:gd name="connsiteY7" fmla="*/ 71575 h 29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789" h="297081">
                  <a:moveTo>
                    <a:pt x="107536" y="-86"/>
                  </a:moveTo>
                  <a:lnTo>
                    <a:pt x="61134" y="145409"/>
                  </a:lnTo>
                  <a:lnTo>
                    <a:pt x="15324" y="217212"/>
                  </a:lnTo>
                  <a:cubicBezTo>
                    <a:pt x="6792" y="236047"/>
                    <a:pt x="-4879" y="255126"/>
                    <a:pt x="2018" y="274617"/>
                  </a:cubicBezTo>
                  <a:cubicBezTo>
                    <a:pt x="8208" y="292101"/>
                    <a:pt x="20278" y="305713"/>
                    <a:pt x="43801" y="290236"/>
                  </a:cubicBezTo>
                  <a:lnTo>
                    <a:pt x="111435" y="176878"/>
                  </a:lnTo>
                  <a:cubicBezTo>
                    <a:pt x="121490" y="165171"/>
                    <a:pt x="130705" y="152768"/>
                    <a:pt x="139011" y="139761"/>
                  </a:cubicBezTo>
                  <a:lnTo>
                    <a:pt x="163718" y="71575"/>
                  </a:lnTo>
                  <a:close/>
                </a:path>
              </a:pathLst>
            </a:custGeom>
            <a:solidFill>
              <a:srgbClr val="282247"/>
            </a:solidFill>
            <a:ln w="1283" cap="flat">
              <a:noFill/>
              <a:prstDash val="solid"/>
              <a:miter/>
            </a:ln>
          </p:spPr>
          <p:txBody>
            <a:bodyPr rtlCol="0" anchor="ctr"/>
            <a:lstStyle/>
            <a:p>
              <a:endParaRPr lang="en-VN"/>
            </a:p>
          </p:txBody>
        </p:sp>
        <p:sp>
          <p:nvSpPr>
            <p:cNvPr id="151" name="Graphic 48">
              <a:extLst>
                <a:ext uri="{FF2B5EF4-FFF2-40B4-BE49-F238E27FC236}">
                  <a16:creationId xmlns:a16="http://schemas.microsoft.com/office/drawing/2014/main" id="{8D8AB2EE-DB87-554B-B70C-F7A2E2AFA672}"/>
                </a:ext>
              </a:extLst>
            </p:cNvPr>
            <p:cNvSpPr/>
            <p:nvPr/>
          </p:nvSpPr>
          <p:spPr>
            <a:xfrm>
              <a:off x="4192264" y="2065682"/>
              <a:ext cx="121210" cy="149184"/>
            </a:xfrm>
            <a:custGeom>
              <a:avLst/>
              <a:gdLst>
                <a:gd name="connsiteX0" fmla="*/ 56761 w 121210"/>
                <a:gd name="connsiteY0" fmla="*/ 15443 h 149184"/>
                <a:gd name="connsiteX1" fmla="*/ 7863 w 121210"/>
                <a:gd name="connsiteY1" fmla="*/ 107932 h 149184"/>
                <a:gd name="connsiteX2" fmla="*/ 6576 w 121210"/>
                <a:gd name="connsiteY2" fmla="*/ 143673 h 149184"/>
                <a:gd name="connsiteX3" fmla="*/ 55757 w 121210"/>
                <a:gd name="connsiteY3" fmla="*/ 141190 h 149184"/>
                <a:gd name="connsiteX4" fmla="*/ 100602 w 121210"/>
                <a:gd name="connsiteY4" fmla="*/ 77184 h 149184"/>
                <a:gd name="connsiteX5" fmla="*/ 101503 w 121210"/>
                <a:gd name="connsiteY5" fmla="*/ 68899 h 149184"/>
                <a:gd name="connsiteX6" fmla="*/ 108066 w 121210"/>
                <a:gd name="connsiteY6" fmla="*/ 75100 h 149184"/>
                <a:gd name="connsiteX7" fmla="*/ 121139 w 121210"/>
                <a:gd name="connsiteY7" fmla="*/ 58580 h 149184"/>
                <a:gd name="connsiteX8" fmla="*/ 95082 w 121210"/>
                <a:gd name="connsiteY8" fmla="*/ -86 h 149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210" h="149184">
                  <a:moveTo>
                    <a:pt x="56761" y="15443"/>
                  </a:moveTo>
                  <a:cubicBezTo>
                    <a:pt x="56761" y="15443"/>
                    <a:pt x="31514" y="94874"/>
                    <a:pt x="7863" y="107932"/>
                  </a:cubicBezTo>
                  <a:cubicBezTo>
                    <a:pt x="7863" y="107932"/>
                    <a:pt x="-9098" y="133586"/>
                    <a:pt x="6576" y="143673"/>
                  </a:cubicBezTo>
                  <a:cubicBezTo>
                    <a:pt x="22249" y="153759"/>
                    <a:pt x="43159" y="147918"/>
                    <a:pt x="55757" y="141190"/>
                  </a:cubicBezTo>
                  <a:cubicBezTo>
                    <a:pt x="68355" y="134461"/>
                    <a:pt x="100602" y="77184"/>
                    <a:pt x="100602" y="77184"/>
                  </a:cubicBezTo>
                  <a:lnTo>
                    <a:pt x="101503" y="68899"/>
                  </a:lnTo>
                  <a:lnTo>
                    <a:pt x="108066" y="75100"/>
                  </a:lnTo>
                  <a:lnTo>
                    <a:pt x="121139" y="58580"/>
                  </a:lnTo>
                  <a:lnTo>
                    <a:pt x="95082" y="-86"/>
                  </a:lnTo>
                  <a:close/>
                </a:path>
              </a:pathLst>
            </a:custGeom>
            <a:solidFill>
              <a:srgbClr val="4C2421"/>
            </a:solidFill>
            <a:ln w="1283" cap="flat">
              <a:noFill/>
              <a:prstDash val="solid"/>
              <a:miter/>
            </a:ln>
          </p:spPr>
          <p:txBody>
            <a:bodyPr rtlCol="0" anchor="ctr"/>
            <a:lstStyle/>
            <a:p>
              <a:endParaRPr lang="en-VN"/>
            </a:p>
          </p:txBody>
        </p:sp>
        <p:sp>
          <p:nvSpPr>
            <p:cNvPr id="152" name="Graphic 48">
              <a:extLst>
                <a:ext uri="{FF2B5EF4-FFF2-40B4-BE49-F238E27FC236}">
                  <a16:creationId xmlns:a16="http://schemas.microsoft.com/office/drawing/2014/main" id="{0AD6702E-EE19-5F42-ABB6-C5B0BF31E5D2}"/>
                </a:ext>
              </a:extLst>
            </p:cNvPr>
            <p:cNvSpPr/>
            <p:nvPr/>
          </p:nvSpPr>
          <p:spPr>
            <a:xfrm>
              <a:off x="4218413" y="2087999"/>
              <a:ext cx="44897" cy="43774"/>
            </a:xfrm>
            <a:custGeom>
              <a:avLst/>
              <a:gdLst>
                <a:gd name="connsiteX0" fmla="*/ 29016 w 44897"/>
                <a:gd name="connsiteY0" fmla="*/ 2054 h 43774"/>
                <a:gd name="connsiteX1" fmla="*/ 7217 w 44897"/>
                <a:gd name="connsiteY1" fmla="*/ 23655 h 43774"/>
                <a:gd name="connsiteX2" fmla="*/ 1774 w 44897"/>
                <a:gd name="connsiteY2" fmla="*/ 42863 h 43774"/>
                <a:gd name="connsiteX3" fmla="*/ 18310 w 44897"/>
                <a:gd name="connsiteY3" fmla="*/ 33407 h 43774"/>
                <a:gd name="connsiteX4" fmla="*/ 24744 w 44897"/>
                <a:gd name="connsiteY4" fmla="*/ 23707 h 43774"/>
                <a:gd name="connsiteX5" fmla="*/ 30019 w 44897"/>
                <a:gd name="connsiteY5" fmla="*/ 8088 h 43774"/>
                <a:gd name="connsiteX6" fmla="*/ 26416 w 44897"/>
                <a:gd name="connsiteY6" fmla="*/ 7110 h 43774"/>
                <a:gd name="connsiteX7" fmla="*/ 31924 w 44897"/>
                <a:gd name="connsiteY7" fmla="*/ 26820 h 43774"/>
                <a:gd name="connsiteX8" fmla="*/ 41897 w 44897"/>
                <a:gd name="connsiteY8" fmla="*/ 36186 h 43774"/>
                <a:gd name="connsiteX9" fmla="*/ 43505 w 44897"/>
                <a:gd name="connsiteY9" fmla="*/ 23835 h 43774"/>
                <a:gd name="connsiteX10" fmla="*/ 33455 w 44897"/>
                <a:gd name="connsiteY10" fmla="*/ 793 h 43774"/>
                <a:gd name="connsiteX11" fmla="*/ 30122 w 44897"/>
                <a:gd name="connsiteY11" fmla="*/ 2749 h 43774"/>
                <a:gd name="connsiteX12" fmla="*/ 37174 w 44897"/>
                <a:gd name="connsiteY12" fmla="*/ 16245 h 43774"/>
                <a:gd name="connsiteX13" fmla="*/ 40636 w 44897"/>
                <a:gd name="connsiteY13" fmla="*/ 29290 h 43774"/>
                <a:gd name="connsiteX14" fmla="*/ 33429 w 44897"/>
                <a:gd name="connsiteY14" fmla="*/ 21378 h 43774"/>
                <a:gd name="connsiteX15" fmla="*/ 30277 w 44897"/>
                <a:gd name="connsiteY15" fmla="*/ 7110 h 43774"/>
                <a:gd name="connsiteX16" fmla="*/ 28283 w 44897"/>
                <a:gd name="connsiteY16" fmla="*/ 5220 h 43774"/>
                <a:gd name="connsiteX17" fmla="*/ 26687 w 44897"/>
                <a:gd name="connsiteY17" fmla="*/ 6132 h 43774"/>
                <a:gd name="connsiteX18" fmla="*/ 19764 w 44897"/>
                <a:gd name="connsiteY18" fmla="*/ 25096 h 43774"/>
                <a:gd name="connsiteX19" fmla="*/ 12918 w 44897"/>
                <a:gd name="connsiteY19" fmla="*/ 33343 h 43774"/>
                <a:gd name="connsiteX20" fmla="*/ 4631 w 44897"/>
                <a:gd name="connsiteY20" fmla="*/ 35916 h 43774"/>
                <a:gd name="connsiteX21" fmla="*/ 11618 w 44897"/>
                <a:gd name="connsiteY21" fmla="*/ 24440 h 43774"/>
                <a:gd name="connsiteX22" fmla="*/ 18271 w 44897"/>
                <a:gd name="connsiteY22" fmla="*/ 17711 h 43774"/>
                <a:gd name="connsiteX23" fmla="*/ 32426 w 44897"/>
                <a:gd name="connsiteY23" fmla="*/ 4035 h 43774"/>
                <a:gd name="connsiteX24" fmla="*/ 29093 w 44897"/>
                <a:gd name="connsiteY24" fmla="*/ 2093 h 43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897" h="43774">
                  <a:moveTo>
                    <a:pt x="29016" y="2054"/>
                  </a:moveTo>
                  <a:cubicBezTo>
                    <a:pt x="22775" y="10211"/>
                    <a:pt x="13574" y="15537"/>
                    <a:pt x="7217" y="23655"/>
                  </a:cubicBezTo>
                  <a:cubicBezTo>
                    <a:pt x="4425" y="27219"/>
                    <a:pt x="-3682" y="38309"/>
                    <a:pt x="1774" y="42863"/>
                  </a:cubicBezTo>
                  <a:cubicBezTo>
                    <a:pt x="6291" y="46633"/>
                    <a:pt x="15543" y="36431"/>
                    <a:pt x="18310" y="33407"/>
                  </a:cubicBezTo>
                  <a:cubicBezTo>
                    <a:pt x="20997" y="30569"/>
                    <a:pt x="23174" y="27287"/>
                    <a:pt x="24744" y="23707"/>
                  </a:cubicBezTo>
                  <a:cubicBezTo>
                    <a:pt x="26905" y="18560"/>
                    <a:pt x="27073" y="12925"/>
                    <a:pt x="30019" y="8088"/>
                  </a:cubicBezTo>
                  <a:lnTo>
                    <a:pt x="26416" y="7110"/>
                  </a:lnTo>
                  <a:cubicBezTo>
                    <a:pt x="26564" y="14039"/>
                    <a:pt x="28458" y="20818"/>
                    <a:pt x="31924" y="26820"/>
                  </a:cubicBezTo>
                  <a:cubicBezTo>
                    <a:pt x="33584" y="29650"/>
                    <a:pt x="37830" y="37177"/>
                    <a:pt x="41897" y="36186"/>
                  </a:cubicBezTo>
                  <a:cubicBezTo>
                    <a:pt x="46825" y="34990"/>
                    <a:pt x="44200" y="26884"/>
                    <a:pt x="43505" y="23835"/>
                  </a:cubicBezTo>
                  <a:cubicBezTo>
                    <a:pt x="41550" y="15619"/>
                    <a:pt x="38147" y="7816"/>
                    <a:pt x="33455" y="793"/>
                  </a:cubicBezTo>
                  <a:cubicBezTo>
                    <a:pt x="32168" y="-1265"/>
                    <a:pt x="28758" y="665"/>
                    <a:pt x="30122" y="2749"/>
                  </a:cubicBezTo>
                  <a:cubicBezTo>
                    <a:pt x="32966" y="6972"/>
                    <a:pt x="35331" y="11499"/>
                    <a:pt x="37174" y="16245"/>
                  </a:cubicBezTo>
                  <a:cubicBezTo>
                    <a:pt x="38255" y="19101"/>
                    <a:pt x="41729" y="26344"/>
                    <a:pt x="40636" y="29290"/>
                  </a:cubicBezTo>
                  <a:cubicBezTo>
                    <a:pt x="39169" y="33240"/>
                    <a:pt x="34317" y="23346"/>
                    <a:pt x="33429" y="21378"/>
                  </a:cubicBezTo>
                  <a:cubicBezTo>
                    <a:pt x="31448" y="16876"/>
                    <a:pt x="30377" y="12027"/>
                    <a:pt x="30277" y="7110"/>
                  </a:cubicBezTo>
                  <a:cubicBezTo>
                    <a:pt x="30248" y="6038"/>
                    <a:pt x="29355" y="5191"/>
                    <a:pt x="28283" y="5220"/>
                  </a:cubicBezTo>
                  <a:cubicBezTo>
                    <a:pt x="27631" y="5237"/>
                    <a:pt x="27032" y="5580"/>
                    <a:pt x="26687" y="6132"/>
                  </a:cubicBezTo>
                  <a:cubicBezTo>
                    <a:pt x="23096" y="12025"/>
                    <a:pt x="23161" y="19114"/>
                    <a:pt x="19764" y="25096"/>
                  </a:cubicBezTo>
                  <a:cubicBezTo>
                    <a:pt x="17922" y="28183"/>
                    <a:pt x="15613" y="30965"/>
                    <a:pt x="12918" y="33343"/>
                  </a:cubicBezTo>
                  <a:cubicBezTo>
                    <a:pt x="11168" y="34938"/>
                    <a:pt x="4618" y="41911"/>
                    <a:pt x="4631" y="35916"/>
                  </a:cubicBezTo>
                  <a:cubicBezTo>
                    <a:pt x="4631" y="32429"/>
                    <a:pt x="9547" y="26833"/>
                    <a:pt x="11618" y="24440"/>
                  </a:cubicBezTo>
                  <a:cubicBezTo>
                    <a:pt x="13695" y="22062"/>
                    <a:pt x="15916" y="19815"/>
                    <a:pt x="18271" y="17711"/>
                  </a:cubicBezTo>
                  <a:cubicBezTo>
                    <a:pt x="23161" y="13260"/>
                    <a:pt x="28334" y="9323"/>
                    <a:pt x="32426" y="4035"/>
                  </a:cubicBezTo>
                  <a:cubicBezTo>
                    <a:pt x="33931" y="2067"/>
                    <a:pt x="30586" y="176"/>
                    <a:pt x="29093" y="2093"/>
                  </a:cubicBezTo>
                  <a:close/>
                </a:path>
              </a:pathLst>
            </a:custGeom>
            <a:solidFill>
              <a:srgbClr val="3F1D1B"/>
            </a:solidFill>
            <a:ln w="1283" cap="flat">
              <a:noFill/>
              <a:prstDash val="solid"/>
              <a:miter/>
            </a:ln>
          </p:spPr>
          <p:txBody>
            <a:bodyPr rtlCol="0" anchor="ctr"/>
            <a:lstStyle/>
            <a:p>
              <a:endParaRPr lang="en-VN"/>
            </a:p>
          </p:txBody>
        </p:sp>
        <p:sp>
          <p:nvSpPr>
            <p:cNvPr id="153" name="Graphic 48">
              <a:extLst>
                <a:ext uri="{FF2B5EF4-FFF2-40B4-BE49-F238E27FC236}">
                  <a16:creationId xmlns:a16="http://schemas.microsoft.com/office/drawing/2014/main" id="{EC0DBAE0-A5E8-E644-97BB-56739221EF37}"/>
                </a:ext>
              </a:extLst>
            </p:cNvPr>
            <p:cNvSpPr/>
            <p:nvPr/>
          </p:nvSpPr>
          <p:spPr>
            <a:xfrm>
              <a:off x="4285075" y="2143621"/>
              <a:ext cx="137314" cy="169041"/>
            </a:xfrm>
            <a:custGeom>
              <a:avLst/>
              <a:gdLst>
                <a:gd name="connsiteX0" fmla="*/ 64359 w 137314"/>
                <a:gd name="connsiteY0" fmla="*/ 17553 h 169041"/>
                <a:gd name="connsiteX1" fmla="*/ 8911 w 137314"/>
                <a:gd name="connsiteY1" fmla="*/ 122316 h 169041"/>
                <a:gd name="connsiteX2" fmla="*/ 7470 w 137314"/>
                <a:gd name="connsiteY2" fmla="*/ 162804 h 169041"/>
                <a:gd name="connsiteX3" fmla="*/ 63175 w 137314"/>
                <a:gd name="connsiteY3" fmla="*/ 159986 h 169041"/>
                <a:gd name="connsiteX4" fmla="*/ 113978 w 137314"/>
                <a:gd name="connsiteY4" fmla="*/ 87489 h 169041"/>
                <a:gd name="connsiteX5" fmla="*/ 114995 w 137314"/>
                <a:gd name="connsiteY5" fmla="*/ 78097 h 169041"/>
                <a:gd name="connsiteX6" fmla="*/ 122432 w 137314"/>
                <a:gd name="connsiteY6" fmla="*/ 85122 h 169041"/>
                <a:gd name="connsiteX7" fmla="*/ 137243 w 137314"/>
                <a:gd name="connsiteY7" fmla="*/ 66364 h 169041"/>
                <a:gd name="connsiteX8" fmla="*/ 107737 w 137314"/>
                <a:gd name="connsiteY8" fmla="*/ -86 h 169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314" h="169041">
                  <a:moveTo>
                    <a:pt x="64359" y="17553"/>
                  </a:moveTo>
                  <a:cubicBezTo>
                    <a:pt x="64359" y="17553"/>
                    <a:pt x="35753" y="107521"/>
                    <a:pt x="8911" y="122316"/>
                  </a:cubicBezTo>
                  <a:cubicBezTo>
                    <a:pt x="8911" y="122316"/>
                    <a:pt x="-10301" y="151366"/>
                    <a:pt x="7470" y="162804"/>
                  </a:cubicBezTo>
                  <a:cubicBezTo>
                    <a:pt x="25240" y="174241"/>
                    <a:pt x="48904" y="167615"/>
                    <a:pt x="63175" y="159986"/>
                  </a:cubicBezTo>
                  <a:cubicBezTo>
                    <a:pt x="77446" y="152357"/>
                    <a:pt x="113978" y="87489"/>
                    <a:pt x="113978" y="87489"/>
                  </a:cubicBezTo>
                  <a:lnTo>
                    <a:pt x="114995" y="78097"/>
                  </a:lnTo>
                  <a:lnTo>
                    <a:pt x="122432" y="85122"/>
                  </a:lnTo>
                  <a:lnTo>
                    <a:pt x="137243" y="66364"/>
                  </a:lnTo>
                  <a:lnTo>
                    <a:pt x="107737" y="-86"/>
                  </a:lnTo>
                  <a:close/>
                </a:path>
              </a:pathLst>
            </a:custGeom>
            <a:solidFill>
              <a:srgbClr val="4C2421"/>
            </a:solidFill>
            <a:ln w="1283" cap="flat">
              <a:noFill/>
              <a:prstDash val="solid"/>
              <a:miter/>
            </a:ln>
          </p:spPr>
          <p:txBody>
            <a:bodyPr rtlCol="0" anchor="ctr"/>
            <a:lstStyle/>
            <a:p>
              <a:endParaRPr lang="en-VN"/>
            </a:p>
          </p:txBody>
        </p:sp>
        <p:sp>
          <p:nvSpPr>
            <p:cNvPr id="154" name="Graphic 48">
              <a:extLst>
                <a:ext uri="{FF2B5EF4-FFF2-40B4-BE49-F238E27FC236}">
                  <a16:creationId xmlns:a16="http://schemas.microsoft.com/office/drawing/2014/main" id="{C222892D-EE10-DA4A-88BB-5DDD6AB9EBAB}"/>
                </a:ext>
              </a:extLst>
            </p:cNvPr>
            <p:cNvSpPr/>
            <p:nvPr/>
          </p:nvSpPr>
          <p:spPr>
            <a:xfrm>
              <a:off x="4130502" y="1703597"/>
              <a:ext cx="432498" cy="468454"/>
            </a:xfrm>
            <a:custGeom>
              <a:avLst/>
              <a:gdLst>
                <a:gd name="connsiteX0" fmla="*/ 206887 w 432498"/>
                <a:gd name="connsiteY0" fmla="*/ 32142 h 468454"/>
                <a:gd name="connsiteX1" fmla="*/ 198497 w 432498"/>
                <a:gd name="connsiteY1" fmla="*/ 35693 h 468454"/>
                <a:gd name="connsiteX2" fmla="*/ 23647 w 432498"/>
                <a:gd name="connsiteY2" fmla="*/ 121261 h 468454"/>
                <a:gd name="connsiteX3" fmla="*/ 3843 w 432498"/>
                <a:gd name="connsiteY3" fmla="*/ 207910 h 468454"/>
                <a:gd name="connsiteX4" fmla="*/ 100353 w 432498"/>
                <a:gd name="connsiteY4" fmla="*/ 403465 h 468454"/>
                <a:gd name="connsiteX5" fmla="*/ 167267 w 432498"/>
                <a:gd name="connsiteY5" fmla="*/ 381182 h 468454"/>
                <a:gd name="connsiteX6" fmla="*/ 112796 w 432498"/>
                <a:gd name="connsiteY6" fmla="*/ 215320 h 468454"/>
                <a:gd name="connsiteX7" fmla="*/ 182129 w 432498"/>
                <a:gd name="connsiteY7" fmla="*/ 148420 h 468454"/>
                <a:gd name="connsiteX8" fmla="*/ 241553 w 432498"/>
                <a:gd name="connsiteY8" fmla="*/ 126137 h 468454"/>
                <a:gd name="connsiteX9" fmla="*/ 154887 w 432498"/>
                <a:gd name="connsiteY9" fmla="*/ 205363 h 468454"/>
                <a:gd name="connsiteX10" fmla="*/ 199462 w 432498"/>
                <a:gd name="connsiteY10" fmla="*/ 467818 h 468454"/>
                <a:gd name="connsiteX11" fmla="*/ 278690 w 432498"/>
                <a:gd name="connsiteY11" fmla="*/ 452971 h 468454"/>
                <a:gd name="connsiteX12" fmla="*/ 253932 w 432498"/>
                <a:gd name="connsiteY12" fmla="*/ 232637 h 468454"/>
                <a:gd name="connsiteX13" fmla="*/ 348023 w 432498"/>
                <a:gd name="connsiteY13" fmla="*/ 175695 h 468454"/>
                <a:gd name="connsiteX14" fmla="*/ 402506 w 432498"/>
                <a:gd name="connsiteY14" fmla="*/ 153412 h 468454"/>
                <a:gd name="connsiteX15" fmla="*/ 432219 w 432498"/>
                <a:gd name="connsiteY15" fmla="*/ 74186 h 468454"/>
                <a:gd name="connsiteX16" fmla="*/ 387644 w 432498"/>
                <a:gd name="connsiteY16" fmla="*/ -86 h 4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2498" h="468454">
                  <a:moveTo>
                    <a:pt x="206887" y="32142"/>
                  </a:moveTo>
                  <a:lnTo>
                    <a:pt x="198497" y="35693"/>
                  </a:lnTo>
                  <a:cubicBezTo>
                    <a:pt x="163998" y="50385"/>
                    <a:pt x="34379" y="106260"/>
                    <a:pt x="23647" y="121261"/>
                  </a:cubicBezTo>
                  <a:cubicBezTo>
                    <a:pt x="11268" y="138591"/>
                    <a:pt x="-8523" y="175733"/>
                    <a:pt x="3843" y="207910"/>
                  </a:cubicBezTo>
                  <a:cubicBezTo>
                    <a:pt x="16209" y="240086"/>
                    <a:pt x="100353" y="403465"/>
                    <a:pt x="100353" y="403465"/>
                  </a:cubicBezTo>
                  <a:lnTo>
                    <a:pt x="167267" y="381182"/>
                  </a:lnTo>
                  <a:cubicBezTo>
                    <a:pt x="167267" y="381182"/>
                    <a:pt x="115923" y="240369"/>
                    <a:pt x="112796" y="215320"/>
                  </a:cubicBezTo>
                  <a:cubicBezTo>
                    <a:pt x="107842" y="175708"/>
                    <a:pt x="149933" y="153425"/>
                    <a:pt x="182129" y="148420"/>
                  </a:cubicBezTo>
                  <a:lnTo>
                    <a:pt x="241553" y="126137"/>
                  </a:lnTo>
                  <a:cubicBezTo>
                    <a:pt x="241553" y="126137"/>
                    <a:pt x="158902" y="188509"/>
                    <a:pt x="154887" y="205363"/>
                  </a:cubicBezTo>
                  <a:cubicBezTo>
                    <a:pt x="142508" y="257352"/>
                    <a:pt x="199462" y="467818"/>
                    <a:pt x="199462" y="467818"/>
                  </a:cubicBezTo>
                  <a:cubicBezTo>
                    <a:pt x="199462" y="467818"/>
                    <a:pt x="253932" y="472771"/>
                    <a:pt x="278690" y="452971"/>
                  </a:cubicBezTo>
                  <a:cubicBezTo>
                    <a:pt x="278690" y="452971"/>
                    <a:pt x="236599" y="252437"/>
                    <a:pt x="253932" y="232637"/>
                  </a:cubicBezTo>
                  <a:cubicBezTo>
                    <a:pt x="271266" y="212837"/>
                    <a:pt x="338128" y="180648"/>
                    <a:pt x="348023" y="175695"/>
                  </a:cubicBezTo>
                  <a:cubicBezTo>
                    <a:pt x="357919" y="170742"/>
                    <a:pt x="390127" y="168258"/>
                    <a:pt x="402506" y="153412"/>
                  </a:cubicBezTo>
                  <a:cubicBezTo>
                    <a:pt x="414885" y="138565"/>
                    <a:pt x="434676" y="121248"/>
                    <a:pt x="432219" y="74186"/>
                  </a:cubicBezTo>
                  <a:lnTo>
                    <a:pt x="387644" y="-86"/>
                  </a:lnTo>
                </a:path>
              </a:pathLst>
            </a:custGeom>
            <a:solidFill>
              <a:srgbClr val="282247"/>
            </a:solidFill>
            <a:ln w="1283" cap="flat">
              <a:noFill/>
              <a:prstDash val="solid"/>
              <a:miter/>
            </a:ln>
          </p:spPr>
          <p:txBody>
            <a:bodyPr rtlCol="0" anchor="ctr"/>
            <a:lstStyle/>
            <a:p>
              <a:endParaRPr lang="en-VN"/>
            </a:p>
          </p:txBody>
        </p:sp>
        <p:sp>
          <p:nvSpPr>
            <p:cNvPr id="155" name="Graphic 48">
              <a:extLst>
                <a:ext uri="{FF2B5EF4-FFF2-40B4-BE49-F238E27FC236}">
                  <a16:creationId xmlns:a16="http://schemas.microsoft.com/office/drawing/2014/main" id="{0FDEB951-84DD-0844-BFFE-A9120A5AE5E2}"/>
                </a:ext>
              </a:extLst>
            </p:cNvPr>
            <p:cNvSpPr/>
            <p:nvPr/>
          </p:nvSpPr>
          <p:spPr>
            <a:xfrm>
              <a:off x="4133709" y="1909586"/>
              <a:ext cx="164131" cy="197562"/>
            </a:xfrm>
            <a:custGeom>
              <a:avLst/>
              <a:gdLst>
                <a:gd name="connsiteX0" fmla="*/ 36847 w 164131"/>
                <a:gd name="connsiteY0" fmla="*/ 28437 h 197562"/>
                <a:gd name="connsiteX1" fmla="*/ -72 w 164131"/>
                <a:gd name="connsiteY1" fmla="*/ -86 h 197562"/>
                <a:gd name="connsiteX2" fmla="*/ 636 w 164131"/>
                <a:gd name="connsiteY2" fmla="*/ 1921 h 197562"/>
                <a:gd name="connsiteX3" fmla="*/ 97146 w 164131"/>
                <a:gd name="connsiteY3" fmla="*/ 197476 h 197562"/>
                <a:gd name="connsiteX4" fmla="*/ 164060 w 164131"/>
                <a:gd name="connsiteY4" fmla="*/ 175193 h 197562"/>
                <a:gd name="connsiteX5" fmla="*/ 127824 w 164131"/>
                <a:gd name="connsiteY5" fmla="*/ 71677 h 197562"/>
                <a:gd name="connsiteX6" fmla="*/ 36847 w 164131"/>
                <a:gd name="connsiteY6" fmla="*/ 28437 h 19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1" h="197562">
                  <a:moveTo>
                    <a:pt x="36847" y="28437"/>
                  </a:moveTo>
                  <a:lnTo>
                    <a:pt x="-72" y="-86"/>
                  </a:lnTo>
                  <a:cubicBezTo>
                    <a:pt x="160" y="583"/>
                    <a:pt x="379" y="1200"/>
                    <a:pt x="636" y="1921"/>
                  </a:cubicBezTo>
                  <a:cubicBezTo>
                    <a:pt x="13015" y="34085"/>
                    <a:pt x="97146" y="197476"/>
                    <a:pt x="97146" y="197476"/>
                  </a:cubicBezTo>
                  <a:lnTo>
                    <a:pt x="164060" y="175193"/>
                  </a:lnTo>
                  <a:cubicBezTo>
                    <a:pt x="164060" y="175193"/>
                    <a:pt x="143677" y="119305"/>
                    <a:pt x="127824" y="71677"/>
                  </a:cubicBezTo>
                  <a:cubicBezTo>
                    <a:pt x="96357" y="59797"/>
                    <a:pt x="65928" y="45334"/>
                    <a:pt x="36847" y="28437"/>
                  </a:cubicBezTo>
                  <a:close/>
                </a:path>
              </a:pathLst>
            </a:custGeom>
            <a:solidFill>
              <a:srgbClr val="191733"/>
            </a:solidFill>
            <a:ln w="1283" cap="flat">
              <a:noFill/>
              <a:prstDash val="solid"/>
              <a:miter/>
            </a:ln>
          </p:spPr>
          <p:txBody>
            <a:bodyPr rtlCol="0" anchor="ctr"/>
            <a:lstStyle/>
            <a:p>
              <a:endParaRPr lang="en-VN"/>
            </a:p>
          </p:txBody>
        </p:sp>
        <p:sp>
          <p:nvSpPr>
            <p:cNvPr id="156" name="Graphic 48">
              <a:extLst>
                <a:ext uri="{FF2B5EF4-FFF2-40B4-BE49-F238E27FC236}">
                  <a16:creationId xmlns:a16="http://schemas.microsoft.com/office/drawing/2014/main" id="{2DDB1380-3F6F-B44E-9808-88F859E134AA}"/>
                </a:ext>
              </a:extLst>
            </p:cNvPr>
            <p:cNvSpPr/>
            <p:nvPr/>
          </p:nvSpPr>
          <p:spPr>
            <a:xfrm>
              <a:off x="4290042" y="1991243"/>
              <a:ext cx="119234" cy="180847"/>
            </a:xfrm>
            <a:custGeom>
              <a:avLst/>
              <a:gdLst>
                <a:gd name="connsiteX0" fmla="*/ -72 w 119234"/>
                <a:gd name="connsiteY0" fmla="*/ -86 h 180847"/>
                <a:gd name="connsiteX1" fmla="*/ 39935 w 119234"/>
                <a:gd name="connsiteY1" fmla="*/ 180211 h 180847"/>
                <a:gd name="connsiteX2" fmla="*/ 119163 w 119234"/>
                <a:gd name="connsiteY2" fmla="*/ 165364 h 180847"/>
                <a:gd name="connsiteX3" fmla="*/ 94393 w 119234"/>
                <a:gd name="connsiteY3" fmla="*/ 21567 h 180847"/>
                <a:gd name="connsiteX4" fmla="*/ -72 w 119234"/>
                <a:gd name="connsiteY4" fmla="*/ -86 h 180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234" h="180847">
                  <a:moveTo>
                    <a:pt x="-72" y="-86"/>
                  </a:moveTo>
                  <a:cubicBezTo>
                    <a:pt x="12603" y="79255"/>
                    <a:pt x="39935" y="180211"/>
                    <a:pt x="39935" y="180211"/>
                  </a:cubicBezTo>
                  <a:cubicBezTo>
                    <a:pt x="39935" y="180211"/>
                    <a:pt x="94405" y="185164"/>
                    <a:pt x="119163" y="165364"/>
                  </a:cubicBezTo>
                  <a:cubicBezTo>
                    <a:pt x="119163" y="165364"/>
                    <a:pt x="102435" y="85482"/>
                    <a:pt x="94393" y="21567"/>
                  </a:cubicBezTo>
                  <a:cubicBezTo>
                    <a:pt x="62358" y="16985"/>
                    <a:pt x="30760" y="9742"/>
                    <a:pt x="-72" y="-86"/>
                  </a:cubicBezTo>
                  <a:close/>
                </a:path>
              </a:pathLst>
            </a:custGeom>
            <a:solidFill>
              <a:srgbClr val="191733"/>
            </a:solidFill>
            <a:ln w="1283" cap="flat">
              <a:noFill/>
              <a:prstDash val="solid"/>
              <a:miter/>
            </a:ln>
          </p:spPr>
          <p:txBody>
            <a:bodyPr rtlCol="0" anchor="ctr"/>
            <a:lstStyle/>
            <a:p>
              <a:endParaRPr lang="en-VN"/>
            </a:p>
          </p:txBody>
        </p:sp>
        <p:sp>
          <p:nvSpPr>
            <p:cNvPr id="157" name="Graphic 48">
              <a:extLst>
                <a:ext uri="{FF2B5EF4-FFF2-40B4-BE49-F238E27FC236}">
                  <a16:creationId xmlns:a16="http://schemas.microsoft.com/office/drawing/2014/main" id="{D162986A-7E60-3D43-B3AD-0AF34BC48E00}"/>
                </a:ext>
              </a:extLst>
            </p:cNvPr>
            <p:cNvSpPr/>
            <p:nvPr/>
          </p:nvSpPr>
          <p:spPr>
            <a:xfrm>
              <a:off x="4351088" y="1675576"/>
              <a:ext cx="181915" cy="52678"/>
            </a:xfrm>
            <a:custGeom>
              <a:avLst/>
              <a:gdLst>
                <a:gd name="connsiteX0" fmla="*/ -72 w 181915"/>
                <a:gd name="connsiteY0" fmla="*/ -86 h 52678"/>
                <a:gd name="connsiteX1" fmla="*/ 24674 w 181915"/>
                <a:gd name="connsiteY1" fmla="*/ 35320 h 52678"/>
                <a:gd name="connsiteX2" fmla="*/ 104713 w 181915"/>
                <a:gd name="connsiteY2" fmla="*/ 51324 h 52678"/>
                <a:gd name="connsiteX3" fmla="*/ 181844 w 181915"/>
                <a:gd name="connsiteY3" fmla="*/ 3310 h 52678"/>
                <a:gd name="connsiteX4" fmla="*/ 181355 w 181915"/>
                <a:gd name="connsiteY4" fmla="*/ 3786 h 52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915" h="52678">
                  <a:moveTo>
                    <a:pt x="-72" y="-86"/>
                  </a:moveTo>
                  <a:cubicBezTo>
                    <a:pt x="-72" y="-86"/>
                    <a:pt x="-72" y="22223"/>
                    <a:pt x="24674" y="35320"/>
                  </a:cubicBezTo>
                  <a:cubicBezTo>
                    <a:pt x="49419" y="48417"/>
                    <a:pt x="85797" y="55686"/>
                    <a:pt x="104713" y="51324"/>
                  </a:cubicBezTo>
                  <a:cubicBezTo>
                    <a:pt x="123629" y="46963"/>
                    <a:pt x="178935" y="19315"/>
                    <a:pt x="181844" y="3310"/>
                  </a:cubicBezTo>
                  <a:lnTo>
                    <a:pt x="181355" y="3786"/>
                  </a:lnTo>
                  <a:close/>
                </a:path>
              </a:pathLst>
            </a:custGeom>
            <a:solidFill>
              <a:srgbClr val="262728"/>
            </a:solidFill>
            <a:ln w="1283" cap="flat">
              <a:noFill/>
              <a:prstDash val="solid"/>
              <a:miter/>
            </a:ln>
          </p:spPr>
          <p:txBody>
            <a:bodyPr rtlCol="0" anchor="ctr"/>
            <a:lstStyle/>
            <a:p>
              <a:endParaRPr lang="en-VN"/>
            </a:p>
          </p:txBody>
        </p:sp>
        <p:sp>
          <p:nvSpPr>
            <p:cNvPr id="158" name="Graphic 48">
              <a:extLst>
                <a:ext uri="{FF2B5EF4-FFF2-40B4-BE49-F238E27FC236}">
                  <a16:creationId xmlns:a16="http://schemas.microsoft.com/office/drawing/2014/main" id="{8AA72109-6997-604A-83C9-CD49F2FF070C}"/>
                </a:ext>
              </a:extLst>
            </p:cNvPr>
            <p:cNvSpPr/>
            <p:nvPr/>
          </p:nvSpPr>
          <p:spPr>
            <a:xfrm rot="-774600">
              <a:off x="4466064" y="1699332"/>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59" name="Graphic 48">
              <a:extLst>
                <a:ext uri="{FF2B5EF4-FFF2-40B4-BE49-F238E27FC236}">
                  <a16:creationId xmlns:a16="http://schemas.microsoft.com/office/drawing/2014/main" id="{9436FB32-76CE-7044-BBFC-CE359C0A3699}"/>
                </a:ext>
              </a:extLst>
            </p:cNvPr>
            <p:cNvSpPr/>
            <p:nvPr/>
          </p:nvSpPr>
          <p:spPr>
            <a:xfrm rot="1449600">
              <a:off x="4383019" y="1692136"/>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0" name="Graphic 48">
              <a:extLst>
                <a:ext uri="{FF2B5EF4-FFF2-40B4-BE49-F238E27FC236}">
                  <a16:creationId xmlns:a16="http://schemas.microsoft.com/office/drawing/2014/main" id="{8758290C-C527-2441-A390-C6354AB30ED6}"/>
                </a:ext>
              </a:extLst>
            </p:cNvPr>
            <p:cNvSpPr/>
            <p:nvPr/>
          </p:nvSpPr>
          <p:spPr>
            <a:xfrm rot="-1533600">
              <a:off x="4493687" y="1689003"/>
              <a:ext cx="8737" cy="27647"/>
            </a:xfrm>
            <a:custGeom>
              <a:avLst/>
              <a:gdLst>
                <a:gd name="connsiteX0" fmla="*/ -71 w 8737"/>
                <a:gd name="connsiteY0" fmla="*/ -86 h 27647"/>
                <a:gd name="connsiteX1" fmla="*/ 8666 w 8737"/>
                <a:gd name="connsiteY1" fmla="*/ -86 h 27647"/>
                <a:gd name="connsiteX2" fmla="*/ 8666 w 8737"/>
                <a:gd name="connsiteY2" fmla="*/ 27562 h 27647"/>
                <a:gd name="connsiteX3" fmla="*/ -71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1" y="-86"/>
                  </a:moveTo>
                  <a:lnTo>
                    <a:pt x="8666" y="-86"/>
                  </a:lnTo>
                  <a:lnTo>
                    <a:pt x="8666" y="27562"/>
                  </a:lnTo>
                  <a:lnTo>
                    <a:pt x="-71" y="27562"/>
                  </a:lnTo>
                  <a:close/>
                </a:path>
              </a:pathLst>
            </a:custGeom>
            <a:solidFill>
              <a:srgbClr val="222A4E"/>
            </a:solidFill>
            <a:ln w="1283" cap="flat">
              <a:noFill/>
              <a:prstDash val="solid"/>
              <a:miter/>
            </a:ln>
          </p:spPr>
          <p:txBody>
            <a:bodyPr rtlCol="0" anchor="ctr"/>
            <a:lstStyle/>
            <a:p>
              <a:endParaRPr lang="en-VN"/>
            </a:p>
          </p:txBody>
        </p:sp>
        <p:sp>
          <p:nvSpPr>
            <p:cNvPr id="161" name="Graphic 48">
              <a:extLst>
                <a:ext uri="{FF2B5EF4-FFF2-40B4-BE49-F238E27FC236}">
                  <a16:creationId xmlns:a16="http://schemas.microsoft.com/office/drawing/2014/main" id="{BF2908CE-91A3-B645-AB8C-7A5E75F7491D}"/>
                </a:ext>
              </a:extLst>
            </p:cNvPr>
            <p:cNvSpPr/>
            <p:nvPr/>
          </p:nvSpPr>
          <p:spPr>
            <a:xfrm rot="2571600">
              <a:off x="4355415" y="1678985"/>
              <a:ext cx="8737" cy="27647"/>
            </a:xfrm>
            <a:custGeom>
              <a:avLst/>
              <a:gdLst>
                <a:gd name="connsiteX0" fmla="*/ -72 w 8737"/>
                <a:gd name="connsiteY0" fmla="*/ -86 h 27647"/>
                <a:gd name="connsiteX1" fmla="*/ 8666 w 8737"/>
                <a:gd name="connsiteY1" fmla="*/ -86 h 27647"/>
                <a:gd name="connsiteX2" fmla="*/ 8666 w 8737"/>
                <a:gd name="connsiteY2" fmla="*/ 27562 h 27647"/>
                <a:gd name="connsiteX3" fmla="*/ -72 w 8737"/>
                <a:gd name="connsiteY3" fmla="*/ 27562 h 27647"/>
              </a:gdLst>
              <a:ahLst/>
              <a:cxnLst>
                <a:cxn ang="0">
                  <a:pos x="connsiteX0" y="connsiteY0"/>
                </a:cxn>
                <a:cxn ang="0">
                  <a:pos x="connsiteX1" y="connsiteY1"/>
                </a:cxn>
                <a:cxn ang="0">
                  <a:pos x="connsiteX2" y="connsiteY2"/>
                </a:cxn>
                <a:cxn ang="0">
                  <a:pos x="connsiteX3" y="connsiteY3"/>
                </a:cxn>
              </a:cxnLst>
              <a:rect l="l" t="t" r="r" b="b"/>
              <a:pathLst>
                <a:path w="8737" h="27647">
                  <a:moveTo>
                    <a:pt x="-72" y="-86"/>
                  </a:moveTo>
                  <a:lnTo>
                    <a:pt x="8666" y="-86"/>
                  </a:lnTo>
                  <a:lnTo>
                    <a:pt x="8666" y="27562"/>
                  </a:lnTo>
                  <a:lnTo>
                    <a:pt x="-72" y="27562"/>
                  </a:lnTo>
                  <a:close/>
                </a:path>
              </a:pathLst>
            </a:custGeom>
            <a:solidFill>
              <a:srgbClr val="222A4E"/>
            </a:solidFill>
            <a:ln w="1283" cap="flat">
              <a:noFill/>
              <a:prstDash val="solid"/>
              <a:miter/>
            </a:ln>
          </p:spPr>
          <p:txBody>
            <a:bodyPr rtlCol="0" anchor="ctr"/>
            <a:lstStyle/>
            <a:p>
              <a:endParaRPr lang="en-VN"/>
            </a:p>
          </p:txBody>
        </p:sp>
        <p:sp>
          <p:nvSpPr>
            <p:cNvPr id="162" name="Graphic 48">
              <a:extLst>
                <a:ext uri="{FF2B5EF4-FFF2-40B4-BE49-F238E27FC236}">
                  <a16:creationId xmlns:a16="http://schemas.microsoft.com/office/drawing/2014/main" id="{DBAA8678-A8AC-BF40-BCE5-FA59CF0D41FB}"/>
                </a:ext>
              </a:extLst>
            </p:cNvPr>
            <p:cNvSpPr/>
            <p:nvPr/>
          </p:nvSpPr>
          <p:spPr>
            <a:xfrm>
              <a:off x="4336155" y="1339427"/>
              <a:ext cx="249362" cy="367052"/>
            </a:xfrm>
            <a:custGeom>
              <a:avLst/>
              <a:gdLst>
                <a:gd name="connsiteX0" fmla="*/ 58522 w 249362"/>
                <a:gd name="connsiteY0" fmla="*/ 6244 h 367052"/>
                <a:gd name="connsiteX1" fmla="*/ 89907 w 249362"/>
                <a:gd name="connsiteY1" fmla="*/ 44326 h 367052"/>
                <a:gd name="connsiteX2" fmla="*/ 159485 w 249362"/>
                <a:gd name="connsiteY2" fmla="*/ -86 h 367052"/>
                <a:gd name="connsiteX3" fmla="*/ 249291 w 249362"/>
                <a:gd name="connsiteY3" fmla="*/ 43734 h 367052"/>
                <a:gd name="connsiteX4" fmla="*/ 209734 w 249362"/>
                <a:gd name="connsiteY4" fmla="*/ 215037 h 367052"/>
                <a:gd name="connsiteX5" fmla="*/ 210378 w 249362"/>
                <a:gd name="connsiteY5" fmla="*/ 305765 h 367052"/>
                <a:gd name="connsiteX6" fmla="*/ 179006 w 249362"/>
                <a:gd name="connsiteY6" fmla="*/ 351154 h 367052"/>
                <a:gd name="connsiteX7" fmla="*/ 99082 w 249362"/>
                <a:gd name="connsiteY7" fmla="*/ 366721 h 367052"/>
                <a:gd name="connsiteX8" fmla="*/ 43403 w 249362"/>
                <a:gd name="connsiteY8" fmla="*/ 355940 h 367052"/>
                <a:gd name="connsiteX9" fmla="*/ 7732 w 249362"/>
                <a:gd name="connsiteY9" fmla="*/ 312738 h 367052"/>
                <a:gd name="connsiteX10" fmla="*/ 2675 w 249362"/>
                <a:gd name="connsiteY10" fmla="*/ 109656 h 367052"/>
                <a:gd name="connsiteX11" fmla="*/ 35244 w 249362"/>
                <a:gd name="connsiteY11" fmla="*/ 19341 h 367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9362" h="367052">
                  <a:moveTo>
                    <a:pt x="58522" y="6244"/>
                  </a:moveTo>
                  <a:lnTo>
                    <a:pt x="89907" y="44326"/>
                  </a:lnTo>
                  <a:lnTo>
                    <a:pt x="159485" y="-86"/>
                  </a:lnTo>
                  <a:lnTo>
                    <a:pt x="249291" y="43734"/>
                  </a:lnTo>
                  <a:cubicBezTo>
                    <a:pt x="249291" y="43734"/>
                    <a:pt x="211484" y="185949"/>
                    <a:pt x="209734" y="215037"/>
                  </a:cubicBezTo>
                  <a:cubicBezTo>
                    <a:pt x="208666" y="232920"/>
                    <a:pt x="209541" y="275505"/>
                    <a:pt x="210378" y="305765"/>
                  </a:cubicBezTo>
                  <a:cubicBezTo>
                    <a:pt x="210961" y="326122"/>
                    <a:pt x="198258" y="344501"/>
                    <a:pt x="179006" y="351154"/>
                  </a:cubicBezTo>
                  <a:cubicBezTo>
                    <a:pt x="154788" y="359465"/>
                    <a:pt x="122026" y="368587"/>
                    <a:pt x="99082" y="366721"/>
                  </a:cubicBezTo>
                  <a:cubicBezTo>
                    <a:pt x="80231" y="365190"/>
                    <a:pt x="59848" y="360520"/>
                    <a:pt x="43403" y="355940"/>
                  </a:cubicBezTo>
                  <a:cubicBezTo>
                    <a:pt x="23621" y="350453"/>
                    <a:pt x="9373" y="333197"/>
                    <a:pt x="7732" y="312738"/>
                  </a:cubicBezTo>
                  <a:cubicBezTo>
                    <a:pt x="3319" y="257532"/>
                    <a:pt x="-4132" y="148060"/>
                    <a:pt x="2675" y="109656"/>
                  </a:cubicBezTo>
                  <a:cubicBezTo>
                    <a:pt x="11927" y="57371"/>
                    <a:pt x="35244" y="19341"/>
                    <a:pt x="35244" y="19341"/>
                  </a:cubicBezTo>
                  <a:close/>
                </a:path>
              </a:pathLst>
            </a:custGeom>
            <a:solidFill>
              <a:srgbClr val="DADEEA"/>
            </a:solidFill>
            <a:ln w="1283" cap="flat">
              <a:noFill/>
              <a:prstDash val="solid"/>
              <a:miter/>
            </a:ln>
          </p:spPr>
          <p:txBody>
            <a:bodyPr rtlCol="0" anchor="ctr"/>
            <a:lstStyle/>
            <a:p>
              <a:endParaRPr lang="en-VN"/>
            </a:p>
          </p:txBody>
        </p:sp>
        <p:sp>
          <p:nvSpPr>
            <p:cNvPr id="163" name="Graphic 48">
              <a:extLst>
                <a:ext uri="{FF2B5EF4-FFF2-40B4-BE49-F238E27FC236}">
                  <a16:creationId xmlns:a16="http://schemas.microsoft.com/office/drawing/2014/main" id="{DECEF79B-888C-FD4E-97EC-02C0A6678F5B}"/>
                </a:ext>
              </a:extLst>
            </p:cNvPr>
            <p:cNvSpPr/>
            <p:nvPr/>
          </p:nvSpPr>
          <p:spPr>
            <a:xfrm>
              <a:off x="4381649" y="1354492"/>
              <a:ext cx="43648" cy="29088"/>
            </a:xfrm>
            <a:custGeom>
              <a:avLst/>
              <a:gdLst>
                <a:gd name="connsiteX0" fmla="*/ 43648 w 43648"/>
                <a:gd name="connsiteY0" fmla="*/ 29089 h 29088"/>
                <a:gd name="connsiteX1" fmla="*/ 18916 w 43648"/>
                <a:gd name="connsiteY1" fmla="*/ 18912 h 29088"/>
                <a:gd name="connsiteX2" fmla="*/ 0 w 43648"/>
                <a:gd name="connsiteY2" fmla="*/ 29089 h 29088"/>
                <a:gd name="connsiteX3" fmla="*/ 18916 w 43648"/>
                <a:gd name="connsiteY3" fmla="*/ 0 h 29088"/>
                <a:gd name="connsiteX4" fmla="*/ 43648 w 43648"/>
                <a:gd name="connsiteY4" fmla="*/ 29089 h 29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48" h="29088">
                  <a:moveTo>
                    <a:pt x="43648" y="29089"/>
                  </a:moveTo>
                  <a:lnTo>
                    <a:pt x="18916" y="18912"/>
                  </a:lnTo>
                  <a:lnTo>
                    <a:pt x="0" y="29089"/>
                  </a:lnTo>
                  <a:lnTo>
                    <a:pt x="18916" y="0"/>
                  </a:lnTo>
                  <a:lnTo>
                    <a:pt x="43648" y="29089"/>
                  </a:lnTo>
                  <a:close/>
                </a:path>
              </a:pathLst>
            </a:custGeom>
            <a:solidFill>
              <a:srgbClr val="BABBBF"/>
            </a:solidFill>
            <a:ln w="1283" cap="flat">
              <a:noFill/>
              <a:prstDash val="solid"/>
              <a:miter/>
            </a:ln>
          </p:spPr>
          <p:txBody>
            <a:bodyPr rtlCol="0" anchor="ctr"/>
            <a:lstStyle/>
            <a:p>
              <a:endParaRPr lang="en-VN"/>
            </a:p>
          </p:txBody>
        </p:sp>
        <p:sp>
          <p:nvSpPr>
            <p:cNvPr id="164" name="Graphic 48">
              <a:extLst>
                <a:ext uri="{FF2B5EF4-FFF2-40B4-BE49-F238E27FC236}">
                  <a16:creationId xmlns:a16="http://schemas.microsoft.com/office/drawing/2014/main" id="{8108CB30-C69E-1C48-A951-A5EC9D26738D}"/>
                </a:ext>
              </a:extLst>
            </p:cNvPr>
            <p:cNvSpPr/>
            <p:nvPr/>
          </p:nvSpPr>
          <p:spPr>
            <a:xfrm>
              <a:off x="4431191" y="1312422"/>
              <a:ext cx="80450" cy="87060"/>
            </a:xfrm>
            <a:custGeom>
              <a:avLst/>
              <a:gdLst>
                <a:gd name="connsiteX0" fmla="*/ 0 w 80450"/>
                <a:gd name="connsiteY0" fmla="*/ 75096 h 87060"/>
                <a:gd name="connsiteX1" fmla="*/ 4620 w 80450"/>
                <a:gd name="connsiteY1" fmla="*/ 50407 h 87060"/>
                <a:gd name="connsiteX2" fmla="*/ 57507 w 80450"/>
                <a:gd name="connsiteY2" fmla="*/ 0 h 87060"/>
                <a:gd name="connsiteX3" fmla="*/ 80451 w 80450"/>
                <a:gd name="connsiteY3" fmla="*/ 35161 h 87060"/>
                <a:gd name="connsiteX4" fmla="*/ 31900 w 80450"/>
                <a:gd name="connsiteY4" fmla="*/ 87061 h 87060"/>
                <a:gd name="connsiteX5" fmla="*/ 0 w 80450"/>
                <a:gd name="connsiteY5" fmla="*/ 75096 h 8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50" h="87060">
                  <a:moveTo>
                    <a:pt x="0" y="75096"/>
                  </a:moveTo>
                  <a:lnTo>
                    <a:pt x="4620" y="50407"/>
                  </a:lnTo>
                  <a:lnTo>
                    <a:pt x="57507" y="0"/>
                  </a:lnTo>
                  <a:lnTo>
                    <a:pt x="80451" y="35161"/>
                  </a:lnTo>
                  <a:lnTo>
                    <a:pt x="31900" y="87061"/>
                  </a:lnTo>
                  <a:lnTo>
                    <a:pt x="0" y="75096"/>
                  </a:lnTo>
                  <a:close/>
                </a:path>
              </a:pathLst>
            </a:custGeom>
            <a:solidFill>
              <a:srgbClr val="DADEEA"/>
            </a:solidFill>
            <a:ln w="1283" cap="flat">
              <a:noFill/>
              <a:prstDash val="solid"/>
              <a:miter/>
            </a:ln>
          </p:spPr>
          <p:txBody>
            <a:bodyPr rtlCol="0" anchor="ctr"/>
            <a:lstStyle/>
            <a:p>
              <a:endParaRPr lang="en-VN"/>
            </a:p>
          </p:txBody>
        </p:sp>
        <p:sp>
          <p:nvSpPr>
            <p:cNvPr id="165" name="Graphic 48">
              <a:extLst>
                <a:ext uri="{FF2B5EF4-FFF2-40B4-BE49-F238E27FC236}">
                  <a16:creationId xmlns:a16="http://schemas.microsoft.com/office/drawing/2014/main" id="{59431FA2-3378-AC4F-9F79-633412025678}"/>
                </a:ext>
              </a:extLst>
            </p:cNvPr>
            <p:cNvSpPr/>
            <p:nvPr/>
          </p:nvSpPr>
          <p:spPr>
            <a:xfrm>
              <a:off x="4381649" y="1324001"/>
              <a:ext cx="40868" cy="59592"/>
            </a:xfrm>
            <a:custGeom>
              <a:avLst/>
              <a:gdLst>
                <a:gd name="connsiteX0" fmla="*/ 26823 w 40868"/>
                <a:gd name="connsiteY0" fmla="*/ -86 h 59592"/>
                <a:gd name="connsiteX1" fmla="*/ 13028 w 40868"/>
                <a:gd name="connsiteY1" fmla="*/ 11493 h 59592"/>
                <a:gd name="connsiteX2" fmla="*/ -72 w 40868"/>
                <a:gd name="connsiteY2" fmla="*/ 59507 h 59592"/>
                <a:gd name="connsiteX3" fmla="*/ 17390 w 40868"/>
                <a:gd name="connsiteY3" fmla="*/ 37635 h 59592"/>
                <a:gd name="connsiteX4" fmla="*/ 40797 w 40868"/>
                <a:gd name="connsiteY4" fmla="*/ 58220 h 59592"/>
                <a:gd name="connsiteX5" fmla="*/ 26823 w 40868"/>
                <a:gd name="connsiteY5" fmla="*/ -86 h 5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8" h="59592">
                  <a:moveTo>
                    <a:pt x="26823" y="-86"/>
                  </a:moveTo>
                  <a:lnTo>
                    <a:pt x="13028" y="11493"/>
                  </a:lnTo>
                  <a:cubicBezTo>
                    <a:pt x="7070" y="24526"/>
                    <a:pt x="-72" y="59507"/>
                    <a:pt x="-72" y="59507"/>
                  </a:cubicBezTo>
                  <a:lnTo>
                    <a:pt x="17390" y="37635"/>
                  </a:lnTo>
                  <a:lnTo>
                    <a:pt x="40797" y="58220"/>
                  </a:lnTo>
                  <a:cubicBezTo>
                    <a:pt x="40797" y="58220"/>
                    <a:pt x="17789" y="29659"/>
                    <a:pt x="26823" y="-86"/>
                  </a:cubicBezTo>
                  <a:close/>
                </a:path>
              </a:pathLst>
            </a:custGeom>
            <a:solidFill>
              <a:srgbClr val="DADEEA"/>
            </a:solidFill>
            <a:ln w="1283" cap="flat">
              <a:noFill/>
              <a:prstDash val="solid"/>
              <a:miter/>
            </a:ln>
          </p:spPr>
          <p:txBody>
            <a:bodyPr rtlCol="0" anchor="ctr"/>
            <a:lstStyle/>
            <a:p>
              <a:endParaRPr lang="en-VN"/>
            </a:p>
          </p:txBody>
        </p:sp>
        <p:sp>
          <p:nvSpPr>
            <p:cNvPr id="166" name="Graphic 48">
              <a:extLst>
                <a:ext uri="{FF2B5EF4-FFF2-40B4-BE49-F238E27FC236}">
                  <a16:creationId xmlns:a16="http://schemas.microsoft.com/office/drawing/2014/main" id="{7C47993F-F471-9F48-8B1B-5D376B1FFC55}"/>
                </a:ext>
              </a:extLst>
            </p:cNvPr>
            <p:cNvSpPr/>
            <p:nvPr/>
          </p:nvSpPr>
          <p:spPr>
            <a:xfrm>
              <a:off x="4315083" y="2169168"/>
              <a:ext cx="50343" cy="49102"/>
            </a:xfrm>
            <a:custGeom>
              <a:avLst/>
              <a:gdLst>
                <a:gd name="connsiteX0" fmla="*/ 32793 w 50343"/>
                <a:gd name="connsiteY0" fmla="*/ 2221 h 49102"/>
                <a:gd name="connsiteX1" fmla="*/ 7327 w 50343"/>
                <a:gd name="connsiteY1" fmla="*/ 27708 h 49102"/>
                <a:gd name="connsiteX2" fmla="*/ 1653 w 50343"/>
                <a:gd name="connsiteY2" fmla="*/ 47958 h 49102"/>
                <a:gd name="connsiteX3" fmla="*/ 20208 w 50343"/>
                <a:gd name="connsiteY3" fmla="*/ 37473 h 49102"/>
                <a:gd name="connsiteX4" fmla="*/ 27620 w 50343"/>
                <a:gd name="connsiteY4" fmla="*/ 26125 h 49102"/>
                <a:gd name="connsiteX5" fmla="*/ 33449 w 50343"/>
                <a:gd name="connsiteY5" fmla="*/ 8796 h 49102"/>
                <a:gd name="connsiteX6" fmla="*/ 29859 w 50343"/>
                <a:gd name="connsiteY6" fmla="*/ 7818 h 49102"/>
                <a:gd name="connsiteX7" fmla="*/ 36409 w 50343"/>
                <a:gd name="connsiteY7" fmla="*/ 30603 h 49102"/>
                <a:gd name="connsiteX8" fmla="*/ 47810 w 50343"/>
                <a:gd name="connsiteY8" fmla="*/ 40277 h 49102"/>
                <a:gd name="connsiteX9" fmla="*/ 48402 w 50343"/>
                <a:gd name="connsiteY9" fmla="*/ 25598 h 49102"/>
                <a:gd name="connsiteX10" fmla="*/ 37349 w 50343"/>
                <a:gd name="connsiteY10" fmla="*/ 793 h 49102"/>
                <a:gd name="connsiteX11" fmla="*/ 34016 w 50343"/>
                <a:gd name="connsiteY11" fmla="*/ 2749 h 49102"/>
                <a:gd name="connsiteX12" fmla="*/ 45996 w 50343"/>
                <a:gd name="connsiteY12" fmla="*/ 33189 h 49102"/>
                <a:gd name="connsiteX13" fmla="*/ 43088 w 50343"/>
                <a:gd name="connsiteY13" fmla="*/ 33356 h 49102"/>
                <a:gd name="connsiteX14" fmla="*/ 37734 w 50343"/>
                <a:gd name="connsiteY14" fmla="*/ 24993 h 49102"/>
                <a:gd name="connsiteX15" fmla="*/ 33720 w 50343"/>
                <a:gd name="connsiteY15" fmla="*/ 7818 h 49102"/>
                <a:gd name="connsiteX16" fmla="*/ 31690 w 50343"/>
                <a:gd name="connsiteY16" fmla="*/ 5938 h 49102"/>
                <a:gd name="connsiteX17" fmla="*/ 30117 w 50343"/>
                <a:gd name="connsiteY17" fmla="*/ 6840 h 49102"/>
                <a:gd name="connsiteX18" fmla="*/ 22473 w 50343"/>
                <a:gd name="connsiteY18" fmla="*/ 27978 h 49102"/>
                <a:gd name="connsiteX19" fmla="*/ 13877 w 50343"/>
                <a:gd name="connsiteY19" fmla="*/ 38270 h 49102"/>
                <a:gd name="connsiteX20" fmla="*/ 4419 w 50343"/>
                <a:gd name="connsiteY20" fmla="*/ 41191 h 49102"/>
                <a:gd name="connsiteX21" fmla="*/ 11317 w 50343"/>
                <a:gd name="connsiteY21" fmla="*/ 28814 h 49102"/>
                <a:gd name="connsiteX22" fmla="*/ 19205 w 50343"/>
                <a:gd name="connsiteY22" fmla="*/ 20516 h 49102"/>
                <a:gd name="connsiteX23" fmla="*/ 36126 w 50343"/>
                <a:gd name="connsiteY23" fmla="*/ 4177 h 49102"/>
                <a:gd name="connsiteX24" fmla="*/ 32793 w 50343"/>
                <a:gd name="connsiteY24" fmla="*/ 2234 h 4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43" h="49102">
                  <a:moveTo>
                    <a:pt x="32793" y="2221"/>
                  </a:moveTo>
                  <a:cubicBezTo>
                    <a:pt x="25458" y="11806"/>
                    <a:pt x="14636" y="17994"/>
                    <a:pt x="7327" y="27708"/>
                  </a:cubicBezTo>
                  <a:cubicBezTo>
                    <a:pt x="4226" y="31825"/>
                    <a:pt x="-3495" y="42799"/>
                    <a:pt x="1653" y="47958"/>
                  </a:cubicBezTo>
                  <a:cubicBezTo>
                    <a:pt x="6272" y="52603"/>
                    <a:pt x="17262" y="40651"/>
                    <a:pt x="20208" y="37473"/>
                  </a:cubicBezTo>
                  <a:cubicBezTo>
                    <a:pt x="23345" y="34169"/>
                    <a:pt x="25856" y="30325"/>
                    <a:pt x="27620" y="26125"/>
                  </a:cubicBezTo>
                  <a:cubicBezTo>
                    <a:pt x="29949" y="20400"/>
                    <a:pt x="30194" y="14135"/>
                    <a:pt x="33449" y="8796"/>
                  </a:cubicBezTo>
                  <a:lnTo>
                    <a:pt x="29859" y="7818"/>
                  </a:lnTo>
                  <a:cubicBezTo>
                    <a:pt x="30023" y="15853"/>
                    <a:pt x="32280" y="23707"/>
                    <a:pt x="36409" y="30603"/>
                  </a:cubicBezTo>
                  <a:cubicBezTo>
                    <a:pt x="38301" y="33716"/>
                    <a:pt x="43126" y="42516"/>
                    <a:pt x="47810" y="40277"/>
                  </a:cubicBezTo>
                  <a:cubicBezTo>
                    <a:pt x="52494" y="38039"/>
                    <a:pt x="49200" y="28814"/>
                    <a:pt x="48402" y="25598"/>
                  </a:cubicBezTo>
                  <a:cubicBezTo>
                    <a:pt x="46157" y="16761"/>
                    <a:pt x="42419" y="8372"/>
                    <a:pt x="37349" y="793"/>
                  </a:cubicBezTo>
                  <a:cubicBezTo>
                    <a:pt x="35984" y="-1265"/>
                    <a:pt x="32639" y="665"/>
                    <a:pt x="34016" y="2749"/>
                  </a:cubicBezTo>
                  <a:cubicBezTo>
                    <a:pt x="39793" y="11523"/>
                    <a:pt x="45249" y="22497"/>
                    <a:pt x="45996" y="33189"/>
                  </a:cubicBezTo>
                  <a:cubicBezTo>
                    <a:pt x="46407" y="39029"/>
                    <a:pt x="44709" y="35324"/>
                    <a:pt x="43088" y="33356"/>
                  </a:cubicBezTo>
                  <a:cubicBezTo>
                    <a:pt x="40973" y="30794"/>
                    <a:pt x="39176" y="27986"/>
                    <a:pt x="37734" y="24993"/>
                  </a:cubicBezTo>
                  <a:cubicBezTo>
                    <a:pt x="35201" y="19615"/>
                    <a:pt x="33833" y="13762"/>
                    <a:pt x="33720" y="7818"/>
                  </a:cubicBezTo>
                  <a:cubicBezTo>
                    <a:pt x="33678" y="6739"/>
                    <a:pt x="32770" y="5897"/>
                    <a:pt x="31690" y="5938"/>
                  </a:cubicBezTo>
                  <a:cubicBezTo>
                    <a:pt x="31050" y="5963"/>
                    <a:pt x="30462" y="6300"/>
                    <a:pt x="30117" y="6840"/>
                  </a:cubicBezTo>
                  <a:cubicBezTo>
                    <a:pt x="26063" y="13376"/>
                    <a:pt x="26179" y="21288"/>
                    <a:pt x="22473" y="27978"/>
                  </a:cubicBezTo>
                  <a:cubicBezTo>
                    <a:pt x="20209" y="31869"/>
                    <a:pt x="17303" y="35349"/>
                    <a:pt x="13877" y="38270"/>
                  </a:cubicBezTo>
                  <a:cubicBezTo>
                    <a:pt x="11651" y="40252"/>
                    <a:pt x="5063" y="47019"/>
                    <a:pt x="4419" y="41191"/>
                  </a:cubicBezTo>
                  <a:cubicBezTo>
                    <a:pt x="4046" y="37872"/>
                    <a:pt x="9386" y="31246"/>
                    <a:pt x="11317" y="28814"/>
                  </a:cubicBezTo>
                  <a:cubicBezTo>
                    <a:pt x="13738" y="25858"/>
                    <a:pt x="16374" y="23084"/>
                    <a:pt x="19205" y="20516"/>
                  </a:cubicBezTo>
                  <a:cubicBezTo>
                    <a:pt x="24982" y="15138"/>
                    <a:pt x="31288" y="10494"/>
                    <a:pt x="36126" y="4177"/>
                  </a:cubicBezTo>
                  <a:cubicBezTo>
                    <a:pt x="37632" y="2209"/>
                    <a:pt x="34286" y="317"/>
                    <a:pt x="32793" y="2234"/>
                  </a:cubicBezTo>
                  <a:close/>
                </a:path>
              </a:pathLst>
            </a:custGeom>
            <a:solidFill>
              <a:srgbClr val="3F1D1B"/>
            </a:solidFill>
            <a:ln w="1283" cap="flat">
              <a:noFill/>
              <a:prstDash val="solid"/>
              <a:miter/>
            </a:ln>
          </p:spPr>
          <p:txBody>
            <a:bodyPr rtlCol="0" anchor="ctr"/>
            <a:lstStyle/>
            <a:p>
              <a:endParaRPr lang="en-VN"/>
            </a:p>
          </p:txBody>
        </p:sp>
        <p:sp>
          <p:nvSpPr>
            <p:cNvPr id="167" name="Graphic 48">
              <a:extLst>
                <a:ext uri="{FF2B5EF4-FFF2-40B4-BE49-F238E27FC236}">
                  <a16:creationId xmlns:a16="http://schemas.microsoft.com/office/drawing/2014/main" id="{02A46B40-A29F-9046-AB90-B7B5F2472F86}"/>
                </a:ext>
              </a:extLst>
            </p:cNvPr>
            <p:cNvSpPr/>
            <p:nvPr/>
          </p:nvSpPr>
          <p:spPr>
            <a:xfrm>
              <a:off x="4426752" y="1363215"/>
              <a:ext cx="39298" cy="23286"/>
            </a:xfrm>
            <a:custGeom>
              <a:avLst/>
              <a:gdLst>
                <a:gd name="connsiteX0" fmla="*/ 39299 w 39298"/>
                <a:gd name="connsiteY0" fmla="*/ 23286 h 23286"/>
                <a:gd name="connsiteX1" fmla="*/ 8737 w 39298"/>
                <a:gd name="connsiteY1" fmla="*/ 0 h 23286"/>
                <a:gd name="connsiteX2" fmla="*/ 0 w 39298"/>
                <a:gd name="connsiteY2" fmla="*/ 20366 h 23286"/>
                <a:gd name="connsiteX3" fmla="*/ 16021 w 39298"/>
                <a:gd name="connsiteY3" fmla="*/ 14551 h 23286"/>
                <a:gd name="connsiteX4" fmla="*/ 39299 w 39298"/>
                <a:gd name="connsiteY4" fmla="*/ 23286 h 2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98" h="23286">
                  <a:moveTo>
                    <a:pt x="39299" y="23286"/>
                  </a:moveTo>
                  <a:lnTo>
                    <a:pt x="8737" y="0"/>
                  </a:lnTo>
                  <a:lnTo>
                    <a:pt x="0" y="20366"/>
                  </a:lnTo>
                  <a:lnTo>
                    <a:pt x="16021" y="14551"/>
                  </a:lnTo>
                  <a:lnTo>
                    <a:pt x="39299" y="23286"/>
                  </a:lnTo>
                  <a:close/>
                </a:path>
              </a:pathLst>
            </a:custGeom>
            <a:solidFill>
              <a:srgbClr val="BABBBF"/>
            </a:solidFill>
            <a:ln w="1283" cap="flat">
              <a:noFill/>
              <a:prstDash val="solid"/>
              <a:miter/>
            </a:ln>
          </p:spPr>
          <p:txBody>
            <a:bodyPr rtlCol="0" anchor="ctr"/>
            <a:lstStyle/>
            <a:p>
              <a:endParaRPr lang="en-VN"/>
            </a:p>
          </p:txBody>
        </p:sp>
        <p:sp>
          <p:nvSpPr>
            <p:cNvPr id="168" name="Graphic 48">
              <a:extLst>
                <a:ext uri="{FF2B5EF4-FFF2-40B4-BE49-F238E27FC236}">
                  <a16:creationId xmlns:a16="http://schemas.microsoft.com/office/drawing/2014/main" id="{12FB2293-B59F-2D4B-AE4B-7E55EA94ED01}"/>
                </a:ext>
              </a:extLst>
            </p:cNvPr>
            <p:cNvSpPr/>
            <p:nvPr/>
          </p:nvSpPr>
          <p:spPr>
            <a:xfrm rot="372000">
              <a:off x="4400547" y="1706632"/>
              <a:ext cx="40058" cy="24740"/>
            </a:xfrm>
            <a:custGeom>
              <a:avLst/>
              <a:gdLst>
                <a:gd name="connsiteX0" fmla="*/ 34942 w 40058"/>
                <a:gd name="connsiteY0" fmla="*/ -86 h 24740"/>
                <a:gd name="connsiteX1" fmla="*/ 39987 w 40058"/>
                <a:gd name="connsiteY1" fmla="*/ 4957 h 24740"/>
                <a:gd name="connsiteX2" fmla="*/ 39987 w 40058"/>
                <a:gd name="connsiteY2" fmla="*/ 19611 h 24740"/>
                <a:gd name="connsiteX3" fmla="*/ 34942 w 40058"/>
                <a:gd name="connsiteY3" fmla="*/ 24654 h 24740"/>
                <a:gd name="connsiteX4" fmla="*/ 4973 w 40058"/>
                <a:gd name="connsiteY4" fmla="*/ 24654 h 24740"/>
                <a:gd name="connsiteX5" fmla="*/ -72 w 40058"/>
                <a:gd name="connsiteY5" fmla="*/ 19611 h 24740"/>
                <a:gd name="connsiteX6" fmla="*/ -72 w 40058"/>
                <a:gd name="connsiteY6" fmla="*/ 4957 h 24740"/>
                <a:gd name="connsiteX7" fmla="*/ 4973 w 40058"/>
                <a:gd name="connsiteY7" fmla="*/ -86 h 24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58" h="24740">
                  <a:moveTo>
                    <a:pt x="34942" y="-86"/>
                  </a:moveTo>
                  <a:cubicBezTo>
                    <a:pt x="37728" y="-86"/>
                    <a:pt x="39987" y="2172"/>
                    <a:pt x="39987" y="4957"/>
                  </a:cubicBezTo>
                  <a:lnTo>
                    <a:pt x="39987" y="19611"/>
                  </a:lnTo>
                  <a:cubicBezTo>
                    <a:pt x="39987" y="22396"/>
                    <a:pt x="37728" y="24654"/>
                    <a:pt x="34942" y="24654"/>
                  </a:cubicBezTo>
                  <a:lnTo>
                    <a:pt x="4973" y="24654"/>
                  </a:lnTo>
                  <a:cubicBezTo>
                    <a:pt x="2187" y="24654"/>
                    <a:pt x="-72" y="22396"/>
                    <a:pt x="-72" y="19611"/>
                  </a:cubicBezTo>
                  <a:lnTo>
                    <a:pt x="-72" y="4957"/>
                  </a:lnTo>
                  <a:cubicBezTo>
                    <a:pt x="-72" y="2172"/>
                    <a:pt x="2187" y="-86"/>
                    <a:pt x="4973" y="-86"/>
                  </a:cubicBezTo>
                  <a:close/>
                </a:path>
              </a:pathLst>
            </a:custGeom>
            <a:solidFill>
              <a:srgbClr val="CED0D8"/>
            </a:solidFill>
            <a:ln w="1283" cap="flat">
              <a:noFill/>
              <a:prstDash val="solid"/>
              <a:miter/>
            </a:ln>
          </p:spPr>
          <p:txBody>
            <a:bodyPr rtlCol="0" anchor="ctr"/>
            <a:lstStyle/>
            <a:p>
              <a:endParaRPr lang="en-VN"/>
            </a:p>
          </p:txBody>
        </p:sp>
        <p:sp>
          <p:nvSpPr>
            <p:cNvPr id="169" name="Graphic 48">
              <a:extLst>
                <a:ext uri="{FF2B5EF4-FFF2-40B4-BE49-F238E27FC236}">
                  <a16:creationId xmlns:a16="http://schemas.microsoft.com/office/drawing/2014/main" id="{3D05F02B-B2B1-0548-85AC-1C6D0C1C622B}"/>
                </a:ext>
              </a:extLst>
            </p:cNvPr>
            <p:cNvSpPr/>
            <p:nvPr/>
          </p:nvSpPr>
          <p:spPr>
            <a:xfrm rot="380412">
              <a:off x="4393104" y="1709594"/>
              <a:ext cx="35210" cy="20286"/>
            </a:xfrm>
            <a:custGeom>
              <a:avLst/>
              <a:gdLst>
                <a:gd name="connsiteX0" fmla="*/ 30850 w 35210"/>
                <a:gd name="connsiteY0" fmla="*/ -85 h 20286"/>
                <a:gd name="connsiteX1" fmla="*/ 35131 w 35210"/>
                <a:gd name="connsiteY1" fmla="*/ 4195 h 20286"/>
                <a:gd name="connsiteX2" fmla="*/ 35131 w 35210"/>
                <a:gd name="connsiteY2" fmla="*/ 15921 h 20286"/>
                <a:gd name="connsiteX3" fmla="*/ 30850 w 35210"/>
                <a:gd name="connsiteY3" fmla="*/ 20201 h 20286"/>
                <a:gd name="connsiteX4" fmla="*/ 4202 w 35210"/>
                <a:gd name="connsiteY4" fmla="*/ 20201 h 20286"/>
                <a:gd name="connsiteX5" fmla="*/ -79 w 35210"/>
                <a:gd name="connsiteY5" fmla="*/ 15921 h 20286"/>
                <a:gd name="connsiteX6" fmla="*/ -79 w 35210"/>
                <a:gd name="connsiteY6" fmla="*/ 4195 h 20286"/>
                <a:gd name="connsiteX7" fmla="*/ 4202 w 35210"/>
                <a:gd name="connsiteY7" fmla="*/ -85 h 20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10" h="20286">
                  <a:moveTo>
                    <a:pt x="30850" y="-85"/>
                  </a:moveTo>
                  <a:cubicBezTo>
                    <a:pt x="33214" y="-85"/>
                    <a:pt x="35131" y="1831"/>
                    <a:pt x="35131" y="4195"/>
                  </a:cubicBezTo>
                  <a:lnTo>
                    <a:pt x="35131" y="15921"/>
                  </a:lnTo>
                  <a:cubicBezTo>
                    <a:pt x="35131" y="18285"/>
                    <a:pt x="33214" y="20201"/>
                    <a:pt x="30850" y="20201"/>
                  </a:cubicBezTo>
                  <a:lnTo>
                    <a:pt x="4202" y="20201"/>
                  </a:lnTo>
                  <a:cubicBezTo>
                    <a:pt x="1837" y="20201"/>
                    <a:pt x="-79" y="18285"/>
                    <a:pt x="-79" y="15921"/>
                  </a:cubicBezTo>
                  <a:lnTo>
                    <a:pt x="-79" y="4195"/>
                  </a:lnTo>
                  <a:cubicBezTo>
                    <a:pt x="-79" y="1831"/>
                    <a:pt x="1837" y="-85"/>
                    <a:pt x="4202" y="-85"/>
                  </a:cubicBezTo>
                  <a:close/>
                </a:path>
              </a:pathLst>
            </a:custGeom>
            <a:solidFill>
              <a:srgbClr val="262728"/>
            </a:solidFill>
            <a:ln w="1278" cap="flat">
              <a:noFill/>
              <a:prstDash val="solid"/>
              <a:miter/>
            </a:ln>
          </p:spPr>
          <p:txBody>
            <a:bodyPr rtlCol="0" anchor="ctr"/>
            <a:lstStyle/>
            <a:p>
              <a:endParaRPr lang="en-VN"/>
            </a:p>
          </p:txBody>
        </p:sp>
        <p:sp>
          <p:nvSpPr>
            <p:cNvPr id="170" name="Graphic 48">
              <a:extLst>
                <a:ext uri="{FF2B5EF4-FFF2-40B4-BE49-F238E27FC236}">
                  <a16:creationId xmlns:a16="http://schemas.microsoft.com/office/drawing/2014/main" id="{AB77004E-BAD8-1D43-A9EA-E83E2B7E5492}"/>
                </a:ext>
              </a:extLst>
            </p:cNvPr>
            <p:cNvSpPr/>
            <p:nvPr/>
          </p:nvSpPr>
          <p:spPr>
            <a:xfrm>
              <a:off x="4395109" y="1362778"/>
              <a:ext cx="53337" cy="161564"/>
            </a:xfrm>
            <a:custGeom>
              <a:avLst/>
              <a:gdLst>
                <a:gd name="connsiteX0" fmla="*/ 7392 w 53337"/>
                <a:gd name="connsiteY0" fmla="*/ 3117 h 161564"/>
                <a:gd name="connsiteX1" fmla="*/ 39935 w 53337"/>
                <a:gd name="connsiteY1" fmla="*/ -86 h 161564"/>
                <a:gd name="connsiteX2" fmla="*/ 53266 w 53337"/>
                <a:gd name="connsiteY2" fmla="*/ 10579 h 161564"/>
                <a:gd name="connsiteX3" fmla="*/ 38327 w 53337"/>
                <a:gd name="connsiteY3" fmla="*/ 36683 h 161564"/>
                <a:gd name="connsiteX4" fmla="*/ 44761 w 53337"/>
                <a:gd name="connsiteY4" fmla="*/ 115073 h 161564"/>
                <a:gd name="connsiteX5" fmla="*/ 14328 w 53337"/>
                <a:gd name="connsiteY5" fmla="*/ 161478 h 161564"/>
                <a:gd name="connsiteX6" fmla="*/ -72 w 53337"/>
                <a:gd name="connsiteY6" fmla="*/ 126279 h 161564"/>
                <a:gd name="connsiteX7" fmla="*/ 15923 w 53337"/>
                <a:gd name="connsiteY7" fmla="*/ 35101 h 161564"/>
                <a:gd name="connsiteX8" fmla="*/ 4728 w 53337"/>
                <a:gd name="connsiteY8" fmla="*/ 11107 h 16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37" h="161564">
                  <a:moveTo>
                    <a:pt x="7392" y="3117"/>
                  </a:moveTo>
                  <a:cubicBezTo>
                    <a:pt x="7392" y="3117"/>
                    <a:pt x="25536" y="11120"/>
                    <a:pt x="39935" y="-86"/>
                  </a:cubicBezTo>
                  <a:lnTo>
                    <a:pt x="53266" y="10579"/>
                  </a:lnTo>
                  <a:lnTo>
                    <a:pt x="38327" y="36683"/>
                  </a:lnTo>
                  <a:lnTo>
                    <a:pt x="44761" y="115073"/>
                  </a:lnTo>
                  <a:lnTo>
                    <a:pt x="14328" y="161478"/>
                  </a:lnTo>
                  <a:cubicBezTo>
                    <a:pt x="14328" y="161478"/>
                    <a:pt x="-72" y="129482"/>
                    <a:pt x="-72" y="126279"/>
                  </a:cubicBezTo>
                  <a:cubicBezTo>
                    <a:pt x="-72" y="123075"/>
                    <a:pt x="15923" y="35101"/>
                    <a:pt x="15923" y="35101"/>
                  </a:cubicBezTo>
                  <a:lnTo>
                    <a:pt x="4728" y="11107"/>
                  </a:lnTo>
                  <a:close/>
                </a:path>
              </a:pathLst>
            </a:custGeom>
            <a:solidFill>
              <a:srgbClr val="C80000"/>
            </a:solidFill>
            <a:ln w="1283" cap="flat">
              <a:noFill/>
              <a:prstDash val="solid"/>
              <a:miter/>
            </a:ln>
          </p:spPr>
          <p:txBody>
            <a:bodyPr rtlCol="0" anchor="ctr"/>
            <a:lstStyle/>
            <a:p>
              <a:endParaRPr lang="en-VN"/>
            </a:p>
          </p:txBody>
        </p:sp>
        <p:sp>
          <p:nvSpPr>
            <p:cNvPr id="171" name="Graphic 48">
              <a:extLst>
                <a:ext uri="{FF2B5EF4-FFF2-40B4-BE49-F238E27FC236}">
                  <a16:creationId xmlns:a16="http://schemas.microsoft.com/office/drawing/2014/main" id="{CE9A4A50-1428-344F-8D64-C6B5BC05F7B6}"/>
                </a:ext>
              </a:extLst>
            </p:cNvPr>
            <p:cNvSpPr/>
            <p:nvPr/>
          </p:nvSpPr>
          <p:spPr>
            <a:xfrm>
              <a:off x="4302794" y="1348381"/>
              <a:ext cx="283534" cy="443233"/>
            </a:xfrm>
            <a:custGeom>
              <a:avLst/>
              <a:gdLst>
                <a:gd name="connsiteX0" fmla="*/ 212251 w 283534"/>
                <a:gd name="connsiteY0" fmla="*/ -86 h 443233"/>
                <a:gd name="connsiteX1" fmla="*/ 111442 w 283534"/>
                <a:gd name="connsiteY1" fmla="*/ 156692 h 443233"/>
                <a:gd name="connsiteX2" fmla="*/ 84008 w 283534"/>
                <a:gd name="connsiteY2" fmla="*/ 10927 h 443233"/>
                <a:gd name="connsiteX3" fmla="*/ 84433 w 283534"/>
                <a:gd name="connsiteY3" fmla="*/ 81 h 443233"/>
                <a:gd name="connsiteX4" fmla="*/ 66649 w 283534"/>
                <a:gd name="connsiteY4" fmla="*/ 11107 h 443233"/>
                <a:gd name="connsiteX5" fmla="*/ 31442 w 283534"/>
                <a:gd name="connsiteY5" fmla="*/ 169494 h 443233"/>
                <a:gd name="connsiteX6" fmla="*/ 44503 w 283534"/>
                <a:gd name="connsiteY6" fmla="*/ 345274 h 443233"/>
                <a:gd name="connsiteX7" fmla="*/ -72 w 283534"/>
                <a:gd name="connsiteY7" fmla="*/ 402204 h 443233"/>
                <a:gd name="connsiteX8" fmla="*/ 111442 w 283534"/>
                <a:gd name="connsiteY8" fmla="*/ 363054 h 443233"/>
                <a:gd name="connsiteX9" fmla="*/ 188252 w 283534"/>
                <a:gd name="connsiteY9" fmla="*/ 439848 h 443233"/>
                <a:gd name="connsiteX10" fmla="*/ 265048 w 283534"/>
                <a:gd name="connsiteY10" fmla="*/ 435050 h 443233"/>
                <a:gd name="connsiteX11" fmla="*/ 242645 w 283534"/>
                <a:gd name="connsiteY11" fmla="*/ 315066 h 443233"/>
                <a:gd name="connsiteX12" fmla="*/ 257237 w 283534"/>
                <a:gd name="connsiteY12" fmla="*/ 158455 h 443233"/>
                <a:gd name="connsiteX13" fmla="*/ 276256 w 283534"/>
                <a:gd name="connsiteY13" fmla="*/ 27112 h 44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3534" h="443233">
                  <a:moveTo>
                    <a:pt x="212251" y="-86"/>
                  </a:moveTo>
                  <a:cubicBezTo>
                    <a:pt x="212251" y="-86"/>
                    <a:pt x="114647" y="132698"/>
                    <a:pt x="111442" y="156692"/>
                  </a:cubicBezTo>
                  <a:cubicBezTo>
                    <a:pt x="111442" y="156692"/>
                    <a:pt x="85153" y="54528"/>
                    <a:pt x="84008" y="10927"/>
                  </a:cubicBezTo>
                  <a:cubicBezTo>
                    <a:pt x="83905" y="6720"/>
                    <a:pt x="86582" y="2204"/>
                    <a:pt x="84433" y="81"/>
                  </a:cubicBezTo>
                  <a:cubicBezTo>
                    <a:pt x="84252" y="-99"/>
                    <a:pt x="66649" y="11107"/>
                    <a:pt x="66649" y="11107"/>
                  </a:cubicBezTo>
                  <a:cubicBezTo>
                    <a:pt x="66649" y="11107"/>
                    <a:pt x="29847" y="47902"/>
                    <a:pt x="31442" y="169494"/>
                  </a:cubicBezTo>
                  <a:cubicBezTo>
                    <a:pt x="32652" y="261443"/>
                    <a:pt x="54746" y="323506"/>
                    <a:pt x="44503" y="345274"/>
                  </a:cubicBezTo>
                  <a:cubicBezTo>
                    <a:pt x="18896" y="399657"/>
                    <a:pt x="-72" y="402204"/>
                    <a:pt x="-72" y="402204"/>
                  </a:cubicBezTo>
                  <a:cubicBezTo>
                    <a:pt x="-72" y="402204"/>
                    <a:pt x="98639" y="454245"/>
                    <a:pt x="111442" y="363054"/>
                  </a:cubicBezTo>
                  <a:cubicBezTo>
                    <a:pt x="127116" y="412882"/>
                    <a:pt x="164317" y="436388"/>
                    <a:pt x="188252" y="439848"/>
                  </a:cubicBezTo>
                  <a:cubicBezTo>
                    <a:pt x="255448" y="449446"/>
                    <a:pt x="265048" y="435050"/>
                    <a:pt x="265048" y="435050"/>
                  </a:cubicBezTo>
                  <a:lnTo>
                    <a:pt x="242645" y="315066"/>
                  </a:lnTo>
                  <a:cubicBezTo>
                    <a:pt x="242645" y="315066"/>
                    <a:pt x="247792" y="187402"/>
                    <a:pt x="257237" y="158455"/>
                  </a:cubicBezTo>
                  <a:cubicBezTo>
                    <a:pt x="266682" y="129508"/>
                    <a:pt x="297231" y="50475"/>
                    <a:pt x="276256" y="27112"/>
                  </a:cubicBezTo>
                  <a:close/>
                </a:path>
              </a:pathLst>
            </a:custGeom>
            <a:solidFill>
              <a:srgbClr val="362D56"/>
            </a:solidFill>
            <a:ln w="1283" cap="flat">
              <a:noFill/>
              <a:prstDash val="solid"/>
              <a:miter/>
            </a:ln>
          </p:spPr>
          <p:txBody>
            <a:bodyPr rtlCol="0" anchor="ctr"/>
            <a:lstStyle/>
            <a:p>
              <a:endParaRPr lang="en-VN"/>
            </a:p>
          </p:txBody>
        </p:sp>
        <p:sp>
          <p:nvSpPr>
            <p:cNvPr id="172" name="Graphic 48">
              <a:extLst>
                <a:ext uri="{FF2B5EF4-FFF2-40B4-BE49-F238E27FC236}">
                  <a16:creationId xmlns:a16="http://schemas.microsoft.com/office/drawing/2014/main" id="{680F5C29-17C3-CD46-BFB1-30B242BC7C9D}"/>
                </a:ext>
              </a:extLst>
            </p:cNvPr>
            <p:cNvSpPr/>
            <p:nvPr/>
          </p:nvSpPr>
          <p:spPr>
            <a:xfrm>
              <a:off x="4400590" y="1355522"/>
              <a:ext cx="130520" cy="356296"/>
            </a:xfrm>
            <a:custGeom>
              <a:avLst/>
              <a:gdLst>
                <a:gd name="connsiteX0" fmla="*/ 12077 w 130520"/>
                <a:gd name="connsiteY0" fmla="*/ 356210 h 356296"/>
                <a:gd name="connsiteX1" fmla="*/ 5720 w 130520"/>
                <a:gd name="connsiteY1" fmla="*/ 196421 h 356296"/>
                <a:gd name="connsiteX2" fmla="*/ 116603 w 130520"/>
                <a:gd name="connsiteY2" fmla="*/ 102503 h 356296"/>
                <a:gd name="connsiteX3" fmla="*/ 73907 w 130520"/>
                <a:gd name="connsiteY3" fmla="*/ 85598 h 356296"/>
                <a:gd name="connsiteX4" fmla="*/ 124093 w 130520"/>
                <a:gd name="connsiteY4" fmla="*/ 65013 h 356296"/>
                <a:gd name="connsiteX5" fmla="*/ 128854 w 130520"/>
                <a:gd name="connsiteY5" fmla="*/ -86 h 356296"/>
                <a:gd name="connsiteX6" fmla="*/ 130449 w 130520"/>
                <a:gd name="connsiteY6" fmla="*/ 30 h 356296"/>
                <a:gd name="connsiteX7" fmla="*/ 125611 w 130520"/>
                <a:gd name="connsiteY7" fmla="*/ 66120 h 356296"/>
                <a:gd name="connsiteX8" fmla="*/ 78192 w 130520"/>
                <a:gd name="connsiteY8" fmla="*/ 85546 h 356296"/>
                <a:gd name="connsiteX9" fmla="*/ 120322 w 130520"/>
                <a:gd name="connsiteY9" fmla="*/ 102272 h 356296"/>
                <a:gd name="connsiteX10" fmla="*/ 118842 w 130520"/>
                <a:gd name="connsiteY10" fmla="*/ 103095 h 356296"/>
                <a:gd name="connsiteX11" fmla="*/ 7174 w 130520"/>
                <a:gd name="connsiteY11" fmla="*/ 197103 h 356296"/>
                <a:gd name="connsiteX12" fmla="*/ 13608 w 130520"/>
                <a:gd name="connsiteY12" fmla="*/ 355953 h 35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520" h="356296">
                  <a:moveTo>
                    <a:pt x="12077" y="356210"/>
                  </a:moveTo>
                  <a:cubicBezTo>
                    <a:pt x="-5295" y="263038"/>
                    <a:pt x="-791" y="211139"/>
                    <a:pt x="5720" y="196421"/>
                  </a:cubicBezTo>
                  <a:cubicBezTo>
                    <a:pt x="23478" y="156461"/>
                    <a:pt x="104636" y="109270"/>
                    <a:pt x="116603" y="102503"/>
                  </a:cubicBezTo>
                  <a:lnTo>
                    <a:pt x="73907" y="85598"/>
                  </a:lnTo>
                  <a:lnTo>
                    <a:pt x="124093" y="65013"/>
                  </a:lnTo>
                  <a:lnTo>
                    <a:pt x="128854" y="-86"/>
                  </a:lnTo>
                  <a:lnTo>
                    <a:pt x="130449" y="30"/>
                  </a:lnTo>
                  <a:lnTo>
                    <a:pt x="125611" y="66120"/>
                  </a:lnTo>
                  <a:lnTo>
                    <a:pt x="78192" y="85546"/>
                  </a:lnTo>
                  <a:lnTo>
                    <a:pt x="120322" y="102272"/>
                  </a:lnTo>
                  <a:lnTo>
                    <a:pt x="118842" y="103095"/>
                  </a:lnTo>
                  <a:cubicBezTo>
                    <a:pt x="117916" y="103610"/>
                    <a:pt x="26051" y="154660"/>
                    <a:pt x="7174" y="197103"/>
                  </a:cubicBezTo>
                  <a:cubicBezTo>
                    <a:pt x="740" y="211705"/>
                    <a:pt x="-3674" y="263051"/>
                    <a:pt x="13608" y="355953"/>
                  </a:cubicBezTo>
                  <a:close/>
                </a:path>
              </a:pathLst>
            </a:custGeom>
            <a:solidFill>
              <a:srgbClr val="4E4575"/>
            </a:solidFill>
            <a:ln w="1283" cap="flat">
              <a:noFill/>
              <a:prstDash val="solid"/>
              <a:miter/>
            </a:ln>
          </p:spPr>
          <p:txBody>
            <a:bodyPr rtlCol="0" anchor="ctr"/>
            <a:lstStyle/>
            <a:p>
              <a:endParaRPr lang="en-VN"/>
            </a:p>
          </p:txBody>
        </p:sp>
        <p:sp>
          <p:nvSpPr>
            <p:cNvPr id="173" name="Graphic 48">
              <a:extLst>
                <a:ext uri="{FF2B5EF4-FFF2-40B4-BE49-F238E27FC236}">
                  <a16:creationId xmlns:a16="http://schemas.microsoft.com/office/drawing/2014/main" id="{972564B2-1BA0-1349-8439-6B56601D243F}"/>
                </a:ext>
              </a:extLst>
            </p:cNvPr>
            <p:cNvSpPr/>
            <p:nvPr/>
          </p:nvSpPr>
          <p:spPr>
            <a:xfrm>
              <a:off x="4357535" y="1354081"/>
              <a:ext cx="50365" cy="198436"/>
            </a:xfrm>
            <a:custGeom>
              <a:avLst/>
              <a:gdLst>
                <a:gd name="connsiteX0" fmla="*/ 48724 w 50365"/>
                <a:gd name="connsiteY0" fmla="*/ 198351 h 198436"/>
                <a:gd name="connsiteX1" fmla="*/ 18857 w 50365"/>
                <a:gd name="connsiteY1" fmla="*/ 114880 h 198436"/>
                <a:gd name="connsiteX2" fmla="*/ 945 w 50365"/>
                <a:gd name="connsiteY2" fmla="*/ 89985 h 198436"/>
                <a:gd name="connsiteX3" fmla="*/ -72 w 50365"/>
                <a:gd name="connsiteY3" fmla="*/ 89007 h 198436"/>
                <a:gd name="connsiteX4" fmla="*/ 34569 w 50365"/>
                <a:gd name="connsiteY4" fmla="*/ 79551 h 198436"/>
                <a:gd name="connsiteX5" fmla="*/ 2399 w 50365"/>
                <a:gd name="connsiteY5" fmla="*/ 62041 h 198436"/>
                <a:gd name="connsiteX6" fmla="*/ 20131 w 50365"/>
                <a:gd name="connsiteY6" fmla="*/ -86 h 198436"/>
                <a:gd name="connsiteX7" fmla="*/ 21675 w 50365"/>
                <a:gd name="connsiteY7" fmla="*/ 351 h 198436"/>
                <a:gd name="connsiteX8" fmla="*/ 4291 w 50365"/>
                <a:gd name="connsiteY8" fmla="*/ 61244 h 198436"/>
                <a:gd name="connsiteX9" fmla="*/ 38829 w 50365"/>
                <a:gd name="connsiteY9" fmla="*/ 80117 h 198436"/>
                <a:gd name="connsiteX10" fmla="*/ 3030 w 50365"/>
                <a:gd name="connsiteY10" fmla="*/ 89882 h 198436"/>
                <a:gd name="connsiteX11" fmla="*/ 20196 w 50365"/>
                <a:gd name="connsiteY11" fmla="*/ 114069 h 198436"/>
                <a:gd name="connsiteX12" fmla="*/ 50294 w 50365"/>
                <a:gd name="connsiteY12" fmla="*/ 198094 h 19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365" h="198436">
                  <a:moveTo>
                    <a:pt x="48724" y="198351"/>
                  </a:moveTo>
                  <a:cubicBezTo>
                    <a:pt x="40488" y="158005"/>
                    <a:pt x="27929" y="130691"/>
                    <a:pt x="18857" y="114880"/>
                  </a:cubicBezTo>
                  <a:cubicBezTo>
                    <a:pt x="9026" y="97743"/>
                    <a:pt x="1035" y="90062"/>
                    <a:pt x="945" y="89985"/>
                  </a:cubicBezTo>
                  <a:lnTo>
                    <a:pt x="-72" y="89007"/>
                  </a:lnTo>
                  <a:lnTo>
                    <a:pt x="34569" y="79551"/>
                  </a:lnTo>
                  <a:lnTo>
                    <a:pt x="2399" y="62041"/>
                  </a:lnTo>
                  <a:lnTo>
                    <a:pt x="20131" y="-86"/>
                  </a:lnTo>
                  <a:lnTo>
                    <a:pt x="21675" y="351"/>
                  </a:lnTo>
                  <a:lnTo>
                    <a:pt x="4291" y="61244"/>
                  </a:lnTo>
                  <a:lnTo>
                    <a:pt x="38829" y="80117"/>
                  </a:lnTo>
                  <a:lnTo>
                    <a:pt x="3030" y="89882"/>
                  </a:lnTo>
                  <a:cubicBezTo>
                    <a:pt x="5462" y="92455"/>
                    <a:pt x="12153" y="100072"/>
                    <a:pt x="20196" y="114069"/>
                  </a:cubicBezTo>
                  <a:cubicBezTo>
                    <a:pt x="29345" y="129984"/>
                    <a:pt x="42071" y="157490"/>
                    <a:pt x="50294" y="198094"/>
                  </a:cubicBezTo>
                  <a:close/>
                </a:path>
              </a:pathLst>
            </a:custGeom>
            <a:solidFill>
              <a:srgbClr val="4E4575"/>
            </a:solidFill>
            <a:ln w="1283" cap="flat">
              <a:noFill/>
              <a:prstDash val="solid"/>
              <a:miter/>
            </a:ln>
          </p:spPr>
          <p:txBody>
            <a:bodyPr rtlCol="0" anchor="ctr"/>
            <a:lstStyle/>
            <a:p>
              <a:endParaRPr lang="en-VN"/>
            </a:p>
          </p:txBody>
        </p:sp>
        <p:sp>
          <p:nvSpPr>
            <p:cNvPr id="174" name="Graphic 48">
              <a:extLst>
                <a:ext uri="{FF2B5EF4-FFF2-40B4-BE49-F238E27FC236}">
                  <a16:creationId xmlns:a16="http://schemas.microsoft.com/office/drawing/2014/main" id="{2A1E22C3-4FAF-AC40-B605-CA595E941D8B}"/>
                </a:ext>
              </a:extLst>
            </p:cNvPr>
            <p:cNvSpPr/>
            <p:nvPr/>
          </p:nvSpPr>
          <p:spPr>
            <a:xfrm>
              <a:off x="4257771" y="1516820"/>
              <a:ext cx="164966" cy="182930"/>
            </a:xfrm>
            <a:custGeom>
              <a:avLst/>
              <a:gdLst>
                <a:gd name="connsiteX0" fmla="*/ 164895 w 164966"/>
                <a:gd name="connsiteY0" fmla="*/ 174855 h 182930"/>
                <a:gd name="connsiteX1" fmla="*/ 149710 w 164966"/>
                <a:gd name="connsiteY1" fmla="*/ 9366 h 182930"/>
                <a:gd name="connsiteX2" fmla="*/ 138502 w 164966"/>
                <a:gd name="connsiteY2" fmla="*/ -51 h 182930"/>
                <a:gd name="connsiteX3" fmla="*/ 9501 w 164966"/>
                <a:gd name="connsiteY3" fmla="*/ 10421 h 182930"/>
                <a:gd name="connsiteX4" fmla="*/ -38 w 164966"/>
                <a:gd name="connsiteY4" fmla="*/ 21609 h 182930"/>
                <a:gd name="connsiteX5" fmla="*/ 210 w 164966"/>
                <a:gd name="connsiteY5" fmla="*/ 23184 h 182930"/>
                <a:gd name="connsiteX6" fmla="*/ 37913 w 164966"/>
                <a:gd name="connsiteY6" fmla="*/ 182844 h 182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66" h="182930">
                  <a:moveTo>
                    <a:pt x="164895" y="174855"/>
                  </a:moveTo>
                  <a:lnTo>
                    <a:pt x="149710" y="9366"/>
                  </a:lnTo>
                  <a:cubicBezTo>
                    <a:pt x="149186" y="3687"/>
                    <a:pt x="144188" y="-513"/>
                    <a:pt x="138502" y="-51"/>
                  </a:cubicBezTo>
                  <a:lnTo>
                    <a:pt x="9501" y="10421"/>
                  </a:lnTo>
                  <a:cubicBezTo>
                    <a:pt x="3777" y="10877"/>
                    <a:pt x="-494" y="15886"/>
                    <a:pt x="-38" y="21609"/>
                  </a:cubicBezTo>
                  <a:cubicBezTo>
                    <a:pt x="4" y="22139"/>
                    <a:pt x="87" y="22666"/>
                    <a:pt x="210" y="23184"/>
                  </a:cubicBezTo>
                  <a:lnTo>
                    <a:pt x="37913" y="182844"/>
                  </a:lnTo>
                  <a:close/>
                </a:path>
              </a:pathLst>
            </a:custGeom>
            <a:solidFill>
              <a:srgbClr val="3F1217"/>
            </a:solidFill>
            <a:ln w="1283" cap="flat">
              <a:noFill/>
              <a:prstDash val="solid"/>
              <a:miter/>
            </a:ln>
          </p:spPr>
          <p:txBody>
            <a:bodyPr rtlCol="0" anchor="ctr"/>
            <a:lstStyle/>
            <a:p>
              <a:endParaRPr lang="en-VN"/>
            </a:p>
          </p:txBody>
        </p:sp>
        <p:sp>
          <p:nvSpPr>
            <p:cNvPr id="176" name="Graphic 48">
              <a:extLst>
                <a:ext uri="{FF2B5EF4-FFF2-40B4-BE49-F238E27FC236}">
                  <a16:creationId xmlns:a16="http://schemas.microsoft.com/office/drawing/2014/main" id="{834DE6AD-43F9-E646-AB62-F2B8759A472C}"/>
                </a:ext>
              </a:extLst>
            </p:cNvPr>
            <p:cNvSpPr/>
            <p:nvPr/>
          </p:nvSpPr>
          <p:spPr>
            <a:xfrm>
              <a:off x="4351448" y="1593369"/>
              <a:ext cx="115194" cy="71021"/>
            </a:xfrm>
            <a:custGeom>
              <a:avLst/>
              <a:gdLst>
                <a:gd name="connsiteX0" fmla="*/ 100750 w 115194"/>
                <a:gd name="connsiteY0" fmla="*/ 14076 h 71021"/>
                <a:gd name="connsiteX1" fmla="*/ 83056 w 115194"/>
                <a:gd name="connsiteY1" fmla="*/ 18887 h 71021"/>
                <a:gd name="connsiteX2" fmla="*/ 63047 w 115194"/>
                <a:gd name="connsiteY2" fmla="*/ 1635 h 71021"/>
                <a:gd name="connsiteX3" fmla="*/ 4960 w 115194"/>
                <a:gd name="connsiteY3" fmla="*/ 7489 h 71021"/>
                <a:gd name="connsiteX4" fmla="*/ 7109 w 115194"/>
                <a:gd name="connsiteY4" fmla="*/ 19917 h 71021"/>
                <a:gd name="connsiteX5" fmla="*/ 10648 w 115194"/>
                <a:gd name="connsiteY5" fmla="*/ 33966 h 71021"/>
                <a:gd name="connsiteX6" fmla="*/ 12064 w 115194"/>
                <a:gd name="connsiteY6" fmla="*/ 45763 h 71021"/>
                <a:gd name="connsiteX7" fmla="*/ 19051 w 115194"/>
                <a:gd name="connsiteY7" fmla="*/ 57124 h 71021"/>
                <a:gd name="connsiteX8" fmla="*/ 56510 w 115194"/>
                <a:gd name="connsiteY8" fmla="*/ 56841 h 71021"/>
                <a:gd name="connsiteX9" fmla="*/ 72890 w 115194"/>
                <a:gd name="connsiteY9" fmla="*/ 67197 h 71021"/>
                <a:gd name="connsiteX10" fmla="*/ 91266 w 115194"/>
                <a:gd name="connsiteY10" fmla="*/ 70079 h 71021"/>
                <a:gd name="connsiteX11" fmla="*/ 101368 w 115194"/>
                <a:gd name="connsiteY11" fmla="*/ 56159 h 71021"/>
                <a:gd name="connsiteX12" fmla="*/ 115123 w 115194"/>
                <a:gd name="connsiteY12" fmla="*/ 45596 h 7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94" h="71021">
                  <a:moveTo>
                    <a:pt x="100750" y="14076"/>
                  </a:moveTo>
                  <a:lnTo>
                    <a:pt x="83056" y="18887"/>
                  </a:lnTo>
                  <a:cubicBezTo>
                    <a:pt x="83056" y="18887"/>
                    <a:pt x="71822" y="6356"/>
                    <a:pt x="63047" y="1635"/>
                  </a:cubicBezTo>
                  <a:cubicBezTo>
                    <a:pt x="54271" y="-3087"/>
                    <a:pt x="11652" y="2921"/>
                    <a:pt x="4960" y="7489"/>
                  </a:cubicBezTo>
                  <a:cubicBezTo>
                    <a:pt x="-1731" y="12056"/>
                    <a:pt x="-2452" y="18167"/>
                    <a:pt x="7109" y="19917"/>
                  </a:cubicBezTo>
                  <a:cubicBezTo>
                    <a:pt x="7109" y="19917"/>
                    <a:pt x="2232" y="31367"/>
                    <a:pt x="10648" y="33966"/>
                  </a:cubicBezTo>
                  <a:cubicBezTo>
                    <a:pt x="10648" y="33966"/>
                    <a:pt x="-1165" y="40656"/>
                    <a:pt x="12064" y="45763"/>
                  </a:cubicBezTo>
                  <a:cubicBezTo>
                    <a:pt x="12064" y="45763"/>
                    <a:pt x="1576" y="50910"/>
                    <a:pt x="19051" y="57124"/>
                  </a:cubicBezTo>
                  <a:cubicBezTo>
                    <a:pt x="19051" y="57124"/>
                    <a:pt x="45443" y="53881"/>
                    <a:pt x="56510" y="56841"/>
                  </a:cubicBezTo>
                  <a:cubicBezTo>
                    <a:pt x="62936" y="58455"/>
                    <a:pt x="68676" y="62085"/>
                    <a:pt x="72890" y="67197"/>
                  </a:cubicBezTo>
                  <a:cubicBezTo>
                    <a:pt x="72891" y="67197"/>
                    <a:pt x="87727" y="73090"/>
                    <a:pt x="91266" y="70079"/>
                  </a:cubicBezTo>
                  <a:cubicBezTo>
                    <a:pt x="94805" y="67069"/>
                    <a:pt x="101368" y="56159"/>
                    <a:pt x="101368" y="56159"/>
                  </a:cubicBezTo>
                  <a:lnTo>
                    <a:pt x="115123" y="45596"/>
                  </a:lnTo>
                  <a:close/>
                </a:path>
              </a:pathLst>
            </a:custGeom>
            <a:solidFill>
              <a:srgbClr val="EF9E78"/>
            </a:solidFill>
            <a:ln w="1283" cap="flat">
              <a:noFill/>
              <a:prstDash val="solid"/>
              <a:miter/>
            </a:ln>
          </p:spPr>
          <p:txBody>
            <a:bodyPr rtlCol="0" anchor="ctr"/>
            <a:lstStyle/>
            <a:p>
              <a:endParaRPr lang="en-VN"/>
            </a:p>
          </p:txBody>
        </p:sp>
        <p:sp>
          <p:nvSpPr>
            <p:cNvPr id="177" name="Graphic 48">
              <a:extLst>
                <a:ext uri="{FF2B5EF4-FFF2-40B4-BE49-F238E27FC236}">
                  <a16:creationId xmlns:a16="http://schemas.microsoft.com/office/drawing/2014/main" id="{5924DDCD-C1DB-9641-81CB-A26F8B7C2BD7}"/>
                </a:ext>
              </a:extLst>
            </p:cNvPr>
            <p:cNvSpPr/>
            <p:nvPr/>
          </p:nvSpPr>
          <p:spPr>
            <a:xfrm>
              <a:off x="4444226" y="1381368"/>
              <a:ext cx="162788" cy="274095"/>
            </a:xfrm>
            <a:custGeom>
              <a:avLst/>
              <a:gdLst>
                <a:gd name="connsiteX0" fmla="*/ 138260 w 162788"/>
                <a:gd name="connsiteY0" fmla="*/ -86 h 274095"/>
                <a:gd name="connsiteX1" fmla="*/ 159312 w 162788"/>
                <a:gd name="connsiteY1" fmla="*/ 175836 h 274095"/>
                <a:gd name="connsiteX2" fmla="*/ 90725 w 162788"/>
                <a:gd name="connsiteY2" fmla="*/ 245902 h 274095"/>
                <a:gd name="connsiteX3" fmla="*/ 19385 w 162788"/>
                <a:gd name="connsiteY3" fmla="*/ 273884 h 274095"/>
                <a:gd name="connsiteX4" fmla="*/ -72 w 162788"/>
                <a:gd name="connsiteY4" fmla="*/ 225973 h 274095"/>
                <a:gd name="connsiteX5" fmla="*/ 95293 w 162788"/>
                <a:gd name="connsiteY5" fmla="*/ 169365 h 274095"/>
                <a:gd name="connsiteX6" fmla="*/ 103670 w 162788"/>
                <a:gd name="connsiteY6" fmla="*/ 130524 h 274095"/>
                <a:gd name="connsiteX7" fmla="*/ 88589 w 162788"/>
                <a:gd name="connsiteY7" fmla="*/ 78393 h 274095"/>
                <a:gd name="connsiteX8" fmla="*/ 138260 w 162788"/>
                <a:gd name="connsiteY8" fmla="*/ -86 h 274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788" h="274095">
                  <a:moveTo>
                    <a:pt x="138260" y="-86"/>
                  </a:moveTo>
                  <a:cubicBezTo>
                    <a:pt x="138260" y="-86"/>
                    <a:pt x="173608" y="151405"/>
                    <a:pt x="159312" y="175836"/>
                  </a:cubicBezTo>
                  <a:cubicBezTo>
                    <a:pt x="145015" y="200268"/>
                    <a:pt x="150883" y="212709"/>
                    <a:pt x="90725" y="245902"/>
                  </a:cubicBezTo>
                  <a:cubicBezTo>
                    <a:pt x="33463" y="277499"/>
                    <a:pt x="19385" y="273884"/>
                    <a:pt x="19385" y="273884"/>
                  </a:cubicBezTo>
                  <a:lnTo>
                    <a:pt x="-72" y="225973"/>
                  </a:lnTo>
                  <a:cubicBezTo>
                    <a:pt x="-72" y="225973"/>
                    <a:pt x="85771" y="181420"/>
                    <a:pt x="95293" y="169365"/>
                  </a:cubicBezTo>
                  <a:cubicBezTo>
                    <a:pt x="104816" y="157310"/>
                    <a:pt x="106012" y="144239"/>
                    <a:pt x="103670" y="130524"/>
                  </a:cubicBezTo>
                  <a:cubicBezTo>
                    <a:pt x="101328" y="116810"/>
                    <a:pt x="88589" y="78393"/>
                    <a:pt x="88589" y="78393"/>
                  </a:cubicBezTo>
                  <a:cubicBezTo>
                    <a:pt x="88589" y="78393"/>
                    <a:pt x="71874" y="36027"/>
                    <a:pt x="138260" y="-86"/>
                  </a:cubicBezTo>
                  <a:close/>
                </a:path>
              </a:pathLst>
            </a:custGeom>
            <a:solidFill>
              <a:srgbClr val="3D3660"/>
            </a:solidFill>
            <a:ln w="1283" cap="flat">
              <a:noFill/>
              <a:prstDash val="solid"/>
              <a:miter/>
            </a:ln>
          </p:spPr>
          <p:txBody>
            <a:bodyPr rtlCol="0" anchor="ctr"/>
            <a:lstStyle/>
            <a:p>
              <a:endParaRPr lang="en-VN"/>
            </a:p>
          </p:txBody>
        </p:sp>
        <p:sp>
          <p:nvSpPr>
            <p:cNvPr id="178" name="Graphic 48">
              <a:extLst>
                <a:ext uri="{FF2B5EF4-FFF2-40B4-BE49-F238E27FC236}">
                  <a16:creationId xmlns:a16="http://schemas.microsoft.com/office/drawing/2014/main" id="{F09812CE-0418-ED47-9755-8627BFEBB75E}"/>
                </a:ext>
              </a:extLst>
            </p:cNvPr>
            <p:cNvSpPr/>
            <p:nvPr/>
          </p:nvSpPr>
          <p:spPr>
            <a:xfrm>
              <a:off x="4287031" y="1120084"/>
              <a:ext cx="165766" cy="217692"/>
            </a:xfrm>
            <a:custGeom>
              <a:avLst/>
              <a:gdLst>
                <a:gd name="connsiteX0" fmla="*/ 24249 w 165766"/>
                <a:gd name="connsiteY0" fmla="*/ 134088 h 217692"/>
                <a:gd name="connsiteX1" fmla="*/ 53164 w 165766"/>
                <a:gd name="connsiteY1" fmla="*/ 190529 h 217692"/>
                <a:gd name="connsiteX2" fmla="*/ 113566 w 165766"/>
                <a:gd name="connsiteY2" fmla="*/ 217456 h 217692"/>
                <a:gd name="connsiteX3" fmla="*/ 134747 w 165766"/>
                <a:gd name="connsiteY3" fmla="*/ 211641 h 217692"/>
                <a:gd name="connsiteX4" fmla="*/ 165463 w 165766"/>
                <a:gd name="connsiteY4" fmla="*/ 157606 h 217692"/>
                <a:gd name="connsiteX5" fmla="*/ 159106 w 165766"/>
                <a:gd name="connsiteY5" fmla="*/ 94861 h 217692"/>
                <a:gd name="connsiteX6" fmla="*/ 131337 w 165766"/>
                <a:gd name="connsiteY6" fmla="*/ 19470 h 217692"/>
                <a:gd name="connsiteX7" fmla="*/ 38352 w 165766"/>
                <a:gd name="connsiteY7" fmla="*/ 10039 h 217692"/>
                <a:gd name="connsiteX8" fmla="*/ 2657 w 165766"/>
                <a:gd name="connsiteY8" fmla="*/ 71935 h 217692"/>
                <a:gd name="connsiteX9" fmla="*/ 24249 w 165766"/>
                <a:gd name="connsiteY9" fmla="*/ 134088 h 217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 h="217692">
                  <a:moveTo>
                    <a:pt x="24249" y="134088"/>
                  </a:moveTo>
                  <a:cubicBezTo>
                    <a:pt x="24249" y="134088"/>
                    <a:pt x="43744" y="176789"/>
                    <a:pt x="53164" y="190529"/>
                  </a:cubicBezTo>
                  <a:cubicBezTo>
                    <a:pt x="62583" y="204269"/>
                    <a:pt x="103851" y="216195"/>
                    <a:pt x="113566" y="217456"/>
                  </a:cubicBezTo>
                  <a:cubicBezTo>
                    <a:pt x="123281" y="218717"/>
                    <a:pt x="134747" y="211641"/>
                    <a:pt x="134747" y="211641"/>
                  </a:cubicBezTo>
                  <a:cubicBezTo>
                    <a:pt x="134747" y="211641"/>
                    <a:pt x="163777" y="170626"/>
                    <a:pt x="165463" y="157606"/>
                  </a:cubicBezTo>
                  <a:cubicBezTo>
                    <a:pt x="167148" y="144586"/>
                    <a:pt x="159106" y="94861"/>
                    <a:pt x="159106" y="94861"/>
                  </a:cubicBezTo>
                  <a:cubicBezTo>
                    <a:pt x="159106" y="94861"/>
                    <a:pt x="147653" y="30804"/>
                    <a:pt x="131337" y="19470"/>
                  </a:cubicBezTo>
                  <a:cubicBezTo>
                    <a:pt x="115020" y="8135"/>
                    <a:pt x="72247" y="-12565"/>
                    <a:pt x="38352" y="10039"/>
                  </a:cubicBezTo>
                  <a:cubicBezTo>
                    <a:pt x="4458" y="32644"/>
                    <a:pt x="-5592" y="41560"/>
                    <a:pt x="2657" y="71935"/>
                  </a:cubicBezTo>
                  <a:cubicBezTo>
                    <a:pt x="6285" y="85379"/>
                    <a:pt x="24249" y="134088"/>
                    <a:pt x="24249" y="134088"/>
                  </a:cubicBezTo>
                  <a:close/>
                </a:path>
              </a:pathLst>
            </a:custGeom>
            <a:solidFill>
              <a:srgbClr val="EF9E78"/>
            </a:solidFill>
            <a:ln w="1283" cap="flat">
              <a:noFill/>
              <a:prstDash val="solid"/>
              <a:miter/>
            </a:ln>
          </p:spPr>
          <p:txBody>
            <a:bodyPr rtlCol="0" anchor="ctr"/>
            <a:lstStyle/>
            <a:p>
              <a:endParaRPr lang="en-VN"/>
            </a:p>
          </p:txBody>
        </p:sp>
        <p:sp>
          <p:nvSpPr>
            <p:cNvPr id="179" name="Graphic 48">
              <a:extLst>
                <a:ext uri="{FF2B5EF4-FFF2-40B4-BE49-F238E27FC236}">
                  <a16:creationId xmlns:a16="http://schemas.microsoft.com/office/drawing/2014/main" id="{E290AF48-DB58-4E45-9AA4-FD4758C1A0E5}"/>
                </a:ext>
              </a:extLst>
            </p:cNvPr>
            <p:cNvSpPr/>
            <p:nvPr/>
          </p:nvSpPr>
          <p:spPr>
            <a:xfrm>
              <a:off x="4289669" y="1509470"/>
              <a:ext cx="76217" cy="31340"/>
            </a:xfrm>
            <a:custGeom>
              <a:avLst/>
              <a:gdLst>
                <a:gd name="connsiteX0" fmla="*/ 4530 w 76217"/>
                <a:gd name="connsiteY0" fmla="*/ 31340 h 31340"/>
                <a:gd name="connsiteX1" fmla="*/ 76217 w 76217"/>
                <a:gd name="connsiteY1" fmla="*/ 26104 h 31340"/>
                <a:gd name="connsiteX2" fmla="*/ 71688 w 76217"/>
                <a:gd name="connsiteY2" fmla="*/ 0 h 31340"/>
                <a:gd name="connsiteX3" fmla="*/ 0 w 76217"/>
                <a:gd name="connsiteY3" fmla="*/ 5236 h 31340"/>
                <a:gd name="connsiteX4" fmla="*/ 4530 w 76217"/>
                <a:gd name="connsiteY4" fmla="*/ 31340 h 31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17" h="31340">
                  <a:moveTo>
                    <a:pt x="4530" y="31340"/>
                  </a:moveTo>
                  <a:lnTo>
                    <a:pt x="76217" y="26104"/>
                  </a:lnTo>
                  <a:lnTo>
                    <a:pt x="71688" y="0"/>
                  </a:lnTo>
                  <a:lnTo>
                    <a:pt x="0" y="5236"/>
                  </a:lnTo>
                  <a:lnTo>
                    <a:pt x="4530" y="31340"/>
                  </a:lnTo>
                  <a:close/>
                </a:path>
              </a:pathLst>
            </a:custGeom>
            <a:solidFill>
              <a:srgbClr val="CCCCCC"/>
            </a:solidFill>
            <a:ln w="1283" cap="flat">
              <a:noFill/>
              <a:prstDash val="solid"/>
              <a:miter/>
            </a:ln>
          </p:spPr>
          <p:txBody>
            <a:bodyPr rtlCol="0" anchor="ctr"/>
            <a:lstStyle/>
            <a:p>
              <a:endParaRPr lang="en-VN"/>
            </a:p>
          </p:txBody>
        </p:sp>
        <p:sp>
          <p:nvSpPr>
            <p:cNvPr id="180" name="Graphic 48">
              <a:extLst>
                <a:ext uri="{FF2B5EF4-FFF2-40B4-BE49-F238E27FC236}">
                  <a16:creationId xmlns:a16="http://schemas.microsoft.com/office/drawing/2014/main" id="{5D369943-6554-BA41-AE76-02E2019EAC26}"/>
                </a:ext>
              </a:extLst>
            </p:cNvPr>
            <p:cNvSpPr/>
            <p:nvPr/>
          </p:nvSpPr>
          <p:spPr>
            <a:xfrm>
              <a:off x="4304982" y="1218005"/>
              <a:ext cx="31505" cy="16375"/>
            </a:xfrm>
            <a:custGeom>
              <a:avLst/>
              <a:gdLst>
                <a:gd name="connsiteX0" fmla="*/ 1434 w 31505"/>
                <a:gd name="connsiteY0" fmla="*/ 16289 h 16375"/>
                <a:gd name="connsiteX1" fmla="*/ 30786 w 31505"/>
                <a:gd name="connsiteY1" fmla="*/ 6074 h 16375"/>
                <a:gd name="connsiteX2" fmla="*/ 29885 w 31505"/>
                <a:gd name="connsiteY2" fmla="*/ 760 h 16375"/>
                <a:gd name="connsiteX3" fmla="*/ 2708 w 31505"/>
                <a:gd name="connsiteY3" fmla="*/ 6434 h 16375"/>
                <a:gd name="connsiteX4" fmla="*/ 1434 w 31505"/>
                <a:gd name="connsiteY4" fmla="*/ 16289 h 16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05" h="16375">
                  <a:moveTo>
                    <a:pt x="1434" y="16289"/>
                  </a:moveTo>
                  <a:lnTo>
                    <a:pt x="30786" y="6074"/>
                  </a:lnTo>
                  <a:cubicBezTo>
                    <a:pt x="30786" y="6074"/>
                    <a:pt x="32729" y="3501"/>
                    <a:pt x="29885" y="760"/>
                  </a:cubicBezTo>
                  <a:cubicBezTo>
                    <a:pt x="27042" y="-1980"/>
                    <a:pt x="6028" y="2472"/>
                    <a:pt x="2708" y="6434"/>
                  </a:cubicBezTo>
                  <a:cubicBezTo>
                    <a:pt x="-612" y="10397"/>
                    <a:pt x="-856" y="15196"/>
                    <a:pt x="1434" y="16289"/>
                  </a:cubicBezTo>
                  <a:close/>
                </a:path>
              </a:pathLst>
            </a:custGeom>
            <a:solidFill>
              <a:srgbClr val="330F1D"/>
            </a:solidFill>
            <a:ln w="1283" cap="flat">
              <a:noFill/>
              <a:prstDash val="solid"/>
              <a:miter/>
            </a:ln>
          </p:spPr>
          <p:txBody>
            <a:bodyPr rtlCol="0" anchor="ctr"/>
            <a:lstStyle/>
            <a:p>
              <a:endParaRPr lang="en-VN"/>
            </a:p>
          </p:txBody>
        </p:sp>
        <p:sp>
          <p:nvSpPr>
            <p:cNvPr id="181" name="Graphic 48">
              <a:extLst>
                <a:ext uri="{FF2B5EF4-FFF2-40B4-BE49-F238E27FC236}">
                  <a16:creationId xmlns:a16="http://schemas.microsoft.com/office/drawing/2014/main" id="{90A9F131-64C1-4346-AA27-6AF3C8D13FDF}"/>
                </a:ext>
              </a:extLst>
            </p:cNvPr>
            <p:cNvSpPr/>
            <p:nvPr/>
          </p:nvSpPr>
          <p:spPr>
            <a:xfrm>
              <a:off x="4365049" y="1194727"/>
              <a:ext cx="36456" cy="19480"/>
            </a:xfrm>
            <a:custGeom>
              <a:avLst/>
              <a:gdLst>
                <a:gd name="connsiteX0" fmla="*/ 36139 w 36456"/>
                <a:gd name="connsiteY0" fmla="*/ 7816 h 19480"/>
                <a:gd name="connsiteX1" fmla="*/ 2914 w 36456"/>
                <a:gd name="connsiteY1" fmla="*/ 19394 h 19480"/>
                <a:gd name="connsiteX2" fmla="*/ -7 w 36456"/>
                <a:gd name="connsiteY2" fmla="*/ 14030 h 19480"/>
                <a:gd name="connsiteX3" fmla="*/ 28097 w 36456"/>
                <a:gd name="connsiteY3" fmla="*/ 6 h 19480"/>
                <a:gd name="connsiteX4" fmla="*/ 36139 w 36456"/>
                <a:gd name="connsiteY4" fmla="*/ 7816 h 19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56" h="19480">
                  <a:moveTo>
                    <a:pt x="36139" y="7816"/>
                  </a:moveTo>
                  <a:lnTo>
                    <a:pt x="2914" y="19394"/>
                  </a:lnTo>
                  <a:cubicBezTo>
                    <a:pt x="2914" y="19394"/>
                    <a:pt x="-586" y="18494"/>
                    <a:pt x="-7" y="14030"/>
                  </a:cubicBezTo>
                  <a:cubicBezTo>
                    <a:pt x="572" y="9565"/>
                    <a:pt x="22358" y="-1190"/>
                    <a:pt x="28097" y="6"/>
                  </a:cubicBezTo>
                  <a:cubicBezTo>
                    <a:pt x="33836" y="1203"/>
                    <a:pt x="37375" y="5320"/>
                    <a:pt x="36139" y="7816"/>
                  </a:cubicBezTo>
                  <a:close/>
                </a:path>
              </a:pathLst>
            </a:custGeom>
            <a:solidFill>
              <a:srgbClr val="330F1D"/>
            </a:solidFill>
            <a:ln w="1283" cap="flat">
              <a:noFill/>
              <a:prstDash val="solid"/>
              <a:miter/>
            </a:ln>
          </p:spPr>
          <p:txBody>
            <a:bodyPr rtlCol="0" anchor="ctr"/>
            <a:lstStyle/>
            <a:p>
              <a:endParaRPr lang="en-VN"/>
            </a:p>
          </p:txBody>
        </p:sp>
        <p:sp>
          <p:nvSpPr>
            <p:cNvPr id="182" name="Graphic 48">
              <a:extLst>
                <a:ext uri="{FF2B5EF4-FFF2-40B4-BE49-F238E27FC236}">
                  <a16:creationId xmlns:a16="http://schemas.microsoft.com/office/drawing/2014/main" id="{B6F784F1-CEA1-CF44-A46A-87C38A3A0EFF}"/>
                </a:ext>
              </a:extLst>
            </p:cNvPr>
            <p:cNvSpPr/>
            <p:nvPr/>
          </p:nvSpPr>
          <p:spPr>
            <a:xfrm>
              <a:off x="4324753" y="1244174"/>
              <a:ext cx="15400" cy="19900"/>
            </a:xfrm>
            <a:custGeom>
              <a:avLst/>
              <a:gdLst>
                <a:gd name="connsiteX0" fmla="*/ 14554 w 15400"/>
                <a:gd name="connsiteY0" fmla="*/ 7463 h 19900"/>
                <a:gd name="connsiteX1" fmla="*/ 11015 w 15400"/>
                <a:gd name="connsiteY1" fmla="*/ 19518 h 19900"/>
                <a:gd name="connsiteX2" fmla="*/ 720 w 15400"/>
                <a:gd name="connsiteY2" fmla="*/ 12262 h 19900"/>
                <a:gd name="connsiteX3" fmla="*/ 4259 w 15400"/>
                <a:gd name="connsiteY3" fmla="*/ 207 h 19900"/>
                <a:gd name="connsiteX4" fmla="*/ 14554 w 15400"/>
                <a:gd name="connsiteY4" fmla="*/ 7463 h 19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0">
                  <a:moveTo>
                    <a:pt x="14554" y="7463"/>
                  </a:moveTo>
                  <a:cubicBezTo>
                    <a:pt x="16407" y="12802"/>
                    <a:pt x="14824" y="18193"/>
                    <a:pt x="11015" y="19518"/>
                  </a:cubicBezTo>
                  <a:cubicBezTo>
                    <a:pt x="7206" y="20843"/>
                    <a:pt x="2612" y="17601"/>
                    <a:pt x="720" y="12262"/>
                  </a:cubicBezTo>
                  <a:cubicBezTo>
                    <a:pt x="-1171" y="6922"/>
                    <a:pt x="450" y="1532"/>
                    <a:pt x="4259" y="207"/>
                  </a:cubicBezTo>
                  <a:cubicBezTo>
                    <a:pt x="8068" y="-1119"/>
                    <a:pt x="12701" y="2188"/>
                    <a:pt x="14554" y="7463"/>
                  </a:cubicBezTo>
                  <a:close/>
                </a:path>
              </a:pathLst>
            </a:custGeom>
            <a:solidFill>
              <a:srgbClr val="2B203E"/>
            </a:solidFill>
            <a:ln w="1283" cap="flat">
              <a:noFill/>
              <a:prstDash val="solid"/>
              <a:miter/>
            </a:ln>
          </p:spPr>
          <p:txBody>
            <a:bodyPr rtlCol="0" anchor="ctr"/>
            <a:lstStyle/>
            <a:p>
              <a:endParaRPr lang="en-VN"/>
            </a:p>
          </p:txBody>
        </p:sp>
        <p:sp>
          <p:nvSpPr>
            <p:cNvPr id="183" name="Graphic 48">
              <a:extLst>
                <a:ext uri="{FF2B5EF4-FFF2-40B4-BE49-F238E27FC236}">
                  <a16:creationId xmlns:a16="http://schemas.microsoft.com/office/drawing/2014/main" id="{A9BCAC91-164A-4949-8D8F-AFA3780382F7}"/>
                </a:ext>
              </a:extLst>
            </p:cNvPr>
            <p:cNvSpPr/>
            <p:nvPr/>
          </p:nvSpPr>
          <p:spPr>
            <a:xfrm>
              <a:off x="4386841" y="1222583"/>
              <a:ext cx="15400" cy="19903"/>
            </a:xfrm>
            <a:custGeom>
              <a:avLst/>
              <a:gdLst>
                <a:gd name="connsiteX0" fmla="*/ 14554 w 15400"/>
                <a:gd name="connsiteY0" fmla="*/ 7466 h 19903"/>
                <a:gd name="connsiteX1" fmla="*/ 11015 w 15400"/>
                <a:gd name="connsiteY1" fmla="*/ 19521 h 19903"/>
                <a:gd name="connsiteX2" fmla="*/ 720 w 15400"/>
                <a:gd name="connsiteY2" fmla="*/ 12265 h 19903"/>
                <a:gd name="connsiteX3" fmla="*/ 4259 w 15400"/>
                <a:gd name="connsiteY3" fmla="*/ 210 h 19903"/>
                <a:gd name="connsiteX4" fmla="*/ 14554 w 15400"/>
                <a:gd name="connsiteY4" fmla="*/ 7466 h 19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00" h="19903">
                  <a:moveTo>
                    <a:pt x="14554" y="7466"/>
                  </a:moveTo>
                  <a:cubicBezTo>
                    <a:pt x="16407" y="12805"/>
                    <a:pt x="14824" y="18196"/>
                    <a:pt x="11015" y="19521"/>
                  </a:cubicBezTo>
                  <a:cubicBezTo>
                    <a:pt x="7206" y="20846"/>
                    <a:pt x="2612" y="17604"/>
                    <a:pt x="720" y="12265"/>
                  </a:cubicBezTo>
                  <a:cubicBezTo>
                    <a:pt x="-1171" y="6925"/>
                    <a:pt x="450" y="1535"/>
                    <a:pt x="4259" y="210"/>
                  </a:cubicBezTo>
                  <a:cubicBezTo>
                    <a:pt x="8068" y="-1116"/>
                    <a:pt x="12701" y="2139"/>
                    <a:pt x="14554" y="7466"/>
                  </a:cubicBezTo>
                  <a:close/>
                </a:path>
              </a:pathLst>
            </a:custGeom>
            <a:solidFill>
              <a:srgbClr val="2B203E"/>
            </a:solidFill>
            <a:ln w="1283" cap="flat">
              <a:noFill/>
              <a:prstDash val="solid"/>
              <a:miter/>
            </a:ln>
          </p:spPr>
          <p:txBody>
            <a:bodyPr rtlCol="0" anchor="ctr"/>
            <a:lstStyle/>
            <a:p>
              <a:endParaRPr lang="en-VN"/>
            </a:p>
          </p:txBody>
        </p:sp>
        <p:sp>
          <p:nvSpPr>
            <p:cNvPr id="184" name="Graphic 48">
              <a:extLst>
                <a:ext uri="{FF2B5EF4-FFF2-40B4-BE49-F238E27FC236}">
                  <a16:creationId xmlns:a16="http://schemas.microsoft.com/office/drawing/2014/main" id="{75BE6FA8-F153-C645-BF9E-EF9E7A425F25}"/>
                </a:ext>
              </a:extLst>
            </p:cNvPr>
            <p:cNvSpPr/>
            <p:nvPr/>
          </p:nvSpPr>
          <p:spPr>
            <a:xfrm>
              <a:off x="4343727" y="1210219"/>
              <a:ext cx="29956" cy="62315"/>
            </a:xfrm>
            <a:custGeom>
              <a:avLst/>
              <a:gdLst>
                <a:gd name="connsiteX0" fmla="*/ 29885 w 29956"/>
                <a:gd name="connsiteY0" fmla="*/ 61707 h 62315"/>
                <a:gd name="connsiteX1" fmla="*/ 18922 w 29956"/>
                <a:gd name="connsiteY1" fmla="*/ 60420 h 62315"/>
                <a:gd name="connsiteX2" fmla="*/ 18922 w 29956"/>
                <a:gd name="connsiteY2" fmla="*/ 50604 h 62315"/>
                <a:gd name="connsiteX3" fmla="*/ -72 w 29956"/>
                <a:gd name="connsiteY3" fmla="*/ 1200 h 62315"/>
                <a:gd name="connsiteX4" fmla="*/ 2502 w 29956"/>
                <a:gd name="connsiteY4" fmla="*/ -86 h 62315"/>
                <a:gd name="connsiteX5" fmla="*/ 13607 w 29956"/>
                <a:gd name="connsiteY5" fmla="*/ 21232 h 62315"/>
                <a:gd name="connsiteX6" fmla="*/ 21611 w 29956"/>
                <a:gd name="connsiteY6" fmla="*/ 51183 h 62315"/>
                <a:gd name="connsiteX7" fmla="*/ 21212 w 29956"/>
                <a:gd name="connsiteY7" fmla="*/ 58709 h 62315"/>
                <a:gd name="connsiteX8" fmla="*/ 29666 w 29956"/>
                <a:gd name="connsiteY8" fmla="*/ 59314 h 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6" h="62315">
                  <a:moveTo>
                    <a:pt x="29885" y="61707"/>
                  </a:moveTo>
                  <a:cubicBezTo>
                    <a:pt x="26025" y="62363"/>
                    <a:pt x="21289" y="62813"/>
                    <a:pt x="18922" y="60420"/>
                  </a:cubicBezTo>
                  <a:cubicBezTo>
                    <a:pt x="17056" y="58516"/>
                    <a:pt x="17043" y="55274"/>
                    <a:pt x="18922" y="50604"/>
                  </a:cubicBezTo>
                  <a:cubicBezTo>
                    <a:pt x="22113" y="42409"/>
                    <a:pt x="6298" y="12162"/>
                    <a:pt x="-72" y="1200"/>
                  </a:cubicBezTo>
                  <a:lnTo>
                    <a:pt x="2502" y="-86"/>
                  </a:lnTo>
                  <a:cubicBezTo>
                    <a:pt x="2502" y="17"/>
                    <a:pt x="8370" y="10039"/>
                    <a:pt x="13607" y="21232"/>
                  </a:cubicBezTo>
                  <a:cubicBezTo>
                    <a:pt x="20736" y="36465"/>
                    <a:pt x="23425" y="46538"/>
                    <a:pt x="21611" y="51183"/>
                  </a:cubicBezTo>
                  <a:cubicBezTo>
                    <a:pt x="20144" y="54952"/>
                    <a:pt x="20015" y="57474"/>
                    <a:pt x="21212" y="58709"/>
                  </a:cubicBezTo>
                  <a:cubicBezTo>
                    <a:pt x="22409" y="59944"/>
                    <a:pt x="25073" y="60086"/>
                    <a:pt x="29666" y="59314"/>
                  </a:cubicBezTo>
                  <a:close/>
                </a:path>
              </a:pathLst>
            </a:custGeom>
            <a:solidFill>
              <a:srgbClr val="F07A6E"/>
            </a:solidFill>
            <a:ln w="1283" cap="flat">
              <a:noFill/>
              <a:prstDash val="solid"/>
              <a:miter/>
            </a:ln>
          </p:spPr>
          <p:txBody>
            <a:bodyPr rtlCol="0" anchor="ctr"/>
            <a:lstStyle/>
            <a:p>
              <a:endParaRPr lang="en-VN"/>
            </a:p>
          </p:txBody>
        </p:sp>
        <p:sp>
          <p:nvSpPr>
            <p:cNvPr id="185" name="Graphic 48">
              <a:extLst>
                <a:ext uri="{FF2B5EF4-FFF2-40B4-BE49-F238E27FC236}">
                  <a16:creationId xmlns:a16="http://schemas.microsoft.com/office/drawing/2014/main" id="{9B2B01A8-B0F6-3B40-B1C1-162368D8C3D8}"/>
                </a:ext>
              </a:extLst>
            </p:cNvPr>
            <p:cNvSpPr/>
            <p:nvPr/>
          </p:nvSpPr>
          <p:spPr>
            <a:xfrm>
              <a:off x="4366710" y="1271686"/>
              <a:ext cx="52354" cy="34277"/>
            </a:xfrm>
            <a:custGeom>
              <a:avLst/>
              <a:gdLst>
                <a:gd name="connsiteX0" fmla="*/ -72 w 52354"/>
                <a:gd name="connsiteY0" fmla="*/ 22741 h 34277"/>
                <a:gd name="connsiteX1" fmla="*/ 48956 w 52354"/>
                <a:gd name="connsiteY1" fmla="*/ -69 h 34277"/>
                <a:gd name="connsiteX2" fmla="*/ 50912 w 52354"/>
                <a:gd name="connsiteY2" fmla="*/ 11819 h 34277"/>
                <a:gd name="connsiteX3" fmla="*/ 17609 w 52354"/>
                <a:gd name="connsiteY3" fmla="*/ 34192 h 34277"/>
                <a:gd name="connsiteX4" fmla="*/ -72 w 52354"/>
                <a:gd name="connsiteY4" fmla="*/ 22741 h 34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54" h="34277">
                  <a:moveTo>
                    <a:pt x="-72" y="22741"/>
                  </a:moveTo>
                  <a:lnTo>
                    <a:pt x="48956" y="-69"/>
                  </a:lnTo>
                  <a:cubicBezTo>
                    <a:pt x="48956" y="-69"/>
                    <a:pt x="54888" y="-1047"/>
                    <a:pt x="50912" y="11819"/>
                  </a:cubicBezTo>
                  <a:cubicBezTo>
                    <a:pt x="46935" y="24684"/>
                    <a:pt x="17609" y="34192"/>
                    <a:pt x="17609" y="34192"/>
                  </a:cubicBezTo>
                  <a:cubicBezTo>
                    <a:pt x="17609" y="34192"/>
                    <a:pt x="3223" y="34050"/>
                    <a:pt x="-72" y="22741"/>
                  </a:cubicBezTo>
                  <a:close/>
                </a:path>
              </a:pathLst>
            </a:custGeom>
            <a:solidFill>
              <a:srgbClr val="C1272D"/>
            </a:solidFill>
            <a:ln w="1283" cap="flat">
              <a:noFill/>
              <a:prstDash val="solid"/>
              <a:miter/>
            </a:ln>
          </p:spPr>
          <p:txBody>
            <a:bodyPr rtlCol="0" anchor="ctr"/>
            <a:lstStyle/>
            <a:p>
              <a:endParaRPr lang="en-VN"/>
            </a:p>
          </p:txBody>
        </p:sp>
        <p:sp>
          <p:nvSpPr>
            <p:cNvPr id="186" name="Graphic 48">
              <a:extLst>
                <a:ext uri="{FF2B5EF4-FFF2-40B4-BE49-F238E27FC236}">
                  <a16:creationId xmlns:a16="http://schemas.microsoft.com/office/drawing/2014/main" id="{5DFE1160-7E0B-4441-8EA4-1D4C16DEBE23}"/>
                </a:ext>
              </a:extLst>
            </p:cNvPr>
            <p:cNvSpPr/>
            <p:nvPr/>
          </p:nvSpPr>
          <p:spPr>
            <a:xfrm>
              <a:off x="4366375" y="1271524"/>
              <a:ext cx="51645" cy="25202"/>
            </a:xfrm>
            <a:custGeom>
              <a:avLst/>
              <a:gdLst>
                <a:gd name="connsiteX0" fmla="*/ -72 w 51645"/>
                <a:gd name="connsiteY0" fmla="*/ 22132 h 25202"/>
                <a:gd name="connsiteX1" fmla="*/ 49290 w 51645"/>
                <a:gd name="connsiteY1" fmla="*/ 94 h 25202"/>
                <a:gd name="connsiteX2" fmla="*/ 48557 w 51645"/>
                <a:gd name="connsiteY2" fmla="*/ 5767 h 25202"/>
                <a:gd name="connsiteX3" fmla="*/ 13582 w 51645"/>
                <a:gd name="connsiteY3" fmla="*/ 24255 h 25202"/>
                <a:gd name="connsiteX4" fmla="*/ -72 w 51645"/>
                <a:gd name="connsiteY4" fmla="*/ 22132 h 2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45" h="25202">
                  <a:moveTo>
                    <a:pt x="-72" y="22132"/>
                  </a:moveTo>
                  <a:lnTo>
                    <a:pt x="49290" y="94"/>
                  </a:lnTo>
                  <a:cubicBezTo>
                    <a:pt x="49290" y="94"/>
                    <a:pt x="54888" y="-1656"/>
                    <a:pt x="48557" y="5767"/>
                  </a:cubicBezTo>
                  <a:cubicBezTo>
                    <a:pt x="42226" y="13191"/>
                    <a:pt x="13582" y="24255"/>
                    <a:pt x="13582" y="24255"/>
                  </a:cubicBezTo>
                  <a:cubicBezTo>
                    <a:pt x="13582" y="24255"/>
                    <a:pt x="533" y="27227"/>
                    <a:pt x="-72" y="22132"/>
                  </a:cubicBezTo>
                  <a:close/>
                </a:path>
              </a:pathLst>
            </a:custGeom>
            <a:solidFill>
              <a:srgbClr val="FFFFFF"/>
            </a:solidFill>
            <a:ln w="1283" cap="flat">
              <a:noFill/>
              <a:prstDash val="solid"/>
              <a:miter/>
            </a:ln>
          </p:spPr>
          <p:txBody>
            <a:bodyPr rtlCol="0" anchor="ctr"/>
            <a:lstStyle/>
            <a:p>
              <a:endParaRPr lang="en-VN"/>
            </a:p>
          </p:txBody>
        </p:sp>
        <p:sp>
          <p:nvSpPr>
            <p:cNvPr id="187" name="Graphic 48">
              <a:extLst>
                <a:ext uri="{FF2B5EF4-FFF2-40B4-BE49-F238E27FC236}">
                  <a16:creationId xmlns:a16="http://schemas.microsoft.com/office/drawing/2014/main" id="{DAE25CB3-40B2-6446-BBA7-D5BE2FE7BFFD}"/>
                </a:ext>
              </a:extLst>
            </p:cNvPr>
            <p:cNvSpPr/>
            <p:nvPr/>
          </p:nvSpPr>
          <p:spPr>
            <a:xfrm>
              <a:off x="4258946" y="1074176"/>
              <a:ext cx="218286" cy="199127"/>
            </a:xfrm>
            <a:custGeom>
              <a:avLst/>
              <a:gdLst>
                <a:gd name="connsiteX0" fmla="*/ 176163 w 218286"/>
                <a:gd name="connsiteY0" fmla="*/ 123645 h 199127"/>
                <a:gd name="connsiteX1" fmla="*/ 151109 w 218286"/>
                <a:gd name="connsiteY1" fmla="*/ 89307 h 199127"/>
                <a:gd name="connsiteX2" fmla="*/ 135578 w 218286"/>
                <a:gd name="connsiteY2" fmla="*/ 56256 h 199127"/>
                <a:gd name="connsiteX3" fmla="*/ 80245 w 218286"/>
                <a:gd name="connsiteY3" fmla="*/ 107461 h 199127"/>
                <a:gd name="connsiteX4" fmla="*/ 33985 w 218286"/>
                <a:gd name="connsiteY4" fmla="*/ 131017 h 199127"/>
                <a:gd name="connsiteX5" fmla="*/ 47882 w 218286"/>
                <a:gd name="connsiteY5" fmla="*/ 169742 h 199127"/>
                <a:gd name="connsiteX6" fmla="*/ 23780 w 218286"/>
                <a:gd name="connsiteY6" fmla="*/ 130490 h 199127"/>
                <a:gd name="connsiteX7" fmla="*/ 1647 w 218286"/>
                <a:gd name="connsiteY7" fmla="*/ 99278 h 199127"/>
                <a:gd name="connsiteX8" fmla="*/ 52116 w 218286"/>
                <a:gd name="connsiteY8" fmla="*/ 29264 h 199127"/>
                <a:gd name="connsiteX9" fmla="*/ 178827 w 218286"/>
                <a:gd name="connsiteY9" fmla="*/ 9284 h 199127"/>
                <a:gd name="connsiteX10" fmla="*/ 218203 w 218286"/>
                <a:gd name="connsiteY10" fmla="*/ 70743 h 199127"/>
                <a:gd name="connsiteX11" fmla="*/ 201938 w 218286"/>
                <a:gd name="connsiteY11" fmla="*/ 177655 h 199127"/>
                <a:gd name="connsiteX12" fmla="*/ 198167 w 218286"/>
                <a:gd name="connsiteY12" fmla="*/ 196400 h 19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286" h="199127">
                  <a:moveTo>
                    <a:pt x="176163" y="123645"/>
                  </a:moveTo>
                  <a:cubicBezTo>
                    <a:pt x="176163" y="123645"/>
                    <a:pt x="162523" y="90671"/>
                    <a:pt x="151109" y="89307"/>
                  </a:cubicBezTo>
                  <a:lnTo>
                    <a:pt x="135578" y="56256"/>
                  </a:lnTo>
                  <a:cubicBezTo>
                    <a:pt x="135578" y="56256"/>
                    <a:pt x="101863" y="94222"/>
                    <a:pt x="80245" y="107461"/>
                  </a:cubicBezTo>
                  <a:cubicBezTo>
                    <a:pt x="65361" y="116324"/>
                    <a:pt x="49907" y="124193"/>
                    <a:pt x="33985" y="131017"/>
                  </a:cubicBezTo>
                  <a:lnTo>
                    <a:pt x="47882" y="169742"/>
                  </a:lnTo>
                  <a:lnTo>
                    <a:pt x="23780" y="130490"/>
                  </a:lnTo>
                  <a:cubicBezTo>
                    <a:pt x="23780" y="130490"/>
                    <a:pt x="3513" y="109545"/>
                    <a:pt x="1647" y="99278"/>
                  </a:cubicBezTo>
                  <a:cubicBezTo>
                    <a:pt x="-219" y="89012"/>
                    <a:pt x="-10243" y="53464"/>
                    <a:pt x="52116" y="29264"/>
                  </a:cubicBezTo>
                  <a:cubicBezTo>
                    <a:pt x="114474" y="5064"/>
                    <a:pt x="155060" y="-11313"/>
                    <a:pt x="178827" y="9284"/>
                  </a:cubicBezTo>
                  <a:cubicBezTo>
                    <a:pt x="202594" y="29882"/>
                    <a:pt x="218718" y="56887"/>
                    <a:pt x="218203" y="70743"/>
                  </a:cubicBezTo>
                  <a:cubicBezTo>
                    <a:pt x="217688" y="84599"/>
                    <a:pt x="204190" y="145890"/>
                    <a:pt x="201938" y="177655"/>
                  </a:cubicBezTo>
                  <a:cubicBezTo>
                    <a:pt x="199686" y="209419"/>
                    <a:pt x="198167" y="196400"/>
                    <a:pt x="198167" y="196400"/>
                  </a:cubicBezTo>
                  <a:close/>
                </a:path>
              </a:pathLst>
            </a:custGeom>
            <a:solidFill>
              <a:srgbClr val="330F1D"/>
            </a:solidFill>
            <a:ln w="1283" cap="flat">
              <a:noFill/>
              <a:prstDash val="solid"/>
              <a:miter/>
            </a:ln>
          </p:spPr>
          <p:txBody>
            <a:bodyPr rtlCol="0" anchor="ctr"/>
            <a:lstStyle/>
            <a:p>
              <a:endParaRPr lang="en-VN"/>
            </a:p>
          </p:txBody>
        </p:sp>
        <p:sp>
          <p:nvSpPr>
            <p:cNvPr id="188" name="Graphic 48">
              <a:extLst>
                <a:ext uri="{FF2B5EF4-FFF2-40B4-BE49-F238E27FC236}">
                  <a16:creationId xmlns:a16="http://schemas.microsoft.com/office/drawing/2014/main" id="{B4633712-2938-5344-8FDB-77000B65AE01}"/>
                </a:ext>
              </a:extLst>
            </p:cNvPr>
            <p:cNvSpPr/>
            <p:nvPr/>
          </p:nvSpPr>
          <p:spPr>
            <a:xfrm>
              <a:off x="4437728" y="1186990"/>
              <a:ext cx="31059" cy="60841"/>
            </a:xfrm>
            <a:custGeom>
              <a:avLst/>
              <a:gdLst>
                <a:gd name="connsiteX0" fmla="*/ -71 w 31059"/>
                <a:gd name="connsiteY0" fmla="*/ 13790 h 60841"/>
                <a:gd name="connsiteX1" fmla="*/ 14534 w 31059"/>
                <a:gd name="connsiteY1" fmla="*/ 191 h 60841"/>
                <a:gd name="connsiteX2" fmla="*/ 29293 w 31059"/>
                <a:gd name="connsiteY2" fmla="*/ 33732 h 60841"/>
                <a:gd name="connsiteX3" fmla="*/ 13929 w 31059"/>
                <a:gd name="connsiteY3" fmla="*/ 60749 h 60841"/>
                <a:gd name="connsiteX4" fmla="*/ 6491 w 31059"/>
                <a:gd name="connsiteY4" fmla="*/ 57160 h 608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59" h="60841">
                  <a:moveTo>
                    <a:pt x="-71" y="13790"/>
                  </a:moveTo>
                  <a:cubicBezTo>
                    <a:pt x="-71" y="13790"/>
                    <a:pt x="-290" y="-2382"/>
                    <a:pt x="14534" y="191"/>
                  </a:cubicBezTo>
                  <a:cubicBezTo>
                    <a:pt x="29358" y="2764"/>
                    <a:pt x="33836" y="24430"/>
                    <a:pt x="29293" y="33732"/>
                  </a:cubicBezTo>
                  <a:cubicBezTo>
                    <a:pt x="24751" y="43033"/>
                    <a:pt x="17172" y="61135"/>
                    <a:pt x="13929" y="60749"/>
                  </a:cubicBezTo>
                  <a:cubicBezTo>
                    <a:pt x="10686" y="60363"/>
                    <a:pt x="6491" y="57160"/>
                    <a:pt x="6491" y="57160"/>
                  </a:cubicBezTo>
                  <a:close/>
                </a:path>
              </a:pathLst>
            </a:custGeom>
            <a:solidFill>
              <a:srgbClr val="EF9E78"/>
            </a:solidFill>
            <a:ln w="1283" cap="flat">
              <a:noFill/>
              <a:prstDash val="solid"/>
              <a:miter/>
            </a:ln>
          </p:spPr>
          <p:txBody>
            <a:bodyPr rtlCol="0" anchor="ctr"/>
            <a:lstStyle/>
            <a:p>
              <a:endParaRPr lang="en-VN"/>
            </a:p>
          </p:txBody>
        </p:sp>
        <p:sp>
          <p:nvSpPr>
            <p:cNvPr id="189" name="Graphic 48">
              <a:extLst>
                <a:ext uri="{FF2B5EF4-FFF2-40B4-BE49-F238E27FC236}">
                  <a16:creationId xmlns:a16="http://schemas.microsoft.com/office/drawing/2014/main" id="{5AA6C736-EE3B-E74B-9D9A-3EB394AE9BAD}"/>
                </a:ext>
              </a:extLst>
            </p:cNvPr>
            <p:cNvSpPr/>
            <p:nvPr/>
          </p:nvSpPr>
          <p:spPr>
            <a:xfrm>
              <a:off x="4254977" y="1599612"/>
              <a:ext cx="66154" cy="73840"/>
            </a:xfrm>
            <a:custGeom>
              <a:avLst/>
              <a:gdLst>
                <a:gd name="connsiteX0" fmla="*/ -72 w 66154"/>
                <a:gd name="connsiteY0" fmla="*/ 25343 h 73840"/>
                <a:gd name="connsiteX1" fmla="*/ 8125 w 66154"/>
                <a:gd name="connsiteY1" fmla="*/ 6134 h 73840"/>
                <a:gd name="connsiteX2" fmla="*/ 52919 w 66154"/>
                <a:gd name="connsiteY2" fmla="*/ 1271 h 73840"/>
                <a:gd name="connsiteX3" fmla="*/ 56007 w 66154"/>
                <a:gd name="connsiteY3" fmla="*/ 12979 h 73840"/>
                <a:gd name="connsiteX4" fmla="*/ 58671 w 66154"/>
                <a:gd name="connsiteY4" fmla="*/ 26385 h 73840"/>
                <a:gd name="connsiteX5" fmla="*/ 62055 w 66154"/>
                <a:gd name="connsiteY5" fmla="*/ 37372 h 73840"/>
                <a:gd name="connsiteX6" fmla="*/ 61193 w 66154"/>
                <a:gd name="connsiteY6" fmla="*/ 48951 h 73840"/>
                <a:gd name="connsiteX7" fmla="*/ 33617 w 66154"/>
                <a:gd name="connsiteY7" fmla="*/ 55255 h 73840"/>
                <a:gd name="connsiteX8" fmla="*/ 25484 w 66154"/>
                <a:gd name="connsiteY8" fmla="*/ 67554 h 73840"/>
                <a:gd name="connsiteX9" fmla="*/ 13080 w 66154"/>
                <a:gd name="connsiteY9" fmla="*/ 73395 h 73840"/>
                <a:gd name="connsiteX10" fmla="*/ 8910 w 66154"/>
                <a:gd name="connsiteY10" fmla="*/ 67811 h 73840"/>
                <a:gd name="connsiteX11" fmla="*/ 250 w 66154"/>
                <a:gd name="connsiteY11" fmla="*/ 36574 h 7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154" h="73840">
                  <a:moveTo>
                    <a:pt x="-72" y="25343"/>
                  </a:moveTo>
                  <a:cubicBezTo>
                    <a:pt x="-72" y="25343"/>
                    <a:pt x="3467" y="11962"/>
                    <a:pt x="8125" y="6134"/>
                  </a:cubicBezTo>
                  <a:cubicBezTo>
                    <a:pt x="12784" y="306"/>
                    <a:pt x="46318" y="-1688"/>
                    <a:pt x="52919" y="1271"/>
                  </a:cubicBezTo>
                  <a:cubicBezTo>
                    <a:pt x="59520" y="4230"/>
                    <a:pt x="62351" y="9698"/>
                    <a:pt x="56007" y="12979"/>
                  </a:cubicBezTo>
                  <a:cubicBezTo>
                    <a:pt x="56007" y="12979"/>
                    <a:pt x="63882" y="22551"/>
                    <a:pt x="58671" y="26385"/>
                  </a:cubicBezTo>
                  <a:cubicBezTo>
                    <a:pt x="58671" y="26385"/>
                    <a:pt x="69840" y="30399"/>
                    <a:pt x="62055" y="37372"/>
                  </a:cubicBezTo>
                  <a:cubicBezTo>
                    <a:pt x="62055" y="37372"/>
                    <a:pt x="71668" y="40189"/>
                    <a:pt x="61193" y="48951"/>
                  </a:cubicBezTo>
                  <a:cubicBezTo>
                    <a:pt x="61193" y="48951"/>
                    <a:pt x="40604" y="50623"/>
                    <a:pt x="33617" y="55255"/>
                  </a:cubicBezTo>
                  <a:cubicBezTo>
                    <a:pt x="29395" y="58127"/>
                    <a:pt x="26473" y="62545"/>
                    <a:pt x="25484" y="67554"/>
                  </a:cubicBezTo>
                  <a:cubicBezTo>
                    <a:pt x="25484" y="67554"/>
                    <a:pt x="16811" y="75518"/>
                    <a:pt x="13080" y="73395"/>
                  </a:cubicBezTo>
                  <a:cubicBezTo>
                    <a:pt x="11999" y="72777"/>
                    <a:pt x="10506" y="70590"/>
                    <a:pt x="8910" y="67811"/>
                  </a:cubicBezTo>
                  <a:cubicBezTo>
                    <a:pt x="3514" y="58263"/>
                    <a:pt x="541" y="47538"/>
                    <a:pt x="250" y="36574"/>
                  </a:cubicBezTo>
                  <a:close/>
                </a:path>
              </a:pathLst>
            </a:custGeom>
            <a:solidFill>
              <a:srgbClr val="EF9E78"/>
            </a:solidFill>
            <a:ln w="1283" cap="flat">
              <a:noFill/>
              <a:prstDash val="solid"/>
              <a:miter/>
            </a:ln>
          </p:spPr>
          <p:txBody>
            <a:bodyPr rtlCol="0" anchor="ctr"/>
            <a:lstStyle/>
            <a:p>
              <a:endParaRPr lang="en-VN"/>
            </a:p>
          </p:txBody>
        </p:sp>
        <p:sp>
          <p:nvSpPr>
            <p:cNvPr id="190" name="Graphic 48">
              <a:extLst>
                <a:ext uri="{FF2B5EF4-FFF2-40B4-BE49-F238E27FC236}">
                  <a16:creationId xmlns:a16="http://schemas.microsoft.com/office/drawing/2014/main" id="{E971EFC1-D465-7C4B-B5C1-57BF51A39EC2}"/>
                </a:ext>
              </a:extLst>
            </p:cNvPr>
            <p:cNvSpPr/>
            <p:nvPr/>
          </p:nvSpPr>
          <p:spPr>
            <a:xfrm>
              <a:off x="3243732" y="2364457"/>
              <a:ext cx="181586" cy="222137"/>
            </a:xfrm>
            <a:custGeom>
              <a:avLst/>
              <a:gdLst>
                <a:gd name="connsiteX0" fmla="*/ 51182 w 181586"/>
                <a:gd name="connsiteY0" fmla="*/ 36954 h 222137"/>
                <a:gd name="connsiteX1" fmla="*/ 100299 w 181586"/>
                <a:gd name="connsiteY1" fmla="*/ 138719 h 222137"/>
                <a:gd name="connsiteX2" fmla="*/ 136599 w 181586"/>
                <a:gd name="connsiteY2" fmla="*/ -86 h 222137"/>
                <a:gd name="connsiteX3" fmla="*/ 181445 w 181586"/>
                <a:gd name="connsiteY3" fmla="*/ 23393 h 222137"/>
                <a:gd name="connsiteX4" fmla="*/ 134463 w 181586"/>
                <a:gd name="connsiteY4" fmla="*/ 207009 h 222137"/>
                <a:gd name="connsiteX5" fmla="*/ 96027 w 181586"/>
                <a:gd name="connsiteY5" fmla="*/ 219875 h 222137"/>
                <a:gd name="connsiteX6" fmla="*/ -72 w 181586"/>
                <a:gd name="connsiteY6" fmla="*/ 106659 h 22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86" h="222137">
                  <a:moveTo>
                    <a:pt x="51182" y="36954"/>
                  </a:moveTo>
                  <a:lnTo>
                    <a:pt x="100299" y="138719"/>
                  </a:lnTo>
                  <a:lnTo>
                    <a:pt x="136599" y="-86"/>
                  </a:lnTo>
                  <a:cubicBezTo>
                    <a:pt x="136599" y="-86"/>
                    <a:pt x="183581" y="2050"/>
                    <a:pt x="181445" y="23393"/>
                  </a:cubicBezTo>
                  <a:cubicBezTo>
                    <a:pt x="181445" y="23393"/>
                    <a:pt x="151552" y="196344"/>
                    <a:pt x="134463" y="207009"/>
                  </a:cubicBezTo>
                  <a:cubicBezTo>
                    <a:pt x="117375" y="217675"/>
                    <a:pt x="108843" y="226230"/>
                    <a:pt x="96027" y="219875"/>
                  </a:cubicBezTo>
                  <a:cubicBezTo>
                    <a:pt x="83210" y="213519"/>
                    <a:pt x="-72" y="106659"/>
                    <a:pt x="-72" y="106659"/>
                  </a:cubicBezTo>
                  <a:close/>
                </a:path>
              </a:pathLst>
            </a:custGeom>
            <a:solidFill>
              <a:srgbClr val="CED0D8"/>
            </a:solidFill>
            <a:ln w="1283" cap="flat">
              <a:noFill/>
              <a:prstDash val="solid"/>
              <a:miter/>
            </a:ln>
          </p:spPr>
          <p:txBody>
            <a:bodyPr rtlCol="0" anchor="ctr"/>
            <a:lstStyle/>
            <a:p>
              <a:endParaRPr lang="en-VN"/>
            </a:p>
          </p:txBody>
        </p:sp>
        <p:sp>
          <p:nvSpPr>
            <p:cNvPr id="191" name="Graphic 48">
              <a:extLst>
                <a:ext uri="{FF2B5EF4-FFF2-40B4-BE49-F238E27FC236}">
                  <a16:creationId xmlns:a16="http://schemas.microsoft.com/office/drawing/2014/main" id="{DA9FDA47-6BD5-E64B-A575-1D64D5712546}"/>
                </a:ext>
              </a:extLst>
            </p:cNvPr>
            <p:cNvSpPr/>
            <p:nvPr/>
          </p:nvSpPr>
          <p:spPr>
            <a:xfrm>
              <a:off x="3380403" y="2354525"/>
              <a:ext cx="40572" cy="44363"/>
            </a:xfrm>
            <a:custGeom>
              <a:avLst/>
              <a:gdLst>
                <a:gd name="connsiteX0" fmla="*/ 40501 w 40572"/>
                <a:gd name="connsiteY0" fmla="*/ 21965 h 44363"/>
                <a:gd name="connsiteX1" fmla="*/ 20208 w 40572"/>
                <a:gd name="connsiteY1" fmla="*/ 44030 h 44363"/>
                <a:gd name="connsiteX2" fmla="*/ -72 w 40572"/>
                <a:gd name="connsiteY2" fmla="*/ 21965 h 44363"/>
                <a:gd name="connsiteX3" fmla="*/ 20208 w 40572"/>
                <a:gd name="connsiteY3" fmla="*/ -86 h 44363"/>
                <a:gd name="connsiteX4" fmla="*/ 40501 w 40572"/>
                <a:gd name="connsiteY4" fmla="*/ 21965 h 44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2" h="44363">
                  <a:moveTo>
                    <a:pt x="40501" y="21965"/>
                  </a:moveTo>
                  <a:cubicBezTo>
                    <a:pt x="40501" y="34162"/>
                    <a:pt x="40385" y="41830"/>
                    <a:pt x="20208" y="44030"/>
                  </a:cubicBezTo>
                  <a:cubicBezTo>
                    <a:pt x="636" y="46165"/>
                    <a:pt x="-72" y="34162"/>
                    <a:pt x="-72" y="21965"/>
                  </a:cubicBezTo>
                  <a:cubicBezTo>
                    <a:pt x="-72" y="9769"/>
                    <a:pt x="9013" y="-86"/>
                    <a:pt x="20208" y="-86"/>
                  </a:cubicBezTo>
                  <a:cubicBezTo>
                    <a:pt x="31404" y="-86"/>
                    <a:pt x="40501" y="9846"/>
                    <a:pt x="40501" y="21965"/>
                  </a:cubicBezTo>
                  <a:close/>
                </a:path>
              </a:pathLst>
            </a:custGeom>
            <a:solidFill>
              <a:srgbClr val="D67B5B"/>
            </a:solidFill>
            <a:ln w="1283" cap="flat">
              <a:noFill/>
              <a:prstDash val="solid"/>
              <a:miter/>
            </a:ln>
          </p:spPr>
          <p:txBody>
            <a:bodyPr rtlCol="0" anchor="ctr"/>
            <a:lstStyle/>
            <a:p>
              <a:endParaRPr lang="en-VN"/>
            </a:p>
          </p:txBody>
        </p:sp>
        <p:sp>
          <p:nvSpPr>
            <p:cNvPr id="192" name="Graphic 48">
              <a:extLst>
                <a:ext uri="{FF2B5EF4-FFF2-40B4-BE49-F238E27FC236}">
                  <a16:creationId xmlns:a16="http://schemas.microsoft.com/office/drawing/2014/main" id="{C4E07004-1C00-0544-A878-EEAC280D661B}"/>
                </a:ext>
              </a:extLst>
            </p:cNvPr>
            <p:cNvSpPr/>
            <p:nvPr/>
          </p:nvSpPr>
          <p:spPr>
            <a:xfrm>
              <a:off x="3435607" y="2976197"/>
              <a:ext cx="152484" cy="117665"/>
            </a:xfrm>
            <a:custGeom>
              <a:avLst/>
              <a:gdLst>
                <a:gd name="connsiteX0" fmla="*/ 43139 w 152484"/>
                <a:gd name="connsiteY0" fmla="*/ -86 h 117665"/>
                <a:gd name="connsiteX1" fmla="*/ 132353 w 152484"/>
                <a:gd name="connsiteY1" fmla="*/ 63971 h 117665"/>
                <a:gd name="connsiteX2" fmla="*/ 150240 w 152484"/>
                <a:gd name="connsiteY2" fmla="*/ 96958 h 117665"/>
                <a:gd name="connsiteX3" fmla="*/ 102873 w 152484"/>
                <a:gd name="connsiteY3" fmla="*/ 117543 h 117665"/>
                <a:gd name="connsiteX4" fmla="*/ 30812 w 152484"/>
                <a:gd name="connsiteY4" fmla="*/ 78342 h 117665"/>
                <a:gd name="connsiteX5" fmla="*/ 26102 w 152484"/>
                <a:gd name="connsiteY5" fmla="*/ 70970 h 117665"/>
                <a:gd name="connsiteX6" fmla="*/ 22834 w 152484"/>
                <a:gd name="connsiteY6" fmla="*/ 79873 h 117665"/>
                <a:gd name="connsiteX7" fmla="*/ 2824 w 152484"/>
                <a:gd name="connsiteY7" fmla="*/ 70455 h 117665"/>
                <a:gd name="connsiteX8" fmla="*/ -72 w 152484"/>
                <a:gd name="connsiteY8" fmla="*/ 3208 h 117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84" h="117665">
                  <a:moveTo>
                    <a:pt x="43139" y="-86"/>
                  </a:moveTo>
                  <a:cubicBezTo>
                    <a:pt x="43139" y="-86"/>
                    <a:pt x="103979" y="62762"/>
                    <a:pt x="132353" y="63971"/>
                  </a:cubicBezTo>
                  <a:cubicBezTo>
                    <a:pt x="132353" y="63971"/>
                    <a:pt x="160264" y="80143"/>
                    <a:pt x="150240" y="96958"/>
                  </a:cubicBezTo>
                  <a:cubicBezTo>
                    <a:pt x="140215" y="113773"/>
                    <a:pt x="117851" y="118032"/>
                    <a:pt x="102873" y="117543"/>
                  </a:cubicBezTo>
                  <a:cubicBezTo>
                    <a:pt x="87894" y="117054"/>
                    <a:pt x="30812" y="78342"/>
                    <a:pt x="30812" y="78342"/>
                  </a:cubicBezTo>
                  <a:lnTo>
                    <a:pt x="26102" y="70970"/>
                  </a:lnTo>
                  <a:lnTo>
                    <a:pt x="22834" y="79873"/>
                  </a:lnTo>
                  <a:lnTo>
                    <a:pt x="2824" y="70455"/>
                  </a:lnTo>
                  <a:lnTo>
                    <a:pt x="-72" y="3208"/>
                  </a:lnTo>
                  <a:close/>
                </a:path>
              </a:pathLst>
            </a:custGeom>
            <a:solidFill>
              <a:srgbClr val="64342F"/>
            </a:solidFill>
            <a:ln w="1283" cap="flat">
              <a:noFill/>
              <a:prstDash val="solid"/>
              <a:miter/>
            </a:ln>
          </p:spPr>
          <p:txBody>
            <a:bodyPr rtlCol="0" anchor="ctr"/>
            <a:lstStyle/>
            <a:p>
              <a:endParaRPr lang="en-VN"/>
            </a:p>
          </p:txBody>
        </p:sp>
        <p:sp>
          <p:nvSpPr>
            <p:cNvPr id="193" name="Graphic 48">
              <a:extLst>
                <a:ext uri="{FF2B5EF4-FFF2-40B4-BE49-F238E27FC236}">
                  <a16:creationId xmlns:a16="http://schemas.microsoft.com/office/drawing/2014/main" id="{511714B7-07F4-224E-90C1-38FC3DB78C41}"/>
                </a:ext>
              </a:extLst>
            </p:cNvPr>
            <p:cNvSpPr/>
            <p:nvPr/>
          </p:nvSpPr>
          <p:spPr>
            <a:xfrm>
              <a:off x="3479334" y="2983030"/>
              <a:ext cx="50301" cy="38948"/>
            </a:xfrm>
            <a:custGeom>
              <a:avLst/>
              <a:gdLst>
                <a:gd name="connsiteX0" fmla="*/ 3003 w 50301"/>
                <a:gd name="connsiteY0" fmla="*/ 4094 h 38948"/>
                <a:gd name="connsiteX1" fmla="*/ 22305 w 50301"/>
                <a:gd name="connsiteY1" fmla="*/ 10218 h 38948"/>
                <a:gd name="connsiteX2" fmla="*/ 32754 w 50301"/>
                <a:gd name="connsiteY2" fmla="*/ 13871 h 38948"/>
                <a:gd name="connsiteX3" fmla="*/ 44000 w 50301"/>
                <a:gd name="connsiteY3" fmla="*/ 21128 h 38948"/>
                <a:gd name="connsiteX4" fmla="*/ 34748 w 50301"/>
                <a:gd name="connsiteY4" fmla="*/ 22659 h 38948"/>
                <a:gd name="connsiteX5" fmla="*/ 24454 w 50301"/>
                <a:gd name="connsiteY5" fmla="*/ 18078 h 38948"/>
                <a:gd name="connsiteX6" fmla="*/ 9102 w 50301"/>
                <a:gd name="connsiteY6" fmla="*/ 3489 h 38948"/>
                <a:gd name="connsiteX7" fmla="*/ 6464 w 50301"/>
                <a:gd name="connsiteY7" fmla="*/ 6126 h 38948"/>
                <a:gd name="connsiteX8" fmla="*/ 10132 w 50301"/>
                <a:gd name="connsiteY8" fmla="*/ 22260 h 38948"/>
                <a:gd name="connsiteX9" fmla="*/ 9450 w 50301"/>
                <a:gd name="connsiteY9" fmla="*/ 29439 h 38948"/>
                <a:gd name="connsiteX10" fmla="*/ 6477 w 50301"/>
                <a:gd name="connsiteY10" fmla="*/ 30481 h 38948"/>
                <a:gd name="connsiteX11" fmla="*/ 3904 w 50301"/>
                <a:gd name="connsiteY11" fmla="*/ 15904 h 38948"/>
                <a:gd name="connsiteX12" fmla="*/ 4380 w 50301"/>
                <a:gd name="connsiteY12" fmla="*/ 1752 h 38948"/>
                <a:gd name="connsiteX13" fmla="*/ 519 w 50301"/>
                <a:gd name="connsiteY13" fmla="*/ 1752 h 38948"/>
                <a:gd name="connsiteX14" fmla="*/ 1883 w 50301"/>
                <a:gd name="connsiteY14" fmla="*/ 28088 h 38948"/>
                <a:gd name="connsiteX15" fmla="*/ 9166 w 50301"/>
                <a:gd name="connsiteY15" fmla="*/ 38702 h 38948"/>
                <a:gd name="connsiteX16" fmla="*/ 13812 w 50301"/>
                <a:gd name="connsiteY16" fmla="*/ 26673 h 38948"/>
                <a:gd name="connsiteX17" fmla="*/ 9849 w 50301"/>
                <a:gd name="connsiteY17" fmla="*/ 4184 h 38948"/>
                <a:gd name="connsiteX18" fmla="*/ 7275 w 50301"/>
                <a:gd name="connsiteY18" fmla="*/ 6821 h 38948"/>
                <a:gd name="connsiteX19" fmla="*/ 19126 w 50301"/>
                <a:gd name="connsiteY19" fmla="*/ 18735 h 38948"/>
                <a:gd name="connsiteX20" fmla="*/ 30064 w 50301"/>
                <a:gd name="connsiteY20" fmla="*/ 25167 h 38948"/>
                <a:gd name="connsiteX21" fmla="*/ 49958 w 50301"/>
                <a:gd name="connsiteY21" fmla="*/ 26016 h 38948"/>
                <a:gd name="connsiteX22" fmla="*/ 36460 w 50301"/>
                <a:gd name="connsiteY22" fmla="*/ 11285 h 38948"/>
                <a:gd name="connsiteX23" fmla="*/ 5087 w 50301"/>
                <a:gd name="connsiteY23" fmla="*/ 787 h 38948"/>
                <a:gd name="connsiteX24" fmla="*/ 3144 w 50301"/>
                <a:gd name="connsiteY24" fmla="*/ 4119 h 3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01" h="38948">
                  <a:moveTo>
                    <a:pt x="3003" y="4094"/>
                  </a:moveTo>
                  <a:cubicBezTo>
                    <a:pt x="9141" y="7104"/>
                    <a:pt x="15742" y="8365"/>
                    <a:pt x="22305" y="10218"/>
                  </a:cubicBezTo>
                  <a:cubicBezTo>
                    <a:pt x="25871" y="11182"/>
                    <a:pt x="29363" y="12404"/>
                    <a:pt x="32754" y="13871"/>
                  </a:cubicBezTo>
                  <a:cubicBezTo>
                    <a:pt x="35160" y="14939"/>
                    <a:pt x="43421" y="18336"/>
                    <a:pt x="44000" y="21128"/>
                  </a:cubicBezTo>
                  <a:cubicBezTo>
                    <a:pt x="45042" y="26171"/>
                    <a:pt x="36923" y="23289"/>
                    <a:pt x="34748" y="22659"/>
                  </a:cubicBezTo>
                  <a:cubicBezTo>
                    <a:pt x="31100" y="21675"/>
                    <a:pt x="27627" y="20130"/>
                    <a:pt x="24454" y="18078"/>
                  </a:cubicBezTo>
                  <a:cubicBezTo>
                    <a:pt x="18470" y="14052"/>
                    <a:pt x="15266" y="7310"/>
                    <a:pt x="9102" y="3489"/>
                  </a:cubicBezTo>
                  <a:cubicBezTo>
                    <a:pt x="7313" y="2383"/>
                    <a:pt x="5718" y="4505"/>
                    <a:pt x="6464" y="6126"/>
                  </a:cubicBezTo>
                  <a:cubicBezTo>
                    <a:pt x="8806" y="11187"/>
                    <a:pt x="10055" y="16684"/>
                    <a:pt x="10132" y="22260"/>
                  </a:cubicBezTo>
                  <a:cubicBezTo>
                    <a:pt x="10136" y="24669"/>
                    <a:pt x="9908" y="27073"/>
                    <a:pt x="9450" y="29439"/>
                  </a:cubicBezTo>
                  <a:cubicBezTo>
                    <a:pt x="8845" y="32565"/>
                    <a:pt x="8317" y="33633"/>
                    <a:pt x="6477" y="30481"/>
                  </a:cubicBezTo>
                  <a:cubicBezTo>
                    <a:pt x="4302" y="26737"/>
                    <a:pt x="4148" y="20047"/>
                    <a:pt x="3904" y="15904"/>
                  </a:cubicBezTo>
                  <a:cubicBezTo>
                    <a:pt x="3605" y="11182"/>
                    <a:pt x="3765" y="6443"/>
                    <a:pt x="4380" y="1752"/>
                  </a:cubicBezTo>
                  <a:cubicBezTo>
                    <a:pt x="4676" y="-705"/>
                    <a:pt x="815" y="-692"/>
                    <a:pt x="519" y="1752"/>
                  </a:cubicBezTo>
                  <a:cubicBezTo>
                    <a:pt x="-594" y="10542"/>
                    <a:pt x="-132" y="19460"/>
                    <a:pt x="1883" y="28088"/>
                  </a:cubicBezTo>
                  <a:cubicBezTo>
                    <a:pt x="2591" y="31008"/>
                    <a:pt x="4006" y="40181"/>
                    <a:pt x="9166" y="38702"/>
                  </a:cubicBezTo>
                  <a:cubicBezTo>
                    <a:pt x="13104" y="37582"/>
                    <a:pt x="13490" y="29696"/>
                    <a:pt x="13812" y="26673"/>
                  </a:cubicBezTo>
                  <a:cubicBezTo>
                    <a:pt x="14528" y="18957"/>
                    <a:pt x="13160" y="11190"/>
                    <a:pt x="9849" y="4184"/>
                  </a:cubicBezTo>
                  <a:lnTo>
                    <a:pt x="7275" y="6821"/>
                  </a:lnTo>
                  <a:cubicBezTo>
                    <a:pt x="12191" y="9870"/>
                    <a:pt x="14867" y="14965"/>
                    <a:pt x="19126" y="18735"/>
                  </a:cubicBezTo>
                  <a:cubicBezTo>
                    <a:pt x="22356" y="21519"/>
                    <a:pt x="26061" y="23698"/>
                    <a:pt x="30064" y="25167"/>
                  </a:cubicBezTo>
                  <a:cubicBezTo>
                    <a:pt x="33822" y="26595"/>
                    <a:pt x="47989" y="32076"/>
                    <a:pt x="49958" y="26016"/>
                  </a:cubicBezTo>
                  <a:cubicBezTo>
                    <a:pt x="52120" y="19455"/>
                    <a:pt x="40822" y="13434"/>
                    <a:pt x="36460" y="11285"/>
                  </a:cubicBezTo>
                  <a:cubicBezTo>
                    <a:pt x="26448" y="6371"/>
                    <a:pt x="15034" y="5663"/>
                    <a:pt x="5087" y="787"/>
                  </a:cubicBezTo>
                  <a:cubicBezTo>
                    <a:pt x="2874" y="-306"/>
                    <a:pt x="905" y="3026"/>
                    <a:pt x="3144" y="4119"/>
                  </a:cubicBezTo>
                  <a:close/>
                </a:path>
              </a:pathLst>
            </a:custGeom>
            <a:solidFill>
              <a:srgbClr val="3F1D1B"/>
            </a:solidFill>
            <a:ln w="1283" cap="flat">
              <a:noFill/>
              <a:prstDash val="solid"/>
              <a:miter/>
            </a:ln>
          </p:spPr>
          <p:txBody>
            <a:bodyPr rtlCol="0" anchor="ctr"/>
            <a:lstStyle/>
            <a:p>
              <a:endParaRPr lang="en-VN"/>
            </a:p>
          </p:txBody>
        </p:sp>
        <p:sp>
          <p:nvSpPr>
            <p:cNvPr id="194" name="Graphic 48">
              <a:extLst>
                <a:ext uri="{FF2B5EF4-FFF2-40B4-BE49-F238E27FC236}">
                  <a16:creationId xmlns:a16="http://schemas.microsoft.com/office/drawing/2014/main" id="{BDC809AE-A2E2-6A4A-8974-40AF09FF1BD1}"/>
                </a:ext>
              </a:extLst>
            </p:cNvPr>
            <p:cNvSpPr/>
            <p:nvPr/>
          </p:nvSpPr>
          <p:spPr>
            <a:xfrm>
              <a:off x="3377058" y="3025510"/>
              <a:ext cx="145238" cy="129647"/>
            </a:xfrm>
            <a:custGeom>
              <a:avLst/>
              <a:gdLst>
                <a:gd name="connsiteX0" fmla="*/ 50320 w 145238"/>
                <a:gd name="connsiteY0" fmla="*/ 3118 h 129647"/>
                <a:gd name="connsiteX1" fmla="*/ 128956 w 145238"/>
                <a:gd name="connsiteY1" fmla="*/ 79757 h 129647"/>
                <a:gd name="connsiteX2" fmla="*/ 141721 w 145238"/>
                <a:gd name="connsiteY2" fmla="*/ 115047 h 129647"/>
                <a:gd name="connsiteX3" fmla="*/ 91806 w 145238"/>
                <a:gd name="connsiteY3" fmla="*/ 128376 h 129647"/>
                <a:gd name="connsiteX4" fmla="*/ 26424 w 145238"/>
                <a:gd name="connsiteY4" fmla="*/ 78869 h 129647"/>
                <a:gd name="connsiteX5" fmla="*/ 22859 w 145238"/>
                <a:gd name="connsiteY5" fmla="*/ 70880 h 129647"/>
                <a:gd name="connsiteX6" fmla="*/ 18304 w 145238"/>
                <a:gd name="connsiteY6" fmla="*/ 79191 h 129647"/>
                <a:gd name="connsiteX7" fmla="*/ -72 w 145238"/>
                <a:gd name="connsiteY7" fmla="*/ 66892 h 129647"/>
                <a:gd name="connsiteX8" fmla="*/ 7083 w 145238"/>
                <a:gd name="connsiteY8" fmla="*/ -86 h 129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238" h="129647">
                  <a:moveTo>
                    <a:pt x="50320" y="3118"/>
                  </a:moveTo>
                  <a:cubicBezTo>
                    <a:pt x="50320" y="3118"/>
                    <a:pt x="101097" y="74341"/>
                    <a:pt x="128956" y="79757"/>
                  </a:cubicBezTo>
                  <a:cubicBezTo>
                    <a:pt x="128956" y="79757"/>
                    <a:pt x="154151" y="99917"/>
                    <a:pt x="141721" y="115047"/>
                  </a:cubicBezTo>
                  <a:cubicBezTo>
                    <a:pt x="129291" y="130177"/>
                    <a:pt x="106553" y="131065"/>
                    <a:pt x="91806" y="128376"/>
                  </a:cubicBezTo>
                  <a:cubicBezTo>
                    <a:pt x="77059" y="125687"/>
                    <a:pt x="26424" y="78869"/>
                    <a:pt x="26424" y="78869"/>
                  </a:cubicBezTo>
                  <a:lnTo>
                    <a:pt x="22859" y="70880"/>
                  </a:lnTo>
                  <a:lnTo>
                    <a:pt x="18304" y="79191"/>
                  </a:lnTo>
                  <a:lnTo>
                    <a:pt x="-72" y="66892"/>
                  </a:lnTo>
                  <a:lnTo>
                    <a:pt x="7083" y="-86"/>
                  </a:lnTo>
                  <a:close/>
                </a:path>
              </a:pathLst>
            </a:custGeom>
            <a:solidFill>
              <a:srgbClr val="64342F"/>
            </a:solidFill>
            <a:ln w="1283" cap="flat">
              <a:noFill/>
              <a:prstDash val="solid"/>
              <a:miter/>
            </a:ln>
          </p:spPr>
          <p:txBody>
            <a:bodyPr rtlCol="0" anchor="ctr"/>
            <a:lstStyle/>
            <a:p>
              <a:endParaRPr lang="en-VN"/>
            </a:p>
          </p:txBody>
        </p:sp>
        <p:sp>
          <p:nvSpPr>
            <p:cNvPr id="195" name="Graphic 48">
              <a:extLst>
                <a:ext uri="{FF2B5EF4-FFF2-40B4-BE49-F238E27FC236}">
                  <a16:creationId xmlns:a16="http://schemas.microsoft.com/office/drawing/2014/main" id="{D8900FCC-1579-3E48-ADE8-3AE1A69D0C01}"/>
                </a:ext>
              </a:extLst>
            </p:cNvPr>
            <p:cNvSpPr/>
            <p:nvPr/>
          </p:nvSpPr>
          <p:spPr>
            <a:xfrm>
              <a:off x="3135968" y="2630540"/>
              <a:ext cx="394684" cy="372536"/>
            </a:xfrm>
            <a:custGeom>
              <a:avLst/>
              <a:gdLst>
                <a:gd name="connsiteX0" fmla="*/ 12611 w 394684"/>
                <a:gd name="connsiteY0" fmla="*/ 3902 h 372536"/>
                <a:gd name="connsiteX1" fmla="*/ 1030 w 394684"/>
                <a:gd name="connsiteY1" fmla="*/ 51505 h 372536"/>
                <a:gd name="connsiteX2" fmla="*/ 54805 w 394684"/>
                <a:gd name="connsiteY2" fmla="*/ 118662 h 372536"/>
                <a:gd name="connsiteX3" fmla="*/ 285258 w 394684"/>
                <a:gd name="connsiteY3" fmla="*/ 114635 h 372536"/>
                <a:gd name="connsiteX4" fmla="*/ 305127 w 394684"/>
                <a:gd name="connsiteY4" fmla="*/ 121943 h 372536"/>
                <a:gd name="connsiteX5" fmla="*/ 302141 w 394684"/>
                <a:gd name="connsiteY5" fmla="*/ 365332 h 372536"/>
                <a:gd name="connsiteX6" fmla="*/ 354720 w 394684"/>
                <a:gd name="connsiteY6" fmla="*/ 360970 h 372536"/>
                <a:gd name="connsiteX7" fmla="*/ 393324 w 394684"/>
                <a:gd name="connsiteY7" fmla="*/ 81198 h 372536"/>
                <a:gd name="connsiteX8" fmla="*/ 358271 w 394684"/>
                <a:gd name="connsiteY8" fmla="*/ 39797 h 372536"/>
                <a:gd name="connsiteX9" fmla="*/ 149334 w 394684"/>
                <a:gd name="connsiteY9" fmla="*/ -86 h 372536"/>
                <a:gd name="connsiteX10" fmla="*/ 12611 w 394684"/>
                <a:gd name="connsiteY10" fmla="*/ 3902 h 372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4684" h="372536">
                  <a:moveTo>
                    <a:pt x="12611" y="3902"/>
                  </a:moveTo>
                  <a:cubicBezTo>
                    <a:pt x="12611" y="3902"/>
                    <a:pt x="-4503" y="14889"/>
                    <a:pt x="1030" y="51505"/>
                  </a:cubicBezTo>
                  <a:cubicBezTo>
                    <a:pt x="6563" y="88120"/>
                    <a:pt x="7991" y="120734"/>
                    <a:pt x="54805" y="118662"/>
                  </a:cubicBezTo>
                  <a:cubicBezTo>
                    <a:pt x="73309" y="117852"/>
                    <a:pt x="246538" y="122522"/>
                    <a:pt x="285258" y="114635"/>
                  </a:cubicBezTo>
                  <a:cubicBezTo>
                    <a:pt x="285258" y="114635"/>
                    <a:pt x="294742" y="108087"/>
                    <a:pt x="305127" y="121943"/>
                  </a:cubicBezTo>
                  <a:cubicBezTo>
                    <a:pt x="315511" y="135799"/>
                    <a:pt x="302141" y="365332"/>
                    <a:pt x="302141" y="365332"/>
                  </a:cubicBezTo>
                  <a:cubicBezTo>
                    <a:pt x="302141" y="365332"/>
                    <a:pt x="342856" y="383948"/>
                    <a:pt x="354720" y="360970"/>
                  </a:cubicBezTo>
                  <a:cubicBezTo>
                    <a:pt x="360124" y="350511"/>
                    <a:pt x="402473" y="111470"/>
                    <a:pt x="393324" y="81198"/>
                  </a:cubicBezTo>
                  <a:cubicBezTo>
                    <a:pt x="384175" y="50926"/>
                    <a:pt x="376454" y="53318"/>
                    <a:pt x="358271" y="39797"/>
                  </a:cubicBezTo>
                  <a:cubicBezTo>
                    <a:pt x="340089" y="26275"/>
                    <a:pt x="149334" y="-86"/>
                    <a:pt x="149334" y="-86"/>
                  </a:cubicBezTo>
                  <a:cubicBezTo>
                    <a:pt x="149334" y="-86"/>
                    <a:pt x="28966" y="19547"/>
                    <a:pt x="12611" y="3902"/>
                  </a:cubicBezTo>
                  <a:close/>
                </a:path>
              </a:pathLst>
            </a:custGeom>
            <a:solidFill>
              <a:srgbClr val="161E3A"/>
            </a:solidFill>
            <a:ln w="1283" cap="flat">
              <a:noFill/>
              <a:prstDash val="solid"/>
              <a:miter/>
            </a:ln>
          </p:spPr>
          <p:txBody>
            <a:bodyPr rtlCol="0" anchor="ctr"/>
            <a:lstStyle/>
            <a:p>
              <a:endParaRPr lang="en-VN"/>
            </a:p>
          </p:txBody>
        </p:sp>
        <p:sp>
          <p:nvSpPr>
            <p:cNvPr id="196" name="Graphic 48">
              <a:extLst>
                <a:ext uri="{FF2B5EF4-FFF2-40B4-BE49-F238E27FC236}">
                  <a16:creationId xmlns:a16="http://schemas.microsoft.com/office/drawing/2014/main" id="{16BC5E89-D49A-3D4C-AF3E-775BB67F902B}"/>
                </a:ext>
              </a:extLst>
            </p:cNvPr>
            <p:cNvSpPr/>
            <p:nvPr/>
          </p:nvSpPr>
          <p:spPr>
            <a:xfrm>
              <a:off x="3424169" y="3035844"/>
              <a:ext cx="48816" cy="39474"/>
            </a:xfrm>
            <a:custGeom>
              <a:avLst/>
              <a:gdLst>
                <a:gd name="connsiteX0" fmla="*/ 5345 w 48816"/>
                <a:gd name="connsiteY0" fmla="*/ 4362 h 39474"/>
                <a:gd name="connsiteX1" fmla="*/ 24003 w 48816"/>
                <a:gd name="connsiteY1" fmla="*/ 13458 h 39474"/>
                <a:gd name="connsiteX2" fmla="*/ 42417 w 48816"/>
                <a:gd name="connsiteY2" fmla="*/ 28176 h 39474"/>
                <a:gd name="connsiteX3" fmla="*/ 39020 w 48816"/>
                <a:gd name="connsiteY3" fmla="*/ 29385 h 39474"/>
                <a:gd name="connsiteX4" fmla="*/ 32998 w 48816"/>
                <a:gd name="connsiteY4" fmla="*/ 26954 h 39474"/>
                <a:gd name="connsiteX5" fmla="*/ 23656 w 48816"/>
                <a:gd name="connsiteY5" fmla="*/ 20688 h 39474"/>
                <a:gd name="connsiteX6" fmla="*/ 11354 w 48816"/>
                <a:gd name="connsiteY6" fmla="*/ 4645 h 39474"/>
                <a:gd name="connsiteX7" fmla="*/ 8590 w 48816"/>
                <a:gd name="connsiteY7" fmla="*/ 4761 h 39474"/>
                <a:gd name="connsiteX8" fmla="*/ 8124 w 48816"/>
                <a:gd name="connsiteY8" fmla="*/ 6524 h 39474"/>
                <a:gd name="connsiteX9" fmla="*/ 9733 w 48816"/>
                <a:gd name="connsiteY9" fmla="*/ 20277 h 39474"/>
                <a:gd name="connsiteX10" fmla="*/ 5319 w 48816"/>
                <a:gd name="connsiteY10" fmla="*/ 34557 h 39474"/>
                <a:gd name="connsiteX11" fmla="*/ 4032 w 48816"/>
                <a:gd name="connsiteY11" fmla="*/ 19247 h 39474"/>
                <a:gd name="connsiteX12" fmla="*/ 6747 w 48816"/>
                <a:gd name="connsiteY12" fmla="*/ 2304 h 39474"/>
                <a:gd name="connsiteX13" fmla="*/ 5332 w 48816"/>
                <a:gd name="connsiteY13" fmla="*/ -30 h 39474"/>
                <a:gd name="connsiteX14" fmla="*/ 3028 w 48816"/>
                <a:gd name="connsiteY14" fmla="*/ 1274 h 39474"/>
                <a:gd name="connsiteX15" fmla="*/ 6039 w 48816"/>
                <a:gd name="connsiteY15" fmla="*/ 39343 h 39474"/>
                <a:gd name="connsiteX16" fmla="*/ 12692 w 48816"/>
                <a:gd name="connsiteY16" fmla="*/ 26915 h 39474"/>
                <a:gd name="connsiteX17" fmla="*/ 11907 w 48816"/>
                <a:gd name="connsiteY17" fmla="*/ 5494 h 39474"/>
                <a:gd name="connsiteX18" fmla="*/ 8677 w 48816"/>
                <a:gd name="connsiteY18" fmla="*/ 7373 h 39474"/>
                <a:gd name="connsiteX19" fmla="*/ 17685 w 48816"/>
                <a:gd name="connsiteY19" fmla="*/ 19736 h 39474"/>
                <a:gd name="connsiteX20" fmla="*/ 28391 w 48816"/>
                <a:gd name="connsiteY20" fmla="*/ 28922 h 39474"/>
                <a:gd name="connsiteX21" fmla="*/ 47770 w 48816"/>
                <a:gd name="connsiteY21" fmla="*/ 33361 h 39474"/>
                <a:gd name="connsiteX22" fmla="*/ 36717 w 48816"/>
                <a:gd name="connsiteY22" fmla="*/ 16095 h 39474"/>
                <a:gd name="connsiteX23" fmla="*/ 7275 w 48816"/>
                <a:gd name="connsiteY23" fmla="*/ 1030 h 39474"/>
                <a:gd name="connsiteX24" fmla="*/ 5332 w 48816"/>
                <a:gd name="connsiteY24" fmla="*/ 4362 h 3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816" h="39474">
                  <a:moveTo>
                    <a:pt x="5345" y="4362"/>
                  </a:moveTo>
                  <a:cubicBezTo>
                    <a:pt x="11109" y="8350"/>
                    <a:pt x="17685" y="10538"/>
                    <a:pt x="24003" y="13458"/>
                  </a:cubicBezTo>
                  <a:cubicBezTo>
                    <a:pt x="29755" y="16121"/>
                    <a:pt x="41710" y="21177"/>
                    <a:pt x="42417" y="28176"/>
                  </a:cubicBezTo>
                  <a:cubicBezTo>
                    <a:pt x="42765" y="31637"/>
                    <a:pt x="42006" y="30389"/>
                    <a:pt x="39020" y="29385"/>
                  </a:cubicBezTo>
                  <a:cubicBezTo>
                    <a:pt x="36966" y="28696"/>
                    <a:pt x="34955" y="27884"/>
                    <a:pt x="32998" y="26954"/>
                  </a:cubicBezTo>
                  <a:cubicBezTo>
                    <a:pt x="29571" y="25375"/>
                    <a:pt x="26417" y="23260"/>
                    <a:pt x="23656" y="20688"/>
                  </a:cubicBezTo>
                  <a:cubicBezTo>
                    <a:pt x="18727" y="15928"/>
                    <a:pt x="16617" y="9109"/>
                    <a:pt x="11354" y="4645"/>
                  </a:cubicBezTo>
                  <a:cubicBezTo>
                    <a:pt x="10559" y="3914"/>
                    <a:pt x="9321" y="3966"/>
                    <a:pt x="8590" y="4761"/>
                  </a:cubicBezTo>
                  <a:cubicBezTo>
                    <a:pt x="8154" y="5236"/>
                    <a:pt x="7979" y="5895"/>
                    <a:pt x="8124" y="6524"/>
                  </a:cubicBezTo>
                  <a:cubicBezTo>
                    <a:pt x="9460" y="10979"/>
                    <a:pt x="10004" y="15634"/>
                    <a:pt x="9733" y="20277"/>
                  </a:cubicBezTo>
                  <a:cubicBezTo>
                    <a:pt x="9591" y="22438"/>
                    <a:pt x="7069" y="35587"/>
                    <a:pt x="5319" y="34557"/>
                  </a:cubicBezTo>
                  <a:cubicBezTo>
                    <a:pt x="3260" y="33271"/>
                    <a:pt x="3903" y="21692"/>
                    <a:pt x="4032" y="19247"/>
                  </a:cubicBezTo>
                  <a:cubicBezTo>
                    <a:pt x="4264" y="13512"/>
                    <a:pt x="5176" y="7824"/>
                    <a:pt x="6747" y="2304"/>
                  </a:cubicBezTo>
                  <a:cubicBezTo>
                    <a:pt x="7001" y="1268"/>
                    <a:pt x="6367" y="223"/>
                    <a:pt x="5332" y="-30"/>
                  </a:cubicBezTo>
                  <a:cubicBezTo>
                    <a:pt x="4340" y="-273"/>
                    <a:pt x="3330" y="299"/>
                    <a:pt x="3028" y="1274"/>
                  </a:cubicBezTo>
                  <a:cubicBezTo>
                    <a:pt x="1600" y="6421"/>
                    <a:pt x="-4615" y="40797"/>
                    <a:pt x="6039" y="39343"/>
                  </a:cubicBezTo>
                  <a:cubicBezTo>
                    <a:pt x="10260" y="38764"/>
                    <a:pt x="11972" y="30119"/>
                    <a:pt x="12692" y="26915"/>
                  </a:cubicBezTo>
                  <a:cubicBezTo>
                    <a:pt x="14236" y="19822"/>
                    <a:pt x="13966" y="12455"/>
                    <a:pt x="11907" y="5494"/>
                  </a:cubicBezTo>
                  <a:lnTo>
                    <a:pt x="8677" y="7373"/>
                  </a:lnTo>
                  <a:cubicBezTo>
                    <a:pt x="12744" y="10833"/>
                    <a:pt x="14610" y="15568"/>
                    <a:pt x="17685" y="19736"/>
                  </a:cubicBezTo>
                  <a:cubicBezTo>
                    <a:pt x="20583" y="23503"/>
                    <a:pt x="24228" y="26630"/>
                    <a:pt x="28391" y="28922"/>
                  </a:cubicBezTo>
                  <a:cubicBezTo>
                    <a:pt x="32252" y="31109"/>
                    <a:pt x="44322" y="38070"/>
                    <a:pt x="47770" y="33361"/>
                  </a:cubicBezTo>
                  <a:cubicBezTo>
                    <a:pt x="52146" y="27378"/>
                    <a:pt x="40603" y="18771"/>
                    <a:pt x="36717" y="16095"/>
                  </a:cubicBezTo>
                  <a:cubicBezTo>
                    <a:pt x="27555" y="9766"/>
                    <a:pt x="16398" y="7334"/>
                    <a:pt x="7275" y="1030"/>
                  </a:cubicBezTo>
                  <a:cubicBezTo>
                    <a:pt x="5229" y="-385"/>
                    <a:pt x="3299" y="2960"/>
                    <a:pt x="5332" y="4362"/>
                  </a:cubicBezTo>
                  <a:close/>
                </a:path>
              </a:pathLst>
            </a:custGeom>
            <a:solidFill>
              <a:srgbClr val="3F1D1B"/>
            </a:solidFill>
            <a:ln w="1283" cap="flat">
              <a:noFill/>
              <a:prstDash val="solid"/>
              <a:miter/>
            </a:ln>
          </p:spPr>
          <p:txBody>
            <a:bodyPr rtlCol="0" anchor="ctr"/>
            <a:lstStyle/>
            <a:p>
              <a:endParaRPr lang="en-VN"/>
            </a:p>
          </p:txBody>
        </p:sp>
        <p:sp>
          <p:nvSpPr>
            <p:cNvPr id="197" name="Graphic 48">
              <a:extLst>
                <a:ext uri="{FF2B5EF4-FFF2-40B4-BE49-F238E27FC236}">
                  <a16:creationId xmlns:a16="http://schemas.microsoft.com/office/drawing/2014/main" id="{5BF36C8F-15FD-0E40-BE31-A80ACBF53F56}"/>
                </a:ext>
              </a:extLst>
            </p:cNvPr>
            <p:cNvSpPr/>
            <p:nvPr/>
          </p:nvSpPr>
          <p:spPr>
            <a:xfrm>
              <a:off x="3027432" y="2644178"/>
              <a:ext cx="429598" cy="407721"/>
            </a:xfrm>
            <a:custGeom>
              <a:avLst/>
              <a:gdLst>
                <a:gd name="connsiteX0" fmla="*/ 15488 w 429598"/>
                <a:gd name="connsiteY0" fmla="*/ -86 h 407721"/>
                <a:gd name="connsiteX1" fmla="*/ 548 w 429598"/>
                <a:gd name="connsiteY1" fmla="*/ 49021 h 407721"/>
                <a:gd name="connsiteX2" fmla="*/ 56074 w 429598"/>
                <a:gd name="connsiteY2" fmla="*/ 121595 h 407721"/>
                <a:gd name="connsiteX3" fmla="*/ 308055 w 429598"/>
                <a:gd name="connsiteY3" fmla="*/ 128028 h 407721"/>
                <a:gd name="connsiteX4" fmla="*/ 329403 w 429598"/>
                <a:gd name="connsiteY4" fmla="*/ 136571 h 407721"/>
                <a:gd name="connsiteX5" fmla="*/ 349992 w 429598"/>
                <a:gd name="connsiteY5" fmla="*/ 398769 h 407721"/>
                <a:gd name="connsiteX6" fmla="*/ 407653 w 429598"/>
                <a:gd name="connsiteY6" fmla="*/ 396633 h 407721"/>
                <a:gd name="connsiteX7" fmla="*/ 427586 w 429598"/>
                <a:gd name="connsiteY7" fmla="*/ 98155 h 407721"/>
                <a:gd name="connsiteX8" fmla="*/ 391285 w 429598"/>
                <a:gd name="connsiteY8" fmla="*/ 53318 h 407721"/>
                <a:gd name="connsiteX9" fmla="*/ 164924 w 429598"/>
                <a:gd name="connsiteY9" fmla="*/ 2075 h 407721"/>
                <a:gd name="connsiteX10" fmla="*/ 15488 w 429598"/>
                <a:gd name="connsiteY10" fmla="*/ -86 h 4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9598" h="407721">
                  <a:moveTo>
                    <a:pt x="15488" y="-86"/>
                  </a:moveTo>
                  <a:cubicBezTo>
                    <a:pt x="15488" y="-86"/>
                    <a:pt x="-3724" y="10592"/>
                    <a:pt x="548" y="49021"/>
                  </a:cubicBezTo>
                  <a:cubicBezTo>
                    <a:pt x="4821" y="87450"/>
                    <a:pt x="4821" y="121595"/>
                    <a:pt x="56074" y="121595"/>
                  </a:cubicBezTo>
                  <a:cubicBezTo>
                    <a:pt x="76328" y="121595"/>
                    <a:pt x="265346" y="134461"/>
                    <a:pt x="308055" y="128028"/>
                  </a:cubicBezTo>
                  <a:cubicBezTo>
                    <a:pt x="308055" y="128028"/>
                    <a:pt x="318735" y="121595"/>
                    <a:pt x="329403" y="136571"/>
                  </a:cubicBezTo>
                  <a:cubicBezTo>
                    <a:pt x="340071" y="151546"/>
                    <a:pt x="349992" y="398769"/>
                    <a:pt x="349992" y="398769"/>
                  </a:cubicBezTo>
                  <a:cubicBezTo>
                    <a:pt x="349992" y="398769"/>
                    <a:pt x="393588" y="420074"/>
                    <a:pt x="407653" y="396633"/>
                  </a:cubicBezTo>
                  <a:cubicBezTo>
                    <a:pt x="414087" y="385955"/>
                    <a:pt x="436130" y="130164"/>
                    <a:pt x="427586" y="98155"/>
                  </a:cubicBezTo>
                  <a:cubicBezTo>
                    <a:pt x="419041" y="66145"/>
                    <a:pt x="410510" y="68255"/>
                    <a:pt x="391285" y="53318"/>
                  </a:cubicBezTo>
                  <a:cubicBezTo>
                    <a:pt x="372060" y="38382"/>
                    <a:pt x="164924" y="2075"/>
                    <a:pt x="164924" y="2075"/>
                  </a:cubicBezTo>
                  <a:cubicBezTo>
                    <a:pt x="164924" y="2075"/>
                    <a:pt x="32577" y="16986"/>
                    <a:pt x="15488" y="-86"/>
                  </a:cubicBezTo>
                  <a:close/>
                </a:path>
              </a:pathLst>
            </a:custGeom>
            <a:solidFill>
              <a:srgbClr val="222A4E"/>
            </a:solidFill>
            <a:ln w="1283" cap="flat">
              <a:noFill/>
              <a:prstDash val="solid"/>
              <a:miter/>
            </a:ln>
          </p:spPr>
          <p:txBody>
            <a:bodyPr rtlCol="0" anchor="ctr"/>
            <a:lstStyle/>
            <a:p>
              <a:endParaRPr lang="en-VN"/>
            </a:p>
          </p:txBody>
        </p:sp>
        <p:sp>
          <p:nvSpPr>
            <p:cNvPr id="198" name="Graphic 48">
              <a:extLst>
                <a:ext uri="{FF2B5EF4-FFF2-40B4-BE49-F238E27FC236}">
                  <a16:creationId xmlns:a16="http://schemas.microsoft.com/office/drawing/2014/main" id="{68345ED8-2D78-F040-8DA2-0EFBDD3FB8AC}"/>
                </a:ext>
              </a:extLst>
            </p:cNvPr>
            <p:cNvSpPr/>
            <p:nvPr/>
          </p:nvSpPr>
          <p:spPr>
            <a:xfrm>
              <a:off x="3334439" y="2345978"/>
              <a:ext cx="82310" cy="82562"/>
            </a:xfrm>
            <a:custGeom>
              <a:avLst/>
              <a:gdLst>
                <a:gd name="connsiteX0" fmla="*/ 53318 w 82310"/>
                <a:gd name="connsiteY0" fmla="*/ 1385 h 82562"/>
                <a:gd name="connsiteX1" fmla="*/ 72234 w 82310"/>
                <a:gd name="connsiteY1" fmla="*/ 4897 h 82562"/>
                <a:gd name="connsiteX2" fmla="*/ 82142 w 82310"/>
                <a:gd name="connsiteY2" fmla="*/ 25945 h 82562"/>
                <a:gd name="connsiteX3" fmla="*/ 46601 w 82310"/>
                <a:gd name="connsiteY3" fmla="*/ 54712 h 82562"/>
                <a:gd name="connsiteX4" fmla="*/ 45893 w 82310"/>
                <a:gd name="connsiteY4" fmla="*/ 71798 h 82562"/>
                <a:gd name="connsiteX5" fmla="*/ 57281 w 82310"/>
                <a:gd name="connsiteY5" fmla="*/ 77484 h 82562"/>
                <a:gd name="connsiteX6" fmla="*/ 43757 w 82310"/>
                <a:gd name="connsiteY6" fmla="*/ 82476 h 82562"/>
                <a:gd name="connsiteX7" fmla="*/ 30889 w 82310"/>
                <a:gd name="connsiteY7" fmla="*/ 80379 h 82562"/>
                <a:gd name="connsiteX8" fmla="*/ 14559 w 82310"/>
                <a:gd name="connsiteY8" fmla="*/ 78205 h 82562"/>
                <a:gd name="connsiteX9" fmla="*/ -72 w 82310"/>
                <a:gd name="connsiteY9" fmla="*/ 55832 h 82562"/>
                <a:gd name="connsiteX10" fmla="*/ 1035 w 82310"/>
                <a:gd name="connsiteY10" fmla="*/ 48305 h 8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2310" h="82562">
                  <a:moveTo>
                    <a:pt x="53318" y="1385"/>
                  </a:moveTo>
                  <a:cubicBezTo>
                    <a:pt x="53318" y="1385"/>
                    <a:pt x="64397" y="-3645"/>
                    <a:pt x="72234" y="4897"/>
                  </a:cubicBezTo>
                  <a:cubicBezTo>
                    <a:pt x="80070" y="13440"/>
                    <a:pt x="82811" y="18522"/>
                    <a:pt x="82142" y="25945"/>
                  </a:cubicBezTo>
                  <a:cubicBezTo>
                    <a:pt x="81473" y="33369"/>
                    <a:pt x="47321" y="50390"/>
                    <a:pt x="46601" y="54712"/>
                  </a:cubicBezTo>
                  <a:cubicBezTo>
                    <a:pt x="45880" y="59035"/>
                    <a:pt x="45893" y="71798"/>
                    <a:pt x="45893" y="71798"/>
                  </a:cubicBezTo>
                  <a:cubicBezTo>
                    <a:pt x="45893" y="71798"/>
                    <a:pt x="57989" y="74641"/>
                    <a:pt x="57281" y="77484"/>
                  </a:cubicBezTo>
                  <a:cubicBezTo>
                    <a:pt x="56573" y="80328"/>
                    <a:pt x="43757" y="82476"/>
                    <a:pt x="43757" y="82476"/>
                  </a:cubicBezTo>
                  <a:lnTo>
                    <a:pt x="30889" y="80379"/>
                  </a:lnTo>
                  <a:lnTo>
                    <a:pt x="14559" y="78205"/>
                  </a:lnTo>
                  <a:lnTo>
                    <a:pt x="-72" y="55832"/>
                  </a:lnTo>
                  <a:lnTo>
                    <a:pt x="1035" y="48305"/>
                  </a:lnTo>
                  <a:close/>
                </a:path>
              </a:pathLst>
            </a:custGeom>
            <a:solidFill>
              <a:srgbClr val="E08A68"/>
            </a:solidFill>
            <a:ln w="1283" cap="flat">
              <a:noFill/>
              <a:prstDash val="solid"/>
              <a:miter/>
            </a:ln>
          </p:spPr>
          <p:txBody>
            <a:bodyPr rtlCol="0" anchor="ctr"/>
            <a:lstStyle/>
            <a:p>
              <a:endParaRPr lang="en-VN"/>
            </a:p>
          </p:txBody>
        </p:sp>
        <p:sp>
          <p:nvSpPr>
            <p:cNvPr id="199" name="Graphic 48">
              <a:extLst>
                <a:ext uri="{FF2B5EF4-FFF2-40B4-BE49-F238E27FC236}">
                  <a16:creationId xmlns:a16="http://schemas.microsoft.com/office/drawing/2014/main" id="{A96BE779-6636-A849-B1D0-5A70D214E04E}"/>
                </a:ext>
              </a:extLst>
            </p:cNvPr>
            <p:cNvSpPr/>
            <p:nvPr/>
          </p:nvSpPr>
          <p:spPr>
            <a:xfrm>
              <a:off x="3032324" y="2340283"/>
              <a:ext cx="266819" cy="346525"/>
            </a:xfrm>
            <a:custGeom>
              <a:avLst/>
              <a:gdLst>
                <a:gd name="connsiteX0" fmla="*/ 176452 w 266819"/>
                <a:gd name="connsiteY0" fmla="*/ -86 h 346525"/>
                <a:gd name="connsiteX1" fmla="*/ 81074 w 266819"/>
                <a:gd name="connsiteY1" fmla="*/ 55428 h 346525"/>
                <a:gd name="connsiteX2" fmla="*/ -72 w 266819"/>
                <a:gd name="connsiteY2" fmla="*/ 277538 h 346525"/>
                <a:gd name="connsiteX3" fmla="*/ 14161 w 266819"/>
                <a:gd name="connsiteY3" fmla="*/ 335896 h 346525"/>
                <a:gd name="connsiteX4" fmla="*/ 146559 w 266819"/>
                <a:gd name="connsiteY4" fmla="*/ 330209 h 346525"/>
                <a:gd name="connsiteX5" fmla="*/ 186450 w 266819"/>
                <a:gd name="connsiteY5" fmla="*/ 314552 h 346525"/>
                <a:gd name="connsiteX6" fmla="*/ 194995 w 266819"/>
                <a:gd name="connsiteY6" fmla="*/ 268995 h 346525"/>
                <a:gd name="connsiteX7" fmla="*/ 216343 w 266819"/>
                <a:gd name="connsiteY7" fmla="*/ 186437 h 346525"/>
                <a:gd name="connsiteX8" fmla="*/ 266167 w 266819"/>
                <a:gd name="connsiteY8" fmla="*/ 82536 h 346525"/>
                <a:gd name="connsiteX9" fmla="*/ 260480 w 266819"/>
                <a:gd name="connsiteY9" fmla="*/ 55519 h 346525"/>
                <a:gd name="connsiteX10" fmla="*/ 176452 w 266819"/>
                <a:gd name="connsiteY10" fmla="*/ -86 h 34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819" h="346525">
                  <a:moveTo>
                    <a:pt x="176452" y="-86"/>
                  </a:moveTo>
                  <a:cubicBezTo>
                    <a:pt x="176452" y="-86"/>
                    <a:pt x="122406" y="-86"/>
                    <a:pt x="81074" y="55428"/>
                  </a:cubicBezTo>
                  <a:cubicBezTo>
                    <a:pt x="39742" y="110943"/>
                    <a:pt x="-72" y="244731"/>
                    <a:pt x="-72" y="277538"/>
                  </a:cubicBezTo>
                  <a:cubicBezTo>
                    <a:pt x="-72" y="310345"/>
                    <a:pt x="1344" y="325938"/>
                    <a:pt x="14161" y="335896"/>
                  </a:cubicBezTo>
                  <a:cubicBezTo>
                    <a:pt x="26977" y="345853"/>
                    <a:pt x="95306" y="355824"/>
                    <a:pt x="146559" y="330209"/>
                  </a:cubicBezTo>
                  <a:cubicBezTo>
                    <a:pt x="197813" y="304594"/>
                    <a:pt x="186450" y="314552"/>
                    <a:pt x="186450" y="314552"/>
                  </a:cubicBezTo>
                  <a:cubicBezTo>
                    <a:pt x="186450" y="314552"/>
                    <a:pt x="200682" y="290352"/>
                    <a:pt x="194995" y="268995"/>
                  </a:cubicBezTo>
                  <a:cubicBezTo>
                    <a:pt x="189307" y="247638"/>
                    <a:pt x="200682" y="220608"/>
                    <a:pt x="216343" y="186437"/>
                  </a:cubicBezTo>
                  <a:cubicBezTo>
                    <a:pt x="232003" y="152267"/>
                    <a:pt x="263324" y="96765"/>
                    <a:pt x="266167" y="82536"/>
                  </a:cubicBezTo>
                  <a:cubicBezTo>
                    <a:pt x="269011" y="68307"/>
                    <a:pt x="260480" y="55519"/>
                    <a:pt x="260480" y="55519"/>
                  </a:cubicBezTo>
                  <a:cubicBezTo>
                    <a:pt x="260480" y="55519"/>
                    <a:pt x="256182" y="15571"/>
                    <a:pt x="176452" y="-86"/>
                  </a:cubicBezTo>
                  <a:close/>
                </a:path>
              </a:pathLst>
            </a:custGeom>
            <a:solidFill>
              <a:srgbClr val="DADEEA"/>
            </a:solidFill>
            <a:ln w="1283" cap="flat">
              <a:noFill/>
              <a:prstDash val="solid"/>
              <a:miter/>
            </a:ln>
          </p:spPr>
          <p:txBody>
            <a:bodyPr rtlCol="0" anchor="ctr"/>
            <a:lstStyle/>
            <a:p>
              <a:endParaRPr lang="en-VN"/>
            </a:p>
          </p:txBody>
        </p:sp>
        <p:sp>
          <p:nvSpPr>
            <p:cNvPr id="200" name="Graphic 48">
              <a:extLst>
                <a:ext uri="{FF2B5EF4-FFF2-40B4-BE49-F238E27FC236}">
                  <a16:creationId xmlns:a16="http://schemas.microsoft.com/office/drawing/2014/main" id="{DF90A07B-3143-0B4E-AD33-63F9D44BA7E9}"/>
                </a:ext>
              </a:extLst>
            </p:cNvPr>
            <p:cNvSpPr/>
            <p:nvPr/>
          </p:nvSpPr>
          <p:spPr>
            <a:xfrm>
              <a:off x="3032324" y="2487464"/>
              <a:ext cx="196381" cy="199318"/>
            </a:xfrm>
            <a:custGeom>
              <a:avLst/>
              <a:gdLst>
                <a:gd name="connsiteX0" fmla="*/ 194969 w 196381"/>
                <a:gd name="connsiteY0" fmla="*/ 121750 h 199318"/>
                <a:gd name="connsiteX1" fmla="*/ 193566 w 196381"/>
                <a:gd name="connsiteY1" fmla="*/ 112744 h 199318"/>
                <a:gd name="connsiteX2" fmla="*/ 142956 w 196381"/>
                <a:gd name="connsiteY2" fmla="*/ 87232 h 199318"/>
                <a:gd name="connsiteX3" fmla="*/ 49612 w 196381"/>
                <a:gd name="connsiteY3" fmla="*/ 15185 h 199318"/>
                <a:gd name="connsiteX4" fmla="*/ 35084 w 196381"/>
                <a:gd name="connsiteY4" fmla="*/ -86 h 199318"/>
                <a:gd name="connsiteX5" fmla="*/ -72 w 196381"/>
                <a:gd name="connsiteY5" fmla="*/ 130331 h 199318"/>
                <a:gd name="connsiteX6" fmla="*/ 14161 w 196381"/>
                <a:gd name="connsiteY6" fmla="*/ 188689 h 199318"/>
                <a:gd name="connsiteX7" fmla="*/ 146559 w 196381"/>
                <a:gd name="connsiteY7" fmla="*/ 183002 h 199318"/>
                <a:gd name="connsiteX8" fmla="*/ 187377 w 196381"/>
                <a:gd name="connsiteY8" fmla="*/ 165583 h 199318"/>
                <a:gd name="connsiteX9" fmla="*/ 194969 w 196381"/>
                <a:gd name="connsiteY9" fmla="*/ 121750 h 19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81" h="199318">
                  <a:moveTo>
                    <a:pt x="194969" y="121750"/>
                  </a:moveTo>
                  <a:cubicBezTo>
                    <a:pt x="194195" y="118804"/>
                    <a:pt x="193725" y="115786"/>
                    <a:pt x="193566" y="112744"/>
                  </a:cubicBezTo>
                  <a:cubicBezTo>
                    <a:pt x="176209" y="105243"/>
                    <a:pt x="159309" y="96725"/>
                    <a:pt x="142956" y="87232"/>
                  </a:cubicBezTo>
                  <a:lnTo>
                    <a:pt x="49612" y="15185"/>
                  </a:lnTo>
                  <a:cubicBezTo>
                    <a:pt x="44628" y="10176"/>
                    <a:pt x="39785" y="5086"/>
                    <a:pt x="35084" y="-86"/>
                  </a:cubicBezTo>
                  <a:cubicBezTo>
                    <a:pt x="14495" y="53949"/>
                    <a:pt x="-72" y="110557"/>
                    <a:pt x="-72" y="130331"/>
                  </a:cubicBezTo>
                  <a:cubicBezTo>
                    <a:pt x="-72" y="163074"/>
                    <a:pt x="1344" y="178731"/>
                    <a:pt x="14161" y="188689"/>
                  </a:cubicBezTo>
                  <a:cubicBezTo>
                    <a:pt x="26977" y="198647"/>
                    <a:pt x="95306" y="208617"/>
                    <a:pt x="146559" y="183002"/>
                  </a:cubicBezTo>
                  <a:cubicBezTo>
                    <a:pt x="179205" y="166676"/>
                    <a:pt x="186450" y="164798"/>
                    <a:pt x="187377" y="165583"/>
                  </a:cubicBezTo>
                  <a:cubicBezTo>
                    <a:pt x="190478" y="159613"/>
                    <a:pt x="199743" y="139684"/>
                    <a:pt x="194969" y="121750"/>
                  </a:cubicBezTo>
                  <a:close/>
                </a:path>
              </a:pathLst>
            </a:custGeom>
            <a:solidFill>
              <a:srgbClr val="CED0D8"/>
            </a:solidFill>
            <a:ln w="1283" cap="flat">
              <a:noFill/>
              <a:prstDash val="solid"/>
              <a:miter/>
            </a:ln>
          </p:spPr>
          <p:txBody>
            <a:bodyPr rtlCol="0" anchor="ctr"/>
            <a:lstStyle/>
            <a:p>
              <a:endParaRPr lang="en-VN"/>
            </a:p>
          </p:txBody>
        </p:sp>
        <p:sp>
          <p:nvSpPr>
            <p:cNvPr id="201" name="Graphic 48">
              <a:extLst>
                <a:ext uri="{FF2B5EF4-FFF2-40B4-BE49-F238E27FC236}">
                  <a16:creationId xmlns:a16="http://schemas.microsoft.com/office/drawing/2014/main" id="{D2A1F0F2-E28F-0F43-870B-19D40F4D1937}"/>
                </a:ext>
              </a:extLst>
            </p:cNvPr>
            <p:cNvSpPr/>
            <p:nvPr/>
          </p:nvSpPr>
          <p:spPr>
            <a:xfrm>
              <a:off x="3213119" y="2270153"/>
              <a:ext cx="132077" cy="150469"/>
            </a:xfrm>
            <a:custGeom>
              <a:avLst/>
              <a:gdLst>
                <a:gd name="connsiteX0" fmla="*/ 77175 w 132077"/>
                <a:gd name="connsiteY0" fmla="*/ -86 h 150469"/>
                <a:gd name="connsiteX1" fmla="*/ 31404 w 132077"/>
                <a:gd name="connsiteY1" fmla="*/ 70082 h 150469"/>
                <a:gd name="connsiteX2" fmla="*/ -71 w 132077"/>
                <a:gd name="connsiteY2" fmla="*/ 87129 h 150469"/>
                <a:gd name="connsiteX3" fmla="*/ 27466 w 132077"/>
                <a:gd name="connsiteY3" fmla="*/ 148253 h 150469"/>
                <a:gd name="connsiteX4" fmla="*/ 67550 w 132077"/>
                <a:gd name="connsiteY4" fmla="*/ 149037 h 150469"/>
                <a:gd name="connsiteX5" fmla="*/ 67396 w 132077"/>
                <a:gd name="connsiteY5" fmla="*/ 130897 h 150469"/>
                <a:gd name="connsiteX6" fmla="*/ 132006 w 132077"/>
                <a:gd name="connsiteY6" fmla="*/ 47619 h 15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077" h="150469">
                  <a:moveTo>
                    <a:pt x="77175" y="-86"/>
                  </a:moveTo>
                  <a:cubicBezTo>
                    <a:pt x="77175" y="-86"/>
                    <a:pt x="43886" y="60703"/>
                    <a:pt x="31404" y="70082"/>
                  </a:cubicBezTo>
                  <a:cubicBezTo>
                    <a:pt x="18922" y="79461"/>
                    <a:pt x="-71" y="87129"/>
                    <a:pt x="-71" y="87129"/>
                  </a:cubicBezTo>
                  <a:cubicBezTo>
                    <a:pt x="-71" y="87129"/>
                    <a:pt x="-393" y="143969"/>
                    <a:pt x="27466" y="148253"/>
                  </a:cubicBezTo>
                  <a:cubicBezTo>
                    <a:pt x="55325" y="152537"/>
                    <a:pt x="67550" y="149037"/>
                    <a:pt x="67550" y="149037"/>
                  </a:cubicBezTo>
                  <a:cubicBezTo>
                    <a:pt x="67550" y="149037"/>
                    <a:pt x="62840" y="141228"/>
                    <a:pt x="67396" y="130897"/>
                  </a:cubicBezTo>
                  <a:cubicBezTo>
                    <a:pt x="71951" y="120566"/>
                    <a:pt x="132006" y="47619"/>
                    <a:pt x="132006" y="47619"/>
                  </a:cubicBezTo>
                  <a:close/>
                </a:path>
              </a:pathLst>
            </a:custGeom>
            <a:solidFill>
              <a:srgbClr val="E08A68"/>
            </a:solidFill>
            <a:ln w="1283" cap="flat">
              <a:noFill/>
              <a:prstDash val="solid"/>
              <a:miter/>
            </a:ln>
          </p:spPr>
          <p:txBody>
            <a:bodyPr rtlCol="0" anchor="ctr"/>
            <a:lstStyle/>
            <a:p>
              <a:endParaRPr lang="en-VN"/>
            </a:p>
          </p:txBody>
        </p:sp>
        <p:sp>
          <p:nvSpPr>
            <p:cNvPr id="202" name="Graphic 48">
              <a:extLst>
                <a:ext uri="{FF2B5EF4-FFF2-40B4-BE49-F238E27FC236}">
                  <a16:creationId xmlns:a16="http://schemas.microsoft.com/office/drawing/2014/main" id="{AE25F467-12B2-EF45-BBCC-92820DE5E942}"/>
                </a:ext>
              </a:extLst>
            </p:cNvPr>
            <p:cNvSpPr/>
            <p:nvPr/>
          </p:nvSpPr>
          <p:spPr>
            <a:xfrm>
              <a:off x="3239370" y="2411763"/>
              <a:ext cx="40366" cy="32498"/>
            </a:xfrm>
            <a:custGeom>
              <a:avLst/>
              <a:gdLst>
                <a:gd name="connsiteX0" fmla="*/ 0 w 40366"/>
                <a:gd name="connsiteY0" fmla="*/ 6729 h 32498"/>
                <a:gd name="connsiteX1" fmla="*/ 29326 w 40366"/>
                <a:gd name="connsiteY1" fmla="*/ 13946 h 32498"/>
                <a:gd name="connsiteX2" fmla="*/ 37330 w 40366"/>
                <a:gd name="connsiteY2" fmla="*/ 32498 h 32498"/>
                <a:gd name="connsiteX3" fmla="*/ 40367 w 40366"/>
                <a:gd name="connsiteY3" fmla="*/ 0 h 32498"/>
                <a:gd name="connsiteX4" fmla="*/ 0 w 40366"/>
                <a:gd name="connsiteY4" fmla="*/ 6729 h 32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66" h="32498">
                  <a:moveTo>
                    <a:pt x="0" y="6729"/>
                  </a:moveTo>
                  <a:lnTo>
                    <a:pt x="29326" y="13946"/>
                  </a:lnTo>
                  <a:lnTo>
                    <a:pt x="37330" y="32498"/>
                  </a:lnTo>
                  <a:lnTo>
                    <a:pt x="40367" y="0"/>
                  </a:lnTo>
                  <a:lnTo>
                    <a:pt x="0" y="6729"/>
                  </a:lnTo>
                  <a:close/>
                </a:path>
              </a:pathLst>
            </a:custGeom>
            <a:solidFill>
              <a:srgbClr val="BABBBF"/>
            </a:solidFill>
            <a:ln w="1283" cap="flat">
              <a:noFill/>
              <a:prstDash val="solid"/>
              <a:miter/>
            </a:ln>
          </p:spPr>
          <p:txBody>
            <a:bodyPr rtlCol="0" anchor="ctr"/>
            <a:lstStyle/>
            <a:p>
              <a:endParaRPr lang="en-VN"/>
            </a:p>
          </p:txBody>
        </p:sp>
        <p:sp>
          <p:nvSpPr>
            <p:cNvPr id="203" name="Graphic 48">
              <a:extLst>
                <a:ext uri="{FF2B5EF4-FFF2-40B4-BE49-F238E27FC236}">
                  <a16:creationId xmlns:a16="http://schemas.microsoft.com/office/drawing/2014/main" id="{43804C92-E309-2143-B1DB-ADE99841E3D9}"/>
                </a:ext>
              </a:extLst>
            </p:cNvPr>
            <p:cNvSpPr/>
            <p:nvPr/>
          </p:nvSpPr>
          <p:spPr>
            <a:xfrm>
              <a:off x="3201847" y="2329283"/>
              <a:ext cx="47032" cy="88964"/>
            </a:xfrm>
            <a:custGeom>
              <a:avLst/>
              <a:gdLst>
                <a:gd name="connsiteX0" fmla="*/ 36018 w 47032"/>
                <a:gd name="connsiteY0" fmla="*/ 88965 h 88964"/>
                <a:gd name="connsiteX1" fmla="*/ 47033 w 47032"/>
                <a:gd name="connsiteY1" fmla="*/ 68058 h 88964"/>
                <a:gd name="connsiteX2" fmla="*/ 37446 w 47032"/>
                <a:gd name="connsiteY2" fmla="*/ 0 h 88964"/>
                <a:gd name="connsiteX3" fmla="*/ 0 w 47032"/>
                <a:gd name="connsiteY3" fmla="*/ 12531 h 88964"/>
                <a:gd name="connsiteX4" fmla="*/ 5495 w 47032"/>
                <a:gd name="connsiteY4" fmla="*/ 79161 h 88964"/>
                <a:gd name="connsiteX5" fmla="*/ 36018 w 47032"/>
                <a:gd name="connsiteY5" fmla="*/ 88965 h 88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32" h="88964">
                  <a:moveTo>
                    <a:pt x="36018" y="88965"/>
                  </a:moveTo>
                  <a:lnTo>
                    <a:pt x="47033" y="68058"/>
                  </a:lnTo>
                  <a:lnTo>
                    <a:pt x="37446" y="0"/>
                  </a:lnTo>
                  <a:lnTo>
                    <a:pt x="0" y="12531"/>
                  </a:lnTo>
                  <a:lnTo>
                    <a:pt x="5495" y="79161"/>
                  </a:lnTo>
                  <a:lnTo>
                    <a:pt x="36018" y="88965"/>
                  </a:lnTo>
                  <a:close/>
                </a:path>
              </a:pathLst>
            </a:custGeom>
            <a:solidFill>
              <a:srgbClr val="DADEEA"/>
            </a:solidFill>
            <a:ln w="1283" cap="flat">
              <a:noFill/>
              <a:prstDash val="solid"/>
              <a:miter/>
            </a:ln>
          </p:spPr>
          <p:txBody>
            <a:bodyPr rtlCol="0" anchor="ctr"/>
            <a:lstStyle/>
            <a:p>
              <a:endParaRPr lang="en-VN"/>
            </a:p>
          </p:txBody>
        </p:sp>
        <p:sp>
          <p:nvSpPr>
            <p:cNvPr id="204" name="Graphic 48">
              <a:extLst>
                <a:ext uri="{FF2B5EF4-FFF2-40B4-BE49-F238E27FC236}">
                  <a16:creationId xmlns:a16="http://schemas.microsoft.com/office/drawing/2014/main" id="{300DEE69-2F26-8646-BFFF-47250FFAA6F9}"/>
                </a:ext>
              </a:extLst>
            </p:cNvPr>
            <p:cNvSpPr/>
            <p:nvPr/>
          </p:nvSpPr>
          <p:spPr>
            <a:xfrm>
              <a:off x="3240657" y="2384617"/>
              <a:ext cx="54431" cy="59657"/>
            </a:xfrm>
            <a:custGeom>
              <a:avLst/>
              <a:gdLst>
                <a:gd name="connsiteX0" fmla="*/ 50937 w 54431"/>
                <a:gd name="connsiteY0" fmla="*/ -86 h 59657"/>
                <a:gd name="connsiteX1" fmla="*/ 54360 w 54431"/>
                <a:gd name="connsiteY1" fmla="*/ 16510 h 59657"/>
                <a:gd name="connsiteX2" fmla="*/ 35972 w 54431"/>
                <a:gd name="connsiteY2" fmla="*/ 59571 h 59657"/>
                <a:gd name="connsiteX3" fmla="*/ 35843 w 54431"/>
                <a:gd name="connsiteY3" fmla="*/ 33274 h 59657"/>
                <a:gd name="connsiteX4" fmla="*/ -72 w 54431"/>
                <a:gd name="connsiteY4" fmla="*/ 33789 h 59657"/>
                <a:gd name="connsiteX5" fmla="*/ 50937 w 54431"/>
                <a:gd name="connsiteY5" fmla="*/ -86 h 59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431" h="59657">
                  <a:moveTo>
                    <a:pt x="50937" y="-86"/>
                  </a:moveTo>
                  <a:lnTo>
                    <a:pt x="54360" y="16510"/>
                  </a:lnTo>
                  <a:cubicBezTo>
                    <a:pt x="51130" y="29595"/>
                    <a:pt x="35972" y="59571"/>
                    <a:pt x="35972" y="59571"/>
                  </a:cubicBezTo>
                  <a:lnTo>
                    <a:pt x="35843" y="33274"/>
                  </a:lnTo>
                  <a:lnTo>
                    <a:pt x="-72" y="33789"/>
                  </a:lnTo>
                  <a:cubicBezTo>
                    <a:pt x="-72" y="33789"/>
                    <a:pt x="40231" y="27124"/>
                    <a:pt x="50937" y="-86"/>
                  </a:cubicBezTo>
                  <a:close/>
                </a:path>
              </a:pathLst>
            </a:custGeom>
            <a:solidFill>
              <a:srgbClr val="DADEEA"/>
            </a:solidFill>
            <a:ln w="1283" cap="flat">
              <a:noFill/>
              <a:prstDash val="solid"/>
              <a:miter/>
            </a:ln>
          </p:spPr>
          <p:txBody>
            <a:bodyPr rtlCol="0" anchor="ctr"/>
            <a:lstStyle/>
            <a:p>
              <a:endParaRPr lang="en-VN"/>
            </a:p>
          </p:txBody>
        </p:sp>
        <p:sp>
          <p:nvSpPr>
            <p:cNvPr id="205" name="Graphic 48">
              <a:extLst>
                <a:ext uri="{FF2B5EF4-FFF2-40B4-BE49-F238E27FC236}">
                  <a16:creationId xmlns:a16="http://schemas.microsoft.com/office/drawing/2014/main" id="{E40E273E-9526-3741-91C9-C201BF6A5034}"/>
                </a:ext>
              </a:extLst>
            </p:cNvPr>
            <p:cNvSpPr/>
            <p:nvPr/>
          </p:nvSpPr>
          <p:spPr>
            <a:xfrm>
              <a:off x="3207200" y="2397907"/>
              <a:ext cx="41177" cy="20623"/>
            </a:xfrm>
            <a:custGeom>
              <a:avLst/>
              <a:gdLst>
                <a:gd name="connsiteX0" fmla="*/ 0 w 41177"/>
                <a:gd name="connsiteY0" fmla="*/ 10292 h 20623"/>
                <a:gd name="connsiteX1" fmla="*/ 41178 w 41177"/>
                <a:gd name="connsiteY1" fmla="*/ 0 h 20623"/>
                <a:gd name="connsiteX2" fmla="*/ 31874 w 41177"/>
                <a:gd name="connsiteY2" fmla="*/ 20623 h 20623"/>
                <a:gd name="connsiteX3" fmla="*/ 23458 w 41177"/>
                <a:gd name="connsiteY3" fmla="*/ 6986 h 20623"/>
                <a:gd name="connsiteX4" fmla="*/ 0 w 41177"/>
                <a:gd name="connsiteY4" fmla="*/ 10292 h 2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7" h="20623">
                  <a:moveTo>
                    <a:pt x="0" y="10292"/>
                  </a:moveTo>
                  <a:lnTo>
                    <a:pt x="41178" y="0"/>
                  </a:lnTo>
                  <a:lnTo>
                    <a:pt x="31874" y="20623"/>
                  </a:lnTo>
                  <a:lnTo>
                    <a:pt x="23458" y="6986"/>
                  </a:lnTo>
                  <a:lnTo>
                    <a:pt x="0" y="10292"/>
                  </a:lnTo>
                  <a:close/>
                </a:path>
              </a:pathLst>
            </a:custGeom>
            <a:solidFill>
              <a:srgbClr val="BABBBF"/>
            </a:solidFill>
            <a:ln w="1283" cap="flat">
              <a:noFill/>
              <a:prstDash val="solid"/>
              <a:miter/>
            </a:ln>
          </p:spPr>
          <p:txBody>
            <a:bodyPr rtlCol="0" anchor="ctr"/>
            <a:lstStyle/>
            <a:p>
              <a:endParaRPr lang="en-VN"/>
            </a:p>
          </p:txBody>
        </p:sp>
        <p:sp>
          <p:nvSpPr>
            <p:cNvPr id="206" name="Graphic 48">
              <a:extLst>
                <a:ext uri="{FF2B5EF4-FFF2-40B4-BE49-F238E27FC236}">
                  <a16:creationId xmlns:a16="http://schemas.microsoft.com/office/drawing/2014/main" id="{3535928D-0BC3-3047-9A03-9ACD4A686E85}"/>
                </a:ext>
              </a:extLst>
            </p:cNvPr>
            <p:cNvSpPr/>
            <p:nvPr/>
          </p:nvSpPr>
          <p:spPr>
            <a:xfrm>
              <a:off x="3251753" y="2182790"/>
              <a:ext cx="144706" cy="209006"/>
            </a:xfrm>
            <a:custGeom>
              <a:avLst/>
              <a:gdLst>
                <a:gd name="connsiteX0" fmla="*/ 141988 w 144706"/>
                <a:gd name="connsiteY0" fmla="*/ 94778 h 209006"/>
                <a:gd name="connsiteX1" fmla="*/ 144330 w 144706"/>
                <a:gd name="connsiteY1" fmla="*/ 154164 h 209006"/>
                <a:gd name="connsiteX2" fmla="*/ 107386 w 144706"/>
                <a:gd name="connsiteY2" fmla="*/ 203928 h 209006"/>
                <a:gd name="connsiteX3" fmla="*/ 87414 w 144706"/>
                <a:gd name="connsiteY3" fmla="*/ 208907 h 209006"/>
                <a:gd name="connsiteX4" fmla="*/ 37512 w 144706"/>
                <a:gd name="connsiteY4" fmla="*/ 179008 h 209006"/>
                <a:gd name="connsiteX5" fmla="*/ 13848 w 144706"/>
                <a:gd name="connsiteY5" fmla="*/ 124844 h 209006"/>
                <a:gd name="connsiteX6" fmla="*/ 1855 w 144706"/>
                <a:gd name="connsiteY6" fmla="*/ 50520 h 209006"/>
                <a:gd name="connsiteX7" fmla="*/ 73453 w 144706"/>
                <a:gd name="connsiteY7" fmla="*/ 75 h 209006"/>
                <a:gd name="connsiteX8" fmla="*/ 131076 w 144706"/>
                <a:gd name="connsiteY8" fmla="*/ 34207 h 209006"/>
                <a:gd name="connsiteX9" fmla="*/ 141988 w 144706"/>
                <a:gd name="connsiteY9" fmla="*/ 94778 h 20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4706" h="209006">
                  <a:moveTo>
                    <a:pt x="141988" y="94778"/>
                  </a:moveTo>
                  <a:cubicBezTo>
                    <a:pt x="141988" y="94778"/>
                    <a:pt x="145706" y="138610"/>
                    <a:pt x="144330" y="154164"/>
                  </a:cubicBezTo>
                  <a:cubicBezTo>
                    <a:pt x="142953" y="169719"/>
                    <a:pt x="114733" y="198422"/>
                    <a:pt x="107386" y="203928"/>
                  </a:cubicBezTo>
                  <a:cubicBezTo>
                    <a:pt x="100038" y="209435"/>
                    <a:pt x="87414" y="208907"/>
                    <a:pt x="87414" y="208907"/>
                  </a:cubicBezTo>
                  <a:cubicBezTo>
                    <a:pt x="87414" y="208907"/>
                    <a:pt x="44808" y="188760"/>
                    <a:pt x="37512" y="179008"/>
                  </a:cubicBezTo>
                  <a:cubicBezTo>
                    <a:pt x="30216" y="169256"/>
                    <a:pt x="13848" y="124844"/>
                    <a:pt x="13848" y="124844"/>
                  </a:cubicBezTo>
                  <a:cubicBezTo>
                    <a:pt x="13848" y="124844"/>
                    <a:pt x="-6252" y="67271"/>
                    <a:pt x="1855" y="50520"/>
                  </a:cubicBezTo>
                  <a:cubicBezTo>
                    <a:pt x="9962" y="33769"/>
                    <a:pt x="35312" y="-2807"/>
                    <a:pt x="73453" y="75"/>
                  </a:cubicBezTo>
                  <a:cubicBezTo>
                    <a:pt x="111593" y="2957"/>
                    <a:pt x="123831" y="5607"/>
                    <a:pt x="131076" y="34207"/>
                  </a:cubicBezTo>
                  <a:cubicBezTo>
                    <a:pt x="134254" y="46751"/>
                    <a:pt x="141988" y="94778"/>
                    <a:pt x="141988" y="94778"/>
                  </a:cubicBezTo>
                  <a:close/>
                </a:path>
              </a:pathLst>
            </a:custGeom>
            <a:solidFill>
              <a:srgbClr val="EF9E78"/>
            </a:solidFill>
            <a:ln w="1283" cap="flat">
              <a:noFill/>
              <a:prstDash val="solid"/>
              <a:miter/>
            </a:ln>
          </p:spPr>
          <p:txBody>
            <a:bodyPr rtlCol="0" anchor="ctr"/>
            <a:lstStyle/>
            <a:p>
              <a:endParaRPr lang="en-VN"/>
            </a:p>
          </p:txBody>
        </p:sp>
        <p:sp>
          <p:nvSpPr>
            <p:cNvPr id="207" name="Graphic 48">
              <a:extLst>
                <a:ext uri="{FF2B5EF4-FFF2-40B4-BE49-F238E27FC236}">
                  <a16:creationId xmlns:a16="http://schemas.microsoft.com/office/drawing/2014/main" id="{2CFDFFC0-B299-3248-A5D8-D832D4513ED0}"/>
                </a:ext>
              </a:extLst>
            </p:cNvPr>
            <p:cNvSpPr/>
            <p:nvPr/>
          </p:nvSpPr>
          <p:spPr>
            <a:xfrm>
              <a:off x="3350994" y="2225667"/>
              <a:ext cx="31107" cy="9736"/>
            </a:xfrm>
            <a:custGeom>
              <a:avLst/>
              <a:gdLst>
                <a:gd name="connsiteX0" fmla="*/ 30341 w 31107"/>
                <a:gd name="connsiteY0" fmla="*/ 9651 h 9736"/>
                <a:gd name="connsiteX1" fmla="*/ 1234 w 31107"/>
                <a:gd name="connsiteY1" fmla="*/ 8622 h 9736"/>
                <a:gd name="connsiteX2" fmla="*/ 577 w 31107"/>
                <a:gd name="connsiteY2" fmla="*/ 3604 h 9736"/>
                <a:gd name="connsiteX3" fmla="*/ 26481 w 31107"/>
                <a:gd name="connsiteY3" fmla="*/ 1185 h 9736"/>
                <a:gd name="connsiteX4" fmla="*/ 30341 w 31107"/>
                <a:gd name="connsiteY4" fmla="*/ 9651 h 9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07" h="9736">
                  <a:moveTo>
                    <a:pt x="30341" y="9651"/>
                  </a:moveTo>
                  <a:lnTo>
                    <a:pt x="1234" y="8622"/>
                  </a:lnTo>
                  <a:cubicBezTo>
                    <a:pt x="1234" y="8622"/>
                    <a:pt x="-1198" y="6872"/>
                    <a:pt x="577" y="3604"/>
                  </a:cubicBezTo>
                  <a:cubicBezTo>
                    <a:pt x="2353" y="336"/>
                    <a:pt x="22453" y="-1452"/>
                    <a:pt x="26481" y="1185"/>
                  </a:cubicBezTo>
                  <a:cubicBezTo>
                    <a:pt x="30508" y="3823"/>
                    <a:pt x="32065" y="8043"/>
                    <a:pt x="30341" y="9651"/>
                  </a:cubicBezTo>
                  <a:close/>
                </a:path>
              </a:pathLst>
            </a:custGeom>
            <a:solidFill>
              <a:srgbClr val="330F1D"/>
            </a:solidFill>
            <a:ln w="1283" cap="flat">
              <a:noFill/>
              <a:prstDash val="solid"/>
              <a:miter/>
            </a:ln>
          </p:spPr>
          <p:txBody>
            <a:bodyPr rtlCol="0" anchor="ctr"/>
            <a:lstStyle/>
            <a:p>
              <a:endParaRPr lang="en-VN"/>
            </a:p>
          </p:txBody>
        </p:sp>
        <p:sp>
          <p:nvSpPr>
            <p:cNvPr id="208" name="Graphic 48">
              <a:extLst>
                <a:ext uri="{FF2B5EF4-FFF2-40B4-BE49-F238E27FC236}">
                  <a16:creationId xmlns:a16="http://schemas.microsoft.com/office/drawing/2014/main" id="{6DDB4A0D-F666-B242-A078-F5B8E9047511}"/>
                </a:ext>
              </a:extLst>
            </p:cNvPr>
            <p:cNvSpPr/>
            <p:nvPr/>
          </p:nvSpPr>
          <p:spPr>
            <a:xfrm>
              <a:off x="3288080" y="2233898"/>
              <a:ext cx="30022" cy="24149"/>
            </a:xfrm>
            <a:custGeom>
              <a:avLst/>
              <a:gdLst>
                <a:gd name="connsiteX0" fmla="*/ 27243 w 30022"/>
                <a:gd name="connsiteY0" fmla="*/ -86 h 24149"/>
                <a:gd name="connsiteX1" fmla="*/ 143 w 30022"/>
                <a:gd name="connsiteY1" fmla="*/ 18672 h 24149"/>
                <a:gd name="connsiteX2" fmla="*/ 2588 w 30022"/>
                <a:gd name="connsiteY2" fmla="*/ 23818 h 24149"/>
                <a:gd name="connsiteX3" fmla="*/ 28736 w 30022"/>
                <a:gd name="connsiteY3" fmla="*/ 10309 h 24149"/>
                <a:gd name="connsiteX4" fmla="*/ 27243 w 30022"/>
                <a:gd name="connsiteY4" fmla="*/ -86 h 24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2" h="24149">
                  <a:moveTo>
                    <a:pt x="27243" y="-86"/>
                  </a:moveTo>
                  <a:lnTo>
                    <a:pt x="143" y="18672"/>
                  </a:lnTo>
                  <a:cubicBezTo>
                    <a:pt x="143" y="18672"/>
                    <a:pt x="-1144" y="21837"/>
                    <a:pt x="2588" y="23818"/>
                  </a:cubicBezTo>
                  <a:cubicBezTo>
                    <a:pt x="6320" y="25799"/>
                    <a:pt x="26471" y="15301"/>
                    <a:pt x="28736" y="10309"/>
                  </a:cubicBezTo>
                  <a:cubicBezTo>
                    <a:pt x="31000" y="5317"/>
                    <a:pt x="29868" y="390"/>
                    <a:pt x="27243" y="-86"/>
                  </a:cubicBezTo>
                  <a:close/>
                </a:path>
              </a:pathLst>
            </a:custGeom>
            <a:solidFill>
              <a:srgbClr val="330F1D"/>
            </a:solidFill>
            <a:ln w="1283" cap="flat">
              <a:noFill/>
              <a:prstDash val="solid"/>
              <a:miter/>
            </a:ln>
          </p:spPr>
          <p:txBody>
            <a:bodyPr rtlCol="0" anchor="ctr"/>
            <a:lstStyle/>
            <a:p>
              <a:endParaRPr lang="en-VN"/>
            </a:p>
          </p:txBody>
        </p:sp>
        <p:sp>
          <p:nvSpPr>
            <p:cNvPr id="209" name="Graphic 48">
              <a:extLst>
                <a:ext uri="{FF2B5EF4-FFF2-40B4-BE49-F238E27FC236}">
                  <a16:creationId xmlns:a16="http://schemas.microsoft.com/office/drawing/2014/main" id="{2F85E556-BCC5-FA4A-B478-CC3FEBFA595E}"/>
                </a:ext>
              </a:extLst>
            </p:cNvPr>
            <p:cNvSpPr/>
            <p:nvPr/>
          </p:nvSpPr>
          <p:spPr>
            <a:xfrm>
              <a:off x="3345022" y="2257584"/>
              <a:ext cx="14565" cy="63233"/>
            </a:xfrm>
            <a:custGeom>
              <a:avLst/>
              <a:gdLst>
                <a:gd name="connsiteX0" fmla="*/ 5983 w 14565"/>
                <a:gd name="connsiteY0" fmla="*/ 63148 h 63233"/>
                <a:gd name="connsiteX1" fmla="*/ 14347 w 14565"/>
                <a:gd name="connsiteY1" fmla="*/ 57024 h 63233"/>
                <a:gd name="connsiteX2" fmla="*/ 9857 w 14565"/>
                <a:gd name="connsiteY2" fmla="*/ 48983 h 63233"/>
                <a:gd name="connsiteX3" fmla="*/ 2663 w 14565"/>
                <a:gd name="connsiteY3" fmla="*/ -86 h 63233"/>
                <a:gd name="connsiteX4" fmla="*/ -65 w 14565"/>
                <a:gd name="connsiteY4" fmla="*/ 30 h 63233"/>
                <a:gd name="connsiteX5" fmla="*/ 669 w 14565"/>
                <a:gd name="connsiteY5" fmla="*/ 22544 h 63233"/>
                <a:gd name="connsiteX6" fmla="*/ 7901 w 14565"/>
                <a:gd name="connsiteY6" fmla="*/ 50694 h 63233"/>
                <a:gd name="connsiteX7" fmla="*/ 11684 w 14565"/>
                <a:gd name="connsiteY7" fmla="*/ 56651 h 63233"/>
                <a:gd name="connsiteX8" fmla="*/ 5057 w 14565"/>
                <a:gd name="connsiteY8" fmla="*/ 61025 h 6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65" h="63233">
                  <a:moveTo>
                    <a:pt x="5983" y="63148"/>
                  </a:moveTo>
                  <a:cubicBezTo>
                    <a:pt x="9445" y="61861"/>
                    <a:pt x="13524" y="60086"/>
                    <a:pt x="14347" y="57024"/>
                  </a:cubicBezTo>
                  <a:cubicBezTo>
                    <a:pt x="14991" y="54618"/>
                    <a:pt x="13524" y="51981"/>
                    <a:pt x="9857" y="48983"/>
                  </a:cubicBezTo>
                  <a:cubicBezTo>
                    <a:pt x="3423" y="43837"/>
                    <a:pt x="2496" y="11789"/>
                    <a:pt x="2663" y="-86"/>
                  </a:cubicBezTo>
                  <a:lnTo>
                    <a:pt x="-65" y="30"/>
                  </a:lnTo>
                  <a:cubicBezTo>
                    <a:pt x="-65" y="146"/>
                    <a:pt x="-193" y="11004"/>
                    <a:pt x="669" y="22544"/>
                  </a:cubicBezTo>
                  <a:cubicBezTo>
                    <a:pt x="1853" y="38266"/>
                    <a:pt x="4285" y="47735"/>
                    <a:pt x="7901" y="50694"/>
                  </a:cubicBezTo>
                  <a:cubicBezTo>
                    <a:pt x="10835" y="53087"/>
                    <a:pt x="12108" y="55094"/>
                    <a:pt x="11684" y="56651"/>
                  </a:cubicBezTo>
                  <a:cubicBezTo>
                    <a:pt x="11259" y="58207"/>
                    <a:pt x="9110" y="59558"/>
                    <a:pt x="5057" y="61025"/>
                  </a:cubicBezTo>
                  <a:close/>
                </a:path>
              </a:pathLst>
            </a:custGeom>
            <a:solidFill>
              <a:srgbClr val="F07A6E"/>
            </a:solidFill>
            <a:ln w="1283" cap="flat">
              <a:noFill/>
              <a:prstDash val="solid"/>
              <a:miter/>
            </a:ln>
          </p:spPr>
          <p:txBody>
            <a:bodyPr rtlCol="0" anchor="ctr"/>
            <a:lstStyle/>
            <a:p>
              <a:endParaRPr lang="en-VN"/>
            </a:p>
          </p:txBody>
        </p:sp>
        <p:sp>
          <p:nvSpPr>
            <p:cNvPr id="210" name="Graphic 48">
              <a:extLst>
                <a:ext uri="{FF2B5EF4-FFF2-40B4-BE49-F238E27FC236}">
                  <a16:creationId xmlns:a16="http://schemas.microsoft.com/office/drawing/2014/main" id="{FEBCE743-91D4-CB4A-8CCB-E3B56D85F0FE}"/>
                </a:ext>
              </a:extLst>
            </p:cNvPr>
            <p:cNvSpPr/>
            <p:nvPr/>
          </p:nvSpPr>
          <p:spPr>
            <a:xfrm>
              <a:off x="3192929" y="2144771"/>
              <a:ext cx="195735" cy="152540"/>
            </a:xfrm>
            <a:custGeom>
              <a:avLst/>
              <a:gdLst>
                <a:gd name="connsiteX0" fmla="*/ 64552 w 195735"/>
                <a:gd name="connsiteY0" fmla="*/ 152455 h 152540"/>
                <a:gd name="connsiteX1" fmla="*/ 74383 w 195735"/>
                <a:gd name="connsiteY1" fmla="*/ 129824 h 152540"/>
                <a:gd name="connsiteX2" fmla="*/ 73250 w 195735"/>
                <a:gd name="connsiteY2" fmla="*/ 77179 h 152540"/>
                <a:gd name="connsiteX3" fmla="*/ 181779 w 195735"/>
                <a:gd name="connsiteY3" fmla="*/ 54163 h 152540"/>
                <a:gd name="connsiteX4" fmla="*/ 195664 w 195735"/>
                <a:gd name="connsiteY4" fmla="*/ 100350 h 152540"/>
                <a:gd name="connsiteX5" fmla="*/ 190118 w 195735"/>
                <a:gd name="connsiteY5" fmla="*/ 46405 h 152540"/>
                <a:gd name="connsiteX6" fmla="*/ 189667 w 195735"/>
                <a:gd name="connsiteY6" fmla="*/ 28393 h 152540"/>
                <a:gd name="connsiteX7" fmla="*/ 124941 w 195735"/>
                <a:gd name="connsiteY7" fmla="*/ 1105 h 152540"/>
                <a:gd name="connsiteX8" fmla="*/ 30464 w 195735"/>
                <a:gd name="connsiteY8" fmla="*/ 40358 h 152540"/>
                <a:gd name="connsiteX9" fmla="*/ -72 w 195735"/>
                <a:gd name="connsiteY9" fmla="*/ 63928 h 152540"/>
                <a:gd name="connsiteX10" fmla="*/ 16129 w 195735"/>
                <a:gd name="connsiteY10" fmla="*/ 76343 h 152540"/>
                <a:gd name="connsiteX11" fmla="*/ 45520 w 195735"/>
                <a:gd name="connsiteY11" fmla="*/ 146858 h 15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735" h="152540">
                  <a:moveTo>
                    <a:pt x="64552" y="152455"/>
                  </a:moveTo>
                  <a:cubicBezTo>
                    <a:pt x="64552" y="152455"/>
                    <a:pt x="78398" y="144401"/>
                    <a:pt x="74383" y="129824"/>
                  </a:cubicBezTo>
                  <a:cubicBezTo>
                    <a:pt x="70368" y="115248"/>
                    <a:pt x="69943" y="81952"/>
                    <a:pt x="73250" y="77179"/>
                  </a:cubicBezTo>
                  <a:cubicBezTo>
                    <a:pt x="76558" y="72406"/>
                    <a:pt x="157755" y="67530"/>
                    <a:pt x="181779" y="54163"/>
                  </a:cubicBezTo>
                  <a:lnTo>
                    <a:pt x="195664" y="100350"/>
                  </a:lnTo>
                  <a:lnTo>
                    <a:pt x="190118" y="46405"/>
                  </a:lnTo>
                  <a:cubicBezTo>
                    <a:pt x="190118" y="46405"/>
                    <a:pt x="201519" y="40191"/>
                    <a:pt x="189667" y="28393"/>
                  </a:cubicBezTo>
                  <a:cubicBezTo>
                    <a:pt x="177816" y="16596"/>
                    <a:pt x="161358" y="-5443"/>
                    <a:pt x="124941" y="1105"/>
                  </a:cubicBezTo>
                  <a:cubicBezTo>
                    <a:pt x="88525" y="7654"/>
                    <a:pt x="43474" y="19941"/>
                    <a:pt x="30464" y="40358"/>
                  </a:cubicBezTo>
                  <a:cubicBezTo>
                    <a:pt x="17455" y="60775"/>
                    <a:pt x="-72" y="63928"/>
                    <a:pt x="-72" y="63928"/>
                  </a:cubicBezTo>
                  <a:lnTo>
                    <a:pt x="16129" y="76343"/>
                  </a:lnTo>
                  <a:cubicBezTo>
                    <a:pt x="16129" y="76343"/>
                    <a:pt x="31223" y="129258"/>
                    <a:pt x="45520" y="146858"/>
                  </a:cubicBezTo>
                  <a:close/>
                </a:path>
              </a:pathLst>
            </a:custGeom>
            <a:solidFill>
              <a:srgbClr val="3D1623"/>
            </a:solidFill>
            <a:ln w="1283" cap="flat">
              <a:noFill/>
              <a:prstDash val="solid"/>
              <a:miter/>
            </a:ln>
          </p:spPr>
          <p:txBody>
            <a:bodyPr rtlCol="0" anchor="ctr"/>
            <a:lstStyle/>
            <a:p>
              <a:endParaRPr lang="en-VN"/>
            </a:p>
          </p:txBody>
        </p:sp>
        <p:sp>
          <p:nvSpPr>
            <p:cNvPr id="211" name="Graphic 48">
              <a:extLst>
                <a:ext uri="{FF2B5EF4-FFF2-40B4-BE49-F238E27FC236}">
                  <a16:creationId xmlns:a16="http://schemas.microsoft.com/office/drawing/2014/main" id="{34D605F9-F0D2-804A-B209-32421FFBFE14}"/>
                </a:ext>
              </a:extLst>
            </p:cNvPr>
            <p:cNvSpPr/>
            <p:nvPr/>
          </p:nvSpPr>
          <p:spPr>
            <a:xfrm>
              <a:off x="3192929" y="2144785"/>
              <a:ext cx="195131" cy="93217"/>
            </a:xfrm>
            <a:custGeom>
              <a:avLst/>
              <a:gdLst>
                <a:gd name="connsiteX0" fmla="*/ 30464 w 195131"/>
                <a:gd name="connsiteY0" fmla="*/ 40357 h 93217"/>
                <a:gd name="connsiteX1" fmla="*/ 124941 w 195131"/>
                <a:gd name="connsiteY1" fmla="*/ 1104 h 93217"/>
                <a:gd name="connsiteX2" fmla="*/ 189667 w 195131"/>
                <a:gd name="connsiteY2" fmla="*/ 28392 h 93217"/>
                <a:gd name="connsiteX3" fmla="*/ 190118 w 195131"/>
                <a:gd name="connsiteY3" fmla="*/ 46404 h 93217"/>
                <a:gd name="connsiteX4" fmla="*/ 190118 w 195131"/>
                <a:gd name="connsiteY4" fmla="*/ 46815 h 93217"/>
                <a:gd name="connsiteX5" fmla="*/ 181946 w 195131"/>
                <a:gd name="connsiteY5" fmla="*/ 54779 h 93217"/>
                <a:gd name="connsiteX6" fmla="*/ 181715 w 195131"/>
                <a:gd name="connsiteY6" fmla="*/ 54162 h 93217"/>
                <a:gd name="connsiteX7" fmla="*/ 73250 w 195131"/>
                <a:gd name="connsiteY7" fmla="*/ 77165 h 93217"/>
                <a:gd name="connsiteX8" fmla="*/ 73019 w 195131"/>
                <a:gd name="connsiteY8" fmla="*/ 77577 h 93217"/>
                <a:gd name="connsiteX9" fmla="*/ 47283 w 195131"/>
                <a:gd name="connsiteY9" fmla="*/ 72148 h 93217"/>
                <a:gd name="connsiteX10" fmla="*/ 21277 w 195131"/>
                <a:gd name="connsiteY10" fmla="*/ 93131 h 93217"/>
                <a:gd name="connsiteX11" fmla="*/ 16026 w 195131"/>
                <a:gd name="connsiteY11" fmla="*/ 76329 h 93217"/>
                <a:gd name="connsiteX12" fmla="*/ -72 w 195131"/>
                <a:gd name="connsiteY12" fmla="*/ 63914 h 93217"/>
                <a:gd name="connsiteX13" fmla="*/ 30464 w 195131"/>
                <a:gd name="connsiteY13" fmla="*/ 40357 h 93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131" h="93217">
                  <a:moveTo>
                    <a:pt x="30464" y="40357"/>
                  </a:moveTo>
                  <a:cubicBezTo>
                    <a:pt x="43474" y="19939"/>
                    <a:pt x="88550" y="7653"/>
                    <a:pt x="124941" y="1104"/>
                  </a:cubicBezTo>
                  <a:cubicBezTo>
                    <a:pt x="161332" y="-5444"/>
                    <a:pt x="177803" y="16620"/>
                    <a:pt x="189667" y="28392"/>
                  </a:cubicBezTo>
                  <a:cubicBezTo>
                    <a:pt x="201532" y="40164"/>
                    <a:pt x="190118" y="46404"/>
                    <a:pt x="190118" y="46404"/>
                  </a:cubicBezTo>
                  <a:lnTo>
                    <a:pt x="190118" y="46815"/>
                  </a:lnTo>
                  <a:cubicBezTo>
                    <a:pt x="186974" y="49003"/>
                    <a:pt x="184214" y="51693"/>
                    <a:pt x="181946" y="54779"/>
                  </a:cubicBezTo>
                  <a:lnTo>
                    <a:pt x="181715" y="54162"/>
                  </a:lnTo>
                  <a:cubicBezTo>
                    <a:pt x="157755" y="67516"/>
                    <a:pt x="76609" y="72392"/>
                    <a:pt x="73250" y="77165"/>
                  </a:cubicBezTo>
                  <a:cubicBezTo>
                    <a:pt x="73173" y="77281"/>
                    <a:pt x="73096" y="77435"/>
                    <a:pt x="73019" y="77577"/>
                  </a:cubicBezTo>
                  <a:cubicBezTo>
                    <a:pt x="65414" y="72629"/>
                    <a:pt x="56238" y="70693"/>
                    <a:pt x="47283" y="72148"/>
                  </a:cubicBezTo>
                  <a:cubicBezTo>
                    <a:pt x="35598" y="74241"/>
                    <a:pt x="25791" y="82154"/>
                    <a:pt x="21277" y="93131"/>
                  </a:cubicBezTo>
                  <a:cubicBezTo>
                    <a:pt x="18034" y="83353"/>
                    <a:pt x="16026" y="76329"/>
                    <a:pt x="16026" y="76329"/>
                  </a:cubicBezTo>
                  <a:lnTo>
                    <a:pt x="-72" y="63914"/>
                  </a:lnTo>
                  <a:cubicBezTo>
                    <a:pt x="-72" y="63914"/>
                    <a:pt x="17416" y="60787"/>
                    <a:pt x="30464" y="40357"/>
                  </a:cubicBezTo>
                  <a:close/>
                </a:path>
              </a:pathLst>
            </a:custGeom>
            <a:solidFill>
              <a:srgbClr val="330F1D"/>
            </a:solidFill>
            <a:ln w="1283" cap="flat">
              <a:noFill/>
              <a:prstDash val="solid"/>
              <a:miter/>
            </a:ln>
          </p:spPr>
          <p:txBody>
            <a:bodyPr rtlCol="0" anchor="ctr"/>
            <a:lstStyle/>
            <a:p>
              <a:endParaRPr lang="en-VN"/>
            </a:p>
          </p:txBody>
        </p:sp>
        <p:sp>
          <p:nvSpPr>
            <p:cNvPr id="212" name="Graphic 48">
              <a:extLst>
                <a:ext uri="{FF2B5EF4-FFF2-40B4-BE49-F238E27FC236}">
                  <a16:creationId xmlns:a16="http://schemas.microsoft.com/office/drawing/2014/main" id="{7DA831AE-59C3-DC46-8F21-B8B5F6545DCE}"/>
                </a:ext>
              </a:extLst>
            </p:cNvPr>
            <p:cNvSpPr/>
            <p:nvPr/>
          </p:nvSpPr>
          <p:spPr>
            <a:xfrm>
              <a:off x="3233811" y="2280201"/>
              <a:ext cx="34267" cy="17111"/>
            </a:xfrm>
            <a:custGeom>
              <a:avLst/>
              <a:gdLst>
                <a:gd name="connsiteX0" fmla="*/ 18999 w 34267"/>
                <a:gd name="connsiteY0" fmla="*/ 6681 h 17111"/>
                <a:gd name="connsiteX1" fmla="*/ 34196 w 34267"/>
                <a:gd name="connsiteY1" fmla="*/ -86 h 17111"/>
                <a:gd name="connsiteX2" fmla="*/ 23644 w 34267"/>
                <a:gd name="connsiteY2" fmla="*/ 17025 h 17111"/>
                <a:gd name="connsiteX3" fmla="*/ 4548 w 34267"/>
                <a:gd name="connsiteY3" fmla="*/ 11428 h 17111"/>
                <a:gd name="connsiteX4" fmla="*/ -72 w 34267"/>
                <a:gd name="connsiteY4" fmla="*/ 4635 h 17111"/>
                <a:gd name="connsiteX5" fmla="*/ 18999 w 34267"/>
                <a:gd name="connsiteY5" fmla="*/ 6681 h 1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67" h="17111">
                  <a:moveTo>
                    <a:pt x="18999" y="6681"/>
                  </a:moveTo>
                  <a:cubicBezTo>
                    <a:pt x="24543" y="5707"/>
                    <a:pt x="29763" y="3383"/>
                    <a:pt x="34196" y="-86"/>
                  </a:cubicBezTo>
                  <a:cubicBezTo>
                    <a:pt x="34016" y="10991"/>
                    <a:pt x="23644" y="17025"/>
                    <a:pt x="23644" y="17025"/>
                  </a:cubicBezTo>
                  <a:lnTo>
                    <a:pt x="4548" y="11428"/>
                  </a:lnTo>
                  <a:cubicBezTo>
                    <a:pt x="2850" y="9276"/>
                    <a:pt x="1306" y="7006"/>
                    <a:pt x="-72" y="4635"/>
                  </a:cubicBezTo>
                  <a:cubicBezTo>
                    <a:pt x="5976" y="7058"/>
                    <a:pt x="12575" y="7766"/>
                    <a:pt x="18999" y="6681"/>
                  </a:cubicBezTo>
                  <a:close/>
                </a:path>
              </a:pathLst>
            </a:custGeom>
            <a:solidFill>
              <a:srgbClr val="330F1D"/>
            </a:solidFill>
            <a:ln w="1283" cap="flat">
              <a:noFill/>
              <a:prstDash val="solid"/>
              <a:miter/>
            </a:ln>
          </p:spPr>
          <p:txBody>
            <a:bodyPr rtlCol="0" anchor="ctr"/>
            <a:lstStyle/>
            <a:p>
              <a:endParaRPr lang="en-VN"/>
            </a:p>
          </p:txBody>
        </p:sp>
        <p:sp>
          <p:nvSpPr>
            <p:cNvPr id="213" name="Graphic 48">
              <a:extLst>
                <a:ext uri="{FF2B5EF4-FFF2-40B4-BE49-F238E27FC236}">
                  <a16:creationId xmlns:a16="http://schemas.microsoft.com/office/drawing/2014/main" id="{162BFAB6-8C88-0145-81FD-28582DA2B030}"/>
                </a:ext>
              </a:extLst>
            </p:cNvPr>
            <p:cNvSpPr/>
            <p:nvPr/>
          </p:nvSpPr>
          <p:spPr>
            <a:xfrm>
              <a:off x="3237544" y="2277316"/>
              <a:ext cx="38576" cy="52421"/>
            </a:xfrm>
            <a:custGeom>
              <a:avLst/>
              <a:gdLst>
                <a:gd name="connsiteX0" fmla="*/ 23938 w 38576"/>
                <a:gd name="connsiteY0" fmla="*/ 7366 h 52421"/>
                <a:gd name="connsiteX1" fmla="*/ 5756 w 38576"/>
                <a:gd name="connsiteY1" fmla="*/ 2992 h 52421"/>
                <a:gd name="connsiteX2" fmla="*/ 9127 w 38576"/>
                <a:gd name="connsiteY2" fmla="*/ 37150 h 52421"/>
                <a:gd name="connsiteX3" fmla="*/ 34078 w 38576"/>
                <a:gd name="connsiteY3" fmla="*/ 52138 h 52421"/>
                <a:gd name="connsiteX4" fmla="*/ 38505 w 38576"/>
                <a:gd name="connsiteY4" fmla="*/ 45782 h 52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76" h="52421">
                  <a:moveTo>
                    <a:pt x="23938" y="7366"/>
                  </a:moveTo>
                  <a:cubicBezTo>
                    <a:pt x="23938" y="7366"/>
                    <a:pt x="16668" y="-5924"/>
                    <a:pt x="5756" y="2992"/>
                  </a:cubicBezTo>
                  <a:cubicBezTo>
                    <a:pt x="-5156" y="11908"/>
                    <a:pt x="1175" y="31630"/>
                    <a:pt x="9127" y="37150"/>
                  </a:cubicBezTo>
                  <a:cubicBezTo>
                    <a:pt x="17080" y="42669"/>
                    <a:pt x="31634" y="53965"/>
                    <a:pt x="34078" y="52138"/>
                  </a:cubicBezTo>
                  <a:cubicBezTo>
                    <a:pt x="36523" y="50311"/>
                    <a:pt x="38505" y="45782"/>
                    <a:pt x="38505" y="45782"/>
                  </a:cubicBezTo>
                  <a:close/>
                </a:path>
              </a:pathLst>
            </a:custGeom>
            <a:solidFill>
              <a:srgbClr val="EF9E78"/>
            </a:solidFill>
            <a:ln w="1283" cap="flat">
              <a:noFill/>
              <a:prstDash val="solid"/>
              <a:miter/>
            </a:ln>
          </p:spPr>
          <p:txBody>
            <a:bodyPr rtlCol="0" anchor="ctr"/>
            <a:lstStyle/>
            <a:p>
              <a:endParaRPr lang="en-VN"/>
            </a:p>
          </p:txBody>
        </p:sp>
        <p:sp>
          <p:nvSpPr>
            <p:cNvPr id="222" name="Graphic 48">
              <a:extLst>
                <a:ext uri="{FF2B5EF4-FFF2-40B4-BE49-F238E27FC236}">
                  <a16:creationId xmlns:a16="http://schemas.microsoft.com/office/drawing/2014/main" id="{6AF29EA3-EA5F-5943-93C6-34E978B17CB5}"/>
                </a:ext>
              </a:extLst>
            </p:cNvPr>
            <p:cNvSpPr/>
            <p:nvPr/>
          </p:nvSpPr>
          <p:spPr>
            <a:xfrm rot="-3382800">
              <a:off x="3347906" y="2247251"/>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23" name="Graphic 48">
              <a:extLst>
                <a:ext uri="{FF2B5EF4-FFF2-40B4-BE49-F238E27FC236}">
                  <a16:creationId xmlns:a16="http://schemas.microsoft.com/office/drawing/2014/main" id="{2B3F3686-23AA-3D4A-A4B2-A12C1777A1F0}"/>
                </a:ext>
              </a:extLst>
            </p:cNvPr>
            <p:cNvSpPr/>
            <p:nvPr/>
          </p:nvSpPr>
          <p:spPr>
            <a:xfrm rot="10117200">
              <a:off x="3337848" y="2270361"/>
              <a:ext cx="10500" cy="10498"/>
            </a:xfrm>
            <a:custGeom>
              <a:avLst/>
              <a:gdLst>
                <a:gd name="connsiteX0" fmla="*/ -71 w 10500"/>
                <a:gd name="connsiteY0" fmla="*/ -86 h 10498"/>
                <a:gd name="connsiteX1" fmla="*/ 10429 w 10500"/>
                <a:gd name="connsiteY1" fmla="*/ -86 h 10498"/>
                <a:gd name="connsiteX2" fmla="*/ 10429 w 10500"/>
                <a:gd name="connsiteY2" fmla="*/ 10412 h 10498"/>
                <a:gd name="connsiteX3" fmla="*/ -71 w 10500"/>
                <a:gd name="connsiteY3" fmla="*/ 10412 h 10498"/>
              </a:gdLst>
              <a:ahLst/>
              <a:cxnLst>
                <a:cxn ang="0">
                  <a:pos x="connsiteX0" y="connsiteY0"/>
                </a:cxn>
                <a:cxn ang="0">
                  <a:pos x="connsiteX1" y="connsiteY1"/>
                </a:cxn>
                <a:cxn ang="0">
                  <a:pos x="connsiteX2" y="connsiteY2"/>
                </a:cxn>
                <a:cxn ang="0">
                  <a:pos x="connsiteX3" y="connsiteY3"/>
                </a:cxn>
              </a:cxnLst>
              <a:rect l="l" t="t" r="r" b="b"/>
              <a:pathLst>
                <a:path w="10500" h="10498">
                  <a:moveTo>
                    <a:pt x="-71" y="-86"/>
                  </a:moveTo>
                  <a:lnTo>
                    <a:pt x="10429" y="-86"/>
                  </a:lnTo>
                  <a:lnTo>
                    <a:pt x="10429" y="10412"/>
                  </a:lnTo>
                  <a:lnTo>
                    <a:pt x="-71" y="10412"/>
                  </a:lnTo>
                  <a:close/>
                </a:path>
              </a:pathLst>
            </a:custGeom>
            <a:solidFill>
              <a:srgbClr val="42210B"/>
            </a:solidFill>
            <a:ln w="1283" cap="flat">
              <a:noFill/>
              <a:prstDash val="solid"/>
              <a:miter/>
            </a:ln>
          </p:spPr>
          <p:txBody>
            <a:bodyPr rtlCol="0" anchor="ctr"/>
            <a:lstStyle/>
            <a:p>
              <a:endParaRPr lang="en-VN"/>
            </a:p>
          </p:txBody>
        </p:sp>
        <p:sp>
          <p:nvSpPr>
            <p:cNvPr id="224" name="Graphic 48">
              <a:extLst>
                <a:ext uri="{FF2B5EF4-FFF2-40B4-BE49-F238E27FC236}">
                  <a16:creationId xmlns:a16="http://schemas.microsoft.com/office/drawing/2014/main" id="{735A84BE-91F2-3148-8ED6-396C9310F669}"/>
                </a:ext>
              </a:extLst>
            </p:cNvPr>
            <p:cNvSpPr/>
            <p:nvPr/>
          </p:nvSpPr>
          <p:spPr>
            <a:xfrm>
              <a:off x="3281371" y="2277242"/>
              <a:ext cx="11452" cy="13534"/>
            </a:xfrm>
            <a:custGeom>
              <a:avLst/>
              <a:gdLst>
                <a:gd name="connsiteX0" fmla="*/ 10223 w 11452"/>
                <a:gd name="connsiteY0" fmla="*/ -86 h 13534"/>
                <a:gd name="connsiteX1" fmla="*/ -72 w 11452"/>
                <a:gd name="connsiteY1" fmla="*/ 1985 h 13534"/>
                <a:gd name="connsiteX2" fmla="*/ 1215 w 11452"/>
                <a:gd name="connsiteY2" fmla="*/ 8598 h 13534"/>
                <a:gd name="connsiteX3" fmla="*/ 11381 w 11452"/>
                <a:gd name="connsiteY3" fmla="*/ 13448 h 13534"/>
              </a:gdLst>
              <a:ahLst/>
              <a:cxnLst>
                <a:cxn ang="0">
                  <a:pos x="connsiteX0" y="connsiteY0"/>
                </a:cxn>
                <a:cxn ang="0">
                  <a:pos x="connsiteX1" y="connsiteY1"/>
                </a:cxn>
                <a:cxn ang="0">
                  <a:pos x="connsiteX2" y="connsiteY2"/>
                </a:cxn>
                <a:cxn ang="0">
                  <a:pos x="connsiteX3" y="connsiteY3"/>
                </a:cxn>
              </a:cxnLst>
              <a:rect l="l" t="t" r="r" b="b"/>
              <a:pathLst>
                <a:path w="11452" h="13534">
                  <a:moveTo>
                    <a:pt x="10223" y="-86"/>
                  </a:moveTo>
                  <a:lnTo>
                    <a:pt x="-72" y="1985"/>
                  </a:lnTo>
                  <a:lnTo>
                    <a:pt x="1215" y="8598"/>
                  </a:lnTo>
                  <a:cubicBezTo>
                    <a:pt x="1215" y="8598"/>
                    <a:pt x="8280" y="9473"/>
                    <a:pt x="11381" y="13448"/>
                  </a:cubicBezTo>
                  <a:close/>
                </a:path>
              </a:pathLst>
            </a:custGeom>
            <a:solidFill>
              <a:srgbClr val="42210B"/>
            </a:solidFill>
            <a:ln w="1283" cap="flat">
              <a:noFill/>
              <a:prstDash val="solid"/>
              <a:miter/>
            </a:ln>
          </p:spPr>
          <p:txBody>
            <a:bodyPr rtlCol="0" anchor="ctr"/>
            <a:lstStyle/>
            <a:p>
              <a:endParaRPr lang="en-VN"/>
            </a:p>
          </p:txBody>
        </p:sp>
        <p:sp>
          <p:nvSpPr>
            <p:cNvPr id="225" name="Graphic 48">
              <a:extLst>
                <a:ext uri="{FF2B5EF4-FFF2-40B4-BE49-F238E27FC236}">
                  <a16:creationId xmlns:a16="http://schemas.microsoft.com/office/drawing/2014/main" id="{1E462D0C-35E8-934E-BD14-1BC7DAC33BA8}"/>
                </a:ext>
              </a:extLst>
            </p:cNvPr>
            <p:cNvSpPr/>
            <p:nvPr/>
          </p:nvSpPr>
          <p:spPr>
            <a:xfrm>
              <a:off x="3390209" y="2255770"/>
              <a:ext cx="9380" cy="14640"/>
            </a:xfrm>
            <a:custGeom>
              <a:avLst/>
              <a:gdLst>
                <a:gd name="connsiteX0" fmla="*/ -72 w 9380"/>
                <a:gd name="connsiteY0" fmla="*/ 1548 h 14640"/>
                <a:gd name="connsiteX1" fmla="*/ 8023 w 9380"/>
                <a:gd name="connsiteY1" fmla="*/ -86 h 14640"/>
                <a:gd name="connsiteX2" fmla="*/ 9309 w 9380"/>
                <a:gd name="connsiteY2" fmla="*/ 6540 h 14640"/>
                <a:gd name="connsiteX3" fmla="*/ 3712 w 9380"/>
                <a:gd name="connsiteY3" fmla="*/ 14555 h 14640"/>
              </a:gdLst>
              <a:ahLst/>
              <a:cxnLst>
                <a:cxn ang="0">
                  <a:pos x="connsiteX0" y="connsiteY0"/>
                </a:cxn>
                <a:cxn ang="0">
                  <a:pos x="connsiteX1" y="connsiteY1"/>
                </a:cxn>
                <a:cxn ang="0">
                  <a:pos x="connsiteX2" y="connsiteY2"/>
                </a:cxn>
                <a:cxn ang="0">
                  <a:pos x="connsiteX3" y="connsiteY3"/>
                </a:cxn>
              </a:cxnLst>
              <a:rect l="l" t="t" r="r" b="b"/>
              <a:pathLst>
                <a:path w="9380" h="14640">
                  <a:moveTo>
                    <a:pt x="-72" y="1548"/>
                  </a:moveTo>
                  <a:lnTo>
                    <a:pt x="8023" y="-86"/>
                  </a:lnTo>
                  <a:lnTo>
                    <a:pt x="9309" y="6540"/>
                  </a:lnTo>
                  <a:cubicBezTo>
                    <a:pt x="9309" y="6540"/>
                    <a:pt x="4561" y="9795"/>
                    <a:pt x="3712" y="14555"/>
                  </a:cubicBezTo>
                  <a:close/>
                </a:path>
              </a:pathLst>
            </a:custGeom>
            <a:solidFill>
              <a:srgbClr val="42210B"/>
            </a:solidFill>
            <a:ln w="1283" cap="flat">
              <a:noFill/>
              <a:prstDash val="solid"/>
              <a:miter/>
            </a:ln>
          </p:spPr>
          <p:txBody>
            <a:bodyPr rtlCol="0" anchor="ctr"/>
            <a:lstStyle/>
            <a:p>
              <a:endParaRPr lang="en-VN"/>
            </a:p>
          </p:txBody>
        </p:sp>
        <p:sp>
          <p:nvSpPr>
            <p:cNvPr id="226" name="Graphic 48">
              <a:extLst>
                <a:ext uri="{FF2B5EF4-FFF2-40B4-BE49-F238E27FC236}">
                  <a16:creationId xmlns:a16="http://schemas.microsoft.com/office/drawing/2014/main" id="{C15D080D-721B-1A44-BBAA-FA9A3F453C0F}"/>
                </a:ext>
              </a:extLst>
            </p:cNvPr>
            <p:cNvSpPr/>
            <p:nvPr/>
          </p:nvSpPr>
          <p:spPr>
            <a:xfrm>
              <a:off x="3262725" y="2277962"/>
              <a:ext cx="19971" cy="7963"/>
            </a:xfrm>
            <a:custGeom>
              <a:avLst/>
              <a:gdLst>
                <a:gd name="connsiteX0" fmla="*/ 18633 w 19971"/>
                <a:gd name="connsiteY0" fmla="*/ 1351 h 7963"/>
                <a:gd name="connsiteX1" fmla="*/ 0 w 19971"/>
                <a:gd name="connsiteY1" fmla="*/ 0 h 7963"/>
                <a:gd name="connsiteX2" fmla="*/ 2458 w 19971"/>
                <a:gd name="connsiteY2" fmla="*/ 4606 h 7963"/>
                <a:gd name="connsiteX3" fmla="*/ 19971 w 19971"/>
                <a:gd name="connsiteY3" fmla="*/ 7964 h 7963"/>
                <a:gd name="connsiteX4" fmla="*/ 18633 w 19971"/>
                <a:gd name="connsiteY4" fmla="*/ 1351 h 7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71" h="7963">
                  <a:moveTo>
                    <a:pt x="18633" y="1351"/>
                  </a:moveTo>
                  <a:lnTo>
                    <a:pt x="0" y="0"/>
                  </a:lnTo>
                  <a:lnTo>
                    <a:pt x="2458" y="4606"/>
                  </a:lnTo>
                  <a:lnTo>
                    <a:pt x="19971" y="7964"/>
                  </a:lnTo>
                  <a:lnTo>
                    <a:pt x="18633" y="1351"/>
                  </a:lnTo>
                  <a:close/>
                </a:path>
              </a:pathLst>
            </a:custGeom>
            <a:solidFill>
              <a:srgbClr val="8C6239"/>
            </a:solidFill>
            <a:ln w="1283" cap="flat">
              <a:noFill/>
              <a:prstDash val="solid"/>
              <a:miter/>
            </a:ln>
          </p:spPr>
          <p:txBody>
            <a:bodyPr rtlCol="0" anchor="ctr"/>
            <a:lstStyle/>
            <a:p>
              <a:endParaRPr lang="en-VN"/>
            </a:p>
          </p:txBody>
        </p:sp>
        <p:sp>
          <p:nvSpPr>
            <p:cNvPr id="227" name="Graphic 48">
              <a:extLst>
                <a:ext uri="{FF2B5EF4-FFF2-40B4-BE49-F238E27FC236}">
                  <a16:creationId xmlns:a16="http://schemas.microsoft.com/office/drawing/2014/main" id="{27874204-1F60-C647-9CDC-E437DCF90529}"/>
                </a:ext>
              </a:extLst>
            </p:cNvPr>
            <p:cNvSpPr/>
            <p:nvPr/>
          </p:nvSpPr>
          <p:spPr>
            <a:xfrm rot="-3382800">
              <a:off x="3291987" y="2257753"/>
              <a:ext cx="45501" cy="45492"/>
            </a:xfrm>
            <a:custGeom>
              <a:avLst/>
              <a:gdLst>
                <a:gd name="connsiteX0" fmla="*/ 45430 w 45501"/>
                <a:gd name="connsiteY0" fmla="*/ 22660 h 45492"/>
                <a:gd name="connsiteX1" fmla="*/ 22679 w 45501"/>
                <a:gd name="connsiteY1" fmla="*/ 45406 h 45492"/>
                <a:gd name="connsiteX2" fmla="*/ -71 w 45501"/>
                <a:gd name="connsiteY2" fmla="*/ 22660 h 45492"/>
                <a:gd name="connsiteX3" fmla="*/ 22679 w 45501"/>
                <a:gd name="connsiteY3" fmla="*/ -86 h 45492"/>
                <a:gd name="connsiteX4" fmla="*/ 45430 w 45501"/>
                <a:gd name="connsiteY4" fmla="*/ 22660 h 45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01" h="45492">
                  <a:moveTo>
                    <a:pt x="45430" y="22660"/>
                  </a:moveTo>
                  <a:cubicBezTo>
                    <a:pt x="45430" y="35223"/>
                    <a:pt x="35244" y="45406"/>
                    <a:pt x="22679" y="45406"/>
                  </a:cubicBezTo>
                  <a:cubicBezTo>
                    <a:pt x="10114" y="45406"/>
                    <a:pt x="-71" y="35223"/>
                    <a:pt x="-71" y="22660"/>
                  </a:cubicBezTo>
                  <a:cubicBezTo>
                    <a:pt x="-71" y="10098"/>
                    <a:pt x="10114" y="-86"/>
                    <a:pt x="22679" y="-86"/>
                  </a:cubicBezTo>
                  <a:cubicBezTo>
                    <a:pt x="35244" y="-86"/>
                    <a:pt x="45430" y="10098"/>
                    <a:pt x="45430" y="22660"/>
                  </a:cubicBezTo>
                  <a:close/>
                </a:path>
              </a:pathLst>
            </a:custGeom>
            <a:noFill/>
            <a:ln w="3849" cap="flat">
              <a:solidFill>
                <a:srgbClr val="42210B"/>
              </a:solidFill>
              <a:prstDash val="solid"/>
              <a:miter/>
            </a:ln>
          </p:spPr>
          <p:txBody>
            <a:bodyPr rtlCol="0" anchor="ctr"/>
            <a:lstStyle/>
            <a:p>
              <a:endParaRPr lang="en-VN"/>
            </a:p>
          </p:txBody>
        </p:sp>
        <p:sp>
          <p:nvSpPr>
            <p:cNvPr id="228" name="Graphic 48">
              <a:extLst>
                <a:ext uri="{FF2B5EF4-FFF2-40B4-BE49-F238E27FC236}">
                  <a16:creationId xmlns:a16="http://schemas.microsoft.com/office/drawing/2014/main" id="{87D05183-54ED-134D-AB5E-2FC5405A6C31}"/>
                </a:ext>
              </a:extLst>
            </p:cNvPr>
            <p:cNvSpPr/>
            <p:nvPr/>
          </p:nvSpPr>
          <p:spPr>
            <a:xfrm>
              <a:off x="3325290" y="2333682"/>
              <a:ext cx="41872" cy="20804"/>
            </a:xfrm>
            <a:custGeom>
              <a:avLst/>
              <a:gdLst>
                <a:gd name="connsiteX0" fmla="*/ 3300 w 41872"/>
                <a:gd name="connsiteY0" fmla="*/ 20718 h 20804"/>
                <a:gd name="connsiteX1" fmla="*/ -72 w 41872"/>
                <a:gd name="connsiteY1" fmla="*/ 18145 h 20804"/>
                <a:gd name="connsiteX2" fmla="*/ 12462 w 41872"/>
                <a:gd name="connsiteY2" fmla="*/ 6566 h 20804"/>
                <a:gd name="connsiteX3" fmla="*/ 41801 w 41872"/>
                <a:gd name="connsiteY3" fmla="*/ 2127 h 20804"/>
                <a:gd name="connsiteX4" fmla="*/ 40051 w 41872"/>
                <a:gd name="connsiteY4" fmla="*/ 5987 h 20804"/>
                <a:gd name="connsiteX5" fmla="*/ 3300 w 41872"/>
                <a:gd name="connsiteY5" fmla="*/ 20718 h 20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72" h="20804">
                  <a:moveTo>
                    <a:pt x="3300" y="20718"/>
                  </a:moveTo>
                  <a:lnTo>
                    <a:pt x="-72" y="18145"/>
                  </a:lnTo>
                  <a:cubicBezTo>
                    <a:pt x="3540" y="13714"/>
                    <a:pt x="7759" y="9816"/>
                    <a:pt x="12462" y="6566"/>
                  </a:cubicBezTo>
                  <a:cubicBezTo>
                    <a:pt x="22653" y="-394"/>
                    <a:pt x="32793" y="-1925"/>
                    <a:pt x="41801" y="2127"/>
                  </a:cubicBezTo>
                  <a:lnTo>
                    <a:pt x="40051" y="5987"/>
                  </a:lnTo>
                  <a:cubicBezTo>
                    <a:pt x="21560" y="-2350"/>
                    <a:pt x="3441" y="20486"/>
                    <a:pt x="3300" y="20718"/>
                  </a:cubicBezTo>
                  <a:close/>
                </a:path>
              </a:pathLst>
            </a:custGeom>
            <a:solidFill>
              <a:srgbClr val="F07A6E"/>
            </a:solidFill>
            <a:ln w="1283" cap="flat">
              <a:noFill/>
              <a:prstDash val="solid"/>
              <a:miter/>
            </a:ln>
          </p:spPr>
          <p:txBody>
            <a:bodyPr rtlCol="0" anchor="ctr"/>
            <a:lstStyle/>
            <a:p>
              <a:endParaRPr lang="en-VN"/>
            </a:p>
          </p:txBody>
        </p:sp>
        <p:sp>
          <p:nvSpPr>
            <p:cNvPr id="229" name="Graphic 48">
              <a:extLst>
                <a:ext uri="{FF2B5EF4-FFF2-40B4-BE49-F238E27FC236}">
                  <a16:creationId xmlns:a16="http://schemas.microsoft.com/office/drawing/2014/main" id="{B4B77489-1A76-3A40-AE69-5A161AA0479D}"/>
                </a:ext>
              </a:extLst>
            </p:cNvPr>
            <p:cNvSpPr/>
            <p:nvPr/>
          </p:nvSpPr>
          <p:spPr>
            <a:xfrm>
              <a:off x="3316257" y="2262992"/>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30" name="Graphic 48">
              <a:extLst>
                <a:ext uri="{FF2B5EF4-FFF2-40B4-BE49-F238E27FC236}">
                  <a16:creationId xmlns:a16="http://schemas.microsoft.com/office/drawing/2014/main" id="{BFF758FE-C869-C044-A884-28E1B99A11D2}"/>
                </a:ext>
              </a:extLst>
            </p:cNvPr>
            <p:cNvSpPr/>
            <p:nvPr/>
          </p:nvSpPr>
          <p:spPr>
            <a:xfrm>
              <a:off x="3369016" y="2251413"/>
              <a:ext cx="10936" cy="18954"/>
            </a:xfrm>
            <a:custGeom>
              <a:avLst/>
              <a:gdLst>
                <a:gd name="connsiteX0" fmla="*/ 10415 w 10936"/>
                <a:gd name="connsiteY0" fmla="*/ 8233 h 18954"/>
                <a:gd name="connsiteX1" fmla="*/ 7558 w 10936"/>
                <a:gd name="connsiteY1" fmla="*/ 18796 h 18954"/>
                <a:gd name="connsiteX2" fmla="*/ 378 w 10936"/>
                <a:gd name="connsiteY2" fmla="*/ 10549 h 18954"/>
                <a:gd name="connsiteX3" fmla="*/ 3235 w 10936"/>
                <a:gd name="connsiteY3" fmla="*/ -13 h 18954"/>
                <a:gd name="connsiteX4" fmla="*/ 10415 w 10936"/>
                <a:gd name="connsiteY4" fmla="*/ 8233 h 18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36" h="18954">
                  <a:moveTo>
                    <a:pt x="10415" y="8233"/>
                  </a:moveTo>
                  <a:cubicBezTo>
                    <a:pt x="11612" y="13379"/>
                    <a:pt x="10338" y="18153"/>
                    <a:pt x="7558" y="18796"/>
                  </a:cubicBezTo>
                  <a:cubicBezTo>
                    <a:pt x="4779" y="19439"/>
                    <a:pt x="1575" y="15734"/>
                    <a:pt x="378" y="10549"/>
                  </a:cubicBezTo>
                  <a:cubicBezTo>
                    <a:pt x="-819" y="5364"/>
                    <a:pt x="455" y="630"/>
                    <a:pt x="3235" y="-13"/>
                  </a:cubicBezTo>
                  <a:cubicBezTo>
                    <a:pt x="6014" y="-657"/>
                    <a:pt x="9218" y="3049"/>
                    <a:pt x="10415" y="8233"/>
                  </a:cubicBezTo>
                  <a:close/>
                </a:path>
              </a:pathLst>
            </a:custGeom>
            <a:solidFill>
              <a:srgbClr val="330F1D"/>
            </a:solidFill>
            <a:ln w="1283" cap="flat">
              <a:noFill/>
              <a:prstDash val="solid"/>
              <a:miter/>
            </a:ln>
          </p:spPr>
          <p:txBody>
            <a:bodyPr rtlCol="0" anchor="ctr"/>
            <a:lstStyle/>
            <a:p>
              <a:endParaRPr lang="en-VN"/>
            </a:p>
          </p:txBody>
        </p:sp>
        <p:sp>
          <p:nvSpPr>
            <p:cNvPr id="231" name="Graphic 48">
              <a:extLst>
                <a:ext uri="{FF2B5EF4-FFF2-40B4-BE49-F238E27FC236}">
                  <a16:creationId xmlns:a16="http://schemas.microsoft.com/office/drawing/2014/main" id="{B25F4887-431F-5442-9885-EBB03D39A38A}"/>
                </a:ext>
              </a:extLst>
            </p:cNvPr>
            <p:cNvSpPr/>
            <p:nvPr/>
          </p:nvSpPr>
          <p:spPr>
            <a:xfrm>
              <a:off x="3362607" y="2670526"/>
              <a:ext cx="101464" cy="136680"/>
            </a:xfrm>
            <a:custGeom>
              <a:avLst/>
              <a:gdLst>
                <a:gd name="connsiteX0" fmla="*/ -72 w 101464"/>
                <a:gd name="connsiteY0" fmla="*/ 26944 h 136680"/>
                <a:gd name="connsiteX1" fmla="*/ 38365 w 101464"/>
                <a:gd name="connsiteY1" fmla="*/ 50424 h 136680"/>
                <a:gd name="connsiteX2" fmla="*/ 44799 w 101464"/>
                <a:gd name="connsiteY2" fmla="*/ 81031 h 136680"/>
                <a:gd name="connsiteX3" fmla="*/ 66868 w 101464"/>
                <a:gd name="connsiteY3" fmla="*/ 105938 h 136680"/>
                <a:gd name="connsiteX4" fmla="*/ 61836 w 101464"/>
                <a:gd name="connsiteY4" fmla="*/ 124825 h 136680"/>
                <a:gd name="connsiteX5" fmla="*/ 49071 w 101464"/>
                <a:gd name="connsiteY5" fmla="*/ 128002 h 136680"/>
                <a:gd name="connsiteX6" fmla="*/ 60460 w 101464"/>
                <a:gd name="connsiteY6" fmla="*/ 136532 h 136680"/>
                <a:gd name="connsiteX7" fmla="*/ 74692 w 101464"/>
                <a:gd name="connsiteY7" fmla="*/ 129418 h 136680"/>
                <a:gd name="connsiteX8" fmla="*/ 88525 w 101464"/>
                <a:gd name="connsiteY8" fmla="*/ 123757 h 136680"/>
                <a:gd name="connsiteX9" fmla="*/ 101393 w 101464"/>
                <a:gd name="connsiteY9" fmla="*/ 105604 h 136680"/>
                <a:gd name="connsiteX10" fmla="*/ 87508 w 101464"/>
                <a:gd name="connsiteY10" fmla="*/ 48996 h 136680"/>
                <a:gd name="connsiteX11" fmla="*/ 42663 w 101464"/>
                <a:gd name="connsiteY11" fmla="*/ 11686 h 136680"/>
                <a:gd name="connsiteX12" fmla="*/ 9206 w 101464"/>
                <a:gd name="connsiteY12" fmla="*/ -86 h 136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464" h="136680">
                  <a:moveTo>
                    <a:pt x="-72" y="26944"/>
                  </a:moveTo>
                  <a:cubicBezTo>
                    <a:pt x="-72" y="26944"/>
                    <a:pt x="36229" y="43309"/>
                    <a:pt x="38365" y="50424"/>
                  </a:cubicBezTo>
                  <a:cubicBezTo>
                    <a:pt x="40501" y="57538"/>
                    <a:pt x="41930" y="77441"/>
                    <a:pt x="44799" y="81031"/>
                  </a:cubicBezTo>
                  <a:cubicBezTo>
                    <a:pt x="47669" y="84620"/>
                    <a:pt x="66868" y="101615"/>
                    <a:pt x="66868" y="105938"/>
                  </a:cubicBezTo>
                  <a:cubicBezTo>
                    <a:pt x="66868" y="110261"/>
                    <a:pt x="61836" y="124825"/>
                    <a:pt x="61836" y="124825"/>
                  </a:cubicBezTo>
                  <a:cubicBezTo>
                    <a:pt x="61836" y="124825"/>
                    <a:pt x="49071" y="124439"/>
                    <a:pt x="49071" y="128002"/>
                  </a:cubicBezTo>
                  <a:cubicBezTo>
                    <a:pt x="49071" y="131566"/>
                    <a:pt x="52623" y="137253"/>
                    <a:pt x="60460" y="136532"/>
                  </a:cubicBezTo>
                  <a:cubicBezTo>
                    <a:pt x="68296" y="135812"/>
                    <a:pt x="74692" y="129418"/>
                    <a:pt x="74692" y="129418"/>
                  </a:cubicBezTo>
                  <a:cubicBezTo>
                    <a:pt x="79699" y="128700"/>
                    <a:pt x="84451" y="126756"/>
                    <a:pt x="88525" y="123757"/>
                  </a:cubicBezTo>
                  <a:cubicBezTo>
                    <a:pt x="95345" y="118752"/>
                    <a:pt x="101393" y="105604"/>
                    <a:pt x="101393" y="105604"/>
                  </a:cubicBezTo>
                  <a:cubicBezTo>
                    <a:pt x="101393" y="105604"/>
                    <a:pt x="96001" y="62582"/>
                    <a:pt x="87508" y="48996"/>
                  </a:cubicBezTo>
                  <a:cubicBezTo>
                    <a:pt x="79015" y="35410"/>
                    <a:pt x="55441" y="14156"/>
                    <a:pt x="42663" y="11686"/>
                  </a:cubicBezTo>
                  <a:cubicBezTo>
                    <a:pt x="29885" y="9216"/>
                    <a:pt x="9206" y="-86"/>
                    <a:pt x="9206" y="-86"/>
                  </a:cubicBezTo>
                  <a:close/>
                </a:path>
              </a:pathLst>
            </a:custGeom>
            <a:solidFill>
              <a:srgbClr val="EF9E78"/>
            </a:solidFill>
            <a:ln w="1283" cap="flat">
              <a:noFill/>
              <a:prstDash val="solid"/>
              <a:miter/>
            </a:ln>
          </p:spPr>
          <p:txBody>
            <a:bodyPr rtlCol="0" anchor="ctr"/>
            <a:lstStyle/>
            <a:p>
              <a:endParaRPr lang="en-VN"/>
            </a:p>
          </p:txBody>
        </p:sp>
        <p:sp>
          <p:nvSpPr>
            <p:cNvPr id="232" name="Graphic 48">
              <a:extLst>
                <a:ext uri="{FF2B5EF4-FFF2-40B4-BE49-F238E27FC236}">
                  <a16:creationId xmlns:a16="http://schemas.microsoft.com/office/drawing/2014/main" id="{8FD486E2-120C-B14C-ADE6-467554824327}"/>
                </a:ext>
              </a:extLst>
            </p:cNvPr>
            <p:cNvSpPr/>
            <p:nvPr/>
          </p:nvSpPr>
          <p:spPr>
            <a:xfrm>
              <a:off x="3128604" y="2419499"/>
              <a:ext cx="262402" cy="306348"/>
            </a:xfrm>
            <a:custGeom>
              <a:avLst/>
              <a:gdLst>
                <a:gd name="connsiteX0" fmla="*/ 28738 w 262402"/>
                <a:gd name="connsiteY0" fmla="*/ 412 h 306348"/>
                <a:gd name="connsiteX1" fmla="*/ 27336 w 262402"/>
                <a:gd name="connsiteY1" fmla="*/ 216037 h 306348"/>
                <a:gd name="connsiteX2" fmla="*/ 244097 w 262402"/>
                <a:gd name="connsiteY2" fmla="*/ 306263 h 306348"/>
                <a:gd name="connsiteX3" fmla="*/ 262331 w 262402"/>
                <a:gd name="connsiteY3" fmla="*/ 254930 h 306348"/>
                <a:gd name="connsiteX4" fmla="*/ 106834 w 262402"/>
                <a:gd name="connsiteY4" fmla="*/ 193176 h 306348"/>
                <a:gd name="connsiteX5" fmla="*/ 80249 w 262402"/>
                <a:gd name="connsiteY5" fmla="*/ 44489 h 306348"/>
                <a:gd name="connsiteX6" fmla="*/ 28738 w 262402"/>
                <a:gd name="connsiteY6" fmla="*/ 412 h 30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402" h="306348">
                  <a:moveTo>
                    <a:pt x="28738" y="412"/>
                  </a:moveTo>
                  <a:cubicBezTo>
                    <a:pt x="28738" y="412"/>
                    <a:pt x="-35138" y="5057"/>
                    <a:pt x="27336" y="216037"/>
                  </a:cubicBezTo>
                  <a:cubicBezTo>
                    <a:pt x="37283" y="249655"/>
                    <a:pt x="244097" y="306263"/>
                    <a:pt x="244097" y="306263"/>
                  </a:cubicBezTo>
                  <a:cubicBezTo>
                    <a:pt x="244097" y="306263"/>
                    <a:pt x="261894" y="274408"/>
                    <a:pt x="262331" y="254930"/>
                  </a:cubicBezTo>
                  <a:lnTo>
                    <a:pt x="106834" y="193176"/>
                  </a:lnTo>
                  <a:lnTo>
                    <a:pt x="80249" y="44489"/>
                  </a:lnTo>
                  <a:cubicBezTo>
                    <a:pt x="80249" y="44489"/>
                    <a:pt x="68295" y="-5583"/>
                    <a:pt x="28738" y="412"/>
                  </a:cubicBezTo>
                  <a:close/>
                </a:path>
              </a:pathLst>
            </a:custGeom>
            <a:solidFill>
              <a:srgbClr val="E4E6ED"/>
            </a:solidFill>
            <a:ln w="1283" cap="flat">
              <a:noFill/>
              <a:prstDash val="solid"/>
              <a:miter/>
            </a:ln>
          </p:spPr>
          <p:txBody>
            <a:bodyPr rtlCol="0" anchor="ctr"/>
            <a:lstStyle/>
            <a:p>
              <a:endParaRPr lang="en-VN"/>
            </a:p>
          </p:txBody>
        </p:sp>
      </p:grpSp>
      <p:grpSp>
        <p:nvGrpSpPr>
          <p:cNvPr id="319" name="Group 318">
            <a:extLst>
              <a:ext uri="{FF2B5EF4-FFF2-40B4-BE49-F238E27FC236}">
                <a16:creationId xmlns:a16="http://schemas.microsoft.com/office/drawing/2014/main" id="{B20319FD-3078-084C-8AC8-41AF935DFF6A}"/>
              </a:ext>
            </a:extLst>
          </p:cNvPr>
          <p:cNvGrpSpPr/>
          <p:nvPr/>
        </p:nvGrpSpPr>
        <p:grpSpPr>
          <a:xfrm>
            <a:off x="-9779122" y="3721070"/>
            <a:ext cx="2049586" cy="2627041"/>
            <a:chOff x="446014" y="3721070"/>
            <a:chExt cx="2049586" cy="2627041"/>
          </a:xfrm>
        </p:grpSpPr>
        <p:sp>
          <p:nvSpPr>
            <p:cNvPr id="16" name="Rounded Rectangle 15">
              <a:extLst>
                <a:ext uri="{FF2B5EF4-FFF2-40B4-BE49-F238E27FC236}">
                  <a16:creationId xmlns:a16="http://schemas.microsoft.com/office/drawing/2014/main" id="{66E7E659-5845-A840-B5A8-767F0F04A056}"/>
                </a:ext>
              </a:extLst>
            </p:cNvPr>
            <p:cNvSpPr/>
            <p:nvPr/>
          </p:nvSpPr>
          <p:spPr>
            <a:xfrm>
              <a:off x="446014" y="3721070"/>
              <a:ext cx="2049586" cy="2627041"/>
            </a:xfrm>
            <a:prstGeom prst="roundRect">
              <a:avLst/>
            </a:prstGeom>
            <a:solidFill>
              <a:srgbClr val="F4E0D9"/>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103" name="TextBox 102">
              <a:extLst>
                <a:ext uri="{FF2B5EF4-FFF2-40B4-BE49-F238E27FC236}">
                  <a16:creationId xmlns:a16="http://schemas.microsoft.com/office/drawing/2014/main" id="{7B500A2C-62C6-3640-96EC-14E47EE9DE2D}"/>
                </a:ext>
              </a:extLst>
            </p:cNvPr>
            <p:cNvSpPr txBox="1"/>
            <p:nvPr/>
          </p:nvSpPr>
          <p:spPr>
            <a:xfrm>
              <a:off x="831126" y="5518973"/>
              <a:ext cx="1638951" cy="646331"/>
            </a:xfrm>
            <a:prstGeom prst="rect">
              <a:avLst/>
            </a:prstGeom>
            <a:noFill/>
          </p:spPr>
          <p:txBody>
            <a:bodyPr wrap="square" rtlCol="0">
              <a:spAutoFit/>
            </a:bodyPr>
            <a:lstStyle/>
            <a:p>
              <a:r>
                <a:rPr lang="en-VN" b="1" dirty="0">
                  <a:solidFill>
                    <a:srgbClr val="B5777C"/>
                  </a:solidFill>
                  <a:latin typeface="Century Gothic" panose="020B0502020202020204" pitchFamily="34" charset="0"/>
                </a:rPr>
                <a:t>Individualism</a:t>
              </a:r>
            </a:p>
            <a:p>
              <a:r>
                <a:rPr lang="en-VN" b="1" dirty="0">
                  <a:solidFill>
                    <a:srgbClr val="B5777C"/>
                  </a:solidFill>
                  <a:latin typeface="Century Gothic" panose="020B0502020202020204" pitchFamily="34" charset="0"/>
                </a:rPr>
                <a:t>Collectivism</a:t>
              </a:r>
            </a:p>
          </p:txBody>
        </p:sp>
        <p:sp>
          <p:nvSpPr>
            <p:cNvPr id="43" name="Rectangle 42">
              <a:extLst>
                <a:ext uri="{FF2B5EF4-FFF2-40B4-BE49-F238E27FC236}">
                  <a16:creationId xmlns:a16="http://schemas.microsoft.com/office/drawing/2014/main" id="{03FFDD73-474D-3749-96D6-06356B675912}"/>
                </a:ext>
              </a:extLst>
            </p:cNvPr>
            <p:cNvSpPr/>
            <p:nvPr/>
          </p:nvSpPr>
          <p:spPr>
            <a:xfrm>
              <a:off x="551384" y="5656580"/>
              <a:ext cx="415498" cy="369332"/>
            </a:xfrm>
            <a:prstGeom prst="rect">
              <a:avLst/>
            </a:prstGeom>
          </p:spPr>
          <p:txBody>
            <a:bodyPr wrap="none">
              <a:spAutoFit/>
            </a:bodyPr>
            <a:lstStyle/>
            <a:p>
              <a:r>
                <a:rPr lang="en-US" b="1" dirty="0">
                  <a:solidFill>
                    <a:srgbClr val="FFC000"/>
                  </a:solidFill>
                  <a:latin typeface="Century Gothic" panose="020B0502020202020204" pitchFamily="34" charset="0"/>
                </a:rPr>
                <a:t>v</a:t>
              </a:r>
              <a:r>
                <a:rPr lang="en-VN" b="1" dirty="0">
                  <a:solidFill>
                    <a:srgbClr val="FFC000"/>
                  </a:solidFill>
                  <a:latin typeface="Century Gothic" panose="020B0502020202020204" pitchFamily="34" charset="0"/>
                </a:rPr>
                <a:t>s</a:t>
              </a:r>
            </a:p>
          </p:txBody>
        </p:sp>
      </p:grpSp>
      <p:grpSp>
        <p:nvGrpSpPr>
          <p:cNvPr id="317" name="Group 316">
            <a:extLst>
              <a:ext uri="{FF2B5EF4-FFF2-40B4-BE49-F238E27FC236}">
                <a16:creationId xmlns:a16="http://schemas.microsoft.com/office/drawing/2014/main" id="{E3E5ABAA-D4FC-2349-9D2A-D9CAEC831AC0}"/>
              </a:ext>
            </a:extLst>
          </p:cNvPr>
          <p:cNvGrpSpPr/>
          <p:nvPr/>
        </p:nvGrpSpPr>
        <p:grpSpPr>
          <a:xfrm>
            <a:off x="-9636299" y="3581632"/>
            <a:ext cx="1741252" cy="1746911"/>
            <a:chOff x="588837" y="3581632"/>
            <a:chExt cx="1741252" cy="1746911"/>
          </a:xfrm>
        </p:grpSpPr>
        <p:grpSp>
          <p:nvGrpSpPr>
            <p:cNvPr id="240" name="Group 239">
              <a:extLst>
                <a:ext uri="{FF2B5EF4-FFF2-40B4-BE49-F238E27FC236}">
                  <a16:creationId xmlns:a16="http://schemas.microsoft.com/office/drawing/2014/main" id="{0D4F656F-7908-0541-AC0E-028F6746405D}"/>
                </a:ext>
              </a:extLst>
            </p:cNvPr>
            <p:cNvGrpSpPr/>
            <p:nvPr/>
          </p:nvGrpSpPr>
          <p:grpSpPr>
            <a:xfrm>
              <a:off x="588837" y="3581632"/>
              <a:ext cx="689813" cy="1746911"/>
              <a:chOff x="3023139" y="3681910"/>
              <a:chExt cx="689813" cy="1746911"/>
            </a:xfrm>
            <a:solidFill>
              <a:srgbClr val="D49FB1"/>
            </a:solidFill>
          </p:grpSpPr>
          <p:sp>
            <p:nvSpPr>
              <p:cNvPr id="241" name="Graphic 46">
                <a:extLst>
                  <a:ext uri="{FF2B5EF4-FFF2-40B4-BE49-F238E27FC236}">
                    <a16:creationId xmlns:a16="http://schemas.microsoft.com/office/drawing/2014/main" id="{EA101DC8-5AEB-DF4A-AA89-9E7418309F7B}"/>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42" name="Graphic 46">
                <a:extLst>
                  <a:ext uri="{FF2B5EF4-FFF2-40B4-BE49-F238E27FC236}">
                    <a16:creationId xmlns:a16="http://schemas.microsoft.com/office/drawing/2014/main" id="{A6B1D394-5CB6-F74E-B342-36F9CABCE0E8}"/>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7" name="Group 266">
              <a:extLst>
                <a:ext uri="{FF2B5EF4-FFF2-40B4-BE49-F238E27FC236}">
                  <a16:creationId xmlns:a16="http://schemas.microsoft.com/office/drawing/2014/main" id="{13D01E67-DE3B-FC4F-9343-19D99485A02A}"/>
                </a:ext>
              </a:extLst>
            </p:cNvPr>
            <p:cNvGrpSpPr/>
            <p:nvPr/>
          </p:nvGrpSpPr>
          <p:grpSpPr>
            <a:xfrm>
              <a:off x="1415480" y="4032585"/>
              <a:ext cx="914609" cy="1052599"/>
              <a:chOff x="1561979" y="3982821"/>
              <a:chExt cx="914609" cy="1052599"/>
            </a:xfrm>
          </p:grpSpPr>
          <p:grpSp>
            <p:nvGrpSpPr>
              <p:cNvPr id="243" name="Group 242">
                <a:extLst>
                  <a:ext uri="{FF2B5EF4-FFF2-40B4-BE49-F238E27FC236}">
                    <a16:creationId xmlns:a16="http://schemas.microsoft.com/office/drawing/2014/main" id="{0E7F3438-965C-DB44-885B-ECF88C107EFA}"/>
                  </a:ext>
                </a:extLst>
              </p:cNvPr>
              <p:cNvGrpSpPr/>
              <p:nvPr/>
            </p:nvGrpSpPr>
            <p:grpSpPr>
              <a:xfrm>
                <a:off x="1955435" y="3982821"/>
                <a:ext cx="122521" cy="310276"/>
                <a:chOff x="3023139" y="3681910"/>
                <a:chExt cx="689813" cy="1746911"/>
              </a:xfrm>
              <a:solidFill>
                <a:srgbClr val="D49FB1"/>
              </a:solidFill>
            </p:grpSpPr>
            <p:sp>
              <p:nvSpPr>
                <p:cNvPr id="244" name="Graphic 46">
                  <a:extLst>
                    <a:ext uri="{FF2B5EF4-FFF2-40B4-BE49-F238E27FC236}">
                      <a16:creationId xmlns:a16="http://schemas.microsoft.com/office/drawing/2014/main" id="{B90E5966-58A4-7F49-8DD2-3A9C90C7A18F}"/>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45" name="Graphic 46">
                  <a:extLst>
                    <a:ext uri="{FF2B5EF4-FFF2-40B4-BE49-F238E27FC236}">
                      <a16:creationId xmlns:a16="http://schemas.microsoft.com/office/drawing/2014/main" id="{B6FB80D6-3B5E-E04B-8AC4-49C1190BA51A}"/>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46" name="Group 245">
                <a:extLst>
                  <a:ext uri="{FF2B5EF4-FFF2-40B4-BE49-F238E27FC236}">
                    <a16:creationId xmlns:a16="http://schemas.microsoft.com/office/drawing/2014/main" id="{F2B78EE6-9682-3B4D-87EF-80728A9BA01A}"/>
                  </a:ext>
                </a:extLst>
              </p:cNvPr>
              <p:cNvGrpSpPr/>
              <p:nvPr/>
            </p:nvGrpSpPr>
            <p:grpSpPr>
              <a:xfrm>
                <a:off x="1737657" y="4362778"/>
                <a:ext cx="122521" cy="310276"/>
                <a:chOff x="3023139" y="3681910"/>
                <a:chExt cx="689813" cy="1746911"/>
              </a:xfrm>
              <a:solidFill>
                <a:srgbClr val="D49FB1"/>
              </a:solidFill>
            </p:grpSpPr>
            <p:sp>
              <p:nvSpPr>
                <p:cNvPr id="247" name="Graphic 46">
                  <a:extLst>
                    <a:ext uri="{FF2B5EF4-FFF2-40B4-BE49-F238E27FC236}">
                      <a16:creationId xmlns:a16="http://schemas.microsoft.com/office/drawing/2014/main" id="{F1B573D4-7880-8B46-AB71-3C178F05D019}"/>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48" name="Graphic 46">
                  <a:extLst>
                    <a:ext uri="{FF2B5EF4-FFF2-40B4-BE49-F238E27FC236}">
                      <a16:creationId xmlns:a16="http://schemas.microsoft.com/office/drawing/2014/main" id="{F47E2699-CA5E-044E-BC43-1DE80E894E20}"/>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49" name="Group 248">
                <a:extLst>
                  <a:ext uri="{FF2B5EF4-FFF2-40B4-BE49-F238E27FC236}">
                    <a16:creationId xmlns:a16="http://schemas.microsoft.com/office/drawing/2014/main" id="{9DBCDB07-6AEE-1946-B956-35E1AADD26CC}"/>
                  </a:ext>
                </a:extLst>
              </p:cNvPr>
              <p:cNvGrpSpPr/>
              <p:nvPr/>
            </p:nvGrpSpPr>
            <p:grpSpPr>
              <a:xfrm>
                <a:off x="1958067" y="4362778"/>
                <a:ext cx="122521" cy="310276"/>
                <a:chOff x="3023139" y="3681910"/>
                <a:chExt cx="689813" cy="1746911"/>
              </a:xfrm>
              <a:solidFill>
                <a:srgbClr val="D49FB1"/>
              </a:solidFill>
            </p:grpSpPr>
            <p:sp>
              <p:nvSpPr>
                <p:cNvPr id="250" name="Graphic 46">
                  <a:extLst>
                    <a:ext uri="{FF2B5EF4-FFF2-40B4-BE49-F238E27FC236}">
                      <a16:creationId xmlns:a16="http://schemas.microsoft.com/office/drawing/2014/main" id="{3FB323F9-2253-5E40-B98B-0CDE8AA381CE}"/>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51" name="Graphic 46">
                  <a:extLst>
                    <a:ext uri="{FF2B5EF4-FFF2-40B4-BE49-F238E27FC236}">
                      <a16:creationId xmlns:a16="http://schemas.microsoft.com/office/drawing/2014/main" id="{B9262E46-60C1-3548-85C0-32EDBB13B606}"/>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2" name="Group 251">
                <a:extLst>
                  <a:ext uri="{FF2B5EF4-FFF2-40B4-BE49-F238E27FC236}">
                    <a16:creationId xmlns:a16="http://schemas.microsoft.com/office/drawing/2014/main" id="{2B3C2840-AA56-374E-B675-F1433130CCED}"/>
                  </a:ext>
                </a:extLst>
              </p:cNvPr>
              <p:cNvGrpSpPr/>
              <p:nvPr/>
            </p:nvGrpSpPr>
            <p:grpSpPr>
              <a:xfrm>
                <a:off x="2178477" y="4362778"/>
                <a:ext cx="122521" cy="310276"/>
                <a:chOff x="3023139" y="3681910"/>
                <a:chExt cx="689813" cy="1746911"/>
              </a:xfrm>
              <a:solidFill>
                <a:srgbClr val="D49FB1"/>
              </a:solidFill>
            </p:grpSpPr>
            <p:sp>
              <p:nvSpPr>
                <p:cNvPr id="253" name="Graphic 46">
                  <a:extLst>
                    <a:ext uri="{FF2B5EF4-FFF2-40B4-BE49-F238E27FC236}">
                      <a16:creationId xmlns:a16="http://schemas.microsoft.com/office/drawing/2014/main" id="{863D45FF-6686-DD40-AFB2-BE1915520FF7}"/>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54" name="Graphic 46">
                  <a:extLst>
                    <a:ext uri="{FF2B5EF4-FFF2-40B4-BE49-F238E27FC236}">
                      <a16:creationId xmlns:a16="http://schemas.microsoft.com/office/drawing/2014/main" id="{F00CC559-4C08-0D4F-B02E-9A1C48A712C2}"/>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5" name="Group 254">
                <a:extLst>
                  <a:ext uri="{FF2B5EF4-FFF2-40B4-BE49-F238E27FC236}">
                    <a16:creationId xmlns:a16="http://schemas.microsoft.com/office/drawing/2014/main" id="{A6BE9D78-F725-EE43-85A3-23BADCB9C71E}"/>
                  </a:ext>
                </a:extLst>
              </p:cNvPr>
              <p:cNvGrpSpPr/>
              <p:nvPr/>
            </p:nvGrpSpPr>
            <p:grpSpPr>
              <a:xfrm>
                <a:off x="1561979" y="4691244"/>
                <a:ext cx="122521" cy="310276"/>
                <a:chOff x="3023139" y="3681910"/>
                <a:chExt cx="689813" cy="1746911"/>
              </a:xfrm>
              <a:solidFill>
                <a:srgbClr val="D49FB1"/>
              </a:solidFill>
            </p:grpSpPr>
            <p:sp>
              <p:nvSpPr>
                <p:cNvPr id="256" name="Graphic 46">
                  <a:extLst>
                    <a:ext uri="{FF2B5EF4-FFF2-40B4-BE49-F238E27FC236}">
                      <a16:creationId xmlns:a16="http://schemas.microsoft.com/office/drawing/2014/main" id="{3F2AEC4D-F58C-B24B-A681-E65817AD239A}"/>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57" name="Graphic 46">
                  <a:extLst>
                    <a:ext uri="{FF2B5EF4-FFF2-40B4-BE49-F238E27FC236}">
                      <a16:creationId xmlns:a16="http://schemas.microsoft.com/office/drawing/2014/main" id="{1565E086-F8E0-8144-88D4-8A3BEAF1E345}"/>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58" name="Group 257">
                <a:extLst>
                  <a:ext uri="{FF2B5EF4-FFF2-40B4-BE49-F238E27FC236}">
                    <a16:creationId xmlns:a16="http://schemas.microsoft.com/office/drawing/2014/main" id="{6A162AD5-F78B-EA4C-8044-9A665C7975C1}"/>
                  </a:ext>
                </a:extLst>
              </p:cNvPr>
              <p:cNvGrpSpPr/>
              <p:nvPr/>
            </p:nvGrpSpPr>
            <p:grpSpPr>
              <a:xfrm>
                <a:off x="1839241" y="4713445"/>
                <a:ext cx="122521" cy="310276"/>
                <a:chOff x="3023139" y="3681910"/>
                <a:chExt cx="689813" cy="1746911"/>
              </a:xfrm>
              <a:solidFill>
                <a:srgbClr val="D49FB1"/>
              </a:solidFill>
            </p:grpSpPr>
            <p:sp>
              <p:nvSpPr>
                <p:cNvPr id="259" name="Graphic 46">
                  <a:extLst>
                    <a:ext uri="{FF2B5EF4-FFF2-40B4-BE49-F238E27FC236}">
                      <a16:creationId xmlns:a16="http://schemas.microsoft.com/office/drawing/2014/main" id="{98A15D06-674A-3940-A844-F7705F418A42}"/>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60" name="Graphic 46">
                  <a:extLst>
                    <a:ext uri="{FF2B5EF4-FFF2-40B4-BE49-F238E27FC236}">
                      <a16:creationId xmlns:a16="http://schemas.microsoft.com/office/drawing/2014/main" id="{191DE58B-0F10-CF48-8960-B0440D1AE1E8}"/>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1" name="Group 260">
                <a:extLst>
                  <a:ext uri="{FF2B5EF4-FFF2-40B4-BE49-F238E27FC236}">
                    <a16:creationId xmlns:a16="http://schemas.microsoft.com/office/drawing/2014/main" id="{F27828F8-1D77-DD4C-9BDA-B1A1A25FF549}"/>
                  </a:ext>
                </a:extLst>
              </p:cNvPr>
              <p:cNvGrpSpPr/>
              <p:nvPr/>
            </p:nvGrpSpPr>
            <p:grpSpPr>
              <a:xfrm>
                <a:off x="2116503" y="4725144"/>
                <a:ext cx="122521" cy="310276"/>
                <a:chOff x="3023139" y="3681910"/>
                <a:chExt cx="689813" cy="1746911"/>
              </a:xfrm>
              <a:solidFill>
                <a:srgbClr val="D49FB1"/>
              </a:solidFill>
            </p:grpSpPr>
            <p:sp>
              <p:nvSpPr>
                <p:cNvPr id="262" name="Graphic 46">
                  <a:extLst>
                    <a:ext uri="{FF2B5EF4-FFF2-40B4-BE49-F238E27FC236}">
                      <a16:creationId xmlns:a16="http://schemas.microsoft.com/office/drawing/2014/main" id="{7675B6AA-D0DB-8F47-BBEC-50EC0F8D1AF4}"/>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63" name="Graphic 46">
                  <a:extLst>
                    <a:ext uri="{FF2B5EF4-FFF2-40B4-BE49-F238E27FC236}">
                      <a16:creationId xmlns:a16="http://schemas.microsoft.com/office/drawing/2014/main" id="{835D4200-1A38-5341-BEB8-8683C97869C8}"/>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nvGrpSpPr>
              <p:cNvPr id="264" name="Group 263">
                <a:extLst>
                  <a:ext uri="{FF2B5EF4-FFF2-40B4-BE49-F238E27FC236}">
                    <a16:creationId xmlns:a16="http://schemas.microsoft.com/office/drawing/2014/main" id="{6647A489-58FE-1C4C-B3EF-CFC83D418376}"/>
                  </a:ext>
                </a:extLst>
              </p:cNvPr>
              <p:cNvGrpSpPr/>
              <p:nvPr/>
            </p:nvGrpSpPr>
            <p:grpSpPr>
              <a:xfrm>
                <a:off x="2354067" y="4725144"/>
                <a:ext cx="122521" cy="310276"/>
                <a:chOff x="2799628" y="3681910"/>
                <a:chExt cx="689811" cy="1746911"/>
              </a:xfrm>
              <a:solidFill>
                <a:srgbClr val="D49FB1"/>
              </a:solidFill>
            </p:grpSpPr>
            <p:sp>
              <p:nvSpPr>
                <p:cNvPr id="265" name="Graphic 46">
                  <a:extLst>
                    <a:ext uri="{FF2B5EF4-FFF2-40B4-BE49-F238E27FC236}">
                      <a16:creationId xmlns:a16="http://schemas.microsoft.com/office/drawing/2014/main" id="{3B8F8834-8872-524D-B47D-3A1C9AFC98E3}"/>
                    </a:ext>
                  </a:extLst>
                </p:cNvPr>
                <p:cNvSpPr/>
                <p:nvPr/>
              </p:nvSpPr>
              <p:spPr>
                <a:xfrm>
                  <a:off x="2799628" y="4084384"/>
                  <a:ext cx="689811" cy="1344437"/>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66" name="Graphic 46">
                  <a:extLst>
                    <a:ext uri="{FF2B5EF4-FFF2-40B4-BE49-F238E27FC236}">
                      <a16:creationId xmlns:a16="http://schemas.microsoft.com/office/drawing/2014/main" id="{8E796D15-61E5-814D-A70A-EFF5389F57EA}"/>
                    </a:ext>
                  </a:extLst>
                </p:cNvPr>
                <p:cNvSpPr/>
                <p:nvPr/>
              </p:nvSpPr>
              <p:spPr>
                <a:xfrm rot="16996800">
                  <a:off x="2965885" y="3682463"/>
                  <a:ext cx="359206" cy="358100"/>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grpSp>
        <p:sp>
          <p:nvSpPr>
            <p:cNvPr id="268" name="Rectangle 267">
              <a:extLst>
                <a:ext uri="{FF2B5EF4-FFF2-40B4-BE49-F238E27FC236}">
                  <a16:creationId xmlns:a16="http://schemas.microsoft.com/office/drawing/2014/main" id="{D2D888B8-E9B8-534F-82CF-4E3191CBF8C5}"/>
                </a:ext>
              </a:extLst>
            </p:cNvPr>
            <p:cNvSpPr/>
            <p:nvPr/>
          </p:nvSpPr>
          <p:spPr>
            <a:xfrm>
              <a:off x="1312047" y="4140431"/>
              <a:ext cx="364202" cy="307777"/>
            </a:xfrm>
            <a:prstGeom prst="rect">
              <a:avLst/>
            </a:prstGeom>
          </p:spPr>
          <p:txBody>
            <a:bodyPr wrap="none">
              <a:spAutoFit/>
            </a:bodyPr>
            <a:lstStyle/>
            <a:p>
              <a:r>
                <a:rPr lang="en-US" sz="1400" b="1" dirty="0">
                  <a:solidFill>
                    <a:srgbClr val="B5777C"/>
                  </a:solidFill>
                  <a:latin typeface="Century Gothic" panose="020B0502020202020204" pitchFamily="34" charset="0"/>
                </a:rPr>
                <a:t>v</a:t>
              </a:r>
              <a:r>
                <a:rPr lang="en-VN" sz="1400" b="1" dirty="0">
                  <a:solidFill>
                    <a:srgbClr val="B5777C"/>
                  </a:solidFill>
                  <a:latin typeface="Century Gothic" panose="020B0502020202020204" pitchFamily="34" charset="0"/>
                </a:rPr>
                <a:t>s</a:t>
              </a:r>
            </a:p>
          </p:txBody>
        </p:sp>
      </p:grpSp>
      <p:grpSp>
        <p:nvGrpSpPr>
          <p:cNvPr id="321" name="Group 320">
            <a:extLst>
              <a:ext uri="{FF2B5EF4-FFF2-40B4-BE49-F238E27FC236}">
                <a16:creationId xmlns:a16="http://schemas.microsoft.com/office/drawing/2014/main" id="{544FA1B6-36C7-8043-BF81-F27DB723536B}"/>
              </a:ext>
            </a:extLst>
          </p:cNvPr>
          <p:cNvGrpSpPr/>
          <p:nvPr/>
        </p:nvGrpSpPr>
        <p:grpSpPr>
          <a:xfrm>
            <a:off x="-5026594" y="3787504"/>
            <a:ext cx="2049586" cy="2627041"/>
            <a:chOff x="5198542" y="3787504"/>
            <a:chExt cx="2049586" cy="2627041"/>
          </a:xfrm>
        </p:grpSpPr>
        <p:sp>
          <p:nvSpPr>
            <p:cNvPr id="100" name="Rounded Rectangle 99">
              <a:extLst>
                <a:ext uri="{FF2B5EF4-FFF2-40B4-BE49-F238E27FC236}">
                  <a16:creationId xmlns:a16="http://schemas.microsoft.com/office/drawing/2014/main" id="{E9935FD6-8FBE-E34A-872A-EAF0222F30D0}"/>
                </a:ext>
              </a:extLst>
            </p:cNvPr>
            <p:cNvSpPr/>
            <p:nvPr/>
          </p:nvSpPr>
          <p:spPr>
            <a:xfrm>
              <a:off x="5198542" y="3787504"/>
              <a:ext cx="2049586" cy="2627041"/>
            </a:xfrm>
            <a:prstGeom prst="roundRect">
              <a:avLst/>
            </a:prstGeom>
            <a:solidFill>
              <a:schemeClr val="accent2">
                <a:lumMod val="40000"/>
                <a:lumOff val="6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6" name="TextBox 105">
              <a:extLst>
                <a:ext uri="{FF2B5EF4-FFF2-40B4-BE49-F238E27FC236}">
                  <a16:creationId xmlns:a16="http://schemas.microsoft.com/office/drawing/2014/main" id="{4DCC88D8-A149-6A4E-9E24-346C0E95B98A}"/>
                </a:ext>
              </a:extLst>
            </p:cNvPr>
            <p:cNvSpPr txBox="1"/>
            <p:nvPr/>
          </p:nvSpPr>
          <p:spPr>
            <a:xfrm>
              <a:off x="5375920" y="5518973"/>
              <a:ext cx="1638951" cy="646331"/>
            </a:xfrm>
            <a:prstGeom prst="rect">
              <a:avLst/>
            </a:prstGeom>
            <a:noFill/>
          </p:spPr>
          <p:txBody>
            <a:bodyPr wrap="square" rtlCol="0">
              <a:spAutoFit/>
            </a:bodyPr>
            <a:lstStyle/>
            <a:p>
              <a:pPr algn="ctr"/>
              <a:r>
                <a:rPr lang="en-VN" b="1" dirty="0">
                  <a:solidFill>
                    <a:schemeClr val="accent2">
                      <a:lumMod val="75000"/>
                    </a:schemeClr>
                  </a:solidFill>
                  <a:latin typeface="Century Gothic" panose="020B0502020202020204" pitchFamily="34" charset="0"/>
                </a:rPr>
                <a:t>Uncertainty</a:t>
              </a:r>
            </a:p>
            <a:p>
              <a:pPr algn="ctr"/>
              <a:r>
                <a:rPr lang="en-VN" b="1" dirty="0">
                  <a:solidFill>
                    <a:schemeClr val="accent2">
                      <a:lumMod val="75000"/>
                    </a:schemeClr>
                  </a:solidFill>
                  <a:latin typeface="Century Gothic" panose="020B0502020202020204" pitchFamily="34" charset="0"/>
                </a:rPr>
                <a:t>avoidance</a:t>
              </a:r>
            </a:p>
          </p:txBody>
        </p:sp>
      </p:grpSp>
      <p:grpSp>
        <p:nvGrpSpPr>
          <p:cNvPr id="276" name="Group 275">
            <a:extLst>
              <a:ext uri="{FF2B5EF4-FFF2-40B4-BE49-F238E27FC236}">
                <a16:creationId xmlns:a16="http://schemas.microsoft.com/office/drawing/2014/main" id="{2C92B6F3-A3C1-B34C-9E4D-A1B3EEDD1055}"/>
              </a:ext>
            </a:extLst>
          </p:cNvPr>
          <p:cNvGrpSpPr/>
          <p:nvPr/>
        </p:nvGrpSpPr>
        <p:grpSpPr>
          <a:xfrm>
            <a:off x="-4762508" y="3624844"/>
            <a:ext cx="1534405" cy="1746911"/>
            <a:chOff x="5462628" y="3624844"/>
            <a:chExt cx="1534405" cy="1746911"/>
          </a:xfrm>
        </p:grpSpPr>
        <p:grpSp>
          <p:nvGrpSpPr>
            <p:cNvPr id="269" name="Group 268">
              <a:extLst>
                <a:ext uri="{FF2B5EF4-FFF2-40B4-BE49-F238E27FC236}">
                  <a16:creationId xmlns:a16="http://schemas.microsoft.com/office/drawing/2014/main" id="{3220CE43-E0CD-C445-A23F-A976ABA8AF9C}"/>
                </a:ext>
              </a:extLst>
            </p:cNvPr>
            <p:cNvGrpSpPr/>
            <p:nvPr/>
          </p:nvGrpSpPr>
          <p:grpSpPr>
            <a:xfrm>
              <a:off x="5843774" y="3624844"/>
              <a:ext cx="689813" cy="1746911"/>
              <a:chOff x="3023139" y="3681910"/>
              <a:chExt cx="689813" cy="1746911"/>
            </a:xfrm>
            <a:solidFill>
              <a:schemeClr val="accent2">
                <a:lumMod val="75000"/>
              </a:schemeClr>
            </a:solidFill>
          </p:grpSpPr>
          <p:sp>
            <p:nvSpPr>
              <p:cNvPr id="270" name="Graphic 46">
                <a:extLst>
                  <a:ext uri="{FF2B5EF4-FFF2-40B4-BE49-F238E27FC236}">
                    <a16:creationId xmlns:a16="http://schemas.microsoft.com/office/drawing/2014/main" id="{6AED17BD-ADEB-3240-9073-E828AEEB7911}"/>
                  </a:ext>
                </a:extLst>
              </p:cNvPr>
              <p:cNvSpPr/>
              <p:nvPr/>
            </p:nvSpPr>
            <p:spPr>
              <a:xfrm>
                <a:off x="3023139" y="4084383"/>
                <a:ext cx="689813" cy="1344438"/>
              </a:xfrm>
              <a:custGeom>
                <a:avLst/>
                <a:gdLst>
                  <a:gd name="connsiteX0" fmla="*/ 486890 w 689813"/>
                  <a:gd name="connsiteY0" fmla="*/ -209 h 1344438"/>
                  <a:gd name="connsiteX1" fmla="*/ 202411 w 689813"/>
                  <a:gd name="connsiteY1" fmla="*/ -209 h 1344438"/>
                  <a:gd name="connsiteX2" fmla="*/ -284 w 689813"/>
                  <a:gd name="connsiteY2" fmla="*/ 201862 h 1344438"/>
                  <a:gd name="connsiteX3" fmla="*/ -284 w 689813"/>
                  <a:gd name="connsiteY3" fmla="*/ 491674 h 1344438"/>
                  <a:gd name="connsiteX4" fmla="*/ 100237 w 689813"/>
                  <a:gd name="connsiteY4" fmla="*/ 666110 h 1344438"/>
                  <a:gd name="connsiteX5" fmla="*/ 122226 w 689813"/>
                  <a:gd name="connsiteY5" fmla="*/ 660561 h 1344438"/>
                  <a:gd name="connsiteX6" fmla="*/ 124486 w 689813"/>
                  <a:gd name="connsiteY6" fmla="*/ 652429 h 1344438"/>
                  <a:gd name="connsiteX7" fmla="*/ 124486 w 689813"/>
                  <a:gd name="connsiteY7" fmla="*/ 219773 h 1344438"/>
                  <a:gd name="connsiteX8" fmla="*/ 137216 w 689813"/>
                  <a:gd name="connsiteY8" fmla="*/ 207082 h 1344438"/>
                  <a:gd name="connsiteX9" fmla="*/ 137216 w 689813"/>
                  <a:gd name="connsiteY9" fmla="*/ 207082 h 1344438"/>
                  <a:gd name="connsiteX10" fmla="*/ 149891 w 689813"/>
                  <a:gd name="connsiteY10" fmla="*/ 219773 h 1344438"/>
                  <a:gd name="connsiteX11" fmla="*/ 149891 w 689813"/>
                  <a:gd name="connsiteY11" fmla="*/ 1249029 h 1344438"/>
                  <a:gd name="connsiteX12" fmla="*/ 238729 w 689813"/>
                  <a:gd name="connsiteY12" fmla="*/ 1344186 h 1344438"/>
                  <a:gd name="connsiteX13" fmla="*/ 333094 w 689813"/>
                  <a:gd name="connsiteY13" fmla="*/ 1255611 h 1344438"/>
                  <a:gd name="connsiteX14" fmla="*/ 333132 w 689813"/>
                  <a:gd name="connsiteY14" fmla="*/ 1253039 h 1344438"/>
                  <a:gd name="connsiteX15" fmla="*/ 333132 w 689813"/>
                  <a:gd name="connsiteY15" fmla="*/ 730610 h 1344438"/>
                  <a:gd name="connsiteX16" fmla="*/ 345863 w 689813"/>
                  <a:gd name="connsiteY16" fmla="*/ 717973 h 1344438"/>
                  <a:gd name="connsiteX17" fmla="*/ 345863 w 689813"/>
                  <a:gd name="connsiteY17" fmla="*/ 717973 h 1344438"/>
                  <a:gd name="connsiteX18" fmla="*/ 358593 w 689813"/>
                  <a:gd name="connsiteY18" fmla="*/ 730610 h 1344438"/>
                  <a:gd name="connsiteX19" fmla="*/ 358593 w 689813"/>
                  <a:gd name="connsiteY19" fmla="*/ 1249029 h 1344438"/>
                  <a:gd name="connsiteX20" fmla="*/ 447376 w 689813"/>
                  <a:gd name="connsiteY20" fmla="*/ 1344186 h 1344438"/>
                  <a:gd name="connsiteX21" fmla="*/ 541790 w 689813"/>
                  <a:gd name="connsiteY21" fmla="*/ 1255666 h 1344438"/>
                  <a:gd name="connsiteX22" fmla="*/ 541834 w 689813"/>
                  <a:gd name="connsiteY22" fmla="*/ 1253039 h 1344438"/>
                  <a:gd name="connsiteX23" fmla="*/ 541834 w 689813"/>
                  <a:gd name="connsiteY23" fmla="*/ 220157 h 1344438"/>
                  <a:gd name="connsiteX24" fmla="*/ 554510 w 689813"/>
                  <a:gd name="connsiteY24" fmla="*/ 207466 h 1344438"/>
                  <a:gd name="connsiteX25" fmla="*/ 554510 w 689813"/>
                  <a:gd name="connsiteY25" fmla="*/ 207466 h 1344438"/>
                  <a:gd name="connsiteX26" fmla="*/ 567240 w 689813"/>
                  <a:gd name="connsiteY26" fmla="*/ 220157 h 1344438"/>
                  <a:gd name="connsiteX27" fmla="*/ 567240 w 689813"/>
                  <a:gd name="connsiteY27" fmla="*/ 650891 h 1344438"/>
                  <a:gd name="connsiteX28" fmla="*/ 583283 w 689813"/>
                  <a:gd name="connsiteY28" fmla="*/ 666873 h 1344438"/>
                  <a:gd name="connsiteX29" fmla="*/ 591654 w 689813"/>
                  <a:gd name="connsiteY29" fmla="*/ 664516 h 1344438"/>
                  <a:gd name="connsiteX30" fmla="*/ 689529 w 689813"/>
                  <a:gd name="connsiteY30" fmla="*/ 491674 h 1344438"/>
                  <a:gd name="connsiteX31" fmla="*/ 689529 w 689813"/>
                  <a:gd name="connsiteY31" fmla="*/ 201862 h 1344438"/>
                  <a:gd name="connsiteX32" fmla="*/ 486890 w 689813"/>
                  <a:gd name="connsiteY32" fmla="*/ -209 h 134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89813" h="1344438">
                    <a:moveTo>
                      <a:pt x="486890" y="-209"/>
                    </a:moveTo>
                    <a:lnTo>
                      <a:pt x="202411" y="-209"/>
                    </a:lnTo>
                    <a:cubicBezTo>
                      <a:pt x="90466" y="-209"/>
                      <a:pt x="-284" y="90262"/>
                      <a:pt x="-284" y="201862"/>
                    </a:cubicBezTo>
                    <a:lnTo>
                      <a:pt x="-284" y="491674"/>
                    </a:lnTo>
                    <a:cubicBezTo>
                      <a:pt x="-300" y="563508"/>
                      <a:pt x="37985" y="629937"/>
                      <a:pt x="100237" y="666110"/>
                    </a:cubicBezTo>
                    <a:cubicBezTo>
                      <a:pt x="107842" y="670631"/>
                      <a:pt x="117690" y="668148"/>
                      <a:pt x="122226" y="660561"/>
                    </a:cubicBezTo>
                    <a:cubicBezTo>
                      <a:pt x="123697" y="658105"/>
                      <a:pt x="124474" y="655292"/>
                      <a:pt x="124486" y="652429"/>
                    </a:cubicBezTo>
                    <a:lnTo>
                      <a:pt x="124486" y="219773"/>
                    </a:lnTo>
                    <a:cubicBezTo>
                      <a:pt x="124486" y="212762"/>
                      <a:pt x="130184" y="207082"/>
                      <a:pt x="137216" y="207082"/>
                    </a:cubicBezTo>
                    <a:lnTo>
                      <a:pt x="137216" y="207082"/>
                    </a:lnTo>
                    <a:cubicBezTo>
                      <a:pt x="144226" y="207109"/>
                      <a:pt x="149891" y="212784"/>
                      <a:pt x="149891" y="219773"/>
                    </a:cubicBezTo>
                    <a:lnTo>
                      <a:pt x="149891" y="1249029"/>
                    </a:lnTo>
                    <a:cubicBezTo>
                      <a:pt x="149891" y="1299025"/>
                      <a:pt x="188468" y="1342428"/>
                      <a:pt x="238729" y="1344186"/>
                    </a:cubicBezTo>
                    <a:cubicBezTo>
                      <a:pt x="289320" y="1345702"/>
                      <a:pt x="331567" y="1306046"/>
                      <a:pt x="333094" y="1255611"/>
                    </a:cubicBezTo>
                    <a:cubicBezTo>
                      <a:pt x="333116" y="1254754"/>
                      <a:pt x="333132" y="1253896"/>
                      <a:pt x="333132" y="1253039"/>
                    </a:cubicBezTo>
                    <a:lnTo>
                      <a:pt x="333132" y="730610"/>
                    </a:lnTo>
                    <a:cubicBezTo>
                      <a:pt x="333160" y="723621"/>
                      <a:pt x="338853" y="717973"/>
                      <a:pt x="345863" y="717973"/>
                    </a:cubicBezTo>
                    <a:lnTo>
                      <a:pt x="345863" y="717973"/>
                    </a:lnTo>
                    <a:cubicBezTo>
                      <a:pt x="352873" y="717973"/>
                      <a:pt x="358566" y="723621"/>
                      <a:pt x="358593" y="730610"/>
                    </a:cubicBezTo>
                    <a:lnTo>
                      <a:pt x="358593" y="1249029"/>
                    </a:lnTo>
                    <a:cubicBezTo>
                      <a:pt x="358593" y="1299080"/>
                      <a:pt x="397170" y="1342428"/>
                      <a:pt x="447376" y="1344186"/>
                    </a:cubicBezTo>
                    <a:cubicBezTo>
                      <a:pt x="497967" y="1345735"/>
                      <a:pt x="540242" y="1306101"/>
                      <a:pt x="541790" y="1255666"/>
                    </a:cubicBezTo>
                    <a:cubicBezTo>
                      <a:pt x="541818" y="1254792"/>
                      <a:pt x="541834" y="1253913"/>
                      <a:pt x="541834" y="1253039"/>
                    </a:cubicBezTo>
                    <a:lnTo>
                      <a:pt x="541834" y="220157"/>
                    </a:lnTo>
                    <a:cubicBezTo>
                      <a:pt x="541834" y="213169"/>
                      <a:pt x="547500" y="207494"/>
                      <a:pt x="554510" y="207466"/>
                    </a:cubicBezTo>
                    <a:lnTo>
                      <a:pt x="554510" y="207466"/>
                    </a:lnTo>
                    <a:cubicBezTo>
                      <a:pt x="561542" y="207466"/>
                      <a:pt x="567240" y="213147"/>
                      <a:pt x="567240" y="220157"/>
                    </a:cubicBezTo>
                    <a:lnTo>
                      <a:pt x="567240" y="650891"/>
                    </a:lnTo>
                    <a:cubicBezTo>
                      <a:pt x="567246" y="659720"/>
                      <a:pt x="574427" y="666873"/>
                      <a:pt x="583283" y="666873"/>
                    </a:cubicBezTo>
                    <a:cubicBezTo>
                      <a:pt x="586237" y="666868"/>
                      <a:pt x="589135" y="666055"/>
                      <a:pt x="591654" y="664516"/>
                    </a:cubicBezTo>
                    <a:cubicBezTo>
                      <a:pt x="652418" y="627992"/>
                      <a:pt x="689557" y="562410"/>
                      <a:pt x="689529" y="491674"/>
                    </a:cubicBezTo>
                    <a:lnTo>
                      <a:pt x="689529" y="201862"/>
                    </a:lnTo>
                    <a:cubicBezTo>
                      <a:pt x="689529" y="90283"/>
                      <a:pt x="598813" y="-176"/>
                      <a:pt x="486890" y="-209"/>
                    </a:cubicBezTo>
                    <a:close/>
                  </a:path>
                </a:pathLst>
              </a:custGeom>
              <a:grpFill/>
              <a:ln w="5480" cap="flat">
                <a:noFill/>
                <a:prstDash val="solid"/>
                <a:miter/>
              </a:ln>
            </p:spPr>
            <p:txBody>
              <a:bodyPr rtlCol="0" anchor="ctr"/>
              <a:lstStyle/>
              <a:p>
                <a:endParaRPr lang="en-VN"/>
              </a:p>
            </p:txBody>
          </p:sp>
          <p:sp>
            <p:nvSpPr>
              <p:cNvPr id="271" name="Graphic 46">
                <a:extLst>
                  <a:ext uri="{FF2B5EF4-FFF2-40B4-BE49-F238E27FC236}">
                    <a16:creationId xmlns:a16="http://schemas.microsoft.com/office/drawing/2014/main" id="{CB588425-6713-0E47-940B-96A1597BCC3A}"/>
                  </a:ext>
                </a:extLst>
              </p:cNvPr>
              <p:cNvSpPr/>
              <p:nvPr/>
            </p:nvSpPr>
            <p:spPr>
              <a:xfrm rot="-4603200">
                <a:off x="3189388" y="3682463"/>
                <a:ext cx="359207" cy="358102"/>
              </a:xfrm>
              <a:custGeom>
                <a:avLst/>
                <a:gdLst>
                  <a:gd name="connsiteX0" fmla="*/ 358924 w 359207"/>
                  <a:gd name="connsiteY0" fmla="*/ 178842 h 358102"/>
                  <a:gd name="connsiteX1" fmla="*/ 179320 w 359207"/>
                  <a:gd name="connsiteY1" fmla="*/ 357893 h 358102"/>
                  <a:gd name="connsiteX2" fmla="*/ -284 w 359207"/>
                  <a:gd name="connsiteY2" fmla="*/ 178842 h 358102"/>
                  <a:gd name="connsiteX3" fmla="*/ 179320 w 359207"/>
                  <a:gd name="connsiteY3" fmla="*/ -209 h 358102"/>
                  <a:gd name="connsiteX4" fmla="*/ 358924 w 359207"/>
                  <a:gd name="connsiteY4" fmla="*/ 178842 h 358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07" h="358102">
                    <a:moveTo>
                      <a:pt x="358924" y="178842"/>
                    </a:moveTo>
                    <a:cubicBezTo>
                      <a:pt x="358924" y="277729"/>
                      <a:pt x="278512" y="357893"/>
                      <a:pt x="179320" y="357893"/>
                    </a:cubicBezTo>
                    <a:cubicBezTo>
                      <a:pt x="80128" y="357893"/>
                      <a:pt x="-284" y="277729"/>
                      <a:pt x="-284" y="178842"/>
                    </a:cubicBezTo>
                    <a:cubicBezTo>
                      <a:pt x="-284" y="79955"/>
                      <a:pt x="80128" y="-209"/>
                      <a:pt x="179320" y="-209"/>
                    </a:cubicBezTo>
                    <a:cubicBezTo>
                      <a:pt x="278512" y="-209"/>
                      <a:pt x="358924" y="79955"/>
                      <a:pt x="358924" y="178842"/>
                    </a:cubicBezTo>
                    <a:close/>
                  </a:path>
                </a:pathLst>
              </a:custGeom>
              <a:grpFill/>
              <a:ln w="5480" cap="flat">
                <a:noFill/>
                <a:prstDash val="solid"/>
                <a:miter/>
              </a:ln>
            </p:spPr>
            <p:txBody>
              <a:bodyPr rtlCol="0" anchor="ctr"/>
              <a:lstStyle/>
              <a:p>
                <a:endParaRPr lang="en-VN"/>
              </a:p>
            </p:txBody>
          </p:sp>
        </p:grpSp>
        <p:sp>
          <p:nvSpPr>
            <p:cNvPr id="272" name="Graphic 150">
              <a:extLst>
                <a:ext uri="{FF2B5EF4-FFF2-40B4-BE49-F238E27FC236}">
                  <a16:creationId xmlns:a16="http://schemas.microsoft.com/office/drawing/2014/main" id="{B0195371-778D-2540-93FC-B701F6ACF6C7}"/>
                </a:ext>
              </a:extLst>
            </p:cNvPr>
            <p:cNvSpPr/>
            <p:nvPr/>
          </p:nvSpPr>
          <p:spPr>
            <a:xfrm rot="533221">
              <a:off x="6703252" y="4017082"/>
              <a:ext cx="217928" cy="437164"/>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73" name="Graphic 150">
              <a:extLst>
                <a:ext uri="{FF2B5EF4-FFF2-40B4-BE49-F238E27FC236}">
                  <a16:creationId xmlns:a16="http://schemas.microsoft.com/office/drawing/2014/main" id="{445F81E4-AB8D-E648-9FBF-A34D0388F44A}"/>
                </a:ext>
              </a:extLst>
            </p:cNvPr>
            <p:cNvSpPr/>
            <p:nvPr/>
          </p:nvSpPr>
          <p:spPr>
            <a:xfrm rot="1070015">
              <a:off x="6861506" y="4402376"/>
              <a:ext cx="135527" cy="271867"/>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74" name="Graphic 150">
              <a:extLst>
                <a:ext uri="{FF2B5EF4-FFF2-40B4-BE49-F238E27FC236}">
                  <a16:creationId xmlns:a16="http://schemas.microsoft.com/office/drawing/2014/main" id="{C337F7C8-1100-B542-AB36-941C9CD1C3EF}"/>
                </a:ext>
              </a:extLst>
            </p:cNvPr>
            <p:cNvSpPr/>
            <p:nvPr/>
          </p:nvSpPr>
          <p:spPr>
            <a:xfrm rot="19543367">
              <a:off x="5465136" y="4716166"/>
              <a:ext cx="135527" cy="271867"/>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sp>
          <p:nvSpPr>
            <p:cNvPr id="275" name="Graphic 150">
              <a:extLst>
                <a:ext uri="{FF2B5EF4-FFF2-40B4-BE49-F238E27FC236}">
                  <a16:creationId xmlns:a16="http://schemas.microsoft.com/office/drawing/2014/main" id="{85F1B45B-0393-9544-9C42-9413DD1AC938}"/>
                </a:ext>
              </a:extLst>
            </p:cNvPr>
            <p:cNvSpPr/>
            <p:nvPr/>
          </p:nvSpPr>
          <p:spPr>
            <a:xfrm rot="19995342">
              <a:off x="5462628" y="4286666"/>
              <a:ext cx="217928" cy="437164"/>
            </a:xfrm>
            <a:custGeom>
              <a:avLst/>
              <a:gdLst>
                <a:gd name="connsiteX0" fmla="*/ 16607 w 73300"/>
                <a:gd name="connsiteY0" fmla="*/ 98556 h 147040"/>
                <a:gd name="connsiteX1" fmla="*/ 28722 w 73300"/>
                <a:gd name="connsiteY1" fmla="*/ 59848 h 147040"/>
                <a:gd name="connsiteX2" fmla="*/ 40895 w 73300"/>
                <a:gd name="connsiteY2" fmla="*/ 37825 h 147040"/>
                <a:gd name="connsiteX3" fmla="*/ 15154 w 73300"/>
                <a:gd name="connsiteY3" fmla="*/ 26774 h 147040"/>
                <a:gd name="connsiteX4" fmla="*/ 428 w 73300"/>
                <a:gd name="connsiteY4" fmla="*/ 18814 h 147040"/>
                <a:gd name="connsiteX5" fmla="*/ 428 w 73300"/>
                <a:gd name="connsiteY5" fmla="*/ 18814 h 147040"/>
                <a:gd name="connsiteX6" fmla="*/ 8105 w 73300"/>
                <a:gd name="connsiteY6" fmla="*/ 3769 h 147040"/>
                <a:gd name="connsiteX7" fmla="*/ 32462 w 73300"/>
                <a:gd name="connsiteY7" fmla="*/ -157 h 147040"/>
                <a:gd name="connsiteX8" fmla="*/ 73165 w 73300"/>
                <a:gd name="connsiteY8" fmla="*/ 32653 h 147040"/>
                <a:gd name="connsiteX9" fmla="*/ 55336 w 73300"/>
                <a:gd name="connsiteY9" fmla="*/ 68210 h 147040"/>
                <a:gd name="connsiteX10" fmla="*/ 44675 w 73300"/>
                <a:gd name="connsiteY10" fmla="*/ 98468 h 147040"/>
                <a:gd name="connsiteX11" fmla="*/ 11227 w 73300"/>
                <a:gd name="connsiteY11" fmla="*/ 127734 h 147040"/>
                <a:gd name="connsiteX12" fmla="*/ 29959 w 73300"/>
                <a:gd name="connsiteY12" fmla="*/ 108430 h 147040"/>
                <a:gd name="connsiteX13" fmla="*/ 49053 w 73300"/>
                <a:gd name="connsiteY13" fmla="*/ 127587 h 147040"/>
                <a:gd name="connsiteX14" fmla="*/ 30106 w 73300"/>
                <a:gd name="connsiteY14" fmla="*/ 146882 h 147040"/>
                <a:gd name="connsiteX15" fmla="*/ 11227 w 73300"/>
                <a:gd name="connsiteY15" fmla="*/ 12773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300" h="147040">
                  <a:moveTo>
                    <a:pt x="16607" y="98556"/>
                  </a:moveTo>
                  <a:cubicBezTo>
                    <a:pt x="17049" y="94032"/>
                    <a:pt x="12385" y="79595"/>
                    <a:pt x="28722" y="59848"/>
                  </a:cubicBezTo>
                  <a:cubicBezTo>
                    <a:pt x="35446" y="51791"/>
                    <a:pt x="40915" y="45009"/>
                    <a:pt x="40895" y="37825"/>
                  </a:cubicBezTo>
                  <a:cubicBezTo>
                    <a:pt x="40846" y="25429"/>
                    <a:pt x="27151" y="23319"/>
                    <a:pt x="15154" y="26774"/>
                  </a:cubicBezTo>
                  <a:cubicBezTo>
                    <a:pt x="8898" y="28554"/>
                    <a:pt x="2363" y="25022"/>
                    <a:pt x="428" y="18814"/>
                  </a:cubicBezTo>
                  <a:lnTo>
                    <a:pt x="428" y="18814"/>
                  </a:lnTo>
                  <a:cubicBezTo>
                    <a:pt x="-1555" y="12544"/>
                    <a:pt x="1863" y="5844"/>
                    <a:pt x="8105" y="3769"/>
                  </a:cubicBezTo>
                  <a:cubicBezTo>
                    <a:pt x="15965" y="1180"/>
                    <a:pt x="24186" y="-145"/>
                    <a:pt x="32462" y="-157"/>
                  </a:cubicBezTo>
                  <a:cubicBezTo>
                    <a:pt x="60363" y="-265"/>
                    <a:pt x="73106" y="15114"/>
                    <a:pt x="73165" y="32653"/>
                  </a:cubicBezTo>
                  <a:cubicBezTo>
                    <a:pt x="73233" y="48709"/>
                    <a:pt x="63347" y="59309"/>
                    <a:pt x="55336" y="68210"/>
                  </a:cubicBezTo>
                  <a:cubicBezTo>
                    <a:pt x="41887" y="83236"/>
                    <a:pt x="45166" y="94827"/>
                    <a:pt x="44675" y="98468"/>
                  </a:cubicBezTo>
                  <a:close/>
                  <a:moveTo>
                    <a:pt x="11227" y="127734"/>
                  </a:moveTo>
                  <a:cubicBezTo>
                    <a:pt x="11227" y="116536"/>
                    <a:pt x="18973" y="108479"/>
                    <a:pt x="29959" y="108430"/>
                  </a:cubicBezTo>
                  <a:cubicBezTo>
                    <a:pt x="41376" y="108430"/>
                    <a:pt x="48798" y="116389"/>
                    <a:pt x="49053" y="127587"/>
                  </a:cubicBezTo>
                  <a:cubicBezTo>
                    <a:pt x="49053" y="138570"/>
                    <a:pt x="41523" y="146843"/>
                    <a:pt x="30106" y="146882"/>
                  </a:cubicBezTo>
                  <a:cubicBezTo>
                    <a:pt x="18904" y="146931"/>
                    <a:pt x="11266" y="138717"/>
                    <a:pt x="11227" y="127734"/>
                  </a:cubicBezTo>
                  <a:close/>
                </a:path>
              </a:pathLst>
            </a:custGeom>
            <a:solidFill>
              <a:schemeClr val="accent2">
                <a:lumMod val="75000"/>
              </a:schemeClr>
            </a:solidFill>
            <a:ln w="979" cap="flat">
              <a:noFill/>
              <a:prstDash val="solid"/>
              <a:miter/>
            </a:ln>
          </p:spPr>
          <p:txBody>
            <a:bodyPr rtlCol="0" anchor="ctr"/>
            <a:lstStyle/>
            <a:p>
              <a:endParaRPr lang="en-VN"/>
            </a:p>
          </p:txBody>
        </p:sp>
      </p:grpSp>
      <p:grpSp>
        <p:nvGrpSpPr>
          <p:cNvPr id="322" name="Group 321">
            <a:extLst>
              <a:ext uri="{FF2B5EF4-FFF2-40B4-BE49-F238E27FC236}">
                <a16:creationId xmlns:a16="http://schemas.microsoft.com/office/drawing/2014/main" id="{C1019F6D-F98F-1745-8F2A-77AC58237271}"/>
              </a:ext>
            </a:extLst>
          </p:cNvPr>
          <p:cNvGrpSpPr/>
          <p:nvPr/>
        </p:nvGrpSpPr>
        <p:grpSpPr>
          <a:xfrm>
            <a:off x="-2650330" y="3820721"/>
            <a:ext cx="2049586" cy="2627041"/>
            <a:chOff x="7574806" y="3820721"/>
            <a:chExt cx="2049586" cy="2627041"/>
          </a:xfrm>
        </p:grpSpPr>
        <p:sp>
          <p:nvSpPr>
            <p:cNvPr id="101" name="Rounded Rectangle 100">
              <a:extLst>
                <a:ext uri="{FF2B5EF4-FFF2-40B4-BE49-F238E27FC236}">
                  <a16:creationId xmlns:a16="http://schemas.microsoft.com/office/drawing/2014/main" id="{7C048D6D-3367-4240-9951-6EF5B7F89AA4}"/>
                </a:ext>
              </a:extLst>
            </p:cNvPr>
            <p:cNvSpPr/>
            <p:nvPr/>
          </p:nvSpPr>
          <p:spPr>
            <a:xfrm>
              <a:off x="7574806" y="3820721"/>
              <a:ext cx="2049586" cy="2627041"/>
            </a:xfrm>
            <a:prstGeom prst="roundRect">
              <a:avLst/>
            </a:prstGeom>
            <a:solidFill>
              <a:schemeClr val="accent6">
                <a:lumMod val="20000"/>
                <a:lumOff val="80000"/>
              </a:schemeClr>
            </a:solidFill>
            <a:ln>
              <a:noFill/>
            </a:ln>
            <a:effectLst>
              <a:outerShdw blurRad="3810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07" name="TextBox 106">
              <a:extLst>
                <a:ext uri="{FF2B5EF4-FFF2-40B4-BE49-F238E27FC236}">
                  <a16:creationId xmlns:a16="http://schemas.microsoft.com/office/drawing/2014/main" id="{E9930D36-2A31-1D40-BDEE-15E40B84DF22}"/>
                </a:ext>
              </a:extLst>
            </p:cNvPr>
            <p:cNvSpPr txBox="1"/>
            <p:nvPr/>
          </p:nvSpPr>
          <p:spPr>
            <a:xfrm>
              <a:off x="7752184" y="5541286"/>
              <a:ext cx="1638951" cy="646331"/>
            </a:xfrm>
            <a:prstGeom prst="rect">
              <a:avLst/>
            </a:prstGeom>
            <a:noFill/>
          </p:spPr>
          <p:txBody>
            <a:bodyPr wrap="square" rtlCol="0">
              <a:spAutoFit/>
            </a:bodyPr>
            <a:lstStyle/>
            <a:p>
              <a:pPr algn="ctr"/>
              <a:r>
                <a:rPr lang="en-VN" b="1" dirty="0">
                  <a:solidFill>
                    <a:schemeClr val="accent6">
                      <a:lumMod val="75000"/>
                    </a:schemeClr>
                  </a:solidFill>
                  <a:latin typeface="Century Gothic" panose="020B0502020202020204" pitchFamily="34" charset="0"/>
                </a:rPr>
                <a:t>Long-term orientation</a:t>
              </a:r>
            </a:p>
          </p:txBody>
        </p:sp>
      </p:grpSp>
      <p:grpSp>
        <p:nvGrpSpPr>
          <p:cNvPr id="280" name="Group 279">
            <a:extLst>
              <a:ext uri="{FF2B5EF4-FFF2-40B4-BE49-F238E27FC236}">
                <a16:creationId xmlns:a16="http://schemas.microsoft.com/office/drawing/2014/main" id="{92FDFEDD-8AE5-5247-9746-691FA9E266E3}"/>
              </a:ext>
            </a:extLst>
          </p:cNvPr>
          <p:cNvGrpSpPr/>
          <p:nvPr/>
        </p:nvGrpSpPr>
        <p:grpSpPr>
          <a:xfrm>
            <a:off x="-2482613" y="4445910"/>
            <a:ext cx="1737506" cy="930630"/>
            <a:chOff x="8354840" y="2635644"/>
            <a:chExt cx="1810881" cy="969930"/>
          </a:xfrm>
        </p:grpSpPr>
        <p:sp>
          <p:nvSpPr>
            <p:cNvPr id="281" name="Graphic 9">
              <a:extLst>
                <a:ext uri="{FF2B5EF4-FFF2-40B4-BE49-F238E27FC236}">
                  <a16:creationId xmlns:a16="http://schemas.microsoft.com/office/drawing/2014/main" id="{2DCF7085-EE93-454F-8BB9-2241863017D3}"/>
                </a:ext>
              </a:extLst>
            </p:cNvPr>
            <p:cNvSpPr/>
            <p:nvPr/>
          </p:nvSpPr>
          <p:spPr>
            <a:xfrm>
              <a:off x="8354840" y="2635644"/>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2" name="Graphic 9">
              <a:extLst>
                <a:ext uri="{FF2B5EF4-FFF2-40B4-BE49-F238E27FC236}">
                  <a16:creationId xmlns:a16="http://schemas.microsoft.com/office/drawing/2014/main" id="{A92432E8-08AA-FD43-9BE7-831C40215D43}"/>
                </a:ext>
              </a:extLst>
            </p:cNvPr>
            <p:cNvSpPr/>
            <p:nvPr/>
          </p:nvSpPr>
          <p:spPr>
            <a:xfrm>
              <a:off x="8354840" y="2811057"/>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3" name="Graphic 9">
              <a:extLst>
                <a:ext uri="{FF2B5EF4-FFF2-40B4-BE49-F238E27FC236}">
                  <a16:creationId xmlns:a16="http://schemas.microsoft.com/office/drawing/2014/main" id="{86DEE9CF-B190-6E41-B23D-701BE4037C45}"/>
                </a:ext>
              </a:extLst>
            </p:cNvPr>
            <p:cNvSpPr/>
            <p:nvPr/>
          </p:nvSpPr>
          <p:spPr>
            <a:xfrm>
              <a:off x="8354840" y="2986470"/>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4" name="Graphic 9">
              <a:extLst>
                <a:ext uri="{FF2B5EF4-FFF2-40B4-BE49-F238E27FC236}">
                  <a16:creationId xmlns:a16="http://schemas.microsoft.com/office/drawing/2014/main" id="{69F4EB72-7F60-0645-BEED-3330BA4C654C}"/>
                </a:ext>
              </a:extLst>
            </p:cNvPr>
            <p:cNvSpPr/>
            <p:nvPr/>
          </p:nvSpPr>
          <p:spPr>
            <a:xfrm>
              <a:off x="8354840" y="3161883"/>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5" name="Graphic 9">
              <a:extLst>
                <a:ext uri="{FF2B5EF4-FFF2-40B4-BE49-F238E27FC236}">
                  <a16:creationId xmlns:a16="http://schemas.microsoft.com/office/drawing/2014/main" id="{843AFBA7-7B97-B942-AD33-BAE871536085}"/>
                </a:ext>
              </a:extLst>
            </p:cNvPr>
            <p:cNvSpPr/>
            <p:nvPr/>
          </p:nvSpPr>
          <p:spPr>
            <a:xfrm>
              <a:off x="9136459"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6" name="Graphic 9">
              <a:extLst>
                <a:ext uri="{FF2B5EF4-FFF2-40B4-BE49-F238E27FC236}">
                  <a16:creationId xmlns:a16="http://schemas.microsoft.com/office/drawing/2014/main" id="{692B38AD-494F-A54A-BFA6-F87D3CF94C2A}"/>
                </a:ext>
              </a:extLst>
            </p:cNvPr>
            <p:cNvSpPr/>
            <p:nvPr/>
          </p:nvSpPr>
          <p:spPr>
            <a:xfrm>
              <a:off x="8801111"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7" name="Graphic 9">
              <a:extLst>
                <a:ext uri="{FF2B5EF4-FFF2-40B4-BE49-F238E27FC236}">
                  <a16:creationId xmlns:a16="http://schemas.microsoft.com/office/drawing/2014/main" id="{325B0EC7-9E50-214A-AE75-D1DDE19B6FE3}"/>
                </a:ext>
              </a:extLst>
            </p:cNvPr>
            <p:cNvSpPr/>
            <p:nvPr/>
          </p:nvSpPr>
          <p:spPr>
            <a:xfrm>
              <a:off x="9827793"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8" name="Graphic 9">
              <a:extLst>
                <a:ext uri="{FF2B5EF4-FFF2-40B4-BE49-F238E27FC236}">
                  <a16:creationId xmlns:a16="http://schemas.microsoft.com/office/drawing/2014/main" id="{FFC7EA4F-AC5C-A541-9B89-3AEF28954BF5}"/>
                </a:ext>
              </a:extLst>
            </p:cNvPr>
            <p:cNvSpPr/>
            <p:nvPr/>
          </p:nvSpPr>
          <p:spPr>
            <a:xfrm>
              <a:off x="9476967" y="3512709"/>
              <a:ext cx="92865" cy="92865"/>
            </a:xfrm>
            <a:custGeom>
              <a:avLst/>
              <a:gdLst>
                <a:gd name="connsiteX0" fmla="*/ 92866 w 92865"/>
                <a:gd name="connsiteY0" fmla="*/ 46433 h 92865"/>
                <a:gd name="connsiteX1" fmla="*/ 46433 w 92865"/>
                <a:gd name="connsiteY1" fmla="*/ 92866 h 92865"/>
                <a:gd name="connsiteX2" fmla="*/ 0 w 92865"/>
                <a:gd name="connsiteY2" fmla="*/ 46433 h 92865"/>
                <a:gd name="connsiteX3" fmla="*/ 46433 w 92865"/>
                <a:gd name="connsiteY3" fmla="*/ 0 h 92865"/>
                <a:gd name="connsiteX4" fmla="*/ 92866 w 92865"/>
                <a:gd name="connsiteY4" fmla="*/ 46433 h 92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65" h="92865">
                  <a:moveTo>
                    <a:pt x="92866" y="46433"/>
                  </a:moveTo>
                  <a:cubicBezTo>
                    <a:pt x="92866" y="72077"/>
                    <a:pt x="72077" y="92866"/>
                    <a:pt x="46433" y="92866"/>
                  </a:cubicBezTo>
                  <a:cubicBezTo>
                    <a:pt x="20789" y="92866"/>
                    <a:pt x="0" y="72077"/>
                    <a:pt x="0" y="46433"/>
                  </a:cubicBezTo>
                  <a:cubicBezTo>
                    <a:pt x="0" y="20789"/>
                    <a:pt x="20789" y="0"/>
                    <a:pt x="46433" y="0"/>
                  </a:cubicBezTo>
                  <a:cubicBezTo>
                    <a:pt x="72077" y="0"/>
                    <a:pt x="92866" y="20789"/>
                    <a:pt x="92866" y="46433"/>
                  </a:cubicBezTo>
                  <a:close/>
                </a:path>
              </a:pathLst>
            </a:custGeom>
            <a:solidFill>
              <a:schemeClr val="accent6">
                <a:lumMod val="60000"/>
                <a:lumOff val="40000"/>
              </a:schemeClr>
            </a:solidFill>
            <a:ln w="5154" cap="flat">
              <a:noFill/>
              <a:prstDash val="solid"/>
              <a:miter/>
            </a:ln>
          </p:spPr>
          <p:txBody>
            <a:bodyPr rtlCol="0" anchor="ctr"/>
            <a:lstStyle/>
            <a:p>
              <a:endParaRPr lang="en-VN"/>
            </a:p>
          </p:txBody>
        </p:sp>
        <p:sp>
          <p:nvSpPr>
            <p:cNvPr id="289" name="Graphic 9">
              <a:extLst>
                <a:ext uri="{FF2B5EF4-FFF2-40B4-BE49-F238E27FC236}">
                  <a16:creationId xmlns:a16="http://schemas.microsoft.com/office/drawing/2014/main" id="{D60B8F98-9CA9-5644-A038-96C6EA591ED7}"/>
                </a:ext>
              </a:extLst>
            </p:cNvPr>
            <p:cNvSpPr/>
            <p:nvPr/>
          </p:nvSpPr>
          <p:spPr>
            <a:xfrm>
              <a:off x="8628278" y="2676918"/>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290" name="Graphic 9">
              <a:extLst>
                <a:ext uri="{FF2B5EF4-FFF2-40B4-BE49-F238E27FC236}">
                  <a16:creationId xmlns:a16="http://schemas.microsoft.com/office/drawing/2014/main" id="{439B199B-EB24-F044-98D7-668D7ED5D693}"/>
                </a:ext>
              </a:extLst>
            </p:cNvPr>
            <p:cNvSpPr/>
            <p:nvPr/>
          </p:nvSpPr>
          <p:spPr>
            <a:xfrm>
              <a:off x="8628278" y="2852331"/>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291" name="Graphic 9">
              <a:extLst>
                <a:ext uri="{FF2B5EF4-FFF2-40B4-BE49-F238E27FC236}">
                  <a16:creationId xmlns:a16="http://schemas.microsoft.com/office/drawing/2014/main" id="{B2E1E921-A8FA-004C-A4E4-444DDF7965AA}"/>
                </a:ext>
              </a:extLst>
            </p:cNvPr>
            <p:cNvSpPr/>
            <p:nvPr/>
          </p:nvSpPr>
          <p:spPr>
            <a:xfrm>
              <a:off x="8628278" y="3027744"/>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292" name="Graphic 9">
              <a:extLst>
                <a:ext uri="{FF2B5EF4-FFF2-40B4-BE49-F238E27FC236}">
                  <a16:creationId xmlns:a16="http://schemas.microsoft.com/office/drawing/2014/main" id="{9441F975-D351-BB4C-8D3F-DDB1137BF3D1}"/>
                </a:ext>
              </a:extLst>
            </p:cNvPr>
            <p:cNvSpPr/>
            <p:nvPr/>
          </p:nvSpPr>
          <p:spPr>
            <a:xfrm>
              <a:off x="8628278" y="3203157"/>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rgbClr val="CCCCCC"/>
            </a:solidFill>
            <a:ln w="5154" cap="flat">
              <a:noFill/>
              <a:prstDash val="solid"/>
              <a:miter/>
            </a:ln>
          </p:spPr>
          <p:txBody>
            <a:bodyPr rtlCol="0" anchor="ctr"/>
            <a:lstStyle/>
            <a:p>
              <a:endParaRPr lang="en-VN"/>
            </a:p>
          </p:txBody>
        </p:sp>
        <p:sp>
          <p:nvSpPr>
            <p:cNvPr id="293" name="Graphic 9">
              <a:extLst>
                <a:ext uri="{FF2B5EF4-FFF2-40B4-BE49-F238E27FC236}">
                  <a16:creationId xmlns:a16="http://schemas.microsoft.com/office/drawing/2014/main" id="{CA90BB65-99C2-7749-A9CC-0BDC0FC702E5}"/>
                </a:ext>
              </a:extLst>
            </p:cNvPr>
            <p:cNvSpPr/>
            <p:nvPr/>
          </p:nvSpPr>
          <p:spPr>
            <a:xfrm>
              <a:off x="8778026" y="3197998"/>
              <a:ext cx="201209" cy="190890"/>
            </a:xfrm>
            <a:custGeom>
              <a:avLst/>
              <a:gdLst>
                <a:gd name="connsiteX0" fmla="*/ 175227 w 201209"/>
                <a:gd name="connsiteY0" fmla="*/ 190683 h 190890"/>
                <a:gd name="connsiteX1" fmla="*/ 25610 w 201209"/>
                <a:gd name="connsiteY1" fmla="*/ 190683 h 190890"/>
                <a:gd name="connsiteX2" fmla="*/ -186 w 201209"/>
                <a:gd name="connsiteY2" fmla="*/ 164887 h 190890"/>
                <a:gd name="connsiteX3" fmla="*/ -186 w 201209"/>
                <a:gd name="connsiteY3" fmla="*/ 25588 h 190890"/>
                <a:gd name="connsiteX4" fmla="*/ 25610 w 201209"/>
                <a:gd name="connsiteY4" fmla="*/ -208 h 190890"/>
                <a:gd name="connsiteX5" fmla="*/ 175227 w 201209"/>
                <a:gd name="connsiteY5" fmla="*/ -208 h 190890"/>
                <a:gd name="connsiteX6" fmla="*/ 201023 w 201209"/>
                <a:gd name="connsiteY6" fmla="*/ 25588 h 190890"/>
                <a:gd name="connsiteX7" fmla="*/ 201023 w 201209"/>
                <a:gd name="connsiteY7" fmla="*/ 164887 h 190890"/>
                <a:gd name="connsiteX8" fmla="*/ 175227 w 201209"/>
                <a:gd name="connsiteY8" fmla="*/ 190683 h 19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190890">
                  <a:moveTo>
                    <a:pt x="175227" y="190683"/>
                  </a:moveTo>
                  <a:lnTo>
                    <a:pt x="25610" y="190683"/>
                  </a:lnTo>
                  <a:cubicBezTo>
                    <a:pt x="11370" y="190666"/>
                    <a:pt x="-169" y="179127"/>
                    <a:pt x="-186" y="164887"/>
                  </a:cubicBezTo>
                  <a:lnTo>
                    <a:pt x="-186" y="25588"/>
                  </a:lnTo>
                  <a:cubicBezTo>
                    <a:pt x="-169" y="11348"/>
                    <a:pt x="11370" y="-191"/>
                    <a:pt x="25610" y="-208"/>
                  </a:cubicBezTo>
                  <a:lnTo>
                    <a:pt x="175227" y="-208"/>
                  </a:lnTo>
                  <a:cubicBezTo>
                    <a:pt x="189467" y="-191"/>
                    <a:pt x="201007" y="11348"/>
                    <a:pt x="201023" y="25588"/>
                  </a:cubicBezTo>
                  <a:lnTo>
                    <a:pt x="201023" y="164887"/>
                  </a:lnTo>
                  <a:cubicBezTo>
                    <a:pt x="201007" y="179127"/>
                    <a:pt x="189467" y="190666"/>
                    <a:pt x="175227" y="190683"/>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294" name="Graphic 9">
              <a:extLst>
                <a:ext uri="{FF2B5EF4-FFF2-40B4-BE49-F238E27FC236}">
                  <a16:creationId xmlns:a16="http://schemas.microsoft.com/office/drawing/2014/main" id="{F95DF907-CAD2-4A46-87D1-D3F08E5DC81F}"/>
                </a:ext>
              </a:extLst>
            </p:cNvPr>
            <p:cNvSpPr/>
            <p:nvPr/>
          </p:nvSpPr>
          <p:spPr>
            <a:xfrm>
              <a:off x="9113375" y="3022585"/>
              <a:ext cx="201209" cy="366303"/>
            </a:xfrm>
            <a:custGeom>
              <a:avLst/>
              <a:gdLst>
                <a:gd name="connsiteX0" fmla="*/ 175227 w 201209"/>
                <a:gd name="connsiteY0" fmla="*/ 366096 h 366303"/>
                <a:gd name="connsiteX1" fmla="*/ 25610 w 201209"/>
                <a:gd name="connsiteY1" fmla="*/ 366096 h 366303"/>
                <a:gd name="connsiteX2" fmla="*/ -186 w 201209"/>
                <a:gd name="connsiteY2" fmla="*/ 340300 h 366303"/>
                <a:gd name="connsiteX3" fmla="*/ -186 w 201209"/>
                <a:gd name="connsiteY3" fmla="*/ 25588 h 366303"/>
                <a:gd name="connsiteX4" fmla="*/ 25610 w 201209"/>
                <a:gd name="connsiteY4" fmla="*/ -208 h 366303"/>
                <a:gd name="connsiteX5" fmla="*/ 175227 w 201209"/>
                <a:gd name="connsiteY5" fmla="*/ -208 h 366303"/>
                <a:gd name="connsiteX6" fmla="*/ 201023 w 201209"/>
                <a:gd name="connsiteY6" fmla="*/ 25588 h 366303"/>
                <a:gd name="connsiteX7" fmla="*/ 201023 w 201209"/>
                <a:gd name="connsiteY7" fmla="*/ 340300 h 366303"/>
                <a:gd name="connsiteX8" fmla="*/ 175227 w 201209"/>
                <a:gd name="connsiteY8" fmla="*/ 366096 h 36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366303">
                  <a:moveTo>
                    <a:pt x="175227" y="366096"/>
                  </a:moveTo>
                  <a:lnTo>
                    <a:pt x="25610" y="366096"/>
                  </a:lnTo>
                  <a:cubicBezTo>
                    <a:pt x="11370" y="366079"/>
                    <a:pt x="-170" y="354540"/>
                    <a:pt x="-186" y="340300"/>
                  </a:cubicBezTo>
                  <a:lnTo>
                    <a:pt x="-186" y="25588"/>
                  </a:lnTo>
                  <a:cubicBezTo>
                    <a:pt x="-170" y="11348"/>
                    <a:pt x="11370" y="-192"/>
                    <a:pt x="25610" y="-208"/>
                  </a:cubicBezTo>
                  <a:lnTo>
                    <a:pt x="175227" y="-208"/>
                  </a:lnTo>
                  <a:cubicBezTo>
                    <a:pt x="189467" y="-192"/>
                    <a:pt x="201007" y="11348"/>
                    <a:pt x="201023" y="25588"/>
                  </a:cubicBezTo>
                  <a:lnTo>
                    <a:pt x="201023" y="340300"/>
                  </a:lnTo>
                  <a:cubicBezTo>
                    <a:pt x="201007" y="354540"/>
                    <a:pt x="189467" y="366079"/>
                    <a:pt x="175227" y="366096"/>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295" name="Graphic 9">
              <a:extLst>
                <a:ext uri="{FF2B5EF4-FFF2-40B4-BE49-F238E27FC236}">
                  <a16:creationId xmlns:a16="http://schemas.microsoft.com/office/drawing/2014/main" id="{14305977-D538-6D44-868A-A8302F4AFA21}"/>
                </a:ext>
              </a:extLst>
            </p:cNvPr>
            <p:cNvSpPr/>
            <p:nvPr/>
          </p:nvSpPr>
          <p:spPr>
            <a:xfrm>
              <a:off x="9453882" y="2847172"/>
              <a:ext cx="201209" cy="541716"/>
            </a:xfrm>
            <a:custGeom>
              <a:avLst/>
              <a:gdLst>
                <a:gd name="connsiteX0" fmla="*/ 175227 w 201209"/>
                <a:gd name="connsiteY0" fmla="*/ 541509 h 541716"/>
                <a:gd name="connsiteX1" fmla="*/ 25610 w 201209"/>
                <a:gd name="connsiteY1" fmla="*/ 541509 h 541716"/>
                <a:gd name="connsiteX2" fmla="*/ -186 w 201209"/>
                <a:gd name="connsiteY2" fmla="*/ 515713 h 541716"/>
                <a:gd name="connsiteX3" fmla="*/ -186 w 201209"/>
                <a:gd name="connsiteY3" fmla="*/ 25588 h 541716"/>
                <a:gd name="connsiteX4" fmla="*/ 25610 w 201209"/>
                <a:gd name="connsiteY4" fmla="*/ -208 h 541716"/>
                <a:gd name="connsiteX5" fmla="*/ 175227 w 201209"/>
                <a:gd name="connsiteY5" fmla="*/ -208 h 541716"/>
                <a:gd name="connsiteX6" fmla="*/ 201023 w 201209"/>
                <a:gd name="connsiteY6" fmla="*/ 25588 h 541716"/>
                <a:gd name="connsiteX7" fmla="*/ 201023 w 201209"/>
                <a:gd name="connsiteY7" fmla="*/ 515713 h 541716"/>
                <a:gd name="connsiteX8" fmla="*/ 175227 w 201209"/>
                <a:gd name="connsiteY8" fmla="*/ 541509 h 541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541716">
                  <a:moveTo>
                    <a:pt x="175227" y="541509"/>
                  </a:moveTo>
                  <a:lnTo>
                    <a:pt x="25610" y="541509"/>
                  </a:lnTo>
                  <a:cubicBezTo>
                    <a:pt x="11370" y="541493"/>
                    <a:pt x="-170" y="529953"/>
                    <a:pt x="-186" y="515713"/>
                  </a:cubicBezTo>
                  <a:lnTo>
                    <a:pt x="-186" y="25588"/>
                  </a:lnTo>
                  <a:cubicBezTo>
                    <a:pt x="-170" y="11348"/>
                    <a:pt x="11370" y="-192"/>
                    <a:pt x="25610" y="-208"/>
                  </a:cubicBezTo>
                  <a:lnTo>
                    <a:pt x="175227" y="-208"/>
                  </a:lnTo>
                  <a:cubicBezTo>
                    <a:pt x="189467" y="-192"/>
                    <a:pt x="201007" y="11348"/>
                    <a:pt x="201023" y="25588"/>
                  </a:cubicBezTo>
                  <a:lnTo>
                    <a:pt x="201023" y="515713"/>
                  </a:lnTo>
                  <a:cubicBezTo>
                    <a:pt x="201007" y="529953"/>
                    <a:pt x="189467" y="541493"/>
                    <a:pt x="175227" y="541509"/>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296" name="Graphic 9">
              <a:extLst>
                <a:ext uri="{FF2B5EF4-FFF2-40B4-BE49-F238E27FC236}">
                  <a16:creationId xmlns:a16="http://schemas.microsoft.com/office/drawing/2014/main" id="{20874222-7087-BD44-8A30-4D676171D879}"/>
                </a:ext>
              </a:extLst>
            </p:cNvPr>
            <p:cNvSpPr/>
            <p:nvPr/>
          </p:nvSpPr>
          <p:spPr>
            <a:xfrm>
              <a:off x="9804707" y="2676918"/>
              <a:ext cx="201209" cy="711970"/>
            </a:xfrm>
            <a:custGeom>
              <a:avLst/>
              <a:gdLst>
                <a:gd name="connsiteX0" fmla="*/ 175227 w 201209"/>
                <a:gd name="connsiteY0" fmla="*/ 711763 h 711970"/>
                <a:gd name="connsiteX1" fmla="*/ 25610 w 201209"/>
                <a:gd name="connsiteY1" fmla="*/ 711763 h 711970"/>
                <a:gd name="connsiteX2" fmla="*/ -186 w 201209"/>
                <a:gd name="connsiteY2" fmla="*/ 685967 h 711970"/>
                <a:gd name="connsiteX3" fmla="*/ -186 w 201209"/>
                <a:gd name="connsiteY3" fmla="*/ 25588 h 711970"/>
                <a:gd name="connsiteX4" fmla="*/ 25610 w 201209"/>
                <a:gd name="connsiteY4" fmla="*/ -208 h 711970"/>
                <a:gd name="connsiteX5" fmla="*/ 175227 w 201209"/>
                <a:gd name="connsiteY5" fmla="*/ -208 h 711970"/>
                <a:gd name="connsiteX6" fmla="*/ 201023 w 201209"/>
                <a:gd name="connsiteY6" fmla="*/ 25588 h 711970"/>
                <a:gd name="connsiteX7" fmla="*/ 201023 w 201209"/>
                <a:gd name="connsiteY7" fmla="*/ 685967 h 711970"/>
                <a:gd name="connsiteX8" fmla="*/ 175227 w 201209"/>
                <a:gd name="connsiteY8" fmla="*/ 711763 h 711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209" h="711970">
                  <a:moveTo>
                    <a:pt x="175227" y="711763"/>
                  </a:moveTo>
                  <a:lnTo>
                    <a:pt x="25610" y="711763"/>
                  </a:lnTo>
                  <a:cubicBezTo>
                    <a:pt x="11370" y="711746"/>
                    <a:pt x="-170" y="700206"/>
                    <a:pt x="-186" y="685967"/>
                  </a:cubicBezTo>
                  <a:lnTo>
                    <a:pt x="-186" y="25588"/>
                  </a:lnTo>
                  <a:cubicBezTo>
                    <a:pt x="-170" y="11348"/>
                    <a:pt x="11370" y="-192"/>
                    <a:pt x="25610" y="-208"/>
                  </a:cubicBezTo>
                  <a:lnTo>
                    <a:pt x="175227" y="-208"/>
                  </a:lnTo>
                  <a:cubicBezTo>
                    <a:pt x="189467" y="-192"/>
                    <a:pt x="201007" y="11348"/>
                    <a:pt x="201023" y="25588"/>
                  </a:cubicBezTo>
                  <a:lnTo>
                    <a:pt x="201023" y="685967"/>
                  </a:lnTo>
                  <a:cubicBezTo>
                    <a:pt x="201007" y="700206"/>
                    <a:pt x="189467" y="711746"/>
                    <a:pt x="175227" y="711763"/>
                  </a:cubicBezTo>
                  <a:close/>
                </a:path>
              </a:pathLst>
            </a:custGeom>
            <a:solidFill>
              <a:schemeClr val="accent6">
                <a:lumMod val="75000"/>
              </a:schemeClr>
            </a:solidFill>
            <a:ln w="5154" cap="flat">
              <a:noFill/>
              <a:prstDash val="solid"/>
              <a:miter/>
            </a:ln>
          </p:spPr>
          <p:txBody>
            <a:bodyPr rtlCol="0" anchor="ctr"/>
            <a:lstStyle/>
            <a:p>
              <a:endParaRPr lang="en-VN"/>
            </a:p>
          </p:txBody>
        </p:sp>
        <p:sp>
          <p:nvSpPr>
            <p:cNvPr id="311" name="Graphic 9">
              <a:extLst>
                <a:ext uri="{FF2B5EF4-FFF2-40B4-BE49-F238E27FC236}">
                  <a16:creationId xmlns:a16="http://schemas.microsoft.com/office/drawing/2014/main" id="{4996DF25-3A81-0F41-82B4-B12FD0532654}"/>
                </a:ext>
              </a:extLst>
            </p:cNvPr>
            <p:cNvSpPr/>
            <p:nvPr/>
          </p:nvSpPr>
          <p:spPr>
            <a:xfrm>
              <a:off x="8628278" y="3378570"/>
              <a:ext cx="1537443" cy="10318"/>
            </a:xfrm>
            <a:custGeom>
              <a:avLst/>
              <a:gdLst>
                <a:gd name="connsiteX0" fmla="*/ 1532098 w 1537443"/>
                <a:gd name="connsiteY0" fmla="*/ 10110 h 10318"/>
                <a:gd name="connsiteX1" fmla="*/ 4973 w 1537443"/>
                <a:gd name="connsiteY1" fmla="*/ 10110 h 10318"/>
                <a:gd name="connsiteX2" fmla="*/ -186 w 1537443"/>
                <a:gd name="connsiteY2" fmla="*/ 4951 h 10318"/>
                <a:gd name="connsiteX3" fmla="*/ 4973 w 1537443"/>
                <a:gd name="connsiteY3" fmla="*/ -208 h 10318"/>
                <a:gd name="connsiteX4" fmla="*/ 1532098 w 1537443"/>
                <a:gd name="connsiteY4" fmla="*/ -208 h 10318"/>
                <a:gd name="connsiteX5" fmla="*/ 1537257 w 1537443"/>
                <a:gd name="connsiteY5" fmla="*/ 4951 h 10318"/>
                <a:gd name="connsiteX6" fmla="*/ 1532098 w 1537443"/>
                <a:gd name="connsiteY6" fmla="*/ 10110 h 10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443" h="10318">
                  <a:moveTo>
                    <a:pt x="1532098" y="10110"/>
                  </a:moveTo>
                  <a:lnTo>
                    <a:pt x="4973" y="10110"/>
                  </a:lnTo>
                  <a:cubicBezTo>
                    <a:pt x="2124" y="10110"/>
                    <a:pt x="-186" y="7801"/>
                    <a:pt x="-186" y="4951"/>
                  </a:cubicBezTo>
                  <a:cubicBezTo>
                    <a:pt x="-186" y="2102"/>
                    <a:pt x="2124" y="-208"/>
                    <a:pt x="4973" y="-208"/>
                  </a:cubicBezTo>
                  <a:lnTo>
                    <a:pt x="1532098" y="-208"/>
                  </a:lnTo>
                  <a:cubicBezTo>
                    <a:pt x="1534948" y="-208"/>
                    <a:pt x="1537257" y="2102"/>
                    <a:pt x="1537257" y="4951"/>
                  </a:cubicBezTo>
                  <a:cubicBezTo>
                    <a:pt x="1537257" y="7801"/>
                    <a:pt x="1534948" y="10110"/>
                    <a:pt x="1532098" y="10110"/>
                  </a:cubicBezTo>
                  <a:close/>
                </a:path>
              </a:pathLst>
            </a:custGeom>
            <a:solidFill>
              <a:schemeClr val="accent6">
                <a:lumMod val="50000"/>
              </a:schemeClr>
            </a:solidFill>
            <a:ln w="5154" cap="flat">
              <a:noFill/>
              <a:prstDash val="solid"/>
              <a:miter/>
            </a:ln>
          </p:spPr>
          <p:txBody>
            <a:bodyPr rtlCol="0" anchor="ctr"/>
            <a:lstStyle/>
            <a:p>
              <a:endParaRPr lang="en-VN"/>
            </a:p>
          </p:txBody>
        </p:sp>
      </p:grpSp>
      <p:sp>
        <p:nvSpPr>
          <p:cNvPr id="665" name="Rounded Rectangle 664">
            <a:extLst>
              <a:ext uri="{FF2B5EF4-FFF2-40B4-BE49-F238E27FC236}">
                <a16:creationId xmlns:a16="http://schemas.microsoft.com/office/drawing/2014/main" id="{2B2180DF-F511-F448-BDBA-74A9498561CA}"/>
              </a:ext>
            </a:extLst>
          </p:cNvPr>
          <p:cNvSpPr/>
          <p:nvPr/>
        </p:nvSpPr>
        <p:spPr>
          <a:xfrm>
            <a:off x="5637658" y="3102479"/>
            <a:ext cx="5117994" cy="1129337"/>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66" name="TextBox 665">
            <a:extLst>
              <a:ext uri="{FF2B5EF4-FFF2-40B4-BE49-F238E27FC236}">
                <a16:creationId xmlns:a16="http://schemas.microsoft.com/office/drawing/2014/main" id="{634038CB-CB5D-324D-AA5F-CE0239703336}"/>
              </a:ext>
            </a:extLst>
          </p:cNvPr>
          <p:cNvSpPr txBox="1"/>
          <p:nvPr/>
        </p:nvSpPr>
        <p:spPr>
          <a:xfrm>
            <a:off x="7070156" y="3223283"/>
            <a:ext cx="3723137" cy="923330"/>
          </a:xfrm>
          <a:prstGeom prst="rect">
            <a:avLst/>
          </a:prstGeom>
          <a:noFill/>
        </p:spPr>
        <p:txBody>
          <a:bodyPr wrap="square" rtlCol="0">
            <a:spAutoFit/>
          </a:bodyPr>
          <a:lstStyle/>
          <a:p>
            <a:pPr fontAlgn="base"/>
            <a:r>
              <a:rPr lang="en-US" dirty="0">
                <a:solidFill>
                  <a:schemeClr val="bg1"/>
                </a:solidFill>
                <a:latin typeface="Arial" panose="020B0604020202020204" pitchFamily="34" charset="0"/>
                <a:cs typeface="Arial" panose="020B0604020202020204" pitchFamily="34" charset="0"/>
              </a:rPr>
              <a:t>ReactJS is ideal for managing huge loads with relative ease when combined with ES6/7.</a:t>
            </a:r>
          </a:p>
        </p:txBody>
      </p:sp>
      <p:grpSp>
        <p:nvGrpSpPr>
          <p:cNvPr id="676" name="Group 675">
            <a:extLst>
              <a:ext uri="{FF2B5EF4-FFF2-40B4-BE49-F238E27FC236}">
                <a16:creationId xmlns:a16="http://schemas.microsoft.com/office/drawing/2014/main" id="{8C7EE764-F1C4-F241-9E6B-E717D25B5319}"/>
              </a:ext>
            </a:extLst>
          </p:cNvPr>
          <p:cNvGrpSpPr/>
          <p:nvPr/>
        </p:nvGrpSpPr>
        <p:grpSpPr>
          <a:xfrm>
            <a:off x="5872373" y="3240651"/>
            <a:ext cx="1002999" cy="843118"/>
            <a:chOff x="5893242" y="1838980"/>
            <a:chExt cx="1002999" cy="843118"/>
          </a:xfrm>
          <a:solidFill>
            <a:schemeClr val="accent5">
              <a:lumMod val="20000"/>
              <a:lumOff val="80000"/>
            </a:schemeClr>
          </a:solidFill>
        </p:grpSpPr>
        <p:sp>
          <p:nvSpPr>
            <p:cNvPr id="669" name="Rounded Rectangle 668">
              <a:extLst>
                <a:ext uri="{FF2B5EF4-FFF2-40B4-BE49-F238E27FC236}">
                  <a16:creationId xmlns:a16="http://schemas.microsoft.com/office/drawing/2014/main" id="{19545852-C9E1-784C-BB9A-0ECD239205CB}"/>
                </a:ext>
              </a:extLst>
            </p:cNvPr>
            <p:cNvSpPr/>
            <p:nvPr/>
          </p:nvSpPr>
          <p:spPr>
            <a:xfrm>
              <a:off x="5893242" y="1838980"/>
              <a:ext cx="1002999" cy="843118"/>
            </a:xfrm>
            <a:prstGeom prst="roundRect">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73" name="Up Arrow 672">
              <a:extLst>
                <a:ext uri="{FF2B5EF4-FFF2-40B4-BE49-F238E27FC236}">
                  <a16:creationId xmlns:a16="http://schemas.microsoft.com/office/drawing/2014/main" id="{54DAA214-67DB-3443-8E08-08B72EE7391B}"/>
                </a:ext>
              </a:extLst>
            </p:cNvPr>
            <p:cNvSpPr/>
            <p:nvPr/>
          </p:nvSpPr>
          <p:spPr>
            <a:xfrm>
              <a:off x="6168008" y="2008337"/>
              <a:ext cx="484632" cy="536525"/>
            </a:xfrm>
            <a:prstGeom prst="upArrow">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pic>
        <p:nvPicPr>
          <p:cNvPr id="299" name="Picture 4">
            <a:extLst>
              <a:ext uri="{FF2B5EF4-FFF2-40B4-BE49-F238E27FC236}">
                <a16:creationId xmlns:a16="http://schemas.microsoft.com/office/drawing/2014/main" id="{57B0DD72-5F0C-46AB-B430-8B09B87BC7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65844" y="2498432"/>
            <a:ext cx="1656184" cy="1490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767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96F601CB-0FC0-0048-9F18-DC38076656B1}"/>
              </a:ext>
            </a:extLst>
          </p:cNvPr>
          <p:cNvGrpSpPr/>
          <p:nvPr/>
        </p:nvGrpSpPr>
        <p:grpSpPr>
          <a:xfrm>
            <a:off x="119336" y="8435257"/>
            <a:ext cx="2212133" cy="2842615"/>
            <a:chOff x="119336" y="2960908"/>
            <a:chExt cx="2212133" cy="2842615"/>
          </a:xfrm>
        </p:grpSpPr>
        <p:sp>
          <p:nvSpPr>
            <p:cNvPr id="68" name="Rounded Rectangle 67">
              <a:extLst>
                <a:ext uri="{FF2B5EF4-FFF2-40B4-BE49-F238E27FC236}">
                  <a16:creationId xmlns:a16="http://schemas.microsoft.com/office/drawing/2014/main" id="{49BBA932-DDF2-124F-9DA6-839C073775CD}"/>
                </a:ext>
              </a:extLst>
            </p:cNvPr>
            <p:cNvSpPr/>
            <p:nvPr/>
          </p:nvSpPr>
          <p:spPr>
            <a:xfrm rot="5400000">
              <a:off x="158145" y="3173181"/>
              <a:ext cx="2161355" cy="1736809"/>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9" name="TextBox 68">
              <a:extLst>
                <a:ext uri="{FF2B5EF4-FFF2-40B4-BE49-F238E27FC236}">
                  <a16:creationId xmlns:a16="http://schemas.microsoft.com/office/drawing/2014/main" id="{C5760295-D910-4B45-A122-E65A71427F7B}"/>
                </a:ext>
              </a:extLst>
            </p:cNvPr>
            <p:cNvSpPr txBox="1"/>
            <p:nvPr/>
          </p:nvSpPr>
          <p:spPr>
            <a:xfrm>
              <a:off x="119336" y="5157192"/>
              <a:ext cx="2212133" cy="646331"/>
            </a:xfrm>
            <a:prstGeom prst="rect">
              <a:avLst/>
            </a:prstGeom>
            <a:noFill/>
          </p:spPr>
          <p:txBody>
            <a:bodyPr wrap="square" rtlCol="0">
              <a:spAutoFit/>
            </a:bodyPr>
            <a:lstStyle/>
            <a:p>
              <a:pPr algn="ctr"/>
              <a:r>
                <a:rPr lang="en-VN" b="1" dirty="0">
                  <a:solidFill>
                    <a:schemeClr val="accent4">
                      <a:lumMod val="20000"/>
                      <a:lumOff val="80000"/>
                    </a:schemeClr>
                  </a:solidFill>
                  <a:latin typeface="Century Gothic" panose="020B0502020202020204" pitchFamily="34" charset="0"/>
                </a:rPr>
                <a:t>Cross-cultural</a:t>
              </a:r>
            </a:p>
            <a:p>
              <a:pPr algn="ctr"/>
              <a:r>
                <a:rPr lang="en-VN" b="1" dirty="0">
                  <a:solidFill>
                    <a:schemeClr val="accent4">
                      <a:lumMod val="20000"/>
                      <a:lumOff val="80000"/>
                    </a:schemeClr>
                  </a:solidFill>
                  <a:latin typeface="Century Gothic" panose="020B0502020202020204" pitchFamily="34" charset="0"/>
                </a:rPr>
                <a:t>communication</a:t>
              </a:r>
            </a:p>
          </p:txBody>
        </p:sp>
      </p:grpSp>
      <p:sp>
        <p:nvSpPr>
          <p:cNvPr id="71" name="Rounded Rectangle 70">
            <a:extLst>
              <a:ext uri="{FF2B5EF4-FFF2-40B4-BE49-F238E27FC236}">
                <a16:creationId xmlns:a16="http://schemas.microsoft.com/office/drawing/2014/main" id="{5BE0A592-81E4-EB4C-984F-C95147C13C04}"/>
              </a:ext>
            </a:extLst>
          </p:cNvPr>
          <p:cNvSpPr/>
          <p:nvPr/>
        </p:nvSpPr>
        <p:spPr>
          <a:xfrm rot="5400000">
            <a:off x="2886010" y="12642114"/>
            <a:ext cx="1080837" cy="1736809"/>
          </a:xfrm>
          <a:prstGeom prst="roundRect">
            <a:avLst/>
          </a:prstGeom>
          <a:solidFill>
            <a:srgbClr val="893837"/>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2" name="TextBox 71">
            <a:extLst>
              <a:ext uri="{FF2B5EF4-FFF2-40B4-BE49-F238E27FC236}">
                <a16:creationId xmlns:a16="http://schemas.microsoft.com/office/drawing/2014/main" id="{24428A49-3126-F54C-8686-8EB6EFA2F9E1}"/>
              </a:ext>
            </a:extLst>
          </p:cNvPr>
          <p:cNvSpPr txBox="1"/>
          <p:nvPr/>
        </p:nvSpPr>
        <p:spPr>
          <a:xfrm>
            <a:off x="2279576" y="13351626"/>
            <a:ext cx="2212133" cy="338554"/>
          </a:xfrm>
          <a:prstGeom prst="rect">
            <a:avLst/>
          </a:prstGeom>
          <a:noFill/>
        </p:spPr>
        <p:txBody>
          <a:bodyPr wrap="square" rtlCol="0">
            <a:spAutoFit/>
          </a:bodyPr>
          <a:lstStyle/>
          <a:p>
            <a:pPr algn="ctr"/>
            <a:r>
              <a:rPr lang="en-VN" sz="1600" b="1" dirty="0">
                <a:solidFill>
                  <a:schemeClr val="accent4">
                    <a:lumMod val="20000"/>
                    <a:lumOff val="80000"/>
                  </a:schemeClr>
                </a:solidFill>
                <a:latin typeface="Century Gothic" panose="020B0502020202020204" pitchFamily="34" charset="0"/>
              </a:rPr>
              <a:t>Context</a:t>
            </a:r>
          </a:p>
        </p:txBody>
      </p:sp>
      <p:grpSp>
        <p:nvGrpSpPr>
          <p:cNvPr id="73" name="Group 72">
            <a:extLst>
              <a:ext uri="{FF2B5EF4-FFF2-40B4-BE49-F238E27FC236}">
                <a16:creationId xmlns:a16="http://schemas.microsoft.com/office/drawing/2014/main" id="{EEAA2932-EB1A-6E48-B4C8-A148F1011CD0}"/>
              </a:ext>
            </a:extLst>
          </p:cNvPr>
          <p:cNvGrpSpPr/>
          <p:nvPr/>
        </p:nvGrpSpPr>
        <p:grpSpPr>
          <a:xfrm>
            <a:off x="2313216" y="14194237"/>
            <a:ext cx="2212133" cy="1153743"/>
            <a:chOff x="2313216" y="3284985"/>
            <a:chExt cx="2212133" cy="1153743"/>
          </a:xfrm>
        </p:grpSpPr>
        <p:sp>
          <p:nvSpPr>
            <p:cNvPr id="74" name="Rounded Rectangle 73">
              <a:extLst>
                <a:ext uri="{FF2B5EF4-FFF2-40B4-BE49-F238E27FC236}">
                  <a16:creationId xmlns:a16="http://schemas.microsoft.com/office/drawing/2014/main" id="{F61DD443-A0ED-3E4D-9EEB-37488C074490}"/>
                </a:ext>
              </a:extLst>
            </p:cNvPr>
            <p:cNvSpPr/>
            <p:nvPr/>
          </p:nvSpPr>
          <p:spPr>
            <a:xfrm rot="5400000">
              <a:off x="2842412" y="2993452"/>
              <a:ext cx="1153743" cy="1736809"/>
            </a:xfrm>
            <a:prstGeom prst="roundRect">
              <a:avLst/>
            </a:prstGeom>
            <a:solidFill>
              <a:srgbClr val="893837"/>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5" name="TextBox 74">
              <a:extLst>
                <a:ext uri="{FF2B5EF4-FFF2-40B4-BE49-F238E27FC236}">
                  <a16:creationId xmlns:a16="http://schemas.microsoft.com/office/drawing/2014/main" id="{061F694E-6D63-184D-BC4B-345FD75D227F}"/>
                </a:ext>
              </a:extLst>
            </p:cNvPr>
            <p:cNvSpPr txBox="1"/>
            <p:nvPr/>
          </p:nvSpPr>
          <p:spPr>
            <a:xfrm>
              <a:off x="2313216" y="3573007"/>
              <a:ext cx="2212133" cy="584775"/>
            </a:xfrm>
            <a:prstGeom prst="rect">
              <a:avLst/>
            </a:prstGeom>
            <a:noFill/>
          </p:spPr>
          <p:txBody>
            <a:bodyPr wrap="square" rtlCol="0">
              <a:spAutoFit/>
            </a:bodyPr>
            <a:lstStyle/>
            <a:p>
              <a:pPr algn="ctr"/>
              <a:r>
                <a:rPr lang="en-VN" sz="1600" b="1" dirty="0">
                  <a:solidFill>
                    <a:schemeClr val="accent4">
                      <a:lumMod val="20000"/>
                      <a:lumOff val="80000"/>
                    </a:schemeClr>
                  </a:solidFill>
                  <a:latin typeface="Century Gothic" panose="020B0502020202020204" pitchFamily="34" charset="0"/>
                </a:rPr>
                <a:t>Verbal communication</a:t>
              </a:r>
            </a:p>
          </p:txBody>
        </p:sp>
      </p:grpSp>
      <p:grpSp>
        <p:nvGrpSpPr>
          <p:cNvPr id="76" name="Group 75">
            <a:extLst>
              <a:ext uri="{FF2B5EF4-FFF2-40B4-BE49-F238E27FC236}">
                <a16:creationId xmlns:a16="http://schemas.microsoft.com/office/drawing/2014/main" id="{954BBB35-1405-4E48-944B-FB534E2BEAD2}"/>
              </a:ext>
            </a:extLst>
          </p:cNvPr>
          <p:cNvGrpSpPr/>
          <p:nvPr/>
        </p:nvGrpSpPr>
        <p:grpSpPr>
          <a:xfrm>
            <a:off x="2304545" y="15813995"/>
            <a:ext cx="2212133" cy="1152509"/>
            <a:chOff x="2304545" y="4904743"/>
            <a:chExt cx="2212133" cy="1152509"/>
          </a:xfrm>
        </p:grpSpPr>
        <p:sp>
          <p:nvSpPr>
            <p:cNvPr id="83" name="Rounded Rectangle 82">
              <a:extLst>
                <a:ext uri="{FF2B5EF4-FFF2-40B4-BE49-F238E27FC236}">
                  <a16:creationId xmlns:a16="http://schemas.microsoft.com/office/drawing/2014/main" id="{040486D3-65E9-2F4B-AD1A-C2B33C906E9D}"/>
                </a:ext>
              </a:extLst>
            </p:cNvPr>
            <p:cNvSpPr/>
            <p:nvPr/>
          </p:nvSpPr>
          <p:spPr>
            <a:xfrm rot="5400000">
              <a:off x="2851141" y="4612593"/>
              <a:ext cx="1152509" cy="1736809"/>
            </a:xfrm>
            <a:prstGeom prst="roundRect">
              <a:avLst/>
            </a:prstGeom>
            <a:solidFill>
              <a:srgbClr val="893837"/>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4" name="TextBox 83">
              <a:extLst>
                <a:ext uri="{FF2B5EF4-FFF2-40B4-BE49-F238E27FC236}">
                  <a16:creationId xmlns:a16="http://schemas.microsoft.com/office/drawing/2014/main" id="{2CEBBF62-AC10-B74B-96DD-7170596E2529}"/>
                </a:ext>
              </a:extLst>
            </p:cNvPr>
            <p:cNvSpPr txBox="1"/>
            <p:nvPr/>
          </p:nvSpPr>
          <p:spPr>
            <a:xfrm>
              <a:off x="2304545" y="5209423"/>
              <a:ext cx="2212133" cy="584775"/>
            </a:xfrm>
            <a:prstGeom prst="rect">
              <a:avLst/>
            </a:prstGeom>
            <a:noFill/>
          </p:spPr>
          <p:txBody>
            <a:bodyPr wrap="square" rtlCol="0">
              <a:spAutoFit/>
            </a:bodyPr>
            <a:lstStyle/>
            <a:p>
              <a:pPr algn="ctr"/>
              <a:r>
                <a:rPr lang="en-VN" sz="1600" b="1" dirty="0">
                  <a:solidFill>
                    <a:schemeClr val="accent4">
                      <a:lumMod val="20000"/>
                      <a:lumOff val="80000"/>
                    </a:schemeClr>
                  </a:solidFill>
                  <a:latin typeface="Century Gothic" panose="020B0502020202020204" pitchFamily="34" charset="0"/>
                </a:rPr>
                <a:t>Non-verbal communication</a:t>
              </a:r>
            </a:p>
          </p:txBody>
        </p:sp>
      </p:grpSp>
      <p:grpSp>
        <p:nvGrpSpPr>
          <p:cNvPr id="85" name="Group 84">
            <a:extLst>
              <a:ext uri="{FF2B5EF4-FFF2-40B4-BE49-F238E27FC236}">
                <a16:creationId xmlns:a16="http://schemas.microsoft.com/office/drawing/2014/main" id="{EC7A3E65-40F7-4344-B75D-08914EAAA80A}"/>
              </a:ext>
            </a:extLst>
          </p:cNvPr>
          <p:cNvGrpSpPr/>
          <p:nvPr/>
        </p:nvGrpSpPr>
        <p:grpSpPr>
          <a:xfrm>
            <a:off x="4406427" y="18226685"/>
            <a:ext cx="2212133" cy="804076"/>
            <a:chOff x="4406427" y="1556792"/>
            <a:chExt cx="2212133" cy="804076"/>
          </a:xfrm>
        </p:grpSpPr>
        <p:sp>
          <p:nvSpPr>
            <p:cNvPr id="86" name="Rounded Rectangle 85">
              <a:extLst>
                <a:ext uri="{FF2B5EF4-FFF2-40B4-BE49-F238E27FC236}">
                  <a16:creationId xmlns:a16="http://schemas.microsoft.com/office/drawing/2014/main" id="{6533E488-7184-C040-9DAE-E3A36015B080}"/>
                </a:ext>
              </a:extLst>
            </p:cNvPr>
            <p:cNvSpPr/>
            <p:nvPr/>
          </p:nvSpPr>
          <p:spPr>
            <a:xfrm rot="5400000">
              <a:off x="5112642" y="1276270"/>
              <a:ext cx="804076" cy="1365120"/>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7" name="TextBox 86">
              <a:extLst>
                <a:ext uri="{FF2B5EF4-FFF2-40B4-BE49-F238E27FC236}">
                  <a16:creationId xmlns:a16="http://schemas.microsoft.com/office/drawing/2014/main" id="{DB5DA134-1B98-3F44-804A-D59B684D7490}"/>
                </a:ext>
              </a:extLst>
            </p:cNvPr>
            <p:cNvSpPr txBox="1"/>
            <p:nvPr/>
          </p:nvSpPr>
          <p:spPr>
            <a:xfrm>
              <a:off x="4406427" y="1692097"/>
              <a:ext cx="2212133" cy="584775"/>
            </a:xfrm>
            <a:prstGeom prst="rect">
              <a:avLst/>
            </a:prstGeom>
            <a:noFill/>
          </p:spPr>
          <p:txBody>
            <a:bodyPr wrap="square" rtlCol="0">
              <a:spAutoFit/>
            </a:bodyPr>
            <a:lstStyle/>
            <a:p>
              <a:pPr algn="ctr"/>
              <a:r>
                <a:rPr lang="en-VN" sz="1600" b="1" dirty="0">
                  <a:solidFill>
                    <a:srgbClr val="893837"/>
                  </a:solidFill>
                  <a:latin typeface="Century Gothic" panose="020B0502020202020204" pitchFamily="34" charset="0"/>
                </a:rPr>
                <a:t>High/low </a:t>
              </a:r>
            </a:p>
            <a:p>
              <a:pPr algn="ctr"/>
              <a:r>
                <a:rPr lang="en-VN" sz="1600" b="1" dirty="0">
                  <a:solidFill>
                    <a:srgbClr val="893837"/>
                  </a:solidFill>
                  <a:latin typeface="Century Gothic" panose="020B0502020202020204" pitchFamily="34" charset="0"/>
                </a:rPr>
                <a:t>context</a:t>
              </a:r>
            </a:p>
          </p:txBody>
        </p:sp>
      </p:grpSp>
      <p:grpSp>
        <p:nvGrpSpPr>
          <p:cNvPr id="88" name="Group 87">
            <a:extLst>
              <a:ext uri="{FF2B5EF4-FFF2-40B4-BE49-F238E27FC236}">
                <a16:creationId xmlns:a16="http://schemas.microsoft.com/office/drawing/2014/main" id="{B51F379D-59A9-5047-87B3-DC46E2DB5BF5}"/>
              </a:ext>
            </a:extLst>
          </p:cNvPr>
          <p:cNvGrpSpPr/>
          <p:nvPr/>
        </p:nvGrpSpPr>
        <p:grpSpPr>
          <a:xfrm>
            <a:off x="4419307" y="19246785"/>
            <a:ext cx="2212133" cy="804076"/>
            <a:chOff x="4419307" y="2576892"/>
            <a:chExt cx="2212133" cy="804076"/>
          </a:xfrm>
        </p:grpSpPr>
        <p:sp>
          <p:nvSpPr>
            <p:cNvPr id="89" name="Rounded Rectangle 88">
              <a:extLst>
                <a:ext uri="{FF2B5EF4-FFF2-40B4-BE49-F238E27FC236}">
                  <a16:creationId xmlns:a16="http://schemas.microsoft.com/office/drawing/2014/main" id="{1D65774B-C5EF-E444-A7AC-C10BD66CB9B4}"/>
                </a:ext>
              </a:extLst>
            </p:cNvPr>
            <p:cNvSpPr/>
            <p:nvPr/>
          </p:nvSpPr>
          <p:spPr>
            <a:xfrm rot="5400000">
              <a:off x="5123336" y="2296370"/>
              <a:ext cx="804076" cy="1365120"/>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0" name="TextBox 89">
              <a:extLst>
                <a:ext uri="{FF2B5EF4-FFF2-40B4-BE49-F238E27FC236}">
                  <a16:creationId xmlns:a16="http://schemas.microsoft.com/office/drawing/2014/main" id="{327083C3-05A3-9E4C-A7F2-6EA86E757A6F}"/>
                </a:ext>
              </a:extLst>
            </p:cNvPr>
            <p:cNvSpPr txBox="1"/>
            <p:nvPr/>
          </p:nvSpPr>
          <p:spPr>
            <a:xfrm>
              <a:off x="4419307" y="2802414"/>
              <a:ext cx="2212133" cy="338554"/>
            </a:xfrm>
            <a:prstGeom prst="rect">
              <a:avLst/>
            </a:prstGeom>
            <a:noFill/>
          </p:spPr>
          <p:txBody>
            <a:bodyPr wrap="square" rtlCol="0">
              <a:spAutoFit/>
            </a:bodyPr>
            <a:lstStyle/>
            <a:p>
              <a:pPr algn="ctr"/>
              <a:r>
                <a:rPr lang="en-VN" sz="1600" b="1" dirty="0">
                  <a:solidFill>
                    <a:srgbClr val="893837"/>
                  </a:solidFill>
                  <a:latin typeface="Century Gothic" panose="020B0502020202020204" pitchFamily="34" charset="0"/>
                </a:rPr>
                <a:t>Language</a:t>
              </a:r>
            </a:p>
          </p:txBody>
        </p:sp>
      </p:grpSp>
      <p:grpSp>
        <p:nvGrpSpPr>
          <p:cNvPr id="91" name="Group 90">
            <a:extLst>
              <a:ext uri="{FF2B5EF4-FFF2-40B4-BE49-F238E27FC236}">
                <a16:creationId xmlns:a16="http://schemas.microsoft.com/office/drawing/2014/main" id="{D5AB9B2F-8062-FA4E-B868-ADCED02E3B3A}"/>
              </a:ext>
            </a:extLst>
          </p:cNvPr>
          <p:cNvGrpSpPr/>
          <p:nvPr/>
        </p:nvGrpSpPr>
        <p:grpSpPr>
          <a:xfrm>
            <a:off x="4432955" y="20254897"/>
            <a:ext cx="2212133" cy="804076"/>
            <a:chOff x="4432955" y="3585004"/>
            <a:chExt cx="2212133" cy="804076"/>
          </a:xfrm>
        </p:grpSpPr>
        <p:sp>
          <p:nvSpPr>
            <p:cNvPr id="92" name="Rounded Rectangle 91">
              <a:extLst>
                <a:ext uri="{FF2B5EF4-FFF2-40B4-BE49-F238E27FC236}">
                  <a16:creationId xmlns:a16="http://schemas.microsoft.com/office/drawing/2014/main" id="{6F04A775-A387-5848-885B-427FB32E1BE8}"/>
                </a:ext>
              </a:extLst>
            </p:cNvPr>
            <p:cNvSpPr/>
            <p:nvPr/>
          </p:nvSpPr>
          <p:spPr>
            <a:xfrm rot="5400000">
              <a:off x="5134030" y="3304482"/>
              <a:ext cx="804076" cy="1365120"/>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3" name="TextBox 92">
              <a:extLst>
                <a:ext uri="{FF2B5EF4-FFF2-40B4-BE49-F238E27FC236}">
                  <a16:creationId xmlns:a16="http://schemas.microsoft.com/office/drawing/2014/main" id="{FDE7FE30-1839-CA4B-9FB2-9D08275EF7E4}"/>
                </a:ext>
              </a:extLst>
            </p:cNvPr>
            <p:cNvSpPr txBox="1"/>
            <p:nvPr/>
          </p:nvSpPr>
          <p:spPr>
            <a:xfrm>
              <a:off x="4432955" y="3717032"/>
              <a:ext cx="2212133" cy="584775"/>
            </a:xfrm>
            <a:prstGeom prst="rect">
              <a:avLst/>
            </a:prstGeom>
            <a:noFill/>
          </p:spPr>
          <p:txBody>
            <a:bodyPr wrap="square" rtlCol="0">
              <a:spAutoFit/>
            </a:bodyPr>
            <a:lstStyle/>
            <a:p>
              <a:pPr algn="ctr"/>
              <a:r>
                <a:rPr lang="en-VN" sz="1600" b="1" dirty="0">
                  <a:solidFill>
                    <a:srgbClr val="893837"/>
                  </a:solidFill>
                  <a:latin typeface="Century Gothic" panose="020B0502020202020204" pitchFamily="34" charset="0"/>
                </a:rPr>
                <a:t>Facial</a:t>
              </a:r>
            </a:p>
            <a:p>
              <a:pPr algn="ctr"/>
              <a:r>
                <a:rPr lang="en-VN" sz="1600" b="1" dirty="0">
                  <a:solidFill>
                    <a:srgbClr val="893837"/>
                  </a:solidFill>
                  <a:latin typeface="Century Gothic" panose="020B0502020202020204" pitchFamily="34" charset="0"/>
                </a:rPr>
                <a:t>expressions</a:t>
              </a:r>
            </a:p>
          </p:txBody>
        </p:sp>
      </p:grpSp>
      <p:grpSp>
        <p:nvGrpSpPr>
          <p:cNvPr id="94" name="Group 93">
            <a:extLst>
              <a:ext uri="{FF2B5EF4-FFF2-40B4-BE49-F238E27FC236}">
                <a16:creationId xmlns:a16="http://schemas.microsoft.com/office/drawing/2014/main" id="{0FCBE7F3-7C10-B946-881D-D571387A1F92}"/>
              </a:ext>
            </a:extLst>
          </p:cNvPr>
          <p:cNvGrpSpPr/>
          <p:nvPr/>
        </p:nvGrpSpPr>
        <p:grpSpPr>
          <a:xfrm>
            <a:off x="4459931" y="21274997"/>
            <a:ext cx="2212133" cy="804076"/>
            <a:chOff x="4459931" y="4605104"/>
            <a:chExt cx="2212133" cy="804076"/>
          </a:xfrm>
        </p:grpSpPr>
        <p:sp>
          <p:nvSpPr>
            <p:cNvPr id="95" name="Rounded Rectangle 94">
              <a:extLst>
                <a:ext uri="{FF2B5EF4-FFF2-40B4-BE49-F238E27FC236}">
                  <a16:creationId xmlns:a16="http://schemas.microsoft.com/office/drawing/2014/main" id="{964CC1FD-B329-F240-9F8A-C1B478932677}"/>
                </a:ext>
              </a:extLst>
            </p:cNvPr>
            <p:cNvSpPr/>
            <p:nvPr/>
          </p:nvSpPr>
          <p:spPr>
            <a:xfrm rot="5400000">
              <a:off x="5158052" y="4324582"/>
              <a:ext cx="804076" cy="1365120"/>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6" name="TextBox 95">
              <a:extLst>
                <a:ext uri="{FF2B5EF4-FFF2-40B4-BE49-F238E27FC236}">
                  <a16:creationId xmlns:a16="http://schemas.microsoft.com/office/drawing/2014/main" id="{A31A502A-85C9-554F-B0BE-ED3817499592}"/>
                </a:ext>
              </a:extLst>
            </p:cNvPr>
            <p:cNvSpPr txBox="1"/>
            <p:nvPr/>
          </p:nvSpPr>
          <p:spPr>
            <a:xfrm>
              <a:off x="4459931" y="4818638"/>
              <a:ext cx="2212133" cy="338554"/>
            </a:xfrm>
            <a:prstGeom prst="rect">
              <a:avLst/>
            </a:prstGeom>
            <a:noFill/>
          </p:spPr>
          <p:txBody>
            <a:bodyPr wrap="square" rtlCol="0">
              <a:spAutoFit/>
            </a:bodyPr>
            <a:lstStyle/>
            <a:p>
              <a:pPr algn="ctr"/>
              <a:r>
                <a:rPr lang="en-VN" sz="1600" b="1" dirty="0">
                  <a:solidFill>
                    <a:srgbClr val="893837"/>
                  </a:solidFill>
                  <a:latin typeface="Century Gothic" panose="020B0502020202020204" pitchFamily="34" charset="0"/>
                </a:rPr>
                <a:t>Gestures</a:t>
              </a:r>
            </a:p>
          </p:txBody>
        </p:sp>
      </p:grpSp>
      <p:grpSp>
        <p:nvGrpSpPr>
          <p:cNvPr id="97" name="Group 96">
            <a:extLst>
              <a:ext uri="{FF2B5EF4-FFF2-40B4-BE49-F238E27FC236}">
                <a16:creationId xmlns:a16="http://schemas.microsoft.com/office/drawing/2014/main" id="{C6262FD9-B711-F64E-A418-D7137983AE03}"/>
              </a:ext>
            </a:extLst>
          </p:cNvPr>
          <p:cNvGrpSpPr/>
          <p:nvPr/>
        </p:nvGrpSpPr>
        <p:grpSpPr>
          <a:xfrm>
            <a:off x="4460251" y="22283109"/>
            <a:ext cx="2212133" cy="804075"/>
            <a:chOff x="4460251" y="5613216"/>
            <a:chExt cx="2212133" cy="804075"/>
          </a:xfrm>
        </p:grpSpPr>
        <p:sp>
          <p:nvSpPr>
            <p:cNvPr id="98" name="Rounded Rectangle 97">
              <a:extLst>
                <a:ext uri="{FF2B5EF4-FFF2-40B4-BE49-F238E27FC236}">
                  <a16:creationId xmlns:a16="http://schemas.microsoft.com/office/drawing/2014/main" id="{96F84002-4B80-7F48-880E-A1FCDBAE9D24}"/>
                </a:ext>
              </a:extLst>
            </p:cNvPr>
            <p:cNvSpPr/>
            <p:nvPr/>
          </p:nvSpPr>
          <p:spPr>
            <a:xfrm rot="5400000">
              <a:off x="5155418" y="5332694"/>
              <a:ext cx="804075" cy="1365120"/>
            </a:xfrm>
            <a:prstGeom prst="roundRect">
              <a:avLst/>
            </a:prstGeom>
            <a:solidFill>
              <a:schemeClr val="accent4">
                <a:lumMod val="20000"/>
                <a:lumOff val="80000"/>
              </a:schemeClr>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9" name="TextBox 98">
              <a:extLst>
                <a:ext uri="{FF2B5EF4-FFF2-40B4-BE49-F238E27FC236}">
                  <a16:creationId xmlns:a16="http://schemas.microsoft.com/office/drawing/2014/main" id="{88DB61AD-AD60-7141-AAEF-4E918356E7B4}"/>
                </a:ext>
              </a:extLst>
            </p:cNvPr>
            <p:cNvSpPr txBox="1"/>
            <p:nvPr/>
          </p:nvSpPr>
          <p:spPr>
            <a:xfrm>
              <a:off x="4460251" y="5733256"/>
              <a:ext cx="2212133" cy="584775"/>
            </a:xfrm>
            <a:prstGeom prst="rect">
              <a:avLst/>
            </a:prstGeom>
            <a:noFill/>
          </p:spPr>
          <p:txBody>
            <a:bodyPr wrap="square" rtlCol="0">
              <a:spAutoFit/>
            </a:bodyPr>
            <a:lstStyle/>
            <a:p>
              <a:pPr algn="ctr"/>
              <a:r>
                <a:rPr lang="en-VN" sz="1600" b="1" dirty="0">
                  <a:solidFill>
                    <a:srgbClr val="893837"/>
                  </a:solidFill>
                  <a:latin typeface="Century Gothic" panose="020B0502020202020204" pitchFamily="34" charset="0"/>
                </a:rPr>
                <a:t>Body</a:t>
              </a:r>
            </a:p>
            <a:p>
              <a:pPr algn="ctr"/>
              <a:r>
                <a:rPr lang="en-VN" sz="1600" b="1" dirty="0">
                  <a:solidFill>
                    <a:srgbClr val="893837"/>
                  </a:solidFill>
                  <a:latin typeface="Century Gothic" panose="020B0502020202020204" pitchFamily="34" charset="0"/>
                </a:rPr>
                <a:t>language</a:t>
              </a:r>
            </a:p>
          </p:txBody>
        </p:sp>
      </p:grpSp>
      <p:pic>
        <p:nvPicPr>
          <p:cNvPr id="100" name="Graphic 99">
            <a:extLst>
              <a:ext uri="{FF2B5EF4-FFF2-40B4-BE49-F238E27FC236}">
                <a16:creationId xmlns:a16="http://schemas.microsoft.com/office/drawing/2014/main" id="{68D47686-75EB-4945-85D0-DE7CF06A9C7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4319" y="10854181"/>
            <a:ext cx="2085257" cy="1575819"/>
          </a:xfrm>
          <a:prstGeom prst="rect">
            <a:avLst/>
          </a:prstGeom>
        </p:spPr>
      </p:pic>
      <p:sp>
        <p:nvSpPr>
          <p:cNvPr id="101" name="Rectangle: Rounded Corners 100">
            <a:extLst>
              <a:ext uri="{FF2B5EF4-FFF2-40B4-BE49-F238E27FC236}">
                <a16:creationId xmlns:a16="http://schemas.microsoft.com/office/drawing/2014/main" id="{EF582917-A14B-4A45-B3F6-FBC6FD29E0B8}"/>
              </a:ext>
            </a:extLst>
          </p:cNvPr>
          <p:cNvSpPr/>
          <p:nvPr/>
        </p:nvSpPr>
        <p:spPr>
          <a:xfrm>
            <a:off x="3767018" y="3577678"/>
            <a:ext cx="1924050" cy="219075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2" name="Rectangle: Rounded Corners 101">
            <a:extLst>
              <a:ext uri="{FF2B5EF4-FFF2-40B4-BE49-F238E27FC236}">
                <a16:creationId xmlns:a16="http://schemas.microsoft.com/office/drawing/2014/main" id="{6C0FF5D3-3754-4ABE-8156-0691DFE50F40}"/>
              </a:ext>
            </a:extLst>
          </p:cNvPr>
          <p:cNvSpPr/>
          <p:nvPr/>
        </p:nvSpPr>
        <p:spPr>
          <a:xfrm>
            <a:off x="6551447" y="3577679"/>
            <a:ext cx="1924050" cy="2190750"/>
          </a:xfrm>
          <a:prstGeom prst="round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3" name="TextBox 102">
            <a:extLst>
              <a:ext uri="{FF2B5EF4-FFF2-40B4-BE49-F238E27FC236}">
                <a16:creationId xmlns:a16="http://schemas.microsoft.com/office/drawing/2014/main" id="{F0E30D23-76CC-4A7D-AE91-AFBE6B0DC633}"/>
              </a:ext>
            </a:extLst>
          </p:cNvPr>
          <p:cNvSpPr txBox="1"/>
          <p:nvPr/>
        </p:nvSpPr>
        <p:spPr>
          <a:xfrm>
            <a:off x="4404727" y="5877272"/>
            <a:ext cx="817853" cy="369332"/>
          </a:xfrm>
          <a:prstGeom prst="rect">
            <a:avLst/>
          </a:prstGeom>
          <a:noFill/>
        </p:spPr>
        <p:txBody>
          <a:bodyPr wrap="none" rtlCol="0">
            <a:spAutoFit/>
          </a:bodyPr>
          <a:lstStyle/>
          <a:p>
            <a:pPr algn="ctr"/>
            <a:r>
              <a:rPr lang="en-MY">
                <a:solidFill>
                  <a:srgbClr val="806D64"/>
                </a:solidFill>
                <a:latin typeface="Century Gothic" panose="020B0502020202020204" pitchFamily="34" charset="0"/>
              </a:rPr>
              <a:t>Cons </a:t>
            </a:r>
            <a:endParaRPr lang="en-MY" dirty="0">
              <a:solidFill>
                <a:srgbClr val="806D64"/>
              </a:solidFill>
              <a:latin typeface="Century Gothic" panose="020B0502020202020204" pitchFamily="34" charset="0"/>
            </a:endParaRPr>
          </a:p>
        </p:txBody>
      </p:sp>
      <p:sp>
        <p:nvSpPr>
          <p:cNvPr id="104" name="TextBox 103">
            <a:extLst>
              <a:ext uri="{FF2B5EF4-FFF2-40B4-BE49-F238E27FC236}">
                <a16:creationId xmlns:a16="http://schemas.microsoft.com/office/drawing/2014/main" id="{A862A405-EC54-442F-80B9-BAABE31DD29C}"/>
              </a:ext>
            </a:extLst>
          </p:cNvPr>
          <p:cNvSpPr txBox="1"/>
          <p:nvPr/>
        </p:nvSpPr>
        <p:spPr>
          <a:xfrm>
            <a:off x="7262225" y="5877272"/>
            <a:ext cx="787395" cy="369332"/>
          </a:xfrm>
          <a:prstGeom prst="rect">
            <a:avLst/>
          </a:prstGeom>
          <a:noFill/>
        </p:spPr>
        <p:txBody>
          <a:bodyPr wrap="none" rtlCol="0">
            <a:spAutoFit/>
          </a:bodyPr>
          <a:lstStyle>
            <a:defPPr>
              <a:defRPr lang="en-VN"/>
            </a:defPPr>
            <a:lvl1pPr>
              <a:defRPr>
                <a:solidFill>
                  <a:srgbClr val="806D64"/>
                </a:solidFill>
                <a:latin typeface="Century Gothic" panose="020B0502020202020204" pitchFamily="34" charset="0"/>
              </a:defRPr>
            </a:lvl1pPr>
          </a:lstStyle>
          <a:p>
            <a:pPr algn="ctr"/>
            <a:r>
              <a:rPr lang="en-MY"/>
              <a:t>Props</a:t>
            </a:r>
            <a:endParaRPr lang="en-MY" dirty="0"/>
          </a:p>
        </p:txBody>
      </p:sp>
      <p:grpSp>
        <p:nvGrpSpPr>
          <p:cNvPr id="105" name="Group 104">
            <a:extLst>
              <a:ext uri="{FF2B5EF4-FFF2-40B4-BE49-F238E27FC236}">
                <a16:creationId xmlns:a16="http://schemas.microsoft.com/office/drawing/2014/main" id="{65603B44-22F6-4E05-B224-594CB28F0C1C}"/>
              </a:ext>
            </a:extLst>
          </p:cNvPr>
          <p:cNvGrpSpPr/>
          <p:nvPr/>
        </p:nvGrpSpPr>
        <p:grpSpPr>
          <a:xfrm>
            <a:off x="2855640" y="3429000"/>
            <a:ext cx="3020230" cy="2215984"/>
            <a:chOff x="2855640" y="3429000"/>
            <a:chExt cx="3020230" cy="2215984"/>
          </a:xfrm>
          <a:effectLst>
            <a:outerShdw blurRad="50800" dist="38100" dir="8100000" algn="tr" rotWithShape="0">
              <a:prstClr val="black">
                <a:alpha val="40000"/>
              </a:prstClr>
            </a:outerShdw>
          </a:effectLst>
        </p:grpSpPr>
        <p:sp>
          <p:nvSpPr>
            <p:cNvPr id="106" name="Graphic 6">
              <a:extLst>
                <a:ext uri="{FF2B5EF4-FFF2-40B4-BE49-F238E27FC236}">
                  <a16:creationId xmlns:a16="http://schemas.microsoft.com/office/drawing/2014/main" id="{46E1FB70-FAA9-40C1-B7F7-1764A810221E}"/>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07" name="Graphic 6">
              <a:extLst>
                <a:ext uri="{FF2B5EF4-FFF2-40B4-BE49-F238E27FC236}">
                  <a16:creationId xmlns:a16="http://schemas.microsoft.com/office/drawing/2014/main" id="{2E8D168A-01E3-4375-BB8D-5B0D25492748}"/>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08" name="Graphic 6">
              <a:extLst>
                <a:ext uri="{FF2B5EF4-FFF2-40B4-BE49-F238E27FC236}">
                  <a16:creationId xmlns:a16="http://schemas.microsoft.com/office/drawing/2014/main" id="{675B5B4E-DD18-452B-925A-A985095DDF62}"/>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09" name="Graphic 6">
              <a:extLst>
                <a:ext uri="{FF2B5EF4-FFF2-40B4-BE49-F238E27FC236}">
                  <a16:creationId xmlns:a16="http://schemas.microsoft.com/office/drawing/2014/main" id="{6965ABAC-A3F0-41B6-85E6-74A62E4CC8DC}"/>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10" name="Graphic 6">
              <a:extLst>
                <a:ext uri="{FF2B5EF4-FFF2-40B4-BE49-F238E27FC236}">
                  <a16:creationId xmlns:a16="http://schemas.microsoft.com/office/drawing/2014/main" id="{E64CEC73-B5D6-41E4-B2C5-5CF16A04136E}"/>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11" name="Graphic 6">
              <a:extLst>
                <a:ext uri="{FF2B5EF4-FFF2-40B4-BE49-F238E27FC236}">
                  <a16:creationId xmlns:a16="http://schemas.microsoft.com/office/drawing/2014/main" id="{4F3659DA-F269-4717-9A03-7B3F76EF9FD3}"/>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12" name="Graphic 6">
              <a:extLst>
                <a:ext uri="{FF2B5EF4-FFF2-40B4-BE49-F238E27FC236}">
                  <a16:creationId xmlns:a16="http://schemas.microsoft.com/office/drawing/2014/main" id="{B22BD2EB-A0C5-483C-8723-ED4FE6CFD5E8}"/>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13" name="Graphic 6">
              <a:extLst>
                <a:ext uri="{FF2B5EF4-FFF2-40B4-BE49-F238E27FC236}">
                  <a16:creationId xmlns:a16="http://schemas.microsoft.com/office/drawing/2014/main" id="{5DB3497B-0E09-486F-B373-81A0661EE95B}"/>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chemeClr val="accent4">
                <a:lumMod val="20000"/>
                <a:lumOff val="80000"/>
              </a:schemeClr>
            </a:solidFill>
            <a:ln w="3250" cap="flat">
              <a:noFill/>
              <a:prstDash val="solid"/>
              <a:miter/>
            </a:ln>
          </p:spPr>
          <p:txBody>
            <a:bodyPr rtlCol="0" anchor="ctr"/>
            <a:lstStyle/>
            <a:p>
              <a:endParaRPr lang="en-VN"/>
            </a:p>
          </p:txBody>
        </p:sp>
        <p:sp>
          <p:nvSpPr>
            <p:cNvPr id="114" name="Graphic 6">
              <a:extLst>
                <a:ext uri="{FF2B5EF4-FFF2-40B4-BE49-F238E27FC236}">
                  <a16:creationId xmlns:a16="http://schemas.microsoft.com/office/drawing/2014/main" id="{02E470D2-279A-4FD3-9137-37B2DBE972D3}"/>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115" name="Graphic 6">
              <a:extLst>
                <a:ext uri="{FF2B5EF4-FFF2-40B4-BE49-F238E27FC236}">
                  <a16:creationId xmlns:a16="http://schemas.microsoft.com/office/drawing/2014/main" id="{5E579258-A47B-4910-8E60-89C50805AE1D}"/>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116" name="Graphic 6">
              <a:extLst>
                <a:ext uri="{FF2B5EF4-FFF2-40B4-BE49-F238E27FC236}">
                  <a16:creationId xmlns:a16="http://schemas.microsoft.com/office/drawing/2014/main" id="{AB1CE89C-96C6-42B6-B8D0-95CA436D6200}"/>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117" name="Graphic 6">
              <a:extLst>
                <a:ext uri="{FF2B5EF4-FFF2-40B4-BE49-F238E27FC236}">
                  <a16:creationId xmlns:a16="http://schemas.microsoft.com/office/drawing/2014/main" id="{8F5F1A81-9FC1-4B9D-88E2-B64257ADE593}"/>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118" name="Graphic 6">
              <a:extLst>
                <a:ext uri="{FF2B5EF4-FFF2-40B4-BE49-F238E27FC236}">
                  <a16:creationId xmlns:a16="http://schemas.microsoft.com/office/drawing/2014/main" id="{42A72887-D882-4BA0-A13E-744CCC0A50D7}"/>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119" name="Graphic 6">
              <a:extLst>
                <a:ext uri="{FF2B5EF4-FFF2-40B4-BE49-F238E27FC236}">
                  <a16:creationId xmlns:a16="http://schemas.microsoft.com/office/drawing/2014/main" id="{52FF2B8D-4306-4CAF-89CF-DA8E6AE05CFE}"/>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665650"/>
            </a:solidFill>
            <a:ln w="3250" cap="flat">
              <a:noFill/>
              <a:prstDash val="solid"/>
              <a:miter/>
            </a:ln>
          </p:spPr>
          <p:txBody>
            <a:bodyPr rtlCol="0" anchor="ctr"/>
            <a:lstStyle/>
            <a:p>
              <a:endParaRPr lang="en-VN"/>
            </a:p>
          </p:txBody>
        </p:sp>
        <p:sp>
          <p:nvSpPr>
            <p:cNvPr id="120" name="Graphic 6">
              <a:extLst>
                <a:ext uri="{FF2B5EF4-FFF2-40B4-BE49-F238E27FC236}">
                  <a16:creationId xmlns:a16="http://schemas.microsoft.com/office/drawing/2014/main" id="{A8DB138D-B1EE-4F2B-A42D-DDEC7A0247C0}"/>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121" name="Graphic 6">
              <a:extLst>
                <a:ext uri="{FF2B5EF4-FFF2-40B4-BE49-F238E27FC236}">
                  <a16:creationId xmlns:a16="http://schemas.microsoft.com/office/drawing/2014/main" id="{6793D27A-F3F4-417D-9BC6-2A3C4CCDACAE}"/>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rgbClr val="B8ABA5"/>
            </a:solidFill>
            <a:ln w="3250" cap="flat">
              <a:noFill/>
              <a:prstDash val="solid"/>
              <a:miter/>
            </a:ln>
          </p:spPr>
          <p:txBody>
            <a:bodyPr rtlCol="0" anchor="ctr"/>
            <a:lstStyle/>
            <a:p>
              <a:endParaRPr lang="en-VN"/>
            </a:p>
          </p:txBody>
        </p:sp>
        <p:sp>
          <p:nvSpPr>
            <p:cNvPr id="122" name="Graphic 6">
              <a:extLst>
                <a:ext uri="{FF2B5EF4-FFF2-40B4-BE49-F238E27FC236}">
                  <a16:creationId xmlns:a16="http://schemas.microsoft.com/office/drawing/2014/main" id="{909A7E59-AD17-4933-B3F7-006486C5CF5B}"/>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123" name="Graphic 6">
              <a:extLst>
                <a:ext uri="{FF2B5EF4-FFF2-40B4-BE49-F238E27FC236}">
                  <a16:creationId xmlns:a16="http://schemas.microsoft.com/office/drawing/2014/main" id="{F1C60F5C-3E76-4CB2-9EE5-73AC00F9C61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rgbClr val="B8ABA5"/>
            </a:solidFill>
            <a:ln w="3250" cap="flat">
              <a:noFill/>
              <a:prstDash val="solid"/>
              <a:miter/>
            </a:ln>
          </p:spPr>
          <p:txBody>
            <a:bodyPr rtlCol="0" anchor="ctr"/>
            <a:lstStyle/>
            <a:p>
              <a:endParaRPr lang="en-VN"/>
            </a:p>
          </p:txBody>
        </p:sp>
        <p:sp>
          <p:nvSpPr>
            <p:cNvPr id="124" name="Graphic 6">
              <a:extLst>
                <a:ext uri="{FF2B5EF4-FFF2-40B4-BE49-F238E27FC236}">
                  <a16:creationId xmlns:a16="http://schemas.microsoft.com/office/drawing/2014/main" id="{7DB64B81-D2B8-43B2-91BC-90B61D8C2D34}"/>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125" name="Graphic 6">
              <a:extLst>
                <a:ext uri="{FF2B5EF4-FFF2-40B4-BE49-F238E27FC236}">
                  <a16:creationId xmlns:a16="http://schemas.microsoft.com/office/drawing/2014/main" id="{2E795589-674D-4CAB-8843-9DD0FFDB4852}"/>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126" name="Graphic 6">
              <a:extLst>
                <a:ext uri="{FF2B5EF4-FFF2-40B4-BE49-F238E27FC236}">
                  <a16:creationId xmlns:a16="http://schemas.microsoft.com/office/drawing/2014/main" id="{A7B4AB3E-309B-4DAF-980E-FE174AFD7610}"/>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rgbClr val="B8ABA5"/>
            </a:solidFill>
            <a:ln w="3250" cap="flat">
              <a:noFill/>
              <a:prstDash val="solid"/>
              <a:miter/>
            </a:ln>
          </p:spPr>
          <p:txBody>
            <a:bodyPr rtlCol="0" anchor="ctr"/>
            <a:lstStyle/>
            <a:p>
              <a:endParaRPr lang="en-VN"/>
            </a:p>
          </p:txBody>
        </p:sp>
        <p:sp>
          <p:nvSpPr>
            <p:cNvPr id="127" name="Graphic 6">
              <a:extLst>
                <a:ext uri="{FF2B5EF4-FFF2-40B4-BE49-F238E27FC236}">
                  <a16:creationId xmlns:a16="http://schemas.microsoft.com/office/drawing/2014/main" id="{468E42D0-CAE2-400A-8662-3B8B9663501A}"/>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128" name="Graphic 6">
              <a:extLst>
                <a:ext uri="{FF2B5EF4-FFF2-40B4-BE49-F238E27FC236}">
                  <a16:creationId xmlns:a16="http://schemas.microsoft.com/office/drawing/2014/main" id="{0BDA4554-009F-4122-916E-3DE340DD8A7D}"/>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129" name="Graphic 6">
              <a:extLst>
                <a:ext uri="{FF2B5EF4-FFF2-40B4-BE49-F238E27FC236}">
                  <a16:creationId xmlns:a16="http://schemas.microsoft.com/office/drawing/2014/main" id="{26A23607-778D-4EAF-9481-31741DB9702D}"/>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130" name="Graphic 6">
              <a:extLst>
                <a:ext uri="{FF2B5EF4-FFF2-40B4-BE49-F238E27FC236}">
                  <a16:creationId xmlns:a16="http://schemas.microsoft.com/office/drawing/2014/main" id="{32C7DA64-340A-43ED-99BF-497A145DED32}"/>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grpSp>
        <p:nvGrpSpPr>
          <p:cNvPr id="131" name="Group 130">
            <a:extLst>
              <a:ext uri="{FF2B5EF4-FFF2-40B4-BE49-F238E27FC236}">
                <a16:creationId xmlns:a16="http://schemas.microsoft.com/office/drawing/2014/main" id="{00DD1CEE-A0EB-41DD-A2A6-0248E31683B1}"/>
              </a:ext>
            </a:extLst>
          </p:cNvPr>
          <p:cNvGrpSpPr/>
          <p:nvPr/>
        </p:nvGrpSpPr>
        <p:grpSpPr>
          <a:xfrm flipH="1">
            <a:off x="6886367" y="4005064"/>
            <a:ext cx="1801921" cy="1602843"/>
            <a:chOff x="6816080" y="4004226"/>
            <a:chExt cx="1828756" cy="1626713"/>
          </a:xfrm>
          <a:effectLst>
            <a:outerShdw blurRad="50800" dist="38100" dir="8100000" algn="tr" rotWithShape="0">
              <a:prstClr val="black">
                <a:alpha val="40000"/>
              </a:prstClr>
            </a:outerShdw>
          </a:effectLst>
        </p:grpSpPr>
        <p:sp>
          <p:nvSpPr>
            <p:cNvPr id="132" name="Graphic 42">
              <a:extLst>
                <a:ext uri="{FF2B5EF4-FFF2-40B4-BE49-F238E27FC236}">
                  <a16:creationId xmlns:a16="http://schemas.microsoft.com/office/drawing/2014/main" id="{353667BD-1F94-49EB-8B04-37F13BA40DA2}"/>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133" name="Graphic 42">
              <a:extLst>
                <a:ext uri="{FF2B5EF4-FFF2-40B4-BE49-F238E27FC236}">
                  <a16:creationId xmlns:a16="http://schemas.microsoft.com/office/drawing/2014/main" id="{0F441D31-9B08-4EAF-BE8F-54586FB027F5}"/>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134" name="Graphic 42">
              <a:extLst>
                <a:ext uri="{FF2B5EF4-FFF2-40B4-BE49-F238E27FC236}">
                  <a16:creationId xmlns:a16="http://schemas.microsoft.com/office/drawing/2014/main" id="{D753A392-86D7-4C1B-AE5B-6C651944B088}"/>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35" name="Graphic 42">
              <a:extLst>
                <a:ext uri="{FF2B5EF4-FFF2-40B4-BE49-F238E27FC236}">
                  <a16:creationId xmlns:a16="http://schemas.microsoft.com/office/drawing/2014/main" id="{543E4E91-9D1B-44F1-B0BD-CD85BDFE0AB9}"/>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36" name="Graphic 42">
              <a:extLst>
                <a:ext uri="{FF2B5EF4-FFF2-40B4-BE49-F238E27FC236}">
                  <a16:creationId xmlns:a16="http://schemas.microsoft.com/office/drawing/2014/main" id="{B58A496E-9EC5-4EAE-A9EA-DF3EB2CAF2CB}"/>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137" name="Graphic 42">
              <a:extLst>
                <a:ext uri="{FF2B5EF4-FFF2-40B4-BE49-F238E27FC236}">
                  <a16:creationId xmlns:a16="http://schemas.microsoft.com/office/drawing/2014/main" id="{E258FE79-C6C5-4F92-8D5B-285B71346A1A}"/>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138" name="Graphic 42">
              <a:extLst>
                <a:ext uri="{FF2B5EF4-FFF2-40B4-BE49-F238E27FC236}">
                  <a16:creationId xmlns:a16="http://schemas.microsoft.com/office/drawing/2014/main" id="{9F5DCB7D-0ACC-4DD1-B298-DCD2D654E962}"/>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139" name="Graphic 42">
              <a:extLst>
                <a:ext uri="{FF2B5EF4-FFF2-40B4-BE49-F238E27FC236}">
                  <a16:creationId xmlns:a16="http://schemas.microsoft.com/office/drawing/2014/main" id="{F14BAA10-92FE-45EF-9D75-DE26540CF813}"/>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140" name="Graphic 42">
              <a:extLst>
                <a:ext uri="{FF2B5EF4-FFF2-40B4-BE49-F238E27FC236}">
                  <a16:creationId xmlns:a16="http://schemas.microsoft.com/office/drawing/2014/main" id="{8116B916-0577-42EC-BF52-543F0A625432}"/>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141" name="Graphic 42">
              <a:extLst>
                <a:ext uri="{FF2B5EF4-FFF2-40B4-BE49-F238E27FC236}">
                  <a16:creationId xmlns:a16="http://schemas.microsoft.com/office/drawing/2014/main" id="{1C925D22-B580-4E11-BF1D-C1282D7C0AF3}"/>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142" name="Graphic 42">
              <a:extLst>
                <a:ext uri="{FF2B5EF4-FFF2-40B4-BE49-F238E27FC236}">
                  <a16:creationId xmlns:a16="http://schemas.microsoft.com/office/drawing/2014/main" id="{BCBBC3EA-C757-4CE4-9DF6-F97F072D873A}"/>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143" name="Graphic 42">
              <a:extLst>
                <a:ext uri="{FF2B5EF4-FFF2-40B4-BE49-F238E27FC236}">
                  <a16:creationId xmlns:a16="http://schemas.microsoft.com/office/drawing/2014/main" id="{7254CE60-F6CE-4CF0-83A3-3E2D1BC1EE47}"/>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144" name="Graphic 42">
              <a:extLst>
                <a:ext uri="{FF2B5EF4-FFF2-40B4-BE49-F238E27FC236}">
                  <a16:creationId xmlns:a16="http://schemas.microsoft.com/office/drawing/2014/main" id="{5FBAC2E5-42B1-44E4-89C6-10BB39FB3E9F}"/>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145" name="Graphic 42">
              <a:extLst>
                <a:ext uri="{FF2B5EF4-FFF2-40B4-BE49-F238E27FC236}">
                  <a16:creationId xmlns:a16="http://schemas.microsoft.com/office/drawing/2014/main" id="{0A39DFED-E42D-4B67-88B5-7384CF184FFB}"/>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rgbClr val="4D403C"/>
            </a:solidFill>
            <a:ln w="2805" cap="flat">
              <a:noFill/>
              <a:prstDash val="solid"/>
              <a:miter/>
            </a:ln>
          </p:spPr>
          <p:txBody>
            <a:bodyPr rtlCol="0" anchor="ctr"/>
            <a:lstStyle/>
            <a:p>
              <a:endParaRPr lang="en-VN"/>
            </a:p>
          </p:txBody>
        </p:sp>
        <p:sp>
          <p:nvSpPr>
            <p:cNvPr id="146" name="Graphic 42">
              <a:extLst>
                <a:ext uri="{FF2B5EF4-FFF2-40B4-BE49-F238E27FC236}">
                  <a16:creationId xmlns:a16="http://schemas.microsoft.com/office/drawing/2014/main" id="{C30C1828-3B9E-41E4-9DB0-FC828AA0E5BD}"/>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147" name="Graphic 42">
              <a:extLst>
                <a:ext uri="{FF2B5EF4-FFF2-40B4-BE49-F238E27FC236}">
                  <a16:creationId xmlns:a16="http://schemas.microsoft.com/office/drawing/2014/main" id="{B7801D1F-D327-4712-9BB4-05E6D6F1F82A}"/>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148" name="Graphic 42">
              <a:extLst>
                <a:ext uri="{FF2B5EF4-FFF2-40B4-BE49-F238E27FC236}">
                  <a16:creationId xmlns:a16="http://schemas.microsoft.com/office/drawing/2014/main" id="{BAA4EBE1-9949-497D-88BF-DE0426FE61A4}"/>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149" name="Graphic 42">
              <a:extLst>
                <a:ext uri="{FF2B5EF4-FFF2-40B4-BE49-F238E27FC236}">
                  <a16:creationId xmlns:a16="http://schemas.microsoft.com/office/drawing/2014/main" id="{C958BA82-4D1D-4503-8D76-817F78C52667}"/>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150" name="Graphic 42">
              <a:extLst>
                <a:ext uri="{FF2B5EF4-FFF2-40B4-BE49-F238E27FC236}">
                  <a16:creationId xmlns:a16="http://schemas.microsoft.com/office/drawing/2014/main" id="{DAF9ED0B-37D3-4E79-90A6-F492DBC7C4EB}"/>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chemeClr val="accent5">
                <a:lumMod val="50000"/>
              </a:schemeClr>
            </a:solidFill>
            <a:ln w="2805" cap="flat">
              <a:noFill/>
              <a:prstDash val="solid"/>
              <a:miter/>
            </a:ln>
          </p:spPr>
          <p:txBody>
            <a:bodyPr rtlCol="0" anchor="ctr"/>
            <a:lstStyle/>
            <a:p>
              <a:endParaRPr lang="en-VN"/>
            </a:p>
          </p:txBody>
        </p:sp>
        <p:sp>
          <p:nvSpPr>
            <p:cNvPr id="151" name="Graphic 42">
              <a:extLst>
                <a:ext uri="{FF2B5EF4-FFF2-40B4-BE49-F238E27FC236}">
                  <a16:creationId xmlns:a16="http://schemas.microsoft.com/office/drawing/2014/main" id="{3133D486-7440-4674-9DD8-009F957BC247}"/>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152" name="Graphic 42">
              <a:extLst>
                <a:ext uri="{FF2B5EF4-FFF2-40B4-BE49-F238E27FC236}">
                  <a16:creationId xmlns:a16="http://schemas.microsoft.com/office/drawing/2014/main" id="{5399392B-E660-42EA-8FAE-377D1260AEAD}"/>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53" name="Graphic 42">
              <a:extLst>
                <a:ext uri="{FF2B5EF4-FFF2-40B4-BE49-F238E27FC236}">
                  <a16:creationId xmlns:a16="http://schemas.microsoft.com/office/drawing/2014/main" id="{166CB523-9F84-45D0-9600-9602FC75879C}"/>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dirty="0"/>
            </a:p>
          </p:txBody>
        </p:sp>
      </p:grpSp>
      <p:sp>
        <p:nvSpPr>
          <p:cNvPr id="154" name="TextBox 153">
            <a:extLst>
              <a:ext uri="{FF2B5EF4-FFF2-40B4-BE49-F238E27FC236}">
                <a16:creationId xmlns:a16="http://schemas.microsoft.com/office/drawing/2014/main" id="{947D6E16-0DD2-43F8-A552-307A3F99EF61}"/>
              </a:ext>
            </a:extLst>
          </p:cNvPr>
          <p:cNvSpPr txBox="1"/>
          <p:nvPr/>
        </p:nvSpPr>
        <p:spPr>
          <a:xfrm>
            <a:off x="3112325" y="1344533"/>
            <a:ext cx="6019598" cy="1200329"/>
          </a:xfrm>
          <a:prstGeom prst="rect">
            <a:avLst/>
          </a:prstGeom>
          <a:noFill/>
        </p:spPr>
        <p:txBody>
          <a:bodyPr wrap="none" rtlCol="0">
            <a:spAutoFit/>
          </a:bodyPr>
          <a:lstStyle/>
          <a:p>
            <a:pPr algn="ctr"/>
            <a:r>
              <a:rPr lang="en-MY" sz="7200" b="1" dirty="0">
                <a:solidFill>
                  <a:srgbClr val="00B0F0"/>
                </a:solidFill>
                <a:latin typeface="Century Gothic" panose="020B0502020202020204" pitchFamily="34" charset="0"/>
              </a:rPr>
              <a:t>Cons &amp; Props</a:t>
            </a:r>
          </a:p>
        </p:txBody>
      </p:sp>
      <p:pic>
        <p:nvPicPr>
          <p:cNvPr id="155" name="Picture 4">
            <a:extLst>
              <a:ext uri="{FF2B5EF4-FFF2-40B4-BE49-F238E27FC236}">
                <a16:creationId xmlns:a16="http://schemas.microsoft.com/office/drawing/2014/main" id="{56E97F7E-E531-4C6F-8015-3E9E38C235B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59896" y="123833"/>
            <a:ext cx="1656184" cy="1490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4035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D485AF1-EE00-431A-B5A9-99C06E108C76}"/>
              </a:ext>
            </a:extLst>
          </p:cNvPr>
          <p:cNvGrpSpPr/>
          <p:nvPr/>
        </p:nvGrpSpPr>
        <p:grpSpPr>
          <a:xfrm>
            <a:off x="263467" y="231031"/>
            <a:ext cx="11715468" cy="461665"/>
            <a:chOff x="263467" y="231031"/>
            <a:chExt cx="11715468" cy="461665"/>
          </a:xfrm>
        </p:grpSpPr>
        <p:sp>
          <p:nvSpPr>
            <p:cNvPr id="4" name="TextBox 3">
              <a:extLst>
                <a:ext uri="{FF2B5EF4-FFF2-40B4-BE49-F238E27FC236}">
                  <a16:creationId xmlns:a16="http://schemas.microsoft.com/office/drawing/2014/main" id="{39E8DEC1-3EC4-4A39-A56B-BB444F1A73C2}"/>
                </a:ext>
              </a:extLst>
            </p:cNvPr>
            <p:cNvSpPr txBox="1"/>
            <p:nvPr/>
          </p:nvSpPr>
          <p:spPr>
            <a:xfrm>
              <a:off x="3719736" y="231031"/>
              <a:ext cx="184731" cy="461665"/>
            </a:xfrm>
            <a:prstGeom prst="rect">
              <a:avLst/>
            </a:prstGeom>
            <a:noFill/>
          </p:spPr>
          <p:txBody>
            <a:bodyPr wrap="none" rtlCol="0">
              <a:spAutoFit/>
            </a:bodyPr>
            <a:lstStyle/>
            <a:p>
              <a:endParaRPr lang="en-MY" sz="2400" b="1" dirty="0">
                <a:solidFill>
                  <a:srgbClr val="806D64"/>
                </a:solidFill>
                <a:latin typeface="Century Gothic" panose="020B0502020202020204" pitchFamily="34" charset="0"/>
              </a:endParaRPr>
            </a:p>
          </p:txBody>
        </p:sp>
        <p:sp>
          <p:nvSpPr>
            <p:cNvPr id="5" name="Rectangle: Rounded Corners 4">
              <a:extLst>
                <a:ext uri="{FF2B5EF4-FFF2-40B4-BE49-F238E27FC236}">
                  <a16:creationId xmlns:a16="http://schemas.microsoft.com/office/drawing/2014/main" id="{CECAB044-67A5-40B0-B0C2-B79C62950464}"/>
                </a:ext>
              </a:extLst>
            </p:cNvPr>
            <p:cNvSpPr/>
            <p:nvPr/>
          </p:nvSpPr>
          <p:spPr>
            <a:xfrm>
              <a:off x="11721760" y="313410"/>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 name="Rectangle: Rounded Corners 5">
              <a:extLst>
                <a:ext uri="{FF2B5EF4-FFF2-40B4-BE49-F238E27FC236}">
                  <a16:creationId xmlns:a16="http://schemas.microsoft.com/office/drawing/2014/main" id="{74ABCC63-6F1D-44C3-98C8-7B45FB8F2823}"/>
                </a:ext>
              </a:extLst>
            </p:cNvPr>
            <p:cNvSpPr/>
            <p:nvPr/>
          </p:nvSpPr>
          <p:spPr>
            <a:xfrm>
              <a:off x="11721760" y="403897"/>
              <a:ext cx="257175" cy="45719"/>
            </a:xfrm>
            <a:prstGeom prst="roundRect">
              <a:avLst>
                <a:gd name="adj" fmla="val 50000"/>
              </a:avLst>
            </a:prstGeom>
            <a:solidFill>
              <a:srgbClr val="B8A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8" name="Graphic 7" descr="Magnifying glass with solid fill">
              <a:extLst>
                <a:ext uri="{FF2B5EF4-FFF2-40B4-BE49-F238E27FC236}">
                  <a16:creationId xmlns:a16="http://schemas.microsoft.com/office/drawing/2014/main" id="{D881C4F8-DBA1-4D7D-B4BC-A6A873C0991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63467" y="293406"/>
              <a:ext cx="266699" cy="266699"/>
            </a:xfrm>
            <a:prstGeom prst="rect">
              <a:avLst/>
            </a:prstGeom>
          </p:spPr>
        </p:pic>
      </p:grpSp>
      <p:sp>
        <p:nvSpPr>
          <p:cNvPr id="15" name="Rectangle: Rounded Corners 14">
            <a:extLst>
              <a:ext uri="{FF2B5EF4-FFF2-40B4-BE49-F238E27FC236}">
                <a16:creationId xmlns:a16="http://schemas.microsoft.com/office/drawing/2014/main" id="{DB53EC3A-A110-45DD-A642-B59E28BCD370}"/>
              </a:ext>
            </a:extLst>
          </p:cNvPr>
          <p:cNvSpPr/>
          <p:nvPr/>
        </p:nvSpPr>
        <p:spPr>
          <a:xfrm>
            <a:off x="-2277548" y="3577678"/>
            <a:ext cx="1924050" cy="2190750"/>
          </a:xfrm>
          <a:prstGeom prst="roundRect">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8" name="TextBox 27">
            <a:extLst>
              <a:ext uri="{FF2B5EF4-FFF2-40B4-BE49-F238E27FC236}">
                <a16:creationId xmlns:a16="http://schemas.microsoft.com/office/drawing/2014/main" id="{478E08C2-0FA5-4CDB-8832-6F0D7432B2BF}"/>
              </a:ext>
            </a:extLst>
          </p:cNvPr>
          <p:cNvSpPr txBox="1"/>
          <p:nvPr/>
        </p:nvSpPr>
        <p:spPr>
          <a:xfrm>
            <a:off x="-2036798" y="5877272"/>
            <a:ext cx="1412566" cy="646331"/>
          </a:xfrm>
          <a:prstGeom prst="rect">
            <a:avLst/>
          </a:prstGeom>
          <a:noFill/>
        </p:spPr>
        <p:txBody>
          <a:bodyPr wrap="none" rtlCol="0">
            <a:spAutoFit/>
          </a:bodyPr>
          <a:lstStyle/>
          <a:p>
            <a:pPr algn="ctr"/>
            <a:r>
              <a:rPr lang="en-MY" dirty="0">
                <a:solidFill>
                  <a:srgbClr val="806D64"/>
                </a:solidFill>
                <a:latin typeface="Century Gothic" panose="020B0502020202020204" pitchFamily="34" charset="0"/>
              </a:rPr>
              <a:t>Leadership</a:t>
            </a:r>
          </a:p>
          <a:p>
            <a:pPr algn="ctr"/>
            <a:r>
              <a:rPr lang="en-MY" dirty="0">
                <a:solidFill>
                  <a:srgbClr val="806D64"/>
                </a:solidFill>
                <a:latin typeface="Century Gothic" panose="020B0502020202020204" pitchFamily="34" charset="0"/>
              </a:rPr>
              <a:t>issues</a:t>
            </a:r>
          </a:p>
        </p:txBody>
      </p:sp>
      <p:sp>
        <p:nvSpPr>
          <p:cNvPr id="30" name="TextBox 29">
            <a:extLst>
              <a:ext uri="{FF2B5EF4-FFF2-40B4-BE49-F238E27FC236}">
                <a16:creationId xmlns:a16="http://schemas.microsoft.com/office/drawing/2014/main" id="{9E9DD082-3280-4A99-8488-0E2D87081365}"/>
              </a:ext>
            </a:extLst>
          </p:cNvPr>
          <p:cNvSpPr txBox="1"/>
          <p:nvPr/>
        </p:nvSpPr>
        <p:spPr>
          <a:xfrm>
            <a:off x="3647728" y="1344533"/>
            <a:ext cx="4948791" cy="1200329"/>
          </a:xfrm>
          <a:prstGeom prst="rect">
            <a:avLst/>
          </a:prstGeom>
          <a:noFill/>
        </p:spPr>
        <p:txBody>
          <a:bodyPr wrap="none" rtlCol="0">
            <a:spAutoFit/>
          </a:bodyPr>
          <a:lstStyle/>
          <a:p>
            <a:pPr algn="ctr"/>
            <a:r>
              <a:rPr lang="en-MY" sz="7200" b="1" dirty="0">
                <a:solidFill>
                  <a:srgbClr val="933C3C"/>
                </a:solidFill>
                <a:latin typeface="Century Gothic" panose="020B0502020202020204" pitchFamily="34" charset="0"/>
              </a:rPr>
              <a:t>Key Topics</a:t>
            </a:r>
          </a:p>
        </p:txBody>
      </p:sp>
      <p:grpSp>
        <p:nvGrpSpPr>
          <p:cNvPr id="41" name="Group 40">
            <a:extLst>
              <a:ext uri="{FF2B5EF4-FFF2-40B4-BE49-F238E27FC236}">
                <a16:creationId xmlns:a16="http://schemas.microsoft.com/office/drawing/2014/main" id="{A5745719-ACEE-1D42-9E47-E1C841B5F856}"/>
              </a:ext>
            </a:extLst>
          </p:cNvPr>
          <p:cNvGrpSpPr/>
          <p:nvPr/>
        </p:nvGrpSpPr>
        <p:grpSpPr>
          <a:xfrm>
            <a:off x="-3188926" y="3429000"/>
            <a:ext cx="3020230" cy="2215984"/>
            <a:chOff x="2855640" y="3429000"/>
            <a:chExt cx="3020230" cy="2215984"/>
          </a:xfrm>
          <a:effectLst>
            <a:outerShdw blurRad="50800" dist="38100" dir="8100000" algn="tr" rotWithShape="0">
              <a:prstClr val="black">
                <a:alpha val="40000"/>
              </a:prstClr>
            </a:outerShdw>
          </a:effectLst>
        </p:grpSpPr>
        <p:sp>
          <p:nvSpPr>
            <p:cNvPr id="9" name="Graphic 6">
              <a:extLst>
                <a:ext uri="{FF2B5EF4-FFF2-40B4-BE49-F238E27FC236}">
                  <a16:creationId xmlns:a16="http://schemas.microsoft.com/office/drawing/2014/main" id="{02086F46-52F8-5B46-A4E1-9E79FF0395F5}"/>
                </a:ext>
              </a:extLst>
            </p:cNvPr>
            <p:cNvSpPr/>
            <p:nvPr/>
          </p:nvSpPr>
          <p:spPr>
            <a:xfrm>
              <a:off x="3875069" y="3429000"/>
              <a:ext cx="1515765" cy="1516602"/>
            </a:xfrm>
            <a:custGeom>
              <a:avLst/>
              <a:gdLst>
                <a:gd name="connsiteX0" fmla="*/ 1515766 w 1515765"/>
                <a:gd name="connsiteY0" fmla="*/ 758301 h 1516602"/>
                <a:gd name="connsiteX1" fmla="*/ 757883 w 1515765"/>
                <a:gd name="connsiteY1" fmla="*/ 1516603 h 1516602"/>
                <a:gd name="connsiteX2" fmla="*/ 0 w 1515765"/>
                <a:gd name="connsiteY2" fmla="*/ 758301 h 1516602"/>
                <a:gd name="connsiteX3" fmla="*/ 757883 w 1515765"/>
                <a:gd name="connsiteY3" fmla="*/ 0 h 1516602"/>
                <a:gd name="connsiteX4" fmla="*/ 1515766 w 1515765"/>
                <a:gd name="connsiteY4" fmla="*/ 758301 h 151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765" h="1516602">
                  <a:moveTo>
                    <a:pt x="1515766" y="758301"/>
                  </a:moveTo>
                  <a:cubicBezTo>
                    <a:pt x="1515766" y="1177100"/>
                    <a:pt x="1176450" y="1516603"/>
                    <a:pt x="757883" y="1516603"/>
                  </a:cubicBezTo>
                  <a:cubicBezTo>
                    <a:pt x="339316" y="1516603"/>
                    <a:pt x="0" y="1177100"/>
                    <a:pt x="0" y="758301"/>
                  </a:cubicBezTo>
                  <a:cubicBezTo>
                    <a:pt x="0" y="339503"/>
                    <a:pt x="339316" y="0"/>
                    <a:pt x="757883" y="0"/>
                  </a:cubicBezTo>
                  <a:cubicBezTo>
                    <a:pt x="1176450" y="0"/>
                    <a:pt x="1515766" y="339503"/>
                    <a:pt x="1515766" y="758301"/>
                  </a:cubicBezTo>
                  <a:close/>
                </a:path>
              </a:pathLst>
            </a:custGeom>
            <a:solidFill>
              <a:schemeClr val="accent4">
                <a:lumMod val="40000"/>
                <a:lumOff val="60000"/>
                <a:alpha val="95000"/>
              </a:schemeClr>
            </a:solidFill>
            <a:ln w="3250" cap="flat">
              <a:noFill/>
              <a:prstDash val="solid"/>
              <a:miter/>
            </a:ln>
          </p:spPr>
          <p:txBody>
            <a:bodyPr rtlCol="0" anchor="ctr"/>
            <a:lstStyle/>
            <a:p>
              <a:endParaRPr lang="en-VN"/>
            </a:p>
          </p:txBody>
        </p:sp>
        <p:sp>
          <p:nvSpPr>
            <p:cNvPr id="10" name="Graphic 6">
              <a:extLst>
                <a:ext uri="{FF2B5EF4-FFF2-40B4-BE49-F238E27FC236}">
                  <a16:creationId xmlns:a16="http://schemas.microsoft.com/office/drawing/2014/main" id="{02086F46-52F8-5B46-A4E1-9E79FF0395F5}"/>
                </a:ext>
              </a:extLst>
            </p:cNvPr>
            <p:cNvSpPr/>
            <p:nvPr/>
          </p:nvSpPr>
          <p:spPr>
            <a:xfrm>
              <a:off x="3269678" y="5076023"/>
              <a:ext cx="235940" cy="342264"/>
            </a:xfrm>
            <a:custGeom>
              <a:avLst/>
              <a:gdLst>
                <a:gd name="connsiteX0" fmla="*/ 13270 w 235940"/>
                <a:gd name="connsiteY0" fmla="*/ 334937 h 342264"/>
                <a:gd name="connsiteX1" fmla="*/ 135966 w 235940"/>
                <a:gd name="connsiteY1" fmla="*/ 313311 h 342264"/>
                <a:gd name="connsiteX2" fmla="*/ 203378 w 235940"/>
                <a:gd name="connsiteY2" fmla="*/ 162709 h 342264"/>
                <a:gd name="connsiteX3" fmla="*/ 235805 w 235940"/>
                <a:gd name="connsiteY3" fmla="*/ -132 h 342264"/>
                <a:gd name="connsiteX4" fmla="*/ 167915 w 235940"/>
                <a:gd name="connsiteY4" fmla="*/ 46639 h 342264"/>
                <a:gd name="connsiteX5" fmla="*/ 35367 w 235940"/>
                <a:gd name="connsiteY5" fmla="*/ 163708 h 342264"/>
                <a:gd name="connsiteX6" fmla="*/ 13968 w 235940"/>
                <a:gd name="connsiteY6" fmla="*/ 331651 h 34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940" h="342264">
                  <a:moveTo>
                    <a:pt x="13270" y="334937"/>
                  </a:moveTo>
                  <a:cubicBezTo>
                    <a:pt x="55136" y="349662"/>
                    <a:pt x="101648" y="341464"/>
                    <a:pt x="135966" y="313311"/>
                  </a:cubicBezTo>
                  <a:cubicBezTo>
                    <a:pt x="178941" y="277222"/>
                    <a:pt x="192414" y="217764"/>
                    <a:pt x="203378" y="162709"/>
                  </a:cubicBezTo>
                  <a:lnTo>
                    <a:pt x="235805" y="-132"/>
                  </a:lnTo>
                  <a:lnTo>
                    <a:pt x="167915" y="46639"/>
                  </a:lnTo>
                  <a:cubicBezTo>
                    <a:pt x="119093" y="80275"/>
                    <a:pt x="69171" y="114988"/>
                    <a:pt x="35367" y="163708"/>
                  </a:cubicBezTo>
                  <a:cubicBezTo>
                    <a:pt x="1563" y="212428"/>
                    <a:pt x="-13193" y="278934"/>
                    <a:pt x="13968" y="331651"/>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1" name="Graphic 6">
              <a:extLst>
                <a:ext uri="{FF2B5EF4-FFF2-40B4-BE49-F238E27FC236}">
                  <a16:creationId xmlns:a16="http://schemas.microsoft.com/office/drawing/2014/main" id="{02086F46-52F8-5B46-A4E1-9E79FF0395F5}"/>
                </a:ext>
              </a:extLst>
            </p:cNvPr>
            <p:cNvSpPr/>
            <p:nvPr/>
          </p:nvSpPr>
          <p:spPr>
            <a:xfrm>
              <a:off x="3278183" y="5282907"/>
              <a:ext cx="107944" cy="328918"/>
            </a:xfrm>
            <a:custGeom>
              <a:avLst/>
              <a:gdLst>
                <a:gd name="connsiteX0" fmla="*/ 10568 w 107944"/>
                <a:gd name="connsiteY0" fmla="*/ 325206 h 328918"/>
                <a:gd name="connsiteX1" fmla="*/ 1451 w 107944"/>
                <a:gd name="connsiteY1" fmla="*/ 173790 h 328918"/>
                <a:gd name="connsiteX2" fmla="*/ 47343 w 107944"/>
                <a:gd name="connsiteY2" fmla="*/ 48933 h 328918"/>
                <a:gd name="connsiteX3" fmla="*/ 100602 w 107944"/>
                <a:gd name="connsiteY3" fmla="*/ 644 h 328918"/>
                <a:gd name="connsiteX4" fmla="*/ 105527 w 107944"/>
                <a:gd name="connsiteY4" fmla="*/ 9075 h 328918"/>
                <a:gd name="connsiteX5" fmla="*/ 27466 w 107944"/>
                <a:gd name="connsiteY5" fmla="*/ 103314 h 328918"/>
                <a:gd name="connsiteX6" fmla="*/ 10670 w 107944"/>
                <a:gd name="connsiteY6" fmla="*/ 239657 h 328918"/>
                <a:gd name="connsiteX7" fmla="*/ 19977 w 107944"/>
                <a:gd name="connsiteY7" fmla="*/ 322611 h 328918"/>
                <a:gd name="connsiteX8" fmla="*/ 16570 w 107944"/>
                <a:gd name="connsiteY8" fmla="*/ 328616 h 328918"/>
                <a:gd name="connsiteX9" fmla="*/ 10568 w 107944"/>
                <a:gd name="connsiteY9" fmla="*/ 325206 h 328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44" h="328918">
                  <a:moveTo>
                    <a:pt x="10568" y="325206"/>
                  </a:moveTo>
                  <a:cubicBezTo>
                    <a:pt x="3696" y="275127"/>
                    <a:pt x="-3369" y="224405"/>
                    <a:pt x="1451" y="173790"/>
                  </a:cubicBezTo>
                  <a:cubicBezTo>
                    <a:pt x="5731" y="128838"/>
                    <a:pt x="19438" y="84933"/>
                    <a:pt x="47343" y="48933"/>
                  </a:cubicBezTo>
                  <a:cubicBezTo>
                    <a:pt x="62155" y="29861"/>
                    <a:pt x="80178" y="13520"/>
                    <a:pt x="100602" y="644"/>
                  </a:cubicBezTo>
                  <a:cubicBezTo>
                    <a:pt x="105928" y="-2719"/>
                    <a:pt x="110830" y="5726"/>
                    <a:pt x="105527" y="9075"/>
                  </a:cubicBezTo>
                  <a:cubicBezTo>
                    <a:pt x="70187" y="31422"/>
                    <a:pt x="42853" y="64421"/>
                    <a:pt x="27466" y="103314"/>
                  </a:cubicBezTo>
                  <a:cubicBezTo>
                    <a:pt x="10471" y="146565"/>
                    <a:pt x="7741" y="193712"/>
                    <a:pt x="10670" y="239657"/>
                  </a:cubicBezTo>
                  <a:cubicBezTo>
                    <a:pt x="12441" y="267441"/>
                    <a:pt x="16195" y="295044"/>
                    <a:pt x="19977" y="322611"/>
                  </a:cubicBezTo>
                  <a:cubicBezTo>
                    <a:pt x="20596" y="325197"/>
                    <a:pt x="19107" y="327822"/>
                    <a:pt x="16570" y="328616"/>
                  </a:cubicBezTo>
                  <a:cubicBezTo>
                    <a:pt x="13973" y="329316"/>
                    <a:pt x="11297" y="327795"/>
                    <a:pt x="10568" y="325206"/>
                  </a:cubicBezTo>
                  <a:close/>
                </a:path>
              </a:pathLst>
            </a:custGeom>
            <a:solidFill>
              <a:srgbClr val="665650"/>
            </a:solidFill>
            <a:ln w="3250" cap="flat">
              <a:noFill/>
              <a:prstDash val="solid"/>
              <a:miter/>
            </a:ln>
          </p:spPr>
          <p:txBody>
            <a:bodyPr rtlCol="0" anchor="ctr"/>
            <a:lstStyle/>
            <a:p>
              <a:endParaRPr lang="en-VN"/>
            </a:p>
          </p:txBody>
        </p:sp>
        <p:sp>
          <p:nvSpPr>
            <p:cNvPr id="12" name="Graphic 6">
              <a:extLst>
                <a:ext uri="{FF2B5EF4-FFF2-40B4-BE49-F238E27FC236}">
                  <a16:creationId xmlns:a16="http://schemas.microsoft.com/office/drawing/2014/main" id="{02086F46-52F8-5B46-A4E1-9E79FF0395F5}"/>
                </a:ext>
              </a:extLst>
            </p:cNvPr>
            <p:cNvSpPr/>
            <p:nvPr/>
          </p:nvSpPr>
          <p:spPr>
            <a:xfrm>
              <a:off x="3743619" y="5438709"/>
              <a:ext cx="205946" cy="126204"/>
            </a:xfrm>
            <a:custGeom>
              <a:avLst/>
              <a:gdLst>
                <a:gd name="connsiteX0" fmla="*/ -136 w 205946"/>
                <a:gd name="connsiteY0" fmla="*/ 100431 h 126204"/>
                <a:gd name="connsiteX1" fmla="*/ 66421 w 205946"/>
                <a:gd name="connsiteY1" fmla="*/ 125185 h 126204"/>
                <a:gd name="connsiteX2" fmla="*/ 142954 w 205946"/>
                <a:gd name="connsiteY2" fmla="*/ 70580 h 126204"/>
                <a:gd name="connsiteX3" fmla="*/ 205811 w 205946"/>
                <a:gd name="connsiteY3" fmla="*/ -132 h 126204"/>
                <a:gd name="connsiteX4" fmla="*/ 158957 w 205946"/>
                <a:gd name="connsiteY4" fmla="*/ 3284 h 126204"/>
                <a:gd name="connsiteX5" fmla="*/ 60059 w 205946"/>
                <a:gd name="connsiteY5" fmla="*/ 22615 h 126204"/>
                <a:gd name="connsiteX6" fmla="*/ 1154 w 205946"/>
                <a:gd name="connsiteY6" fmla="*/ 99017 h 12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946" h="126204">
                  <a:moveTo>
                    <a:pt x="-136" y="100431"/>
                  </a:moveTo>
                  <a:cubicBezTo>
                    <a:pt x="16207" y="119746"/>
                    <a:pt x="41437" y="129130"/>
                    <a:pt x="66421" y="125185"/>
                  </a:cubicBezTo>
                  <a:cubicBezTo>
                    <a:pt x="97948" y="119835"/>
                    <a:pt x="121702" y="94487"/>
                    <a:pt x="142954" y="70580"/>
                  </a:cubicBezTo>
                  <a:lnTo>
                    <a:pt x="205811" y="-132"/>
                  </a:lnTo>
                  <a:lnTo>
                    <a:pt x="158957" y="3284"/>
                  </a:lnTo>
                  <a:cubicBezTo>
                    <a:pt x="125262" y="5741"/>
                    <a:pt x="90716" y="8411"/>
                    <a:pt x="60059" y="22615"/>
                  </a:cubicBezTo>
                  <a:cubicBezTo>
                    <a:pt x="29403" y="36820"/>
                    <a:pt x="2987" y="65264"/>
                    <a:pt x="1154" y="9901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3" name="Graphic 6">
              <a:extLst>
                <a:ext uri="{FF2B5EF4-FFF2-40B4-BE49-F238E27FC236}">
                  <a16:creationId xmlns:a16="http://schemas.microsoft.com/office/drawing/2014/main" id="{02086F46-52F8-5B46-A4E1-9E79FF0395F5}"/>
                </a:ext>
              </a:extLst>
            </p:cNvPr>
            <p:cNvSpPr/>
            <p:nvPr/>
          </p:nvSpPr>
          <p:spPr>
            <a:xfrm>
              <a:off x="3689582" y="5504268"/>
              <a:ext cx="140544" cy="137095"/>
            </a:xfrm>
            <a:custGeom>
              <a:avLst/>
              <a:gdLst>
                <a:gd name="connsiteX0" fmla="*/ -44 w 140544"/>
                <a:gd name="connsiteY0" fmla="*/ 133481 h 137095"/>
                <a:gd name="connsiteX1" fmla="*/ 39095 w 140544"/>
                <a:gd name="connsiteY1" fmla="*/ 56404 h 137095"/>
                <a:gd name="connsiteX2" fmla="*/ 97630 w 140544"/>
                <a:gd name="connsiteY2" fmla="*/ 8251 h 137095"/>
                <a:gd name="connsiteX3" fmla="*/ 137728 w 140544"/>
                <a:gd name="connsiteY3" fmla="*/ -131 h 137095"/>
                <a:gd name="connsiteX4" fmla="*/ 137721 w 140544"/>
                <a:gd name="connsiteY4" fmla="*/ 5435 h 137095"/>
                <a:gd name="connsiteX5" fmla="*/ 72190 w 140544"/>
                <a:gd name="connsiteY5" fmla="*/ 29256 h 137095"/>
                <a:gd name="connsiteX6" fmla="*/ 24652 w 140544"/>
                <a:gd name="connsiteY6" fmla="*/ 91448 h 137095"/>
                <a:gd name="connsiteX7" fmla="*/ 5330 w 140544"/>
                <a:gd name="connsiteY7" fmla="*/ 134919 h 137095"/>
                <a:gd name="connsiteX8" fmla="*/ 1924 w 140544"/>
                <a:gd name="connsiteY8" fmla="*/ 136888 h 137095"/>
                <a:gd name="connsiteX9" fmla="*/ -44 w 140544"/>
                <a:gd name="connsiteY9" fmla="*/ 133481 h 137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544" h="137095">
                  <a:moveTo>
                    <a:pt x="-44" y="133481"/>
                  </a:moveTo>
                  <a:cubicBezTo>
                    <a:pt x="11005" y="106877"/>
                    <a:pt x="22143" y="79900"/>
                    <a:pt x="39095" y="56404"/>
                  </a:cubicBezTo>
                  <a:cubicBezTo>
                    <a:pt x="54150" y="35537"/>
                    <a:pt x="73538" y="17903"/>
                    <a:pt x="97630" y="8251"/>
                  </a:cubicBezTo>
                  <a:cubicBezTo>
                    <a:pt x="110407" y="3146"/>
                    <a:pt x="123976" y="309"/>
                    <a:pt x="137728" y="-131"/>
                  </a:cubicBezTo>
                  <a:cubicBezTo>
                    <a:pt x="141316" y="-248"/>
                    <a:pt x="141293" y="5318"/>
                    <a:pt x="137721" y="5435"/>
                  </a:cubicBezTo>
                  <a:cubicBezTo>
                    <a:pt x="113907" y="6230"/>
                    <a:pt x="90960" y="14571"/>
                    <a:pt x="72190" y="29256"/>
                  </a:cubicBezTo>
                  <a:cubicBezTo>
                    <a:pt x="51374" y="45620"/>
                    <a:pt x="36449" y="68013"/>
                    <a:pt x="24652" y="91448"/>
                  </a:cubicBezTo>
                  <a:cubicBezTo>
                    <a:pt x="17519" y="105620"/>
                    <a:pt x="11412" y="120274"/>
                    <a:pt x="5330" y="134919"/>
                  </a:cubicBezTo>
                  <a:cubicBezTo>
                    <a:pt x="4889" y="136369"/>
                    <a:pt x="3401" y="137230"/>
                    <a:pt x="1924" y="136888"/>
                  </a:cubicBezTo>
                  <a:cubicBezTo>
                    <a:pt x="446" y="136484"/>
                    <a:pt x="-432" y="134965"/>
                    <a:pt x="-44" y="133481"/>
                  </a:cubicBezTo>
                  <a:close/>
                </a:path>
              </a:pathLst>
            </a:custGeom>
            <a:solidFill>
              <a:srgbClr val="665650"/>
            </a:solidFill>
            <a:ln w="3250" cap="flat">
              <a:noFill/>
              <a:prstDash val="solid"/>
              <a:miter/>
            </a:ln>
          </p:spPr>
          <p:txBody>
            <a:bodyPr rtlCol="0" anchor="ctr"/>
            <a:lstStyle/>
            <a:p>
              <a:endParaRPr lang="en-VN"/>
            </a:p>
          </p:txBody>
        </p:sp>
        <p:sp>
          <p:nvSpPr>
            <p:cNvPr id="14" name="Graphic 6">
              <a:extLst>
                <a:ext uri="{FF2B5EF4-FFF2-40B4-BE49-F238E27FC236}">
                  <a16:creationId xmlns:a16="http://schemas.microsoft.com/office/drawing/2014/main" id="{02086F46-52F8-5B46-A4E1-9E79FF0395F5}"/>
                </a:ext>
              </a:extLst>
            </p:cNvPr>
            <p:cNvSpPr/>
            <p:nvPr/>
          </p:nvSpPr>
          <p:spPr>
            <a:xfrm>
              <a:off x="3355070" y="5418308"/>
              <a:ext cx="279678" cy="143467"/>
            </a:xfrm>
            <a:custGeom>
              <a:avLst/>
              <a:gdLst>
                <a:gd name="connsiteX0" fmla="*/ -136 w 279678"/>
                <a:gd name="connsiteY0" fmla="*/ 101189 h 143467"/>
                <a:gd name="connsiteX1" fmla="*/ 81360 w 279678"/>
                <a:gd name="connsiteY1" fmla="*/ 143275 h 143467"/>
                <a:gd name="connsiteX2" fmla="*/ 187968 w 279678"/>
                <a:gd name="connsiteY2" fmla="*/ 85155 h 143467"/>
                <a:gd name="connsiteX3" fmla="*/ 279543 w 279678"/>
                <a:gd name="connsiteY3" fmla="*/ 4257 h 143467"/>
                <a:gd name="connsiteX4" fmla="*/ 218936 w 279678"/>
                <a:gd name="connsiteY4" fmla="*/ 1355 h 143467"/>
                <a:gd name="connsiteX5" fmla="*/ 89128 w 279678"/>
                <a:gd name="connsiteY5" fmla="*/ 10770 h 143467"/>
                <a:gd name="connsiteX6" fmla="*/ 1738 w 279678"/>
                <a:gd name="connsiteY6" fmla="*/ 99577 h 14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678" h="143467">
                  <a:moveTo>
                    <a:pt x="-136" y="101189"/>
                  </a:moveTo>
                  <a:cubicBezTo>
                    <a:pt x="17820" y="128495"/>
                    <a:pt x="48713" y="144449"/>
                    <a:pt x="81360" y="143275"/>
                  </a:cubicBezTo>
                  <a:cubicBezTo>
                    <a:pt x="122615" y="141315"/>
                    <a:pt x="157008" y="112506"/>
                    <a:pt x="187968" y="85155"/>
                  </a:cubicBezTo>
                  <a:lnTo>
                    <a:pt x="279543" y="4257"/>
                  </a:lnTo>
                  <a:lnTo>
                    <a:pt x="218936" y="1355"/>
                  </a:lnTo>
                  <a:cubicBezTo>
                    <a:pt x="175351" y="-732"/>
                    <a:pt x="130641" y="-2678"/>
                    <a:pt x="89128" y="10770"/>
                  </a:cubicBezTo>
                  <a:cubicBezTo>
                    <a:pt x="47615" y="24218"/>
                    <a:pt x="9329" y="56583"/>
                    <a:pt x="1738" y="99577"/>
                  </a:cubicBezTo>
                </a:path>
              </a:pathLst>
            </a:custGeom>
            <a:solidFill>
              <a:schemeClr val="accent4">
                <a:lumMod val="40000"/>
                <a:lumOff val="60000"/>
              </a:schemeClr>
            </a:solidFill>
            <a:ln w="3250" cap="flat">
              <a:noFill/>
              <a:prstDash val="solid"/>
              <a:miter/>
            </a:ln>
          </p:spPr>
          <p:txBody>
            <a:bodyPr rtlCol="0" anchor="ctr"/>
            <a:lstStyle/>
            <a:p>
              <a:endParaRPr lang="en-VN"/>
            </a:p>
          </p:txBody>
        </p:sp>
        <p:sp>
          <p:nvSpPr>
            <p:cNvPr id="17" name="Graphic 6">
              <a:extLst>
                <a:ext uri="{FF2B5EF4-FFF2-40B4-BE49-F238E27FC236}">
                  <a16:creationId xmlns:a16="http://schemas.microsoft.com/office/drawing/2014/main" id="{02086F46-52F8-5B46-A4E1-9E79FF0395F5}"/>
                </a:ext>
              </a:extLst>
            </p:cNvPr>
            <p:cNvSpPr/>
            <p:nvPr/>
          </p:nvSpPr>
          <p:spPr>
            <a:xfrm>
              <a:off x="3268825" y="5485924"/>
              <a:ext cx="203480" cy="157682"/>
            </a:xfrm>
            <a:custGeom>
              <a:avLst/>
              <a:gdLst>
                <a:gd name="connsiteX0" fmla="*/ 507 w 203480"/>
                <a:gd name="connsiteY0" fmla="*/ 150977 h 157682"/>
                <a:gd name="connsiteX1" fmla="*/ 140486 w 203480"/>
                <a:gd name="connsiteY1" fmla="*/ 6551 h 157682"/>
                <a:gd name="connsiteX2" fmla="*/ 199364 w 203480"/>
                <a:gd name="connsiteY2" fmla="*/ 469 h 157682"/>
                <a:gd name="connsiteX3" fmla="*/ 197814 w 203480"/>
                <a:gd name="connsiteY3" fmla="*/ 10111 h 157682"/>
                <a:gd name="connsiteX4" fmla="*/ 103855 w 203480"/>
                <a:gd name="connsiteY4" fmla="*/ 34983 h 157682"/>
                <a:gd name="connsiteX5" fmla="*/ 39275 w 203480"/>
                <a:gd name="connsiteY5" fmla="*/ 104712 h 157682"/>
                <a:gd name="connsiteX6" fmla="*/ 9420 w 203480"/>
                <a:gd name="connsiteY6" fmla="*/ 154953 h 157682"/>
                <a:gd name="connsiteX7" fmla="*/ 507 w 203480"/>
                <a:gd name="connsiteY7" fmla="*/ 150977 h 15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3480" h="157682">
                  <a:moveTo>
                    <a:pt x="507" y="150977"/>
                  </a:moveTo>
                  <a:cubicBezTo>
                    <a:pt x="33579" y="92424"/>
                    <a:pt x="71941" y="27350"/>
                    <a:pt x="140486" y="6551"/>
                  </a:cubicBezTo>
                  <a:cubicBezTo>
                    <a:pt x="159545" y="788"/>
                    <a:pt x="179530" y="-1277"/>
                    <a:pt x="199364" y="469"/>
                  </a:cubicBezTo>
                  <a:cubicBezTo>
                    <a:pt x="205615" y="1008"/>
                    <a:pt x="204054" y="10649"/>
                    <a:pt x="197814" y="10111"/>
                  </a:cubicBezTo>
                  <a:cubicBezTo>
                    <a:pt x="164568" y="7349"/>
                    <a:pt x="131386" y="16133"/>
                    <a:pt x="103855" y="34983"/>
                  </a:cubicBezTo>
                  <a:cubicBezTo>
                    <a:pt x="77362" y="53026"/>
                    <a:pt x="56734" y="78110"/>
                    <a:pt x="39275" y="104712"/>
                  </a:cubicBezTo>
                  <a:cubicBezTo>
                    <a:pt x="28581" y="121005"/>
                    <a:pt x="19002" y="137991"/>
                    <a:pt x="9420" y="154953"/>
                  </a:cubicBezTo>
                  <a:cubicBezTo>
                    <a:pt x="6359" y="160374"/>
                    <a:pt x="-2591" y="156461"/>
                    <a:pt x="507" y="150977"/>
                  </a:cubicBezTo>
                  <a:close/>
                </a:path>
              </a:pathLst>
            </a:custGeom>
            <a:solidFill>
              <a:srgbClr val="665650"/>
            </a:solidFill>
            <a:ln w="3250" cap="flat">
              <a:noFill/>
              <a:prstDash val="solid"/>
              <a:miter/>
            </a:ln>
          </p:spPr>
          <p:txBody>
            <a:bodyPr rtlCol="0" anchor="ctr"/>
            <a:lstStyle/>
            <a:p>
              <a:endParaRPr lang="en-VN"/>
            </a:p>
          </p:txBody>
        </p:sp>
        <p:sp>
          <p:nvSpPr>
            <p:cNvPr id="18" name="Graphic 6">
              <a:extLst>
                <a:ext uri="{FF2B5EF4-FFF2-40B4-BE49-F238E27FC236}">
                  <a16:creationId xmlns:a16="http://schemas.microsoft.com/office/drawing/2014/main" id="{02086F46-52F8-5B46-A4E1-9E79FF0395F5}"/>
                </a:ext>
              </a:extLst>
            </p:cNvPr>
            <p:cNvSpPr/>
            <p:nvPr/>
          </p:nvSpPr>
          <p:spPr>
            <a:xfrm>
              <a:off x="4682541" y="4612674"/>
              <a:ext cx="1193329" cy="971049"/>
            </a:xfrm>
            <a:custGeom>
              <a:avLst/>
              <a:gdLst>
                <a:gd name="connsiteX0" fmla="*/ 15083 w 1193329"/>
                <a:gd name="connsiteY0" fmla="*/ 24805 h 971049"/>
                <a:gd name="connsiteX1" fmla="*/ 233540 w 1193329"/>
                <a:gd name="connsiteY1" fmla="*/ 20625 h 971049"/>
                <a:gd name="connsiteX2" fmla="*/ 437404 w 1193329"/>
                <a:gd name="connsiteY2" fmla="*/ 115815 h 971049"/>
                <a:gd name="connsiteX3" fmla="*/ 1099290 w 1193329"/>
                <a:gd name="connsiteY3" fmla="*/ 77257 h 971049"/>
                <a:gd name="connsiteX4" fmla="*/ 1075834 w 1193329"/>
                <a:gd name="connsiteY4" fmla="*/ 212826 h 971049"/>
                <a:gd name="connsiteX5" fmla="*/ 1037659 w 1193329"/>
                <a:gd name="connsiteY5" fmla="*/ 347029 h 971049"/>
                <a:gd name="connsiteX6" fmla="*/ 1137123 w 1193329"/>
                <a:gd name="connsiteY6" fmla="*/ 497674 h 971049"/>
                <a:gd name="connsiteX7" fmla="*/ 1129817 w 1193329"/>
                <a:gd name="connsiteY7" fmla="*/ 666346 h 971049"/>
                <a:gd name="connsiteX8" fmla="*/ 1090575 w 1193329"/>
                <a:gd name="connsiteY8" fmla="*/ 833677 h 971049"/>
                <a:gd name="connsiteX9" fmla="*/ 1193194 w 1193329"/>
                <a:gd name="connsiteY9" fmla="*/ 952239 h 971049"/>
                <a:gd name="connsiteX10" fmla="*/ 935224 w 1193329"/>
                <a:gd name="connsiteY10" fmla="*/ 965202 h 971049"/>
                <a:gd name="connsiteX11" fmla="*/ 725234 w 1193329"/>
                <a:gd name="connsiteY11" fmla="*/ 829512 h 971049"/>
                <a:gd name="connsiteX12" fmla="*/ 675017 w 1193329"/>
                <a:gd name="connsiteY12" fmla="*/ 710129 h 971049"/>
                <a:gd name="connsiteX13" fmla="*/ 491654 w 1193329"/>
                <a:gd name="connsiteY13" fmla="*/ 595870 h 971049"/>
                <a:gd name="connsiteX14" fmla="*/ 296910 w 1193329"/>
                <a:gd name="connsiteY14" fmla="*/ 497707 h 971049"/>
                <a:gd name="connsiteX15" fmla="*/ 209952 w 1193329"/>
                <a:gd name="connsiteY15" fmla="*/ 307641 h 971049"/>
                <a:gd name="connsiteX16" fmla="*/ -136 w 1193329"/>
                <a:gd name="connsiteY16" fmla="*/ 33514 h 97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93329" h="971049">
                  <a:moveTo>
                    <a:pt x="15083" y="24805"/>
                  </a:moveTo>
                  <a:cubicBezTo>
                    <a:pt x="80843" y="-11358"/>
                    <a:pt x="162687" y="-4100"/>
                    <a:pt x="233540" y="20625"/>
                  </a:cubicBezTo>
                  <a:cubicBezTo>
                    <a:pt x="304393" y="45349"/>
                    <a:pt x="368599" y="85855"/>
                    <a:pt x="437404" y="115815"/>
                  </a:cubicBezTo>
                  <a:cubicBezTo>
                    <a:pt x="647660" y="207367"/>
                    <a:pt x="901073" y="192605"/>
                    <a:pt x="1099290" y="77257"/>
                  </a:cubicBezTo>
                  <a:cubicBezTo>
                    <a:pt x="1118036" y="120887"/>
                    <a:pt x="1097925" y="170793"/>
                    <a:pt x="1075834" y="212826"/>
                  </a:cubicBezTo>
                  <a:cubicBezTo>
                    <a:pt x="1053743" y="254860"/>
                    <a:pt x="1028565" y="300418"/>
                    <a:pt x="1037659" y="347029"/>
                  </a:cubicBezTo>
                  <a:cubicBezTo>
                    <a:pt x="1049296" y="406675"/>
                    <a:pt x="1111798" y="442437"/>
                    <a:pt x="1137123" y="497674"/>
                  </a:cubicBezTo>
                  <a:cubicBezTo>
                    <a:pt x="1161163" y="550110"/>
                    <a:pt x="1148260" y="611688"/>
                    <a:pt x="1129817" y="666346"/>
                  </a:cubicBezTo>
                  <a:cubicBezTo>
                    <a:pt x="1111374" y="721005"/>
                    <a:pt x="1087441" y="776073"/>
                    <a:pt x="1090575" y="833677"/>
                  </a:cubicBezTo>
                  <a:cubicBezTo>
                    <a:pt x="1093709" y="891281"/>
                    <a:pt x="1135536" y="952193"/>
                    <a:pt x="1193194" y="952239"/>
                  </a:cubicBezTo>
                  <a:cubicBezTo>
                    <a:pt x="1107747" y="965523"/>
                    <a:pt x="1020619" y="978816"/>
                    <a:pt x="935224" y="965202"/>
                  </a:cubicBezTo>
                  <a:cubicBezTo>
                    <a:pt x="849829" y="951588"/>
                    <a:pt x="764884" y="906400"/>
                    <a:pt x="725234" y="829512"/>
                  </a:cubicBezTo>
                  <a:cubicBezTo>
                    <a:pt x="705416" y="791080"/>
                    <a:pt x="697777" y="746893"/>
                    <a:pt x="675017" y="710129"/>
                  </a:cubicBezTo>
                  <a:cubicBezTo>
                    <a:pt x="636250" y="647511"/>
                    <a:pt x="561851" y="618064"/>
                    <a:pt x="491654" y="595870"/>
                  </a:cubicBezTo>
                  <a:cubicBezTo>
                    <a:pt x="421457" y="573677"/>
                    <a:pt x="346335" y="552298"/>
                    <a:pt x="296910" y="497707"/>
                  </a:cubicBezTo>
                  <a:cubicBezTo>
                    <a:pt x="249818" y="445692"/>
                    <a:pt x="234902" y="373235"/>
                    <a:pt x="209952" y="307641"/>
                  </a:cubicBezTo>
                  <a:cubicBezTo>
                    <a:pt x="167931" y="197838"/>
                    <a:pt x="94947" y="102606"/>
                    <a:pt x="-136" y="33514"/>
                  </a:cubicBezTo>
                </a:path>
              </a:pathLst>
            </a:custGeom>
            <a:solidFill>
              <a:schemeClr val="accent4">
                <a:lumMod val="20000"/>
                <a:lumOff val="80000"/>
              </a:schemeClr>
            </a:solidFill>
            <a:ln w="3250" cap="flat">
              <a:noFill/>
              <a:prstDash val="solid"/>
              <a:miter/>
            </a:ln>
          </p:spPr>
          <p:txBody>
            <a:bodyPr rtlCol="0" anchor="ctr"/>
            <a:lstStyle/>
            <a:p>
              <a:endParaRPr lang="en-VN"/>
            </a:p>
          </p:txBody>
        </p:sp>
        <p:sp>
          <p:nvSpPr>
            <p:cNvPr id="19" name="Graphic 6">
              <a:extLst>
                <a:ext uri="{FF2B5EF4-FFF2-40B4-BE49-F238E27FC236}">
                  <a16:creationId xmlns:a16="http://schemas.microsoft.com/office/drawing/2014/main" id="{02086F46-52F8-5B46-A4E1-9E79FF0395F5}"/>
                </a:ext>
              </a:extLst>
            </p:cNvPr>
            <p:cNvSpPr/>
            <p:nvPr/>
          </p:nvSpPr>
          <p:spPr>
            <a:xfrm>
              <a:off x="4619521" y="4353086"/>
              <a:ext cx="319164" cy="225980"/>
            </a:xfrm>
            <a:custGeom>
              <a:avLst/>
              <a:gdLst>
                <a:gd name="connsiteX0" fmla="*/ 154297 w 319164"/>
                <a:gd name="connsiteY0" fmla="*/ 11871 h 225980"/>
                <a:gd name="connsiteX1" fmla="*/ 79381 w 319164"/>
                <a:gd name="connsiteY1" fmla="*/ 7588 h 225980"/>
                <a:gd name="connsiteX2" fmla="*/ 47474 w 319164"/>
                <a:gd name="connsiteY2" fmla="*/ 65814 h 225980"/>
                <a:gd name="connsiteX3" fmla="*/ 55705 w 319164"/>
                <a:gd name="connsiteY3" fmla="*/ 96553 h 225980"/>
                <a:gd name="connsiteX4" fmla="*/ 37091 w 319164"/>
                <a:gd name="connsiteY4" fmla="*/ 113553 h 225980"/>
                <a:gd name="connsiteX5" fmla="*/ 14392 w 319164"/>
                <a:gd name="connsiteY5" fmla="*/ 126772 h 225980"/>
                <a:gd name="connsiteX6" fmla="*/ 14629 w 319164"/>
                <a:gd name="connsiteY6" fmla="*/ 148874 h 225980"/>
                <a:gd name="connsiteX7" fmla="*/ 22350 w 319164"/>
                <a:gd name="connsiteY7" fmla="*/ 152957 h 225980"/>
                <a:gd name="connsiteX8" fmla="*/ 26137 w 319164"/>
                <a:gd name="connsiteY8" fmla="*/ 166698 h 225980"/>
                <a:gd name="connsiteX9" fmla="*/ 16865 w 319164"/>
                <a:gd name="connsiteY9" fmla="*/ 178904 h 225980"/>
                <a:gd name="connsiteX10" fmla="*/ 246 w 319164"/>
                <a:gd name="connsiteY10" fmla="*/ 204318 h 225980"/>
                <a:gd name="connsiteX11" fmla="*/ 12271 w 319164"/>
                <a:gd name="connsiteY11" fmla="*/ 215572 h 225980"/>
                <a:gd name="connsiteX12" fmla="*/ 29923 w 319164"/>
                <a:gd name="connsiteY12" fmla="*/ 217903 h 225980"/>
                <a:gd name="connsiteX13" fmla="*/ 273767 w 319164"/>
                <a:gd name="connsiteY13" fmla="*/ 225589 h 225980"/>
                <a:gd name="connsiteX14" fmla="*/ 297842 w 319164"/>
                <a:gd name="connsiteY14" fmla="*/ 224243 h 225980"/>
                <a:gd name="connsiteX15" fmla="*/ 316750 w 319164"/>
                <a:gd name="connsiteY15" fmla="*/ 211534 h 225980"/>
                <a:gd name="connsiteX16" fmla="*/ 312587 w 319164"/>
                <a:gd name="connsiteY16" fmla="*/ 184158 h 225980"/>
                <a:gd name="connsiteX17" fmla="*/ 291916 w 319164"/>
                <a:gd name="connsiteY17" fmla="*/ 162297 h 225980"/>
                <a:gd name="connsiteX18" fmla="*/ 280843 w 319164"/>
                <a:gd name="connsiteY18" fmla="*/ 136041 h 225980"/>
                <a:gd name="connsiteX19" fmla="*/ 290482 w 319164"/>
                <a:gd name="connsiteY19" fmla="*/ 114768 h 225980"/>
                <a:gd name="connsiteX20" fmla="*/ 291519 w 319164"/>
                <a:gd name="connsiteY20" fmla="*/ 92673 h 225980"/>
                <a:gd name="connsiteX21" fmla="*/ 261455 w 319164"/>
                <a:gd name="connsiteY21" fmla="*/ 76033 h 225980"/>
                <a:gd name="connsiteX22" fmla="*/ 256302 w 319164"/>
                <a:gd name="connsiteY22" fmla="*/ 52336 h 225980"/>
                <a:gd name="connsiteX23" fmla="*/ 221887 w 319164"/>
                <a:gd name="connsiteY23" fmla="*/ 5365 h 225980"/>
                <a:gd name="connsiteX24" fmla="*/ 160238 w 319164"/>
                <a:gd name="connsiteY24" fmla="*/ 9566 h 225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164" h="225980">
                  <a:moveTo>
                    <a:pt x="154297" y="11871"/>
                  </a:moveTo>
                  <a:cubicBezTo>
                    <a:pt x="131213" y="1126"/>
                    <a:pt x="102871" y="-2397"/>
                    <a:pt x="79381" y="7588"/>
                  </a:cubicBezTo>
                  <a:cubicBezTo>
                    <a:pt x="55892" y="17572"/>
                    <a:pt x="39879" y="43165"/>
                    <a:pt x="47474" y="65814"/>
                  </a:cubicBezTo>
                  <a:cubicBezTo>
                    <a:pt x="50918" y="76083"/>
                    <a:pt x="58761" y="86182"/>
                    <a:pt x="55705" y="96553"/>
                  </a:cubicBezTo>
                  <a:cubicBezTo>
                    <a:pt x="53353" y="104535"/>
                    <a:pt x="45148" y="109806"/>
                    <a:pt x="37091" y="113553"/>
                  </a:cubicBezTo>
                  <a:cubicBezTo>
                    <a:pt x="29034" y="117301"/>
                    <a:pt x="20219" y="120451"/>
                    <a:pt x="14392" y="126772"/>
                  </a:cubicBezTo>
                  <a:cubicBezTo>
                    <a:pt x="8565" y="133092"/>
                    <a:pt x="7350" y="143973"/>
                    <a:pt x="14629" y="148874"/>
                  </a:cubicBezTo>
                  <a:cubicBezTo>
                    <a:pt x="17027" y="150489"/>
                    <a:pt x="20025" y="151255"/>
                    <a:pt x="22350" y="152957"/>
                  </a:cubicBezTo>
                  <a:cubicBezTo>
                    <a:pt x="26413" y="156260"/>
                    <a:pt x="27934" y="161778"/>
                    <a:pt x="26137" y="166698"/>
                  </a:cubicBezTo>
                  <a:cubicBezTo>
                    <a:pt x="24199" y="171527"/>
                    <a:pt x="20996" y="175744"/>
                    <a:pt x="16865" y="178904"/>
                  </a:cubicBezTo>
                  <a:cubicBezTo>
                    <a:pt x="8601" y="186035"/>
                    <a:pt x="-2320" y="194196"/>
                    <a:pt x="246" y="204318"/>
                  </a:cubicBezTo>
                  <a:cubicBezTo>
                    <a:pt x="2178" y="209808"/>
                    <a:pt x="6667" y="214009"/>
                    <a:pt x="12271" y="215572"/>
                  </a:cubicBezTo>
                  <a:cubicBezTo>
                    <a:pt x="18005" y="217227"/>
                    <a:pt x="23956" y="218012"/>
                    <a:pt x="29923" y="217903"/>
                  </a:cubicBezTo>
                  <a:lnTo>
                    <a:pt x="273767" y="225589"/>
                  </a:lnTo>
                  <a:cubicBezTo>
                    <a:pt x="281816" y="226194"/>
                    <a:pt x="289910" y="225741"/>
                    <a:pt x="297842" y="224243"/>
                  </a:cubicBezTo>
                  <a:cubicBezTo>
                    <a:pt x="305636" y="222820"/>
                    <a:pt x="312487" y="218216"/>
                    <a:pt x="316750" y="211534"/>
                  </a:cubicBezTo>
                  <a:cubicBezTo>
                    <a:pt x="321420" y="202886"/>
                    <a:pt x="318354" y="192233"/>
                    <a:pt x="312587" y="184158"/>
                  </a:cubicBezTo>
                  <a:cubicBezTo>
                    <a:pt x="306821" y="176082"/>
                    <a:pt x="298659" y="169712"/>
                    <a:pt x="291916" y="162297"/>
                  </a:cubicBezTo>
                  <a:cubicBezTo>
                    <a:pt x="285172" y="154881"/>
                    <a:pt x="279654" y="145625"/>
                    <a:pt x="280843" y="136041"/>
                  </a:cubicBezTo>
                  <a:cubicBezTo>
                    <a:pt x="281795" y="128369"/>
                    <a:pt x="286852" y="121738"/>
                    <a:pt x="290482" y="114768"/>
                  </a:cubicBezTo>
                  <a:cubicBezTo>
                    <a:pt x="294112" y="107797"/>
                    <a:pt x="296220" y="99086"/>
                    <a:pt x="291519" y="92673"/>
                  </a:cubicBezTo>
                  <a:cubicBezTo>
                    <a:pt x="284894" y="83636"/>
                    <a:pt x="268988" y="84454"/>
                    <a:pt x="261455" y="76033"/>
                  </a:cubicBezTo>
                  <a:cubicBezTo>
                    <a:pt x="255770" y="69679"/>
                    <a:pt x="256867" y="60530"/>
                    <a:pt x="256302" y="52336"/>
                  </a:cubicBezTo>
                  <a:cubicBezTo>
                    <a:pt x="254943" y="32625"/>
                    <a:pt x="241303" y="14009"/>
                    <a:pt x="221887" y="5365"/>
                  </a:cubicBezTo>
                  <a:cubicBezTo>
                    <a:pt x="201859" y="-3238"/>
                    <a:pt x="178916" y="-1674"/>
                    <a:pt x="160238" y="9566"/>
                  </a:cubicBezTo>
                  <a:close/>
                </a:path>
              </a:pathLst>
            </a:custGeom>
            <a:solidFill>
              <a:srgbClr val="2F2E41"/>
            </a:solidFill>
            <a:ln w="3250" cap="flat">
              <a:noFill/>
              <a:prstDash val="solid"/>
              <a:miter/>
            </a:ln>
          </p:spPr>
          <p:txBody>
            <a:bodyPr rtlCol="0" anchor="ctr"/>
            <a:lstStyle/>
            <a:p>
              <a:endParaRPr lang="en-VN"/>
            </a:p>
          </p:txBody>
        </p:sp>
        <p:sp>
          <p:nvSpPr>
            <p:cNvPr id="20" name="Graphic 6">
              <a:extLst>
                <a:ext uri="{FF2B5EF4-FFF2-40B4-BE49-F238E27FC236}">
                  <a16:creationId xmlns:a16="http://schemas.microsoft.com/office/drawing/2014/main" id="{02086F46-52F8-5B46-A4E1-9E79FF0395F5}"/>
                </a:ext>
              </a:extLst>
            </p:cNvPr>
            <p:cNvSpPr/>
            <p:nvPr/>
          </p:nvSpPr>
          <p:spPr>
            <a:xfrm>
              <a:off x="4581674" y="5437969"/>
              <a:ext cx="82449" cy="164336"/>
            </a:xfrm>
            <a:custGeom>
              <a:avLst/>
              <a:gdLst>
                <a:gd name="connsiteX0" fmla="*/ 38190 w 82449"/>
                <a:gd name="connsiteY0" fmla="*/ 164337 h 164336"/>
                <a:gd name="connsiteX1" fmla="*/ 0 w 82449"/>
                <a:gd name="connsiteY1" fmla="*/ 152855 h 164336"/>
                <a:gd name="connsiteX2" fmla="*/ 26084 w 82449"/>
                <a:gd name="connsiteY2" fmla="*/ 0 h 164336"/>
                <a:gd name="connsiteX3" fmla="*/ 82450 w 82449"/>
                <a:gd name="connsiteY3" fmla="*/ 16946 h 164336"/>
                <a:gd name="connsiteX4" fmla="*/ 38190 w 82449"/>
                <a:gd name="connsiteY4" fmla="*/ 164337 h 164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49" h="164336">
                  <a:moveTo>
                    <a:pt x="38190" y="164337"/>
                  </a:moveTo>
                  <a:lnTo>
                    <a:pt x="0" y="152855"/>
                  </a:lnTo>
                  <a:lnTo>
                    <a:pt x="26084" y="0"/>
                  </a:lnTo>
                  <a:lnTo>
                    <a:pt x="82450" y="16946"/>
                  </a:lnTo>
                  <a:lnTo>
                    <a:pt x="38190" y="164337"/>
                  </a:lnTo>
                  <a:close/>
                </a:path>
              </a:pathLst>
            </a:custGeom>
            <a:solidFill>
              <a:srgbClr val="A0616A"/>
            </a:solidFill>
            <a:ln w="3250" cap="flat">
              <a:noFill/>
              <a:prstDash val="solid"/>
              <a:miter/>
            </a:ln>
          </p:spPr>
          <p:txBody>
            <a:bodyPr rtlCol="0" anchor="ctr"/>
            <a:lstStyle/>
            <a:p>
              <a:endParaRPr lang="en-VN"/>
            </a:p>
          </p:txBody>
        </p:sp>
        <p:sp>
          <p:nvSpPr>
            <p:cNvPr id="23" name="Graphic 6">
              <a:extLst>
                <a:ext uri="{FF2B5EF4-FFF2-40B4-BE49-F238E27FC236}">
                  <a16:creationId xmlns:a16="http://schemas.microsoft.com/office/drawing/2014/main" id="{02086F46-52F8-5B46-A4E1-9E79FF0395F5}"/>
                </a:ext>
              </a:extLst>
            </p:cNvPr>
            <p:cNvSpPr/>
            <p:nvPr/>
          </p:nvSpPr>
          <p:spPr>
            <a:xfrm>
              <a:off x="4495339" y="5568016"/>
              <a:ext cx="138013" cy="74258"/>
            </a:xfrm>
            <a:custGeom>
              <a:avLst/>
              <a:gdLst>
                <a:gd name="connsiteX0" fmla="*/ 123008 w 138013"/>
                <a:gd name="connsiteY0" fmla="*/ 74126 h 74258"/>
                <a:gd name="connsiteX1" fmla="*/ -136 w 138013"/>
                <a:gd name="connsiteY1" fmla="*/ 37107 h 74258"/>
                <a:gd name="connsiteX2" fmla="*/ 332 w 138013"/>
                <a:gd name="connsiteY2" fmla="*/ 35549 h 74258"/>
                <a:gd name="connsiteX3" fmla="*/ 62661 w 138013"/>
                <a:gd name="connsiteY3" fmla="*/ 1998 h 74258"/>
                <a:gd name="connsiteX4" fmla="*/ 62663 w 138013"/>
                <a:gd name="connsiteY4" fmla="*/ 1998 h 74258"/>
                <a:gd name="connsiteX5" fmla="*/ 62666 w 138013"/>
                <a:gd name="connsiteY5" fmla="*/ 1999 h 74258"/>
                <a:gd name="connsiteX6" fmla="*/ 137877 w 138013"/>
                <a:gd name="connsiteY6" fmla="*/ 24610 h 7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013" h="74258">
                  <a:moveTo>
                    <a:pt x="123008" y="74126"/>
                  </a:moveTo>
                  <a:lnTo>
                    <a:pt x="-136" y="37107"/>
                  </a:lnTo>
                  <a:lnTo>
                    <a:pt x="332" y="35549"/>
                  </a:lnTo>
                  <a:cubicBezTo>
                    <a:pt x="8284" y="9063"/>
                    <a:pt x="36189" y="-5958"/>
                    <a:pt x="62661" y="1998"/>
                  </a:cubicBezTo>
                  <a:cubicBezTo>
                    <a:pt x="62661" y="1998"/>
                    <a:pt x="62662" y="1998"/>
                    <a:pt x="62663" y="1998"/>
                  </a:cubicBezTo>
                  <a:lnTo>
                    <a:pt x="62666" y="1999"/>
                  </a:lnTo>
                  <a:lnTo>
                    <a:pt x="137877" y="24610"/>
                  </a:lnTo>
                  <a:close/>
                </a:path>
              </a:pathLst>
            </a:custGeom>
            <a:solidFill>
              <a:srgbClr val="2F2E41"/>
            </a:solidFill>
            <a:ln w="3250" cap="flat">
              <a:noFill/>
              <a:prstDash val="solid"/>
              <a:miter/>
            </a:ln>
          </p:spPr>
          <p:txBody>
            <a:bodyPr rtlCol="0" anchor="ctr"/>
            <a:lstStyle/>
            <a:p>
              <a:endParaRPr lang="en-VN"/>
            </a:p>
          </p:txBody>
        </p:sp>
        <p:sp>
          <p:nvSpPr>
            <p:cNvPr id="24" name="Graphic 6">
              <a:extLst>
                <a:ext uri="{FF2B5EF4-FFF2-40B4-BE49-F238E27FC236}">
                  <a16:creationId xmlns:a16="http://schemas.microsoft.com/office/drawing/2014/main" id="{02086F46-52F8-5B46-A4E1-9E79FF0395F5}"/>
                </a:ext>
              </a:extLst>
            </p:cNvPr>
            <p:cNvSpPr/>
            <p:nvPr/>
          </p:nvSpPr>
          <p:spPr>
            <a:xfrm>
              <a:off x="4921407" y="5449695"/>
              <a:ext cx="58854" cy="153902"/>
            </a:xfrm>
            <a:custGeom>
              <a:avLst/>
              <a:gdLst>
                <a:gd name="connsiteX0" fmla="*/ 58848 w 58854"/>
                <a:gd name="connsiteY0" fmla="*/ 153903 h 153902"/>
                <a:gd name="connsiteX1" fmla="*/ 18970 w 58854"/>
                <a:gd name="connsiteY1" fmla="*/ 153899 h 153902"/>
                <a:gd name="connsiteX2" fmla="*/ 0 w 58854"/>
                <a:gd name="connsiteY2" fmla="*/ 0 h 153902"/>
                <a:gd name="connsiteX3" fmla="*/ 58855 w 58854"/>
                <a:gd name="connsiteY3" fmla="*/ 3 h 153902"/>
                <a:gd name="connsiteX4" fmla="*/ 58848 w 58854"/>
                <a:gd name="connsiteY4" fmla="*/ 153903 h 153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54" h="153902">
                  <a:moveTo>
                    <a:pt x="58848" y="153903"/>
                  </a:moveTo>
                  <a:lnTo>
                    <a:pt x="18970" y="153899"/>
                  </a:lnTo>
                  <a:lnTo>
                    <a:pt x="0" y="0"/>
                  </a:lnTo>
                  <a:lnTo>
                    <a:pt x="58855" y="3"/>
                  </a:lnTo>
                  <a:lnTo>
                    <a:pt x="58848" y="153903"/>
                  </a:lnTo>
                  <a:close/>
                </a:path>
              </a:pathLst>
            </a:custGeom>
            <a:solidFill>
              <a:srgbClr val="A0616A"/>
            </a:solidFill>
            <a:ln w="3250" cap="flat">
              <a:noFill/>
              <a:prstDash val="solid"/>
              <a:miter/>
            </a:ln>
          </p:spPr>
          <p:txBody>
            <a:bodyPr rtlCol="0" anchor="ctr"/>
            <a:lstStyle/>
            <a:p>
              <a:endParaRPr lang="en-VN"/>
            </a:p>
          </p:txBody>
        </p:sp>
        <p:sp>
          <p:nvSpPr>
            <p:cNvPr id="25" name="Graphic 6">
              <a:extLst>
                <a:ext uri="{FF2B5EF4-FFF2-40B4-BE49-F238E27FC236}">
                  <a16:creationId xmlns:a16="http://schemas.microsoft.com/office/drawing/2014/main" id="{02086F46-52F8-5B46-A4E1-9E79FF0395F5}"/>
                </a:ext>
              </a:extLst>
            </p:cNvPr>
            <p:cNvSpPr/>
            <p:nvPr/>
          </p:nvSpPr>
          <p:spPr>
            <a:xfrm>
              <a:off x="4861842" y="5590568"/>
              <a:ext cx="128583" cy="51706"/>
            </a:xfrm>
            <a:custGeom>
              <a:avLst/>
              <a:gdLst>
                <a:gd name="connsiteX0" fmla="*/ 128446 w 128583"/>
                <a:gd name="connsiteY0" fmla="*/ 51574 h 51706"/>
                <a:gd name="connsiteX1" fmla="*/ -136 w 128583"/>
                <a:gd name="connsiteY1" fmla="*/ 51570 h 51706"/>
                <a:gd name="connsiteX2" fmla="*/ -136 w 128583"/>
                <a:gd name="connsiteY2" fmla="*/ 49942 h 51706"/>
                <a:gd name="connsiteX3" fmla="*/ 49910 w 128583"/>
                <a:gd name="connsiteY3" fmla="*/ -132 h 51706"/>
                <a:gd name="connsiteX4" fmla="*/ 49912 w 128583"/>
                <a:gd name="connsiteY4" fmla="*/ -132 h 51706"/>
                <a:gd name="connsiteX5" fmla="*/ 49915 w 128583"/>
                <a:gd name="connsiteY5" fmla="*/ -132 h 51706"/>
                <a:gd name="connsiteX6" fmla="*/ 128448 w 128583"/>
                <a:gd name="connsiteY6" fmla="*/ -129 h 5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83" h="51706">
                  <a:moveTo>
                    <a:pt x="128446" y="51574"/>
                  </a:moveTo>
                  <a:lnTo>
                    <a:pt x="-136" y="51570"/>
                  </a:lnTo>
                  <a:lnTo>
                    <a:pt x="-136" y="49942"/>
                  </a:lnTo>
                  <a:cubicBezTo>
                    <a:pt x="-136" y="22287"/>
                    <a:pt x="22270" y="-132"/>
                    <a:pt x="49910" y="-132"/>
                  </a:cubicBezTo>
                  <a:cubicBezTo>
                    <a:pt x="49911" y="-132"/>
                    <a:pt x="49911" y="-132"/>
                    <a:pt x="49912" y="-132"/>
                  </a:cubicBezTo>
                  <a:lnTo>
                    <a:pt x="49915" y="-132"/>
                  </a:lnTo>
                  <a:lnTo>
                    <a:pt x="128448" y="-129"/>
                  </a:lnTo>
                  <a:close/>
                </a:path>
              </a:pathLst>
            </a:custGeom>
            <a:solidFill>
              <a:srgbClr val="2F2E41"/>
            </a:solidFill>
            <a:ln w="3250" cap="flat">
              <a:noFill/>
              <a:prstDash val="solid"/>
              <a:miter/>
            </a:ln>
          </p:spPr>
          <p:txBody>
            <a:bodyPr rtlCol="0" anchor="ctr"/>
            <a:lstStyle/>
            <a:p>
              <a:endParaRPr lang="en-VN"/>
            </a:p>
          </p:txBody>
        </p:sp>
        <p:sp>
          <p:nvSpPr>
            <p:cNvPr id="26" name="Graphic 6">
              <a:extLst>
                <a:ext uri="{FF2B5EF4-FFF2-40B4-BE49-F238E27FC236}">
                  <a16:creationId xmlns:a16="http://schemas.microsoft.com/office/drawing/2014/main" id="{02086F46-52F8-5B46-A4E1-9E79FF0395F5}"/>
                </a:ext>
              </a:extLst>
            </p:cNvPr>
            <p:cNvSpPr/>
            <p:nvPr/>
          </p:nvSpPr>
          <p:spPr>
            <a:xfrm>
              <a:off x="4592511" y="4837760"/>
              <a:ext cx="411552" cy="649436"/>
            </a:xfrm>
            <a:custGeom>
              <a:avLst/>
              <a:gdLst>
                <a:gd name="connsiteX0" fmla="*/ 332251 w 411552"/>
                <a:gd name="connsiteY0" fmla="*/ 649305 h 649436"/>
                <a:gd name="connsiteX1" fmla="*/ 317804 w 411552"/>
                <a:gd name="connsiteY1" fmla="*/ 636976 h 649436"/>
                <a:gd name="connsiteX2" fmla="*/ 258594 w 411552"/>
                <a:gd name="connsiteY2" fmla="*/ 267411 h 649436"/>
                <a:gd name="connsiteX3" fmla="*/ 245550 w 411552"/>
                <a:gd name="connsiteY3" fmla="*/ 257967 h 649436"/>
                <a:gd name="connsiteX4" fmla="*/ 236839 w 411552"/>
                <a:gd name="connsiteY4" fmla="*/ 264843 h 649436"/>
                <a:gd name="connsiteX5" fmla="*/ 83437 w 411552"/>
                <a:gd name="connsiteY5" fmla="*/ 634348 h 649436"/>
                <a:gd name="connsiteX6" fmla="*/ 65291 w 411552"/>
                <a:gd name="connsiteY6" fmla="*/ 642627 h 649436"/>
                <a:gd name="connsiteX7" fmla="*/ 9884 w 411552"/>
                <a:gd name="connsiteY7" fmla="*/ 624146 h 649436"/>
                <a:gd name="connsiteX8" fmla="*/ 235 w 411552"/>
                <a:gd name="connsiteY8" fmla="*/ 607025 h 649436"/>
                <a:gd name="connsiteX9" fmla="*/ 125949 w 411552"/>
                <a:gd name="connsiteY9" fmla="*/ 50433 h 649436"/>
                <a:gd name="connsiteX10" fmla="*/ 136917 w 411552"/>
                <a:gd name="connsiteY10" fmla="*/ 39395 h 649436"/>
                <a:gd name="connsiteX11" fmla="*/ 305513 w 411552"/>
                <a:gd name="connsiteY11" fmla="*/ 236 h 649436"/>
                <a:gd name="connsiteX12" fmla="*/ 317573 w 411552"/>
                <a:gd name="connsiteY12" fmla="*/ 2741 h 649436"/>
                <a:gd name="connsiteX13" fmla="*/ 398520 w 411552"/>
                <a:gd name="connsiteY13" fmla="*/ 633458 h 649436"/>
                <a:gd name="connsiteX14" fmla="*/ 384552 w 411552"/>
                <a:gd name="connsiteY14" fmla="*/ 647042 h 649436"/>
                <a:gd name="connsiteX15" fmla="*/ 332893 w 411552"/>
                <a:gd name="connsiteY15" fmla="*/ 649292 h 649436"/>
                <a:gd name="connsiteX16" fmla="*/ 332251 w 411552"/>
                <a:gd name="connsiteY16" fmla="*/ 649305 h 64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552" h="649436">
                  <a:moveTo>
                    <a:pt x="332251" y="649305"/>
                  </a:moveTo>
                  <a:cubicBezTo>
                    <a:pt x="325064" y="649301"/>
                    <a:pt x="318942" y="644077"/>
                    <a:pt x="317804" y="636976"/>
                  </a:cubicBezTo>
                  <a:lnTo>
                    <a:pt x="258594" y="267411"/>
                  </a:lnTo>
                  <a:cubicBezTo>
                    <a:pt x="257598" y="261199"/>
                    <a:pt x="251758" y="256971"/>
                    <a:pt x="245550" y="257967"/>
                  </a:cubicBezTo>
                  <a:cubicBezTo>
                    <a:pt x="241651" y="258593"/>
                    <a:pt x="238354" y="261195"/>
                    <a:pt x="236839" y="264843"/>
                  </a:cubicBezTo>
                  <a:lnTo>
                    <a:pt x="83437" y="634348"/>
                  </a:lnTo>
                  <a:cubicBezTo>
                    <a:pt x="80474" y="641422"/>
                    <a:pt x="72572" y="645028"/>
                    <a:pt x="65291" y="642627"/>
                  </a:cubicBezTo>
                  <a:lnTo>
                    <a:pt x="9884" y="624146"/>
                  </a:lnTo>
                  <a:cubicBezTo>
                    <a:pt x="2734" y="621785"/>
                    <a:pt x="-1446" y="614368"/>
                    <a:pt x="235" y="607025"/>
                  </a:cubicBezTo>
                  <a:lnTo>
                    <a:pt x="125949" y="50433"/>
                  </a:lnTo>
                  <a:cubicBezTo>
                    <a:pt x="127204" y="44964"/>
                    <a:pt x="131457" y="40683"/>
                    <a:pt x="136917" y="39395"/>
                  </a:cubicBezTo>
                  <a:lnTo>
                    <a:pt x="305513" y="236"/>
                  </a:lnTo>
                  <a:cubicBezTo>
                    <a:pt x="309706" y="-716"/>
                    <a:pt x="314105" y="197"/>
                    <a:pt x="317573" y="2741"/>
                  </a:cubicBezTo>
                  <a:cubicBezTo>
                    <a:pt x="428589" y="83449"/>
                    <a:pt x="419210" y="347137"/>
                    <a:pt x="398520" y="633458"/>
                  </a:cubicBezTo>
                  <a:cubicBezTo>
                    <a:pt x="397986" y="640878"/>
                    <a:pt x="391979" y="646718"/>
                    <a:pt x="384552" y="647042"/>
                  </a:cubicBezTo>
                  <a:lnTo>
                    <a:pt x="332893" y="649292"/>
                  </a:lnTo>
                  <a:cubicBezTo>
                    <a:pt x="332678" y="649298"/>
                    <a:pt x="332464" y="649305"/>
                    <a:pt x="332251" y="649305"/>
                  </a:cubicBezTo>
                  <a:close/>
                </a:path>
              </a:pathLst>
            </a:custGeom>
            <a:solidFill>
              <a:srgbClr val="665650"/>
            </a:solidFill>
            <a:ln w="3250" cap="flat">
              <a:noFill/>
              <a:prstDash val="solid"/>
              <a:miter/>
            </a:ln>
          </p:spPr>
          <p:txBody>
            <a:bodyPr rtlCol="0" anchor="ctr"/>
            <a:lstStyle/>
            <a:p>
              <a:endParaRPr lang="en-VN"/>
            </a:p>
          </p:txBody>
        </p:sp>
        <p:sp>
          <p:nvSpPr>
            <p:cNvPr id="27" name="Graphic 6">
              <a:extLst>
                <a:ext uri="{FF2B5EF4-FFF2-40B4-BE49-F238E27FC236}">
                  <a16:creationId xmlns:a16="http://schemas.microsoft.com/office/drawing/2014/main" id="{02086F46-52F8-5B46-A4E1-9E79FF0395F5}"/>
                </a:ext>
              </a:extLst>
            </p:cNvPr>
            <p:cNvSpPr/>
            <p:nvPr/>
          </p:nvSpPr>
          <p:spPr>
            <a:xfrm>
              <a:off x="4703086" y="4417048"/>
              <a:ext cx="159780" cy="159868"/>
            </a:xfrm>
            <a:custGeom>
              <a:avLst/>
              <a:gdLst>
                <a:gd name="connsiteX0" fmla="*/ 159780 w 159780"/>
                <a:gd name="connsiteY0" fmla="*/ 79934 h 159868"/>
                <a:gd name="connsiteX1" fmla="*/ 79890 w 159780"/>
                <a:gd name="connsiteY1" fmla="*/ 159868 h 159868"/>
                <a:gd name="connsiteX2" fmla="*/ 0 w 159780"/>
                <a:gd name="connsiteY2" fmla="*/ 79934 h 159868"/>
                <a:gd name="connsiteX3" fmla="*/ 79890 w 159780"/>
                <a:gd name="connsiteY3" fmla="*/ 0 h 159868"/>
                <a:gd name="connsiteX4" fmla="*/ 159780 w 159780"/>
                <a:gd name="connsiteY4" fmla="*/ 79934 h 15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80" h="159868">
                  <a:moveTo>
                    <a:pt x="159780" y="79934"/>
                  </a:moveTo>
                  <a:cubicBezTo>
                    <a:pt x="159780" y="124081"/>
                    <a:pt x="124012" y="159868"/>
                    <a:pt x="79890" y="159868"/>
                  </a:cubicBezTo>
                  <a:cubicBezTo>
                    <a:pt x="35768" y="159868"/>
                    <a:pt x="0" y="124081"/>
                    <a:pt x="0" y="79934"/>
                  </a:cubicBezTo>
                  <a:cubicBezTo>
                    <a:pt x="0" y="35788"/>
                    <a:pt x="35768" y="0"/>
                    <a:pt x="79890" y="0"/>
                  </a:cubicBezTo>
                  <a:cubicBezTo>
                    <a:pt x="124012" y="0"/>
                    <a:pt x="159780" y="35788"/>
                    <a:pt x="159780" y="79934"/>
                  </a:cubicBezTo>
                  <a:close/>
                </a:path>
              </a:pathLst>
            </a:custGeom>
            <a:solidFill>
              <a:srgbClr val="A0616A"/>
            </a:solidFill>
            <a:ln w="3250" cap="flat">
              <a:noFill/>
              <a:prstDash val="solid"/>
              <a:miter/>
            </a:ln>
          </p:spPr>
          <p:txBody>
            <a:bodyPr rtlCol="0" anchor="ctr"/>
            <a:lstStyle/>
            <a:p>
              <a:endParaRPr lang="en-VN"/>
            </a:p>
          </p:txBody>
        </p:sp>
        <p:sp>
          <p:nvSpPr>
            <p:cNvPr id="31" name="Graphic 6">
              <a:extLst>
                <a:ext uri="{FF2B5EF4-FFF2-40B4-BE49-F238E27FC236}">
                  <a16:creationId xmlns:a16="http://schemas.microsoft.com/office/drawing/2014/main" id="{02086F46-52F8-5B46-A4E1-9E79FF0395F5}"/>
                </a:ext>
              </a:extLst>
            </p:cNvPr>
            <p:cNvSpPr/>
            <p:nvPr/>
          </p:nvSpPr>
          <p:spPr>
            <a:xfrm>
              <a:off x="4657133" y="4598907"/>
              <a:ext cx="245918" cy="312365"/>
            </a:xfrm>
            <a:custGeom>
              <a:avLst/>
              <a:gdLst>
                <a:gd name="connsiteX0" fmla="*/ 129156 w 245918"/>
                <a:gd name="connsiteY0" fmla="*/ 312233 h 312365"/>
                <a:gd name="connsiteX1" fmla="*/ 73783 w 245918"/>
                <a:gd name="connsiteY1" fmla="*/ 299428 h 312365"/>
                <a:gd name="connsiteX2" fmla="*/ 73189 w 245918"/>
                <a:gd name="connsiteY2" fmla="*/ 299151 h 312365"/>
                <a:gd name="connsiteX3" fmla="*/ 72953 w 245918"/>
                <a:gd name="connsiteY3" fmla="*/ 298538 h 312365"/>
                <a:gd name="connsiteX4" fmla="*/ 1297 w 245918"/>
                <a:gd name="connsiteY4" fmla="*/ 112783 h 312365"/>
                <a:gd name="connsiteX5" fmla="*/ -65 w 245918"/>
                <a:gd name="connsiteY5" fmla="*/ 80508 h 312365"/>
                <a:gd name="connsiteX6" fmla="*/ 73920 w 245918"/>
                <a:gd name="connsiteY6" fmla="*/ -63 h 312365"/>
                <a:gd name="connsiteX7" fmla="*/ 81547 w 245918"/>
                <a:gd name="connsiteY7" fmla="*/ -10 h 312365"/>
                <a:gd name="connsiteX8" fmla="*/ 157620 w 245918"/>
                <a:gd name="connsiteY8" fmla="*/ 4278 h 312365"/>
                <a:gd name="connsiteX9" fmla="*/ 230601 w 245918"/>
                <a:gd name="connsiteY9" fmla="*/ 81118 h 312365"/>
                <a:gd name="connsiteX10" fmla="*/ 219109 w 245918"/>
                <a:gd name="connsiteY10" fmla="*/ 142515 h 312365"/>
                <a:gd name="connsiteX11" fmla="*/ 244762 w 245918"/>
                <a:gd name="connsiteY11" fmla="*/ 251239 h 312365"/>
                <a:gd name="connsiteX12" fmla="*/ 245782 w 245918"/>
                <a:gd name="connsiteY12" fmla="*/ 252260 h 312365"/>
                <a:gd name="connsiteX13" fmla="*/ 244891 w 245918"/>
                <a:gd name="connsiteY13" fmla="*/ 253394 h 312365"/>
                <a:gd name="connsiteX14" fmla="*/ 129156 w 245918"/>
                <a:gd name="connsiteY14" fmla="*/ 312233 h 31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5918" h="312365">
                  <a:moveTo>
                    <a:pt x="129156" y="312233"/>
                  </a:moveTo>
                  <a:cubicBezTo>
                    <a:pt x="109980" y="312110"/>
                    <a:pt x="91069" y="307737"/>
                    <a:pt x="73783" y="299428"/>
                  </a:cubicBezTo>
                  <a:lnTo>
                    <a:pt x="73189" y="299151"/>
                  </a:lnTo>
                  <a:lnTo>
                    <a:pt x="72953" y="298538"/>
                  </a:lnTo>
                  <a:lnTo>
                    <a:pt x="1297" y="112783"/>
                  </a:lnTo>
                  <a:lnTo>
                    <a:pt x="-65" y="80508"/>
                  </a:lnTo>
                  <a:cubicBezTo>
                    <a:pt x="-1871" y="37817"/>
                    <a:pt x="31253" y="1744"/>
                    <a:pt x="73920" y="-63"/>
                  </a:cubicBezTo>
                  <a:cubicBezTo>
                    <a:pt x="76462" y="-171"/>
                    <a:pt x="79007" y="-153"/>
                    <a:pt x="81547" y="-10"/>
                  </a:cubicBezTo>
                  <a:lnTo>
                    <a:pt x="157620" y="4278"/>
                  </a:lnTo>
                  <a:cubicBezTo>
                    <a:pt x="198407" y="6597"/>
                    <a:pt x="230363" y="40244"/>
                    <a:pt x="230601" y="81118"/>
                  </a:cubicBezTo>
                  <a:cubicBezTo>
                    <a:pt x="232576" y="84916"/>
                    <a:pt x="246609" y="114614"/>
                    <a:pt x="219109" y="142515"/>
                  </a:cubicBezTo>
                  <a:cubicBezTo>
                    <a:pt x="218081" y="148869"/>
                    <a:pt x="208462" y="214919"/>
                    <a:pt x="244762" y="251239"/>
                  </a:cubicBezTo>
                  <a:lnTo>
                    <a:pt x="245782" y="252260"/>
                  </a:lnTo>
                  <a:lnTo>
                    <a:pt x="244891" y="253394"/>
                  </a:lnTo>
                  <a:cubicBezTo>
                    <a:pt x="244313" y="254132"/>
                    <a:pt x="197693" y="312223"/>
                    <a:pt x="129156" y="312233"/>
                  </a:cubicBezTo>
                  <a:close/>
                </a:path>
              </a:pathLst>
            </a:custGeom>
            <a:solidFill>
              <a:srgbClr val="B8ABA5"/>
            </a:solidFill>
            <a:ln w="3250" cap="flat">
              <a:noFill/>
              <a:prstDash val="solid"/>
              <a:miter/>
            </a:ln>
          </p:spPr>
          <p:txBody>
            <a:bodyPr rtlCol="0" anchor="ctr"/>
            <a:lstStyle/>
            <a:p>
              <a:endParaRPr lang="en-VN"/>
            </a:p>
          </p:txBody>
        </p:sp>
        <p:sp>
          <p:nvSpPr>
            <p:cNvPr id="32" name="Graphic 6">
              <a:extLst>
                <a:ext uri="{FF2B5EF4-FFF2-40B4-BE49-F238E27FC236}">
                  <a16:creationId xmlns:a16="http://schemas.microsoft.com/office/drawing/2014/main" id="{02086F46-52F8-5B46-A4E1-9E79FF0395F5}"/>
                </a:ext>
              </a:extLst>
            </p:cNvPr>
            <p:cNvSpPr/>
            <p:nvPr/>
          </p:nvSpPr>
          <p:spPr>
            <a:xfrm>
              <a:off x="4848952" y="4782319"/>
              <a:ext cx="137442" cy="145012"/>
            </a:xfrm>
            <a:custGeom>
              <a:avLst/>
              <a:gdLst>
                <a:gd name="connsiteX0" fmla="*/ 44163 w 137442"/>
                <a:gd name="connsiteY0" fmla="*/ 142833 h 145012"/>
                <a:gd name="connsiteX1" fmla="*/ 63763 w 137442"/>
                <a:gd name="connsiteY1" fmla="*/ 100911 h 145012"/>
                <a:gd name="connsiteX2" fmla="*/ 61327 w 137442"/>
                <a:gd name="connsiteY2" fmla="*/ 95681 h 145012"/>
                <a:gd name="connsiteX3" fmla="*/ 137307 w 137442"/>
                <a:gd name="connsiteY3" fmla="*/ 7668 h 145012"/>
                <a:gd name="connsiteX4" fmla="*/ 77410 w 137442"/>
                <a:gd name="connsiteY4" fmla="*/ -132 h 145012"/>
                <a:gd name="connsiteX5" fmla="*/ 14442 w 137442"/>
                <a:gd name="connsiteY5" fmla="*/ 84642 h 145012"/>
                <a:gd name="connsiteX6" fmla="*/ 5438 w 137442"/>
                <a:gd name="connsiteY6" fmla="*/ 130295 h 145012"/>
                <a:gd name="connsiteX7" fmla="*/ 44163 w 137442"/>
                <a:gd name="connsiteY7" fmla="*/ 142833 h 14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442" h="145012">
                  <a:moveTo>
                    <a:pt x="44163" y="142833"/>
                  </a:moveTo>
                  <a:cubicBezTo>
                    <a:pt x="61145" y="136672"/>
                    <a:pt x="69921" y="117903"/>
                    <a:pt x="63763" y="100911"/>
                  </a:cubicBezTo>
                  <a:cubicBezTo>
                    <a:pt x="63107" y="99100"/>
                    <a:pt x="62292" y="97349"/>
                    <a:pt x="61327" y="95681"/>
                  </a:cubicBezTo>
                  <a:lnTo>
                    <a:pt x="137307" y="7668"/>
                  </a:lnTo>
                  <a:lnTo>
                    <a:pt x="77410" y="-132"/>
                  </a:lnTo>
                  <a:lnTo>
                    <a:pt x="14442" y="84642"/>
                  </a:lnTo>
                  <a:cubicBezTo>
                    <a:pt x="-644" y="94761"/>
                    <a:pt x="-4676" y="115201"/>
                    <a:pt x="5438" y="130295"/>
                  </a:cubicBezTo>
                  <a:cubicBezTo>
                    <a:pt x="13900" y="142925"/>
                    <a:pt x="29909" y="148109"/>
                    <a:pt x="44163" y="142833"/>
                  </a:cubicBezTo>
                  <a:close/>
                </a:path>
              </a:pathLst>
            </a:custGeom>
            <a:solidFill>
              <a:srgbClr val="A0616A"/>
            </a:solidFill>
            <a:ln w="3250" cap="flat">
              <a:noFill/>
              <a:prstDash val="solid"/>
              <a:miter/>
            </a:ln>
          </p:spPr>
          <p:txBody>
            <a:bodyPr rtlCol="0" anchor="ctr"/>
            <a:lstStyle/>
            <a:p>
              <a:endParaRPr lang="en-VN"/>
            </a:p>
          </p:txBody>
        </p:sp>
        <p:sp>
          <p:nvSpPr>
            <p:cNvPr id="33" name="Graphic 6">
              <a:extLst>
                <a:ext uri="{FF2B5EF4-FFF2-40B4-BE49-F238E27FC236}">
                  <a16:creationId xmlns:a16="http://schemas.microsoft.com/office/drawing/2014/main" id="{02086F46-52F8-5B46-A4E1-9E79FF0395F5}"/>
                </a:ext>
              </a:extLst>
            </p:cNvPr>
            <p:cNvSpPr/>
            <p:nvPr/>
          </p:nvSpPr>
          <p:spPr>
            <a:xfrm>
              <a:off x="4803123" y="4612040"/>
              <a:ext cx="219923" cy="245313"/>
            </a:xfrm>
            <a:custGeom>
              <a:avLst/>
              <a:gdLst>
                <a:gd name="connsiteX0" fmla="*/ 137496 w 219923"/>
                <a:gd name="connsiteY0" fmla="*/ 245181 h 245313"/>
                <a:gd name="connsiteX1" fmla="*/ 129466 w 219923"/>
                <a:gd name="connsiteY1" fmla="*/ 242772 h 245313"/>
                <a:gd name="connsiteX2" fmla="*/ 91888 w 219923"/>
                <a:gd name="connsiteY2" fmla="*/ 218112 h 245313"/>
                <a:gd name="connsiteX3" fmla="*/ 87337 w 219923"/>
                <a:gd name="connsiteY3" fmla="*/ 198375 h 245313"/>
                <a:gd name="connsiteX4" fmla="*/ 114542 w 219923"/>
                <a:gd name="connsiteY4" fmla="*/ 152644 h 245313"/>
                <a:gd name="connsiteX5" fmla="*/ 107446 w 219923"/>
                <a:gd name="connsiteY5" fmla="*/ 124661 h 245313"/>
                <a:gd name="connsiteX6" fmla="*/ 105356 w 219923"/>
                <a:gd name="connsiteY6" fmla="*/ 123575 h 245313"/>
                <a:gd name="connsiteX7" fmla="*/ 27201 w 219923"/>
                <a:gd name="connsiteY7" fmla="*/ 88516 h 245313"/>
                <a:gd name="connsiteX8" fmla="*/ 815 w 219923"/>
                <a:gd name="connsiteY8" fmla="*/ 36721 h 245313"/>
                <a:gd name="connsiteX9" fmla="*/ 815 w 219923"/>
                <a:gd name="connsiteY9" fmla="*/ 36721 h 245313"/>
                <a:gd name="connsiteX10" fmla="*/ 55650 w 219923"/>
                <a:gd name="connsiteY10" fmla="*/ 862 h 245313"/>
                <a:gd name="connsiteX11" fmla="*/ 67275 w 219923"/>
                <a:gd name="connsiteY11" fmla="*/ 4976 h 245313"/>
                <a:gd name="connsiteX12" fmla="*/ 185844 w 219923"/>
                <a:gd name="connsiteY12" fmla="*/ 65767 h 245313"/>
                <a:gd name="connsiteX13" fmla="*/ 212910 w 219923"/>
                <a:gd name="connsiteY13" fmla="*/ 149773 h 245313"/>
                <a:gd name="connsiteX14" fmla="*/ 207978 w 219923"/>
                <a:gd name="connsiteY14" fmla="*/ 157834 h 245313"/>
                <a:gd name="connsiteX15" fmla="*/ 149364 w 219923"/>
                <a:gd name="connsiteY15" fmla="*/ 239098 h 245313"/>
                <a:gd name="connsiteX16" fmla="*/ 137496 w 219923"/>
                <a:gd name="connsiteY16" fmla="*/ 245181 h 245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9923" h="245313">
                  <a:moveTo>
                    <a:pt x="137496" y="245181"/>
                  </a:moveTo>
                  <a:cubicBezTo>
                    <a:pt x="134642" y="245181"/>
                    <a:pt x="131850" y="244343"/>
                    <a:pt x="129466" y="242772"/>
                  </a:cubicBezTo>
                  <a:lnTo>
                    <a:pt x="91888" y="218112"/>
                  </a:lnTo>
                  <a:cubicBezTo>
                    <a:pt x="85323" y="213821"/>
                    <a:pt x="83314" y="205110"/>
                    <a:pt x="87337" y="198375"/>
                  </a:cubicBezTo>
                  <a:lnTo>
                    <a:pt x="114542" y="152644"/>
                  </a:lnTo>
                  <a:cubicBezTo>
                    <a:pt x="120305" y="142956"/>
                    <a:pt x="117128" y="130428"/>
                    <a:pt x="107446" y="124661"/>
                  </a:cubicBezTo>
                  <a:cubicBezTo>
                    <a:pt x="106771" y="124259"/>
                    <a:pt x="106073" y="123897"/>
                    <a:pt x="105356" y="123575"/>
                  </a:cubicBezTo>
                  <a:lnTo>
                    <a:pt x="27201" y="88516"/>
                  </a:lnTo>
                  <a:cubicBezTo>
                    <a:pt x="7405" y="79525"/>
                    <a:pt x="-3544" y="58031"/>
                    <a:pt x="815" y="36721"/>
                  </a:cubicBezTo>
                  <a:lnTo>
                    <a:pt x="815" y="36721"/>
                  </a:lnTo>
                  <a:cubicBezTo>
                    <a:pt x="6060" y="11668"/>
                    <a:pt x="30611" y="-4387"/>
                    <a:pt x="55650" y="862"/>
                  </a:cubicBezTo>
                  <a:cubicBezTo>
                    <a:pt x="59691" y="1709"/>
                    <a:pt x="63601" y="3093"/>
                    <a:pt x="67275" y="4976"/>
                  </a:cubicBezTo>
                  <a:lnTo>
                    <a:pt x="185844" y="65767"/>
                  </a:lnTo>
                  <a:cubicBezTo>
                    <a:pt x="216503" y="81486"/>
                    <a:pt x="228621" y="119097"/>
                    <a:pt x="212910" y="149773"/>
                  </a:cubicBezTo>
                  <a:cubicBezTo>
                    <a:pt x="211472" y="152581"/>
                    <a:pt x="209823" y="155275"/>
                    <a:pt x="207978" y="157834"/>
                  </a:cubicBezTo>
                  <a:lnTo>
                    <a:pt x="149364" y="239098"/>
                  </a:lnTo>
                  <a:cubicBezTo>
                    <a:pt x="146618" y="242920"/>
                    <a:pt x="142200" y="245184"/>
                    <a:pt x="137496" y="245181"/>
                  </a:cubicBezTo>
                  <a:close/>
                </a:path>
              </a:pathLst>
            </a:custGeom>
            <a:solidFill>
              <a:srgbClr val="B8ABA5"/>
            </a:solidFill>
            <a:ln w="3250" cap="flat">
              <a:noFill/>
              <a:prstDash val="solid"/>
              <a:miter/>
            </a:ln>
          </p:spPr>
          <p:txBody>
            <a:bodyPr rtlCol="0" anchor="ctr"/>
            <a:lstStyle/>
            <a:p>
              <a:endParaRPr lang="en-VN"/>
            </a:p>
          </p:txBody>
        </p:sp>
        <p:sp>
          <p:nvSpPr>
            <p:cNvPr id="34" name="Graphic 6">
              <a:extLst>
                <a:ext uri="{FF2B5EF4-FFF2-40B4-BE49-F238E27FC236}">
                  <a16:creationId xmlns:a16="http://schemas.microsoft.com/office/drawing/2014/main" id="{02086F46-52F8-5B46-A4E1-9E79FF0395F5}"/>
                </a:ext>
              </a:extLst>
            </p:cNvPr>
            <p:cNvSpPr/>
            <p:nvPr/>
          </p:nvSpPr>
          <p:spPr>
            <a:xfrm>
              <a:off x="4681323" y="4385428"/>
              <a:ext cx="195163" cy="124058"/>
            </a:xfrm>
            <a:custGeom>
              <a:avLst/>
              <a:gdLst>
                <a:gd name="connsiteX0" fmla="*/ 19788 w 195163"/>
                <a:gd name="connsiteY0" fmla="*/ 100057 h 124058"/>
                <a:gd name="connsiteX1" fmla="*/ 63341 w 195163"/>
                <a:gd name="connsiteY1" fmla="*/ 47624 h 124058"/>
                <a:gd name="connsiteX2" fmla="*/ 99580 w 195163"/>
                <a:gd name="connsiteY2" fmla="*/ 90733 h 124058"/>
                <a:gd name="connsiteX3" fmla="*/ 133914 w 195163"/>
                <a:gd name="connsiteY3" fmla="*/ 94347 h 124058"/>
                <a:gd name="connsiteX4" fmla="*/ 160264 w 195163"/>
                <a:gd name="connsiteY4" fmla="*/ 122117 h 124058"/>
                <a:gd name="connsiteX5" fmla="*/ 191306 w 195163"/>
                <a:gd name="connsiteY5" fmla="*/ 108990 h 124058"/>
                <a:gd name="connsiteX6" fmla="*/ 191815 w 195163"/>
                <a:gd name="connsiteY6" fmla="*/ 72507 h 124058"/>
                <a:gd name="connsiteX7" fmla="*/ 63060 w 195163"/>
                <a:gd name="connsiteY7" fmla="*/ 4483 h 124058"/>
                <a:gd name="connsiteX8" fmla="*/ 20431 w 195163"/>
                <a:gd name="connsiteY8" fmla="*/ 30280 h 124058"/>
                <a:gd name="connsiteX9" fmla="*/ 34 w 195163"/>
                <a:gd name="connsiteY9" fmla="*/ 69556 h 124058"/>
                <a:gd name="connsiteX10" fmla="*/ 19076 w 195163"/>
                <a:gd name="connsiteY10" fmla="*/ 107552 h 12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163" h="124058">
                  <a:moveTo>
                    <a:pt x="19788" y="100057"/>
                  </a:moveTo>
                  <a:cubicBezTo>
                    <a:pt x="45018" y="98030"/>
                    <a:pt x="65965" y="72813"/>
                    <a:pt x="63341" y="47624"/>
                  </a:cubicBezTo>
                  <a:cubicBezTo>
                    <a:pt x="62729" y="69116"/>
                    <a:pt x="78313" y="87654"/>
                    <a:pt x="99580" y="90733"/>
                  </a:cubicBezTo>
                  <a:cubicBezTo>
                    <a:pt x="111153" y="92008"/>
                    <a:pt x="123840" y="88505"/>
                    <a:pt x="133914" y="94347"/>
                  </a:cubicBezTo>
                  <a:cubicBezTo>
                    <a:pt x="145070" y="100817"/>
                    <a:pt x="148640" y="116529"/>
                    <a:pt x="160264" y="122117"/>
                  </a:cubicBezTo>
                  <a:cubicBezTo>
                    <a:pt x="171494" y="127516"/>
                    <a:pt x="185757" y="120152"/>
                    <a:pt x="191306" y="108990"/>
                  </a:cubicBezTo>
                  <a:cubicBezTo>
                    <a:pt x="196854" y="97829"/>
                    <a:pt x="195492" y="84418"/>
                    <a:pt x="191815" y="72507"/>
                  </a:cubicBezTo>
                  <a:cubicBezTo>
                    <a:pt x="175035" y="18148"/>
                    <a:pt x="117389" y="-12307"/>
                    <a:pt x="63060" y="4483"/>
                  </a:cubicBezTo>
                  <a:cubicBezTo>
                    <a:pt x="46954" y="9461"/>
                    <a:pt x="32316" y="18319"/>
                    <a:pt x="20431" y="30280"/>
                  </a:cubicBezTo>
                  <a:cubicBezTo>
                    <a:pt x="9823" y="40956"/>
                    <a:pt x="1400" y="54563"/>
                    <a:pt x="34" y="69556"/>
                  </a:cubicBezTo>
                  <a:cubicBezTo>
                    <a:pt x="-1333" y="84548"/>
                    <a:pt x="5618" y="100816"/>
                    <a:pt x="19076" y="107552"/>
                  </a:cubicBezTo>
                  <a:close/>
                </a:path>
              </a:pathLst>
            </a:custGeom>
            <a:solidFill>
              <a:srgbClr val="2F2E41"/>
            </a:solidFill>
            <a:ln w="3250" cap="flat">
              <a:noFill/>
              <a:prstDash val="solid"/>
              <a:miter/>
            </a:ln>
          </p:spPr>
          <p:txBody>
            <a:bodyPr rtlCol="0" anchor="ctr"/>
            <a:lstStyle/>
            <a:p>
              <a:endParaRPr lang="en-VN"/>
            </a:p>
          </p:txBody>
        </p:sp>
        <p:sp>
          <p:nvSpPr>
            <p:cNvPr id="35" name="Graphic 6">
              <a:extLst>
                <a:ext uri="{FF2B5EF4-FFF2-40B4-BE49-F238E27FC236}">
                  <a16:creationId xmlns:a16="http://schemas.microsoft.com/office/drawing/2014/main" id="{02086F46-52F8-5B46-A4E1-9E79FF0395F5}"/>
                </a:ext>
              </a:extLst>
            </p:cNvPr>
            <p:cNvSpPr/>
            <p:nvPr/>
          </p:nvSpPr>
          <p:spPr>
            <a:xfrm>
              <a:off x="4466706" y="4260155"/>
              <a:ext cx="121094" cy="151369"/>
            </a:xfrm>
            <a:custGeom>
              <a:avLst/>
              <a:gdLst>
                <a:gd name="connsiteX0" fmla="*/ 48542 w 121094"/>
                <a:gd name="connsiteY0" fmla="*/ 3911 h 151369"/>
                <a:gd name="connsiteX1" fmla="*/ 61813 w 121094"/>
                <a:gd name="connsiteY1" fmla="*/ 48247 h 151369"/>
                <a:gd name="connsiteX2" fmla="*/ 58640 w 121094"/>
                <a:gd name="connsiteY2" fmla="*/ 53065 h 151369"/>
                <a:gd name="connsiteX3" fmla="*/ 120958 w 121094"/>
                <a:gd name="connsiteY3" fmla="*/ 151237 h 151369"/>
                <a:gd name="connsiteX4" fmla="*/ 60565 w 121094"/>
                <a:gd name="connsiteY4" fmla="*/ 150202 h 151369"/>
                <a:gd name="connsiteX5" fmla="*/ 10646 w 121094"/>
                <a:gd name="connsiteY5" fmla="*/ 57135 h 151369"/>
                <a:gd name="connsiteX6" fmla="*/ 8402 w 121094"/>
                <a:gd name="connsiteY6" fmla="*/ 10656 h 151369"/>
                <a:gd name="connsiteX7" fmla="*/ 48542 w 121094"/>
                <a:gd name="connsiteY7" fmla="*/ 3911 h 15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094" h="151369">
                  <a:moveTo>
                    <a:pt x="48542" y="3911"/>
                  </a:moveTo>
                  <a:cubicBezTo>
                    <a:pt x="64443" y="12487"/>
                    <a:pt x="70385" y="32337"/>
                    <a:pt x="61813" y="48247"/>
                  </a:cubicBezTo>
                  <a:cubicBezTo>
                    <a:pt x="60899" y="49944"/>
                    <a:pt x="59837" y="51556"/>
                    <a:pt x="58640" y="53065"/>
                  </a:cubicBezTo>
                  <a:lnTo>
                    <a:pt x="120958" y="151237"/>
                  </a:lnTo>
                  <a:lnTo>
                    <a:pt x="60565" y="150202"/>
                  </a:lnTo>
                  <a:lnTo>
                    <a:pt x="10646" y="57135"/>
                  </a:lnTo>
                  <a:cubicBezTo>
                    <a:pt x="-2802" y="44920"/>
                    <a:pt x="-3806" y="24111"/>
                    <a:pt x="8402" y="10656"/>
                  </a:cubicBezTo>
                  <a:cubicBezTo>
                    <a:pt x="18617" y="-602"/>
                    <a:pt x="35211" y="-3391"/>
                    <a:pt x="48542" y="3911"/>
                  </a:cubicBezTo>
                  <a:close/>
                </a:path>
              </a:pathLst>
            </a:custGeom>
            <a:solidFill>
              <a:srgbClr val="A0616A"/>
            </a:solidFill>
            <a:ln w="3250" cap="flat">
              <a:noFill/>
              <a:prstDash val="solid"/>
              <a:miter/>
            </a:ln>
          </p:spPr>
          <p:txBody>
            <a:bodyPr rtlCol="0" anchor="ctr"/>
            <a:lstStyle/>
            <a:p>
              <a:endParaRPr lang="en-VN"/>
            </a:p>
          </p:txBody>
        </p:sp>
        <p:sp>
          <p:nvSpPr>
            <p:cNvPr id="36" name="Graphic 6">
              <a:extLst>
                <a:ext uri="{FF2B5EF4-FFF2-40B4-BE49-F238E27FC236}">
                  <a16:creationId xmlns:a16="http://schemas.microsoft.com/office/drawing/2014/main" id="{02086F46-52F8-5B46-A4E1-9E79FF0395F5}"/>
                </a:ext>
              </a:extLst>
            </p:cNvPr>
            <p:cNvSpPr/>
            <p:nvPr/>
          </p:nvSpPr>
          <p:spPr>
            <a:xfrm>
              <a:off x="4484910" y="4325154"/>
              <a:ext cx="251508" cy="411037"/>
            </a:xfrm>
            <a:custGeom>
              <a:avLst/>
              <a:gdLst>
                <a:gd name="connsiteX0" fmla="*/ 80568 w 251508"/>
                <a:gd name="connsiteY0" fmla="*/ 8818 h 411037"/>
                <a:gd name="connsiteX1" fmla="*/ 160825 w 251508"/>
                <a:gd name="connsiteY1" fmla="*/ 198561 h 411037"/>
                <a:gd name="connsiteX2" fmla="*/ 244968 w 251508"/>
                <a:gd name="connsiteY2" fmla="*/ 341318 h 411037"/>
                <a:gd name="connsiteX3" fmla="*/ 228655 w 251508"/>
                <a:gd name="connsiteY3" fmla="*/ 404551 h 411037"/>
                <a:gd name="connsiteX4" fmla="*/ 218555 w 251508"/>
                <a:gd name="connsiteY4" fmla="*/ 408979 h 411037"/>
                <a:gd name="connsiteX5" fmla="*/ 218555 w 251508"/>
                <a:gd name="connsiteY5" fmla="*/ 408979 h 411037"/>
                <a:gd name="connsiteX6" fmla="*/ 163419 w 251508"/>
                <a:gd name="connsiteY6" fmla="*/ 384346 h 411037"/>
                <a:gd name="connsiteX7" fmla="*/ 1247 w 251508"/>
                <a:gd name="connsiteY7" fmla="*/ 37635 h 411037"/>
                <a:gd name="connsiteX8" fmla="*/ 8301 w 251508"/>
                <a:gd name="connsiteY8" fmla="*/ 18163 h 411037"/>
                <a:gd name="connsiteX9" fmla="*/ 10028 w 251508"/>
                <a:gd name="connsiteY9" fmla="*/ 17485 h 411037"/>
                <a:gd name="connsiteX10" fmla="*/ 62611 w 251508"/>
                <a:gd name="connsiteY10" fmla="*/ 584 h 411037"/>
                <a:gd name="connsiteX11" fmla="*/ 65677 w 251508"/>
                <a:gd name="connsiteY11" fmla="*/ -58 h 411037"/>
                <a:gd name="connsiteX12" fmla="*/ 80568 w 251508"/>
                <a:gd name="connsiteY12" fmla="*/ 8818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1508" h="411037">
                  <a:moveTo>
                    <a:pt x="80568" y="8818"/>
                  </a:moveTo>
                  <a:lnTo>
                    <a:pt x="160825" y="198561"/>
                  </a:lnTo>
                  <a:lnTo>
                    <a:pt x="244968" y="341318"/>
                  </a:lnTo>
                  <a:cubicBezTo>
                    <a:pt x="257915" y="363286"/>
                    <a:pt x="250611" y="391597"/>
                    <a:pt x="228655" y="404551"/>
                  </a:cubicBezTo>
                  <a:cubicBezTo>
                    <a:pt x="225478" y="406426"/>
                    <a:pt x="222087" y="407912"/>
                    <a:pt x="218555" y="408979"/>
                  </a:cubicBezTo>
                  <a:lnTo>
                    <a:pt x="218555" y="408979"/>
                  </a:lnTo>
                  <a:cubicBezTo>
                    <a:pt x="196620" y="415493"/>
                    <a:pt x="173214" y="405035"/>
                    <a:pt x="163419" y="384346"/>
                  </a:cubicBezTo>
                  <a:lnTo>
                    <a:pt x="1247" y="37635"/>
                  </a:lnTo>
                  <a:cubicBezTo>
                    <a:pt x="-2179" y="30309"/>
                    <a:pt x="979" y="21591"/>
                    <a:pt x="8301" y="18163"/>
                  </a:cubicBezTo>
                  <a:cubicBezTo>
                    <a:pt x="8862" y="17901"/>
                    <a:pt x="9438" y="17674"/>
                    <a:pt x="10028" y="17485"/>
                  </a:cubicBezTo>
                  <a:lnTo>
                    <a:pt x="62611" y="584"/>
                  </a:lnTo>
                  <a:cubicBezTo>
                    <a:pt x="63608" y="263"/>
                    <a:pt x="64635" y="48"/>
                    <a:pt x="65677" y="-58"/>
                  </a:cubicBezTo>
                  <a:cubicBezTo>
                    <a:pt x="72052" y="-702"/>
                    <a:pt x="78099" y="2901"/>
                    <a:pt x="80568" y="8818"/>
                  </a:cubicBezTo>
                  <a:close/>
                </a:path>
              </a:pathLst>
            </a:custGeom>
            <a:solidFill>
              <a:srgbClr val="B8ABA5"/>
            </a:solidFill>
            <a:ln w="3250" cap="flat">
              <a:noFill/>
              <a:prstDash val="solid"/>
              <a:miter/>
            </a:ln>
          </p:spPr>
          <p:txBody>
            <a:bodyPr rtlCol="0" anchor="ctr"/>
            <a:lstStyle/>
            <a:p>
              <a:endParaRPr lang="en-VN"/>
            </a:p>
          </p:txBody>
        </p:sp>
        <p:sp>
          <p:nvSpPr>
            <p:cNvPr id="37" name="Graphic 6">
              <a:extLst>
                <a:ext uri="{FF2B5EF4-FFF2-40B4-BE49-F238E27FC236}">
                  <a16:creationId xmlns:a16="http://schemas.microsoft.com/office/drawing/2014/main" id="{02086F46-52F8-5B46-A4E1-9E79FF0395F5}"/>
                </a:ext>
              </a:extLst>
            </p:cNvPr>
            <p:cNvSpPr/>
            <p:nvPr/>
          </p:nvSpPr>
          <p:spPr>
            <a:xfrm>
              <a:off x="2855640" y="5638475"/>
              <a:ext cx="2465558" cy="6509"/>
            </a:xfrm>
            <a:custGeom>
              <a:avLst/>
              <a:gdLst>
                <a:gd name="connsiteX0" fmla="*/ 2462170 w 2465558"/>
                <a:gd name="connsiteY0" fmla="*/ 6377 h 6509"/>
                <a:gd name="connsiteX1" fmla="*/ 3117 w 2465558"/>
                <a:gd name="connsiteY1" fmla="*/ 6377 h 6509"/>
                <a:gd name="connsiteX2" fmla="*/ -136 w 2465558"/>
                <a:gd name="connsiteY2" fmla="*/ 3122 h 6509"/>
                <a:gd name="connsiteX3" fmla="*/ 3117 w 2465558"/>
                <a:gd name="connsiteY3" fmla="*/ -132 h 6509"/>
                <a:gd name="connsiteX4" fmla="*/ 2462170 w 2465558"/>
                <a:gd name="connsiteY4" fmla="*/ -132 h 6509"/>
                <a:gd name="connsiteX5" fmla="*/ 2465423 w 2465558"/>
                <a:gd name="connsiteY5" fmla="*/ 3122 h 6509"/>
                <a:gd name="connsiteX6" fmla="*/ 2462170 w 2465558"/>
                <a:gd name="connsiteY6" fmla="*/ 6377 h 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5558" h="6509">
                  <a:moveTo>
                    <a:pt x="2462170" y="6377"/>
                  </a:moveTo>
                  <a:lnTo>
                    <a:pt x="3117" y="6377"/>
                  </a:lnTo>
                  <a:cubicBezTo>
                    <a:pt x="1321" y="6377"/>
                    <a:pt x="-136" y="4920"/>
                    <a:pt x="-136" y="3122"/>
                  </a:cubicBezTo>
                  <a:cubicBezTo>
                    <a:pt x="-136" y="1325"/>
                    <a:pt x="1321" y="-132"/>
                    <a:pt x="3117" y="-132"/>
                  </a:cubicBezTo>
                  <a:lnTo>
                    <a:pt x="2462170" y="-132"/>
                  </a:lnTo>
                  <a:cubicBezTo>
                    <a:pt x="2463967" y="-132"/>
                    <a:pt x="2465423" y="1325"/>
                    <a:pt x="2465423" y="3122"/>
                  </a:cubicBezTo>
                  <a:cubicBezTo>
                    <a:pt x="2465423" y="4920"/>
                    <a:pt x="2463967" y="6377"/>
                    <a:pt x="2462170" y="6377"/>
                  </a:cubicBezTo>
                  <a:close/>
                </a:path>
              </a:pathLst>
            </a:custGeom>
            <a:solidFill>
              <a:srgbClr val="665650"/>
            </a:solidFill>
            <a:ln w="3250" cap="flat">
              <a:noFill/>
              <a:prstDash val="solid"/>
              <a:miter/>
            </a:ln>
          </p:spPr>
          <p:txBody>
            <a:bodyPr rtlCol="0" anchor="ctr"/>
            <a:lstStyle/>
            <a:p>
              <a:endParaRPr lang="en-VN"/>
            </a:p>
          </p:txBody>
        </p:sp>
        <p:sp>
          <p:nvSpPr>
            <p:cNvPr id="38" name="Graphic 6">
              <a:extLst>
                <a:ext uri="{FF2B5EF4-FFF2-40B4-BE49-F238E27FC236}">
                  <a16:creationId xmlns:a16="http://schemas.microsoft.com/office/drawing/2014/main" id="{02086F46-52F8-5B46-A4E1-9E79FF0395F5}"/>
                </a:ext>
              </a:extLst>
            </p:cNvPr>
            <p:cNvSpPr/>
            <p:nvPr/>
          </p:nvSpPr>
          <p:spPr>
            <a:xfrm>
              <a:off x="4793797" y="3926602"/>
              <a:ext cx="6505" cy="273378"/>
            </a:xfrm>
            <a:custGeom>
              <a:avLst/>
              <a:gdLst>
                <a:gd name="connsiteX0" fmla="*/ 6370 w 6505"/>
                <a:gd name="connsiteY0" fmla="*/ 3122 h 273378"/>
                <a:gd name="connsiteX1" fmla="*/ 6370 w 6505"/>
                <a:gd name="connsiteY1" fmla="*/ 269992 h 273378"/>
                <a:gd name="connsiteX2" fmla="*/ 3117 w 6505"/>
                <a:gd name="connsiteY2" fmla="*/ 273247 h 273378"/>
                <a:gd name="connsiteX3" fmla="*/ -136 w 6505"/>
                <a:gd name="connsiteY3" fmla="*/ 269992 h 273378"/>
                <a:gd name="connsiteX4" fmla="*/ -136 w 6505"/>
                <a:gd name="connsiteY4" fmla="*/ 3122 h 273378"/>
                <a:gd name="connsiteX5" fmla="*/ 3117 w 6505"/>
                <a:gd name="connsiteY5" fmla="*/ -132 h 273378"/>
                <a:gd name="connsiteX6" fmla="*/ 6370 w 6505"/>
                <a:gd name="connsiteY6" fmla="*/ 3122 h 273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 h="273378">
                  <a:moveTo>
                    <a:pt x="6370" y="3122"/>
                  </a:moveTo>
                  <a:lnTo>
                    <a:pt x="6370" y="269992"/>
                  </a:lnTo>
                  <a:cubicBezTo>
                    <a:pt x="6370" y="271789"/>
                    <a:pt x="4913" y="273247"/>
                    <a:pt x="3117" y="273247"/>
                  </a:cubicBezTo>
                  <a:cubicBezTo>
                    <a:pt x="1320" y="273247"/>
                    <a:pt x="-136" y="271789"/>
                    <a:pt x="-136" y="269992"/>
                  </a:cubicBezTo>
                  <a:lnTo>
                    <a:pt x="-136" y="3122"/>
                  </a:lnTo>
                  <a:cubicBezTo>
                    <a:pt x="-136" y="1325"/>
                    <a:pt x="1320" y="-132"/>
                    <a:pt x="3117" y="-132"/>
                  </a:cubicBezTo>
                  <a:cubicBezTo>
                    <a:pt x="4913" y="-132"/>
                    <a:pt x="6370" y="1325"/>
                    <a:pt x="6370" y="3122"/>
                  </a:cubicBezTo>
                  <a:close/>
                </a:path>
              </a:pathLst>
            </a:custGeom>
            <a:solidFill>
              <a:srgbClr val="933C3C"/>
            </a:solidFill>
            <a:ln w="3250" cap="flat">
              <a:noFill/>
              <a:prstDash val="solid"/>
              <a:miter/>
            </a:ln>
          </p:spPr>
          <p:txBody>
            <a:bodyPr rtlCol="0" anchor="ctr"/>
            <a:lstStyle/>
            <a:p>
              <a:endParaRPr lang="en-VN"/>
            </a:p>
          </p:txBody>
        </p:sp>
        <p:sp>
          <p:nvSpPr>
            <p:cNvPr id="39" name="Graphic 6">
              <a:extLst>
                <a:ext uri="{FF2B5EF4-FFF2-40B4-BE49-F238E27FC236}">
                  <a16:creationId xmlns:a16="http://schemas.microsoft.com/office/drawing/2014/main" id="{02086F46-52F8-5B46-A4E1-9E79FF0395F5}"/>
                </a:ext>
              </a:extLst>
            </p:cNvPr>
            <p:cNvSpPr/>
            <p:nvPr/>
          </p:nvSpPr>
          <p:spPr>
            <a:xfrm>
              <a:off x="4985173" y="4150696"/>
              <a:ext cx="98506" cy="98560"/>
            </a:xfrm>
            <a:custGeom>
              <a:avLst/>
              <a:gdLst>
                <a:gd name="connsiteX0" fmla="*/ 97413 w 98506"/>
                <a:gd name="connsiteY0" fmla="*/ 5429 h 98560"/>
                <a:gd name="connsiteX1" fmla="*/ 5412 w 98506"/>
                <a:gd name="connsiteY1" fmla="*/ 97480 h 98560"/>
                <a:gd name="connsiteX2" fmla="*/ 812 w 98506"/>
                <a:gd name="connsiteY2" fmla="*/ 97470 h 98560"/>
                <a:gd name="connsiteX3" fmla="*/ 812 w 98506"/>
                <a:gd name="connsiteY3" fmla="*/ 92877 h 98560"/>
                <a:gd name="connsiteX4" fmla="*/ 92812 w 98506"/>
                <a:gd name="connsiteY4" fmla="*/ 826 h 98560"/>
                <a:gd name="connsiteX5" fmla="*/ 97412 w 98506"/>
                <a:gd name="connsiteY5" fmla="*/ 816 h 98560"/>
                <a:gd name="connsiteX6" fmla="*/ 97423 w 98506"/>
                <a:gd name="connsiteY6" fmla="*/ 5418 h 98560"/>
                <a:gd name="connsiteX7" fmla="*/ 97412 w 98506"/>
                <a:gd name="connsiteY7" fmla="*/ 5429 h 98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06" h="98560">
                  <a:moveTo>
                    <a:pt x="97413" y="5429"/>
                  </a:moveTo>
                  <a:lnTo>
                    <a:pt x="5412" y="97480"/>
                  </a:lnTo>
                  <a:cubicBezTo>
                    <a:pt x="4139" y="98748"/>
                    <a:pt x="2079" y="98744"/>
                    <a:pt x="812" y="97470"/>
                  </a:cubicBezTo>
                  <a:cubicBezTo>
                    <a:pt x="-452" y="96200"/>
                    <a:pt x="-452" y="94147"/>
                    <a:pt x="812" y="92877"/>
                  </a:cubicBezTo>
                  <a:lnTo>
                    <a:pt x="92812" y="826"/>
                  </a:lnTo>
                  <a:cubicBezTo>
                    <a:pt x="94080" y="-448"/>
                    <a:pt x="96139" y="-452"/>
                    <a:pt x="97412" y="816"/>
                  </a:cubicBezTo>
                  <a:cubicBezTo>
                    <a:pt x="98686" y="2084"/>
                    <a:pt x="98690" y="4144"/>
                    <a:pt x="97423" y="5418"/>
                  </a:cubicBezTo>
                  <a:cubicBezTo>
                    <a:pt x="97419" y="5422"/>
                    <a:pt x="97416" y="5425"/>
                    <a:pt x="97412" y="5429"/>
                  </a:cubicBezTo>
                  <a:close/>
                </a:path>
              </a:pathLst>
            </a:custGeom>
            <a:solidFill>
              <a:srgbClr val="933C3C"/>
            </a:solidFill>
            <a:ln w="3250" cap="flat">
              <a:noFill/>
              <a:prstDash val="solid"/>
              <a:miter/>
            </a:ln>
          </p:spPr>
          <p:txBody>
            <a:bodyPr rtlCol="0" anchor="ctr"/>
            <a:lstStyle/>
            <a:p>
              <a:endParaRPr lang="en-VN"/>
            </a:p>
          </p:txBody>
        </p:sp>
        <p:sp>
          <p:nvSpPr>
            <p:cNvPr id="40" name="Graphic 6">
              <a:extLst>
                <a:ext uri="{FF2B5EF4-FFF2-40B4-BE49-F238E27FC236}">
                  <a16:creationId xmlns:a16="http://schemas.microsoft.com/office/drawing/2014/main" id="{02086F46-52F8-5B46-A4E1-9E79FF0395F5}"/>
                </a:ext>
              </a:extLst>
            </p:cNvPr>
            <p:cNvSpPr/>
            <p:nvPr/>
          </p:nvSpPr>
          <p:spPr>
            <a:xfrm>
              <a:off x="4510420" y="4150696"/>
              <a:ext cx="98511" cy="98565"/>
            </a:xfrm>
            <a:custGeom>
              <a:avLst/>
              <a:gdLst>
                <a:gd name="connsiteX0" fmla="*/ 822 w 98511"/>
                <a:gd name="connsiteY0" fmla="*/ 5429 h 98565"/>
                <a:gd name="connsiteX1" fmla="*/ 92823 w 98511"/>
                <a:gd name="connsiteY1" fmla="*/ 97480 h 98565"/>
                <a:gd name="connsiteX2" fmla="*/ 97423 w 98511"/>
                <a:gd name="connsiteY2" fmla="*/ 97480 h 98565"/>
                <a:gd name="connsiteX3" fmla="*/ 97423 w 98511"/>
                <a:gd name="connsiteY3" fmla="*/ 92877 h 98565"/>
                <a:gd name="connsiteX4" fmla="*/ 5422 w 98511"/>
                <a:gd name="connsiteY4" fmla="*/ 826 h 98565"/>
                <a:gd name="connsiteX5" fmla="*/ 822 w 98511"/>
                <a:gd name="connsiteY5" fmla="*/ 816 h 98565"/>
                <a:gd name="connsiteX6" fmla="*/ 812 w 98511"/>
                <a:gd name="connsiteY6" fmla="*/ 5418 h 98565"/>
                <a:gd name="connsiteX7" fmla="*/ 822 w 98511"/>
                <a:gd name="connsiteY7" fmla="*/ 5429 h 9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11" h="98565">
                  <a:moveTo>
                    <a:pt x="822" y="5429"/>
                  </a:moveTo>
                  <a:lnTo>
                    <a:pt x="92823" y="97480"/>
                  </a:lnTo>
                  <a:cubicBezTo>
                    <a:pt x="94093" y="98751"/>
                    <a:pt x="96153" y="98751"/>
                    <a:pt x="97423" y="97480"/>
                  </a:cubicBezTo>
                  <a:cubicBezTo>
                    <a:pt x="98693" y="96209"/>
                    <a:pt x="98693" y="94148"/>
                    <a:pt x="97423" y="92877"/>
                  </a:cubicBezTo>
                  <a:lnTo>
                    <a:pt x="5422" y="826"/>
                  </a:lnTo>
                  <a:cubicBezTo>
                    <a:pt x="4155" y="-448"/>
                    <a:pt x="2095" y="-452"/>
                    <a:pt x="822" y="816"/>
                  </a:cubicBezTo>
                  <a:cubicBezTo>
                    <a:pt x="-451" y="2084"/>
                    <a:pt x="-456" y="4144"/>
                    <a:pt x="812" y="5418"/>
                  </a:cubicBezTo>
                  <a:cubicBezTo>
                    <a:pt x="815" y="5422"/>
                    <a:pt x="819" y="5425"/>
                    <a:pt x="822" y="5429"/>
                  </a:cubicBezTo>
                  <a:close/>
                </a:path>
              </a:pathLst>
            </a:custGeom>
            <a:solidFill>
              <a:srgbClr val="933C3C"/>
            </a:solidFill>
            <a:ln w="3250" cap="flat">
              <a:noFill/>
              <a:prstDash val="solid"/>
              <a:miter/>
            </a:ln>
          </p:spPr>
          <p:txBody>
            <a:bodyPr rtlCol="0" anchor="ctr"/>
            <a:lstStyle/>
            <a:p>
              <a:endParaRPr lang="en-VN"/>
            </a:p>
          </p:txBody>
        </p:sp>
      </p:grpSp>
      <p:sp>
        <p:nvSpPr>
          <p:cNvPr id="16" name="Rectangle: Rounded Corners 15">
            <a:extLst>
              <a:ext uri="{FF2B5EF4-FFF2-40B4-BE49-F238E27FC236}">
                <a16:creationId xmlns:a16="http://schemas.microsoft.com/office/drawing/2014/main" id="{ABADFCE2-99E7-4B4B-A484-AF7D8941976A}"/>
              </a:ext>
            </a:extLst>
          </p:cNvPr>
          <p:cNvSpPr/>
          <p:nvPr/>
        </p:nvSpPr>
        <p:spPr>
          <a:xfrm>
            <a:off x="-96688" y="964194"/>
            <a:ext cx="12454328" cy="8206016"/>
          </a:xfrm>
          <a:prstGeom prst="roundRect">
            <a:avLst>
              <a:gd name="adj" fmla="val 6616"/>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9" name="TextBox 28">
            <a:extLst>
              <a:ext uri="{FF2B5EF4-FFF2-40B4-BE49-F238E27FC236}">
                <a16:creationId xmlns:a16="http://schemas.microsoft.com/office/drawing/2014/main" id="{F9D51C9C-C606-44FA-872A-1F08160B15A7}"/>
              </a:ext>
            </a:extLst>
          </p:cNvPr>
          <p:cNvSpPr txBox="1"/>
          <p:nvPr/>
        </p:nvSpPr>
        <p:spPr>
          <a:xfrm>
            <a:off x="8097773" y="1209297"/>
            <a:ext cx="3669664" cy="830997"/>
          </a:xfrm>
          <a:prstGeom prst="rect">
            <a:avLst/>
          </a:prstGeom>
          <a:noFill/>
        </p:spPr>
        <p:txBody>
          <a:bodyPr wrap="square" rtlCol="0">
            <a:spAutoFit/>
          </a:bodyPr>
          <a:lstStyle>
            <a:defPPr>
              <a:defRPr lang="en-VN"/>
            </a:defPPr>
            <a:lvl1pPr>
              <a:defRPr>
                <a:solidFill>
                  <a:srgbClr val="806D64"/>
                </a:solidFill>
                <a:latin typeface="Century Gothic" panose="020B0502020202020204" pitchFamily="34" charset="0"/>
              </a:defRPr>
            </a:lvl1pPr>
          </a:lstStyle>
          <a:p>
            <a:pPr algn="r"/>
            <a:r>
              <a:rPr lang="en-MY" sz="2400" b="1">
                <a:solidFill>
                  <a:schemeClr val="accent4">
                    <a:lumMod val="20000"/>
                    <a:lumOff val="80000"/>
                  </a:schemeClr>
                </a:solidFill>
              </a:rPr>
              <a:t>It has following disadvatages</a:t>
            </a:r>
            <a:endParaRPr lang="en-MY" sz="2400" b="1" dirty="0">
              <a:solidFill>
                <a:schemeClr val="accent4">
                  <a:lumMod val="20000"/>
                  <a:lumOff val="80000"/>
                </a:schemeClr>
              </a:solidFill>
            </a:endParaRPr>
          </a:p>
        </p:txBody>
      </p:sp>
      <p:sp>
        <p:nvSpPr>
          <p:cNvPr id="21" name="Rounded Rectangle 20">
            <a:extLst>
              <a:ext uri="{FF2B5EF4-FFF2-40B4-BE49-F238E27FC236}">
                <a16:creationId xmlns:a16="http://schemas.microsoft.com/office/drawing/2014/main" id="{A5332339-DBBF-CA41-B822-FFDF3888704E}"/>
              </a:ext>
            </a:extLst>
          </p:cNvPr>
          <p:cNvSpPr/>
          <p:nvPr/>
        </p:nvSpPr>
        <p:spPr>
          <a:xfrm rot="5400000">
            <a:off x="373849" y="3173181"/>
            <a:ext cx="2161355" cy="1736809"/>
          </a:xfrm>
          <a:prstGeom prst="roundRect">
            <a:avLst/>
          </a:prstGeom>
          <a:solidFill>
            <a:schemeClr val="bg1"/>
          </a:solid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33" name="Group 132">
            <a:extLst>
              <a:ext uri="{FF2B5EF4-FFF2-40B4-BE49-F238E27FC236}">
                <a16:creationId xmlns:a16="http://schemas.microsoft.com/office/drawing/2014/main" id="{5F69B02A-60BC-5742-850B-7FB4EE07FAA8}"/>
              </a:ext>
            </a:extLst>
          </p:cNvPr>
          <p:cNvGrpSpPr/>
          <p:nvPr/>
        </p:nvGrpSpPr>
        <p:grpSpPr>
          <a:xfrm>
            <a:off x="2866557" y="1718248"/>
            <a:ext cx="2611861" cy="2017836"/>
            <a:chOff x="2550879" y="3284985"/>
            <a:chExt cx="1736809" cy="1153743"/>
          </a:xfrm>
          <a:solidFill>
            <a:srgbClr val="00B0F0"/>
          </a:solidFill>
        </p:grpSpPr>
        <p:sp>
          <p:nvSpPr>
            <p:cNvPr id="73" name="Rounded Rectangle 72">
              <a:extLst>
                <a:ext uri="{FF2B5EF4-FFF2-40B4-BE49-F238E27FC236}">
                  <a16:creationId xmlns:a16="http://schemas.microsoft.com/office/drawing/2014/main" id="{2FEC94A0-9EA6-C34B-92C5-89C148C3CBD8}"/>
                </a:ext>
              </a:extLst>
            </p:cNvPr>
            <p:cNvSpPr/>
            <p:nvPr/>
          </p:nvSpPr>
          <p:spPr>
            <a:xfrm rot="5400000">
              <a:off x="2842412" y="2993452"/>
              <a:ext cx="1153743" cy="1736809"/>
            </a:xfrm>
            <a:prstGeom prst="roundRect">
              <a:avLst/>
            </a:prstGeom>
            <a:grp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1" name="TextBox 80">
              <a:extLst>
                <a:ext uri="{FF2B5EF4-FFF2-40B4-BE49-F238E27FC236}">
                  <a16:creationId xmlns:a16="http://schemas.microsoft.com/office/drawing/2014/main" id="{68E3F38F-422F-5C44-848A-8EBB55A8EE5D}"/>
                </a:ext>
              </a:extLst>
            </p:cNvPr>
            <p:cNvSpPr txBox="1"/>
            <p:nvPr/>
          </p:nvSpPr>
          <p:spPr>
            <a:xfrm>
              <a:off x="2574333" y="3453067"/>
              <a:ext cx="1682319" cy="756706"/>
            </a:xfrm>
            <a:prstGeom prst="rect">
              <a:avLst/>
            </a:prstGeom>
            <a:grpFill/>
          </p:spPr>
          <p:txBody>
            <a:bodyPr wrap="square" rtlCol="0">
              <a:spAutoFit/>
            </a:bodyPr>
            <a:lstStyle/>
            <a:p>
              <a:pPr algn="ctr"/>
              <a:r>
                <a:rPr lang="en-US" sz="1600" b="1" dirty="0">
                  <a:solidFill>
                    <a:schemeClr val="accent4">
                      <a:lumMod val="20000"/>
                      <a:lumOff val="80000"/>
                    </a:schemeClr>
                  </a:solidFill>
                  <a:latin typeface="Century Gothic" panose="020B0502020202020204" pitchFamily="34" charset="0"/>
                </a:rPr>
                <a:t>Integrating Reacts with a typical MVC framework like Rail necessitates a lot of setup.</a:t>
              </a:r>
              <a:endParaRPr lang="en-VN" sz="1600" b="1" dirty="0">
                <a:solidFill>
                  <a:schemeClr val="accent4">
                    <a:lumMod val="20000"/>
                    <a:lumOff val="80000"/>
                  </a:schemeClr>
                </a:solidFill>
                <a:latin typeface="Century Gothic" panose="020B0502020202020204" pitchFamily="34" charset="0"/>
              </a:endParaRPr>
            </a:p>
          </p:txBody>
        </p:sp>
      </p:grpSp>
      <p:grpSp>
        <p:nvGrpSpPr>
          <p:cNvPr id="134" name="Group 133">
            <a:extLst>
              <a:ext uri="{FF2B5EF4-FFF2-40B4-BE49-F238E27FC236}">
                <a16:creationId xmlns:a16="http://schemas.microsoft.com/office/drawing/2014/main" id="{5A0975FE-F158-454D-A530-C0927EBE8572}"/>
              </a:ext>
            </a:extLst>
          </p:cNvPr>
          <p:cNvGrpSpPr/>
          <p:nvPr/>
        </p:nvGrpSpPr>
        <p:grpSpPr>
          <a:xfrm>
            <a:off x="2882799" y="3849789"/>
            <a:ext cx="2709034" cy="2207463"/>
            <a:chOff x="2545630" y="4904743"/>
            <a:chExt cx="1801426" cy="1152509"/>
          </a:xfrm>
          <a:solidFill>
            <a:srgbClr val="00B0F0"/>
          </a:solidFill>
        </p:grpSpPr>
        <p:sp>
          <p:nvSpPr>
            <p:cNvPr id="74" name="Rounded Rectangle 73">
              <a:extLst>
                <a:ext uri="{FF2B5EF4-FFF2-40B4-BE49-F238E27FC236}">
                  <a16:creationId xmlns:a16="http://schemas.microsoft.com/office/drawing/2014/main" id="{5A962B71-BE6F-044E-8072-DC96A781BE9D}"/>
                </a:ext>
              </a:extLst>
            </p:cNvPr>
            <p:cNvSpPr/>
            <p:nvPr/>
          </p:nvSpPr>
          <p:spPr>
            <a:xfrm rot="5400000">
              <a:off x="2851141" y="4612593"/>
              <a:ext cx="1152509" cy="1736809"/>
            </a:xfrm>
            <a:prstGeom prst="roundRect">
              <a:avLst/>
            </a:prstGeom>
            <a:grpFill/>
            <a:ln>
              <a:noFill/>
            </a:ln>
            <a:effectLst>
              <a:outerShdw blurRad="381000" dist="381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2" name="TextBox 81">
              <a:extLst>
                <a:ext uri="{FF2B5EF4-FFF2-40B4-BE49-F238E27FC236}">
                  <a16:creationId xmlns:a16="http://schemas.microsoft.com/office/drawing/2014/main" id="{FDB0CD74-2B69-D942-8566-11B8828467BE}"/>
                </a:ext>
              </a:extLst>
            </p:cNvPr>
            <p:cNvSpPr txBox="1"/>
            <p:nvPr/>
          </p:nvSpPr>
          <p:spPr>
            <a:xfrm>
              <a:off x="2545630" y="5105058"/>
              <a:ext cx="1801426" cy="690963"/>
            </a:xfrm>
            <a:prstGeom prst="rect">
              <a:avLst/>
            </a:prstGeom>
            <a:noFill/>
          </p:spPr>
          <p:txBody>
            <a:bodyPr wrap="square" rtlCol="0">
              <a:spAutoFit/>
            </a:bodyPr>
            <a:lstStyle/>
            <a:p>
              <a:pPr algn="ctr"/>
              <a:r>
                <a:rPr lang="en-US" sz="1600" b="1" dirty="0">
                  <a:solidFill>
                    <a:schemeClr val="accent4">
                      <a:lumMod val="20000"/>
                      <a:lumOff val="80000"/>
                    </a:schemeClr>
                  </a:solidFill>
                  <a:latin typeface="Century Gothic" panose="020B0502020202020204" pitchFamily="34" charset="0"/>
                </a:rPr>
                <a:t>Users using ReactJS would need a thorough understanding of how to integrate a user interface with the MVC framework.</a:t>
              </a:r>
              <a:endParaRPr lang="en-VN" sz="1600" b="1" dirty="0">
                <a:solidFill>
                  <a:schemeClr val="accent4">
                    <a:lumMod val="20000"/>
                    <a:lumOff val="80000"/>
                  </a:schemeClr>
                </a:solidFill>
                <a:latin typeface="Century Gothic" panose="020B0502020202020204" pitchFamily="34" charset="0"/>
              </a:endParaRPr>
            </a:p>
          </p:txBody>
        </p:sp>
      </p:grpSp>
      <p:grpSp>
        <p:nvGrpSpPr>
          <p:cNvPr id="135" name="Group 134">
            <a:extLst>
              <a:ext uri="{FF2B5EF4-FFF2-40B4-BE49-F238E27FC236}">
                <a16:creationId xmlns:a16="http://schemas.microsoft.com/office/drawing/2014/main" id="{75E57545-D866-3147-81DB-6FF30D6CB330}"/>
              </a:ext>
            </a:extLst>
          </p:cNvPr>
          <p:cNvGrpSpPr/>
          <p:nvPr/>
        </p:nvGrpSpPr>
        <p:grpSpPr>
          <a:xfrm>
            <a:off x="2495279" y="2564904"/>
            <a:ext cx="278449" cy="2867256"/>
            <a:chOff x="2279575" y="2564904"/>
            <a:chExt cx="278449" cy="2867256"/>
          </a:xfrm>
        </p:grpSpPr>
        <p:cxnSp>
          <p:nvCxnSpPr>
            <p:cNvPr id="43" name="Straight Connector 42">
              <a:extLst>
                <a:ext uri="{FF2B5EF4-FFF2-40B4-BE49-F238E27FC236}">
                  <a16:creationId xmlns:a16="http://schemas.microsoft.com/office/drawing/2014/main" id="{889E06C5-84A7-8147-95EA-F0A19B82D9A3}"/>
                </a:ext>
              </a:extLst>
            </p:cNvPr>
            <p:cNvCxnSpPr/>
            <p:nvPr/>
          </p:nvCxnSpPr>
          <p:spPr>
            <a:xfrm>
              <a:off x="2279576" y="2564904"/>
              <a:ext cx="0" cy="2867256"/>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43A3F587-B2C0-BF47-8219-DB01C91CF8A8}"/>
                </a:ext>
              </a:extLst>
            </p:cNvPr>
            <p:cNvCxnSpPr>
              <a:cxnSpLocks/>
            </p:cNvCxnSpPr>
            <p:nvPr/>
          </p:nvCxnSpPr>
          <p:spPr>
            <a:xfrm>
              <a:off x="2279576" y="2564904"/>
              <a:ext cx="271303" cy="0"/>
            </a:xfrm>
            <a:prstGeom prst="straightConnector1">
              <a:avLst/>
            </a:prstGeom>
            <a:ln>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6202548C-F1A6-1843-9B1F-7837D6A95955}"/>
                </a:ext>
              </a:extLst>
            </p:cNvPr>
            <p:cNvCxnSpPr/>
            <p:nvPr/>
          </p:nvCxnSpPr>
          <p:spPr>
            <a:xfrm>
              <a:off x="2279575" y="3717032"/>
              <a:ext cx="271303" cy="0"/>
            </a:xfrm>
            <a:prstGeom prst="straightConnector1">
              <a:avLst/>
            </a:prstGeom>
            <a:ln>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A16B1C71-4D12-3246-B7C1-CDA96CF94A93}"/>
                </a:ext>
              </a:extLst>
            </p:cNvPr>
            <p:cNvCxnSpPr/>
            <p:nvPr/>
          </p:nvCxnSpPr>
          <p:spPr>
            <a:xfrm>
              <a:off x="2286721" y="5429590"/>
              <a:ext cx="271303" cy="0"/>
            </a:xfrm>
            <a:prstGeom prst="straightConnector1">
              <a:avLst/>
            </a:prstGeom>
            <a:ln>
              <a:solidFill>
                <a:schemeClr val="accent4">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2" name="Group 141">
            <a:extLst>
              <a:ext uri="{FF2B5EF4-FFF2-40B4-BE49-F238E27FC236}">
                <a16:creationId xmlns:a16="http://schemas.microsoft.com/office/drawing/2014/main" id="{8DA0736F-E918-4D45-97DA-32BEFC9EFE90}"/>
              </a:ext>
            </a:extLst>
          </p:cNvPr>
          <p:cNvGrpSpPr/>
          <p:nvPr/>
        </p:nvGrpSpPr>
        <p:grpSpPr>
          <a:xfrm flipH="1">
            <a:off x="7935537" y="2717616"/>
            <a:ext cx="3633046" cy="3231664"/>
            <a:chOff x="6816080" y="4004226"/>
            <a:chExt cx="1828756" cy="1626713"/>
          </a:xfrm>
          <a:effectLst>
            <a:outerShdw blurRad="190500" dist="127000" dir="8100000" algn="tr" rotWithShape="0">
              <a:prstClr val="black">
                <a:alpha val="40000"/>
              </a:prstClr>
            </a:outerShdw>
          </a:effectLst>
        </p:grpSpPr>
        <p:sp>
          <p:nvSpPr>
            <p:cNvPr id="143" name="Graphic 42">
              <a:extLst>
                <a:ext uri="{FF2B5EF4-FFF2-40B4-BE49-F238E27FC236}">
                  <a16:creationId xmlns:a16="http://schemas.microsoft.com/office/drawing/2014/main" id="{1131E513-927B-044C-B67C-F918B756508E}"/>
                </a:ext>
              </a:extLst>
            </p:cNvPr>
            <p:cNvSpPr/>
            <p:nvPr/>
          </p:nvSpPr>
          <p:spPr>
            <a:xfrm>
              <a:off x="6893598" y="4004226"/>
              <a:ext cx="694185" cy="694238"/>
            </a:xfrm>
            <a:custGeom>
              <a:avLst/>
              <a:gdLst>
                <a:gd name="connsiteX0" fmla="*/ 109025 w 694185"/>
                <a:gd name="connsiteY0" fmla="*/ 599770 h 694238"/>
                <a:gd name="connsiteX1" fmla="*/ 39534 w 694185"/>
                <a:gd name="connsiteY1" fmla="*/ 677668 h 694238"/>
                <a:gd name="connsiteX2" fmla="*/ 179655 w 694185"/>
                <a:gd name="connsiteY2" fmla="*/ 651117 h 694238"/>
                <a:gd name="connsiteX3" fmla="*/ 650950 w 694185"/>
                <a:gd name="connsiteY3" fmla="*/ 514096 h 694238"/>
                <a:gd name="connsiteX4" fmla="*/ 513929 w 694185"/>
                <a:gd name="connsiteY4" fmla="*/ 42801 h 694238"/>
                <a:gd name="connsiteX5" fmla="*/ 42634 w 694185"/>
                <a:gd name="connsiteY5" fmla="*/ 179822 h 694238"/>
                <a:gd name="connsiteX6" fmla="*/ 109025 w 694185"/>
                <a:gd name="connsiteY6" fmla="*/ 599771 h 694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185" h="694238">
                  <a:moveTo>
                    <a:pt x="109025" y="599770"/>
                  </a:moveTo>
                  <a:lnTo>
                    <a:pt x="39534" y="677668"/>
                  </a:lnTo>
                  <a:cubicBezTo>
                    <a:pt x="97263" y="702156"/>
                    <a:pt x="155701" y="668161"/>
                    <a:pt x="179655" y="651117"/>
                  </a:cubicBezTo>
                  <a:cubicBezTo>
                    <a:pt x="347637" y="743424"/>
                    <a:pt x="558643" y="682078"/>
                    <a:pt x="650950" y="514096"/>
                  </a:cubicBezTo>
                  <a:cubicBezTo>
                    <a:pt x="743257" y="346114"/>
                    <a:pt x="681911" y="135108"/>
                    <a:pt x="513929" y="42801"/>
                  </a:cubicBezTo>
                  <a:cubicBezTo>
                    <a:pt x="345947" y="-49506"/>
                    <a:pt x="134941" y="11840"/>
                    <a:pt x="42634" y="179822"/>
                  </a:cubicBezTo>
                  <a:cubicBezTo>
                    <a:pt x="-33605" y="318563"/>
                    <a:pt x="-6295" y="491313"/>
                    <a:pt x="109025" y="599771"/>
                  </a:cubicBezTo>
                  <a:close/>
                </a:path>
              </a:pathLst>
            </a:custGeom>
            <a:solidFill>
              <a:schemeClr val="accent4">
                <a:lumMod val="40000"/>
                <a:lumOff val="60000"/>
              </a:schemeClr>
            </a:solidFill>
            <a:ln w="2805" cap="flat">
              <a:noFill/>
              <a:prstDash val="solid"/>
              <a:miter/>
            </a:ln>
          </p:spPr>
          <p:txBody>
            <a:bodyPr rtlCol="0" anchor="ctr"/>
            <a:lstStyle/>
            <a:p>
              <a:endParaRPr lang="en-VN"/>
            </a:p>
          </p:txBody>
        </p:sp>
        <p:sp>
          <p:nvSpPr>
            <p:cNvPr id="144" name="Graphic 42">
              <a:extLst>
                <a:ext uri="{FF2B5EF4-FFF2-40B4-BE49-F238E27FC236}">
                  <a16:creationId xmlns:a16="http://schemas.microsoft.com/office/drawing/2014/main" id="{55914277-976D-DD4E-92F6-7A5680535C38}"/>
                </a:ext>
              </a:extLst>
            </p:cNvPr>
            <p:cNvSpPr/>
            <p:nvPr/>
          </p:nvSpPr>
          <p:spPr>
            <a:xfrm>
              <a:off x="7037951" y="4258561"/>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145" name="Graphic 42">
              <a:extLst>
                <a:ext uri="{FF2B5EF4-FFF2-40B4-BE49-F238E27FC236}">
                  <a16:creationId xmlns:a16="http://schemas.microsoft.com/office/drawing/2014/main" id="{484DD800-3F8B-D544-A136-856A4EB53252}"/>
                </a:ext>
              </a:extLst>
            </p:cNvPr>
            <p:cNvSpPr/>
            <p:nvPr/>
          </p:nvSpPr>
          <p:spPr>
            <a:xfrm>
              <a:off x="7037951" y="4333278"/>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46" name="Graphic 42">
              <a:extLst>
                <a:ext uri="{FF2B5EF4-FFF2-40B4-BE49-F238E27FC236}">
                  <a16:creationId xmlns:a16="http://schemas.microsoft.com/office/drawing/2014/main" id="{7D362D2A-38AD-D44C-B996-6592D1F516BE}"/>
                </a:ext>
              </a:extLst>
            </p:cNvPr>
            <p:cNvSpPr/>
            <p:nvPr/>
          </p:nvSpPr>
          <p:spPr>
            <a:xfrm>
              <a:off x="7037951" y="440799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47" name="Graphic 42">
              <a:extLst>
                <a:ext uri="{FF2B5EF4-FFF2-40B4-BE49-F238E27FC236}">
                  <a16:creationId xmlns:a16="http://schemas.microsoft.com/office/drawing/2014/main" id="{B4E195ED-54F1-7E4E-9E28-CBF919D215EE}"/>
                </a:ext>
              </a:extLst>
            </p:cNvPr>
            <p:cNvSpPr/>
            <p:nvPr/>
          </p:nvSpPr>
          <p:spPr>
            <a:xfrm>
              <a:off x="6816080" y="4698937"/>
              <a:ext cx="50488" cy="50488"/>
            </a:xfrm>
            <a:custGeom>
              <a:avLst/>
              <a:gdLst>
                <a:gd name="connsiteX0" fmla="*/ 50489 w 50488"/>
                <a:gd name="connsiteY0" fmla="*/ 25245 h 50488"/>
                <a:gd name="connsiteX1" fmla="*/ 25244 w 50488"/>
                <a:gd name="connsiteY1" fmla="*/ 50489 h 50488"/>
                <a:gd name="connsiteX2" fmla="*/ 0 w 50488"/>
                <a:gd name="connsiteY2" fmla="*/ 25245 h 50488"/>
                <a:gd name="connsiteX3" fmla="*/ 25244 w 50488"/>
                <a:gd name="connsiteY3" fmla="*/ 0 h 50488"/>
                <a:gd name="connsiteX4" fmla="*/ 50489 w 50488"/>
                <a:gd name="connsiteY4" fmla="*/ 25245 h 50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88" h="50488">
                  <a:moveTo>
                    <a:pt x="50489" y="25245"/>
                  </a:moveTo>
                  <a:cubicBezTo>
                    <a:pt x="50489" y="39187"/>
                    <a:pt x="39187" y="50489"/>
                    <a:pt x="25244" y="50489"/>
                  </a:cubicBezTo>
                  <a:cubicBezTo>
                    <a:pt x="11302" y="50489"/>
                    <a:pt x="0" y="39187"/>
                    <a:pt x="0" y="25245"/>
                  </a:cubicBezTo>
                  <a:cubicBezTo>
                    <a:pt x="0" y="11302"/>
                    <a:pt x="11302" y="0"/>
                    <a:pt x="25244" y="0"/>
                  </a:cubicBezTo>
                  <a:cubicBezTo>
                    <a:pt x="39187" y="0"/>
                    <a:pt x="50489" y="11302"/>
                    <a:pt x="50489" y="25245"/>
                  </a:cubicBezTo>
                  <a:close/>
                </a:path>
              </a:pathLst>
            </a:custGeom>
            <a:solidFill>
              <a:srgbClr val="E6E6E6"/>
            </a:solidFill>
            <a:ln w="2805" cap="flat">
              <a:noFill/>
              <a:prstDash val="solid"/>
              <a:miter/>
            </a:ln>
          </p:spPr>
          <p:txBody>
            <a:bodyPr rtlCol="0" anchor="ctr"/>
            <a:lstStyle/>
            <a:p>
              <a:endParaRPr lang="en-VN"/>
            </a:p>
          </p:txBody>
        </p:sp>
        <p:sp>
          <p:nvSpPr>
            <p:cNvPr id="148" name="Graphic 42">
              <a:extLst>
                <a:ext uri="{FF2B5EF4-FFF2-40B4-BE49-F238E27FC236}">
                  <a16:creationId xmlns:a16="http://schemas.microsoft.com/office/drawing/2014/main" id="{A805D841-6AF3-0D4B-894D-D20EE42BFC9B}"/>
                </a:ext>
              </a:extLst>
            </p:cNvPr>
            <p:cNvSpPr/>
            <p:nvPr/>
          </p:nvSpPr>
          <p:spPr>
            <a:xfrm>
              <a:off x="8005914" y="4472222"/>
              <a:ext cx="317395" cy="524502"/>
            </a:xfrm>
            <a:custGeom>
              <a:avLst/>
              <a:gdLst>
                <a:gd name="connsiteX0" fmla="*/ 89755 w 317395"/>
                <a:gd name="connsiteY0" fmla="*/ 404104 h 524502"/>
                <a:gd name="connsiteX1" fmla="*/ 75643 w 317395"/>
                <a:gd name="connsiteY1" fmla="*/ 492185 h 524502"/>
                <a:gd name="connsiteX2" fmla="*/ 31888 w 317395"/>
                <a:gd name="connsiteY2" fmla="*/ 523856 h 524502"/>
                <a:gd name="connsiteX3" fmla="*/ 25296 w 317395"/>
                <a:gd name="connsiteY3" fmla="*/ 522186 h 524502"/>
                <a:gd name="connsiteX4" fmla="*/ 25296 w 317395"/>
                <a:gd name="connsiteY4" fmla="*/ 522186 h 524502"/>
                <a:gd name="connsiteX5" fmla="*/ 1887 w 317395"/>
                <a:gd name="connsiteY5" fmla="*/ 473508 h 524502"/>
                <a:gd name="connsiteX6" fmla="*/ 4527 w 317395"/>
                <a:gd name="connsiteY6" fmla="*/ 467622 h 524502"/>
                <a:gd name="connsiteX7" fmla="*/ 50444 w 317395"/>
                <a:gd name="connsiteY7" fmla="*/ 384808 h 524502"/>
                <a:gd name="connsiteX8" fmla="*/ 227944 w 317395"/>
                <a:gd name="connsiteY8" fmla="*/ 30271 h 524502"/>
                <a:gd name="connsiteX9" fmla="*/ 298315 w 317395"/>
                <a:gd name="connsiteY9" fmla="*/ 2212 h 524502"/>
                <a:gd name="connsiteX10" fmla="*/ 317121 w 317395"/>
                <a:gd name="connsiteY10" fmla="*/ 7559 h 524502"/>
                <a:gd name="connsiteX11" fmla="*/ 289153 w 317395"/>
                <a:gd name="connsiteY11" fmla="*/ 89572 h 52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395" h="524502">
                  <a:moveTo>
                    <a:pt x="89755" y="404104"/>
                  </a:moveTo>
                  <a:lnTo>
                    <a:pt x="75643" y="492185"/>
                  </a:lnTo>
                  <a:cubicBezTo>
                    <a:pt x="72306" y="513013"/>
                    <a:pt x="52716" y="527193"/>
                    <a:pt x="31888" y="523856"/>
                  </a:cubicBezTo>
                  <a:cubicBezTo>
                    <a:pt x="29645" y="523496"/>
                    <a:pt x="27439" y="522938"/>
                    <a:pt x="25296" y="522186"/>
                  </a:cubicBezTo>
                  <a:lnTo>
                    <a:pt x="25296" y="522186"/>
                  </a:lnTo>
                  <a:cubicBezTo>
                    <a:pt x="5389" y="515208"/>
                    <a:pt x="-5091" y="493414"/>
                    <a:pt x="1887" y="473508"/>
                  </a:cubicBezTo>
                  <a:cubicBezTo>
                    <a:pt x="2599" y="471475"/>
                    <a:pt x="3483" y="469506"/>
                    <a:pt x="4527" y="467622"/>
                  </a:cubicBezTo>
                  <a:lnTo>
                    <a:pt x="50444" y="384808"/>
                  </a:lnTo>
                  <a:lnTo>
                    <a:pt x="227944" y="30271"/>
                  </a:lnTo>
                  <a:cubicBezTo>
                    <a:pt x="242311" y="6027"/>
                    <a:pt x="271208" y="-5495"/>
                    <a:pt x="298315" y="2212"/>
                  </a:cubicBezTo>
                  <a:lnTo>
                    <a:pt x="317121" y="7559"/>
                  </a:lnTo>
                  <a:lnTo>
                    <a:pt x="289153" y="89572"/>
                  </a:lnTo>
                  <a:close/>
                </a:path>
              </a:pathLst>
            </a:custGeom>
            <a:solidFill>
              <a:srgbClr val="A0616A"/>
            </a:solidFill>
            <a:ln w="2805" cap="flat">
              <a:noFill/>
              <a:prstDash val="solid"/>
              <a:miter/>
            </a:ln>
          </p:spPr>
          <p:txBody>
            <a:bodyPr rtlCol="0" anchor="ctr"/>
            <a:lstStyle/>
            <a:p>
              <a:endParaRPr lang="en-VN"/>
            </a:p>
          </p:txBody>
        </p:sp>
        <p:sp>
          <p:nvSpPr>
            <p:cNvPr id="149" name="Graphic 42">
              <a:extLst>
                <a:ext uri="{FF2B5EF4-FFF2-40B4-BE49-F238E27FC236}">
                  <a16:creationId xmlns:a16="http://schemas.microsoft.com/office/drawing/2014/main" id="{17EDD00D-FF9A-DB44-8427-4107EED1F329}"/>
                </a:ext>
              </a:extLst>
            </p:cNvPr>
            <p:cNvSpPr/>
            <p:nvPr/>
          </p:nvSpPr>
          <p:spPr>
            <a:xfrm>
              <a:off x="8515804" y="5340446"/>
              <a:ext cx="111530" cy="155267"/>
            </a:xfrm>
            <a:custGeom>
              <a:avLst/>
              <a:gdLst>
                <a:gd name="connsiteX0" fmla="*/ 69981 w 111530"/>
                <a:gd name="connsiteY0" fmla="*/ 155268 h 155267"/>
                <a:gd name="connsiteX1" fmla="*/ 111530 w 111530"/>
                <a:gd name="connsiteY1" fmla="*/ 153080 h 155267"/>
                <a:gd name="connsiteX2" fmla="*/ 65608 w 111530"/>
                <a:gd name="connsiteY2" fmla="*/ 0 h 155267"/>
                <a:gd name="connsiteX3" fmla="*/ 0 w 111530"/>
                <a:gd name="connsiteY3" fmla="*/ 13122 h 155267"/>
                <a:gd name="connsiteX4" fmla="*/ 69981 w 111530"/>
                <a:gd name="connsiteY4" fmla="*/ 155268 h 155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0" h="155267">
                  <a:moveTo>
                    <a:pt x="69981" y="155268"/>
                  </a:moveTo>
                  <a:lnTo>
                    <a:pt x="111530" y="153080"/>
                  </a:lnTo>
                  <a:lnTo>
                    <a:pt x="65608" y="0"/>
                  </a:lnTo>
                  <a:lnTo>
                    <a:pt x="0" y="13122"/>
                  </a:lnTo>
                  <a:lnTo>
                    <a:pt x="69981" y="155268"/>
                  </a:lnTo>
                  <a:close/>
                </a:path>
              </a:pathLst>
            </a:custGeom>
            <a:solidFill>
              <a:srgbClr val="A0616A"/>
            </a:solidFill>
            <a:ln w="2805" cap="flat">
              <a:noFill/>
              <a:prstDash val="solid"/>
              <a:miter/>
            </a:ln>
          </p:spPr>
          <p:txBody>
            <a:bodyPr rtlCol="0" anchor="ctr"/>
            <a:lstStyle/>
            <a:p>
              <a:endParaRPr lang="en-VN"/>
            </a:p>
          </p:txBody>
        </p:sp>
        <p:sp>
          <p:nvSpPr>
            <p:cNvPr id="150" name="Graphic 42">
              <a:extLst>
                <a:ext uri="{FF2B5EF4-FFF2-40B4-BE49-F238E27FC236}">
                  <a16:creationId xmlns:a16="http://schemas.microsoft.com/office/drawing/2014/main" id="{C76ED5A0-DF21-E44D-BA2B-3F7A88DA1D12}"/>
                </a:ext>
              </a:extLst>
            </p:cNvPr>
            <p:cNvSpPr/>
            <p:nvPr/>
          </p:nvSpPr>
          <p:spPr>
            <a:xfrm>
              <a:off x="8170280" y="5375434"/>
              <a:ext cx="69980" cy="148709"/>
            </a:xfrm>
            <a:custGeom>
              <a:avLst/>
              <a:gdLst>
                <a:gd name="connsiteX0" fmla="*/ 0 w 69980"/>
                <a:gd name="connsiteY0" fmla="*/ 148710 h 148709"/>
                <a:gd name="connsiteX1" fmla="*/ 45925 w 69980"/>
                <a:gd name="connsiteY1" fmla="*/ 148710 h 148709"/>
                <a:gd name="connsiteX2" fmla="*/ 69981 w 69980"/>
                <a:gd name="connsiteY2" fmla="*/ 0 h 148709"/>
                <a:gd name="connsiteX3" fmla="*/ 0 w 69980"/>
                <a:gd name="connsiteY3" fmla="*/ 0 h 148709"/>
                <a:gd name="connsiteX4" fmla="*/ 0 w 69980"/>
                <a:gd name="connsiteY4" fmla="*/ 148710 h 148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80" h="148709">
                  <a:moveTo>
                    <a:pt x="0" y="148710"/>
                  </a:moveTo>
                  <a:lnTo>
                    <a:pt x="45925" y="148710"/>
                  </a:lnTo>
                  <a:lnTo>
                    <a:pt x="69981" y="0"/>
                  </a:lnTo>
                  <a:lnTo>
                    <a:pt x="0" y="0"/>
                  </a:lnTo>
                  <a:lnTo>
                    <a:pt x="0" y="148710"/>
                  </a:lnTo>
                  <a:close/>
                </a:path>
              </a:pathLst>
            </a:custGeom>
            <a:solidFill>
              <a:srgbClr val="A0616A"/>
            </a:solidFill>
            <a:ln w="2805" cap="flat">
              <a:noFill/>
              <a:prstDash val="solid"/>
              <a:miter/>
            </a:ln>
          </p:spPr>
          <p:txBody>
            <a:bodyPr rtlCol="0" anchor="ctr"/>
            <a:lstStyle/>
            <a:p>
              <a:endParaRPr lang="en-VN"/>
            </a:p>
          </p:txBody>
        </p:sp>
        <p:sp>
          <p:nvSpPr>
            <p:cNvPr id="151" name="Graphic 42">
              <a:extLst>
                <a:ext uri="{FF2B5EF4-FFF2-40B4-BE49-F238E27FC236}">
                  <a16:creationId xmlns:a16="http://schemas.microsoft.com/office/drawing/2014/main" id="{14E4BFDE-5226-664B-82CA-CD526AA28CE7}"/>
                </a:ext>
              </a:extLst>
            </p:cNvPr>
            <p:cNvSpPr/>
            <p:nvPr/>
          </p:nvSpPr>
          <p:spPr>
            <a:xfrm>
              <a:off x="8243077" y="4143972"/>
              <a:ext cx="247879" cy="247937"/>
            </a:xfrm>
            <a:custGeom>
              <a:avLst/>
              <a:gdLst>
                <a:gd name="connsiteX0" fmla="*/ -274 w 247879"/>
                <a:gd name="connsiteY0" fmla="*/ 123838 h 247937"/>
                <a:gd name="connsiteX1" fmla="*/ 123657 w 247879"/>
                <a:gd name="connsiteY1" fmla="*/ 247778 h 247937"/>
                <a:gd name="connsiteX2" fmla="*/ 247569 w 247879"/>
                <a:gd name="connsiteY2" fmla="*/ 126467 h 247937"/>
                <a:gd name="connsiteX3" fmla="*/ 247605 w 247879"/>
                <a:gd name="connsiteY3" fmla="*/ 123838 h 247937"/>
                <a:gd name="connsiteX4" fmla="*/ 123725 w 247879"/>
                <a:gd name="connsiteY4" fmla="*/ -160 h 247937"/>
                <a:gd name="connsiteX5" fmla="*/ -274 w 247879"/>
                <a:gd name="connsiteY5" fmla="*/ 123720 h 247937"/>
                <a:gd name="connsiteX6" fmla="*/ -274 w 247879"/>
                <a:gd name="connsiteY6" fmla="*/ 123838 h 24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79" h="247937">
                  <a:moveTo>
                    <a:pt x="-274" y="123838"/>
                  </a:moveTo>
                  <a:cubicBezTo>
                    <a:pt x="-276" y="192286"/>
                    <a:pt x="55209" y="247775"/>
                    <a:pt x="123657" y="247778"/>
                  </a:cubicBezTo>
                  <a:cubicBezTo>
                    <a:pt x="191083" y="247780"/>
                    <a:pt x="246141" y="193879"/>
                    <a:pt x="247569" y="126467"/>
                  </a:cubicBezTo>
                  <a:cubicBezTo>
                    <a:pt x="247605" y="125604"/>
                    <a:pt x="247605" y="124702"/>
                    <a:pt x="247605" y="123838"/>
                  </a:cubicBezTo>
                  <a:cubicBezTo>
                    <a:pt x="247638" y="55388"/>
                    <a:pt x="192175" y="-128"/>
                    <a:pt x="123725" y="-160"/>
                  </a:cubicBezTo>
                  <a:cubicBezTo>
                    <a:pt x="55275" y="-193"/>
                    <a:pt x="-241" y="55271"/>
                    <a:pt x="-274" y="123720"/>
                  </a:cubicBezTo>
                  <a:cubicBezTo>
                    <a:pt x="-274" y="123760"/>
                    <a:pt x="-274" y="123799"/>
                    <a:pt x="-274" y="123838"/>
                  </a:cubicBezTo>
                  <a:close/>
                </a:path>
              </a:pathLst>
            </a:custGeom>
            <a:solidFill>
              <a:srgbClr val="2F2E41"/>
            </a:solidFill>
            <a:ln w="2805" cap="flat">
              <a:noFill/>
              <a:prstDash val="solid"/>
              <a:miter/>
            </a:ln>
          </p:spPr>
          <p:txBody>
            <a:bodyPr rtlCol="0" anchor="ctr"/>
            <a:lstStyle/>
            <a:p>
              <a:endParaRPr lang="en-VN"/>
            </a:p>
          </p:txBody>
        </p:sp>
        <p:sp>
          <p:nvSpPr>
            <p:cNvPr id="152" name="Graphic 42">
              <a:extLst>
                <a:ext uri="{FF2B5EF4-FFF2-40B4-BE49-F238E27FC236}">
                  <a16:creationId xmlns:a16="http://schemas.microsoft.com/office/drawing/2014/main" id="{935277D6-25EA-4E4D-A3E0-AC719E89EFA0}"/>
                </a:ext>
              </a:extLst>
            </p:cNvPr>
            <p:cNvSpPr/>
            <p:nvPr/>
          </p:nvSpPr>
          <p:spPr>
            <a:xfrm>
              <a:off x="8355749" y="4072672"/>
              <a:ext cx="127695" cy="127695"/>
            </a:xfrm>
            <a:custGeom>
              <a:avLst/>
              <a:gdLst>
                <a:gd name="connsiteX0" fmla="*/ 127695 w 127695"/>
                <a:gd name="connsiteY0" fmla="*/ 63848 h 127695"/>
                <a:gd name="connsiteX1" fmla="*/ 63848 w 127695"/>
                <a:gd name="connsiteY1" fmla="*/ 127695 h 127695"/>
                <a:gd name="connsiteX2" fmla="*/ 0 w 127695"/>
                <a:gd name="connsiteY2" fmla="*/ 63848 h 127695"/>
                <a:gd name="connsiteX3" fmla="*/ 63848 w 127695"/>
                <a:gd name="connsiteY3" fmla="*/ 0 h 127695"/>
                <a:gd name="connsiteX4" fmla="*/ 127695 w 127695"/>
                <a:gd name="connsiteY4" fmla="*/ 63848 h 1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695" h="127695">
                  <a:moveTo>
                    <a:pt x="127695" y="63848"/>
                  </a:moveTo>
                  <a:cubicBezTo>
                    <a:pt x="127695" y="99110"/>
                    <a:pt x="99110" y="127695"/>
                    <a:pt x="63848" y="127695"/>
                  </a:cubicBezTo>
                  <a:cubicBezTo>
                    <a:pt x="28585" y="127695"/>
                    <a:pt x="0" y="99110"/>
                    <a:pt x="0" y="63848"/>
                  </a:cubicBezTo>
                  <a:cubicBezTo>
                    <a:pt x="0" y="28586"/>
                    <a:pt x="28585" y="0"/>
                    <a:pt x="63848" y="0"/>
                  </a:cubicBezTo>
                  <a:cubicBezTo>
                    <a:pt x="99110" y="0"/>
                    <a:pt x="127695" y="28586"/>
                    <a:pt x="127695" y="63848"/>
                  </a:cubicBezTo>
                  <a:close/>
                </a:path>
              </a:pathLst>
            </a:custGeom>
            <a:solidFill>
              <a:srgbClr val="2F2E41"/>
            </a:solidFill>
            <a:ln w="2805" cap="flat">
              <a:noFill/>
              <a:prstDash val="solid"/>
              <a:miter/>
            </a:ln>
          </p:spPr>
          <p:txBody>
            <a:bodyPr rtlCol="0" anchor="ctr"/>
            <a:lstStyle/>
            <a:p>
              <a:endParaRPr lang="en-VN"/>
            </a:p>
          </p:txBody>
        </p:sp>
        <p:sp>
          <p:nvSpPr>
            <p:cNvPr id="153" name="Graphic 42">
              <a:extLst>
                <a:ext uri="{FF2B5EF4-FFF2-40B4-BE49-F238E27FC236}">
                  <a16:creationId xmlns:a16="http://schemas.microsoft.com/office/drawing/2014/main" id="{50AC3DDE-3DDB-EF4E-BF63-DF691AFCBB44}"/>
                </a:ext>
              </a:extLst>
            </p:cNvPr>
            <p:cNvSpPr/>
            <p:nvPr/>
          </p:nvSpPr>
          <p:spPr>
            <a:xfrm>
              <a:off x="8387628" y="4093325"/>
              <a:ext cx="119057" cy="106799"/>
            </a:xfrm>
            <a:custGeom>
              <a:avLst/>
              <a:gdLst>
                <a:gd name="connsiteX0" fmla="*/ 25034 w 119057"/>
                <a:gd name="connsiteY0" fmla="*/ 91840 h 106799"/>
                <a:gd name="connsiteX1" fmla="*/ 106902 w 119057"/>
                <a:gd name="connsiteY1" fmla="*/ 53793 h 106799"/>
                <a:gd name="connsiteX2" fmla="*/ 102155 w 119057"/>
                <a:gd name="connsiteY2" fmla="*/ -160 h 106799"/>
                <a:gd name="connsiteX3" fmla="*/ 97922 w 119057"/>
                <a:gd name="connsiteY3" fmla="*/ 90011 h 106799"/>
                <a:gd name="connsiteX4" fmla="*/ 7751 w 119057"/>
                <a:gd name="connsiteY4" fmla="*/ 85777 h 106799"/>
                <a:gd name="connsiteX5" fmla="*/ -274 w 119057"/>
                <a:gd name="connsiteY5" fmla="*/ 74814 h 106799"/>
                <a:gd name="connsiteX6" fmla="*/ 25034 w 119057"/>
                <a:gd name="connsiteY6" fmla="*/ 91840 h 106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57" h="106799">
                  <a:moveTo>
                    <a:pt x="25034" y="91840"/>
                  </a:moveTo>
                  <a:cubicBezTo>
                    <a:pt x="58147" y="103940"/>
                    <a:pt x="94801" y="86906"/>
                    <a:pt x="106902" y="53793"/>
                  </a:cubicBezTo>
                  <a:cubicBezTo>
                    <a:pt x="113405" y="35995"/>
                    <a:pt x="111666" y="16228"/>
                    <a:pt x="102155" y="-160"/>
                  </a:cubicBezTo>
                  <a:cubicBezTo>
                    <a:pt x="125886" y="25909"/>
                    <a:pt x="123991" y="66280"/>
                    <a:pt x="97922" y="90011"/>
                  </a:cubicBezTo>
                  <a:cubicBezTo>
                    <a:pt x="71853" y="113742"/>
                    <a:pt x="31482" y="111846"/>
                    <a:pt x="7751" y="85777"/>
                  </a:cubicBezTo>
                  <a:cubicBezTo>
                    <a:pt x="4694" y="82419"/>
                    <a:pt x="2003" y="78743"/>
                    <a:pt x="-274" y="74814"/>
                  </a:cubicBezTo>
                  <a:cubicBezTo>
                    <a:pt x="6654" y="82460"/>
                    <a:pt x="15340" y="88304"/>
                    <a:pt x="25034" y="91840"/>
                  </a:cubicBezTo>
                  <a:close/>
                </a:path>
              </a:pathLst>
            </a:custGeom>
            <a:solidFill>
              <a:srgbClr val="2F2E41"/>
            </a:solidFill>
            <a:ln w="2805" cap="flat">
              <a:noFill/>
              <a:prstDash val="solid"/>
              <a:miter/>
            </a:ln>
          </p:spPr>
          <p:txBody>
            <a:bodyPr rtlCol="0" anchor="ctr"/>
            <a:lstStyle/>
            <a:p>
              <a:endParaRPr lang="en-VN"/>
            </a:p>
          </p:txBody>
        </p:sp>
        <p:sp>
          <p:nvSpPr>
            <p:cNvPr id="154" name="Graphic 42">
              <a:extLst>
                <a:ext uri="{FF2B5EF4-FFF2-40B4-BE49-F238E27FC236}">
                  <a16:creationId xmlns:a16="http://schemas.microsoft.com/office/drawing/2014/main" id="{DE2733D1-196A-2244-B2FF-7050F48FEF06}"/>
                </a:ext>
              </a:extLst>
            </p:cNvPr>
            <p:cNvSpPr/>
            <p:nvPr/>
          </p:nvSpPr>
          <p:spPr>
            <a:xfrm>
              <a:off x="8285630" y="4260801"/>
              <a:ext cx="143219" cy="143219"/>
            </a:xfrm>
            <a:custGeom>
              <a:avLst/>
              <a:gdLst>
                <a:gd name="connsiteX0" fmla="*/ 143220 w 143219"/>
                <a:gd name="connsiteY0" fmla="*/ 71610 h 143219"/>
                <a:gd name="connsiteX1" fmla="*/ 71610 w 143219"/>
                <a:gd name="connsiteY1" fmla="*/ 143220 h 143219"/>
                <a:gd name="connsiteX2" fmla="*/ 0 w 143219"/>
                <a:gd name="connsiteY2" fmla="*/ 71610 h 143219"/>
                <a:gd name="connsiteX3" fmla="*/ 71610 w 143219"/>
                <a:gd name="connsiteY3" fmla="*/ 0 h 143219"/>
                <a:gd name="connsiteX4" fmla="*/ 143220 w 143219"/>
                <a:gd name="connsiteY4" fmla="*/ 71610 h 143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219" h="143219">
                  <a:moveTo>
                    <a:pt x="143220" y="71610"/>
                  </a:moveTo>
                  <a:cubicBezTo>
                    <a:pt x="143220" y="111159"/>
                    <a:pt x="111159" y="143220"/>
                    <a:pt x="71610" y="143220"/>
                  </a:cubicBezTo>
                  <a:cubicBezTo>
                    <a:pt x="32061" y="143220"/>
                    <a:pt x="0" y="111159"/>
                    <a:pt x="0" y="71610"/>
                  </a:cubicBezTo>
                  <a:cubicBezTo>
                    <a:pt x="0" y="32061"/>
                    <a:pt x="32061" y="0"/>
                    <a:pt x="71610" y="0"/>
                  </a:cubicBezTo>
                  <a:cubicBezTo>
                    <a:pt x="111159" y="0"/>
                    <a:pt x="143220" y="32061"/>
                    <a:pt x="143220" y="71610"/>
                  </a:cubicBezTo>
                  <a:close/>
                </a:path>
              </a:pathLst>
            </a:custGeom>
            <a:solidFill>
              <a:srgbClr val="A0616A"/>
            </a:solidFill>
            <a:ln w="2805" cap="flat">
              <a:noFill/>
              <a:prstDash val="solid"/>
              <a:miter/>
            </a:ln>
          </p:spPr>
          <p:txBody>
            <a:bodyPr rtlCol="0" anchor="ctr"/>
            <a:lstStyle/>
            <a:p>
              <a:endParaRPr lang="en-VN"/>
            </a:p>
          </p:txBody>
        </p:sp>
        <p:sp>
          <p:nvSpPr>
            <p:cNvPr id="155" name="Graphic 42">
              <a:extLst>
                <a:ext uri="{FF2B5EF4-FFF2-40B4-BE49-F238E27FC236}">
                  <a16:creationId xmlns:a16="http://schemas.microsoft.com/office/drawing/2014/main" id="{598A850F-1CE0-404F-8EA9-1BCCF621C3E7}"/>
                </a:ext>
              </a:extLst>
            </p:cNvPr>
            <p:cNvSpPr/>
            <p:nvPr/>
          </p:nvSpPr>
          <p:spPr>
            <a:xfrm>
              <a:off x="8242447" y="4358542"/>
              <a:ext cx="214313" cy="249303"/>
            </a:xfrm>
            <a:custGeom>
              <a:avLst/>
              <a:gdLst>
                <a:gd name="connsiteX0" fmla="*/ 165928 w 214313"/>
                <a:gd name="connsiteY0" fmla="*/ -160 h 249303"/>
                <a:gd name="connsiteX1" fmla="*/ 214039 w 214313"/>
                <a:gd name="connsiteY1" fmla="*/ 100436 h 249303"/>
                <a:gd name="connsiteX2" fmla="*/ 52211 w 214313"/>
                <a:gd name="connsiteY2" fmla="*/ 249143 h 249303"/>
                <a:gd name="connsiteX3" fmla="*/ -274 w 214313"/>
                <a:gd name="connsiteY3" fmla="*/ 225087 h 249303"/>
                <a:gd name="connsiteX4" fmla="*/ 36903 w 214313"/>
                <a:gd name="connsiteY4" fmla="*/ 120118 h 249303"/>
                <a:gd name="connsiteX5" fmla="*/ 87201 w 214313"/>
                <a:gd name="connsiteY5" fmla="*/ 26082 h 2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313" h="249303">
                  <a:moveTo>
                    <a:pt x="165928" y="-160"/>
                  </a:moveTo>
                  <a:cubicBezTo>
                    <a:pt x="165928" y="-160"/>
                    <a:pt x="172489" y="82941"/>
                    <a:pt x="214039" y="100436"/>
                  </a:cubicBezTo>
                  <a:lnTo>
                    <a:pt x="52211" y="249143"/>
                  </a:lnTo>
                  <a:lnTo>
                    <a:pt x="-274" y="225087"/>
                  </a:lnTo>
                  <a:lnTo>
                    <a:pt x="36903" y="120118"/>
                  </a:lnTo>
                  <a:cubicBezTo>
                    <a:pt x="36903" y="120118"/>
                    <a:pt x="122191" y="102623"/>
                    <a:pt x="87201" y="26082"/>
                  </a:cubicBezTo>
                  <a:close/>
                </a:path>
              </a:pathLst>
            </a:custGeom>
            <a:solidFill>
              <a:srgbClr val="A0616A"/>
            </a:solidFill>
            <a:ln w="2805" cap="flat">
              <a:noFill/>
              <a:prstDash val="solid"/>
              <a:miter/>
            </a:ln>
          </p:spPr>
          <p:txBody>
            <a:bodyPr rtlCol="0" anchor="ctr"/>
            <a:lstStyle/>
            <a:p>
              <a:endParaRPr lang="en-VN"/>
            </a:p>
          </p:txBody>
        </p:sp>
        <p:sp>
          <p:nvSpPr>
            <p:cNvPr id="156" name="Graphic 42">
              <a:extLst>
                <a:ext uri="{FF2B5EF4-FFF2-40B4-BE49-F238E27FC236}">
                  <a16:creationId xmlns:a16="http://schemas.microsoft.com/office/drawing/2014/main" id="{900820AA-F1C4-B24F-89E3-FDB19F55E95E}"/>
                </a:ext>
              </a:extLst>
            </p:cNvPr>
            <p:cNvSpPr/>
            <p:nvPr/>
          </p:nvSpPr>
          <p:spPr>
            <a:xfrm>
              <a:off x="8132344" y="4446017"/>
              <a:ext cx="457815" cy="949100"/>
            </a:xfrm>
            <a:custGeom>
              <a:avLst/>
              <a:gdLst>
                <a:gd name="connsiteX0" fmla="*/ 486 w 457815"/>
                <a:gd name="connsiteY0" fmla="*/ 942380 h 949100"/>
                <a:gd name="connsiteX1" fmla="*/ 118576 w 457815"/>
                <a:gd name="connsiteY1" fmla="*/ 948941 h 949100"/>
                <a:gd name="connsiteX2" fmla="*/ 173248 w 457815"/>
                <a:gd name="connsiteY2" fmla="*/ 537809 h 949100"/>
                <a:gd name="connsiteX3" fmla="*/ 315395 w 457815"/>
                <a:gd name="connsiteY3" fmla="*/ 946754 h 949100"/>
                <a:gd name="connsiteX4" fmla="*/ 457541 w 457815"/>
                <a:gd name="connsiteY4" fmla="*/ 900830 h 949100"/>
                <a:gd name="connsiteX5" fmla="*/ 317581 w 457815"/>
                <a:gd name="connsiteY5" fmla="*/ 432840 h 949100"/>
                <a:gd name="connsiteX6" fmla="*/ 361319 w 457815"/>
                <a:gd name="connsiteY6" fmla="*/ 15148 h 949100"/>
                <a:gd name="connsiteX7" fmla="*/ 306647 w 457815"/>
                <a:gd name="connsiteY7" fmla="*/ -160 h 949100"/>
                <a:gd name="connsiteX8" fmla="*/ 181996 w 457815"/>
                <a:gd name="connsiteY8" fmla="*/ 17335 h 949100"/>
                <a:gd name="connsiteX9" fmla="*/ 181996 w 457815"/>
                <a:gd name="connsiteY9" fmla="*/ 17335 h 949100"/>
                <a:gd name="connsiteX10" fmla="*/ 118832 w 457815"/>
                <a:gd name="connsiteY10" fmla="*/ 54552 h 949100"/>
                <a:gd name="connsiteX11" fmla="*/ 84026 w 457815"/>
                <a:gd name="connsiteY11" fmla="*/ 208432 h 949100"/>
                <a:gd name="connsiteX12" fmla="*/ 486 w 457815"/>
                <a:gd name="connsiteY12" fmla="*/ 942380 h 94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7815" h="949100">
                  <a:moveTo>
                    <a:pt x="486" y="942380"/>
                  </a:moveTo>
                  <a:lnTo>
                    <a:pt x="118576" y="948941"/>
                  </a:lnTo>
                  <a:lnTo>
                    <a:pt x="173248" y="537809"/>
                  </a:lnTo>
                  <a:lnTo>
                    <a:pt x="315395" y="946754"/>
                  </a:lnTo>
                  <a:lnTo>
                    <a:pt x="457541" y="900830"/>
                  </a:lnTo>
                  <a:lnTo>
                    <a:pt x="317581" y="432840"/>
                  </a:lnTo>
                  <a:cubicBezTo>
                    <a:pt x="281546" y="303383"/>
                    <a:pt x="311863" y="161113"/>
                    <a:pt x="361319" y="15148"/>
                  </a:cubicBezTo>
                  <a:lnTo>
                    <a:pt x="306647" y="-160"/>
                  </a:lnTo>
                  <a:lnTo>
                    <a:pt x="181996" y="17335"/>
                  </a:lnTo>
                  <a:lnTo>
                    <a:pt x="181996" y="17335"/>
                  </a:lnTo>
                  <a:cubicBezTo>
                    <a:pt x="155752" y="17375"/>
                    <a:pt x="131585" y="31615"/>
                    <a:pt x="118832" y="54552"/>
                  </a:cubicBezTo>
                  <a:cubicBezTo>
                    <a:pt x="88127" y="109530"/>
                    <a:pt x="65925" y="162868"/>
                    <a:pt x="84026" y="208432"/>
                  </a:cubicBezTo>
                  <a:cubicBezTo>
                    <a:pt x="11454" y="398371"/>
                    <a:pt x="-4195" y="657942"/>
                    <a:pt x="486" y="942380"/>
                  </a:cubicBezTo>
                  <a:close/>
                </a:path>
              </a:pathLst>
            </a:custGeom>
            <a:solidFill>
              <a:schemeClr val="accent4">
                <a:lumMod val="20000"/>
                <a:lumOff val="80000"/>
              </a:schemeClr>
            </a:solidFill>
            <a:ln w="2805" cap="flat">
              <a:noFill/>
              <a:prstDash val="solid"/>
              <a:miter/>
            </a:ln>
          </p:spPr>
          <p:txBody>
            <a:bodyPr rtlCol="0" anchor="ctr"/>
            <a:lstStyle/>
            <a:p>
              <a:endParaRPr lang="en-VN"/>
            </a:p>
          </p:txBody>
        </p:sp>
        <p:sp>
          <p:nvSpPr>
            <p:cNvPr id="157" name="Graphic 42">
              <a:extLst>
                <a:ext uri="{FF2B5EF4-FFF2-40B4-BE49-F238E27FC236}">
                  <a16:creationId xmlns:a16="http://schemas.microsoft.com/office/drawing/2014/main" id="{96D86E43-E042-0B41-94EB-00986560469A}"/>
                </a:ext>
              </a:extLst>
            </p:cNvPr>
            <p:cNvSpPr/>
            <p:nvPr/>
          </p:nvSpPr>
          <p:spPr>
            <a:xfrm>
              <a:off x="8450341" y="4456951"/>
              <a:ext cx="93078" cy="592134"/>
            </a:xfrm>
            <a:custGeom>
              <a:avLst/>
              <a:gdLst>
                <a:gd name="connsiteX0" fmla="*/ 32387 w 93078"/>
                <a:gd name="connsiteY0" fmla="*/ 456895 h 592134"/>
                <a:gd name="connsiteX1" fmla="*/ 2018 w 93078"/>
                <a:gd name="connsiteY1" fmla="*/ 540772 h 592134"/>
                <a:gd name="connsiteX2" fmla="*/ 24927 w 93078"/>
                <a:gd name="connsiteY2" fmla="*/ 589687 h 592134"/>
                <a:gd name="connsiteX3" fmla="*/ 31502 w 93078"/>
                <a:gd name="connsiteY3" fmla="*/ 591423 h 592134"/>
                <a:gd name="connsiteX4" fmla="*/ 31502 w 93078"/>
                <a:gd name="connsiteY4" fmla="*/ 591423 h 592134"/>
                <a:gd name="connsiteX5" fmla="*/ 75579 w 93078"/>
                <a:gd name="connsiteY5" fmla="*/ 560202 h 592134"/>
                <a:gd name="connsiteX6" fmla="*/ 76124 w 93078"/>
                <a:gd name="connsiteY6" fmla="*/ 553774 h 592134"/>
                <a:gd name="connsiteX7" fmla="*/ 76124 w 93078"/>
                <a:gd name="connsiteY7" fmla="*/ 459082 h 592134"/>
                <a:gd name="connsiteX8" fmla="*/ 92804 w 93078"/>
                <a:gd name="connsiteY8" fmla="*/ 62945 h 592134"/>
                <a:gd name="connsiteX9" fmla="*/ 44866 w 93078"/>
                <a:gd name="connsiteY9" fmla="*/ 4282 h 592134"/>
                <a:gd name="connsiteX10" fmla="*/ 25826 w 93078"/>
                <a:gd name="connsiteY10" fmla="*/ -160 h 592134"/>
                <a:gd name="connsiteX11" fmla="*/ 10518 w 93078"/>
                <a:gd name="connsiteY11" fmla="*/ 85128 h 5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078" h="592134">
                  <a:moveTo>
                    <a:pt x="32387" y="456895"/>
                  </a:moveTo>
                  <a:lnTo>
                    <a:pt x="2018" y="540772"/>
                  </a:lnTo>
                  <a:cubicBezTo>
                    <a:pt x="-5163" y="560605"/>
                    <a:pt x="5094" y="582505"/>
                    <a:pt x="24927" y="589687"/>
                  </a:cubicBezTo>
                  <a:cubicBezTo>
                    <a:pt x="27063" y="590460"/>
                    <a:pt x="29263" y="591041"/>
                    <a:pt x="31502" y="591423"/>
                  </a:cubicBezTo>
                  <a:lnTo>
                    <a:pt x="31502" y="591423"/>
                  </a:lnTo>
                  <a:cubicBezTo>
                    <a:pt x="52296" y="594973"/>
                    <a:pt x="72029" y="580995"/>
                    <a:pt x="75579" y="560202"/>
                  </a:cubicBezTo>
                  <a:cubicBezTo>
                    <a:pt x="75942" y="558079"/>
                    <a:pt x="76124" y="555929"/>
                    <a:pt x="76124" y="553774"/>
                  </a:cubicBezTo>
                  <a:lnTo>
                    <a:pt x="76124" y="459082"/>
                  </a:lnTo>
                  <a:lnTo>
                    <a:pt x="92804" y="62945"/>
                  </a:lnTo>
                  <a:cubicBezTo>
                    <a:pt x="91996" y="34776"/>
                    <a:pt x="72310" y="10686"/>
                    <a:pt x="44866" y="4282"/>
                  </a:cubicBezTo>
                  <a:lnTo>
                    <a:pt x="25826" y="-160"/>
                  </a:lnTo>
                  <a:lnTo>
                    <a:pt x="10518" y="85128"/>
                  </a:lnTo>
                  <a:close/>
                </a:path>
              </a:pathLst>
            </a:custGeom>
            <a:solidFill>
              <a:srgbClr val="A0616A"/>
            </a:solidFill>
            <a:ln w="2805" cap="flat">
              <a:noFill/>
              <a:prstDash val="solid"/>
              <a:miter/>
            </a:ln>
          </p:spPr>
          <p:txBody>
            <a:bodyPr rtlCol="0" anchor="ctr"/>
            <a:lstStyle/>
            <a:p>
              <a:endParaRPr lang="en-VN"/>
            </a:p>
          </p:txBody>
        </p:sp>
        <p:sp>
          <p:nvSpPr>
            <p:cNvPr id="158" name="Graphic 42">
              <a:extLst>
                <a:ext uri="{FF2B5EF4-FFF2-40B4-BE49-F238E27FC236}">
                  <a16:creationId xmlns:a16="http://schemas.microsoft.com/office/drawing/2014/main" id="{20589CBA-983A-3646-AF6D-5CC260355BF5}"/>
                </a:ext>
              </a:extLst>
            </p:cNvPr>
            <p:cNvSpPr/>
            <p:nvPr/>
          </p:nvSpPr>
          <p:spPr>
            <a:xfrm>
              <a:off x="8563172" y="5460723"/>
              <a:ext cx="81664" cy="156557"/>
            </a:xfrm>
            <a:custGeom>
              <a:avLst/>
              <a:gdLst>
                <a:gd name="connsiteX0" fmla="*/ 37206 w 81664"/>
                <a:gd name="connsiteY0" fmla="*/ 156381 h 156557"/>
                <a:gd name="connsiteX1" fmla="*/ 37206 w 81664"/>
                <a:gd name="connsiteY1" fmla="*/ 156381 h 156557"/>
                <a:gd name="connsiteX2" fmla="*/ 75798 w 81664"/>
                <a:gd name="connsiteY2" fmla="*/ 127152 h 156557"/>
                <a:gd name="connsiteX3" fmla="*/ 77251 w 81664"/>
                <a:gd name="connsiteY3" fmla="*/ 121339 h 156557"/>
                <a:gd name="connsiteX4" fmla="*/ 71965 w 81664"/>
                <a:gd name="connsiteY4" fmla="*/ 37477 h 156557"/>
                <a:gd name="connsiteX5" fmla="*/ 57328 w 81664"/>
                <a:gd name="connsiteY5" fmla="*/ -160 h 156557"/>
                <a:gd name="connsiteX6" fmla="*/ 13591 w 81664"/>
                <a:gd name="connsiteY6" fmla="*/ 19522 h 156557"/>
                <a:gd name="connsiteX7" fmla="*/ 131 w 81664"/>
                <a:gd name="connsiteY7" fmla="*/ 112241 h 156557"/>
                <a:gd name="connsiteX8" fmla="*/ 32795 w 81664"/>
                <a:gd name="connsiteY8" fmla="*/ 155997 h 156557"/>
                <a:gd name="connsiteX9" fmla="*/ 37206 w 81664"/>
                <a:gd name="connsiteY9" fmla="*/ 156381 h 156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64" h="156557">
                  <a:moveTo>
                    <a:pt x="37206" y="156381"/>
                  </a:moveTo>
                  <a:lnTo>
                    <a:pt x="37206" y="156381"/>
                  </a:lnTo>
                  <a:cubicBezTo>
                    <a:pt x="55339" y="156914"/>
                    <a:pt x="71398" y="144751"/>
                    <a:pt x="75798" y="127152"/>
                  </a:cubicBezTo>
                  <a:lnTo>
                    <a:pt x="77251" y="121339"/>
                  </a:lnTo>
                  <a:cubicBezTo>
                    <a:pt x="84208" y="93511"/>
                    <a:pt x="82361" y="64211"/>
                    <a:pt x="71965" y="37477"/>
                  </a:cubicBezTo>
                  <a:lnTo>
                    <a:pt x="57328" y="-160"/>
                  </a:lnTo>
                  <a:lnTo>
                    <a:pt x="13591" y="19522"/>
                  </a:lnTo>
                  <a:lnTo>
                    <a:pt x="131" y="112241"/>
                  </a:lnTo>
                  <a:cubicBezTo>
                    <a:pt x="-2932" y="133344"/>
                    <a:pt x="11692" y="152934"/>
                    <a:pt x="32795" y="155997"/>
                  </a:cubicBezTo>
                  <a:cubicBezTo>
                    <a:pt x="34257" y="156209"/>
                    <a:pt x="35729" y="156338"/>
                    <a:pt x="37206" y="156381"/>
                  </a:cubicBezTo>
                  <a:close/>
                </a:path>
              </a:pathLst>
            </a:custGeom>
            <a:solidFill>
              <a:srgbClr val="2F2E41"/>
            </a:solidFill>
            <a:ln w="2805" cap="flat">
              <a:noFill/>
              <a:prstDash val="solid"/>
              <a:miter/>
            </a:ln>
          </p:spPr>
          <p:txBody>
            <a:bodyPr rtlCol="0" anchor="ctr"/>
            <a:lstStyle/>
            <a:p>
              <a:endParaRPr lang="en-VN"/>
            </a:p>
          </p:txBody>
        </p:sp>
        <p:sp>
          <p:nvSpPr>
            <p:cNvPr id="159" name="Graphic 42">
              <a:extLst>
                <a:ext uri="{FF2B5EF4-FFF2-40B4-BE49-F238E27FC236}">
                  <a16:creationId xmlns:a16="http://schemas.microsoft.com/office/drawing/2014/main" id="{CBC47496-02FA-4947-A141-9BF2F6938CC0}"/>
                </a:ext>
              </a:extLst>
            </p:cNvPr>
            <p:cNvSpPr/>
            <p:nvPr/>
          </p:nvSpPr>
          <p:spPr>
            <a:xfrm>
              <a:off x="8084158" y="5495713"/>
              <a:ext cx="146313" cy="135226"/>
            </a:xfrm>
            <a:custGeom>
              <a:avLst/>
              <a:gdLst>
                <a:gd name="connsiteX0" fmla="*/ 15520 w 146313"/>
                <a:gd name="connsiteY0" fmla="*/ 130270 h 135226"/>
                <a:gd name="connsiteX1" fmla="*/ 15520 w 146313"/>
                <a:gd name="connsiteY1" fmla="*/ 130270 h 135226"/>
                <a:gd name="connsiteX2" fmla="*/ 47519 w 146313"/>
                <a:gd name="connsiteY2" fmla="*/ 131502 h 135226"/>
                <a:gd name="connsiteX3" fmla="*/ 130795 w 146313"/>
                <a:gd name="connsiteY3" fmla="*/ 84598 h 135226"/>
                <a:gd name="connsiteX4" fmla="*/ 145582 w 146313"/>
                <a:gd name="connsiteY4" fmla="*/ 53315 h 135226"/>
                <a:gd name="connsiteX5" fmla="*/ 136145 w 146313"/>
                <a:gd name="connsiteY5" fmla="*/ -160 h 135226"/>
                <a:gd name="connsiteX6" fmla="*/ 83661 w 146313"/>
                <a:gd name="connsiteY6" fmla="*/ -160 h 135226"/>
                <a:gd name="connsiteX7" fmla="*/ 8654 w 146313"/>
                <a:gd name="connsiteY7" fmla="*/ 79634 h 135226"/>
                <a:gd name="connsiteX8" fmla="*/ 10092 w 146313"/>
                <a:gd name="connsiteY8" fmla="*/ 126138 h 135226"/>
                <a:gd name="connsiteX9" fmla="*/ 15520 w 146313"/>
                <a:gd name="connsiteY9" fmla="*/ 130270 h 135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313" h="135226">
                  <a:moveTo>
                    <a:pt x="15520" y="130270"/>
                  </a:moveTo>
                  <a:lnTo>
                    <a:pt x="15520" y="130270"/>
                  </a:lnTo>
                  <a:cubicBezTo>
                    <a:pt x="25253" y="136194"/>
                    <a:pt x="37359" y="136661"/>
                    <a:pt x="47519" y="131502"/>
                  </a:cubicBezTo>
                  <a:lnTo>
                    <a:pt x="130795" y="84598"/>
                  </a:lnTo>
                  <a:cubicBezTo>
                    <a:pt x="141862" y="78364"/>
                    <a:pt x="147790" y="65824"/>
                    <a:pt x="145582" y="53315"/>
                  </a:cubicBezTo>
                  <a:lnTo>
                    <a:pt x="136145" y="-160"/>
                  </a:lnTo>
                  <a:lnTo>
                    <a:pt x="83661" y="-160"/>
                  </a:lnTo>
                  <a:lnTo>
                    <a:pt x="8654" y="79634"/>
                  </a:lnTo>
                  <a:cubicBezTo>
                    <a:pt x="-3791" y="92873"/>
                    <a:pt x="-3147" y="113694"/>
                    <a:pt x="10092" y="126138"/>
                  </a:cubicBezTo>
                  <a:cubicBezTo>
                    <a:pt x="11753" y="127700"/>
                    <a:pt x="13572" y="129084"/>
                    <a:pt x="15520" y="130270"/>
                  </a:cubicBezTo>
                  <a:close/>
                </a:path>
              </a:pathLst>
            </a:custGeom>
            <a:solidFill>
              <a:srgbClr val="2F2E41"/>
            </a:solidFill>
            <a:ln w="2805" cap="flat">
              <a:noFill/>
              <a:prstDash val="solid"/>
              <a:miter/>
            </a:ln>
          </p:spPr>
          <p:txBody>
            <a:bodyPr rtlCol="0" anchor="ctr"/>
            <a:lstStyle/>
            <a:p>
              <a:endParaRPr lang="en-VN"/>
            </a:p>
          </p:txBody>
        </p:sp>
        <p:sp>
          <p:nvSpPr>
            <p:cNvPr id="160" name="Graphic 42">
              <a:extLst>
                <a:ext uri="{FF2B5EF4-FFF2-40B4-BE49-F238E27FC236}">
                  <a16:creationId xmlns:a16="http://schemas.microsoft.com/office/drawing/2014/main" id="{E4392B7A-5897-5C4D-A98B-784D56EBE7D1}"/>
                </a:ext>
              </a:extLst>
            </p:cNvPr>
            <p:cNvSpPr/>
            <p:nvPr/>
          </p:nvSpPr>
          <p:spPr>
            <a:xfrm>
              <a:off x="8244203" y="4144031"/>
              <a:ext cx="246753" cy="187787"/>
            </a:xfrm>
            <a:custGeom>
              <a:avLst/>
              <a:gdLst>
                <a:gd name="connsiteX0" fmla="*/ -274 w 246753"/>
                <a:gd name="connsiteY0" fmla="*/ 107066 h 187787"/>
                <a:gd name="connsiteX1" fmla="*/ 128173 w 246753"/>
                <a:gd name="connsiteY1" fmla="*/ 187627 h 187787"/>
                <a:gd name="connsiteX2" fmla="*/ 246442 w 246753"/>
                <a:gd name="connsiteY2" fmla="*/ 126408 h 187787"/>
                <a:gd name="connsiteX3" fmla="*/ 246479 w 246753"/>
                <a:gd name="connsiteY3" fmla="*/ 123779 h 187787"/>
                <a:gd name="connsiteX4" fmla="*/ 122533 w 246753"/>
                <a:gd name="connsiteY4" fmla="*/ -160 h 187787"/>
                <a:gd name="connsiteX5" fmla="*/ -274 w 246753"/>
                <a:gd name="connsiteY5" fmla="*/ 107066 h 18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6753" h="187787">
                  <a:moveTo>
                    <a:pt x="-274" y="107066"/>
                  </a:moveTo>
                  <a:cubicBezTo>
                    <a:pt x="19143" y="154126"/>
                    <a:pt x="69321" y="187627"/>
                    <a:pt x="128173" y="187627"/>
                  </a:cubicBezTo>
                  <a:cubicBezTo>
                    <a:pt x="178575" y="187627"/>
                    <a:pt x="222630" y="163064"/>
                    <a:pt x="246442" y="126408"/>
                  </a:cubicBezTo>
                  <a:cubicBezTo>
                    <a:pt x="246479" y="125544"/>
                    <a:pt x="246479" y="124643"/>
                    <a:pt x="246479" y="123779"/>
                  </a:cubicBezTo>
                  <a:cubicBezTo>
                    <a:pt x="246477" y="55328"/>
                    <a:pt x="190985" y="-162"/>
                    <a:pt x="122533" y="-160"/>
                  </a:cubicBezTo>
                  <a:cubicBezTo>
                    <a:pt x="60543" y="-159"/>
                    <a:pt x="8087" y="45642"/>
                    <a:pt x="-274" y="107066"/>
                  </a:cubicBezTo>
                  <a:close/>
                </a:path>
              </a:pathLst>
            </a:custGeom>
            <a:solidFill>
              <a:srgbClr val="2F2E41"/>
            </a:solidFill>
            <a:ln w="2805" cap="flat">
              <a:noFill/>
              <a:prstDash val="solid"/>
              <a:miter/>
            </a:ln>
          </p:spPr>
          <p:txBody>
            <a:bodyPr rtlCol="0" anchor="ctr"/>
            <a:lstStyle/>
            <a:p>
              <a:endParaRPr lang="en-VN"/>
            </a:p>
          </p:txBody>
        </p:sp>
        <p:sp>
          <p:nvSpPr>
            <p:cNvPr id="161" name="Graphic 42">
              <a:extLst>
                <a:ext uri="{FF2B5EF4-FFF2-40B4-BE49-F238E27FC236}">
                  <a16:creationId xmlns:a16="http://schemas.microsoft.com/office/drawing/2014/main" id="{C1621AB6-C918-F945-B653-3133180387EF}"/>
                </a:ext>
              </a:extLst>
            </p:cNvPr>
            <p:cNvSpPr/>
            <p:nvPr/>
          </p:nvSpPr>
          <p:spPr>
            <a:xfrm>
              <a:off x="7333158" y="4271043"/>
              <a:ext cx="692796" cy="692795"/>
            </a:xfrm>
            <a:custGeom>
              <a:avLst/>
              <a:gdLst>
                <a:gd name="connsiteX0" fmla="*/ 692522 w 692796"/>
                <a:gd name="connsiteY0" fmla="*/ 346101 h 692795"/>
                <a:gd name="connsiteX1" fmla="*/ 345988 w 692796"/>
                <a:gd name="connsiteY1" fmla="*/ -160 h 692795"/>
                <a:gd name="connsiteX2" fmla="*/ -274 w 692796"/>
                <a:gd name="connsiteY2" fmla="*/ 346374 h 692795"/>
                <a:gd name="connsiteX3" fmla="*/ 346260 w 692796"/>
                <a:gd name="connsiteY3" fmla="*/ 692635 h 692795"/>
                <a:gd name="connsiteX4" fmla="*/ 512604 w 692796"/>
                <a:gd name="connsiteY4" fmla="*/ 650007 h 692795"/>
                <a:gd name="connsiteX5" fmla="*/ 652726 w 692796"/>
                <a:gd name="connsiteY5" fmla="*/ 676558 h 692795"/>
                <a:gd name="connsiteX6" fmla="*/ 583235 w 692796"/>
                <a:gd name="connsiteY6" fmla="*/ 598660 h 692795"/>
                <a:gd name="connsiteX7" fmla="*/ 692522 w 692796"/>
                <a:gd name="connsiteY7" fmla="*/ 346101 h 692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96" h="692795">
                  <a:moveTo>
                    <a:pt x="692522" y="346101"/>
                  </a:moveTo>
                  <a:cubicBezTo>
                    <a:pt x="692446" y="154791"/>
                    <a:pt x="537298" y="-235"/>
                    <a:pt x="345988" y="-160"/>
                  </a:cubicBezTo>
                  <a:cubicBezTo>
                    <a:pt x="154677" y="-85"/>
                    <a:pt x="-349" y="155064"/>
                    <a:pt x="-274" y="346374"/>
                  </a:cubicBezTo>
                  <a:cubicBezTo>
                    <a:pt x="-199" y="537684"/>
                    <a:pt x="154950" y="692711"/>
                    <a:pt x="346260" y="692635"/>
                  </a:cubicBezTo>
                  <a:cubicBezTo>
                    <a:pt x="404407" y="692613"/>
                    <a:pt x="461613" y="677953"/>
                    <a:pt x="512604" y="650007"/>
                  </a:cubicBezTo>
                  <a:cubicBezTo>
                    <a:pt x="536559" y="667051"/>
                    <a:pt x="594996" y="701046"/>
                    <a:pt x="652726" y="676558"/>
                  </a:cubicBezTo>
                  <a:lnTo>
                    <a:pt x="583235" y="598660"/>
                  </a:lnTo>
                  <a:cubicBezTo>
                    <a:pt x="653060" y="533236"/>
                    <a:pt x="692632" y="441788"/>
                    <a:pt x="692522" y="346101"/>
                  </a:cubicBezTo>
                  <a:close/>
                </a:path>
              </a:pathLst>
            </a:custGeom>
            <a:solidFill>
              <a:schemeClr val="accent5">
                <a:lumMod val="60000"/>
                <a:lumOff val="40000"/>
              </a:schemeClr>
            </a:solidFill>
            <a:ln w="2805" cap="flat">
              <a:noFill/>
              <a:prstDash val="solid"/>
              <a:miter/>
            </a:ln>
          </p:spPr>
          <p:txBody>
            <a:bodyPr rtlCol="0" anchor="ctr"/>
            <a:lstStyle/>
            <a:p>
              <a:endParaRPr lang="en-VN" dirty="0"/>
            </a:p>
          </p:txBody>
        </p:sp>
        <p:sp>
          <p:nvSpPr>
            <p:cNvPr id="162" name="Graphic 42">
              <a:extLst>
                <a:ext uri="{FF2B5EF4-FFF2-40B4-BE49-F238E27FC236}">
                  <a16:creationId xmlns:a16="http://schemas.microsoft.com/office/drawing/2014/main" id="{8AC8260A-F186-C341-8AE0-5E5AB8BF54F1}"/>
                </a:ext>
              </a:extLst>
            </p:cNvPr>
            <p:cNvSpPr/>
            <p:nvPr/>
          </p:nvSpPr>
          <p:spPr>
            <a:xfrm>
              <a:off x="7486806" y="4524267"/>
              <a:ext cx="317684" cy="35879"/>
            </a:xfrm>
            <a:custGeom>
              <a:avLst/>
              <a:gdLst>
                <a:gd name="connsiteX0" fmla="*/ 15190 w 317684"/>
                <a:gd name="connsiteY0" fmla="*/ 35718 h 35879"/>
                <a:gd name="connsiteX1" fmla="*/ 230249 w 317684"/>
                <a:gd name="connsiteY1" fmla="*/ 32716 h 35879"/>
                <a:gd name="connsiteX2" fmla="*/ 301947 w 317684"/>
                <a:gd name="connsiteY2" fmla="*/ 31862 h 35879"/>
                <a:gd name="connsiteX3" fmla="*/ 301947 w 317684"/>
                <a:gd name="connsiteY3" fmla="*/ -159 h 35879"/>
                <a:gd name="connsiteX4" fmla="*/ 86888 w 317684"/>
                <a:gd name="connsiteY4" fmla="*/ 2843 h 35879"/>
                <a:gd name="connsiteX5" fmla="*/ 15190 w 317684"/>
                <a:gd name="connsiteY5" fmla="*/ 3697 h 35879"/>
                <a:gd name="connsiteX6" fmla="*/ 15190 w 317684"/>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84" h="35879">
                  <a:moveTo>
                    <a:pt x="15190" y="35718"/>
                  </a:moveTo>
                  <a:cubicBezTo>
                    <a:pt x="86881" y="34972"/>
                    <a:pt x="158562" y="33690"/>
                    <a:pt x="230249" y="32716"/>
                  </a:cubicBezTo>
                  <a:cubicBezTo>
                    <a:pt x="254147" y="32392"/>
                    <a:pt x="278047" y="32107"/>
                    <a:pt x="301947" y="31862"/>
                  </a:cubicBezTo>
                  <a:cubicBezTo>
                    <a:pt x="322539" y="31648"/>
                    <a:pt x="322592" y="-374"/>
                    <a:pt x="301947" y="-159"/>
                  </a:cubicBezTo>
                  <a:cubicBezTo>
                    <a:pt x="230256" y="587"/>
                    <a:pt x="158575" y="1869"/>
                    <a:pt x="86888" y="2843"/>
                  </a:cubicBezTo>
                  <a:cubicBezTo>
                    <a:pt x="62989" y="3168"/>
                    <a:pt x="39090" y="3452"/>
                    <a:pt x="15190" y="3697"/>
                  </a:cubicBezTo>
                  <a:cubicBezTo>
                    <a:pt x="-5402" y="3911"/>
                    <a:pt x="-5455" y="35933"/>
                    <a:pt x="15190" y="35718"/>
                  </a:cubicBezTo>
                  <a:close/>
                </a:path>
              </a:pathLst>
            </a:custGeom>
            <a:solidFill>
              <a:srgbClr val="FFFFFF"/>
            </a:solidFill>
            <a:ln w="2805" cap="flat">
              <a:noFill/>
              <a:prstDash val="solid"/>
              <a:miter/>
            </a:ln>
          </p:spPr>
          <p:txBody>
            <a:bodyPr rtlCol="0" anchor="ctr"/>
            <a:lstStyle/>
            <a:p>
              <a:endParaRPr lang="en-VN"/>
            </a:p>
          </p:txBody>
        </p:sp>
        <p:sp>
          <p:nvSpPr>
            <p:cNvPr id="163" name="Graphic 42">
              <a:extLst>
                <a:ext uri="{FF2B5EF4-FFF2-40B4-BE49-F238E27FC236}">
                  <a16:creationId xmlns:a16="http://schemas.microsoft.com/office/drawing/2014/main" id="{0A0923A8-1B37-FF4B-928D-28278147E577}"/>
                </a:ext>
              </a:extLst>
            </p:cNvPr>
            <p:cNvSpPr/>
            <p:nvPr/>
          </p:nvSpPr>
          <p:spPr>
            <a:xfrm>
              <a:off x="7486806" y="4598984"/>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sp>
          <p:nvSpPr>
            <p:cNvPr id="164" name="Graphic 42">
              <a:extLst>
                <a:ext uri="{FF2B5EF4-FFF2-40B4-BE49-F238E27FC236}">
                  <a16:creationId xmlns:a16="http://schemas.microsoft.com/office/drawing/2014/main" id="{4254FCB2-9C14-4B4D-B318-4B701C20DBB1}"/>
                </a:ext>
              </a:extLst>
            </p:cNvPr>
            <p:cNvSpPr/>
            <p:nvPr/>
          </p:nvSpPr>
          <p:spPr>
            <a:xfrm>
              <a:off x="7486806" y="4673701"/>
              <a:ext cx="403075" cy="35879"/>
            </a:xfrm>
            <a:custGeom>
              <a:avLst/>
              <a:gdLst>
                <a:gd name="connsiteX0" fmla="*/ 15190 w 403075"/>
                <a:gd name="connsiteY0" fmla="*/ 35718 h 35879"/>
                <a:gd name="connsiteX1" fmla="*/ 304933 w 403075"/>
                <a:gd name="connsiteY1" fmla="*/ 32716 h 35879"/>
                <a:gd name="connsiteX2" fmla="*/ 387337 w 403075"/>
                <a:gd name="connsiteY2" fmla="*/ 31862 h 35879"/>
                <a:gd name="connsiteX3" fmla="*/ 387337 w 403075"/>
                <a:gd name="connsiteY3" fmla="*/ -159 h 35879"/>
                <a:gd name="connsiteX4" fmla="*/ 97594 w 403075"/>
                <a:gd name="connsiteY4" fmla="*/ 2843 h 35879"/>
                <a:gd name="connsiteX5" fmla="*/ 15190 w 403075"/>
                <a:gd name="connsiteY5" fmla="*/ 3697 h 35879"/>
                <a:gd name="connsiteX6" fmla="*/ 15190 w 403075"/>
                <a:gd name="connsiteY6" fmla="*/ 35718 h 3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075" h="35879">
                  <a:moveTo>
                    <a:pt x="15190" y="35718"/>
                  </a:moveTo>
                  <a:lnTo>
                    <a:pt x="304933" y="32716"/>
                  </a:lnTo>
                  <a:lnTo>
                    <a:pt x="387337" y="31862"/>
                  </a:lnTo>
                  <a:cubicBezTo>
                    <a:pt x="407930" y="31649"/>
                    <a:pt x="407983" y="-373"/>
                    <a:pt x="387337" y="-159"/>
                  </a:cubicBezTo>
                  <a:lnTo>
                    <a:pt x="97594" y="2843"/>
                  </a:lnTo>
                  <a:lnTo>
                    <a:pt x="15190" y="3697"/>
                  </a:lnTo>
                  <a:cubicBezTo>
                    <a:pt x="-5403" y="3910"/>
                    <a:pt x="-5455" y="35932"/>
                    <a:pt x="15190" y="35718"/>
                  </a:cubicBezTo>
                  <a:close/>
                </a:path>
              </a:pathLst>
            </a:custGeom>
            <a:solidFill>
              <a:srgbClr val="FFFFFF"/>
            </a:solidFill>
            <a:ln w="2805" cap="flat">
              <a:noFill/>
              <a:prstDash val="solid"/>
              <a:miter/>
            </a:ln>
          </p:spPr>
          <p:txBody>
            <a:bodyPr rtlCol="0" anchor="ctr"/>
            <a:lstStyle/>
            <a:p>
              <a:endParaRPr lang="en-VN"/>
            </a:p>
          </p:txBody>
        </p:sp>
      </p:grpSp>
      <p:grpSp>
        <p:nvGrpSpPr>
          <p:cNvPr id="168" name="Group 167">
            <a:extLst>
              <a:ext uri="{FF2B5EF4-FFF2-40B4-BE49-F238E27FC236}">
                <a16:creationId xmlns:a16="http://schemas.microsoft.com/office/drawing/2014/main" id="{6F20FED5-6EEF-7943-8095-36F8915E65D9}"/>
              </a:ext>
            </a:extLst>
          </p:cNvPr>
          <p:cNvGrpSpPr/>
          <p:nvPr/>
        </p:nvGrpSpPr>
        <p:grpSpPr>
          <a:xfrm>
            <a:off x="5814498" y="16850353"/>
            <a:ext cx="2409230" cy="3788559"/>
            <a:chOff x="5814498" y="1948664"/>
            <a:chExt cx="2409230" cy="3788559"/>
          </a:xfrm>
        </p:grpSpPr>
        <p:sp>
          <p:nvSpPr>
            <p:cNvPr id="169" name="Rounded Rectangle 168">
              <a:extLst>
                <a:ext uri="{FF2B5EF4-FFF2-40B4-BE49-F238E27FC236}">
                  <a16:creationId xmlns:a16="http://schemas.microsoft.com/office/drawing/2014/main" id="{39D3ADDC-5042-9A4E-9E05-8602129B32EE}"/>
                </a:ext>
              </a:extLst>
            </p:cNvPr>
            <p:cNvSpPr/>
            <p:nvPr/>
          </p:nvSpPr>
          <p:spPr>
            <a:xfrm>
              <a:off x="5814498" y="1948664"/>
              <a:ext cx="2409230" cy="3788559"/>
            </a:xfrm>
            <a:prstGeom prst="roundRect">
              <a:avLst/>
            </a:prstGeom>
            <a:solidFill>
              <a:srgbClr val="6F5E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0" name="TextBox 169">
              <a:extLst>
                <a:ext uri="{FF2B5EF4-FFF2-40B4-BE49-F238E27FC236}">
                  <a16:creationId xmlns:a16="http://schemas.microsoft.com/office/drawing/2014/main" id="{BECBF6F0-241A-474C-A92E-4B1655AC0C4F}"/>
                </a:ext>
              </a:extLst>
            </p:cNvPr>
            <p:cNvSpPr txBox="1"/>
            <p:nvPr/>
          </p:nvSpPr>
          <p:spPr>
            <a:xfrm>
              <a:off x="6058433" y="4589067"/>
              <a:ext cx="2064811" cy="646331"/>
            </a:xfrm>
            <a:prstGeom prst="rect">
              <a:avLst/>
            </a:prstGeom>
            <a:noFill/>
          </p:spPr>
          <p:txBody>
            <a:bodyPr wrap="square" rtlCol="0">
              <a:spAutoFit/>
            </a:bodyPr>
            <a:lstStyle/>
            <a:p>
              <a:r>
                <a:rPr lang="en-VN" b="1" dirty="0">
                  <a:solidFill>
                    <a:schemeClr val="accent4">
                      <a:lumMod val="20000"/>
                      <a:lumOff val="80000"/>
                    </a:schemeClr>
                  </a:solidFill>
                  <a:latin typeface="Century Gothic" panose="020B0502020202020204" pitchFamily="34" charset="0"/>
                </a:rPr>
                <a:t>Low-context</a:t>
              </a:r>
            </a:p>
            <a:p>
              <a:r>
                <a:rPr lang="en-VN" b="1" dirty="0">
                  <a:solidFill>
                    <a:schemeClr val="accent4">
                      <a:lumMod val="20000"/>
                      <a:lumOff val="80000"/>
                    </a:schemeClr>
                  </a:solidFill>
                  <a:latin typeface="Century Gothic" panose="020B0502020202020204" pitchFamily="34" charset="0"/>
                </a:rPr>
                <a:t>communication</a:t>
              </a:r>
            </a:p>
          </p:txBody>
        </p:sp>
      </p:grpSp>
      <p:grpSp>
        <p:nvGrpSpPr>
          <p:cNvPr id="171" name="Group 170">
            <a:extLst>
              <a:ext uri="{FF2B5EF4-FFF2-40B4-BE49-F238E27FC236}">
                <a16:creationId xmlns:a16="http://schemas.microsoft.com/office/drawing/2014/main" id="{88B82686-381E-354B-B7A0-1EC51BC0910D}"/>
              </a:ext>
            </a:extLst>
          </p:cNvPr>
          <p:cNvGrpSpPr/>
          <p:nvPr/>
        </p:nvGrpSpPr>
        <p:grpSpPr>
          <a:xfrm>
            <a:off x="8439298" y="24411193"/>
            <a:ext cx="2409230" cy="3788559"/>
            <a:chOff x="8439298" y="1944697"/>
            <a:chExt cx="2409230" cy="3788559"/>
          </a:xfrm>
        </p:grpSpPr>
        <p:sp>
          <p:nvSpPr>
            <p:cNvPr id="172" name="Rounded Rectangle 171">
              <a:extLst>
                <a:ext uri="{FF2B5EF4-FFF2-40B4-BE49-F238E27FC236}">
                  <a16:creationId xmlns:a16="http://schemas.microsoft.com/office/drawing/2014/main" id="{1E975914-C5CF-A747-B585-60A32DAD48AF}"/>
                </a:ext>
              </a:extLst>
            </p:cNvPr>
            <p:cNvSpPr/>
            <p:nvPr/>
          </p:nvSpPr>
          <p:spPr>
            <a:xfrm>
              <a:off x="8439298" y="1944697"/>
              <a:ext cx="2409230" cy="3788559"/>
            </a:xfrm>
            <a:prstGeom prst="round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3" name="TextBox 172">
              <a:extLst>
                <a:ext uri="{FF2B5EF4-FFF2-40B4-BE49-F238E27FC236}">
                  <a16:creationId xmlns:a16="http://schemas.microsoft.com/office/drawing/2014/main" id="{A8139EAC-869B-1D41-A2D4-A4E820B37435}"/>
                </a:ext>
              </a:extLst>
            </p:cNvPr>
            <p:cNvSpPr txBox="1"/>
            <p:nvPr/>
          </p:nvSpPr>
          <p:spPr>
            <a:xfrm>
              <a:off x="8722731" y="4610429"/>
              <a:ext cx="2064811" cy="646331"/>
            </a:xfrm>
            <a:prstGeom prst="rect">
              <a:avLst/>
            </a:prstGeom>
            <a:noFill/>
          </p:spPr>
          <p:txBody>
            <a:bodyPr wrap="square" rtlCol="0">
              <a:spAutoFit/>
            </a:bodyPr>
            <a:lstStyle/>
            <a:p>
              <a:r>
                <a:rPr lang="en-VN" b="1" dirty="0">
                  <a:solidFill>
                    <a:schemeClr val="accent4">
                      <a:lumMod val="20000"/>
                      <a:lumOff val="80000"/>
                    </a:schemeClr>
                  </a:solidFill>
                  <a:latin typeface="Century Gothic" panose="020B0502020202020204" pitchFamily="34" charset="0"/>
                </a:rPr>
                <a:t>High-context</a:t>
              </a:r>
            </a:p>
            <a:p>
              <a:r>
                <a:rPr lang="en-VN" b="1" dirty="0">
                  <a:solidFill>
                    <a:schemeClr val="accent4">
                      <a:lumMod val="20000"/>
                      <a:lumOff val="80000"/>
                    </a:schemeClr>
                  </a:solidFill>
                  <a:latin typeface="Century Gothic" panose="020B0502020202020204" pitchFamily="34" charset="0"/>
                </a:rPr>
                <a:t>communication</a:t>
              </a:r>
            </a:p>
          </p:txBody>
        </p:sp>
      </p:grpSp>
      <p:grpSp>
        <p:nvGrpSpPr>
          <p:cNvPr id="174" name="Group 173">
            <a:extLst>
              <a:ext uri="{FF2B5EF4-FFF2-40B4-BE49-F238E27FC236}">
                <a16:creationId xmlns:a16="http://schemas.microsoft.com/office/drawing/2014/main" id="{D2674531-BACD-3346-81D0-A41E9C164E90}"/>
              </a:ext>
            </a:extLst>
          </p:cNvPr>
          <p:cNvGrpSpPr/>
          <p:nvPr/>
        </p:nvGrpSpPr>
        <p:grpSpPr>
          <a:xfrm>
            <a:off x="6872625" y="20798809"/>
            <a:ext cx="231487" cy="1640303"/>
            <a:chOff x="6872625" y="2708335"/>
            <a:chExt cx="231487" cy="1640303"/>
          </a:xfrm>
        </p:grpSpPr>
        <p:cxnSp>
          <p:nvCxnSpPr>
            <p:cNvPr id="175" name="Straight Connector 174">
              <a:extLst>
                <a:ext uri="{FF2B5EF4-FFF2-40B4-BE49-F238E27FC236}">
                  <a16:creationId xmlns:a16="http://schemas.microsoft.com/office/drawing/2014/main" id="{557026A4-7BCA-E242-847D-80D77481D472}"/>
                </a:ext>
              </a:extLst>
            </p:cNvPr>
            <p:cNvCxnSpPr/>
            <p:nvPr/>
          </p:nvCxnSpPr>
          <p:spPr>
            <a:xfrm>
              <a:off x="6987517" y="2852936"/>
              <a:ext cx="0" cy="1359609"/>
            </a:xfrm>
            <a:prstGeom prst="line">
              <a:avLst/>
            </a:prstGeom>
            <a:ln w="12700">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6" name="Oval 175">
              <a:extLst>
                <a:ext uri="{FF2B5EF4-FFF2-40B4-BE49-F238E27FC236}">
                  <a16:creationId xmlns:a16="http://schemas.microsoft.com/office/drawing/2014/main" id="{B6C19FD8-0E45-504F-9339-E89409E15AB4}"/>
                </a:ext>
              </a:extLst>
            </p:cNvPr>
            <p:cNvSpPr/>
            <p:nvPr/>
          </p:nvSpPr>
          <p:spPr>
            <a:xfrm>
              <a:off x="6913641" y="2708335"/>
              <a:ext cx="157288" cy="157288"/>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7" name="Triangle 176">
              <a:extLst>
                <a:ext uri="{FF2B5EF4-FFF2-40B4-BE49-F238E27FC236}">
                  <a16:creationId xmlns:a16="http://schemas.microsoft.com/office/drawing/2014/main" id="{E069DE06-508E-9D49-911D-06716ECE3AEF}"/>
                </a:ext>
              </a:extLst>
            </p:cNvPr>
            <p:cNvSpPr/>
            <p:nvPr/>
          </p:nvSpPr>
          <p:spPr>
            <a:xfrm rot="10800000">
              <a:off x="6872625" y="4149080"/>
              <a:ext cx="231487" cy="199558"/>
            </a:xfrm>
            <a:prstGeom prst="triangl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nvGrpSpPr>
          <p:cNvPr id="178" name="Group 177">
            <a:extLst>
              <a:ext uri="{FF2B5EF4-FFF2-40B4-BE49-F238E27FC236}">
                <a16:creationId xmlns:a16="http://schemas.microsoft.com/office/drawing/2014/main" id="{B3940BD5-1658-FF4C-8930-358B211F34E8}"/>
              </a:ext>
            </a:extLst>
          </p:cNvPr>
          <p:cNvGrpSpPr/>
          <p:nvPr/>
        </p:nvGrpSpPr>
        <p:grpSpPr>
          <a:xfrm>
            <a:off x="8976320" y="28387618"/>
            <a:ext cx="1397509" cy="1684342"/>
            <a:chOff x="8976320" y="2666373"/>
            <a:chExt cx="1397509" cy="1684342"/>
          </a:xfrm>
        </p:grpSpPr>
        <p:sp>
          <p:nvSpPr>
            <p:cNvPr id="179" name="Graphic 150">
              <a:extLst>
                <a:ext uri="{FF2B5EF4-FFF2-40B4-BE49-F238E27FC236}">
                  <a16:creationId xmlns:a16="http://schemas.microsoft.com/office/drawing/2014/main" id="{F3BC4B1B-1ECE-4947-89C6-007C6E24823B}"/>
                </a:ext>
              </a:extLst>
            </p:cNvPr>
            <p:cNvSpPr/>
            <p:nvPr/>
          </p:nvSpPr>
          <p:spPr>
            <a:xfrm>
              <a:off x="8976320" y="2666373"/>
              <a:ext cx="1397509" cy="1410699"/>
            </a:xfrm>
            <a:custGeom>
              <a:avLst/>
              <a:gdLst>
                <a:gd name="connsiteX0" fmla="*/ 19980 w 184099"/>
                <a:gd name="connsiteY0" fmla="*/ 24241 h 185836"/>
                <a:gd name="connsiteX1" fmla="*/ 20196 w 184099"/>
                <a:gd name="connsiteY1" fmla="*/ 24967 h 185836"/>
                <a:gd name="connsiteX2" fmla="*/ 14051 w 184099"/>
                <a:gd name="connsiteY2" fmla="*/ 26675 h 185836"/>
                <a:gd name="connsiteX3" fmla="*/ 12824 w 184099"/>
                <a:gd name="connsiteY3" fmla="*/ 27450 h 185836"/>
                <a:gd name="connsiteX4" fmla="*/ 14070 w 184099"/>
                <a:gd name="connsiteY4" fmla="*/ 27912 h 185836"/>
                <a:gd name="connsiteX5" fmla="*/ 21227 w 184099"/>
                <a:gd name="connsiteY5" fmla="*/ 28069 h 185836"/>
                <a:gd name="connsiteX6" fmla="*/ 27854 w 184099"/>
                <a:gd name="connsiteY6" fmla="*/ 40955 h 185836"/>
                <a:gd name="connsiteX7" fmla="*/ 11744 w 184099"/>
                <a:gd name="connsiteY7" fmla="*/ 45705 h 185836"/>
                <a:gd name="connsiteX8" fmla="*/ 110 w 184099"/>
                <a:gd name="connsiteY8" fmla="*/ 53930 h 185836"/>
                <a:gd name="connsiteX9" fmla="*/ -135 w 184099"/>
                <a:gd name="connsiteY9" fmla="*/ 54440 h 185836"/>
                <a:gd name="connsiteX10" fmla="*/ 248 w 184099"/>
                <a:gd name="connsiteY10" fmla="*/ 54774 h 185836"/>
                <a:gd name="connsiteX11" fmla="*/ 12401 w 184099"/>
                <a:gd name="connsiteY11" fmla="*/ 59151 h 185836"/>
                <a:gd name="connsiteX12" fmla="*/ 31496 w 184099"/>
                <a:gd name="connsiteY12" fmla="*/ 45813 h 185836"/>
                <a:gd name="connsiteX13" fmla="*/ 35737 w 184099"/>
                <a:gd name="connsiteY13" fmla="*/ 50504 h 185836"/>
                <a:gd name="connsiteX14" fmla="*/ 34569 w 184099"/>
                <a:gd name="connsiteY14" fmla="*/ 53390 h 185836"/>
                <a:gd name="connsiteX15" fmla="*/ 14100 w 184099"/>
                <a:gd name="connsiteY15" fmla="*/ 76944 h 185836"/>
                <a:gd name="connsiteX16" fmla="*/ 14561 w 184099"/>
                <a:gd name="connsiteY16" fmla="*/ 81753 h 185836"/>
                <a:gd name="connsiteX17" fmla="*/ 18576 w 184099"/>
                <a:gd name="connsiteY17" fmla="*/ 84266 h 185836"/>
                <a:gd name="connsiteX18" fmla="*/ 31103 w 184099"/>
                <a:gd name="connsiteY18" fmla="*/ 85424 h 185836"/>
                <a:gd name="connsiteX19" fmla="*/ 28237 w 184099"/>
                <a:gd name="connsiteY19" fmla="*/ 111923 h 185836"/>
                <a:gd name="connsiteX20" fmla="*/ 23014 w 184099"/>
                <a:gd name="connsiteY20" fmla="*/ 127508 h 185836"/>
                <a:gd name="connsiteX21" fmla="*/ 32056 w 184099"/>
                <a:gd name="connsiteY21" fmla="*/ 174892 h 185836"/>
                <a:gd name="connsiteX22" fmla="*/ 92629 w 184099"/>
                <a:gd name="connsiteY22" fmla="*/ 181890 h 185836"/>
                <a:gd name="connsiteX23" fmla="*/ 93179 w 184099"/>
                <a:gd name="connsiteY23" fmla="*/ 181782 h 185836"/>
                <a:gd name="connsiteX24" fmla="*/ 110153 w 184099"/>
                <a:gd name="connsiteY24" fmla="*/ 177208 h 185836"/>
                <a:gd name="connsiteX25" fmla="*/ 120834 w 184099"/>
                <a:gd name="connsiteY25" fmla="*/ 176835 h 185836"/>
                <a:gd name="connsiteX26" fmla="*/ 137445 w 184099"/>
                <a:gd name="connsiteY26" fmla="*/ 171123 h 185836"/>
                <a:gd name="connsiteX27" fmla="*/ 138319 w 184099"/>
                <a:gd name="connsiteY27" fmla="*/ 170427 h 185836"/>
                <a:gd name="connsiteX28" fmla="*/ 155008 w 184099"/>
                <a:gd name="connsiteY28" fmla="*/ 176953 h 185836"/>
                <a:gd name="connsiteX29" fmla="*/ 162420 w 184099"/>
                <a:gd name="connsiteY29" fmla="*/ 177375 h 185836"/>
                <a:gd name="connsiteX30" fmla="*/ 167152 w 184099"/>
                <a:gd name="connsiteY30" fmla="*/ 172625 h 185836"/>
                <a:gd name="connsiteX31" fmla="*/ 174702 w 184099"/>
                <a:gd name="connsiteY31" fmla="*/ 149218 h 185836"/>
                <a:gd name="connsiteX32" fmla="*/ 175173 w 184099"/>
                <a:gd name="connsiteY32" fmla="*/ 148904 h 185836"/>
                <a:gd name="connsiteX33" fmla="*/ 183518 w 184099"/>
                <a:gd name="connsiteY33" fmla="*/ 125349 h 185836"/>
                <a:gd name="connsiteX34" fmla="*/ 171364 w 184099"/>
                <a:gd name="connsiteY34" fmla="*/ 105014 h 185836"/>
                <a:gd name="connsiteX35" fmla="*/ 163265 w 184099"/>
                <a:gd name="connsiteY35" fmla="*/ 97574 h 185836"/>
                <a:gd name="connsiteX36" fmla="*/ 165641 w 184099"/>
                <a:gd name="connsiteY36" fmla="*/ 62871 h 185836"/>
                <a:gd name="connsiteX37" fmla="*/ 149334 w 184099"/>
                <a:gd name="connsiteY37" fmla="*/ 25772 h 185836"/>
                <a:gd name="connsiteX38" fmla="*/ 145603 w 184099"/>
                <a:gd name="connsiteY38" fmla="*/ 24536 h 185836"/>
                <a:gd name="connsiteX39" fmla="*/ 129208 w 184099"/>
                <a:gd name="connsiteY39" fmla="*/ 26076 h 185836"/>
                <a:gd name="connsiteX40" fmla="*/ 122523 w 184099"/>
                <a:gd name="connsiteY40" fmla="*/ 27774 h 185836"/>
                <a:gd name="connsiteX41" fmla="*/ 122061 w 184099"/>
                <a:gd name="connsiteY41" fmla="*/ 27411 h 185836"/>
                <a:gd name="connsiteX42" fmla="*/ 117251 w 184099"/>
                <a:gd name="connsiteY42" fmla="*/ 24604 h 185836"/>
                <a:gd name="connsiteX43" fmla="*/ 102996 w 184099"/>
                <a:gd name="connsiteY43" fmla="*/ 20561 h 185836"/>
                <a:gd name="connsiteX44" fmla="*/ 102652 w 184099"/>
                <a:gd name="connsiteY44" fmla="*/ 21915 h 185836"/>
                <a:gd name="connsiteX45" fmla="*/ 120756 w 184099"/>
                <a:gd name="connsiteY45" fmla="*/ 28216 h 185836"/>
                <a:gd name="connsiteX46" fmla="*/ 104567 w 184099"/>
                <a:gd name="connsiteY46" fmla="*/ 32397 h 185836"/>
                <a:gd name="connsiteX47" fmla="*/ 99658 w 184099"/>
                <a:gd name="connsiteY47" fmla="*/ 30365 h 185836"/>
                <a:gd name="connsiteX48" fmla="*/ 92364 w 184099"/>
                <a:gd name="connsiteY48" fmla="*/ 27529 h 185836"/>
                <a:gd name="connsiteX49" fmla="*/ 86149 w 184099"/>
                <a:gd name="connsiteY49" fmla="*/ 27529 h 185836"/>
                <a:gd name="connsiteX50" fmla="*/ 77962 w 184099"/>
                <a:gd name="connsiteY50" fmla="*/ 28343 h 185836"/>
                <a:gd name="connsiteX51" fmla="*/ 66986 w 184099"/>
                <a:gd name="connsiteY51" fmla="*/ 33251 h 185836"/>
                <a:gd name="connsiteX52" fmla="*/ 46615 w 184099"/>
                <a:gd name="connsiteY52" fmla="*/ 37402 h 185836"/>
                <a:gd name="connsiteX53" fmla="*/ 41932 w 184099"/>
                <a:gd name="connsiteY53" fmla="*/ 41328 h 185836"/>
                <a:gd name="connsiteX54" fmla="*/ 36788 w 184099"/>
                <a:gd name="connsiteY54" fmla="*/ 40415 h 185836"/>
                <a:gd name="connsiteX55" fmla="*/ 32929 w 184099"/>
                <a:gd name="connsiteY55" fmla="*/ 40415 h 185836"/>
                <a:gd name="connsiteX56" fmla="*/ 32929 w 184099"/>
                <a:gd name="connsiteY56" fmla="*/ 40356 h 185836"/>
                <a:gd name="connsiteX57" fmla="*/ 26332 w 184099"/>
                <a:gd name="connsiteY57" fmla="*/ 27009 h 185836"/>
                <a:gd name="connsiteX58" fmla="*/ 25223 w 184099"/>
                <a:gd name="connsiteY58" fmla="*/ 26371 h 185836"/>
                <a:gd name="connsiteX59" fmla="*/ 32007 w 184099"/>
                <a:gd name="connsiteY59" fmla="*/ 17901 h 185836"/>
                <a:gd name="connsiteX60" fmla="*/ 31270 w 184099"/>
                <a:gd name="connsiteY60" fmla="*/ 6634 h 185836"/>
                <a:gd name="connsiteX61" fmla="*/ 23416 w 184099"/>
                <a:gd name="connsiteY61" fmla="*/ -69 h 185836"/>
                <a:gd name="connsiteX62" fmla="*/ 23034 w 184099"/>
                <a:gd name="connsiteY62" fmla="*/ -157 h 185836"/>
                <a:gd name="connsiteX63" fmla="*/ 22759 w 184099"/>
                <a:gd name="connsiteY63" fmla="*/ 196 h 185836"/>
                <a:gd name="connsiteX64" fmla="*/ 19980 w 184099"/>
                <a:gd name="connsiteY64" fmla="*/ 24241 h 185836"/>
                <a:gd name="connsiteX65" fmla="*/ 86523 w 184099"/>
                <a:gd name="connsiteY65" fmla="*/ 29718 h 185836"/>
                <a:gd name="connsiteX66" fmla="*/ 101160 w 184099"/>
                <a:gd name="connsiteY66" fmla="*/ 32956 h 185836"/>
                <a:gd name="connsiteX67" fmla="*/ 101553 w 184099"/>
                <a:gd name="connsiteY67" fmla="*/ 33211 h 185836"/>
                <a:gd name="connsiteX68" fmla="*/ 97871 w 184099"/>
                <a:gd name="connsiteY68" fmla="*/ 34193 h 185836"/>
                <a:gd name="connsiteX69" fmla="*/ 85423 w 184099"/>
                <a:gd name="connsiteY69" fmla="*/ 37736 h 185836"/>
                <a:gd name="connsiteX70" fmla="*/ 77854 w 184099"/>
                <a:gd name="connsiteY70" fmla="*/ 35380 h 185836"/>
                <a:gd name="connsiteX71" fmla="*/ 76607 w 184099"/>
                <a:gd name="connsiteY71" fmla="*/ 35037 h 185836"/>
                <a:gd name="connsiteX72" fmla="*/ 79385 w 184099"/>
                <a:gd name="connsiteY72" fmla="*/ 31916 h 185836"/>
                <a:gd name="connsiteX73" fmla="*/ 86522 w 184099"/>
                <a:gd name="connsiteY73" fmla="*/ 29718 h 185836"/>
                <a:gd name="connsiteX74" fmla="*/ 107139 w 184099"/>
                <a:gd name="connsiteY74" fmla="*/ 37353 h 185836"/>
                <a:gd name="connsiteX75" fmla="*/ 122915 w 184099"/>
                <a:gd name="connsiteY75" fmla="*/ 55706 h 185836"/>
                <a:gd name="connsiteX76" fmla="*/ 121875 w 184099"/>
                <a:gd name="connsiteY76" fmla="*/ 56589 h 185836"/>
                <a:gd name="connsiteX77" fmla="*/ 87573 w 184099"/>
                <a:gd name="connsiteY77" fmla="*/ 38472 h 185836"/>
                <a:gd name="connsiteX78" fmla="*/ 98087 w 184099"/>
                <a:gd name="connsiteY78" fmla="*/ 35528 h 185836"/>
                <a:gd name="connsiteX79" fmla="*/ 102996 w 184099"/>
                <a:gd name="connsiteY79" fmla="*/ 34222 h 185836"/>
                <a:gd name="connsiteX80" fmla="*/ 107109 w 184099"/>
                <a:gd name="connsiteY80" fmla="*/ 37353 h 185836"/>
                <a:gd name="connsiteX81" fmla="*/ 123946 w 184099"/>
                <a:gd name="connsiteY81" fmla="*/ 59877 h 185836"/>
                <a:gd name="connsiteX82" fmla="*/ 124152 w 184099"/>
                <a:gd name="connsiteY82" fmla="*/ 61977 h 185836"/>
                <a:gd name="connsiteX83" fmla="*/ 123936 w 184099"/>
                <a:gd name="connsiteY83" fmla="*/ 66296 h 185836"/>
                <a:gd name="connsiteX84" fmla="*/ 115425 w 184099"/>
                <a:gd name="connsiteY84" fmla="*/ 61565 h 185836"/>
                <a:gd name="connsiteX85" fmla="*/ 121826 w 184099"/>
                <a:gd name="connsiteY85" fmla="*/ 58277 h 185836"/>
                <a:gd name="connsiteX86" fmla="*/ 123917 w 184099"/>
                <a:gd name="connsiteY86" fmla="*/ 59877 h 185836"/>
                <a:gd name="connsiteX87" fmla="*/ 122965 w 184099"/>
                <a:gd name="connsiteY87" fmla="*/ 57384 h 185836"/>
                <a:gd name="connsiteX88" fmla="*/ 123338 w 184099"/>
                <a:gd name="connsiteY88" fmla="*/ 57070 h 185836"/>
                <a:gd name="connsiteX89" fmla="*/ 123534 w 184099"/>
                <a:gd name="connsiteY89" fmla="*/ 57816 h 185836"/>
                <a:gd name="connsiteX90" fmla="*/ 148490 w 184099"/>
                <a:gd name="connsiteY90" fmla="*/ 67699 h 185836"/>
                <a:gd name="connsiteX91" fmla="*/ 146693 w 184099"/>
                <a:gd name="connsiteY91" fmla="*/ 81057 h 185836"/>
                <a:gd name="connsiteX92" fmla="*/ 135678 w 184099"/>
                <a:gd name="connsiteY92" fmla="*/ 68102 h 185836"/>
                <a:gd name="connsiteX93" fmla="*/ 125085 w 184099"/>
                <a:gd name="connsiteY93" fmla="*/ 59033 h 185836"/>
                <a:gd name="connsiteX94" fmla="*/ 124378 w 184099"/>
                <a:gd name="connsiteY94" fmla="*/ 56089 h 185836"/>
                <a:gd name="connsiteX95" fmla="*/ 129572 w 184099"/>
                <a:gd name="connsiteY95" fmla="*/ 47433 h 185836"/>
                <a:gd name="connsiteX96" fmla="*/ 129915 w 184099"/>
                <a:gd name="connsiteY96" fmla="*/ 47629 h 185836"/>
                <a:gd name="connsiteX97" fmla="*/ 148519 w 184099"/>
                <a:gd name="connsiteY97" fmla="*/ 67699 h 185836"/>
                <a:gd name="connsiteX98" fmla="*/ 137592 w 184099"/>
                <a:gd name="connsiteY98" fmla="*/ 51908 h 185836"/>
                <a:gd name="connsiteX99" fmla="*/ 144946 w 184099"/>
                <a:gd name="connsiteY99" fmla="*/ 57679 h 185836"/>
                <a:gd name="connsiteX100" fmla="*/ 147959 w 184099"/>
                <a:gd name="connsiteY100" fmla="*/ 64068 h 185836"/>
                <a:gd name="connsiteX101" fmla="*/ 137622 w 184099"/>
                <a:gd name="connsiteY101" fmla="*/ 51908 h 185836"/>
                <a:gd name="connsiteX102" fmla="*/ 109996 w 184099"/>
                <a:gd name="connsiteY102" fmla="*/ 175805 h 185836"/>
                <a:gd name="connsiteX103" fmla="*/ 68134 w 184099"/>
                <a:gd name="connsiteY103" fmla="*/ 157707 h 185836"/>
                <a:gd name="connsiteX104" fmla="*/ 60448 w 184099"/>
                <a:gd name="connsiteY104" fmla="*/ 147372 h 185836"/>
                <a:gd name="connsiteX105" fmla="*/ 87426 w 184099"/>
                <a:gd name="connsiteY105" fmla="*/ 142995 h 185836"/>
                <a:gd name="connsiteX106" fmla="*/ 87867 w 184099"/>
                <a:gd name="connsiteY106" fmla="*/ 142819 h 185836"/>
                <a:gd name="connsiteX107" fmla="*/ 96968 w 184099"/>
                <a:gd name="connsiteY107" fmla="*/ 145439 h 185836"/>
                <a:gd name="connsiteX108" fmla="*/ 104086 w 184099"/>
                <a:gd name="connsiteY108" fmla="*/ 151004 h 185836"/>
                <a:gd name="connsiteX109" fmla="*/ 104086 w 184099"/>
                <a:gd name="connsiteY109" fmla="*/ 151004 h 185836"/>
                <a:gd name="connsiteX110" fmla="*/ 104086 w 184099"/>
                <a:gd name="connsiteY110" fmla="*/ 151004 h 185836"/>
                <a:gd name="connsiteX111" fmla="*/ 114011 w 184099"/>
                <a:gd name="connsiteY111" fmla="*/ 157629 h 185836"/>
                <a:gd name="connsiteX112" fmla="*/ 125360 w 184099"/>
                <a:gd name="connsiteY112" fmla="*/ 164116 h 185836"/>
                <a:gd name="connsiteX113" fmla="*/ 112018 w 184099"/>
                <a:gd name="connsiteY113" fmla="*/ 174853 h 185836"/>
                <a:gd name="connsiteX114" fmla="*/ 110025 w 184099"/>
                <a:gd name="connsiteY114" fmla="*/ 175805 h 185836"/>
                <a:gd name="connsiteX115" fmla="*/ 36719 w 184099"/>
                <a:gd name="connsiteY115" fmla="*/ 97447 h 185836"/>
                <a:gd name="connsiteX116" fmla="*/ 37072 w 184099"/>
                <a:gd name="connsiteY116" fmla="*/ 98674 h 185836"/>
                <a:gd name="connsiteX117" fmla="*/ 43817 w 184099"/>
                <a:gd name="connsiteY117" fmla="*/ 119068 h 185836"/>
                <a:gd name="connsiteX118" fmla="*/ 51838 w 184099"/>
                <a:gd name="connsiteY118" fmla="*/ 126566 h 185836"/>
                <a:gd name="connsiteX119" fmla="*/ 57993 w 184099"/>
                <a:gd name="connsiteY119" fmla="*/ 145684 h 185836"/>
                <a:gd name="connsiteX120" fmla="*/ 40244 w 184099"/>
                <a:gd name="connsiteY120" fmla="*/ 137116 h 185836"/>
                <a:gd name="connsiteX121" fmla="*/ 30946 w 184099"/>
                <a:gd name="connsiteY121" fmla="*/ 119725 h 185836"/>
                <a:gd name="connsiteX122" fmla="*/ 29503 w 184099"/>
                <a:gd name="connsiteY122" fmla="*/ 111972 h 185836"/>
                <a:gd name="connsiteX123" fmla="*/ 36748 w 184099"/>
                <a:gd name="connsiteY123" fmla="*/ 97447 h 185836"/>
                <a:gd name="connsiteX124" fmla="*/ 48785 w 184099"/>
                <a:gd name="connsiteY124" fmla="*/ 61693 h 185836"/>
                <a:gd name="connsiteX125" fmla="*/ 49894 w 184099"/>
                <a:gd name="connsiteY125" fmla="*/ 62507 h 185836"/>
                <a:gd name="connsiteX126" fmla="*/ 47685 w 184099"/>
                <a:gd name="connsiteY126" fmla="*/ 68259 h 185836"/>
                <a:gd name="connsiteX127" fmla="*/ 43611 w 184099"/>
                <a:gd name="connsiteY127" fmla="*/ 72822 h 185836"/>
                <a:gd name="connsiteX128" fmla="*/ 85266 w 184099"/>
                <a:gd name="connsiteY128" fmla="*/ 39169 h 185836"/>
                <a:gd name="connsiteX129" fmla="*/ 120608 w 184099"/>
                <a:gd name="connsiteY129" fmla="*/ 57463 h 185836"/>
                <a:gd name="connsiteX130" fmla="*/ 114934 w 184099"/>
                <a:gd name="connsiteY130" fmla="*/ 60309 h 185836"/>
                <a:gd name="connsiteX131" fmla="*/ 113618 w 184099"/>
                <a:gd name="connsiteY131" fmla="*/ 60662 h 185836"/>
                <a:gd name="connsiteX132" fmla="*/ 95672 w 184099"/>
                <a:gd name="connsiteY132" fmla="*/ 52379 h 185836"/>
                <a:gd name="connsiteX133" fmla="*/ 88162 w 184099"/>
                <a:gd name="connsiteY133" fmla="*/ 50858 h 185836"/>
                <a:gd name="connsiteX134" fmla="*/ 83450 w 184099"/>
                <a:gd name="connsiteY134" fmla="*/ 52879 h 185836"/>
                <a:gd name="connsiteX135" fmla="*/ 76990 w 184099"/>
                <a:gd name="connsiteY135" fmla="*/ 50563 h 185836"/>
                <a:gd name="connsiteX136" fmla="*/ 74614 w 184099"/>
                <a:gd name="connsiteY136" fmla="*/ 42859 h 185836"/>
                <a:gd name="connsiteX137" fmla="*/ 85295 w 184099"/>
                <a:gd name="connsiteY137" fmla="*/ 39169 h 185836"/>
                <a:gd name="connsiteX138" fmla="*/ 74643 w 184099"/>
                <a:gd name="connsiteY138" fmla="*/ 41436 h 185836"/>
                <a:gd name="connsiteX139" fmla="*/ 75880 w 184099"/>
                <a:gd name="connsiteY139" fmla="*/ 36293 h 185836"/>
                <a:gd name="connsiteX140" fmla="*/ 77412 w 184099"/>
                <a:gd name="connsiteY140" fmla="*/ 36705 h 185836"/>
                <a:gd name="connsiteX141" fmla="*/ 83155 w 184099"/>
                <a:gd name="connsiteY141" fmla="*/ 38433 h 185836"/>
                <a:gd name="connsiteX142" fmla="*/ 74673 w 184099"/>
                <a:gd name="connsiteY142" fmla="*/ 41436 h 185836"/>
                <a:gd name="connsiteX143" fmla="*/ 142717 w 184099"/>
                <a:gd name="connsiteY143" fmla="*/ 126821 h 185836"/>
                <a:gd name="connsiteX144" fmla="*/ 142717 w 184099"/>
                <a:gd name="connsiteY144" fmla="*/ 126821 h 185836"/>
                <a:gd name="connsiteX145" fmla="*/ 136728 w 184099"/>
                <a:gd name="connsiteY145" fmla="*/ 134427 h 185836"/>
                <a:gd name="connsiteX146" fmla="*/ 136238 w 184099"/>
                <a:gd name="connsiteY146" fmla="*/ 133946 h 185836"/>
                <a:gd name="connsiteX147" fmla="*/ 137965 w 184099"/>
                <a:gd name="connsiteY147" fmla="*/ 132258 h 185836"/>
                <a:gd name="connsiteX148" fmla="*/ 139310 w 184099"/>
                <a:gd name="connsiteY148" fmla="*/ 131277 h 185836"/>
                <a:gd name="connsiteX149" fmla="*/ 139173 w 184099"/>
                <a:gd name="connsiteY149" fmla="*/ 132101 h 185836"/>
                <a:gd name="connsiteX150" fmla="*/ 136758 w 184099"/>
                <a:gd name="connsiteY150" fmla="*/ 134427 h 185836"/>
                <a:gd name="connsiteX151" fmla="*/ 138819 w 184099"/>
                <a:gd name="connsiteY151" fmla="*/ 134202 h 185836"/>
                <a:gd name="connsiteX152" fmla="*/ 138456 w 184099"/>
                <a:gd name="connsiteY152" fmla="*/ 135978 h 185836"/>
                <a:gd name="connsiteX153" fmla="*/ 137641 w 184099"/>
                <a:gd name="connsiteY153" fmla="*/ 135281 h 185836"/>
                <a:gd name="connsiteX154" fmla="*/ 138849 w 184099"/>
                <a:gd name="connsiteY154" fmla="*/ 134202 h 185836"/>
                <a:gd name="connsiteX155" fmla="*/ 109367 w 184099"/>
                <a:gd name="connsiteY155" fmla="*/ 147137 h 185836"/>
                <a:gd name="connsiteX156" fmla="*/ 104331 w 184099"/>
                <a:gd name="connsiteY156" fmla="*/ 149463 h 185836"/>
                <a:gd name="connsiteX157" fmla="*/ 99707 w 184099"/>
                <a:gd name="connsiteY157" fmla="*/ 145891 h 185836"/>
                <a:gd name="connsiteX158" fmla="*/ 108101 w 184099"/>
                <a:gd name="connsiteY158" fmla="*/ 146224 h 185836"/>
                <a:gd name="connsiteX159" fmla="*/ 47125 w 184099"/>
                <a:gd name="connsiteY159" fmla="*/ 70585 h 185836"/>
                <a:gd name="connsiteX160" fmla="*/ 46723 w 184099"/>
                <a:gd name="connsiteY160" fmla="*/ 73686 h 185836"/>
                <a:gd name="connsiteX161" fmla="*/ 46772 w 184099"/>
                <a:gd name="connsiteY161" fmla="*/ 77494 h 185836"/>
                <a:gd name="connsiteX162" fmla="*/ 44318 w 184099"/>
                <a:gd name="connsiteY162" fmla="*/ 79457 h 185836"/>
                <a:gd name="connsiteX163" fmla="*/ 40734 w 184099"/>
                <a:gd name="connsiteY163" fmla="*/ 81420 h 185836"/>
                <a:gd name="connsiteX164" fmla="*/ 47184 w 184099"/>
                <a:gd name="connsiteY164" fmla="*/ 70545 h 185836"/>
                <a:gd name="connsiteX165" fmla="*/ 50895 w 184099"/>
                <a:gd name="connsiteY165" fmla="*/ 63273 h 185836"/>
                <a:gd name="connsiteX166" fmla="*/ 52505 w 184099"/>
                <a:gd name="connsiteY166" fmla="*/ 64362 h 185836"/>
                <a:gd name="connsiteX167" fmla="*/ 49462 w 184099"/>
                <a:gd name="connsiteY167" fmla="*/ 66679 h 185836"/>
                <a:gd name="connsiteX168" fmla="*/ 50954 w 184099"/>
                <a:gd name="connsiteY168" fmla="*/ 63234 h 185836"/>
                <a:gd name="connsiteX169" fmla="*/ 78669 w 184099"/>
                <a:gd name="connsiteY169" fmla="*/ 56265 h 185836"/>
                <a:gd name="connsiteX170" fmla="*/ 79709 w 184099"/>
                <a:gd name="connsiteY170" fmla="*/ 56560 h 185836"/>
                <a:gd name="connsiteX171" fmla="*/ 77746 w 184099"/>
                <a:gd name="connsiteY171" fmla="*/ 59308 h 185836"/>
                <a:gd name="connsiteX172" fmla="*/ 77353 w 184099"/>
                <a:gd name="connsiteY172" fmla="*/ 59926 h 185836"/>
                <a:gd name="connsiteX173" fmla="*/ 71973 w 184099"/>
                <a:gd name="connsiteY173" fmla="*/ 57345 h 185836"/>
                <a:gd name="connsiteX174" fmla="*/ 78727 w 184099"/>
                <a:gd name="connsiteY174" fmla="*/ 56226 h 185836"/>
                <a:gd name="connsiteX175" fmla="*/ 78384 w 184099"/>
                <a:gd name="connsiteY175" fmla="*/ 52556 h 185836"/>
                <a:gd name="connsiteX176" fmla="*/ 81201 w 184099"/>
                <a:gd name="connsiteY176" fmla="*/ 53537 h 185836"/>
                <a:gd name="connsiteX177" fmla="*/ 79405 w 184099"/>
                <a:gd name="connsiteY177" fmla="*/ 53616 h 185836"/>
                <a:gd name="connsiteX178" fmla="*/ 79179 w 184099"/>
                <a:gd name="connsiteY178" fmla="*/ 53400 h 185836"/>
                <a:gd name="connsiteX179" fmla="*/ 78443 w 184099"/>
                <a:gd name="connsiteY179" fmla="*/ 52516 h 185836"/>
                <a:gd name="connsiteX180" fmla="*/ 128433 w 184099"/>
                <a:gd name="connsiteY180" fmla="*/ 117223 h 185836"/>
                <a:gd name="connsiteX181" fmla="*/ 132134 w 184099"/>
                <a:gd name="connsiteY181" fmla="*/ 131297 h 185836"/>
                <a:gd name="connsiteX182" fmla="*/ 134019 w 184099"/>
                <a:gd name="connsiteY182" fmla="*/ 133554 h 185836"/>
                <a:gd name="connsiteX183" fmla="*/ 119685 w 184099"/>
                <a:gd name="connsiteY183" fmla="*/ 142063 h 185836"/>
                <a:gd name="connsiteX184" fmla="*/ 106295 w 184099"/>
                <a:gd name="connsiteY184" fmla="*/ 143142 h 185836"/>
                <a:gd name="connsiteX185" fmla="*/ 99098 w 184099"/>
                <a:gd name="connsiteY185" fmla="*/ 137686 h 185836"/>
                <a:gd name="connsiteX186" fmla="*/ 135423 w 184099"/>
                <a:gd name="connsiteY186" fmla="*/ 105642 h 185836"/>
                <a:gd name="connsiteX187" fmla="*/ 138437 w 184099"/>
                <a:gd name="connsiteY187" fmla="*/ 108292 h 185836"/>
                <a:gd name="connsiteX188" fmla="*/ 132399 w 184099"/>
                <a:gd name="connsiteY188" fmla="*/ 110431 h 185836"/>
                <a:gd name="connsiteX189" fmla="*/ 128433 w 184099"/>
                <a:gd name="connsiteY189" fmla="*/ 117223 h 185836"/>
                <a:gd name="connsiteX190" fmla="*/ 108199 w 184099"/>
                <a:gd name="connsiteY190" fmla="*/ 144517 h 185836"/>
                <a:gd name="connsiteX191" fmla="*/ 113962 w 184099"/>
                <a:gd name="connsiteY191" fmla="*/ 144193 h 185836"/>
                <a:gd name="connsiteX192" fmla="*/ 108641 w 184099"/>
                <a:gd name="connsiteY192" fmla="*/ 144831 h 185836"/>
                <a:gd name="connsiteX193" fmla="*/ 92491 w 184099"/>
                <a:gd name="connsiteY193" fmla="*/ 139482 h 185836"/>
                <a:gd name="connsiteX194" fmla="*/ 82605 w 184099"/>
                <a:gd name="connsiteY194" fmla="*/ 127999 h 185836"/>
                <a:gd name="connsiteX195" fmla="*/ 85452 w 184099"/>
                <a:gd name="connsiteY195" fmla="*/ 128058 h 185836"/>
                <a:gd name="connsiteX196" fmla="*/ 96605 w 184099"/>
                <a:gd name="connsiteY196" fmla="*/ 137509 h 185836"/>
                <a:gd name="connsiteX197" fmla="*/ 92482 w 184099"/>
                <a:gd name="connsiteY197" fmla="*/ 139482 h 185836"/>
                <a:gd name="connsiteX198" fmla="*/ 92845 w 184099"/>
                <a:gd name="connsiteY198" fmla="*/ 141739 h 185836"/>
                <a:gd name="connsiteX199" fmla="*/ 91313 w 184099"/>
                <a:gd name="connsiteY199" fmla="*/ 141435 h 185836"/>
                <a:gd name="connsiteX200" fmla="*/ 92148 w 184099"/>
                <a:gd name="connsiteY200" fmla="*/ 141072 h 185836"/>
                <a:gd name="connsiteX201" fmla="*/ 40175 w 184099"/>
                <a:gd name="connsiteY201" fmla="*/ 85414 h 185836"/>
                <a:gd name="connsiteX202" fmla="*/ 40430 w 184099"/>
                <a:gd name="connsiteY202" fmla="*/ 83108 h 185836"/>
                <a:gd name="connsiteX203" fmla="*/ 40430 w 184099"/>
                <a:gd name="connsiteY203" fmla="*/ 83010 h 185836"/>
                <a:gd name="connsiteX204" fmla="*/ 44966 w 184099"/>
                <a:gd name="connsiteY204" fmla="*/ 80527 h 185836"/>
                <a:gd name="connsiteX205" fmla="*/ 45947 w 184099"/>
                <a:gd name="connsiteY205" fmla="*/ 79781 h 185836"/>
                <a:gd name="connsiteX206" fmla="*/ 45496 w 184099"/>
                <a:gd name="connsiteY206" fmla="*/ 80487 h 185836"/>
                <a:gd name="connsiteX207" fmla="*/ 41382 w 184099"/>
                <a:gd name="connsiteY207" fmla="*/ 87112 h 185836"/>
                <a:gd name="connsiteX208" fmla="*/ 40165 w 184099"/>
                <a:gd name="connsiteY208" fmla="*/ 85414 h 185836"/>
                <a:gd name="connsiteX209" fmla="*/ 40626 w 184099"/>
                <a:gd name="connsiteY209" fmla="*/ 88359 h 185836"/>
                <a:gd name="connsiteX210" fmla="*/ 40312 w 184099"/>
                <a:gd name="connsiteY210" fmla="*/ 88879 h 185836"/>
                <a:gd name="connsiteX211" fmla="*/ 40194 w 184099"/>
                <a:gd name="connsiteY211" fmla="*/ 87789 h 185836"/>
                <a:gd name="connsiteX212" fmla="*/ 51759 w 184099"/>
                <a:gd name="connsiteY212" fmla="*/ 71066 h 185836"/>
                <a:gd name="connsiteX213" fmla="*/ 53359 w 184099"/>
                <a:gd name="connsiteY213" fmla="*/ 68367 h 185836"/>
                <a:gd name="connsiteX214" fmla="*/ 52584 w 184099"/>
                <a:gd name="connsiteY214" fmla="*/ 69986 h 185836"/>
                <a:gd name="connsiteX215" fmla="*/ 51749 w 184099"/>
                <a:gd name="connsiteY215" fmla="*/ 71075 h 185836"/>
                <a:gd name="connsiteX216" fmla="*/ 72101 w 184099"/>
                <a:gd name="connsiteY216" fmla="*/ 71066 h 185836"/>
                <a:gd name="connsiteX217" fmla="*/ 69637 w 184099"/>
                <a:gd name="connsiteY217" fmla="*/ 73117 h 185836"/>
                <a:gd name="connsiteX218" fmla="*/ 57581 w 184099"/>
                <a:gd name="connsiteY218" fmla="*/ 65933 h 185836"/>
                <a:gd name="connsiteX219" fmla="*/ 64757 w 184099"/>
                <a:gd name="connsiteY219" fmla="*/ 59779 h 185836"/>
                <a:gd name="connsiteX220" fmla="*/ 66122 w 184099"/>
                <a:gd name="connsiteY220" fmla="*/ 58945 h 185836"/>
                <a:gd name="connsiteX221" fmla="*/ 69784 w 184099"/>
                <a:gd name="connsiteY221" fmla="*/ 57846 h 185836"/>
                <a:gd name="connsiteX222" fmla="*/ 76656 w 184099"/>
                <a:gd name="connsiteY222" fmla="*/ 61094 h 185836"/>
                <a:gd name="connsiteX223" fmla="*/ 72091 w 184099"/>
                <a:gd name="connsiteY223" fmla="*/ 71066 h 185836"/>
                <a:gd name="connsiteX224" fmla="*/ 106609 w 184099"/>
                <a:gd name="connsiteY224" fmla="*/ 66276 h 185836"/>
                <a:gd name="connsiteX225" fmla="*/ 106609 w 184099"/>
                <a:gd name="connsiteY225" fmla="*/ 65815 h 185836"/>
                <a:gd name="connsiteX226" fmla="*/ 106236 w 184099"/>
                <a:gd name="connsiteY226" fmla="*/ 65638 h 185836"/>
                <a:gd name="connsiteX227" fmla="*/ 100080 w 184099"/>
                <a:gd name="connsiteY227" fmla="*/ 63675 h 185836"/>
                <a:gd name="connsiteX228" fmla="*/ 97066 w 184099"/>
                <a:gd name="connsiteY228" fmla="*/ 62154 h 185836"/>
                <a:gd name="connsiteX229" fmla="*/ 101906 w 184099"/>
                <a:gd name="connsiteY229" fmla="*/ 62802 h 185836"/>
                <a:gd name="connsiteX230" fmla="*/ 105735 w 184099"/>
                <a:gd name="connsiteY230" fmla="*/ 64912 h 185836"/>
                <a:gd name="connsiteX231" fmla="*/ 115336 w 184099"/>
                <a:gd name="connsiteY231" fmla="*/ 71419 h 185836"/>
                <a:gd name="connsiteX232" fmla="*/ 118606 w 184099"/>
                <a:gd name="connsiteY232" fmla="*/ 74726 h 185836"/>
                <a:gd name="connsiteX233" fmla="*/ 109829 w 184099"/>
                <a:gd name="connsiteY233" fmla="*/ 68926 h 185836"/>
                <a:gd name="connsiteX234" fmla="*/ 106452 w 184099"/>
                <a:gd name="connsiteY234" fmla="*/ 67051 h 185836"/>
                <a:gd name="connsiteX235" fmla="*/ 106599 w 184099"/>
                <a:gd name="connsiteY235" fmla="*/ 66276 h 185836"/>
                <a:gd name="connsiteX236" fmla="*/ 105843 w 184099"/>
                <a:gd name="connsiteY236" fmla="*/ 61595 h 185836"/>
                <a:gd name="connsiteX237" fmla="*/ 101406 w 184099"/>
                <a:gd name="connsiteY237" fmla="*/ 58837 h 185836"/>
                <a:gd name="connsiteX238" fmla="*/ 107855 w 184099"/>
                <a:gd name="connsiteY238" fmla="*/ 61565 h 185836"/>
                <a:gd name="connsiteX239" fmla="*/ 105853 w 184099"/>
                <a:gd name="connsiteY239" fmla="*/ 61595 h 185836"/>
                <a:gd name="connsiteX240" fmla="*/ 105843 w 184099"/>
                <a:gd name="connsiteY240" fmla="*/ 63283 h 185836"/>
                <a:gd name="connsiteX241" fmla="*/ 105274 w 184099"/>
                <a:gd name="connsiteY241" fmla="*/ 62969 h 185836"/>
                <a:gd name="connsiteX242" fmla="*/ 105391 w 184099"/>
                <a:gd name="connsiteY242" fmla="*/ 62969 h 185836"/>
                <a:gd name="connsiteX243" fmla="*/ 103143 w 184099"/>
                <a:gd name="connsiteY243" fmla="*/ 61477 h 185836"/>
                <a:gd name="connsiteX244" fmla="*/ 102427 w 184099"/>
                <a:gd name="connsiteY244" fmla="*/ 61418 h 185836"/>
                <a:gd name="connsiteX245" fmla="*/ 92707 w 184099"/>
                <a:gd name="connsiteY245" fmla="*/ 56658 h 185836"/>
                <a:gd name="connsiteX246" fmla="*/ 93277 w 184099"/>
                <a:gd name="connsiteY246" fmla="*/ 56756 h 185836"/>
                <a:gd name="connsiteX247" fmla="*/ 97371 w 184099"/>
                <a:gd name="connsiteY247" fmla="*/ 58346 h 185836"/>
                <a:gd name="connsiteX248" fmla="*/ 103104 w 184099"/>
                <a:gd name="connsiteY248" fmla="*/ 61477 h 185836"/>
                <a:gd name="connsiteX249" fmla="*/ 98392 w 184099"/>
                <a:gd name="connsiteY249" fmla="*/ 60917 h 185836"/>
                <a:gd name="connsiteX250" fmla="*/ 96242 w 184099"/>
                <a:gd name="connsiteY250" fmla="*/ 60554 h 185836"/>
                <a:gd name="connsiteX251" fmla="*/ 91667 w 184099"/>
                <a:gd name="connsiteY251" fmla="*/ 59573 h 185836"/>
                <a:gd name="connsiteX252" fmla="*/ 85069 w 184099"/>
                <a:gd name="connsiteY252" fmla="*/ 56835 h 185836"/>
                <a:gd name="connsiteX253" fmla="*/ 82694 w 184099"/>
                <a:gd name="connsiteY253" fmla="*/ 55951 h 185836"/>
                <a:gd name="connsiteX254" fmla="*/ 87887 w 184099"/>
                <a:gd name="connsiteY254" fmla="*/ 56059 h 185836"/>
                <a:gd name="connsiteX255" fmla="*/ 98352 w 184099"/>
                <a:gd name="connsiteY255" fmla="*/ 60917 h 185836"/>
                <a:gd name="connsiteX256" fmla="*/ 105087 w 184099"/>
                <a:gd name="connsiteY256" fmla="*/ 67788 h 185836"/>
                <a:gd name="connsiteX257" fmla="*/ 102584 w 184099"/>
                <a:gd name="connsiteY257" fmla="*/ 72979 h 185836"/>
                <a:gd name="connsiteX258" fmla="*/ 98824 w 184099"/>
                <a:gd name="connsiteY258" fmla="*/ 70879 h 185836"/>
                <a:gd name="connsiteX259" fmla="*/ 87691 w 184099"/>
                <a:gd name="connsiteY259" fmla="*/ 65157 h 185836"/>
                <a:gd name="connsiteX260" fmla="*/ 99717 w 184099"/>
                <a:gd name="connsiteY260" fmla="*/ 64961 h 185836"/>
                <a:gd name="connsiteX261" fmla="*/ 105048 w 184099"/>
                <a:gd name="connsiteY261" fmla="*/ 67788 h 185836"/>
                <a:gd name="connsiteX262" fmla="*/ 108111 w 184099"/>
                <a:gd name="connsiteY262" fmla="*/ 89036 h 185836"/>
                <a:gd name="connsiteX263" fmla="*/ 108592 w 184099"/>
                <a:gd name="connsiteY263" fmla="*/ 89261 h 185836"/>
                <a:gd name="connsiteX264" fmla="*/ 108219 w 184099"/>
                <a:gd name="connsiteY264" fmla="*/ 90999 h 185836"/>
                <a:gd name="connsiteX265" fmla="*/ 106982 w 184099"/>
                <a:gd name="connsiteY265" fmla="*/ 91980 h 185836"/>
                <a:gd name="connsiteX266" fmla="*/ 108072 w 184099"/>
                <a:gd name="connsiteY266" fmla="*/ 89036 h 185836"/>
                <a:gd name="connsiteX267" fmla="*/ 110182 w 184099"/>
                <a:gd name="connsiteY267" fmla="*/ 88457 h 185836"/>
                <a:gd name="connsiteX268" fmla="*/ 111547 w 184099"/>
                <a:gd name="connsiteY268" fmla="*/ 85964 h 185836"/>
                <a:gd name="connsiteX269" fmla="*/ 117329 w 184099"/>
                <a:gd name="connsiteY269" fmla="*/ 81400 h 185836"/>
                <a:gd name="connsiteX270" fmla="*/ 114541 w 184099"/>
                <a:gd name="connsiteY270" fmla="*/ 84884 h 185836"/>
                <a:gd name="connsiteX271" fmla="*/ 110771 w 184099"/>
                <a:gd name="connsiteY271" fmla="*/ 88810 h 185836"/>
                <a:gd name="connsiteX272" fmla="*/ 138250 w 184099"/>
                <a:gd name="connsiteY272" fmla="*/ 98968 h 185836"/>
                <a:gd name="connsiteX273" fmla="*/ 135580 w 184099"/>
                <a:gd name="connsiteY273" fmla="*/ 91332 h 185836"/>
                <a:gd name="connsiteX274" fmla="*/ 139644 w 184099"/>
                <a:gd name="connsiteY274" fmla="*/ 96671 h 185836"/>
                <a:gd name="connsiteX275" fmla="*/ 138250 w 184099"/>
                <a:gd name="connsiteY275" fmla="*/ 98968 h 185836"/>
                <a:gd name="connsiteX276" fmla="*/ 137268 w 184099"/>
                <a:gd name="connsiteY276" fmla="*/ 100470 h 185836"/>
                <a:gd name="connsiteX277" fmla="*/ 135099 w 184099"/>
                <a:gd name="connsiteY277" fmla="*/ 103738 h 185836"/>
                <a:gd name="connsiteX278" fmla="*/ 131643 w 184099"/>
                <a:gd name="connsiteY278" fmla="*/ 101294 h 185836"/>
                <a:gd name="connsiteX279" fmla="*/ 127490 w 184099"/>
                <a:gd name="connsiteY279" fmla="*/ 84246 h 185836"/>
                <a:gd name="connsiteX280" fmla="*/ 132860 w 184099"/>
                <a:gd name="connsiteY280" fmla="*/ 88545 h 185836"/>
                <a:gd name="connsiteX281" fmla="*/ 137347 w 184099"/>
                <a:gd name="connsiteY281" fmla="*/ 100470 h 185836"/>
                <a:gd name="connsiteX282" fmla="*/ 76479 w 184099"/>
                <a:gd name="connsiteY282" fmla="*/ 117812 h 185836"/>
                <a:gd name="connsiteX283" fmla="*/ 76401 w 184099"/>
                <a:gd name="connsiteY283" fmla="*/ 117370 h 185836"/>
                <a:gd name="connsiteX284" fmla="*/ 73554 w 184099"/>
                <a:gd name="connsiteY284" fmla="*/ 110294 h 185836"/>
                <a:gd name="connsiteX285" fmla="*/ 90557 w 184099"/>
                <a:gd name="connsiteY285" fmla="*/ 106270 h 185836"/>
                <a:gd name="connsiteX286" fmla="*/ 104999 w 184099"/>
                <a:gd name="connsiteY286" fmla="*/ 95376 h 185836"/>
                <a:gd name="connsiteX287" fmla="*/ 105460 w 184099"/>
                <a:gd name="connsiteY287" fmla="*/ 94669 h 185836"/>
                <a:gd name="connsiteX288" fmla="*/ 108052 w 184099"/>
                <a:gd name="connsiteY288" fmla="*/ 92765 h 185836"/>
                <a:gd name="connsiteX289" fmla="*/ 108955 w 184099"/>
                <a:gd name="connsiteY289" fmla="*/ 98438 h 185836"/>
                <a:gd name="connsiteX290" fmla="*/ 121011 w 184099"/>
                <a:gd name="connsiteY290" fmla="*/ 109067 h 185836"/>
                <a:gd name="connsiteX291" fmla="*/ 118674 w 184099"/>
                <a:gd name="connsiteY291" fmla="*/ 111825 h 185836"/>
                <a:gd name="connsiteX292" fmla="*/ 99363 w 184099"/>
                <a:gd name="connsiteY292" fmla="*/ 122365 h 185836"/>
                <a:gd name="connsiteX293" fmla="*/ 79483 w 184099"/>
                <a:gd name="connsiteY293" fmla="*/ 120569 h 185836"/>
                <a:gd name="connsiteX294" fmla="*/ 76558 w 184099"/>
                <a:gd name="connsiteY294" fmla="*/ 117812 h 185836"/>
                <a:gd name="connsiteX295" fmla="*/ 62735 w 184099"/>
                <a:gd name="connsiteY295" fmla="*/ 100263 h 185836"/>
                <a:gd name="connsiteX296" fmla="*/ 63167 w 184099"/>
                <a:gd name="connsiteY296" fmla="*/ 91882 h 185836"/>
                <a:gd name="connsiteX297" fmla="*/ 69057 w 184099"/>
                <a:gd name="connsiteY297" fmla="*/ 86062 h 185836"/>
                <a:gd name="connsiteX298" fmla="*/ 70127 w 184099"/>
                <a:gd name="connsiteY298" fmla="*/ 102884 h 185836"/>
                <a:gd name="connsiteX299" fmla="*/ 63255 w 184099"/>
                <a:gd name="connsiteY299" fmla="*/ 101657 h 185836"/>
                <a:gd name="connsiteX300" fmla="*/ 62804 w 184099"/>
                <a:gd name="connsiteY300" fmla="*/ 100263 h 185836"/>
                <a:gd name="connsiteX301" fmla="*/ 70442 w 184099"/>
                <a:gd name="connsiteY301" fmla="*/ 104287 h 185836"/>
                <a:gd name="connsiteX302" fmla="*/ 71522 w 184099"/>
                <a:gd name="connsiteY302" fmla="*/ 108557 h 185836"/>
                <a:gd name="connsiteX303" fmla="*/ 70324 w 184099"/>
                <a:gd name="connsiteY303" fmla="*/ 108203 h 185836"/>
                <a:gd name="connsiteX304" fmla="*/ 64247 w 184099"/>
                <a:gd name="connsiteY304" fmla="*/ 103296 h 185836"/>
                <a:gd name="connsiteX305" fmla="*/ 70510 w 184099"/>
                <a:gd name="connsiteY305" fmla="*/ 104287 h 185836"/>
                <a:gd name="connsiteX306" fmla="*/ 71796 w 184099"/>
                <a:gd name="connsiteY306" fmla="*/ 104385 h 185836"/>
                <a:gd name="connsiteX307" fmla="*/ 102093 w 184099"/>
                <a:gd name="connsiteY307" fmla="*/ 96799 h 185836"/>
                <a:gd name="connsiteX308" fmla="*/ 90037 w 184099"/>
                <a:gd name="connsiteY308" fmla="*/ 105033 h 185836"/>
                <a:gd name="connsiteX309" fmla="*/ 72974 w 184099"/>
                <a:gd name="connsiteY309" fmla="*/ 108841 h 185836"/>
                <a:gd name="connsiteX310" fmla="*/ 71865 w 184099"/>
                <a:gd name="connsiteY310" fmla="*/ 104385 h 185836"/>
                <a:gd name="connsiteX311" fmla="*/ 69833 w 184099"/>
                <a:gd name="connsiteY311" fmla="*/ 109518 h 185836"/>
                <a:gd name="connsiteX312" fmla="*/ 71973 w 184099"/>
                <a:gd name="connsiteY312" fmla="*/ 110088 h 185836"/>
                <a:gd name="connsiteX313" fmla="*/ 73829 w 184099"/>
                <a:gd name="connsiteY313" fmla="*/ 115142 h 185836"/>
                <a:gd name="connsiteX314" fmla="*/ 67379 w 184099"/>
                <a:gd name="connsiteY314" fmla="*/ 108350 h 185836"/>
                <a:gd name="connsiteX315" fmla="*/ 69911 w 184099"/>
                <a:gd name="connsiteY315" fmla="*/ 109518 h 185836"/>
                <a:gd name="connsiteX316" fmla="*/ 110752 w 184099"/>
                <a:gd name="connsiteY316" fmla="*/ 90380 h 185836"/>
                <a:gd name="connsiteX317" fmla="*/ 125939 w 184099"/>
                <a:gd name="connsiteY317" fmla="*/ 99213 h 185836"/>
                <a:gd name="connsiteX318" fmla="*/ 121816 w 184099"/>
                <a:gd name="connsiteY318" fmla="*/ 107781 h 185836"/>
                <a:gd name="connsiteX319" fmla="*/ 110035 w 184099"/>
                <a:gd name="connsiteY319" fmla="*/ 97849 h 185836"/>
                <a:gd name="connsiteX320" fmla="*/ 109279 w 184099"/>
                <a:gd name="connsiteY320" fmla="*/ 91666 h 185836"/>
                <a:gd name="connsiteX321" fmla="*/ 110830 w 184099"/>
                <a:gd name="connsiteY321" fmla="*/ 90380 h 185836"/>
                <a:gd name="connsiteX322" fmla="*/ 130396 w 184099"/>
                <a:gd name="connsiteY322" fmla="*/ 102079 h 185836"/>
                <a:gd name="connsiteX323" fmla="*/ 129248 w 184099"/>
                <a:gd name="connsiteY323" fmla="*/ 106849 h 185836"/>
                <a:gd name="connsiteX324" fmla="*/ 123416 w 184099"/>
                <a:gd name="connsiteY324" fmla="*/ 107830 h 185836"/>
                <a:gd name="connsiteX325" fmla="*/ 127137 w 184099"/>
                <a:gd name="connsiteY325" fmla="*/ 99979 h 185836"/>
                <a:gd name="connsiteX326" fmla="*/ 130396 w 184099"/>
                <a:gd name="connsiteY326" fmla="*/ 102079 h 185836"/>
                <a:gd name="connsiteX327" fmla="*/ 127520 w 184099"/>
                <a:gd name="connsiteY327" fmla="*/ 98516 h 185836"/>
                <a:gd name="connsiteX328" fmla="*/ 127520 w 184099"/>
                <a:gd name="connsiteY328" fmla="*/ 86798 h 185836"/>
                <a:gd name="connsiteX329" fmla="*/ 130553 w 184099"/>
                <a:gd name="connsiteY329" fmla="*/ 100538 h 185836"/>
                <a:gd name="connsiteX330" fmla="*/ 99393 w 184099"/>
                <a:gd name="connsiteY330" fmla="*/ 123739 h 185836"/>
                <a:gd name="connsiteX331" fmla="*/ 119479 w 184099"/>
                <a:gd name="connsiteY331" fmla="*/ 112777 h 185836"/>
                <a:gd name="connsiteX332" fmla="*/ 122474 w 184099"/>
                <a:gd name="connsiteY332" fmla="*/ 109195 h 185836"/>
                <a:gd name="connsiteX333" fmla="*/ 128600 w 184099"/>
                <a:gd name="connsiteY333" fmla="*/ 108429 h 185836"/>
                <a:gd name="connsiteX334" fmla="*/ 128600 w 184099"/>
                <a:gd name="connsiteY334" fmla="*/ 108498 h 185836"/>
                <a:gd name="connsiteX335" fmla="*/ 105136 w 184099"/>
                <a:gd name="connsiteY335" fmla="*/ 124319 h 185836"/>
                <a:gd name="connsiteX336" fmla="*/ 86051 w 184099"/>
                <a:gd name="connsiteY336" fmla="*/ 126684 h 185836"/>
                <a:gd name="connsiteX337" fmla="*/ 81633 w 184099"/>
                <a:gd name="connsiteY337" fmla="*/ 122650 h 185836"/>
                <a:gd name="connsiteX338" fmla="*/ 99373 w 184099"/>
                <a:gd name="connsiteY338" fmla="*/ 123739 h 185836"/>
                <a:gd name="connsiteX339" fmla="*/ 105283 w 184099"/>
                <a:gd name="connsiteY339" fmla="*/ 125702 h 185836"/>
                <a:gd name="connsiteX340" fmla="*/ 129699 w 184099"/>
                <a:gd name="connsiteY340" fmla="*/ 109077 h 185836"/>
                <a:gd name="connsiteX341" fmla="*/ 130170 w 184099"/>
                <a:gd name="connsiteY341" fmla="*/ 107978 h 185836"/>
                <a:gd name="connsiteX342" fmla="*/ 133116 w 184099"/>
                <a:gd name="connsiteY342" fmla="*/ 106741 h 185836"/>
                <a:gd name="connsiteX343" fmla="*/ 97999 w 184099"/>
                <a:gd name="connsiteY343" fmla="*/ 136812 h 185836"/>
                <a:gd name="connsiteX344" fmla="*/ 87553 w 184099"/>
                <a:gd name="connsiteY344" fmla="*/ 128038 h 185836"/>
                <a:gd name="connsiteX345" fmla="*/ 105244 w 184099"/>
                <a:gd name="connsiteY345" fmla="*/ 125663 h 185836"/>
                <a:gd name="connsiteX346" fmla="*/ 130759 w 184099"/>
                <a:gd name="connsiteY346" fmla="*/ 106348 h 185836"/>
                <a:gd name="connsiteX347" fmla="*/ 131564 w 184099"/>
                <a:gd name="connsiteY347" fmla="*/ 102913 h 185836"/>
                <a:gd name="connsiteX348" fmla="*/ 134146 w 184099"/>
                <a:gd name="connsiteY348" fmla="*/ 104719 h 185836"/>
                <a:gd name="connsiteX349" fmla="*/ 130720 w 184099"/>
                <a:gd name="connsiteY349" fmla="*/ 106309 h 185836"/>
                <a:gd name="connsiteX350" fmla="*/ 126911 w 184099"/>
                <a:gd name="connsiteY350" fmla="*/ 91852 h 185836"/>
                <a:gd name="connsiteX351" fmla="*/ 126361 w 184099"/>
                <a:gd name="connsiteY351" fmla="*/ 97810 h 185836"/>
                <a:gd name="connsiteX352" fmla="*/ 111940 w 184099"/>
                <a:gd name="connsiteY352" fmla="*/ 89389 h 185836"/>
                <a:gd name="connsiteX353" fmla="*/ 115376 w 184099"/>
                <a:gd name="connsiteY353" fmla="*/ 85807 h 185836"/>
                <a:gd name="connsiteX354" fmla="*/ 119244 w 184099"/>
                <a:gd name="connsiteY354" fmla="*/ 80782 h 185836"/>
                <a:gd name="connsiteX355" fmla="*/ 122729 w 184099"/>
                <a:gd name="connsiteY355" fmla="*/ 80281 h 185836"/>
                <a:gd name="connsiteX356" fmla="*/ 124329 w 184099"/>
                <a:gd name="connsiteY356" fmla="*/ 82107 h 185836"/>
                <a:gd name="connsiteX357" fmla="*/ 126911 w 184099"/>
                <a:gd name="connsiteY357" fmla="*/ 91852 h 185836"/>
                <a:gd name="connsiteX358" fmla="*/ 104567 w 184099"/>
                <a:gd name="connsiteY358" fmla="*/ 93747 h 185836"/>
                <a:gd name="connsiteX359" fmla="*/ 71551 w 184099"/>
                <a:gd name="connsiteY359" fmla="*/ 103021 h 185836"/>
                <a:gd name="connsiteX360" fmla="*/ 70442 w 184099"/>
                <a:gd name="connsiteY360" fmla="*/ 85463 h 185836"/>
                <a:gd name="connsiteX361" fmla="*/ 76047 w 184099"/>
                <a:gd name="connsiteY361" fmla="*/ 83765 h 185836"/>
                <a:gd name="connsiteX362" fmla="*/ 106923 w 184099"/>
                <a:gd name="connsiteY362" fmla="*/ 88545 h 185836"/>
                <a:gd name="connsiteX363" fmla="*/ 104567 w 184099"/>
                <a:gd name="connsiteY363" fmla="*/ 93717 h 185836"/>
                <a:gd name="connsiteX364" fmla="*/ 75959 w 184099"/>
                <a:gd name="connsiteY364" fmla="*/ 82401 h 185836"/>
                <a:gd name="connsiteX365" fmla="*/ 70569 w 184099"/>
                <a:gd name="connsiteY365" fmla="*/ 83971 h 185836"/>
                <a:gd name="connsiteX366" fmla="*/ 71944 w 184099"/>
                <a:gd name="connsiteY366" fmla="*/ 76041 h 185836"/>
                <a:gd name="connsiteX367" fmla="*/ 89684 w 184099"/>
                <a:gd name="connsiteY367" fmla="*/ 81243 h 185836"/>
                <a:gd name="connsiteX368" fmla="*/ 102672 w 184099"/>
                <a:gd name="connsiteY368" fmla="*/ 74775 h 185836"/>
                <a:gd name="connsiteX369" fmla="*/ 106147 w 184099"/>
                <a:gd name="connsiteY369" fmla="*/ 78426 h 185836"/>
                <a:gd name="connsiteX370" fmla="*/ 107257 w 184099"/>
                <a:gd name="connsiteY370" fmla="*/ 87151 h 185836"/>
                <a:gd name="connsiteX371" fmla="*/ 75959 w 184099"/>
                <a:gd name="connsiteY371" fmla="*/ 82372 h 185836"/>
                <a:gd name="connsiteX372" fmla="*/ 98156 w 184099"/>
                <a:gd name="connsiteY372" fmla="*/ 72165 h 185836"/>
                <a:gd name="connsiteX373" fmla="*/ 101631 w 184099"/>
                <a:gd name="connsiteY373" fmla="*/ 74128 h 185836"/>
                <a:gd name="connsiteX374" fmla="*/ 89743 w 184099"/>
                <a:gd name="connsiteY374" fmla="*/ 79918 h 185836"/>
                <a:gd name="connsiteX375" fmla="*/ 72307 w 184099"/>
                <a:gd name="connsiteY375" fmla="*/ 74687 h 185836"/>
                <a:gd name="connsiteX376" fmla="*/ 73122 w 184099"/>
                <a:gd name="connsiteY376" fmla="*/ 71959 h 185836"/>
                <a:gd name="connsiteX377" fmla="*/ 74221 w 184099"/>
                <a:gd name="connsiteY377" fmla="*/ 71154 h 185836"/>
                <a:gd name="connsiteX378" fmla="*/ 85570 w 184099"/>
                <a:gd name="connsiteY378" fmla="*/ 65746 h 185836"/>
                <a:gd name="connsiteX379" fmla="*/ 73868 w 184099"/>
                <a:gd name="connsiteY379" fmla="*/ 69790 h 185836"/>
                <a:gd name="connsiteX380" fmla="*/ 77736 w 184099"/>
                <a:gd name="connsiteY380" fmla="*/ 61673 h 185836"/>
                <a:gd name="connsiteX381" fmla="*/ 81300 w 184099"/>
                <a:gd name="connsiteY381" fmla="*/ 63499 h 185836"/>
                <a:gd name="connsiteX382" fmla="*/ 83872 w 184099"/>
                <a:gd name="connsiteY382" fmla="*/ 64824 h 185836"/>
                <a:gd name="connsiteX383" fmla="*/ 73868 w 184099"/>
                <a:gd name="connsiteY383" fmla="*/ 69760 h 185836"/>
                <a:gd name="connsiteX384" fmla="*/ 69254 w 184099"/>
                <a:gd name="connsiteY384" fmla="*/ 84570 h 185836"/>
                <a:gd name="connsiteX385" fmla="*/ 62136 w 184099"/>
                <a:gd name="connsiteY385" fmla="*/ 91362 h 185836"/>
                <a:gd name="connsiteX386" fmla="*/ 61606 w 184099"/>
                <a:gd name="connsiteY386" fmla="*/ 100872 h 185836"/>
                <a:gd name="connsiteX387" fmla="*/ 61763 w 184099"/>
                <a:gd name="connsiteY387" fmla="*/ 101235 h 185836"/>
                <a:gd name="connsiteX388" fmla="*/ 60929 w 184099"/>
                <a:gd name="connsiteY388" fmla="*/ 100970 h 185836"/>
                <a:gd name="connsiteX389" fmla="*/ 59044 w 184099"/>
                <a:gd name="connsiteY389" fmla="*/ 98742 h 185836"/>
                <a:gd name="connsiteX390" fmla="*/ 56256 w 184099"/>
                <a:gd name="connsiteY390" fmla="*/ 95268 h 185836"/>
                <a:gd name="connsiteX391" fmla="*/ 69686 w 184099"/>
                <a:gd name="connsiteY391" fmla="*/ 74795 h 185836"/>
                <a:gd name="connsiteX392" fmla="*/ 70815 w 184099"/>
                <a:gd name="connsiteY392" fmla="*/ 75423 h 185836"/>
                <a:gd name="connsiteX393" fmla="*/ 69254 w 184099"/>
                <a:gd name="connsiteY393" fmla="*/ 84541 h 185836"/>
                <a:gd name="connsiteX394" fmla="*/ 53546 w 184099"/>
                <a:gd name="connsiteY394" fmla="*/ 70830 h 185836"/>
                <a:gd name="connsiteX395" fmla="*/ 56599 w 184099"/>
                <a:gd name="connsiteY395" fmla="*/ 67061 h 185836"/>
                <a:gd name="connsiteX396" fmla="*/ 68537 w 184099"/>
                <a:gd name="connsiteY396" fmla="*/ 74196 h 185836"/>
                <a:gd name="connsiteX397" fmla="*/ 55372 w 184099"/>
                <a:gd name="connsiteY397" fmla="*/ 94149 h 185836"/>
                <a:gd name="connsiteX398" fmla="*/ 48500 w 184099"/>
                <a:gd name="connsiteY398" fmla="*/ 79800 h 185836"/>
                <a:gd name="connsiteX399" fmla="*/ 49295 w 184099"/>
                <a:gd name="connsiteY399" fmla="*/ 76974 h 185836"/>
                <a:gd name="connsiteX400" fmla="*/ 49462 w 184099"/>
                <a:gd name="connsiteY400" fmla="*/ 76719 h 185836"/>
                <a:gd name="connsiteX401" fmla="*/ 53556 w 184099"/>
                <a:gd name="connsiteY401" fmla="*/ 70752 h 185836"/>
                <a:gd name="connsiteX402" fmla="*/ 55441 w 184099"/>
                <a:gd name="connsiteY402" fmla="*/ 66335 h 185836"/>
                <a:gd name="connsiteX403" fmla="*/ 55539 w 184099"/>
                <a:gd name="connsiteY403" fmla="*/ 66394 h 185836"/>
                <a:gd name="connsiteX404" fmla="*/ 55343 w 184099"/>
                <a:gd name="connsiteY404" fmla="*/ 66620 h 185836"/>
                <a:gd name="connsiteX405" fmla="*/ 55451 w 184099"/>
                <a:gd name="connsiteY405" fmla="*/ 66257 h 185836"/>
                <a:gd name="connsiteX406" fmla="*/ 46507 w 184099"/>
                <a:gd name="connsiteY406" fmla="*/ 81263 h 185836"/>
                <a:gd name="connsiteX407" fmla="*/ 47027 w 184099"/>
                <a:gd name="connsiteY407" fmla="*/ 80448 h 185836"/>
                <a:gd name="connsiteX408" fmla="*/ 46487 w 184099"/>
                <a:gd name="connsiteY408" fmla="*/ 83962 h 185836"/>
                <a:gd name="connsiteX409" fmla="*/ 46556 w 184099"/>
                <a:gd name="connsiteY409" fmla="*/ 92795 h 185836"/>
                <a:gd name="connsiteX410" fmla="*/ 42187 w 184099"/>
                <a:gd name="connsiteY410" fmla="*/ 88221 h 185836"/>
                <a:gd name="connsiteX411" fmla="*/ 46517 w 184099"/>
                <a:gd name="connsiteY411" fmla="*/ 81184 h 185836"/>
                <a:gd name="connsiteX412" fmla="*/ 47744 w 184099"/>
                <a:gd name="connsiteY412" fmla="*/ 83971 h 185836"/>
                <a:gd name="connsiteX413" fmla="*/ 47881 w 184099"/>
                <a:gd name="connsiteY413" fmla="*/ 82863 h 185836"/>
                <a:gd name="connsiteX414" fmla="*/ 54753 w 184099"/>
                <a:gd name="connsiteY414" fmla="*/ 95621 h 185836"/>
                <a:gd name="connsiteX415" fmla="*/ 53948 w 184099"/>
                <a:gd name="connsiteY415" fmla="*/ 97996 h 185836"/>
                <a:gd name="connsiteX416" fmla="*/ 47970 w 184099"/>
                <a:gd name="connsiteY416" fmla="*/ 94002 h 185836"/>
                <a:gd name="connsiteX417" fmla="*/ 47754 w 184099"/>
                <a:gd name="connsiteY417" fmla="*/ 83893 h 185836"/>
                <a:gd name="connsiteX418" fmla="*/ 55696 w 184099"/>
                <a:gd name="connsiteY418" fmla="*/ 96848 h 185836"/>
                <a:gd name="connsiteX419" fmla="*/ 58052 w 184099"/>
                <a:gd name="connsiteY419" fmla="*/ 99792 h 185836"/>
                <a:gd name="connsiteX420" fmla="*/ 58317 w 184099"/>
                <a:gd name="connsiteY420" fmla="*/ 100106 h 185836"/>
                <a:gd name="connsiteX421" fmla="*/ 55136 w 184099"/>
                <a:gd name="connsiteY421" fmla="*/ 98674 h 185836"/>
                <a:gd name="connsiteX422" fmla="*/ 55706 w 184099"/>
                <a:gd name="connsiteY422" fmla="*/ 96760 h 185836"/>
                <a:gd name="connsiteX423" fmla="*/ 70775 w 184099"/>
                <a:gd name="connsiteY423" fmla="*/ 73853 h 185836"/>
                <a:gd name="connsiteX424" fmla="*/ 71394 w 184099"/>
                <a:gd name="connsiteY424" fmla="*/ 73333 h 185836"/>
                <a:gd name="connsiteX425" fmla="*/ 71178 w 184099"/>
                <a:gd name="connsiteY425" fmla="*/ 74079 h 185836"/>
                <a:gd name="connsiteX426" fmla="*/ 56481 w 184099"/>
                <a:gd name="connsiteY426" fmla="*/ 65324 h 185836"/>
                <a:gd name="connsiteX427" fmla="*/ 55902 w 184099"/>
                <a:gd name="connsiteY427" fmla="*/ 64961 h 185836"/>
                <a:gd name="connsiteX428" fmla="*/ 58101 w 184099"/>
                <a:gd name="connsiteY428" fmla="*/ 62517 h 185836"/>
                <a:gd name="connsiteX429" fmla="*/ 60821 w 184099"/>
                <a:gd name="connsiteY429" fmla="*/ 61153 h 185836"/>
                <a:gd name="connsiteX430" fmla="*/ 56491 w 184099"/>
                <a:gd name="connsiteY430" fmla="*/ 65246 h 185836"/>
                <a:gd name="connsiteX431" fmla="*/ 41431 w 184099"/>
                <a:gd name="connsiteY431" fmla="*/ 89468 h 185836"/>
                <a:gd name="connsiteX432" fmla="*/ 46340 w 184099"/>
                <a:gd name="connsiteY432" fmla="*/ 94463 h 185836"/>
                <a:gd name="connsiteX433" fmla="*/ 46841 w 184099"/>
                <a:gd name="connsiteY433" fmla="*/ 94895 h 185836"/>
                <a:gd name="connsiteX434" fmla="*/ 49354 w 184099"/>
                <a:gd name="connsiteY434" fmla="*/ 104219 h 185836"/>
                <a:gd name="connsiteX435" fmla="*/ 40636 w 184099"/>
                <a:gd name="connsiteY435" fmla="*/ 90802 h 185836"/>
                <a:gd name="connsiteX436" fmla="*/ 48372 w 184099"/>
                <a:gd name="connsiteY436" fmla="*/ 96102 h 185836"/>
                <a:gd name="connsiteX437" fmla="*/ 53595 w 184099"/>
                <a:gd name="connsiteY437" fmla="*/ 99419 h 185836"/>
                <a:gd name="connsiteX438" fmla="*/ 53291 w 184099"/>
                <a:gd name="connsiteY438" fmla="*/ 100401 h 185836"/>
                <a:gd name="connsiteX439" fmla="*/ 51985 w 184099"/>
                <a:gd name="connsiteY439" fmla="*/ 106378 h 185836"/>
                <a:gd name="connsiteX440" fmla="*/ 51543 w 184099"/>
                <a:gd name="connsiteY440" fmla="*/ 106044 h 185836"/>
                <a:gd name="connsiteX441" fmla="*/ 48382 w 184099"/>
                <a:gd name="connsiteY441" fmla="*/ 96024 h 185836"/>
                <a:gd name="connsiteX442" fmla="*/ 54498 w 184099"/>
                <a:gd name="connsiteY442" fmla="*/ 100715 h 185836"/>
                <a:gd name="connsiteX443" fmla="*/ 54724 w 184099"/>
                <a:gd name="connsiteY443" fmla="*/ 99998 h 185836"/>
                <a:gd name="connsiteX444" fmla="*/ 60183 w 184099"/>
                <a:gd name="connsiteY444" fmla="*/ 102256 h 185836"/>
                <a:gd name="connsiteX445" fmla="*/ 75507 w 184099"/>
                <a:gd name="connsiteY445" fmla="*/ 118803 h 185836"/>
                <a:gd name="connsiteX446" fmla="*/ 75831 w 184099"/>
                <a:gd name="connsiteY446" fmla="*/ 119421 h 185836"/>
                <a:gd name="connsiteX447" fmla="*/ 59908 w 184099"/>
                <a:gd name="connsiteY447" fmla="*/ 111697 h 185836"/>
                <a:gd name="connsiteX448" fmla="*/ 53114 w 184099"/>
                <a:gd name="connsiteY448" fmla="*/ 107281 h 185836"/>
                <a:gd name="connsiteX449" fmla="*/ 54508 w 184099"/>
                <a:gd name="connsiteY449" fmla="*/ 100686 h 185836"/>
                <a:gd name="connsiteX450" fmla="*/ 52888 w 184099"/>
                <a:gd name="connsiteY450" fmla="*/ 108930 h 185836"/>
                <a:gd name="connsiteX451" fmla="*/ 52888 w 184099"/>
                <a:gd name="connsiteY451" fmla="*/ 108871 h 185836"/>
                <a:gd name="connsiteX452" fmla="*/ 59230 w 184099"/>
                <a:gd name="connsiteY452" fmla="*/ 112934 h 185836"/>
                <a:gd name="connsiteX453" fmla="*/ 76764 w 184099"/>
                <a:gd name="connsiteY453" fmla="*/ 121256 h 185836"/>
                <a:gd name="connsiteX454" fmla="*/ 79886 w 184099"/>
                <a:gd name="connsiteY454" fmla="*/ 126537 h 185836"/>
                <a:gd name="connsiteX455" fmla="*/ 62048 w 184099"/>
                <a:gd name="connsiteY455" fmla="*/ 122513 h 185836"/>
                <a:gd name="connsiteX456" fmla="*/ 61066 w 184099"/>
                <a:gd name="connsiteY456" fmla="*/ 121374 h 185836"/>
                <a:gd name="connsiteX457" fmla="*/ 52898 w 184099"/>
                <a:gd name="connsiteY457" fmla="*/ 108851 h 185836"/>
                <a:gd name="connsiteX458" fmla="*/ 59250 w 184099"/>
                <a:gd name="connsiteY458" fmla="*/ 121266 h 185836"/>
                <a:gd name="connsiteX459" fmla="*/ 52378 w 184099"/>
                <a:gd name="connsiteY459" fmla="*/ 117174 h 185836"/>
                <a:gd name="connsiteX460" fmla="*/ 52623 w 184099"/>
                <a:gd name="connsiteY460" fmla="*/ 111285 h 185836"/>
                <a:gd name="connsiteX461" fmla="*/ 59260 w 184099"/>
                <a:gd name="connsiteY461" fmla="*/ 121188 h 185836"/>
                <a:gd name="connsiteX462" fmla="*/ 78649 w 184099"/>
                <a:gd name="connsiteY462" fmla="*/ 121894 h 185836"/>
                <a:gd name="connsiteX463" fmla="*/ 78649 w 184099"/>
                <a:gd name="connsiteY463" fmla="*/ 121894 h 185836"/>
                <a:gd name="connsiteX464" fmla="*/ 83852 w 184099"/>
                <a:gd name="connsiteY464" fmla="*/ 126743 h 185836"/>
                <a:gd name="connsiteX465" fmla="*/ 81555 w 184099"/>
                <a:gd name="connsiteY465" fmla="*/ 126645 h 185836"/>
                <a:gd name="connsiteX466" fmla="*/ 78659 w 184099"/>
                <a:gd name="connsiteY466" fmla="*/ 121816 h 185836"/>
                <a:gd name="connsiteX467" fmla="*/ 97704 w 184099"/>
                <a:gd name="connsiteY467" fmla="*/ 138481 h 185836"/>
                <a:gd name="connsiteX468" fmla="*/ 103781 w 184099"/>
                <a:gd name="connsiteY468" fmla="*/ 143143 h 185836"/>
                <a:gd name="connsiteX469" fmla="*/ 95358 w 184099"/>
                <a:gd name="connsiteY469" fmla="*/ 142259 h 185836"/>
                <a:gd name="connsiteX470" fmla="*/ 93493 w 184099"/>
                <a:gd name="connsiteY470" fmla="*/ 140542 h 185836"/>
                <a:gd name="connsiteX471" fmla="*/ 97714 w 184099"/>
                <a:gd name="connsiteY471" fmla="*/ 138402 h 185836"/>
                <a:gd name="connsiteX472" fmla="*/ 136454 w 184099"/>
                <a:gd name="connsiteY472" fmla="*/ 104827 h 185836"/>
                <a:gd name="connsiteX473" fmla="*/ 138122 w 184099"/>
                <a:gd name="connsiteY473" fmla="*/ 103640 h 185836"/>
                <a:gd name="connsiteX474" fmla="*/ 138800 w 184099"/>
                <a:gd name="connsiteY474" fmla="*/ 106898 h 185836"/>
                <a:gd name="connsiteX475" fmla="*/ 136463 w 184099"/>
                <a:gd name="connsiteY475" fmla="*/ 104749 h 185836"/>
                <a:gd name="connsiteX476" fmla="*/ 137553 w 184099"/>
                <a:gd name="connsiteY476" fmla="*/ 102491 h 185836"/>
                <a:gd name="connsiteX477" fmla="*/ 137759 w 184099"/>
                <a:gd name="connsiteY477" fmla="*/ 102177 h 185836"/>
                <a:gd name="connsiteX478" fmla="*/ 137759 w 184099"/>
                <a:gd name="connsiteY478" fmla="*/ 102315 h 185836"/>
                <a:gd name="connsiteX479" fmla="*/ 138721 w 184099"/>
                <a:gd name="connsiteY479" fmla="*/ 100685 h 185836"/>
                <a:gd name="connsiteX480" fmla="*/ 140400 w 184099"/>
                <a:gd name="connsiteY480" fmla="*/ 97928 h 185836"/>
                <a:gd name="connsiteX481" fmla="*/ 141274 w 184099"/>
                <a:gd name="connsiteY481" fmla="*/ 99419 h 185836"/>
                <a:gd name="connsiteX482" fmla="*/ 138908 w 184099"/>
                <a:gd name="connsiteY482" fmla="*/ 101382 h 185836"/>
                <a:gd name="connsiteX483" fmla="*/ 138731 w 184099"/>
                <a:gd name="connsiteY483" fmla="*/ 100607 h 185836"/>
                <a:gd name="connsiteX484" fmla="*/ 140410 w 184099"/>
                <a:gd name="connsiteY484" fmla="*/ 95425 h 185836"/>
                <a:gd name="connsiteX485" fmla="*/ 133960 w 184099"/>
                <a:gd name="connsiteY485" fmla="*/ 87691 h 185836"/>
                <a:gd name="connsiteX486" fmla="*/ 130396 w 184099"/>
                <a:gd name="connsiteY486" fmla="*/ 81057 h 185836"/>
                <a:gd name="connsiteX487" fmla="*/ 135923 w 184099"/>
                <a:gd name="connsiteY487" fmla="*/ 82823 h 185836"/>
                <a:gd name="connsiteX488" fmla="*/ 144641 w 184099"/>
                <a:gd name="connsiteY488" fmla="*/ 86867 h 185836"/>
                <a:gd name="connsiteX489" fmla="*/ 143659 w 184099"/>
                <a:gd name="connsiteY489" fmla="*/ 89006 h 185836"/>
                <a:gd name="connsiteX490" fmla="*/ 140420 w 184099"/>
                <a:gd name="connsiteY490" fmla="*/ 95346 h 185836"/>
                <a:gd name="connsiteX491" fmla="*/ 131231 w 184099"/>
                <a:gd name="connsiteY491" fmla="*/ 85296 h 185836"/>
                <a:gd name="connsiteX492" fmla="*/ 125792 w 184099"/>
                <a:gd name="connsiteY492" fmla="*/ 81587 h 185836"/>
                <a:gd name="connsiteX493" fmla="*/ 125723 w 184099"/>
                <a:gd name="connsiteY493" fmla="*/ 81724 h 185836"/>
                <a:gd name="connsiteX494" fmla="*/ 125389 w 184099"/>
                <a:gd name="connsiteY494" fmla="*/ 81292 h 185836"/>
                <a:gd name="connsiteX495" fmla="*/ 124820 w 184099"/>
                <a:gd name="connsiteY495" fmla="*/ 80311 h 185836"/>
                <a:gd name="connsiteX496" fmla="*/ 128531 w 184099"/>
                <a:gd name="connsiteY496" fmla="*/ 80723 h 185836"/>
                <a:gd name="connsiteX497" fmla="*/ 131241 w 184099"/>
                <a:gd name="connsiteY497" fmla="*/ 85218 h 185836"/>
                <a:gd name="connsiteX498" fmla="*/ 124015 w 184099"/>
                <a:gd name="connsiteY498" fmla="*/ 78937 h 185836"/>
                <a:gd name="connsiteX499" fmla="*/ 123946 w 184099"/>
                <a:gd name="connsiteY499" fmla="*/ 78819 h 185836"/>
                <a:gd name="connsiteX500" fmla="*/ 124103 w 184099"/>
                <a:gd name="connsiteY500" fmla="*/ 78652 h 185836"/>
                <a:gd name="connsiteX501" fmla="*/ 122965 w 184099"/>
                <a:gd name="connsiteY501" fmla="*/ 77396 h 185836"/>
                <a:gd name="connsiteX502" fmla="*/ 121983 w 184099"/>
                <a:gd name="connsiteY502" fmla="*/ 76149 h 185836"/>
                <a:gd name="connsiteX503" fmla="*/ 123131 w 184099"/>
                <a:gd name="connsiteY503" fmla="*/ 73647 h 185836"/>
                <a:gd name="connsiteX504" fmla="*/ 127451 w 184099"/>
                <a:gd name="connsiteY504" fmla="*/ 79094 h 185836"/>
                <a:gd name="connsiteX505" fmla="*/ 124025 w 184099"/>
                <a:gd name="connsiteY505" fmla="*/ 78858 h 185836"/>
                <a:gd name="connsiteX506" fmla="*/ 121462 w 184099"/>
                <a:gd name="connsiteY506" fmla="*/ 79074 h 185836"/>
                <a:gd name="connsiteX507" fmla="*/ 120255 w 184099"/>
                <a:gd name="connsiteY507" fmla="*/ 79251 h 185836"/>
                <a:gd name="connsiteX508" fmla="*/ 120775 w 184099"/>
                <a:gd name="connsiteY508" fmla="*/ 78397 h 185836"/>
                <a:gd name="connsiteX509" fmla="*/ 121472 w 184099"/>
                <a:gd name="connsiteY509" fmla="*/ 78996 h 185836"/>
                <a:gd name="connsiteX510" fmla="*/ 110526 w 184099"/>
                <a:gd name="connsiteY510" fmla="*/ 85267 h 185836"/>
                <a:gd name="connsiteX511" fmla="*/ 109014 w 184099"/>
                <a:gd name="connsiteY511" fmla="*/ 88005 h 185836"/>
                <a:gd name="connsiteX512" fmla="*/ 108415 w 184099"/>
                <a:gd name="connsiteY512" fmla="*/ 87730 h 185836"/>
                <a:gd name="connsiteX513" fmla="*/ 107217 w 184099"/>
                <a:gd name="connsiteY513" fmla="*/ 77661 h 185836"/>
                <a:gd name="connsiteX514" fmla="*/ 103546 w 184099"/>
                <a:gd name="connsiteY514" fmla="*/ 73735 h 185836"/>
                <a:gd name="connsiteX515" fmla="*/ 106177 w 184099"/>
                <a:gd name="connsiteY515" fmla="*/ 68484 h 185836"/>
                <a:gd name="connsiteX516" fmla="*/ 109171 w 184099"/>
                <a:gd name="connsiteY516" fmla="*/ 70182 h 185836"/>
                <a:gd name="connsiteX517" fmla="*/ 119833 w 184099"/>
                <a:gd name="connsiteY517" fmla="*/ 77543 h 185836"/>
                <a:gd name="connsiteX518" fmla="*/ 118547 w 184099"/>
                <a:gd name="connsiteY518" fmla="*/ 79624 h 185836"/>
                <a:gd name="connsiteX519" fmla="*/ 110536 w 184099"/>
                <a:gd name="connsiteY519" fmla="*/ 85188 h 185836"/>
                <a:gd name="connsiteX520" fmla="*/ 116240 w 184099"/>
                <a:gd name="connsiteY520" fmla="*/ 70388 h 185836"/>
                <a:gd name="connsiteX521" fmla="*/ 107698 w 184099"/>
                <a:gd name="connsiteY521" fmla="*/ 63018 h 185836"/>
                <a:gd name="connsiteX522" fmla="*/ 110025 w 184099"/>
                <a:gd name="connsiteY522" fmla="*/ 62831 h 185836"/>
                <a:gd name="connsiteX523" fmla="*/ 113579 w 184099"/>
                <a:gd name="connsiteY523" fmla="*/ 65079 h 185836"/>
                <a:gd name="connsiteX524" fmla="*/ 122228 w 184099"/>
                <a:gd name="connsiteY524" fmla="*/ 72636 h 185836"/>
                <a:gd name="connsiteX525" fmla="*/ 121138 w 184099"/>
                <a:gd name="connsiteY525" fmla="*/ 75119 h 185836"/>
                <a:gd name="connsiteX526" fmla="*/ 116249 w 184099"/>
                <a:gd name="connsiteY526" fmla="*/ 70310 h 185836"/>
                <a:gd name="connsiteX527" fmla="*/ 110349 w 184099"/>
                <a:gd name="connsiteY527" fmla="*/ 61408 h 185836"/>
                <a:gd name="connsiteX528" fmla="*/ 93660 w 184099"/>
                <a:gd name="connsiteY528" fmla="*/ 55520 h 185836"/>
                <a:gd name="connsiteX529" fmla="*/ 85698 w 184099"/>
                <a:gd name="connsiteY529" fmla="*/ 53812 h 185836"/>
                <a:gd name="connsiteX530" fmla="*/ 84981 w 184099"/>
                <a:gd name="connsiteY530" fmla="*/ 53537 h 185836"/>
                <a:gd name="connsiteX531" fmla="*/ 88260 w 184099"/>
                <a:gd name="connsiteY531" fmla="*/ 52320 h 185836"/>
                <a:gd name="connsiteX532" fmla="*/ 95181 w 184099"/>
                <a:gd name="connsiteY532" fmla="*/ 53773 h 185836"/>
                <a:gd name="connsiteX533" fmla="*/ 111508 w 184099"/>
                <a:gd name="connsiteY533" fmla="*/ 61232 h 185836"/>
                <a:gd name="connsiteX534" fmla="*/ 110388 w 184099"/>
                <a:gd name="connsiteY534" fmla="*/ 61330 h 185836"/>
                <a:gd name="connsiteX535" fmla="*/ 81673 w 184099"/>
                <a:gd name="connsiteY535" fmla="*/ 57218 h 185836"/>
                <a:gd name="connsiteX536" fmla="*/ 91107 w 184099"/>
                <a:gd name="connsiteY536" fmla="*/ 61016 h 185836"/>
                <a:gd name="connsiteX537" fmla="*/ 95908 w 184099"/>
                <a:gd name="connsiteY537" fmla="*/ 63204 h 185836"/>
                <a:gd name="connsiteX538" fmla="*/ 85786 w 184099"/>
                <a:gd name="connsiteY538" fmla="*/ 64294 h 185836"/>
                <a:gd name="connsiteX539" fmla="*/ 81859 w 184099"/>
                <a:gd name="connsiteY539" fmla="*/ 62331 h 185836"/>
                <a:gd name="connsiteX540" fmla="*/ 78404 w 184099"/>
                <a:gd name="connsiteY540" fmla="*/ 60564 h 185836"/>
                <a:gd name="connsiteX541" fmla="*/ 78698 w 184099"/>
                <a:gd name="connsiteY541" fmla="*/ 60103 h 185836"/>
                <a:gd name="connsiteX542" fmla="*/ 80966 w 184099"/>
                <a:gd name="connsiteY542" fmla="*/ 57031 h 185836"/>
                <a:gd name="connsiteX543" fmla="*/ 69077 w 184099"/>
                <a:gd name="connsiteY543" fmla="*/ 56118 h 185836"/>
                <a:gd name="connsiteX544" fmla="*/ 68969 w 184099"/>
                <a:gd name="connsiteY544" fmla="*/ 56118 h 185836"/>
                <a:gd name="connsiteX545" fmla="*/ 69529 w 184099"/>
                <a:gd name="connsiteY545" fmla="*/ 55971 h 185836"/>
                <a:gd name="connsiteX546" fmla="*/ 67330 w 184099"/>
                <a:gd name="connsiteY546" fmla="*/ 56903 h 185836"/>
                <a:gd name="connsiteX547" fmla="*/ 65680 w 184099"/>
                <a:gd name="connsiteY547" fmla="*/ 57767 h 185836"/>
                <a:gd name="connsiteX548" fmla="*/ 62274 w 184099"/>
                <a:gd name="connsiteY548" fmla="*/ 59063 h 185836"/>
                <a:gd name="connsiteX549" fmla="*/ 66868 w 184099"/>
                <a:gd name="connsiteY549" fmla="*/ 56727 h 185836"/>
                <a:gd name="connsiteX550" fmla="*/ 57100 w 184099"/>
                <a:gd name="connsiteY550" fmla="*/ 61565 h 185836"/>
                <a:gd name="connsiteX551" fmla="*/ 56363 w 184099"/>
                <a:gd name="connsiteY551" fmla="*/ 61997 h 185836"/>
                <a:gd name="connsiteX552" fmla="*/ 56069 w 184099"/>
                <a:gd name="connsiteY552" fmla="*/ 55009 h 185836"/>
                <a:gd name="connsiteX553" fmla="*/ 57139 w 184099"/>
                <a:gd name="connsiteY553" fmla="*/ 53596 h 185836"/>
                <a:gd name="connsiteX554" fmla="*/ 64993 w 184099"/>
                <a:gd name="connsiteY554" fmla="*/ 56001 h 185836"/>
                <a:gd name="connsiteX555" fmla="*/ 57139 w 184099"/>
                <a:gd name="connsiteY555" fmla="*/ 61487 h 185836"/>
                <a:gd name="connsiteX556" fmla="*/ 54999 w 184099"/>
                <a:gd name="connsiteY556" fmla="*/ 62782 h 185836"/>
                <a:gd name="connsiteX557" fmla="*/ 53772 w 184099"/>
                <a:gd name="connsiteY557" fmla="*/ 63558 h 185836"/>
                <a:gd name="connsiteX558" fmla="*/ 51553 w 184099"/>
                <a:gd name="connsiteY558" fmla="*/ 62046 h 185836"/>
                <a:gd name="connsiteX559" fmla="*/ 55038 w 184099"/>
                <a:gd name="connsiteY559" fmla="*/ 56432 h 185836"/>
                <a:gd name="connsiteX560" fmla="*/ 55038 w 184099"/>
                <a:gd name="connsiteY560" fmla="*/ 62704 h 185836"/>
                <a:gd name="connsiteX561" fmla="*/ 55637 w 184099"/>
                <a:gd name="connsiteY561" fmla="*/ 53517 h 185836"/>
                <a:gd name="connsiteX562" fmla="*/ 55549 w 184099"/>
                <a:gd name="connsiteY562" fmla="*/ 53262 h 185836"/>
                <a:gd name="connsiteX563" fmla="*/ 55794 w 184099"/>
                <a:gd name="connsiteY563" fmla="*/ 53262 h 185836"/>
                <a:gd name="connsiteX564" fmla="*/ 53674 w 184099"/>
                <a:gd name="connsiteY564" fmla="*/ 65167 h 185836"/>
                <a:gd name="connsiteX565" fmla="*/ 53880 w 184099"/>
                <a:gd name="connsiteY565" fmla="*/ 65314 h 185836"/>
                <a:gd name="connsiteX566" fmla="*/ 48166 w 184099"/>
                <a:gd name="connsiteY566" fmla="*/ 76208 h 185836"/>
                <a:gd name="connsiteX567" fmla="*/ 47999 w 184099"/>
                <a:gd name="connsiteY567" fmla="*/ 76385 h 185836"/>
                <a:gd name="connsiteX568" fmla="*/ 47999 w 184099"/>
                <a:gd name="connsiteY568" fmla="*/ 73696 h 185836"/>
                <a:gd name="connsiteX569" fmla="*/ 48765 w 184099"/>
                <a:gd name="connsiteY569" fmla="*/ 69024 h 185836"/>
                <a:gd name="connsiteX570" fmla="*/ 53703 w 184099"/>
                <a:gd name="connsiteY570" fmla="*/ 65089 h 185836"/>
                <a:gd name="connsiteX571" fmla="*/ 38869 w 184099"/>
                <a:gd name="connsiteY571" fmla="*/ 86680 h 185836"/>
                <a:gd name="connsiteX572" fmla="*/ 39262 w 184099"/>
                <a:gd name="connsiteY572" fmla="*/ 90655 h 185836"/>
                <a:gd name="connsiteX573" fmla="*/ 38339 w 184099"/>
                <a:gd name="connsiteY573" fmla="*/ 92235 h 185836"/>
                <a:gd name="connsiteX574" fmla="*/ 38898 w 184099"/>
                <a:gd name="connsiteY574" fmla="*/ 86602 h 185836"/>
                <a:gd name="connsiteX575" fmla="*/ 39694 w 184099"/>
                <a:gd name="connsiteY575" fmla="*/ 92363 h 185836"/>
                <a:gd name="connsiteX576" fmla="*/ 50493 w 184099"/>
                <a:gd name="connsiteY576" fmla="*/ 107084 h 185836"/>
                <a:gd name="connsiteX577" fmla="*/ 51543 w 184099"/>
                <a:gd name="connsiteY577" fmla="*/ 109312 h 185836"/>
                <a:gd name="connsiteX578" fmla="*/ 51102 w 184099"/>
                <a:gd name="connsiteY578" fmla="*/ 116231 h 185836"/>
                <a:gd name="connsiteX579" fmla="*/ 41942 w 184099"/>
                <a:gd name="connsiteY579" fmla="*/ 106162 h 185836"/>
                <a:gd name="connsiteX580" fmla="*/ 38310 w 184099"/>
                <a:gd name="connsiteY580" fmla="*/ 98477 h 185836"/>
                <a:gd name="connsiteX581" fmla="*/ 38241 w 184099"/>
                <a:gd name="connsiteY581" fmla="*/ 94866 h 185836"/>
                <a:gd name="connsiteX582" fmla="*/ 39723 w 184099"/>
                <a:gd name="connsiteY582" fmla="*/ 92284 h 185836"/>
                <a:gd name="connsiteX583" fmla="*/ 40891 w 184099"/>
                <a:gd name="connsiteY583" fmla="*/ 106996 h 185836"/>
                <a:gd name="connsiteX584" fmla="*/ 51111 w 184099"/>
                <a:gd name="connsiteY584" fmla="*/ 117959 h 185836"/>
                <a:gd name="connsiteX585" fmla="*/ 51573 w 184099"/>
                <a:gd name="connsiteY585" fmla="*/ 124740 h 185836"/>
                <a:gd name="connsiteX586" fmla="*/ 38810 w 184099"/>
                <a:gd name="connsiteY586" fmla="*/ 103306 h 185836"/>
                <a:gd name="connsiteX587" fmla="*/ 40921 w 184099"/>
                <a:gd name="connsiteY587" fmla="*/ 106918 h 185836"/>
                <a:gd name="connsiteX588" fmla="*/ 52407 w 184099"/>
                <a:gd name="connsiteY588" fmla="*/ 118911 h 185836"/>
                <a:gd name="connsiteX589" fmla="*/ 61243 w 184099"/>
                <a:gd name="connsiteY589" fmla="*/ 123700 h 185836"/>
                <a:gd name="connsiteX590" fmla="*/ 77137 w 184099"/>
                <a:gd name="connsiteY590" fmla="*/ 137440 h 185836"/>
                <a:gd name="connsiteX591" fmla="*/ 61567 w 184099"/>
                <a:gd name="connsiteY591" fmla="*/ 130668 h 185836"/>
                <a:gd name="connsiteX592" fmla="*/ 53006 w 184099"/>
                <a:gd name="connsiteY592" fmla="*/ 125761 h 185836"/>
                <a:gd name="connsiteX593" fmla="*/ 52437 w 184099"/>
                <a:gd name="connsiteY593" fmla="*/ 118832 h 185836"/>
                <a:gd name="connsiteX594" fmla="*/ 64051 w 184099"/>
                <a:gd name="connsiteY594" fmla="*/ 124799 h 185836"/>
                <a:gd name="connsiteX595" fmla="*/ 80848 w 184099"/>
                <a:gd name="connsiteY595" fmla="*/ 128028 h 185836"/>
                <a:gd name="connsiteX596" fmla="*/ 91127 w 184099"/>
                <a:gd name="connsiteY596" fmla="*/ 140090 h 185836"/>
                <a:gd name="connsiteX597" fmla="*/ 89075 w 184099"/>
                <a:gd name="connsiteY597" fmla="*/ 140944 h 185836"/>
                <a:gd name="connsiteX598" fmla="*/ 84029 w 184099"/>
                <a:gd name="connsiteY598" fmla="*/ 139609 h 185836"/>
                <a:gd name="connsiteX599" fmla="*/ 64080 w 184099"/>
                <a:gd name="connsiteY599" fmla="*/ 124682 h 185836"/>
                <a:gd name="connsiteX600" fmla="*/ 94720 w 184099"/>
                <a:gd name="connsiteY600" fmla="*/ 143604 h 185836"/>
                <a:gd name="connsiteX601" fmla="*/ 94779 w 184099"/>
                <a:gd name="connsiteY601" fmla="*/ 143663 h 185836"/>
                <a:gd name="connsiteX602" fmla="*/ 94219 w 184099"/>
                <a:gd name="connsiteY602" fmla="*/ 143515 h 185836"/>
                <a:gd name="connsiteX603" fmla="*/ 97263 w 184099"/>
                <a:gd name="connsiteY603" fmla="*/ 143977 h 185836"/>
                <a:gd name="connsiteX604" fmla="*/ 105735 w 184099"/>
                <a:gd name="connsiteY604" fmla="*/ 144624 h 185836"/>
                <a:gd name="connsiteX605" fmla="*/ 106295 w 184099"/>
                <a:gd name="connsiteY605" fmla="*/ 145037 h 185836"/>
                <a:gd name="connsiteX606" fmla="*/ 97606 w 184099"/>
                <a:gd name="connsiteY606" fmla="*/ 144261 h 185836"/>
                <a:gd name="connsiteX607" fmla="*/ 112048 w 184099"/>
                <a:gd name="connsiteY607" fmla="*/ 145940 h 185836"/>
                <a:gd name="connsiteX608" fmla="*/ 110850 w 184099"/>
                <a:gd name="connsiteY608" fmla="*/ 146529 h 185836"/>
                <a:gd name="connsiteX609" fmla="*/ 110300 w 184099"/>
                <a:gd name="connsiteY609" fmla="*/ 146146 h 185836"/>
                <a:gd name="connsiteX610" fmla="*/ 112077 w 184099"/>
                <a:gd name="connsiteY610" fmla="*/ 145832 h 185836"/>
                <a:gd name="connsiteX611" fmla="*/ 135099 w 184099"/>
                <a:gd name="connsiteY611" fmla="*/ 132857 h 185836"/>
                <a:gd name="connsiteX612" fmla="*/ 133076 w 184099"/>
                <a:gd name="connsiteY612" fmla="*/ 130453 h 185836"/>
                <a:gd name="connsiteX613" fmla="*/ 129611 w 184099"/>
                <a:gd name="connsiteY613" fmla="*/ 117429 h 185836"/>
                <a:gd name="connsiteX614" fmla="*/ 132959 w 184099"/>
                <a:gd name="connsiteY614" fmla="*/ 111629 h 185836"/>
                <a:gd name="connsiteX615" fmla="*/ 139252 w 184099"/>
                <a:gd name="connsiteY615" fmla="*/ 109666 h 185836"/>
                <a:gd name="connsiteX616" fmla="*/ 140086 w 184099"/>
                <a:gd name="connsiteY616" fmla="*/ 119608 h 185836"/>
                <a:gd name="connsiteX617" fmla="*/ 139654 w 184099"/>
                <a:gd name="connsiteY617" fmla="*/ 128706 h 185836"/>
                <a:gd name="connsiteX618" fmla="*/ 137445 w 184099"/>
                <a:gd name="connsiteY618" fmla="*/ 131081 h 185836"/>
                <a:gd name="connsiteX619" fmla="*/ 135128 w 184099"/>
                <a:gd name="connsiteY619" fmla="*/ 132769 h 185836"/>
                <a:gd name="connsiteX620" fmla="*/ 140724 w 184099"/>
                <a:gd name="connsiteY620" fmla="*/ 111089 h 185836"/>
                <a:gd name="connsiteX621" fmla="*/ 144121 w 184099"/>
                <a:gd name="connsiteY621" fmla="*/ 120314 h 185836"/>
                <a:gd name="connsiteX622" fmla="*/ 143885 w 184099"/>
                <a:gd name="connsiteY622" fmla="*/ 123072 h 185836"/>
                <a:gd name="connsiteX623" fmla="*/ 141078 w 184099"/>
                <a:gd name="connsiteY623" fmla="*/ 126998 h 185836"/>
                <a:gd name="connsiteX624" fmla="*/ 141343 w 184099"/>
                <a:gd name="connsiteY624" fmla="*/ 119470 h 185836"/>
                <a:gd name="connsiteX625" fmla="*/ 140754 w 184099"/>
                <a:gd name="connsiteY625" fmla="*/ 111000 h 185836"/>
                <a:gd name="connsiteX626" fmla="*/ 135197 w 184099"/>
                <a:gd name="connsiteY626" fmla="*/ 134947 h 185836"/>
                <a:gd name="connsiteX627" fmla="*/ 135629 w 184099"/>
                <a:gd name="connsiteY627" fmla="*/ 135389 h 185836"/>
                <a:gd name="connsiteX628" fmla="*/ 130661 w 184099"/>
                <a:gd name="connsiteY628" fmla="*/ 138510 h 185836"/>
                <a:gd name="connsiteX629" fmla="*/ 135226 w 184099"/>
                <a:gd name="connsiteY629" fmla="*/ 134859 h 185836"/>
                <a:gd name="connsiteX630" fmla="*/ 140724 w 184099"/>
                <a:gd name="connsiteY630" fmla="*/ 130237 h 185836"/>
                <a:gd name="connsiteX631" fmla="*/ 140822 w 184099"/>
                <a:gd name="connsiteY631" fmla="*/ 130158 h 185836"/>
                <a:gd name="connsiteX632" fmla="*/ 140714 w 184099"/>
                <a:gd name="connsiteY632" fmla="*/ 130296 h 185836"/>
                <a:gd name="connsiteX633" fmla="*/ 147351 w 184099"/>
                <a:gd name="connsiteY633" fmla="*/ 119637 h 185836"/>
                <a:gd name="connsiteX634" fmla="*/ 147498 w 184099"/>
                <a:gd name="connsiteY634" fmla="*/ 122385 h 185836"/>
                <a:gd name="connsiteX635" fmla="*/ 144700 w 184099"/>
                <a:gd name="connsiteY635" fmla="*/ 125133 h 185836"/>
                <a:gd name="connsiteX636" fmla="*/ 145083 w 184099"/>
                <a:gd name="connsiteY636" fmla="*/ 123533 h 185836"/>
                <a:gd name="connsiteX637" fmla="*/ 145878 w 184099"/>
                <a:gd name="connsiteY637" fmla="*/ 122277 h 185836"/>
                <a:gd name="connsiteX638" fmla="*/ 147380 w 184099"/>
                <a:gd name="connsiteY638" fmla="*/ 119549 h 185836"/>
                <a:gd name="connsiteX639" fmla="*/ 145387 w 184099"/>
                <a:gd name="connsiteY639" fmla="*/ 120618 h 185836"/>
                <a:gd name="connsiteX640" fmla="*/ 145387 w 184099"/>
                <a:gd name="connsiteY640" fmla="*/ 120098 h 185836"/>
                <a:gd name="connsiteX641" fmla="*/ 141460 w 184099"/>
                <a:gd name="connsiteY641" fmla="*/ 109685 h 185836"/>
                <a:gd name="connsiteX642" fmla="*/ 145751 w 184099"/>
                <a:gd name="connsiteY642" fmla="*/ 110235 h 185836"/>
                <a:gd name="connsiteX643" fmla="*/ 147145 w 184099"/>
                <a:gd name="connsiteY643" fmla="*/ 117311 h 185836"/>
                <a:gd name="connsiteX644" fmla="*/ 145397 w 184099"/>
                <a:gd name="connsiteY644" fmla="*/ 120579 h 185836"/>
                <a:gd name="connsiteX645" fmla="*/ 141195 w 184099"/>
                <a:gd name="connsiteY645" fmla="*/ 108252 h 185836"/>
                <a:gd name="connsiteX646" fmla="*/ 140390 w 184099"/>
                <a:gd name="connsiteY646" fmla="*/ 108252 h 185836"/>
                <a:gd name="connsiteX647" fmla="*/ 139310 w 184099"/>
                <a:gd name="connsiteY647" fmla="*/ 102746 h 185836"/>
                <a:gd name="connsiteX648" fmla="*/ 141951 w 184099"/>
                <a:gd name="connsiteY648" fmla="*/ 100519 h 185836"/>
                <a:gd name="connsiteX649" fmla="*/ 145338 w 184099"/>
                <a:gd name="connsiteY649" fmla="*/ 108714 h 185836"/>
                <a:gd name="connsiteX650" fmla="*/ 141195 w 184099"/>
                <a:gd name="connsiteY650" fmla="*/ 108252 h 185836"/>
                <a:gd name="connsiteX651" fmla="*/ 142324 w 184099"/>
                <a:gd name="connsiteY651" fmla="*/ 98389 h 185836"/>
                <a:gd name="connsiteX652" fmla="*/ 141215 w 184099"/>
                <a:gd name="connsiteY652" fmla="*/ 96514 h 185836"/>
                <a:gd name="connsiteX653" fmla="*/ 144828 w 184099"/>
                <a:gd name="connsiteY653" fmla="*/ 89517 h 185836"/>
                <a:gd name="connsiteX654" fmla="*/ 145751 w 184099"/>
                <a:gd name="connsiteY654" fmla="*/ 87446 h 185836"/>
                <a:gd name="connsiteX655" fmla="*/ 149383 w 184099"/>
                <a:gd name="connsiteY655" fmla="*/ 89497 h 185836"/>
                <a:gd name="connsiteX656" fmla="*/ 149501 w 184099"/>
                <a:gd name="connsiteY656" fmla="*/ 89870 h 185836"/>
                <a:gd name="connsiteX657" fmla="*/ 147537 w 184099"/>
                <a:gd name="connsiteY657" fmla="*/ 92569 h 185836"/>
                <a:gd name="connsiteX658" fmla="*/ 142285 w 184099"/>
                <a:gd name="connsiteY658" fmla="*/ 98389 h 185836"/>
                <a:gd name="connsiteX659" fmla="*/ 146251 w 184099"/>
                <a:gd name="connsiteY659" fmla="*/ 86141 h 185836"/>
                <a:gd name="connsiteX660" fmla="*/ 146860 w 184099"/>
                <a:gd name="connsiteY660" fmla="*/ 84551 h 185836"/>
                <a:gd name="connsiteX661" fmla="*/ 147508 w 184099"/>
                <a:gd name="connsiteY661" fmla="*/ 85218 h 185836"/>
                <a:gd name="connsiteX662" fmla="*/ 148549 w 184099"/>
                <a:gd name="connsiteY662" fmla="*/ 87446 h 185836"/>
                <a:gd name="connsiteX663" fmla="*/ 146251 w 184099"/>
                <a:gd name="connsiteY663" fmla="*/ 86141 h 185836"/>
                <a:gd name="connsiteX664" fmla="*/ 131437 w 184099"/>
                <a:gd name="connsiteY664" fmla="*/ 72567 h 185836"/>
                <a:gd name="connsiteX665" fmla="*/ 145868 w 184099"/>
                <a:gd name="connsiteY665" fmla="*/ 83589 h 185836"/>
                <a:gd name="connsiteX666" fmla="*/ 145142 w 184099"/>
                <a:gd name="connsiteY666" fmla="*/ 85552 h 185836"/>
                <a:gd name="connsiteX667" fmla="*/ 136444 w 184099"/>
                <a:gd name="connsiteY667" fmla="*/ 81518 h 185836"/>
                <a:gd name="connsiteX668" fmla="*/ 129326 w 184099"/>
                <a:gd name="connsiteY668" fmla="*/ 79398 h 185836"/>
                <a:gd name="connsiteX669" fmla="*/ 123720 w 184099"/>
                <a:gd name="connsiteY669" fmla="*/ 72126 h 185836"/>
                <a:gd name="connsiteX670" fmla="*/ 124791 w 184099"/>
                <a:gd name="connsiteY670" fmla="*/ 68455 h 185836"/>
                <a:gd name="connsiteX671" fmla="*/ 131437 w 184099"/>
                <a:gd name="connsiteY671" fmla="*/ 72567 h 185836"/>
                <a:gd name="connsiteX672" fmla="*/ 125075 w 184099"/>
                <a:gd name="connsiteY672" fmla="*/ 66993 h 185836"/>
                <a:gd name="connsiteX673" fmla="*/ 125389 w 184099"/>
                <a:gd name="connsiteY673" fmla="*/ 61771 h 185836"/>
                <a:gd name="connsiteX674" fmla="*/ 125340 w 184099"/>
                <a:gd name="connsiteY674" fmla="*/ 60976 h 185836"/>
                <a:gd name="connsiteX675" fmla="*/ 134794 w 184099"/>
                <a:gd name="connsiteY675" fmla="*/ 69142 h 185836"/>
                <a:gd name="connsiteX676" fmla="*/ 145122 w 184099"/>
                <a:gd name="connsiteY676" fmla="*/ 81057 h 185836"/>
                <a:gd name="connsiteX677" fmla="*/ 132173 w 184099"/>
                <a:gd name="connsiteY677" fmla="*/ 71380 h 185836"/>
                <a:gd name="connsiteX678" fmla="*/ 125075 w 184099"/>
                <a:gd name="connsiteY678" fmla="*/ 66993 h 185836"/>
                <a:gd name="connsiteX679" fmla="*/ 122768 w 184099"/>
                <a:gd name="connsiteY679" fmla="*/ 71105 h 185836"/>
                <a:gd name="connsiteX680" fmla="*/ 114345 w 184099"/>
                <a:gd name="connsiteY680" fmla="*/ 63813 h 185836"/>
                <a:gd name="connsiteX681" fmla="*/ 112205 w 184099"/>
                <a:gd name="connsiteY681" fmla="*/ 62409 h 185836"/>
                <a:gd name="connsiteX682" fmla="*/ 113451 w 184099"/>
                <a:gd name="connsiteY682" fmla="*/ 62125 h 185836"/>
                <a:gd name="connsiteX683" fmla="*/ 123642 w 184099"/>
                <a:gd name="connsiteY683" fmla="*/ 67768 h 185836"/>
                <a:gd name="connsiteX684" fmla="*/ 122768 w 184099"/>
                <a:gd name="connsiteY684" fmla="*/ 71105 h 185836"/>
                <a:gd name="connsiteX685" fmla="*/ 75174 w 184099"/>
                <a:gd name="connsiteY685" fmla="*/ 49955 h 185836"/>
                <a:gd name="connsiteX686" fmla="*/ 70913 w 184099"/>
                <a:gd name="connsiteY686" fmla="*/ 48659 h 185836"/>
                <a:gd name="connsiteX687" fmla="*/ 64728 w 184099"/>
                <a:gd name="connsiteY687" fmla="*/ 47364 h 185836"/>
                <a:gd name="connsiteX688" fmla="*/ 73387 w 184099"/>
                <a:gd name="connsiteY688" fmla="*/ 43350 h 185836"/>
                <a:gd name="connsiteX689" fmla="*/ 75174 w 184099"/>
                <a:gd name="connsiteY689" fmla="*/ 49955 h 185836"/>
                <a:gd name="connsiteX690" fmla="*/ 70481 w 184099"/>
                <a:gd name="connsiteY690" fmla="*/ 49955 h 185836"/>
                <a:gd name="connsiteX691" fmla="*/ 76185 w 184099"/>
                <a:gd name="connsiteY691" fmla="*/ 51731 h 185836"/>
                <a:gd name="connsiteX692" fmla="*/ 77707 w 184099"/>
                <a:gd name="connsiteY692" fmla="*/ 53743 h 185836"/>
                <a:gd name="connsiteX693" fmla="*/ 75233 w 184099"/>
                <a:gd name="connsiteY693" fmla="*/ 54146 h 185836"/>
                <a:gd name="connsiteX694" fmla="*/ 73495 w 184099"/>
                <a:gd name="connsiteY694" fmla="*/ 54047 h 185836"/>
                <a:gd name="connsiteX695" fmla="*/ 66956 w 184099"/>
                <a:gd name="connsiteY695" fmla="*/ 55127 h 185836"/>
                <a:gd name="connsiteX696" fmla="*/ 58121 w 184099"/>
                <a:gd name="connsiteY696" fmla="*/ 52281 h 185836"/>
                <a:gd name="connsiteX697" fmla="*/ 59927 w 184099"/>
                <a:gd name="connsiteY697" fmla="*/ 50053 h 185836"/>
                <a:gd name="connsiteX698" fmla="*/ 62421 w 184099"/>
                <a:gd name="connsiteY698" fmla="*/ 48620 h 185836"/>
                <a:gd name="connsiteX699" fmla="*/ 70510 w 184099"/>
                <a:gd name="connsiteY699" fmla="*/ 49984 h 185836"/>
                <a:gd name="connsiteX700" fmla="*/ 55215 w 184099"/>
                <a:gd name="connsiteY700" fmla="*/ 51663 h 185836"/>
                <a:gd name="connsiteX701" fmla="*/ 54950 w 184099"/>
                <a:gd name="connsiteY701" fmla="*/ 51613 h 185836"/>
                <a:gd name="connsiteX702" fmla="*/ 54881 w 184099"/>
                <a:gd name="connsiteY702" fmla="*/ 51466 h 185836"/>
                <a:gd name="connsiteX703" fmla="*/ 55539 w 184099"/>
                <a:gd name="connsiteY703" fmla="*/ 50887 h 185836"/>
                <a:gd name="connsiteX704" fmla="*/ 59034 w 184099"/>
                <a:gd name="connsiteY704" fmla="*/ 49101 h 185836"/>
                <a:gd name="connsiteX705" fmla="*/ 55215 w 184099"/>
                <a:gd name="connsiteY705" fmla="*/ 51692 h 185836"/>
                <a:gd name="connsiteX706" fmla="*/ 53654 w 184099"/>
                <a:gd name="connsiteY706" fmla="*/ 52811 h 185836"/>
                <a:gd name="connsiteX707" fmla="*/ 53566 w 184099"/>
                <a:gd name="connsiteY707" fmla="*/ 52879 h 185836"/>
                <a:gd name="connsiteX708" fmla="*/ 53625 w 184099"/>
                <a:gd name="connsiteY708" fmla="*/ 52811 h 185836"/>
                <a:gd name="connsiteX709" fmla="*/ 48402 w 184099"/>
                <a:gd name="connsiteY709" fmla="*/ 59681 h 185836"/>
                <a:gd name="connsiteX710" fmla="*/ 48038 w 184099"/>
                <a:gd name="connsiteY710" fmla="*/ 59416 h 185836"/>
                <a:gd name="connsiteX711" fmla="*/ 48932 w 184099"/>
                <a:gd name="connsiteY711" fmla="*/ 58562 h 185836"/>
                <a:gd name="connsiteX712" fmla="*/ 48755 w 184099"/>
                <a:gd name="connsiteY712" fmla="*/ 58935 h 185836"/>
                <a:gd name="connsiteX713" fmla="*/ 49894 w 184099"/>
                <a:gd name="connsiteY713" fmla="*/ 59465 h 185836"/>
                <a:gd name="connsiteX714" fmla="*/ 51425 w 184099"/>
                <a:gd name="connsiteY714" fmla="*/ 56334 h 185836"/>
                <a:gd name="connsiteX715" fmla="*/ 54459 w 184099"/>
                <a:gd name="connsiteY715" fmla="*/ 53871 h 185836"/>
                <a:gd name="connsiteX716" fmla="*/ 54734 w 184099"/>
                <a:gd name="connsiteY716" fmla="*/ 54764 h 185836"/>
                <a:gd name="connsiteX717" fmla="*/ 50601 w 184099"/>
                <a:gd name="connsiteY717" fmla="*/ 61271 h 185836"/>
                <a:gd name="connsiteX718" fmla="*/ 49452 w 184099"/>
                <a:gd name="connsiteY718" fmla="*/ 60427 h 185836"/>
                <a:gd name="connsiteX719" fmla="*/ 53359 w 184099"/>
                <a:gd name="connsiteY719" fmla="*/ 127577 h 185836"/>
                <a:gd name="connsiteX720" fmla="*/ 61007 w 184099"/>
                <a:gd name="connsiteY720" fmla="*/ 131876 h 185836"/>
                <a:gd name="connsiteX721" fmla="*/ 83587 w 184099"/>
                <a:gd name="connsiteY721" fmla="*/ 140974 h 185836"/>
                <a:gd name="connsiteX722" fmla="*/ 86061 w 184099"/>
                <a:gd name="connsiteY722" fmla="*/ 142102 h 185836"/>
                <a:gd name="connsiteX723" fmla="*/ 59643 w 184099"/>
                <a:gd name="connsiteY723" fmla="*/ 145920 h 185836"/>
                <a:gd name="connsiteX724" fmla="*/ 53330 w 184099"/>
                <a:gd name="connsiteY724" fmla="*/ 127557 h 185836"/>
                <a:gd name="connsiteX725" fmla="*/ 114806 w 184099"/>
                <a:gd name="connsiteY725" fmla="*/ 156441 h 185836"/>
                <a:gd name="connsiteX726" fmla="*/ 105637 w 184099"/>
                <a:gd name="connsiteY726" fmla="*/ 150366 h 185836"/>
                <a:gd name="connsiteX727" fmla="*/ 110683 w 184099"/>
                <a:gd name="connsiteY727" fmla="*/ 148010 h 185836"/>
                <a:gd name="connsiteX728" fmla="*/ 128894 w 184099"/>
                <a:gd name="connsiteY728" fmla="*/ 159552 h 185836"/>
                <a:gd name="connsiteX729" fmla="*/ 126342 w 184099"/>
                <a:gd name="connsiteY729" fmla="*/ 163036 h 185836"/>
                <a:gd name="connsiteX730" fmla="*/ 114777 w 184099"/>
                <a:gd name="connsiteY730" fmla="*/ 156421 h 185836"/>
                <a:gd name="connsiteX731" fmla="*/ 112146 w 184099"/>
                <a:gd name="connsiteY731" fmla="*/ 147323 h 185836"/>
                <a:gd name="connsiteX732" fmla="*/ 117123 w 184099"/>
                <a:gd name="connsiteY732" fmla="*/ 144860 h 185836"/>
                <a:gd name="connsiteX733" fmla="*/ 123200 w 184099"/>
                <a:gd name="connsiteY733" fmla="*/ 142701 h 185836"/>
                <a:gd name="connsiteX734" fmla="*/ 136611 w 184099"/>
                <a:gd name="connsiteY734" fmla="*/ 136194 h 185836"/>
                <a:gd name="connsiteX735" fmla="*/ 138181 w 184099"/>
                <a:gd name="connsiteY735" fmla="*/ 137558 h 185836"/>
                <a:gd name="connsiteX736" fmla="*/ 129660 w 184099"/>
                <a:gd name="connsiteY736" fmla="*/ 158375 h 185836"/>
                <a:gd name="connsiteX737" fmla="*/ 112116 w 184099"/>
                <a:gd name="connsiteY737" fmla="*/ 147304 h 185836"/>
                <a:gd name="connsiteX738" fmla="*/ 139242 w 184099"/>
                <a:gd name="connsiteY738" fmla="*/ 138432 h 185836"/>
                <a:gd name="connsiteX739" fmla="*/ 144435 w 184099"/>
                <a:gd name="connsiteY739" fmla="*/ 142357 h 185836"/>
                <a:gd name="connsiteX740" fmla="*/ 134274 w 184099"/>
                <a:gd name="connsiteY740" fmla="*/ 161005 h 185836"/>
                <a:gd name="connsiteX741" fmla="*/ 130740 w 184099"/>
                <a:gd name="connsiteY741" fmla="*/ 159042 h 185836"/>
                <a:gd name="connsiteX742" fmla="*/ 139232 w 184099"/>
                <a:gd name="connsiteY742" fmla="*/ 138412 h 185836"/>
                <a:gd name="connsiteX743" fmla="*/ 139595 w 184099"/>
                <a:gd name="connsiteY743" fmla="*/ 136930 h 185836"/>
                <a:gd name="connsiteX744" fmla="*/ 140430 w 184099"/>
                <a:gd name="connsiteY744" fmla="*/ 132621 h 185836"/>
                <a:gd name="connsiteX745" fmla="*/ 143738 w 184099"/>
                <a:gd name="connsiteY745" fmla="*/ 127714 h 185836"/>
                <a:gd name="connsiteX746" fmla="*/ 147567 w 184099"/>
                <a:gd name="connsiteY746" fmla="*/ 124122 h 185836"/>
                <a:gd name="connsiteX747" fmla="*/ 144887 w 184099"/>
                <a:gd name="connsiteY747" fmla="*/ 140974 h 185836"/>
                <a:gd name="connsiteX748" fmla="*/ 139566 w 184099"/>
                <a:gd name="connsiteY748" fmla="*/ 136910 h 185836"/>
                <a:gd name="connsiteX749" fmla="*/ 148784 w 184099"/>
                <a:gd name="connsiteY749" fmla="*/ 121011 h 185836"/>
                <a:gd name="connsiteX750" fmla="*/ 148519 w 184099"/>
                <a:gd name="connsiteY750" fmla="*/ 117635 h 185836"/>
                <a:gd name="connsiteX751" fmla="*/ 148519 w 184099"/>
                <a:gd name="connsiteY751" fmla="*/ 117390 h 185836"/>
                <a:gd name="connsiteX752" fmla="*/ 150748 w 184099"/>
                <a:gd name="connsiteY752" fmla="*/ 111609 h 185836"/>
                <a:gd name="connsiteX753" fmla="*/ 154783 w 184099"/>
                <a:gd name="connsiteY753" fmla="*/ 113405 h 185836"/>
                <a:gd name="connsiteX754" fmla="*/ 148755 w 184099"/>
                <a:gd name="connsiteY754" fmla="*/ 120991 h 185836"/>
                <a:gd name="connsiteX755" fmla="*/ 148136 w 184099"/>
                <a:gd name="connsiteY755" fmla="*/ 115122 h 185836"/>
                <a:gd name="connsiteX756" fmla="*/ 147154 w 184099"/>
                <a:gd name="connsiteY756" fmla="*/ 110559 h 185836"/>
                <a:gd name="connsiteX757" fmla="*/ 149481 w 184099"/>
                <a:gd name="connsiteY757" fmla="*/ 111236 h 185836"/>
                <a:gd name="connsiteX758" fmla="*/ 148067 w 184099"/>
                <a:gd name="connsiteY758" fmla="*/ 115073 h 185836"/>
                <a:gd name="connsiteX759" fmla="*/ 146781 w 184099"/>
                <a:gd name="connsiteY759" fmla="*/ 109028 h 185836"/>
                <a:gd name="connsiteX760" fmla="*/ 142953 w 184099"/>
                <a:gd name="connsiteY760" fmla="*/ 99596 h 185836"/>
                <a:gd name="connsiteX761" fmla="*/ 148460 w 184099"/>
                <a:gd name="connsiteY761" fmla="*/ 93452 h 185836"/>
                <a:gd name="connsiteX762" fmla="*/ 149962 w 184099"/>
                <a:gd name="connsiteY762" fmla="*/ 91401 h 185836"/>
                <a:gd name="connsiteX763" fmla="*/ 150414 w 184099"/>
                <a:gd name="connsiteY763" fmla="*/ 93069 h 185836"/>
                <a:gd name="connsiteX764" fmla="*/ 149913 w 184099"/>
                <a:gd name="connsiteY764" fmla="*/ 109901 h 185836"/>
                <a:gd name="connsiteX765" fmla="*/ 146752 w 184099"/>
                <a:gd name="connsiteY765" fmla="*/ 108979 h 185836"/>
                <a:gd name="connsiteX766" fmla="*/ 150306 w 184099"/>
                <a:gd name="connsiteY766" fmla="*/ 88260 h 185836"/>
                <a:gd name="connsiteX767" fmla="*/ 150433 w 184099"/>
                <a:gd name="connsiteY767" fmla="*/ 88408 h 185836"/>
                <a:gd name="connsiteX768" fmla="*/ 150433 w 184099"/>
                <a:gd name="connsiteY768" fmla="*/ 88486 h 185836"/>
                <a:gd name="connsiteX769" fmla="*/ 148568 w 184099"/>
                <a:gd name="connsiteY769" fmla="*/ 84335 h 185836"/>
                <a:gd name="connsiteX770" fmla="*/ 147586 w 184099"/>
                <a:gd name="connsiteY770" fmla="*/ 82529 h 185836"/>
                <a:gd name="connsiteX771" fmla="*/ 149844 w 184099"/>
                <a:gd name="connsiteY771" fmla="*/ 70359 h 185836"/>
                <a:gd name="connsiteX772" fmla="*/ 151052 w 184099"/>
                <a:gd name="connsiteY772" fmla="*/ 73215 h 185836"/>
                <a:gd name="connsiteX773" fmla="*/ 152534 w 184099"/>
                <a:gd name="connsiteY773" fmla="*/ 82863 h 185836"/>
                <a:gd name="connsiteX774" fmla="*/ 151121 w 184099"/>
                <a:gd name="connsiteY774" fmla="*/ 87102 h 185836"/>
                <a:gd name="connsiteX775" fmla="*/ 148539 w 184099"/>
                <a:gd name="connsiteY775" fmla="*/ 84295 h 185836"/>
                <a:gd name="connsiteX776" fmla="*/ 74722 w 184099"/>
                <a:gd name="connsiteY776" fmla="*/ 36028 h 185836"/>
                <a:gd name="connsiteX777" fmla="*/ 73397 w 184099"/>
                <a:gd name="connsiteY777" fmla="*/ 42005 h 185836"/>
                <a:gd name="connsiteX778" fmla="*/ 62470 w 184099"/>
                <a:gd name="connsiteY778" fmla="*/ 47148 h 185836"/>
                <a:gd name="connsiteX779" fmla="*/ 73613 w 184099"/>
                <a:gd name="connsiteY779" fmla="*/ 35773 h 185836"/>
                <a:gd name="connsiteX780" fmla="*/ 75036 w 184099"/>
                <a:gd name="connsiteY780" fmla="*/ 34674 h 185836"/>
                <a:gd name="connsiteX781" fmla="*/ 75782 w 184099"/>
                <a:gd name="connsiteY781" fmla="*/ 34144 h 185836"/>
                <a:gd name="connsiteX782" fmla="*/ 75380 w 184099"/>
                <a:gd name="connsiteY782" fmla="*/ 34752 h 185836"/>
                <a:gd name="connsiteX783" fmla="*/ 61419 w 184099"/>
                <a:gd name="connsiteY783" fmla="*/ 46451 h 185836"/>
                <a:gd name="connsiteX784" fmla="*/ 60575 w 184099"/>
                <a:gd name="connsiteY784" fmla="*/ 47433 h 185836"/>
                <a:gd name="connsiteX785" fmla="*/ 54891 w 184099"/>
                <a:gd name="connsiteY785" fmla="*/ 49827 h 185836"/>
                <a:gd name="connsiteX786" fmla="*/ 54302 w 184099"/>
                <a:gd name="connsiteY786" fmla="*/ 50347 h 185836"/>
                <a:gd name="connsiteX787" fmla="*/ 53458 w 184099"/>
                <a:gd name="connsiteY787" fmla="*/ 49013 h 185836"/>
                <a:gd name="connsiteX788" fmla="*/ 67202 w 184099"/>
                <a:gd name="connsiteY788" fmla="*/ 34644 h 185836"/>
                <a:gd name="connsiteX789" fmla="*/ 72111 w 184099"/>
                <a:gd name="connsiteY789" fmla="*/ 35400 h 185836"/>
                <a:gd name="connsiteX790" fmla="*/ 61390 w 184099"/>
                <a:gd name="connsiteY790" fmla="*/ 46422 h 185836"/>
                <a:gd name="connsiteX791" fmla="*/ 53310 w 184099"/>
                <a:gd name="connsiteY791" fmla="*/ 51358 h 185836"/>
                <a:gd name="connsiteX792" fmla="*/ 53310 w 184099"/>
                <a:gd name="connsiteY792" fmla="*/ 51358 h 185836"/>
                <a:gd name="connsiteX793" fmla="*/ 52054 w 184099"/>
                <a:gd name="connsiteY793" fmla="*/ 51201 h 185836"/>
                <a:gd name="connsiteX794" fmla="*/ 52682 w 184099"/>
                <a:gd name="connsiteY794" fmla="*/ 50220 h 185836"/>
                <a:gd name="connsiteX795" fmla="*/ 53281 w 184099"/>
                <a:gd name="connsiteY795" fmla="*/ 51329 h 185836"/>
                <a:gd name="connsiteX796" fmla="*/ 52230 w 184099"/>
                <a:gd name="connsiteY796" fmla="*/ 52683 h 185836"/>
                <a:gd name="connsiteX797" fmla="*/ 50473 w 184099"/>
                <a:gd name="connsiteY797" fmla="*/ 55500 h 185836"/>
                <a:gd name="connsiteX798" fmla="*/ 48647 w 184099"/>
                <a:gd name="connsiteY798" fmla="*/ 57119 h 185836"/>
                <a:gd name="connsiteX799" fmla="*/ 51209 w 184099"/>
                <a:gd name="connsiteY799" fmla="*/ 52556 h 185836"/>
                <a:gd name="connsiteX800" fmla="*/ 47832 w 184099"/>
                <a:gd name="connsiteY800" fmla="*/ 60986 h 185836"/>
                <a:gd name="connsiteX801" fmla="*/ 41696 w 184099"/>
                <a:gd name="connsiteY801" fmla="*/ 74157 h 185836"/>
                <a:gd name="connsiteX802" fmla="*/ 44278 w 184099"/>
                <a:gd name="connsiteY802" fmla="*/ 66708 h 185836"/>
                <a:gd name="connsiteX803" fmla="*/ 46900 w 184099"/>
                <a:gd name="connsiteY803" fmla="*/ 60633 h 185836"/>
                <a:gd name="connsiteX804" fmla="*/ 47086 w 184099"/>
                <a:gd name="connsiteY804" fmla="*/ 60437 h 185836"/>
                <a:gd name="connsiteX805" fmla="*/ 38692 w 184099"/>
                <a:gd name="connsiteY805" fmla="*/ 80909 h 185836"/>
                <a:gd name="connsiteX806" fmla="*/ 38201 w 184099"/>
                <a:gd name="connsiteY806" fmla="*/ 82176 h 185836"/>
                <a:gd name="connsiteX807" fmla="*/ 35835 w 184099"/>
                <a:gd name="connsiteY807" fmla="*/ 76886 h 185836"/>
                <a:gd name="connsiteX808" fmla="*/ 44151 w 184099"/>
                <a:gd name="connsiteY808" fmla="*/ 63754 h 185836"/>
                <a:gd name="connsiteX809" fmla="*/ 43169 w 184099"/>
                <a:gd name="connsiteY809" fmla="*/ 66276 h 185836"/>
                <a:gd name="connsiteX810" fmla="*/ 38663 w 184099"/>
                <a:gd name="connsiteY810" fmla="*/ 80880 h 185836"/>
                <a:gd name="connsiteX811" fmla="*/ 46016 w 184099"/>
                <a:gd name="connsiteY811" fmla="*/ 59622 h 185836"/>
                <a:gd name="connsiteX812" fmla="*/ 45898 w 184099"/>
                <a:gd name="connsiteY812" fmla="*/ 59867 h 185836"/>
                <a:gd name="connsiteX813" fmla="*/ 35266 w 184099"/>
                <a:gd name="connsiteY813" fmla="*/ 75168 h 185836"/>
                <a:gd name="connsiteX814" fmla="*/ 33764 w 184099"/>
                <a:gd name="connsiteY814" fmla="*/ 66639 h 185836"/>
                <a:gd name="connsiteX815" fmla="*/ 35482 w 184099"/>
                <a:gd name="connsiteY815" fmla="*/ 54489 h 185836"/>
                <a:gd name="connsiteX816" fmla="*/ 38692 w 184099"/>
                <a:gd name="connsiteY816" fmla="*/ 53419 h 185836"/>
                <a:gd name="connsiteX817" fmla="*/ 45967 w 184099"/>
                <a:gd name="connsiteY817" fmla="*/ 59593 h 185836"/>
                <a:gd name="connsiteX818" fmla="*/ 40342 w 184099"/>
                <a:gd name="connsiteY818" fmla="*/ 53066 h 185836"/>
                <a:gd name="connsiteX819" fmla="*/ 44838 w 184099"/>
                <a:gd name="connsiteY819" fmla="*/ 52428 h 185836"/>
                <a:gd name="connsiteX820" fmla="*/ 49845 w 184099"/>
                <a:gd name="connsiteY820" fmla="*/ 52428 h 185836"/>
                <a:gd name="connsiteX821" fmla="*/ 46644 w 184099"/>
                <a:gd name="connsiteY821" fmla="*/ 58317 h 185836"/>
                <a:gd name="connsiteX822" fmla="*/ 40312 w 184099"/>
                <a:gd name="connsiteY822" fmla="*/ 53037 h 185836"/>
                <a:gd name="connsiteX823" fmla="*/ 50650 w 184099"/>
                <a:gd name="connsiteY823" fmla="*/ 51103 h 185836"/>
                <a:gd name="connsiteX824" fmla="*/ 44887 w 184099"/>
                <a:gd name="connsiteY824" fmla="*/ 51044 h 185836"/>
                <a:gd name="connsiteX825" fmla="*/ 39144 w 184099"/>
                <a:gd name="connsiteY825" fmla="*/ 51947 h 185836"/>
                <a:gd name="connsiteX826" fmla="*/ 37298 w 184099"/>
                <a:gd name="connsiteY826" fmla="*/ 50151 h 185836"/>
                <a:gd name="connsiteX827" fmla="*/ 42207 w 184099"/>
                <a:gd name="connsiteY827" fmla="*/ 42820 h 185836"/>
                <a:gd name="connsiteX828" fmla="*/ 51848 w 184099"/>
                <a:gd name="connsiteY828" fmla="*/ 49189 h 185836"/>
                <a:gd name="connsiteX829" fmla="*/ 50620 w 184099"/>
                <a:gd name="connsiteY829" fmla="*/ 51084 h 185836"/>
                <a:gd name="connsiteX830" fmla="*/ 36699 w 184099"/>
                <a:gd name="connsiteY830" fmla="*/ 51466 h 185836"/>
                <a:gd name="connsiteX831" fmla="*/ 37573 w 184099"/>
                <a:gd name="connsiteY831" fmla="*/ 52369 h 185836"/>
                <a:gd name="connsiteX832" fmla="*/ 36120 w 184099"/>
                <a:gd name="connsiteY832" fmla="*/ 52850 h 185836"/>
                <a:gd name="connsiteX833" fmla="*/ 36670 w 184099"/>
                <a:gd name="connsiteY833" fmla="*/ 51447 h 185836"/>
                <a:gd name="connsiteX834" fmla="*/ 19028 w 184099"/>
                <a:gd name="connsiteY834" fmla="*/ 82872 h 185836"/>
                <a:gd name="connsiteX835" fmla="*/ 15680 w 184099"/>
                <a:gd name="connsiteY835" fmla="*/ 80909 h 185836"/>
                <a:gd name="connsiteX836" fmla="*/ 15376 w 184099"/>
                <a:gd name="connsiteY836" fmla="*/ 76984 h 185836"/>
                <a:gd name="connsiteX837" fmla="*/ 34029 w 184099"/>
                <a:gd name="connsiteY837" fmla="*/ 55088 h 185836"/>
                <a:gd name="connsiteX838" fmla="*/ 32517 w 184099"/>
                <a:gd name="connsiteY838" fmla="*/ 66865 h 185836"/>
                <a:gd name="connsiteX839" fmla="*/ 34481 w 184099"/>
                <a:gd name="connsiteY839" fmla="*/ 76886 h 185836"/>
                <a:gd name="connsiteX840" fmla="*/ 31614 w 184099"/>
                <a:gd name="connsiteY840" fmla="*/ 83962 h 185836"/>
                <a:gd name="connsiteX841" fmla="*/ 18999 w 184099"/>
                <a:gd name="connsiteY841" fmla="*/ 82882 h 185836"/>
                <a:gd name="connsiteX842" fmla="*/ 35060 w 184099"/>
                <a:gd name="connsiteY842" fmla="*/ 78505 h 185836"/>
                <a:gd name="connsiteX843" fmla="*/ 37023 w 184099"/>
                <a:gd name="connsiteY843" fmla="*/ 82823 h 185836"/>
                <a:gd name="connsiteX844" fmla="*/ 32920 w 184099"/>
                <a:gd name="connsiteY844" fmla="*/ 83805 h 185836"/>
                <a:gd name="connsiteX845" fmla="*/ 35030 w 184099"/>
                <a:gd name="connsiteY845" fmla="*/ 78515 h 185836"/>
                <a:gd name="connsiteX846" fmla="*/ 32478 w 184099"/>
                <a:gd name="connsiteY846" fmla="*/ 85218 h 185836"/>
                <a:gd name="connsiteX847" fmla="*/ 37534 w 184099"/>
                <a:gd name="connsiteY847" fmla="*/ 84080 h 185836"/>
                <a:gd name="connsiteX848" fmla="*/ 36169 w 184099"/>
                <a:gd name="connsiteY848" fmla="*/ 91067 h 185836"/>
                <a:gd name="connsiteX849" fmla="*/ 36415 w 184099"/>
                <a:gd name="connsiteY849" fmla="*/ 95572 h 185836"/>
                <a:gd name="connsiteX850" fmla="*/ 29336 w 184099"/>
                <a:gd name="connsiteY850" fmla="*/ 109440 h 185836"/>
                <a:gd name="connsiteX851" fmla="*/ 32449 w 184099"/>
                <a:gd name="connsiteY851" fmla="*/ 85228 h 185836"/>
                <a:gd name="connsiteX852" fmla="*/ 93100 w 184099"/>
                <a:gd name="connsiteY852" fmla="*/ 180418 h 185836"/>
                <a:gd name="connsiteX853" fmla="*/ 92560 w 184099"/>
                <a:gd name="connsiteY853" fmla="*/ 180516 h 185836"/>
                <a:gd name="connsiteX854" fmla="*/ 42580 w 184099"/>
                <a:gd name="connsiteY854" fmla="*/ 180516 h 185836"/>
                <a:gd name="connsiteX855" fmla="*/ 32988 w 184099"/>
                <a:gd name="connsiteY855" fmla="*/ 173813 h 185836"/>
                <a:gd name="connsiteX856" fmla="*/ 24271 w 184099"/>
                <a:gd name="connsiteY856" fmla="*/ 127685 h 185836"/>
                <a:gd name="connsiteX857" fmla="*/ 28580 w 184099"/>
                <a:gd name="connsiteY857" fmla="*/ 114347 h 185836"/>
                <a:gd name="connsiteX858" fmla="*/ 29778 w 184099"/>
                <a:gd name="connsiteY858" fmla="*/ 120236 h 185836"/>
                <a:gd name="connsiteX859" fmla="*/ 39399 w 184099"/>
                <a:gd name="connsiteY859" fmla="*/ 138186 h 185836"/>
                <a:gd name="connsiteX860" fmla="*/ 58857 w 184099"/>
                <a:gd name="connsiteY860" fmla="*/ 147215 h 185836"/>
                <a:gd name="connsiteX861" fmla="*/ 67271 w 184099"/>
                <a:gd name="connsiteY861" fmla="*/ 158757 h 185836"/>
                <a:gd name="connsiteX862" fmla="*/ 107011 w 184099"/>
                <a:gd name="connsiteY862" fmla="*/ 177002 h 185836"/>
                <a:gd name="connsiteX863" fmla="*/ 93090 w 184099"/>
                <a:gd name="connsiteY863" fmla="*/ 180408 h 185836"/>
                <a:gd name="connsiteX864" fmla="*/ 136827 w 184099"/>
                <a:gd name="connsiteY864" fmla="*/ 169995 h 185836"/>
                <a:gd name="connsiteX865" fmla="*/ 120854 w 184099"/>
                <a:gd name="connsiteY865" fmla="*/ 175452 h 185836"/>
                <a:gd name="connsiteX866" fmla="*/ 113000 w 184099"/>
                <a:gd name="connsiteY866" fmla="*/ 175883 h 185836"/>
                <a:gd name="connsiteX867" fmla="*/ 126626 w 184099"/>
                <a:gd name="connsiteY867" fmla="*/ 164724 h 185836"/>
                <a:gd name="connsiteX868" fmla="*/ 137072 w 184099"/>
                <a:gd name="connsiteY868" fmla="*/ 169828 h 185836"/>
                <a:gd name="connsiteX869" fmla="*/ 138260 w 184099"/>
                <a:gd name="connsiteY869" fmla="*/ 168837 h 185836"/>
                <a:gd name="connsiteX870" fmla="*/ 127461 w 184099"/>
                <a:gd name="connsiteY870" fmla="*/ 163615 h 185836"/>
                <a:gd name="connsiteX871" fmla="*/ 129945 w 184099"/>
                <a:gd name="connsiteY871" fmla="*/ 160161 h 185836"/>
                <a:gd name="connsiteX872" fmla="*/ 134009 w 184099"/>
                <a:gd name="connsiteY872" fmla="*/ 162457 h 185836"/>
                <a:gd name="connsiteX873" fmla="*/ 134441 w 184099"/>
                <a:gd name="connsiteY873" fmla="*/ 162693 h 185836"/>
                <a:gd name="connsiteX874" fmla="*/ 134785 w 184099"/>
                <a:gd name="connsiteY874" fmla="*/ 162271 h 185836"/>
                <a:gd name="connsiteX875" fmla="*/ 145446 w 184099"/>
                <a:gd name="connsiteY875" fmla="*/ 143084 h 185836"/>
                <a:gd name="connsiteX876" fmla="*/ 145446 w 184099"/>
                <a:gd name="connsiteY876" fmla="*/ 143084 h 185836"/>
                <a:gd name="connsiteX877" fmla="*/ 152672 w 184099"/>
                <a:gd name="connsiteY877" fmla="*/ 147687 h 185836"/>
                <a:gd name="connsiteX878" fmla="*/ 145662 w 184099"/>
                <a:gd name="connsiteY878" fmla="*/ 159748 h 185836"/>
                <a:gd name="connsiteX879" fmla="*/ 138250 w 184099"/>
                <a:gd name="connsiteY879" fmla="*/ 168827 h 185836"/>
                <a:gd name="connsiteX880" fmla="*/ 166171 w 184099"/>
                <a:gd name="connsiteY880" fmla="*/ 171899 h 185836"/>
                <a:gd name="connsiteX881" fmla="*/ 162077 w 184099"/>
                <a:gd name="connsiteY881" fmla="*/ 176089 h 185836"/>
                <a:gd name="connsiteX882" fmla="*/ 155529 w 184099"/>
                <a:gd name="connsiteY882" fmla="*/ 175618 h 185836"/>
                <a:gd name="connsiteX883" fmla="*/ 139517 w 184099"/>
                <a:gd name="connsiteY883" fmla="*/ 169396 h 185836"/>
                <a:gd name="connsiteX884" fmla="*/ 146703 w 184099"/>
                <a:gd name="connsiteY884" fmla="*/ 160494 h 185836"/>
                <a:gd name="connsiteX885" fmla="*/ 153811 w 184099"/>
                <a:gd name="connsiteY885" fmla="*/ 148266 h 185836"/>
                <a:gd name="connsiteX886" fmla="*/ 173445 w 184099"/>
                <a:gd name="connsiteY886" fmla="*/ 149934 h 185836"/>
                <a:gd name="connsiteX887" fmla="*/ 166141 w 184099"/>
                <a:gd name="connsiteY887" fmla="*/ 171889 h 185836"/>
                <a:gd name="connsiteX888" fmla="*/ 162155 w 184099"/>
                <a:gd name="connsiteY888" fmla="*/ 118695 h 185836"/>
                <a:gd name="connsiteX889" fmla="*/ 170696 w 184099"/>
                <a:gd name="connsiteY889" fmla="*/ 131198 h 185836"/>
                <a:gd name="connsiteX890" fmla="*/ 173504 w 184099"/>
                <a:gd name="connsiteY890" fmla="*/ 148423 h 185836"/>
                <a:gd name="connsiteX891" fmla="*/ 154429 w 184099"/>
                <a:gd name="connsiteY891" fmla="*/ 147009 h 185836"/>
                <a:gd name="connsiteX892" fmla="*/ 162126 w 184099"/>
                <a:gd name="connsiteY892" fmla="*/ 118685 h 185836"/>
                <a:gd name="connsiteX893" fmla="*/ 170480 w 184099"/>
                <a:gd name="connsiteY893" fmla="*/ 106093 h 185836"/>
                <a:gd name="connsiteX894" fmla="*/ 182261 w 184099"/>
                <a:gd name="connsiteY894" fmla="*/ 125791 h 185836"/>
                <a:gd name="connsiteX895" fmla="*/ 174741 w 184099"/>
                <a:gd name="connsiteY895" fmla="*/ 147608 h 185836"/>
                <a:gd name="connsiteX896" fmla="*/ 171796 w 184099"/>
                <a:gd name="connsiteY896" fmla="*/ 130551 h 185836"/>
                <a:gd name="connsiteX897" fmla="*/ 162136 w 184099"/>
                <a:gd name="connsiteY897" fmla="*/ 116869 h 185836"/>
                <a:gd name="connsiteX898" fmla="*/ 160712 w 184099"/>
                <a:gd name="connsiteY898" fmla="*/ 104788 h 185836"/>
                <a:gd name="connsiteX899" fmla="*/ 160840 w 184099"/>
                <a:gd name="connsiteY899" fmla="*/ 104493 h 185836"/>
                <a:gd name="connsiteX900" fmla="*/ 162803 w 184099"/>
                <a:gd name="connsiteY900" fmla="*/ 99056 h 185836"/>
                <a:gd name="connsiteX901" fmla="*/ 170451 w 184099"/>
                <a:gd name="connsiteY901" fmla="*/ 106083 h 185836"/>
                <a:gd name="connsiteX902" fmla="*/ 160948 w 184099"/>
                <a:gd name="connsiteY902" fmla="*/ 115809 h 185836"/>
                <a:gd name="connsiteX903" fmla="*/ 156589 w 184099"/>
                <a:gd name="connsiteY903" fmla="*/ 112865 h 185836"/>
                <a:gd name="connsiteX904" fmla="*/ 159917 w 184099"/>
                <a:gd name="connsiteY904" fmla="*/ 106770 h 185836"/>
                <a:gd name="connsiteX905" fmla="*/ 160918 w 184099"/>
                <a:gd name="connsiteY905" fmla="*/ 115800 h 185836"/>
                <a:gd name="connsiteX906" fmla="*/ 155833 w 184099"/>
                <a:gd name="connsiteY906" fmla="*/ 113994 h 185836"/>
                <a:gd name="connsiteX907" fmla="*/ 160938 w 184099"/>
                <a:gd name="connsiteY907" fmla="*/ 117605 h 185836"/>
                <a:gd name="connsiteX908" fmla="*/ 153330 w 184099"/>
                <a:gd name="connsiteY908" fmla="*/ 146430 h 185836"/>
                <a:gd name="connsiteX909" fmla="*/ 146251 w 184099"/>
                <a:gd name="connsiteY909" fmla="*/ 141926 h 185836"/>
                <a:gd name="connsiteX910" fmla="*/ 145947 w 184099"/>
                <a:gd name="connsiteY910" fmla="*/ 141700 h 185836"/>
                <a:gd name="connsiteX911" fmla="*/ 148833 w 184099"/>
                <a:gd name="connsiteY911" fmla="*/ 122787 h 185836"/>
                <a:gd name="connsiteX912" fmla="*/ 155803 w 184099"/>
                <a:gd name="connsiteY912" fmla="*/ 113984 h 185836"/>
                <a:gd name="connsiteX913" fmla="*/ 159436 w 184099"/>
                <a:gd name="connsiteY913" fmla="*/ 104798 h 185836"/>
                <a:gd name="connsiteX914" fmla="*/ 155509 w 184099"/>
                <a:gd name="connsiteY914" fmla="*/ 112217 h 185836"/>
                <a:gd name="connsiteX915" fmla="*/ 151091 w 184099"/>
                <a:gd name="connsiteY915" fmla="*/ 110254 h 185836"/>
                <a:gd name="connsiteX916" fmla="*/ 151641 w 184099"/>
                <a:gd name="connsiteY916" fmla="*/ 92589 h 185836"/>
                <a:gd name="connsiteX917" fmla="*/ 151101 w 184099"/>
                <a:gd name="connsiteY917" fmla="*/ 90567 h 185836"/>
                <a:gd name="connsiteX918" fmla="*/ 153153 w 184099"/>
                <a:gd name="connsiteY918" fmla="*/ 91862 h 185836"/>
                <a:gd name="connsiteX919" fmla="*/ 159407 w 184099"/>
                <a:gd name="connsiteY919" fmla="*/ 104729 h 185836"/>
                <a:gd name="connsiteX920" fmla="*/ 160231 w 184099"/>
                <a:gd name="connsiteY920" fmla="*/ 102884 h 185836"/>
                <a:gd name="connsiteX921" fmla="*/ 156088 w 184099"/>
                <a:gd name="connsiteY921" fmla="*/ 93845 h 185836"/>
                <a:gd name="connsiteX922" fmla="*/ 161841 w 184099"/>
                <a:gd name="connsiteY922" fmla="*/ 98202 h 185836"/>
                <a:gd name="connsiteX923" fmla="*/ 160202 w 184099"/>
                <a:gd name="connsiteY923" fmla="*/ 102874 h 185836"/>
                <a:gd name="connsiteX924" fmla="*/ 129414 w 184099"/>
                <a:gd name="connsiteY924" fmla="*/ 27441 h 185836"/>
                <a:gd name="connsiteX925" fmla="*/ 145279 w 184099"/>
                <a:gd name="connsiteY925" fmla="*/ 25900 h 185836"/>
                <a:gd name="connsiteX926" fmla="*/ 164413 w 184099"/>
                <a:gd name="connsiteY926" fmla="*/ 63106 h 185836"/>
                <a:gd name="connsiteX927" fmla="*/ 162263 w 184099"/>
                <a:gd name="connsiteY927" fmla="*/ 96740 h 185836"/>
                <a:gd name="connsiteX928" fmla="*/ 154066 w 184099"/>
                <a:gd name="connsiteY928" fmla="*/ 90763 h 185836"/>
                <a:gd name="connsiteX929" fmla="*/ 152004 w 184099"/>
                <a:gd name="connsiteY929" fmla="*/ 88084 h 185836"/>
                <a:gd name="connsiteX930" fmla="*/ 153801 w 184099"/>
                <a:gd name="connsiteY930" fmla="*/ 82941 h 185836"/>
                <a:gd name="connsiteX931" fmla="*/ 152240 w 184099"/>
                <a:gd name="connsiteY931" fmla="*/ 72548 h 185836"/>
                <a:gd name="connsiteX932" fmla="*/ 149776 w 184099"/>
                <a:gd name="connsiteY932" fmla="*/ 67101 h 185836"/>
                <a:gd name="connsiteX933" fmla="*/ 146016 w 184099"/>
                <a:gd name="connsiteY933" fmla="*/ 56727 h 185836"/>
                <a:gd name="connsiteX934" fmla="*/ 136709 w 184099"/>
                <a:gd name="connsiteY934" fmla="*/ 49768 h 185836"/>
                <a:gd name="connsiteX935" fmla="*/ 130691 w 184099"/>
                <a:gd name="connsiteY935" fmla="*/ 46431 h 185836"/>
                <a:gd name="connsiteX936" fmla="*/ 129945 w 184099"/>
                <a:gd name="connsiteY936" fmla="*/ 45931 h 185836"/>
                <a:gd name="connsiteX937" fmla="*/ 123799 w 184099"/>
                <a:gd name="connsiteY937" fmla="*/ 28854 h 185836"/>
                <a:gd name="connsiteX938" fmla="*/ 122179 w 184099"/>
                <a:gd name="connsiteY938" fmla="*/ 29266 h 185836"/>
                <a:gd name="connsiteX939" fmla="*/ 128816 w 184099"/>
                <a:gd name="connsiteY939" fmla="*/ 45175 h 185836"/>
                <a:gd name="connsiteX940" fmla="*/ 111547 w 184099"/>
                <a:gd name="connsiteY940" fmla="*/ 35861 h 185836"/>
                <a:gd name="connsiteX941" fmla="*/ 106501 w 184099"/>
                <a:gd name="connsiteY941" fmla="*/ 33300 h 185836"/>
                <a:gd name="connsiteX942" fmla="*/ 122140 w 184099"/>
                <a:gd name="connsiteY942" fmla="*/ 29266 h 185836"/>
                <a:gd name="connsiteX943" fmla="*/ 110938 w 184099"/>
                <a:gd name="connsiteY943" fmla="*/ 37118 h 185836"/>
                <a:gd name="connsiteX944" fmla="*/ 114924 w 184099"/>
                <a:gd name="connsiteY944" fmla="*/ 39287 h 185836"/>
                <a:gd name="connsiteX945" fmla="*/ 128492 w 184099"/>
                <a:gd name="connsiteY945" fmla="*/ 46804 h 185836"/>
                <a:gd name="connsiteX946" fmla="*/ 123946 w 184099"/>
                <a:gd name="connsiteY946" fmla="*/ 54715 h 185836"/>
                <a:gd name="connsiteX947" fmla="*/ 107954 w 184099"/>
                <a:gd name="connsiteY947" fmla="*/ 36195 h 185836"/>
                <a:gd name="connsiteX948" fmla="*/ 106874 w 184099"/>
                <a:gd name="connsiteY948" fmla="*/ 35351 h 185836"/>
                <a:gd name="connsiteX949" fmla="*/ 110899 w 184099"/>
                <a:gd name="connsiteY949" fmla="*/ 37127 h 185836"/>
                <a:gd name="connsiteX950" fmla="*/ 78138 w 184099"/>
                <a:gd name="connsiteY950" fmla="*/ 29678 h 185836"/>
                <a:gd name="connsiteX951" fmla="*/ 81349 w 184099"/>
                <a:gd name="connsiteY951" fmla="*/ 29119 h 185836"/>
                <a:gd name="connsiteX952" fmla="*/ 78875 w 184099"/>
                <a:gd name="connsiteY952" fmla="*/ 30699 h 185836"/>
                <a:gd name="connsiteX953" fmla="*/ 73426 w 184099"/>
                <a:gd name="connsiteY953" fmla="*/ 34252 h 185836"/>
                <a:gd name="connsiteX954" fmla="*/ 69018 w 184099"/>
                <a:gd name="connsiteY954" fmla="*/ 33457 h 185836"/>
                <a:gd name="connsiteX955" fmla="*/ 78099 w 184099"/>
                <a:gd name="connsiteY955" fmla="*/ 29688 h 185836"/>
                <a:gd name="connsiteX956" fmla="*/ 47194 w 184099"/>
                <a:gd name="connsiteY956" fmla="*/ 38511 h 185836"/>
                <a:gd name="connsiteX957" fmla="*/ 65229 w 184099"/>
                <a:gd name="connsiteY957" fmla="*/ 34438 h 185836"/>
                <a:gd name="connsiteX958" fmla="*/ 52672 w 184099"/>
                <a:gd name="connsiteY958" fmla="*/ 47953 h 185836"/>
                <a:gd name="connsiteX959" fmla="*/ 43326 w 184099"/>
                <a:gd name="connsiteY959" fmla="*/ 41642 h 185836"/>
                <a:gd name="connsiteX960" fmla="*/ 47155 w 184099"/>
                <a:gd name="connsiteY960" fmla="*/ 38541 h 185836"/>
                <a:gd name="connsiteX961" fmla="*/ 36611 w 184099"/>
                <a:gd name="connsiteY961" fmla="*/ 41691 h 185836"/>
                <a:gd name="connsiteX962" fmla="*/ 40921 w 184099"/>
                <a:gd name="connsiteY962" fmla="*/ 42378 h 185836"/>
                <a:gd name="connsiteX963" fmla="*/ 36415 w 184099"/>
                <a:gd name="connsiteY963" fmla="*/ 49170 h 185836"/>
                <a:gd name="connsiteX964" fmla="*/ 32105 w 184099"/>
                <a:gd name="connsiteY964" fmla="*/ 44262 h 185836"/>
                <a:gd name="connsiteX965" fmla="*/ 32763 w 184099"/>
                <a:gd name="connsiteY965" fmla="*/ 41652 h 185836"/>
                <a:gd name="connsiteX966" fmla="*/ 36572 w 184099"/>
                <a:gd name="connsiteY966" fmla="*/ 41721 h 185836"/>
                <a:gd name="connsiteX967" fmla="*/ 16210 w 184099"/>
                <a:gd name="connsiteY967" fmla="*/ 26970 h 185836"/>
                <a:gd name="connsiteX968" fmla="*/ 20677 w 184099"/>
                <a:gd name="connsiteY968" fmla="*/ 26312 h 185836"/>
                <a:gd name="connsiteX969" fmla="*/ 20825 w 184099"/>
                <a:gd name="connsiteY969" fmla="*/ 26734 h 185836"/>
                <a:gd name="connsiteX970" fmla="*/ 16171 w 184099"/>
                <a:gd name="connsiteY970" fmla="*/ 27077 h 185836"/>
                <a:gd name="connsiteX971" fmla="*/ 12558 w 184099"/>
                <a:gd name="connsiteY971" fmla="*/ 57708 h 185836"/>
                <a:gd name="connsiteX972" fmla="*/ 1524 w 184099"/>
                <a:gd name="connsiteY972" fmla="*/ 53920 h 185836"/>
                <a:gd name="connsiteX973" fmla="*/ 12068 w 184099"/>
                <a:gd name="connsiteY973" fmla="*/ 46942 h 185836"/>
                <a:gd name="connsiteX974" fmla="*/ 28757 w 184099"/>
                <a:gd name="connsiteY974" fmla="*/ 42113 h 185836"/>
                <a:gd name="connsiteX975" fmla="*/ 30662 w 184099"/>
                <a:gd name="connsiteY975" fmla="*/ 44655 h 185836"/>
                <a:gd name="connsiteX976" fmla="*/ 12519 w 184099"/>
                <a:gd name="connsiteY976" fmla="*/ 57777 h 185836"/>
                <a:gd name="connsiteX977" fmla="*/ 31211 w 184099"/>
                <a:gd name="connsiteY977" fmla="*/ 43085 h 185836"/>
                <a:gd name="connsiteX978" fmla="*/ 30318 w 184099"/>
                <a:gd name="connsiteY978" fmla="*/ 41887 h 185836"/>
                <a:gd name="connsiteX979" fmla="*/ 31526 w 184099"/>
                <a:gd name="connsiteY979" fmla="*/ 41760 h 185836"/>
                <a:gd name="connsiteX980" fmla="*/ 31133 w 184099"/>
                <a:gd name="connsiteY980" fmla="*/ 43153 h 185836"/>
                <a:gd name="connsiteX981" fmla="*/ 25674 w 184099"/>
                <a:gd name="connsiteY981" fmla="*/ 28069 h 185836"/>
                <a:gd name="connsiteX982" fmla="*/ 31732 w 184099"/>
                <a:gd name="connsiteY982" fmla="*/ 40219 h 185836"/>
                <a:gd name="connsiteX983" fmla="*/ 31732 w 184099"/>
                <a:gd name="connsiteY983" fmla="*/ 40366 h 185836"/>
                <a:gd name="connsiteX984" fmla="*/ 29435 w 184099"/>
                <a:gd name="connsiteY984" fmla="*/ 40641 h 185836"/>
                <a:gd name="connsiteX985" fmla="*/ 22562 w 184099"/>
                <a:gd name="connsiteY985" fmla="*/ 27588 h 185836"/>
                <a:gd name="connsiteX986" fmla="*/ 23760 w 184099"/>
                <a:gd name="connsiteY986" fmla="*/ 27068 h 185836"/>
                <a:gd name="connsiteX987" fmla="*/ 25596 w 184099"/>
                <a:gd name="connsiteY987" fmla="*/ 28137 h 185836"/>
                <a:gd name="connsiteX988" fmla="*/ 23387 w 184099"/>
                <a:gd name="connsiteY988" fmla="*/ 1305 h 185836"/>
                <a:gd name="connsiteX989" fmla="*/ 30112 w 184099"/>
                <a:gd name="connsiteY989" fmla="*/ 7292 h 185836"/>
                <a:gd name="connsiteX990" fmla="*/ 30809 w 184099"/>
                <a:gd name="connsiteY990" fmla="*/ 17479 h 185836"/>
                <a:gd name="connsiteX991" fmla="*/ 24074 w 184099"/>
                <a:gd name="connsiteY991" fmla="*/ 25458 h 185836"/>
                <a:gd name="connsiteX992" fmla="*/ 23721 w 184099"/>
                <a:gd name="connsiteY992" fmla="*/ 25654 h 185836"/>
                <a:gd name="connsiteX993" fmla="*/ 21600 w 184099"/>
                <a:gd name="connsiteY993" fmla="*/ 25105 h 185836"/>
                <a:gd name="connsiteX994" fmla="*/ 21188 w 184099"/>
                <a:gd name="connsiteY994" fmla="*/ 23721 h 185836"/>
                <a:gd name="connsiteX995" fmla="*/ 23387 w 184099"/>
                <a:gd name="connsiteY995" fmla="*/ 1305 h 185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Lst>
              <a:rect l="l" t="t" r="r" b="b"/>
              <a:pathLst>
                <a:path w="184099" h="185836">
                  <a:moveTo>
                    <a:pt x="19980" y="24241"/>
                  </a:moveTo>
                  <a:cubicBezTo>
                    <a:pt x="20049" y="24486"/>
                    <a:pt x="20128" y="24722"/>
                    <a:pt x="20196" y="24967"/>
                  </a:cubicBezTo>
                  <a:cubicBezTo>
                    <a:pt x="18022" y="24899"/>
                    <a:pt x="15878" y="25495"/>
                    <a:pt x="14051" y="26675"/>
                  </a:cubicBezTo>
                  <a:lnTo>
                    <a:pt x="12824" y="27450"/>
                  </a:lnTo>
                  <a:lnTo>
                    <a:pt x="14070" y="27912"/>
                  </a:lnTo>
                  <a:cubicBezTo>
                    <a:pt x="16379" y="28722"/>
                    <a:pt x="18885" y="28777"/>
                    <a:pt x="21227" y="28069"/>
                  </a:cubicBezTo>
                  <a:cubicBezTo>
                    <a:pt x="22896" y="32621"/>
                    <a:pt x="25121" y="36949"/>
                    <a:pt x="27854" y="40955"/>
                  </a:cubicBezTo>
                  <a:cubicBezTo>
                    <a:pt x="22363" y="42095"/>
                    <a:pt x="16975" y="43684"/>
                    <a:pt x="11744" y="45705"/>
                  </a:cubicBezTo>
                  <a:cubicBezTo>
                    <a:pt x="7296" y="47285"/>
                    <a:pt x="2378" y="49356"/>
                    <a:pt x="110" y="53930"/>
                  </a:cubicBezTo>
                  <a:lnTo>
                    <a:pt x="-135" y="54440"/>
                  </a:lnTo>
                  <a:lnTo>
                    <a:pt x="248" y="54774"/>
                  </a:lnTo>
                  <a:cubicBezTo>
                    <a:pt x="3645" y="57638"/>
                    <a:pt x="7957" y="59191"/>
                    <a:pt x="12401" y="59151"/>
                  </a:cubicBezTo>
                  <a:cubicBezTo>
                    <a:pt x="20383" y="59151"/>
                    <a:pt x="28296" y="53262"/>
                    <a:pt x="31496" y="45813"/>
                  </a:cubicBezTo>
                  <a:cubicBezTo>
                    <a:pt x="32831" y="47442"/>
                    <a:pt x="34265" y="48993"/>
                    <a:pt x="35737" y="50504"/>
                  </a:cubicBezTo>
                  <a:cubicBezTo>
                    <a:pt x="35315" y="51486"/>
                    <a:pt x="34922" y="52408"/>
                    <a:pt x="34569" y="53390"/>
                  </a:cubicBezTo>
                  <a:cubicBezTo>
                    <a:pt x="24752" y="57316"/>
                    <a:pt x="15916" y="65619"/>
                    <a:pt x="14100" y="76944"/>
                  </a:cubicBezTo>
                  <a:cubicBezTo>
                    <a:pt x="13731" y="78555"/>
                    <a:pt x="13893" y="80242"/>
                    <a:pt x="14561" y="81753"/>
                  </a:cubicBezTo>
                  <a:cubicBezTo>
                    <a:pt x="15415" y="83235"/>
                    <a:pt x="16996" y="83834"/>
                    <a:pt x="18576" y="84266"/>
                  </a:cubicBezTo>
                  <a:cubicBezTo>
                    <a:pt x="22648" y="85405"/>
                    <a:pt x="26892" y="85798"/>
                    <a:pt x="31103" y="85424"/>
                  </a:cubicBezTo>
                  <a:cubicBezTo>
                    <a:pt x="28342" y="93967"/>
                    <a:pt x="27366" y="102987"/>
                    <a:pt x="28237" y="111923"/>
                  </a:cubicBezTo>
                  <a:cubicBezTo>
                    <a:pt x="26067" y="116965"/>
                    <a:pt x="24321" y="122178"/>
                    <a:pt x="23014" y="127508"/>
                  </a:cubicBezTo>
                  <a:cubicBezTo>
                    <a:pt x="19460" y="142387"/>
                    <a:pt x="19971" y="162644"/>
                    <a:pt x="32056" y="174892"/>
                  </a:cubicBezTo>
                  <a:cubicBezTo>
                    <a:pt x="46428" y="189476"/>
                    <a:pt x="68910" y="186522"/>
                    <a:pt x="92629" y="181890"/>
                  </a:cubicBezTo>
                  <a:lnTo>
                    <a:pt x="93179" y="181782"/>
                  </a:lnTo>
                  <a:cubicBezTo>
                    <a:pt x="98824" y="180683"/>
                    <a:pt x="104645" y="179554"/>
                    <a:pt x="110153" y="177208"/>
                  </a:cubicBezTo>
                  <a:cubicBezTo>
                    <a:pt x="113718" y="177353"/>
                    <a:pt x="117288" y="177228"/>
                    <a:pt x="120834" y="176835"/>
                  </a:cubicBezTo>
                  <a:cubicBezTo>
                    <a:pt x="125360" y="176335"/>
                    <a:pt x="131996" y="175196"/>
                    <a:pt x="137445" y="171123"/>
                  </a:cubicBezTo>
                  <a:lnTo>
                    <a:pt x="138319" y="170427"/>
                  </a:lnTo>
                  <a:cubicBezTo>
                    <a:pt x="143787" y="172851"/>
                    <a:pt x="149363" y="175030"/>
                    <a:pt x="155008" y="176953"/>
                  </a:cubicBezTo>
                  <a:cubicBezTo>
                    <a:pt x="157404" y="177768"/>
                    <a:pt x="159917" y="178474"/>
                    <a:pt x="162420" y="177375"/>
                  </a:cubicBezTo>
                  <a:cubicBezTo>
                    <a:pt x="164512" y="176394"/>
                    <a:pt x="165984" y="174431"/>
                    <a:pt x="167152" y="172625"/>
                  </a:cubicBezTo>
                  <a:cubicBezTo>
                    <a:pt x="171613" y="165589"/>
                    <a:pt x="174211" y="157534"/>
                    <a:pt x="174702" y="149218"/>
                  </a:cubicBezTo>
                  <a:lnTo>
                    <a:pt x="175173" y="148904"/>
                  </a:lnTo>
                  <a:cubicBezTo>
                    <a:pt x="182684" y="143830"/>
                    <a:pt x="185059" y="133201"/>
                    <a:pt x="183518" y="125349"/>
                  </a:cubicBezTo>
                  <a:cubicBezTo>
                    <a:pt x="181780" y="116516"/>
                    <a:pt x="176116" y="109842"/>
                    <a:pt x="171364" y="105014"/>
                  </a:cubicBezTo>
                  <a:cubicBezTo>
                    <a:pt x="168791" y="102399"/>
                    <a:pt x="166088" y="99916"/>
                    <a:pt x="163265" y="97574"/>
                  </a:cubicBezTo>
                  <a:cubicBezTo>
                    <a:pt x="166446" y="86229"/>
                    <a:pt x="166328" y="74265"/>
                    <a:pt x="165641" y="62871"/>
                  </a:cubicBezTo>
                  <a:cubicBezTo>
                    <a:pt x="164767" y="48561"/>
                    <a:pt x="161164" y="31190"/>
                    <a:pt x="149334" y="25772"/>
                  </a:cubicBezTo>
                  <a:cubicBezTo>
                    <a:pt x="148140" y="25223"/>
                    <a:pt x="146889" y="24808"/>
                    <a:pt x="145603" y="24536"/>
                  </a:cubicBezTo>
                  <a:cubicBezTo>
                    <a:pt x="140135" y="23348"/>
                    <a:pt x="134333" y="24801"/>
                    <a:pt x="129208" y="26076"/>
                  </a:cubicBezTo>
                  <a:lnTo>
                    <a:pt x="122523" y="27774"/>
                  </a:lnTo>
                  <a:cubicBezTo>
                    <a:pt x="122366" y="27647"/>
                    <a:pt x="122218" y="27519"/>
                    <a:pt x="122061" y="27411"/>
                  </a:cubicBezTo>
                  <a:cubicBezTo>
                    <a:pt x="120563" y="26306"/>
                    <a:pt x="118950" y="25365"/>
                    <a:pt x="117251" y="24604"/>
                  </a:cubicBezTo>
                  <a:cubicBezTo>
                    <a:pt x="112676" y="22504"/>
                    <a:pt x="107610" y="21493"/>
                    <a:pt x="102996" y="20561"/>
                  </a:cubicBezTo>
                  <a:lnTo>
                    <a:pt x="102652" y="21915"/>
                  </a:lnTo>
                  <a:cubicBezTo>
                    <a:pt x="108661" y="23122"/>
                    <a:pt x="115415" y="24496"/>
                    <a:pt x="120756" y="28216"/>
                  </a:cubicBezTo>
                  <a:cubicBezTo>
                    <a:pt x="115346" y="29590"/>
                    <a:pt x="109957" y="30984"/>
                    <a:pt x="104567" y="32397"/>
                  </a:cubicBezTo>
                  <a:cubicBezTo>
                    <a:pt x="102924" y="31651"/>
                    <a:pt x="101288" y="30974"/>
                    <a:pt x="99658" y="30365"/>
                  </a:cubicBezTo>
                  <a:cubicBezTo>
                    <a:pt x="97396" y="29031"/>
                    <a:pt x="94933" y="28073"/>
                    <a:pt x="92364" y="27529"/>
                  </a:cubicBezTo>
                  <a:cubicBezTo>
                    <a:pt x="90309" y="27150"/>
                    <a:pt x="88203" y="27150"/>
                    <a:pt x="86149" y="27529"/>
                  </a:cubicBezTo>
                  <a:cubicBezTo>
                    <a:pt x="83396" y="27443"/>
                    <a:pt x="80644" y="27716"/>
                    <a:pt x="77962" y="28343"/>
                  </a:cubicBezTo>
                  <a:cubicBezTo>
                    <a:pt x="74039" y="29310"/>
                    <a:pt x="70321" y="30972"/>
                    <a:pt x="66986" y="33251"/>
                  </a:cubicBezTo>
                  <a:cubicBezTo>
                    <a:pt x="60369" y="32583"/>
                    <a:pt x="53085" y="33251"/>
                    <a:pt x="46615" y="37402"/>
                  </a:cubicBezTo>
                  <a:cubicBezTo>
                    <a:pt x="44906" y="38523"/>
                    <a:pt x="43334" y="39841"/>
                    <a:pt x="41932" y="41328"/>
                  </a:cubicBezTo>
                  <a:cubicBezTo>
                    <a:pt x="40256" y="40837"/>
                    <a:pt x="38531" y="40531"/>
                    <a:pt x="36788" y="40415"/>
                  </a:cubicBezTo>
                  <a:cubicBezTo>
                    <a:pt x="35503" y="40337"/>
                    <a:pt x="34214" y="40337"/>
                    <a:pt x="32929" y="40415"/>
                  </a:cubicBezTo>
                  <a:cubicBezTo>
                    <a:pt x="32929" y="40415"/>
                    <a:pt x="32929" y="40415"/>
                    <a:pt x="32929" y="40356"/>
                  </a:cubicBezTo>
                  <a:cubicBezTo>
                    <a:pt x="33341" y="35035"/>
                    <a:pt x="30810" y="29915"/>
                    <a:pt x="26332" y="27009"/>
                  </a:cubicBezTo>
                  <a:cubicBezTo>
                    <a:pt x="25959" y="26773"/>
                    <a:pt x="25596" y="26557"/>
                    <a:pt x="25223" y="26371"/>
                  </a:cubicBezTo>
                  <a:cubicBezTo>
                    <a:pt x="28392" y="24412"/>
                    <a:pt x="30788" y="21421"/>
                    <a:pt x="32007" y="17901"/>
                  </a:cubicBezTo>
                  <a:cubicBezTo>
                    <a:pt x="33217" y="14190"/>
                    <a:pt x="32954" y="10156"/>
                    <a:pt x="31270" y="6634"/>
                  </a:cubicBezTo>
                  <a:cubicBezTo>
                    <a:pt x="29816" y="3316"/>
                    <a:pt x="26923" y="846"/>
                    <a:pt x="23416" y="-69"/>
                  </a:cubicBezTo>
                  <a:lnTo>
                    <a:pt x="23034" y="-157"/>
                  </a:lnTo>
                  <a:lnTo>
                    <a:pt x="22759" y="196"/>
                  </a:lnTo>
                  <a:cubicBezTo>
                    <a:pt x="16387" y="8430"/>
                    <a:pt x="18694" y="19736"/>
                    <a:pt x="19980" y="24241"/>
                  </a:cubicBezTo>
                  <a:close/>
                  <a:moveTo>
                    <a:pt x="86523" y="29718"/>
                  </a:moveTo>
                  <a:cubicBezTo>
                    <a:pt x="91794" y="29188"/>
                    <a:pt x="96949" y="31229"/>
                    <a:pt x="101160" y="32956"/>
                  </a:cubicBezTo>
                  <a:lnTo>
                    <a:pt x="101553" y="33211"/>
                  </a:lnTo>
                  <a:lnTo>
                    <a:pt x="97871" y="34193"/>
                  </a:lnTo>
                  <a:cubicBezTo>
                    <a:pt x="93669" y="35312"/>
                    <a:pt x="89507" y="36470"/>
                    <a:pt x="85423" y="37736"/>
                  </a:cubicBezTo>
                  <a:cubicBezTo>
                    <a:pt x="82919" y="36882"/>
                    <a:pt x="80406" y="36077"/>
                    <a:pt x="77854" y="35380"/>
                  </a:cubicBezTo>
                  <a:lnTo>
                    <a:pt x="76607" y="35037"/>
                  </a:lnTo>
                  <a:cubicBezTo>
                    <a:pt x="77355" y="33851"/>
                    <a:pt x="78294" y="32797"/>
                    <a:pt x="79385" y="31916"/>
                  </a:cubicBezTo>
                  <a:cubicBezTo>
                    <a:pt x="81606" y="30745"/>
                    <a:pt x="84027" y="29999"/>
                    <a:pt x="86522" y="29718"/>
                  </a:cubicBezTo>
                  <a:close/>
                  <a:moveTo>
                    <a:pt x="107139" y="37353"/>
                  </a:moveTo>
                  <a:cubicBezTo>
                    <a:pt x="113736" y="42535"/>
                    <a:pt x="120235" y="48149"/>
                    <a:pt x="122915" y="55706"/>
                  </a:cubicBezTo>
                  <a:cubicBezTo>
                    <a:pt x="122572" y="56010"/>
                    <a:pt x="122228" y="56305"/>
                    <a:pt x="121875" y="56589"/>
                  </a:cubicBezTo>
                  <a:cubicBezTo>
                    <a:pt x="111355" y="48959"/>
                    <a:pt x="99806" y="42859"/>
                    <a:pt x="87573" y="38472"/>
                  </a:cubicBezTo>
                  <a:cubicBezTo>
                    <a:pt x="91038" y="37432"/>
                    <a:pt x="94543" y="36460"/>
                    <a:pt x="98087" y="35528"/>
                  </a:cubicBezTo>
                  <a:lnTo>
                    <a:pt x="102996" y="34222"/>
                  </a:lnTo>
                  <a:cubicBezTo>
                    <a:pt x="104420" y="35243"/>
                    <a:pt x="105794" y="36313"/>
                    <a:pt x="107109" y="37353"/>
                  </a:cubicBezTo>
                  <a:close/>
                  <a:moveTo>
                    <a:pt x="123946" y="59877"/>
                  </a:moveTo>
                  <a:cubicBezTo>
                    <a:pt x="124055" y="60573"/>
                    <a:pt x="124124" y="61274"/>
                    <a:pt x="124152" y="61977"/>
                  </a:cubicBezTo>
                  <a:cubicBezTo>
                    <a:pt x="124219" y="63421"/>
                    <a:pt x="124147" y="64867"/>
                    <a:pt x="123936" y="66296"/>
                  </a:cubicBezTo>
                  <a:cubicBezTo>
                    <a:pt x="121135" y="64654"/>
                    <a:pt x="118298" y="63077"/>
                    <a:pt x="115425" y="61565"/>
                  </a:cubicBezTo>
                  <a:cubicBezTo>
                    <a:pt x="117716" y="60808"/>
                    <a:pt x="119876" y="59699"/>
                    <a:pt x="121826" y="58277"/>
                  </a:cubicBezTo>
                  <a:cubicBezTo>
                    <a:pt x="122542" y="58807"/>
                    <a:pt x="123220" y="59337"/>
                    <a:pt x="123917" y="59877"/>
                  </a:cubicBezTo>
                  <a:close/>
                  <a:moveTo>
                    <a:pt x="122965" y="57384"/>
                  </a:moveTo>
                  <a:lnTo>
                    <a:pt x="123338" y="57070"/>
                  </a:lnTo>
                  <a:cubicBezTo>
                    <a:pt x="123406" y="57316"/>
                    <a:pt x="123475" y="57561"/>
                    <a:pt x="123534" y="57816"/>
                  </a:cubicBezTo>
                  <a:close/>
                  <a:moveTo>
                    <a:pt x="148490" y="67699"/>
                  </a:moveTo>
                  <a:cubicBezTo>
                    <a:pt x="148683" y="72223"/>
                    <a:pt x="148075" y="76745"/>
                    <a:pt x="146693" y="81057"/>
                  </a:cubicBezTo>
                  <a:cubicBezTo>
                    <a:pt x="143587" y="76288"/>
                    <a:pt x="139885" y="71935"/>
                    <a:pt x="135678" y="68102"/>
                  </a:cubicBezTo>
                  <a:cubicBezTo>
                    <a:pt x="132302" y="64903"/>
                    <a:pt x="128766" y="61876"/>
                    <a:pt x="125085" y="59033"/>
                  </a:cubicBezTo>
                  <a:cubicBezTo>
                    <a:pt x="124913" y="58037"/>
                    <a:pt x="124677" y="57054"/>
                    <a:pt x="124378" y="56089"/>
                  </a:cubicBezTo>
                  <a:cubicBezTo>
                    <a:pt x="126829" y="53701"/>
                    <a:pt x="128619" y="50718"/>
                    <a:pt x="129572" y="47433"/>
                  </a:cubicBezTo>
                  <a:lnTo>
                    <a:pt x="129915" y="47629"/>
                  </a:lnTo>
                  <a:cubicBezTo>
                    <a:pt x="137484" y="52889"/>
                    <a:pt x="144072" y="59357"/>
                    <a:pt x="148519" y="67699"/>
                  </a:cubicBezTo>
                  <a:close/>
                  <a:moveTo>
                    <a:pt x="137592" y="51908"/>
                  </a:moveTo>
                  <a:cubicBezTo>
                    <a:pt x="140398" y="53331"/>
                    <a:pt x="142896" y="55292"/>
                    <a:pt x="144946" y="57679"/>
                  </a:cubicBezTo>
                  <a:cubicBezTo>
                    <a:pt x="146406" y="59562"/>
                    <a:pt x="147434" y="61743"/>
                    <a:pt x="147959" y="64068"/>
                  </a:cubicBezTo>
                  <a:cubicBezTo>
                    <a:pt x="145112" y="59542"/>
                    <a:pt x="141631" y="55447"/>
                    <a:pt x="137622" y="51908"/>
                  </a:cubicBezTo>
                  <a:close/>
                  <a:moveTo>
                    <a:pt x="109996" y="175805"/>
                  </a:moveTo>
                  <a:cubicBezTo>
                    <a:pt x="93689" y="175098"/>
                    <a:pt x="78580" y="168680"/>
                    <a:pt x="68134" y="157707"/>
                  </a:cubicBezTo>
                  <a:cubicBezTo>
                    <a:pt x="65174" y="154577"/>
                    <a:pt x="62594" y="151108"/>
                    <a:pt x="60448" y="147372"/>
                  </a:cubicBezTo>
                  <a:cubicBezTo>
                    <a:pt x="68567" y="148079"/>
                    <a:pt x="77795" y="146646"/>
                    <a:pt x="87426" y="142995"/>
                  </a:cubicBezTo>
                  <a:lnTo>
                    <a:pt x="87867" y="142819"/>
                  </a:lnTo>
                  <a:cubicBezTo>
                    <a:pt x="90814" y="143969"/>
                    <a:pt x="93861" y="144846"/>
                    <a:pt x="96968" y="145439"/>
                  </a:cubicBezTo>
                  <a:cubicBezTo>
                    <a:pt x="99197" y="147323"/>
                    <a:pt x="101572" y="149169"/>
                    <a:pt x="104086" y="151004"/>
                  </a:cubicBezTo>
                  <a:lnTo>
                    <a:pt x="104086" y="151004"/>
                  </a:lnTo>
                  <a:lnTo>
                    <a:pt x="104086" y="151004"/>
                  </a:lnTo>
                  <a:cubicBezTo>
                    <a:pt x="107168" y="153242"/>
                    <a:pt x="110467" y="155450"/>
                    <a:pt x="114011" y="157629"/>
                  </a:cubicBezTo>
                  <a:cubicBezTo>
                    <a:pt x="117722" y="159919"/>
                    <a:pt x="121505" y="162081"/>
                    <a:pt x="125360" y="164116"/>
                  </a:cubicBezTo>
                  <a:cubicBezTo>
                    <a:pt x="121693" y="168569"/>
                    <a:pt x="117153" y="172223"/>
                    <a:pt x="112018" y="174853"/>
                  </a:cubicBezTo>
                  <a:cubicBezTo>
                    <a:pt x="111400" y="175196"/>
                    <a:pt x="110762" y="175501"/>
                    <a:pt x="110025" y="175805"/>
                  </a:cubicBezTo>
                  <a:close/>
                  <a:moveTo>
                    <a:pt x="36719" y="97447"/>
                  </a:moveTo>
                  <a:cubicBezTo>
                    <a:pt x="36817" y="97859"/>
                    <a:pt x="36955" y="98261"/>
                    <a:pt x="37072" y="98674"/>
                  </a:cubicBezTo>
                  <a:cubicBezTo>
                    <a:pt x="37544" y="106741"/>
                    <a:pt x="39782" y="113739"/>
                    <a:pt x="43817" y="119068"/>
                  </a:cubicBezTo>
                  <a:cubicBezTo>
                    <a:pt x="46077" y="121976"/>
                    <a:pt x="48784" y="124507"/>
                    <a:pt x="51838" y="126566"/>
                  </a:cubicBezTo>
                  <a:cubicBezTo>
                    <a:pt x="52851" y="133227"/>
                    <a:pt x="54930" y="139683"/>
                    <a:pt x="57993" y="145684"/>
                  </a:cubicBezTo>
                  <a:cubicBezTo>
                    <a:pt x="51304" y="144828"/>
                    <a:pt x="45074" y="141821"/>
                    <a:pt x="40244" y="137116"/>
                  </a:cubicBezTo>
                  <a:cubicBezTo>
                    <a:pt x="36061" y="132896"/>
                    <a:pt x="32841" y="126880"/>
                    <a:pt x="30946" y="119725"/>
                  </a:cubicBezTo>
                  <a:cubicBezTo>
                    <a:pt x="30272" y="117181"/>
                    <a:pt x="29790" y="114589"/>
                    <a:pt x="29503" y="111972"/>
                  </a:cubicBezTo>
                  <a:cubicBezTo>
                    <a:pt x="31667" y="107009"/>
                    <a:pt x="34085" y="102161"/>
                    <a:pt x="36748" y="97447"/>
                  </a:cubicBezTo>
                  <a:close/>
                  <a:moveTo>
                    <a:pt x="48785" y="61693"/>
                  </a:moveTo>
                  <a:lnTo>
                    <a:pt x="49894" y="62507"/>
                  </a:lnTo>
                  <a:cubicBezTo>
                    <a:pt x="48984" y="64353"/>
                    <a:pt x="48245" y="66279"/>
                    <a:pt x="47685" y="68259"/>
                  </a:cubicBezTo>
                  <a:cubicBezTo>
                    <a:pt x="46190" y="69652"/>
                    <a:pt x="44827" y="71180"/>
                    <a:pt x="43611" y="72822"/>
                  </a:cubicBezTo>
                  <a:close/>
                  <a:moveTo>
                    <a:pt x="85266" y="39169"/>
                  </a:moveTo>
                  <a:cubicBezTo>
                    <a:pt x="97879" y="43504"/>
                    <a:pt x="109787" y="49668"/>
                    <a:pt x="120608" y="57463"/>
                  </a:cubicBezTo>
                  <a:cubicBezTo>
                    <a:pt x="118865" y="58681"/>
                    <a:pt x="116953" y="59640"/>
                    <a:pt x="114934" y="60309"/>
                  </a:cubicBezTo>
                  <a:cubicBezTo>
                    <a:pt x="114502" y="60446"/>
                    <a:pt x="114060" y="60545"/>
                    <a:pt x="113618" y="60662"/>
                  </a:cubicBezTo>
                  <a:cubicBezTo>
                    <a:pt x="107728" y="57630"/>
                    <a:pt x="101759" y="54862"/>
                    <a:pt x="95672" y="52379"/>
                  </a:cubicBezTo>
                  <a:cubicBezTo>
                    <a:pt x="93198" y="51398"/>
                    <a:pt x="90764" y="50504"/>
                    <a:pt x="88162" y="50858"/>
                  </a:cubicBezTo>
                  <a:cubicBezTo>
                    <a:pt x="86450" y="51137"/>
                    <a:pt x="84832" y="51831"/>
                    <a:pt x="83450" y="52879"/>
                  </a:cubicBezTo>
                  <a:cubicBezTo>
                    <a:pt x="81309" y="52075"/>
                    <a:pt x="79159" y="51290"/>
                    <a:pt x="76990" y="50563"/>
                  </a:cubicBezTo>
                  <a:cubicBezTo>
                    <a:pt x="75585" y="48226"/>
                    <a:pt x="74769" y="45582"/>
                    <a:pt x="74614" y="42859"/>
                  </a:cubicBezTo>
                  <a:cubicBezTo>
                    <a:pt x="78129" y="41505"/>
                    <a:pt x="81682" y="40288"/>
                    <a:pt x="85295" y="39169"/>
                  </a:cubicBezTo>
                  <a:close/>
                  <a:moveTo>
                    <a:pt x="74643" y="41436"/>
                  </a:moveTo>
                  <a:cubicBezTo>
                    <a:pt x="74704" y="39656"/>
                    <a:pt x="75125" y="37906"/>
                    <a:pt x="75880" y="36293"/>
                  </a:cubicBezTo>
                  <a:lnTo>
                    <a:pt x="77412" y="36705"/>
                  </a:lnTo>
                  <a:cubicBezTo>
                    <a:pt x="79336" y="37235"/>
                    <a:pt x="81250" y="37811"/>
                    <a:pt x="83155" y="38433"/>
                  </a:cubicBezTo>
                  <a:cubicBezTo>
                    <a:pt x="80328" y="39355"/>
                    <a:pt x="77451" y="40347"/>
                    <a:pt x="74673" y="41436"/>
                  </a:cubicBezTo>
                  <a:close/>
                  <a:moveTo>
                    <a:pt x="142717" y="126821"/>
                  </a:moveTo>
                  <a:lnTo>
                    <a:pt x="142717" y="126821"/>
                  </a:lnTo>
                  <a:close/>
                  <a:moveTo>
                    <a:pt x="136728" y="134427"/>
                  </a:moveTo>
                  <a:lnTo>
                    <a:pt x="136238" y="133946"/>
                  </a:lnTo>
                  <a:cubicBezTo>
                    <a:pt x="136827" y="133397"/>
                    <a:pt x="137396" y="132837"/>
                    <a:pt x="137965" y="132258"/>
                  </a:cubicBezTo>
                  <a:lnTo>
                    <a:pt x="139310" y="131277"/>
                  </a:lnTo>
                  <a:cubicBezTo>
                    <a:pt x="139310" y="131552"/>
                    <a:pt x="139222" y="131827"/>
                    <a:pt x="139173" y="132101"/>
                  </a:cubicBezTo>
                  <a:cubicBezTo>
                    <a:pt x="138415" y="132925"/>
                    <a:pt x="137609" y="133701"/>
                    <a:pt x="136758" y="134427"/>
                  </a:cubicBezTo>
                  <a:close/>
                  <a:moveTo>
                    <a:pt x="138819" y="134202"/>
                  </a:moveTo>
                  <a:cubicBezTo>
                    <a:pt x="138712" y="134790"/>
                    <a:pt x="138574" y="135389"/>
                    <a:pt x="138456" y="135978"/>
                  </a:cubicBezTo>
                  <a:lnTo>
                    <a:pt x="137641" y="135281"/>
                  </a:lnTo>
                  <a:cubicBezTo>
                    <a:pt x="138083" y="134928"/>
                    <a:pt x="138466" y="134565"/>
                    <a:pt x="138849" y="134202"/>
                  </a:cubicBezTo>
                  <a:close/>
                  <a:moveTo>
                    <a:pt x="109367" y="147137"/>
                  </a:moveTo>
                  <a:lnTo>
                    <a:pt x="104331" y="149463"/>
                  </a:lnTo>
                  <a:cubicBezTo>
                    <a:pt x="102721" y="148285"/>
                    <a:pt x="101190" y="147098"/>
                    <a:pt x="99707" y="145891"/>
                  </a:cubicBezTo>
                  <a:cubicBezTo>
                    <a:pt x="102489" y="146258"/>
                    <a:pt x="105299" y="146370"/>
                    <a:pt x="108101" y="146224"/>
                  </a:cubicBezTo>
                  <a:close/>
                  <a:moveTo>
                    <a:pt x="47125" y="70585"/>
                  </a:moveTo>
                  <a:cubicBezTo>
                    <a:pt x="46927" y="71609"/>
                    <a:pt x="46792" y="72645"/>
                    <a:pt x="46723" y="73686"/>
                  </a:cubicBezTo>
                  <a:cubicBezTo>
                    <a:pt x="46641" y="74955"/>
                    <a:pt x="46657" y="76228"/>
                    <a:pt x="46772" y="77494"/>
                  </a:cubicBezTo>
                  <a:cubicBezTo>
                    <a:pt x="46002" y="78206"/>
                    <a:pt x="45181" y="78862"/>
                    <a:pt x="44318" y="79457"/>
                  </a:cubicBezTo>
                  <a:cubicBezTo>
                    <a:pt x="43178" y="80206"/>
                    <a:pt x="41979" y="80862"/>
                    <a:pt x="40734" y="81420"/>
                  </a:cubicBezTo>
                  <a:cubicBezTo>
                    <a:pt x="41926" y="77306"/>
                    <a:pt x="44145" y="73564"/>
                    <a:pt x="47184" y="70545"/>
                  </a:cubicBezTo>
                  <a:close/>
                  <a:moveTo>
                    <a:pt x="50895" y="63273"/>
                  </a:moveTo>
                  <a:cubicBezTo>
                    <a:pt x="51425" y="63646"/>
                    <a:pt x="51965" y="63999"/>
                    <a:pt x="52505" y="64362"/>
                  </a:cubicBezTo>
                  <a:cubicBezTo>
                    <a:pt x="51524" y="65040"/>
                    <a:pt x="50542" y="65815"/>
                    <a:pt x="49462" y="66679"/>
                  </a:cubicBezTo>
                  <a:cubicBezTo>
                    <a:pt x="49894" y="65503"/>
                    <a:pt x="50392" y="64353"/>
                    <a:pt x="50954" y="63234"/>
                  </a:cubicBezTo>
                  <a:close/>
                  <a:moveTo>
                    <a:pt x="78669" y="56265"/>
                  </a:moveTo>
                  <a:cubicBezTo>
                    <a:pt x="79022" y="56354"/>
                    <a:pt x="79366" y="56452"/>
                    <a:pt x="79709" y="56560"/>
                  </a:cubicBezTo>
                  <a:cubicBezTo>
                    <a:pt x="79005" y="57439"/>
                    <a:pt x="78349" y="58357"/>
                    <a:pt x="77746" y="59308"/>
                  </a:cubicBezTo>
                  <a:lnTo>
                    <a:pt x="77353" y="59926"/>
                  </a:lnTo>
                  <a:cubicBezTo>
                    <a:pt x="75599" y="59043"/>
                    <a:pt x="73806" y="58183"/>
                    <a:pt x="71973" y="57345"/>
                  </a:cubicBezTo>
                  <a:cubicBezTo>
                    <a:pt x="74199" y="56832"/>
                    <a:pt x="76455" y="56458"/>
                    <a:pt x="78727" y="56226"/>
                  </a:cubicBezTo>
                  <a:close/>
                  <a:moveTo>
                    <a:pt x="78384" y="52556"/>
                  </a:moveTo>
                  <a:lnTo>
                    <a:pt x="81201" y="53537"/>
                  </a:lnTo>
                  <a:cubicBezTo>
                    <a:pt x="80603" y="53537"/>
                    <a:pt x="80004" y="53537"/>
                    <a:pt x="79405" y="53616"/>
                  </a:cubicBezTo>
                  <a:lnTo>
                    <a:pt x="79179" y="53400"/>
                  </a:lnTo>
                  <a:cubicBezTo>
                    <a:pt x="78963" y="53115"/>
                    <a:pt x="78698" y="52821"/>
                    <a:pt x="78443" y="52516"/>
                  </a:cubicBezTo>
                  <a:close/>
                  <a:moveTo>
                    <a:pt x="128433" y="117223"/>
                  </a:moveTo>
                  <a:cubicBezTo>
                    <a:pt x="127791" y="122216"/>
                    <a:pt x="129119" y="127264"/>
                    <a:pt x="132134" y="131297"/>
                  </a:cubicBezTo>
                  <a:cubicBezTo>
                    <a:pt x="132733" y="132092"/>
                    <a:pt x="133361" y="132837"/>
                    <a:pt x="134019" y="133554"/>
                  </a:cubicBezTo>
                  <a:cubicBezTo>
                    <a:pt x="129410" y="136666"/>
                    <a:pt x="124624" y="139507"/>
                    <a:pt x="119685" y="142063"/>
                  </a:cubicBezTo>
                  <a:cubicBezTo>
                    <a:pt x="115268" y="142859"/>
                    <a:pt x="110783" y="143221"/>
                    <a:pt x="106295" y="143142"/>
                  </a:cubicBezTo>
                  <a:cubicBezTo>
                    <a:pt x="103866" y="141369"/>
                    <a:pt x="101468" y="139550"/>
                    <a:pt x="99098" y="137686"/>
                  </a:cubicBezTo>
                  <a:cubicBezTo>
                    <a:pt x="113478" y="129892"/>
                    <a:pt x="125898" y="118935"/>
                    <a:pt x="135423" y="105642"/>
                  </a:cubicBezTo>
                  <a:cubicBezTo>
                    <a:pt x="136474" y="106471"/>
                    <a:pt x="137480" y="107355"/>
                    <a:pt x="138437" y="108292"/>
                  </a:cubicBezTo>
                  <a:cubicBezTo>
                    <a:pt x="136261" y="108416"/>
                    <a:pt x="134167" y="109158"/>
                    <a:pt x="132399" y="110431"/>
                  </a:cubicBezTo>
                  <a:cubicBezTo>
                    <a:pt x="130254" y="112102"/>
                    <a:pt x="128834" y="114534"/>
                    <a:pt x="128433" y="117223"/>
                  </a:cubicBezTo>
                  <a:close/>
                  <a:moveTo>
                    <a:pt x="108199" y="144517"/>
                  </a:moveTo>
                  <a:cubicBezTo>
                    <a:pt x="110163" y="144517"/>
                    <a:pt x="112057" y="144369"/>
                    <a:pt x="113962" y="144193"/>
                  </a:cubicBezTo>
                  <a:cubicBezTo>
                    <a:pt x="112202" y="144510"/>
                    <a:pt x="110426" y="144723"/>
                    <a:pt x="108641" y="144831"/>
                  </a:cubicBezTo>
                  <a:close/>
                  <a:moveTo>
                    <a:pt x="92491" y="139482"/>
                  </a:moveTo>
                  <a:cubicBezTo>
                    <a:pt x="88851" y="135966"/>
                    <a:pt x="85541" y="132122"/>
                    <a:pt x="82605" y="127999"/>
                  </a:cubicBezTo>
                  <a:cubicBezTo>
                    <a:pt x="83587" y="127999"/>
                    <a:pt x="84510" y="128058"/>
                    <a:pt x="85452" y="128058"/>
                  </a:cubicBezTo>
                  <a:cubicBezTo>
                    <a:pt x="89098" y="131329"/>
                    <a:pt x="92815" y="134480"/>
                    <a:pt x="96605" y="137509"/>
                  </a:cubicBezTo>
                  <a:cubicBezTo>
                    <a:pt x="95244" y="138209"/>
                    <a:pt x="93869" y="138867"/>
                    <a:pt x="92482" y="139482"/>
                  </a:cubicBezTo>
                  <a:close/>
                  <a:moveTo>
                    <a:pt x="92845" y="141739"/>
                  </a:moveTo>
                  <a:lnTo>
                    <a:pt x="91313" y="141435"/>
                  </a:lnTo>
                  <a:lnTo>
                    <a:pt x="92148" y="141072"/>
                  </a:lnTo>
                  <a:close/>
                  <a:moveTo>
                    <a:pt x="40175" y="85414"/>
                  </a:moveTo>
                  <a:cubicBezTo>
                    <a:pt x="40208" y="84641"/>
                    <a:pt x="40293" y="83870"/>
                    <a:pt x="40430" y="83108"/>
                  </a:cubicBezTo>
                  <a:cubicBezTo>
                    <a:pt x="40426" y="83075"/>
                    <a:pt x="40426" y="83042"/>
                    <a:pt x="40430" y="83010"/>
                  </a:cubicBezTo>
                  <a:cubicBezTo>
                    <a:pt x="42018" y="82329"/>
                    <a:pt x="43536" y="81497"/>
                    <a:pt x="44966" y="80527"/>
                  </a:cubicBezTo>
                  <a:cubicBezTo>
                    <a:pt x="45299" y="80291"/>
                    <a:pt x="45614" y="80026"/>
                    <a:pt x="45947" y="79781"/>
                  </a:cubicBezTo>
                  <a:lnTo>
                    <a:pt x="45496" y="80487"/>
                  </a:lnTo>
                  <a:cubicBezTo>
                    <a:pt x="44108" y="82699"/>
                    <a:pt x="42737" y="84907"/>
                    <a:pt x="41382" y="87112"/>
                  </a:cubicBezTo>
                  <a:cubicBezTo>
                    <a:pt x="40960" y="86553"/>
                    <a:pt x="40548" y="85964"/>
                    <a:pt x="40165" y="85414"/>
                  </a:cubicBezTo>
                  <a:close/>
                  <a:moveTo>
                    <a:pt x="40626" y="88359"/>
                  </a:moveTo>
                  <a:cubicBezTo>
                    <a:pt x="40528" y="88535"/>
                    <a:pt x="40420" y="88702"/>
                    <a:pt x="40312" y="88879"/>
                  </a:cubicBezTo>
                  <a:cubicBezTo>
                    <a:pt x="40266" y="88512"/>
                    <a:pt x="40227" y="88149"/>
                    <a:pt x="40194" y="87789"/>
                  </a:cubicBezTo>
                  <a:close/>
                  <a:moveTo>
                    <a:pt x="51759" y="71066"/>
                  </a:moveTo>
                  <a:cubicBezTo>
                    <a:pt x="52250" y="70143"/>
                    <a:pt x="52741" y="69240"/>
                    <a:pt x="53359" y="68367"/>
                  </a:cubicBezTo>
                  <a:cubicBezTo>
                    <a:pt x="53124" y="68906"/>
                    <a:pt x="52859" y="69446"/>
                    <a:pt x="52584" y="69986"/>
                  </a:cubicBezTo>
                  <a:cubicBezTo>
                    <a:pt x="52299" y="70359"/>
                    <a:pt x="52024" y="70702"/>
                    <a:pt x="51749" y="71075"/>
                  </a:cubicBezTo>
                  <a:close/>
                  <a:moveTo>
                    <a:pt x="72101" y="71066"/>
                  </a:moveTo>
                  <a:cubicBezTo>
                    <a:pt x="71256" y="71713"/>
                    <a:pt x="70442" y="72400"/>
                    <a:pt x="69637" y="73117"/>
                  </a:cubicBezTo>
                  <a:cubicBezTo>
                    <a:pt x="65641" y="70859"/>
                    <a:pt x="61577" y="68475"/>
                    <a:pt x="57581" y="65933"/>
                  </a:cubicBezTo>
                  <a:cubicBezTo>
                    <a:pt x="59705" y="63588"/>
                    <a:pt x="62116" y="61521"/>
                    <a:pt x="64757" y="59779"/>
                  </a:cubicBezTo>
                  <a:cubicBezTo>
                    <a:pt x="65209" y="59485"/>
                    <a:pt x="65661" y="59210"/>
                    <a:pt x="66122" y="58945"/>
                  </a:cubicBezTo>
                  <a:cubicBezTo>
                    <a:pt x="67330" y="58533"/>
                    <a:pt x="68557" y="58179"/>
                    <a:pt x="69784" y="57846"/>
                  </a:cubicBezTo>
                  <a:cubicBezTo>
                    <a:pt x="72120" y="58827"/>
                    <a:pt x="74408" y="59975"/>
                    <a:pt x="76656" y="61094"/>
                  </a:cubicBezTo>
                  <a:cubicBezTo>
                    <a:pt x="74789" y="64249"/>
                    <a:pt x="73259" y="67591"/>
                    <a:pt x="72091" y="71066"/>
                  </a:cubicBezTo>
                  <a:close/>
                  <a:moveTo>
                    <a:pt x="106609" y="66276"/>
                  </a:moveTo>
                  <a:lnTo>
                    <a:pt x="106609" y="65815"/>
                  </a:lnTo>
                  <a:lnTo>
                    <a:pt x="106236" y="65638"/>
                  </a:lnTo>
                  <a:cubicBezTo>
                    <a:pt x="104273" y="64732"/>
                    <a:pt x="102205" y="64072"/>
                    <a:pt x="100080" y="63675"/>
                  </a:cubicBezTo>
                  <a:cubicBezTo>
                    <a:pt x="99098" y="63165"/>
                    <a:pt x="98117" y="62694"/>
                    <a:pt x="97066" y="62154"/>
                  </a:cubicBezTo>
                  <a:cubicBezTo>
                    <a:pt x="98657" y="62419"/>
                    <a:pt x="100267" y="62645"/>
                    <a:pt x="101906" y="62802"/>
                  </a:cubicBezTo>
                  <a:cubicBezTo>
                    <a:pt x="103192" y="63489"/>
                    <a:pt x="104469" y="64186"/>
                    <a:pt x="105735" y="64912"/>
                  </a:cubicBezTo>
                  <a:cubicBezTo>
                    <a:pt x="109121" y="66794"/>
                    <a:pt x="112334" y="68972"/>
                    <a:pt x="115336" y="71419"/>
                  </a:cubicBezTo>
                  <a:cubicBezTo>
                    <a:pt x="116456" y="72508"/>
                    <a:pt x="117545" y="73617"/>
                    <a:pt x="118606" y="74726"/>
                  </a:cubicBezTo>
                  <a:cubicBezTo>
                    <a:pt x="115809" y="72604"/>
                    <a:pt x="112878" y="70667"/>
                    <a:pt x="109829" y="68926"/>
                  </a:cubicBezTo>
                  <a:cubicBezTo>
                    <a:pt x="108720" y="68278"/>
                    <a:pt x="107581" y="67670"/>
                    <a:pt x="106452" y="67051"/>
                  </a:cubicBezTo>
                  <a:cubicBezTo>
                    <a:pt x="106530" y="66777"/>
                    <a:pt x="106569" y="66531"/>
                    <a:pt x="106599" y="66276"/>
                  </a:cubicBezTo>
                  <a:close/>
                  <a:moveTo>
                    <a:pt x="105843" y="61595"/>
                  </a:moveTo>
                  <a:cubicBezTo>
                    <a:pt x="104410" y="60613"/>
                    <a:pt x="102898" y="59691"/>
                    <a:pt x="101406" y="58837"/>
                  </a:cubicBezTo>
                  <a:cubicBezTo>
                    <a:pt x="103616" y="59595"/>
                    <a:pt x="105772" y="60507"/>
                    <a:pt x="107855" y="61565"/>
                  </a:cubicBezTo>
                  <a:cubicBezTo>
                    <a:pt x="107168" y="61595"/>
                    <a:pt x="106501" y="61605"/>
                    <a:pt x="105853" y="61595"/>
                  </a:cubicBezTo>
                  <a:close/>
                  <a:moveTo>
                    <a:pt x="105843" y="63283"/>
                  </a:moveTo>
                  <a:lnTo>
                    <a:pt x="105274" y="62969"/>
                  </a:lnTo>
                  <a:lnTo>
                    <a:pt x="105391" y="62969"/>
                  </a:lnTo>
                  <a:close/>
                  <a:moveTo>
                    <a:pt x="103143" y="61477"/>
                  </a:moveTo>
                  <a:lnTo>
                    <a:pt x="102427" y="61418"/>
                  </a:lnTo>
                  <a:cubicBezTo>
                    <a:pt x="99236" y="59730"/>
                    <a:pt x="95986" y="58140"/>
                    <a:pt x="92707" y="56658"/>
                  </a:cubicBezTo>
                  <a:lnTo>
                    <a:pt x="93277" y="56756"/>
                  </a:lnTo>
                  <a:cubicBezTo>
                    <a:pt x="94670" y="57210"/>
                    <a:pt x="96036" y="57741"/>
                    <a:pt x="97371" y="58346"/>
                  </a:cubicBezTo>
                  <a:cubicBezTo>
                    <a:pt x="99354" y="59251"/>
                    <a:pt x="101270" y="60298"/>
                    <a:pt x="103104" y="61477"/>
                  </a:cubicBezTo>
                  <a:close/>
                  <a:moveTo>
                    <a:pt x="98392" y="60917"/>
                  </a:moveTo>
                  <a:lnTo>
                    <a:pt x="96242" y="60554"/>
                  </a:lnTo>
                  <a:cubicBezTo>
                    <a:pt x="94720" y="60289"/>
                    <a:pt x="93188" y="59985"/>
                    <a:pt x="91667" y="59573"/>
                  </a:cubicBezTo>
                  <a:cubicBezTo>
                    <a:pt x="89487" y="58591"/>
                    <a:pt x="87278" y="57708"/>
                    <a:pt x="85069" y="56835"/>
                  </a:cubicBezTo>
                  <a:cubicBezTo>
                    <a:pt x="84284" y="56530"/>
                    <a:pt x="83499" y="56236"/>
                    <a:pt x="82694" y="55951"/>
                  </a:cubicBezTo>
                  <a:cubicBezTo>
                    <a:pt x="84431" y="55902"/>
                    <a:pt x="86169" y="55951"/>
                    <a:pt x="87887" y="56059"/>
                  </a:cubicBezTo>
                  <a:cubicBezTo>
                    <a:pt x="91428" y="57571"/>
                    <a:pt x="94916" y="59190"/>
                    <a:pt x="98352" y="60917"/>
                  </a:cubicBezTo>
                  <a:close/>
                  <a:moveTo>
                    <a:pt x="105087" y="67788"/>
                  </a:moveTo>
                  <a:cubicBezTo>
                    <a:pt x="104629" y="69676"/>
                    <a:pt x="103776" y="71445"/>
                    <a:pt x="102584" y="72979"/>
                  </a:cubicBezTo>
                  <a:cubicBezTo>
                    <a:pt x="101317" y="72165"/>
                    <a:pt x="100012" y="71497"/>
                    <a:pt x="98824" y="70879"/>
                  </a:cubicBezTo>
                  <a:lnTo>
                    <a:pt x="87691" y="65157"/>
                  </a:lnTo>
                  <a:cubicBezTo>
                    <a:pt x="91646" y="64290"/>
                    <a:pt x="95735" y="64223"/>
                    <a:pt x="99717" y="64961"/>
                  </a:cubicBezTo>
                  <a:cubicBezTo>
                    <a:pt x="101484" y="65874"/>
                    <a:pt x="103281" y="66816"/>
                    <a:pt x="105048" y="67788"/>
                  </a:cubicBezTo>
                  <a:close/>
                  <a:moveTo>
                    <a:pt x="108111" y="89036"/>
                  </a:moveTo>
                  <a:lnTo>
                    <a:pt x="108592" y="89261"/>
                  </a:lnTo>
                  <a:cubicBezTo>
                    <a:pt x="108428" y="89831"/>
                    <a:pt x="108303" y="90412"/>
                    <a:pt x="108219" y="90999"/>
                  </a:cubicBezTo>
                  <a:lnTo>
                    <a:pt x="106982" y="91980"/>
                  </a:lnTo>
                  <a:cubicBezTo>
                    <a:pt x="107420" y="91028"/>
                    <a:pt x="107784" y="90044"/>
                    <a:pt x="108072" y="89036"/>
                  </a:cubicBezTo>
                  <a:close/>
                  <a:moveTo>
                    <a:pt x="110182" y="88457"/>
                  </a:moveTo>
                  <a:cubicBezTo>
                    <a:pt x="110538" y="87575"/>
                    <a:pt x="110996" y="86738"/>
                    <a:pt x="111547" y="85964"/>
                  </a:cubicBezTo>
                  <a:cubicBezTo>
                    <a:pt x="112991" y="83915"/>
                    <a:pt x="115000" y="82329"/>
                    <a:pt x="117329" y="81400"/>
                  </a:cubicBezTo>
                  <a:cubicBezTo>
                    <a:pt x="116348" y="82745"/>
                    <a:pt x="115366" y="83922"/>
                    <a:pt x="114541" y="84884"/>
                  </a:cubicBezTo>
                  <a:cubicBezTo>
                    <a:pt x="113354" y="86258"/>
                    <a:pt x="112095" y="87568"/>
                    <a:pt x="110771" y="88810"/>
                  </a:cubicBezTo>
                  <a:close/>
                  <a:moveTo>
                    <a:pt x="138250" y="98968"/>
                  </a:moveTo>
                  <a:cubicBezTo>
                    <a:pt x="137494" y="96378"/>
                    <a:pt x="136603" y="93829"/>
                    <a:pt x="135580" y="91332"/>
                  </a:cubicBezTo>
                  <a:cubicBezTo>
                    <a:pt x="137066" y="93008"/>
                    <a:pt x="138425" y="94792"/>
                    <a:pt x="139644" y="96671"/>
                  </a:cubicBezTo>
                  <a:cubicBezTo>
                    <a:pt x="139232" y="97447"/>
                    <a:pt x="138741" y="98202"/>
                    <a:pt x="138250" y="98968"/>
                  </a:cubicBezTo>
                  <a:close/>
                  <a:moveTo>
                    <a:pt x="137268" y="100470"/>
                  </a:moveTo>
                  <a:cubicBezTo>
                    <a:pt x="136571" y="101569"/>
                    <a:pt x="135845" y="102658"/>
                    <a:pt x="135099" y="103738"/>
                  </a:cubicBezTo>
                  <a:cubicBezTo>
                    <a:pt x="133980" y="102894"/>
                    <a:pt x="132821" y="102079"/>
                    <a:pt x="131643" y="101294"/>
                  </a:cubicBezTo>
                  <a:cubicBezTo>
                    <a:pt x="132148" y="95311"/>
                    <a:pt x="130690" y="89327"/>
                    <a:pt x="127490" y="84246"/>
                  </a:cubicBezTo>
                  <a:cubicBezTo>
                    <a:pt x="129398" y="85525"/>
                    <a:pt x="131195" y="86963"/>
                    <a:pt x="132860" y="88545"/>
                  </a:cubicBezTo>
                  <a:cubicBezTo>
                    <a:pt x="134702" y="92381"/>
                    <a:pt x="136204" y="96371"/>
                    <a:pt x="137347" y="100470"/>
                  </a:cubicBezTo>
                  <a:close/>
                  <a:moveTo>
                    <a:pt x="76479" y="117812"/>
                  </a:moveTo>
                  <a:lnTo>
                    <a:pt x="76401" y="117370"/>
                  </a:lnTo>
                  <a:cubicBezTo>
                    <a:pt x="75309" y="115071"/>
                    <a:pt x="74358" y="112708"/>
                    <a:pt x="73554" y="110294"/>
                  </a:cubicBezTo>
                  <a:cubicBezTo>
                    <a:pt x="78266" y="110804"/>
                    <a:pt x="83774" y="109489"/>
                    <a:pt x="90557" y="106270"/>
                  </a:cubicBezTo>
                  <a:cubicBezTo>
                    <a:pt x="95201" y="104071"/>
                    <a:pt x="101042" y="100852"/>
                    <a:pt x="104999" y="95376"/>
                  </a:cubicBezTo>
                  <a:cubicBezTo>
                    <a:pt x="105166" y="95140"/>
                    <a:pt x="105303" y="94905"/>
                    <a:pt x="105460" y="94669"/>
                  </a:cubicBezTo>
                  <a:cubicBezTo>
                    <a:pt x="106334" y="94061"/>
                    <a:pt x="107208" y="93433"/>
                    <a:pt x="108052" y="92765"/>
                  </a:cubicBezTo>
                  <a:cubicBezTo>
                    <a:pt x="107998" y="94696"/>
                    <a:pt x="108305" y="96619"/>
                    <a:pt x="108955" y="98438"/>
                  </a:cubicBezTo>
                  <a:cubicBezTo>
                    <a:pt x="110968" y="104150"/>
                    <a:pt x="115759" y="108321"/>
                    <a:pt x="121011" y="109067"/>
                  </a:cubicBezTo>
                  <a:cubicBezTo>
                    <a:pt x="120279" y="110025"/>
                    <a:pt x="119499" y="110945"/>
                    <a:pt x="118674" y="111825"/>
                  </a:cubicBezTo>
                  <a:cubicBezTo>
                    <a:pt x="113543" y="117329"/>
                    <a:pt x="106769" y="121026"/>
                    <a:pt x="99363" y="122365"/>
                  </a:cubicBezTo>
                  <a:cubicBezTo>
                    <a:pt x="92687" y="123314"/>
                    <a:pt x="85881" y="122699"/>
                    <a:pt x="79483" y="120569"/>
                  </a:cubicBezTo>
                  <a:cubicBezTo>
                    <a:pt x="78472" y="119657"/>
                    <a:pt x="77510" y="118744"/>
                    <a:pt x="76558" y="117812"/>
                  </a:cubicBezTo>
                  <a:close/>
                  <a:moveTo>
                    <a:pt x="62735" y="100263"/>
                  </a:moveTo>
                  <a:cubicBezTo>
                    <a:pt x="61768" y="97522"/>
                    <a:pt x="61923" y="94510"/>
                    <a:pt x="63167" y="91882"/>
                  </a:cubicBezTo>
                  <a:cubicBezTo>
                    <a:pt x="64464" y="89367"/>
                    <a:pt x="66526" y="87329"/>
                    <a:pt x="69057" y="86062"/>
                  </a:cubicBezTo>
                  <a:cubicBezTo>
                    <a:pt x="68675" y="91692"/>
                    <a:pt x="69035" y="97348"/>
                    <a:pt x="70127" y="102884"/>
                  </a:cubicBezTo>
                  <a:cubicBezTo>
                    <a:pt x="67809" y="102650"/>
                    <a:pt x="65511" y="102240"/>
                    <a:pt x="63255" y="101657"/>
                  </a:cubicBezTo>
                  <a:cubicBezTo>
                    <a:pt x="63077" y="101202"/>
                    <a:pt x="62926" y="100737"/>
                    <a:pt x="62804" y="100263"/>
                  </a:cubicBezTo>
                  <a:close/>
                  <a:moveTo>
                    <a:pt x="70442" y="104287"/>
                  </a:moveTo>
                  <a:cubicBezTo>
                    <a:pt x="70756" y="105720"/>
                    <a:pt x="71109" y="107143"/>
                    <a:pt x="71522" y="108557"/>
                  </a:cubicBezTo>
                  <a:cubicBezTo>
                    <a:pt x="71109" y="108449"/>
                    <a:pt x="70716" y="108331"/>
                    <a:pt x="70324" y="108203"/>
                  </a:cubicBezTo>
                  <a:cubicBezTo>
                    <a:pt x="67814" y="107280"/>
                    <a:pt x="65678" y="105555"/>
                    <a:pt x="64247" y="103296"/>
                  </a:cubicBezTo>
                  <a:cubicBezTo>
                    <a:pt x="66310" y="103768"/>
                    <a:pt x="68403" y="104099"/>
                    <a:pt x="70510" y="104287"/>
                  </a:cubicBezTo>
                  <a:close/>
                  <a:moveTo>
                    <a:pt x="71796" y="104385"/>
                  </a:moveTo>
                  <a:cubicBezTo>
                    <a:pt x="82426" y="104934"/>
                    <a:pt x="92977" y="102292"/>
                    <a:pt x="102093" y="96799"/>
                  </a:cubicBezTo>
                  <a:cubicBezTo>
                    <a:pt x="98480" y="100725"/>
                    <a:pt x="93846" y="103227"/>
                    <a:pt x="90037" y="105033"/>
                  </a:cubicBezTo>
                  <a:cubicBezTo>
                    <a:pt x="83165" y="108301"/>
                    <a:pt x="77608" y="109548"/>
                    <a:pt x="72974" y="108841"/>
                  </a:cubicBezTo>
                  <a:cubicBezTo>
                    <a:pt x="72592" y="107369"/>
                    <a:pt x="72209" y="105877"/>
                    <a:pt x="71865" y="104385"/>
                  </a:cubicBezTo>
                  <a:close/>
                  <a:moveTo>
                    <a:pt x="69833" y="109518"/>
                  </a:moveTo>
                  <a:cubicBezTo>
                    <a:pt x="70533" y="109754"/>
                    <a:pt x="71248" y="109944"/>
                    <a:pt x="71973" y="110088"/>
                  </a:cubicBezTo>
                  <a:cubicBezTo>
                    <a:pt x="72523" y="111795"/>
                    <a:pt x="73141" y="113480"/>
                    <a:pt x="73829" y="115142"/>
                  </a:cubicBezTo>
                  <a:cubicBezTo>
                    <a:pt x="71639" y="112914"/>
                    <a:pt x="69499" y="110657"/>
                    <a:pt x="67379" y="108350"/>
                  </a:cubicBezTo>
                  <a:cubicBezTo>
                    <a:pt x="68176" y="108835"/>
                    <a:pt x="69025" y="109227"/>
                    <a:pt x="69911" y="109518"/>
                  </a:cubicBezTo>
                  <a:close/>
                  <a:moveTo>
                    <a:pt x="110752" y="90380"/>
                  </a:moveTo>
                  <a:cubicBezTo>
                    <a:pt x="115966" y="93056"/>
                    <a:pt x="121035" y="96004"/>
                    <a:pt x="125939" y="99213"/>
                  </a:cubicBezTo>
                  <a:cubicBezTo>
                    <a:pt x="125057" y="102281"/>
                    <a:pt x="123663" y="105178"/>
                    <a:pt x="121816" y="107781"/>
                  </a:cubicBezTo>
                  <a:cubicBezTo>
                    <a:pt x="116711" y="107369"/>
                    <a:pt x="111999" y="103384"/>
                    <a:pt x="110035" y="97849"/>
                  </a:cubicBezTo>
                  <a:cubicBezTo>
                    <a:pt x="109327" y="95870"/>
                    <a:pt x="109068" y="93758"/>
                    <a:pt x="109279" y="91666"/>
                  </a:cubicBezTo>
                  <a:cubicBezTo>
                    <a:pt x="109839" y="91254"/>
                    <a:pt x="110339" y="90871"/>
                    <a:pt x="110830" y="90380"/>
                  </a:cubicBezTo>
                  <a:close/>
                  <a:moveTo>
                    <a:pt x="130396" y="102079"/>
                  </a:moveTo>
                  <a:cubicBezTo>
                    <a:pt x="130196" y="103707"/>
                    <a:pt x="129810" y="105308"/>
                    <a:pt x="129248" y="106849"/>
                  </a:cubicBezTo>
                  <a:cubicBezTo>
                    <a:pt x="127365" y="107471"/>
                    <a:pt x="125399" y="107802"/>
                    <a:pt x="123416" y="107830"/>
                  </a:cubicBezTo>
                  <a:cubicBezTo>
                    <a:pt x="125029" y="105407"/>
                    <a:pt x="126283" y="102762"/>
                    <a:pt x="127137" y="99979"/>
                  </a:cubicBezTo>
                  <a:cubicBezTo>
                    <a:pt x="128207" y="100685"/>
                    <a:pt x="129297" y="101353"/>
                    <a:pt x="130396" y="102079"/>
                  </a:cubicBezTo>
                  <a:close/>
                  <a:moveTo>
                    <a:pt x="127520" y="98516"/>
                  </a:moveTo>
                  <a:cubicBezTo>
                    <a:pt x="128459" y="94667"/>
                    <a:pt x="128459" y="90648"/>
                    <a:pt x="127520" y="86798"/>
                  </a:cubicBezTo>
                  <a:cubicBezTo>
                    <a:pt x="129765" y="91016"/>
                    <a:pt x="130814" y="95767"/>
                    <a:pt x="130553" y="100538"/>
                  </a:cubicBezTo>
                  <a:close/>
                  <a:moveTo>
                    <a:pt x="99393" y="123739"/>
                  </a:moveTo>
                  <a:cubicBezTo>
                    <a:pt x="107095" y="122344"/>
                    <a:pt x="114140" y="118499"/>
                    <a:pt x="119479" y="112777"/>
                  </a:cubicBezTo>
                  <a:cubicBezTo>
                    <a:pt x="120548" y="111644"/>
                    <a:pt x="121548" y="110448"/>
                    <a:pt x="122474" y="109195"/>
                  </a:cubicBezTo>
                  <a:cubicBezTo>
                    <a:pt x="124543" y="109254"/>
                    <a:pt x="126609" y="108996"/>
                    <a:pt x="128600" y="108429"/>
                  </a:cubicBezTo>
                  <a:cubicBezTo>
                    <a:pt x="128603" y="108452"/>
                    <a:pt x="128603" y="108475"/>
                    <a:pt x="128600" y="108498"/>
                  </a:cubicBezTo>
                  <a:cubicBezTo>
                    <a:pt x="125046" y="116025"/>
                    <a:pt x="117153" y="121355"/>
                    <a:pt x="105136" y="124319"/>
                  </a:cubicBezTo>
                  <a:cubicBezTo>
                    <a:pt x="98890" y="125855"/>
                    <a:pt x="92484" y="126649"/>
                    <a:pt x="86051" y="126684"/>
                  </a:cubicBezTo>
                  <a:cubicBezTo>
                    <a:pt x="84569" y="125349"/>
                    <a:pt x="83106" y="124014"/>
                    <a:pt x="81633" y="122650"/>
                  </a:cubicBezTo>
                  <a:cubicBezTo>
                    <a:pt x="87409" y="124230"/>
                    <a:pt x="93448" y="124601"/>
                    <a:pt x="99373" y="123739"/>
                  </a:cubicBezTo>
                  <a:close/>
                  <a:moveTo>
                    <a:pt x="105283" y="125702"/>
                  </a:moveTo>
                  <a:cubicBezTo>
                    <a:pt x="117722" y="122630"/>
                    <a:pt x="125900" y="117036"/>
                    <a:pt x="129699" y="109077"/>
                  </a:cubicBezTo>
                  <a:cubicBezTo>
                    <a:pt x="129866" y="108714"/>
                    <a:pt x="130023" y="108341"/>
                    <a:pt x="130170" y="107978"/>
                  </a:cubicBezTo>
                  <a:cubicBezTo>
                    <a:pt x="131176" y="107624"/>
                    <a:pt x="132159" y="107211"/>
                    <a:pt x="133116" y="106741"/>
                  </a:cubicBezTo>
                  <a:cubicBezTo>
                    <a:pt x="123759" y="119219"/>
                    <a:pt x="111770" y="129486"/>
                    <a:pt x="97999" y="136812"/>
                  </a:cubicBezTo>
                  <a:cubicBezTo>
                    <a:pt x="94445" y="133986"/>
                    <a:pt x="90963" y="131061"/>
                    <a:pt x="87553" y="128038"/>
                  </a:cubicBezTo>
                  <a:cubicBezTo>
                    <a:pt x="93518" y="127883"/>
                    <a:pt x="99449" y="127086"/>
                    <a:pt x="105244" y="125663"/>
                  </a:cubicBezTo>
                  <a:close/>
                  <a:moveTo>
                    <a:pt x="130759" y="106348"/>
                  </a:moveTo>
                  <a:cubicBezTo>
                    <a:pt x="131112" y="105225"/>
                    <a:pt x="131381" y="104077"/>
                    <a:pt x="131564" y="102913"/>
                  </a:cubicBezTo>
                  <a:cubicBezTo>
                    <a:pt x="132428" y="103502"/>
                    <a:pt x="133312" y="104091"/>
                    <a:pt x="134146" y="104719"/>
                  </a:cubicBezTo>
                  <a:cubicBezTo>
                    <a:pt x="133040" y="105323"/>
                    <a:pt x="131896" y="105854"/>
                    <a:pt x="130720" y="106309"/>
                  </a:cubicBezTo>
                  <a:close/>
                  <a:moveTo>
                    <a:pt x="126911" y="91852"/>
                  </a:moveTo>
                  <a:cubicBezTo>
                    <a:pt x="126987" y="93854"/>
                    <a:pt x="126802" y="95856"/>
                    <a:pt x="126361" y="97810"/>
                  </a:cubicBezTo>
                  <a:cubicBezTo>
                    <a:pt x="121570" y="94738"/>
                    <a:pt x="116780" y="91852"/>
                    <a:pt x="111940" y="89389"/>
                  </a:cubicBezTo>
                  <a:cubicBezTo>
                    <a:pt x="113131" y="88257"/>
                    <a:pt x="114276" y="87063"/>
                    <a:pt x="115376" y="85807"/>
                  </a:cubicBezTo>
                  <a:cubicBezTo>
                    <a:pt x="116773" y="84218"/>
                    <a:pt x="118066" y="82540"/>
                    <a:pt x="119244" y="80782"/>
                  </a:cubicBezTo>
                  <a:cubicBezTo>
                    <a:pt x="120387" y="80503"/>
                    <a:pt x="121554" y="80336"/>
                    <a:pt x="122729" y="80281"/>
                  </a:cubicBezTo>
                  <a:cubicBezTo>
                    <a:pt x="123279" y="80870"/>
                    <a:pt x="123819" y="81479"/>
                    <a:pt x="124329" y="82107"/>
                  </a:cubicBezTo>
                  <a:cubicBezTo>
                    <a:pt x="125878" y="85133"/>
                    <a:pt x="126758" y="88457"/>
                    <a:pt x="126911" y="91852"/>
                  </a:cubicBezTo>
                  <a:close/>
                  <a:moveTo>
                    <a:pt x="104567" y="93747"/>
                  </a:moveTo>
                  <a:cubicBezTo>
                    <a:pt x="94920" y="100467"/>
                    <a:pt x="83287" y="103734"/>
                    <a:pt x="71551" y="103021"/>
                  </a:cubicBezTo>
                  <a:cubicBezTo>
                    <a:pt x="70359" y="97250"/>
                    <a:pt x="69986" y="91339"/>
                    <a:pt x="70442" y="85463"/>
                  </a:cubicBezTo>
                  <a:cubicBezTo>
                    <a:pt x="72236" y="84678"/>
                    <a:pt x="74118" y="84108"/>
                    <a:pt x="76047" y="83765"/>
                  </a:cubicBezTo>
                  <a:cubicBezTo>
                    <a:pt x="86778" y="81803"/>
                    <a:pt x="96958" y="84089"/>
                    <a:pt x="106923" y="88545"/>
                  </a:cubicBezTo>
                  <a:cubicBezTo>
                    <a:pt x="106387" y="90372"/>
                    <a:pt x="105593" y="92114"/>
                    <a:pt x="104567" y="93717"/>
                  </a:cubicBezTo>
                  <a:close/>
                  <a:moveTo>
                    <a:pt x="75959" y="82401"/>
                  </a:moveTo>
                  <a:cubicBezTo>
                    <a:pt x="74114" y="82740"/>
                    <a:pt x="72308" y="83267"/>
                    <a:pt x="70569" y="83971"/>
                  </a:cubicBezTo>
                  <a:cubicBezTo>
                    <a:pt x="70847" y="81300"/>
                    <a:pt x="71306" y="78651"/>
                    <a:pt x="71944" y="76041"/>
                  </a:cubicBezTo>
                  <a:cubicBezTo>
                    <a:pt x="77834" y="79241"/>
                    <a:pt x="83430" y="81606"/>
                    <a:pt x="89684" y="81243"/>
                  </a:cubicBezTo>
                  <a:cubicBezTo>
                    <a:pt x="94679" y="80817"/>
                    <a:pt x="99323" y="78505"/>
                    <a:pt x="102672" y="74775"/>
                  </a:cubicBezTo>
                  <a:cubicBezTo>
                    <a:pt x="104074" y="75735"/>
                    <a:pt x="105258" y="76979"/>
                    <a:pt x="106147" y="78426"/>
                  </a:cubicBezTo>
                  <a:cubicBezTo>
                    <a:pt x="107577" y="81100"/>
                    <a:pt x="107972" y="84206"/>
                    <a:pt x="107257" y="87151"/>
                  </a:cubicBezTo>
                  <a:cubicBezTo>
                    <a:pt x="97194" y="82656"/>
                    <a:pt x="86886" y="80370"/>
                    <a:pt x="75959" y="82372"/>
                  </a:cubicBezTo>
                  <a:close/>
                  <a:moveTo>
                    <a:pt x="98156" y="72165"/>
                  </a:moveTo>
                  <a:cubicBezTo>
                    <a:pt x="99295" y="72754"/>
                    <a:pt x="100493" y="73362"/>
                    <a:pt x="101631" y="74128"/>
                  </a:cubicBezTo>
                  <a:cubicBezTo>
                    <a:pt x="98530" y="77473"/>
                    <a:pt x="94289" y="79538"/>
                    <a:pt x="89743" y="79918"/>
                  </a:cubicBezTo>
                  <a:cubicBezTo>
                    <a:pt x="83666" y="80272"/>
                    <a:pt x="78158" y="77877"/>
                    <a:pt x="72307" y="74687"/>
                  </a:cubicBezTo>
                  <a:cubicBezTo>
                    <a:pt x="72552" y="73774"/>
                    <a:pt x="72827" y="72862"/>
                    <a:pt x="73122" y="71959"/>
                  </a:cubicBezTo>
                  <a:lnTo>
                    <a:pt x="74221" y="71154"/>
                  </a:lnTo>
                  <a:cubicBezTo>
                    <a:pt x="77667" y="68716"/>
                    <a:pt x="81506" y="66887"/>
                    <a:pt x="85570" y="65746"/>
                  </a:cubicBezTo>
                  <a:close/>
                  <a:moveTo>
                    <a:pt x="73868" y="69790"/>
                  </a:moveTo>
                  <a:cubicBezTo>
                    <a:pt x="74917" y="66976"/>
                    <a:pt x="76212" y="64260"/>
                    <a:pt x="77736" y="61673"/>
                  </a:cubicBezTo>
                  <a:lnTo>
                    <a:pt x="81300" y="63499"/>
                  </a:lnTo>
                  <a:lnTo>
                    <a:pt x="83872" y="64824"/>
                  </a:lnTo>
                  <a:cubicBezTo>
                    <a:pt x="80314" y="65973"/>
                    <a:pt x="76944" y="67636"/>
                    <a:pt x="73868" y="69760"/>
                  </a:cubicBezTo>
                  <a:close/>
                  <a:moveTo>
                    <a:pt x="69254" y="84570"/>
                  </a:moveTo>
                  <a:cubicBezTo>
                    <a:pt x="66188" y="85975"/>
                    <a:pt x="63682" y="88366"/>
                    <a:pt x="62136" y="91362"/>
                  </a:cubicBezTo>
                  <a:cubicBezTo>
                    <a:pt x="60709" y="94337"/>
                    <a:pt x="60518" y="97756"/>
                    <a:pt x="61606" y="100872"/>
                  </a:cubicBezTo>
                  <a:cubicBezTo>
                    <a:pt x="61606" y="101000"/>
                    <a:pt x="61714" y="101117"/>
                    <a:pt x="61763" y="101235"/>
                  </a:cubicBezTo>
                  <a:cubicBezTo>
                    <a:pt x="61478" y="101157"/>
                    <a:pt x="61203" y="101058"/>
                    <a:pt x="60929" y="100970"/>
                  </a:cubicBezTo>
                  <a:cubicBezTo>
                    <a:pt x="60300" y="100224"/>
                    <a:pt x="59662" y="99488"/>
                    <a:pt x="59044" y="98742"/>
                  </a:cubicBezTo>
                  <a:cubicBezTo>
                    <a:pt x="58088" y="97604"/>
                    <a:pt x="57159" y="96446"/>
                    <a:pt x="56256" y="95268"/>
                  </a:cubicBezTo>
                  <a:cubicBezTo>
                    <a:pt x="59118" y="87512"/>
                    <a:pt x="63711" y="80511"/>
                    <a:pt x="69686" y="74795"/>
                  </a:cubicBezTo>
                  <a:lnTo>
                    <a:pt x="70815" y="75423"/>
                  </a:lnTo>
                  <a:cubicBezTo>
                    <a:pt x="70067" y="78419"/>
                    <a:pt x="69546" y="81467"/>
                    <a:pt x="69254" y="84541"/>
                  </a:cubicBezTo>
                  <a:close/>
                  <a:moveTo>
                    <a:pt x="53546" y="70830"/>
                  </a:moveTo>
                  <a:cubicBezTo>
                    <a:pt x="54528" y="69515"/>
                    <a:pt x="55509" y="68249"/>
                    <a:pt x="56599" y="67061"/>
                  </a:cubicBezTo>
                  <a:cubicBezTo>
                    <a:pt x="60526" y="69584"/>
                    <a:pt x="64581" y="71969"/>
                    <a:pt x="68537" y="74196"/>
                  </a:cubicBezTo>
                  <a:cubicBezTo>
                    <a:pt x="62762" y="79821"/>
                    <a:pt x="58271" y="86628"/>
                    <a:pt x="55372" y="94149"/>
                  </a:cubicBezTo>
                  <a:cubicBezTo>
                    <a:pt x="52142" y="89742"/>
                    <a:pt x="49481" y="85012"/>
                    <a:pt x="48500" y="79800"/>
                  </a:cubicBezTo>
                  <a:cubicBezTo>
                    <a:pt x="48726" y="78819"/>
                    <a:pt x="48981" y="77916"/>
                    <a:pt x="49295" y="76974"/>
                  </a:cubicBezTo>
                  <a:cubicBezTo>
                    <a:pt x="49344" y="76886"/>
                    <a:pt x="49403" y="76807"/>
                    <a:pt x="49462" y="76719"/>
                  </a:cubicBezTo>
                  <a:cubicBezTo>
                    <a:pt x="51079" y="74915"/>
                    <a:pt x="52455" y="72909"/>
                    <a:pt x="53556" y="70752"/>
                  </a:cubicBezTo>
                  <a:close/>
                  <a:moveTo>
                    <a:pt x="55441" y="66335"/>
                  </a:moveTo>
                  <a:lnTo>
                    <a:pt x="55539" y="66394"/>
                  </a:lnTo>
                  <a:cubicBezTo>
                    <a:pt x="55468" y="66465"/>
                    <a:pt x="55403" y="66540"/>
                    <a:pt x="55343" y="66620"/>
                  </a:cubicBezTo>
                  <a:cubicBezTo>
                    <a:pt x="55382" y="66443"/>
                    <a:pt x="55421" y="66335"/>
                    <a:pt x="55451" y="66257"/>
                  </a:cubicBezTo>
                  <a:close/>
                  <a:moveTo>
                    <a:pt x="46507" y="81263"/>
                  </a:moveTo>
                  <a:lnTo>
                    <a:pt x="47027" y="80448"/>
                  </a:lnTo>
                  <a:cubicBezTo>
                    <a:pt x="46781" y="81608"/>
                    <a:pt x="46601" y="82781"/>
                    <a:pt x="46487" y="83962"/>
                  </a:cubicBezTo>
                  <a:cubicBezTo>
                    <a:pt x="46196" y="86900"/>
                    <a:pt x="46219" y="89861"/>
                    <a:pt x="46556" y="92795"/>
                  </a:cubicBezTo>
                  <a:cubicBezTo>
                    <a:pt x="44983" y="91385"/>
                    <a:pt x="43523" y="89856"/>
                    <a:pt x="42187" y="88221"/>
                  </a:cubicBezTo>
                  <a:cubicBezTo>
                    <a:pt x="43611" y="85826"/>
                    <a:pt x="45064" y="83510"/>
                    <a:pt x="46517" y="81184"/>
                  </a:cubicBezTo>
                  <a:close/>
                  <a:moveTo>
                    <a:pt x="47744" y="83971"/>
                  </a:moveTo>
                  <a:cubicBezTo>
                    <a:pt x="47744" y="83599"/>
                    <a:pt x="47832" y="83226"/>
                    <a:pt x="47881" y="82863"/>
                  </a:cubicBezTo>
                  <a:cubicBezTo>
                    <a:pt x="49422" y="87479"/>
                    <a:pt x="51746" y="91795"/>
                    <a:pt x="54753" y="95621"/>
                  </a:cubicBezTo>
                  <a:cubicBezTo>
                    <a:pt x="54469" y="96406"/>
                    <a:pt x="54204" y="97201"/>
                    <a:pt x="53948" y="97996"/>
                  </a:cubicBezTo>
                  <a:cubicBezTo>
                    <a:pt x="51836" y="96853"/>
                    <a:pt x="49834" y="95516"/>
                    <a:pt x="47970" y="94002"/>
                  </a:cubicBezTo>
                  <a:cubicBezTo>
                    <a:pt x="47475" y="90655"/>
                    <a:pt x="47403" y="87258"/>
                    <a:pt x="47754" y="83893"/>
                  </a:cubicBezTo>
                  <a:close/>
                  <a:moveTo>
                    <a:pt x="55696" y="96848"/>
                  </a:moveTo>
                  <a:cubicBezTo>
                    <a:pt x="56462" y="97829"/>
                    <a:pt x="57257" y="98811"/>
                    <a:pt x="58052" y="99792"/>
                  </a:cubicBezTo>
                  <a:lnTo>
                    <a:pt x="58317" y="100106"/>
                  </a:lnTo>
                  <a:cubicBezTo>
                    <a:pt x="57237" y="99675"/>
                    <a:pt x="56177" y="99194"/>
                    <a:pt x="55136" y="98674"/>
                  </a:cubicBezTo>
                  <a:cubicBezTo>
                    <a:pt x="55333" y="97967"/>
                    <a:pt x="55500" y="97358"/>
                    <a:pt x="55706" y="96760"/>
                  </a:cubicBezTo>
                  <a:close/>
                  <a:moveTo>
                    <a:pt x="70775" y="73853"/>
                  </a:moveTo>
                  <a:lnTo>
                    <a:pt x="71394" y="73333"/>
                  </a:lnTo>
                  <a:cubicBezTo>
                    <a:pt x="71315" y="73578"/>
                    <a:pt x="71247" y="73823"/>
                    <a:pt x="71178" y="74079"/>
                  </a:cubicBezTo>
                  <a:close/>
                  <a:moveTo>
                    <a:pt x="56481" y="65324"/>
                  </a:moveTo>
                  <a:lnTo>
                    <a:pt x="55902" y="64961"/>
                  </a:lnTo>
                  <a:cubicBezTo>
                    <a:pt x="56591" y="64108"/>
                    <a:pt x="57325" y="63292"/>
                    <a:pt x="58101" y="62517"/>
                  </a:cubicBezTo>
                  <a:cubicBezTo>
                    <a:pt x="58995" y="62036"/>
                    <a:pt x="59908" y="61585"/>
                    <a:pt x="60821" y="61153"/>
                  </a:cubicBezTo>
                  <a:cubicBezTo>
                    <a:pt x="59288" y="62419"/>
                    <a:pt x="57841" y="63786"/>
                    <a:pt x="56491" y="65246"/>
                  </a:cubicBezTo>
                  <a:close/>
                  <a:moveTo>
                    <a:pt x="41431" y="89468"/>
                  </a:moveTo>
                  <a:cubicBezTo>
                    <a:pt x="42921" y="91271"/>
                    <a:pt x="44563" y="92942"/>
                    <a:pt x="46340" y="94463"/>
                  </a:cubicBezTo>
                  <a:lnTo>
                    <a:pt x="46841" y="94895"/>
                  </a:lnTo>
                  <a:cubicBezTo>
                    <a:pt x="47367" y="98078"/>
                    <a:pt x="48209" y="101202"/>
                    <a:pt x="49354" y="104219"/>
                  </a:cubicBezTo>
                  <a:cubicBezTo>
                    <a:pt x="45231" y="100470"/>
                    <a:pt x="41873" y="95984"/>
                    <a:pt x="40636" y="90802"/>
                  </a:cubicBezTo>
                  <a:close/>
                  <a:moveTo>
                    <a:pt x="48372" y="96102"/>
                  </a:moveTo>
                  <a:cubicBezTo>
                    <a:pt x="50026" y="97340"/>
                    <a:pt x="51772" y="98449"/>
                    <a:pt x="53595" y="99419"/>
                  </a:cubicBezTo>
                  <a:cubicBezTo>
                    <a:pt x="53497" y="99763"/>
                    <a:pt x="53389" y="100097"/>
                    <a:pt x="53291" y="100401"/>
                  </a:cubicBezTo>
                  <a:cubicBezTo>
                    <a:pt x="52753" y="102369"/>
                    <a:pt x="52317" y="104364"/>
                    <a:pt x="51985" y="106378"/>
                  </a:cubicBezTo>
                  <a:lnTo>
                    <a:pt x="51543" y="106044"/>
                  </a:lnTo>
                  <a:cubicBezTo>
                    <a:pt x="50136" y="102826"/>
                    <a:pt x="49076" y="99467"/>
                    <a:pt x="48382" y="96024"/>
                  </a:cubicBezTo>
                  <a:close/>
                  <a:moveTo>
                    <a:pt x="54498" y="100715"/>
                  </a:moveTo>
                  <a:cubicBezTo>
                    <a:pt x="54567" y="100470"/>
                    <a:pt x="54655" y="100234"/>
                    <a:pt x="54724" y="99998"/>
                  </a:cubicBezTo>
                  <a:cubicBezTo>
                    <a:pt x="56488" y="100878"/>
                    <a:pt x="58312" y="101632"/>
                    <a:pt x="60183" y="102256"/>
                  </a:cubicBezTo>
                  <a:cubicBezTo>
                    <a:pt x="65091" y="108007"/>
                    <a:pt x="70196" y="113542"/>
                    <a:pt x="75507" y="118803"/>
                  </a:cubicBezTo>
                  <a:lnTo>
                    <a:pt x="75831" y="119421"/>
                  </a:lnTo>
                  <a:cubicBezTo>
                    <a:pt x="70328" y="117271"/>
                    <a:pt x="65003" y="114689"/>
                    <a:pt x="59908" y="111697"/>
                  </a:cubicBezTo>
                  <a:cubicBezTo>
                    <a:pt x="57557" y="110362"/>
                    <a:pt x="55288" y="108887"/>
                    <a:pt x="53114" y="107281"/>
                  </a:cubicBezTo>
                  <a:cubicBezTo>
                    <a:pt x="53456" y="105058"/>
                    <a:pt x="53921" y="102856"/>
                    <a:pt x="54508" y="100686"/>
                  </a:cubicBezTo>
                  <a:close/>
                  <a:moveTo>
                    <a:pt x="52888" y="108930"/>
                  </a:moveTo>
                  <a:lnTo>
                    <a:pt x="52888" y="108871"/>
                  </a:lnTo>
                  <a:cubicBezTo>
                    <a:pt x="54927" y="110339"/>
                    <a:pt x="57044" y="111695"/>
                    <a:pt x="59230" y="112934"/>
                  </a:cubicBezTo>
                  <a:cubicBezTo>
                    <a:pt x="64815" y="116225"/>
                    <a:pt x="70683" y="119010"/>
                    <a:pt x="76764" y="121256"/>
                  </a:cubicBezTo>
                  <a:cubicBezTo>
                    <a:pt x="77726" y="123056"/>
                    <a:pt x="78767" y="124816"/>
                    <a:pt x="79886" y="126537"/>
                  </a:cubicBezTo>
                  <a:cubicBezTo>
                    <a:pt x="73770" y="126112"/>
                    <a:pt x="67754" y="124755"/>
                    <a:pt x="62048" y="122513"/>
                  </a:cubicBezTo>
                  <a:cubicBezTo>
                    <a:pt x="61714" y="122130"/>
                    <a:pt x="61400" y="121757"/>
                    <a:pt x="61066" y="121374"/>
                  </a:cubicBezTo>
                  <a:cubicBezTo>
                    <a:pt x="57896" y="117509"/>
                    <a:pt x="55157" y="113310"/>
                    <a:pt x="52898" y="108851"/>
                  </a:cubicBezTo>
                  <a:close/>
                  <a:moveTo>
                    <a:pt x="59250" y="121266"/>
                  </a:moveTo>
                  <a:cubicBezTo>
                    <a:pt x="56839" y="120114"/>
                    <a:pt x="54539" y="118744"/>
                    <a:pt x="52378" y="117174"/>
                  </a:cubicBezTo>
                  <a:cubicBezTo>
                    <a:pt x="52378" y="115211"/>
                    <a:pt x="52459" y="113248"/>
                    <a:pt x="52623" y="111285"/>
                  </a:cubicBezTo>
                  <a:cubicBezTo>
                    <a:pt x="54549" y="114769"/>
                    <a:pt x="56770" y="118082"/>
                    <a:pt x="59260" y="121188"/>
                  </a:cubicBezTo>
                  <a:close/>
                  <a:moveTo>
                    <a:pt x="78649" y="121894"/>
                  </a:moveTo>
                  <a:lnTo>
                    <a:pt x="78649" y="121894"/>
                  </a:lnTo>
                  <a:cubicBezTo>
                    <a:pt x="80357" y="123533"/>
                    <a:pt x="82095" y="125143"/>
                    <a:pt x="83852" y="126743"/>
                  </a:cubicBezTo>
                  <a:cubicBezTo>
                    <a:pt x="83086" y="126743"/>
                    <a:pt x="82321" y="126684"/>
                    <a:pt x="81555" y="126645"/>
                  </a:cubicBezTo>
                  <a:cubicBezTo>
                    <a:pt x="80540" y="125041"/>
                    <a:pt x="79575" y="123432"/>
                    <a:pt x="78659" y="121816"/>
                  </a:cubicBezTo>
                  <a:close/>
                  <a:moveTo>
                    <a:pt x="97704" y="138481"/>
                  </a:moveTo>
                  <a:cubicBezTo>
                    <a:pt x="99707" y="140064"/>
                    <a:pt x="101733" y="141618"/>
                    <a:pt x="103781" y="143143"/>
                  </a:cubicBezTo>
                  <a:cubicBezTo>
                    <a:pt x="100960" y="143000"/>
                    <a:pt x="98148" y="142705"/>
                    <a:pt x="95358" y="142259"/>
                  </a:cubicBezTo>
                  <a:cubicBezTo>
                    <a:pt x="94720" y="141690"/>
                    <a:pt x="94101" y="141111"/>
                    <a:pt x="93493" y="140542"/>
                  </a:cubicBezTo>
                  <a:cubicBezTo>
                    <a:pt x="94913" y="139835"/>
                    <a:pt x="96320" y="139122"/>
                    <a:pt x="97714" y="138402"/>
                  </a:cubicBezTo>
                  <a:close/>
                  <a:moveTo>
                    <a:pt x="136454" y="104827"/>
                  </a:moveTo>
                  <a:cubicBezTo>
                    <a:pt x="137013" y="104464"/>
                    <a:pt x="137573" y="104042"/>
                    <a:pt x="138122" y="103640"/>
                  </a:cubicBezTo>
                  <a:cubicBezTo>
                    <a:pt x="138368" y="104709"/>
                    <a:pt x="138594" y="105799"/>
                    <a:pt x="138800" y="106898"/>
                  </a:cubicBezTo>
                  <a:cubicBezTo>
                    <a:pt x="138064" y="106103"/>
                    <a:pt x="137268" y="105416"/>
                    <a:pt x="136463" y="104749"/>
                  </a:cubicBezTo>
                  <a:close/>
                  <a:moveTo>
                    <a:pt x="137553" y="102491"/>
                  </a:moveTo>
                  <a:lnTo>
                    <a:pt x="137759" y="102177"/>
                  </a:lnTo>
                  <a:lnTo>
                    <a:pt x="137759" y="102315"/>
                  </a:lnTo>
                  <a:close/>
                  <a:moveTo>
                    <a:pt x="138721" y="100685"/>
                  </a:moveTo>
                  <a:cubicBezTo>
                    <a:pt x="139291" y="99773"/>
                    <a:pt x="139860" y="98850"/>
                    <a:pt x="140400" y="97928"/>
                  </a:cubicBezTo>
                  <a:cubicBezTo>
                    <a:pt x="140704" y="98418"/>
                    <a:pt x="140989" y="98909"/>
                    <a:pt x="141274" y="99419"/>
                  </a:cubicBezTo>
                  <a:cubicBezTo>
                    <a:pt x="140528" y="100097"/>
                    <a:pt x="139733" y="100774"/>
                    <a:pt x="138908" y="101382"/>
                  </a:cubicBezTo>
                  <a:cubicBezTo>
                    <a:pt x="138859" y="101107"/>
                    <a:pt x="138790" y="100852"/>
                    <a:pt x="138731" y="100607"/>
                  </a:cubicBezTo>
                  <a:close/>
                  <a:moveTo>
                    <a:pt x="140410" y="95425"/>
                  </a:moveTo>
                  <a:cubicBezTo>
                    <a:pt x="138550" y="92619"/>
                    <a:pt x="136387" y="90025"/>
                    <a:pt x="133960" y="87691"/>
                  </a:cubicBezTo>
                  <a:cubicBezTo>
                    <a:pt x="132891" y="85418"/>
                    <a:pt x="131702" y="83203"/>
                    <a:pt x="130396" y="81057"/>
                  </a:cubicBezTo>
                  <a:cubicBezTo>
                    <a:pt x="132282" y="81499"/>
                    <a:pt x="134130" y="82090"/>
                    <a:pt x="135923" y="82823"/>
                  </a:cubicBezTo>
                  <a:cubicBezTo>
                    <a:pt x="138908" y="84040"/>
                    <a:pt x="141814" y="85388"/>
                    <a:pt x="144641" y="86867"/>
                  </a:cubicBezTo>
                  <a:cubicBezTo>
                    <a:pt x="144288" y="87721"/>
                    <a:pt x="143964" y="88447"/>
                    <a:pt x="143659" y="89006"/>
                  </a:cubicBezTo>
                  <a:cubicBezTo>
                    <a:pt x="142671" y="91152"/>
                    <a:pt x="141591" y="93266"/>
                    <a:pt x="140420" y="95346"/>
                  </a:cubicBezTo>
                  <a:close/>
                  <a:moveTo>
                    <a:pt x="131231" y="85296"/>
                  </a:moveTo>
                  <a:cubicBezTo>
                    <a:pt x="129522" y="83914"/>
                    <a:pt x="127703" y="82673"/>
                    <a:pt x="125792" y="81587"/>
                  </a:cubicBezTo>
                  <a:lnTo>
                    <a:pt x="125723" y="81724"/>
                  </a:lnTo>
                  <a:cubicBezTo>
                    <a:pt x="125605" y="81587"/>
                    <a:pt x="125497" y="81430"/>
                    <a:pt x="125389" y="81292"/>
                  </a:cubicBezTo>
                  <a:cubicBezTo>
                    <a:pt x="125222" y="80968"/>
                    <a:pt x="125007" y="80644"/>
                    <a:pt x="124820" y="80311"/>
                  </a:cubicBezTo>
                  <a:cubicBezTo>
                    <a:pt x="126065" y="80366"/>
                    <a:pt x="127304" y="80503"/>
                    <a:pt x="128531" y="80723"/>
                  </a:cubicBezTo>
                  <a:cubicBezTo>
                    <a:pt x="129493" y="82136"/>
                    <a:pt x="130396" y="83657"/>
                    <a:pt x="131241" y="85218"/>
                  </a:cubicBezTo>
                  <a:close/>
                  <a:moveTo>
                    <a:pt x="124015" y="78937"/>
                  </a:moveTo>
                  <a:cubicBezTo>
                    <a:pt x="123996" y="78895"/>
                    <a:pt x="123973" y="78856"/>
                    <a:pt x="123946" y="78819"/>
                  </a:cubicBezTo>
                  <a:lnTo>
                    <a:pt x="124103" y="78652"/>
                  </a:lnTo>
                  <a:cubicBezTo>
                    <a:pt x="123730" y="78230"/>
                    <a:pt x="123347" y="77818"/>
                    <a:pt x="122965" y="77396"/>
                  </a:cubicBezTo>
                  <a:cubicBezTo>
                    <a:pt x="122582" y="76974"/>
                    <a:pt x="122336" y="76562"/>
                    <a:pt x="121983" y="76149"/>
                  </a:cubicBezTo>
                  <a:cubicBezTo>
                    <a:pt x="122385" y="75345"/>
                    <a:pt x="122778" y="74510"/>
                    <a:pt x="123131" y="73647"/>
                  </a:cubicBezTo>
                  <a:cubicBezTo>
                    <a:pt x="124676" y="75377"/>
                    <a:pt x="126118" y="77196"/>
                    <a:pt x="127451" y="79094"/>
                  </a:cubicBezTo>
                  <a:cubicBezTo>
                    <a:pt x="126315" y="78945"/>
                    <a:pt x="125171" y="78866"/>
                    <a:pt x="124025" y="78858"/>
                  </a:cubicBezTo>
                  <a:close/>
                  <a:moveTo>
                    <a:pt x="121462" y="79074"/>
                  </a:moveTo>
                  <a:cubicBezTo>
                    <a:pt x="121057" y="79126"/>
                    <a:pt x="120654" y="79185"/>
                    <a:pt x="120255" y="79251"/>
                  </a:cubicBezTo>
                  <a:cubicBezTo>
                    <a:pt x="120432" y="78976"/>
                    <a:pt x="120608" y="78691"/>
                    <a:pt x="120775" y="78397"/>
                  </a:cubicBezTo>
                  <a:cubicBezTo>
                    <a:pt x="121021" y="78544"/>
                    <a:pt x="121237" y="78780"/>
                    <a:pt x="121472" y="78996"/>
                  </a:cubicBezTo>
                  <a:close/>
                  <a:moveTo>
                    <a:pt x="110526" y="85267"/>
                  </a:moveTo>
                  <a:cubicBezTo>
                    <a:pt x="109918" y="86118"/>
                    <a:pt x="109411" y="87037"/>
                    <a:pt x="109014" y="88005"/>
                  </a:cubicBezTo>
                  <a:lnTo>
                    <a:pt x="108415" y="87730"/>
                  </a:lnTo>
                  <a:cubicBezTo>
                    <a:pt x="109272" y="84341"/>
                    <a:pt x="108845" y="80755"/>
                    <a:pt x="107217" y="77661"/>
                  </a:cubicBezTo>
                  <a:cubicBezTo>
                    <a:pt x="106281" y="76110"/>
                    <a:pt x="105031" y="74773"/>
                    <a:pt x="103546" y="73735"/>
                  </a:cubicBezTo>
                  <a:cubicBezTo>
                    <a:pt x="104754" y="72171"/>
                    <a:pt x="105648" y="70388"/>
                    <a:pt x="106177" y="68484"/>
                  </a:cubicBezTo>
                  <a:cubicBezTo>
                    <a:pt x="107158" y="69044"/>
                    <a:pt x="108189" y="69603"/>
                    <a:pt x="109171" y="70182"/>
                  </a:cubicBezTo>
                  <a:cubicBezTo>
                    <a:pt x="112947" y="72298"/>
                    <a:pt x="116516" y="74763"/>
                    <a:pt x="119833" y="77543"/>
                  </a:cubicBezTo>
                  <a:cubicBezTo>
                    <a:pt x="119411" y="78269"/>
                    <a:pt x="118979" y="78956"/>
                    <a:pt x="118547" y="79624"/>
                  </a:cubicBezTo>
                  <a:cubicBezTo>
                    <a:pt x="115313" y="80496"/>
                    <a:pt x="112481" y="82463"/>
                    <a:pt x="110536" y="85188"/>
                  </a:cubicBezTo>
                  <a:close/>
                  <a:moveTo>
                    <a:pt x="116240" y="70388"/>
                  </a:moveTo>
                  <a:cubicBezTo>
                    <a:pt x="113563" y="67741"/>
                    <a:pt x="110709" y="65279"/>
                    <a:pt x="107698" y="63018"/>
                  </a:cubicBezTo>
                  <a:cubicBezTo>
                    <a:pt x="108474" y="63018"/>
                    <a:pt x="109250" y="62920"/>
                    <a:pt x="110025" y="62831"/>
                  </a:cubicBezTo>
                  <a:cubicBezTo>
                    <a:pt x="111243" y="63518"/>
                    <a:pt x="112430" y="64274"/>
                    <a:pt x="113579" y="65079"/>
                  </a:cubicBezTo>
                  <a:cubicBezTo>
                    <a:pt x="116728" y="67276"/>
                    <a:pt x="119628" y="69810"/>
                    <a:pt x="122228" y="72636"/>
                  </a:cubicBezTo>
                  <a:cubicBezTo>
                    <a:pt x="121894" y="73480"/>
                    <a:pt x="121521" y="74314"/>
                    <a:pt x="121138" y="75119"/>
                  </a:cubicBezTo>
                  <a:cubicBezTo>
                    <a:pt x="119643" y="73385"/>
                    <a:pt x="118008" y="71776"/>
                    <a:pt x="116249" y="70310"/>
                  </a:cubicBezTo>
                  <a:close/>
                  <a:moveTo>
                    <a:pt x="110349" y="61408"/>
                  </a:moveTo>
                  <a:cubicBezTo>
                    <a:pt x="105158" y="58517"/>
                    <a:pt x="99516" y="56526"/>
                    <a:pt x="93660" y="55520"/>
                  </a:cubicBezTo>
                  <a:cubicBezTo>
                    <a:pt x="91074" y="54669"/>
                    <a:pt x="88405" y="54097"/>
                    <a:pt x="85698" y="53812"/>
                  </a:cubicBezTo>
                  <a:lnTo>
                    <a:pt x="84981" y="53537"/>
                  </a:lnTo>
                  <a:cubicBezTo>
                    <a:pt x="85984" y="52921"/>
                    <a:pt x="87098" y="52507"/>
                    <a:pt x="88260" y="52320"/>
                  </a:cubicBezTo>
                  <a:cubicBezTo>
                    <a:pt x="90577" y="52006"/>
                    <a:pt x="92766" y="52791"/>
                    <a:pt x="95181" y="53773"/>
                  </a:cubicBezTo>
                  <a:cubicBezTo>
                    <a:pt x="100718" y="56030"/>
                    <a:pt x="106160" y="58516"/>
                    <a:pt x="111508" y="61232"/>
                  </a:cubicBezTo>
                  <a:cubicBezTo>
                    <a:pt x="111135" y="61202"/>
                    <a:pt x="110762" y="61281"/>
                    <a:pt x="110388" y="61330"/>
                  </a:cubicBezTo>
                  <a:close/>
                  <a:moveTo>
                    <a:pt x="81673" y="57218"/>
                  </a:moveTo>
                  <a:cubicBezTo>
                    <a:pt x="84589" y="58989"/>
                    <a:pt x="87776" y="60272"/>
                    <a:pt x="91107" y="61016"/>
                  </a:cubicBezTo>
                  <a:cubicBezTo>
                    <a:pt x="92717" y="61722"/>
                    <a:pt x="94317" y="62452"/>
                    <a:pt x="95908" y="63204"/>
                  </a:cubicBezTo>
                  <a:cubicBezTo>
                    <a:pt x="92498" y="63050"/>
                    <a:pt x="89085" y="63418"/>
                    <a:pt x="85786" y="64294"/>
                  </a:cubicBezTo>
                  <a:lnTo>
                    <a:pt x="81859" y="62331"/>
                  </a:lnTo>
                  <a:lnTo>
                    <a:pt x="78404" y="60564"/>
                  </a:lnTo>
                  <a:lnTo>
                    <a:pt x="78698" y="60103"/>
                  </a:lnTo>
                  <a:cubicBezTo>
                    <a:pt x="79388" y="59032"/>
                    <a:pt x="80146" y="58006"/>
                    <a:pt x="80966" y="57031"/>
                  </a:cubicBezTo>
                  <a:close/>
                  <a:moveTo>
                    <a:pt x="69077" y="56118"/>
                  </a:moveTo>
                  <a:lnTo>
                    <a:pt x="68969" y="56118"/>
                  </a:lnTo>
                  <a:lnTo>
                    <a:pt x="69529" y="55971"/>
                  </a:lnTo>
                  <a:close/>
                  <a:moveTo>
                    <a:pt x="67330" y="56903"/>
                  </a:moveTo>
                  <a:cubicBezTo>
                    <a:pt x="66770" y="57178"/>
                    <a:pt x="66220" y="57463"/>
                    <a:pt x="65680" y="57767"/>
                  </a:cubicBezTo>
                  <a:cubicBezTo>
                    <a:pt x="64532" y="58160"/>
                    <a:pt x="63403" y="58591"/>
                    <a:pt x="62274" y="59063"/>
                  </a:cubicBezTo>
                  <a:cubicBezTo>
                    <a:pt x="63709" y="58109"/>
                    <a:pt x="65251" y="57325"/>
                    <a:pt x="66868" y="56727"/>
                  </a:cubicBezTo>
                  <a:close/>
                  <a:moveTo>
                    <a:pt x="57100" y="61565"/>
                  </a:moveTo>
                  <a:cubicBezTo>
                    <a:pt x="56845" y="61703"/>
                    <a:pt x="56609" y="61850"/>
                    <a:pt x="56363" y="61997"/>
                  </a:cubicBezTo>
                  <a:cubicBezTo>
                    <a:pt x="56687" y="59669"/>
                    <a:pt x="56587" y="57302"/>
                    <a:pt x="56069" y="55009"/>
                  </a:cubicBezTo>
                  <a:lnTo>
                    <a:pt x="57139" y="53596"/>
                  </a:lnTo>
                  <a:cubicBezTo>
                    <a:pt x="59806" y="54228"/>
                    <a:pt x="62429" y="55031"/>
                    <a:pt x="64993" y="56001"/>
                  </a:cubicBezTo>
                  <a:cubicBezTo>
                    <a:pt x="62068" y="57345"/>
                    <a:pt x="59408" y="59203"/>
                    <a:pt x="57139" y="61487"/>
                  </a:cubicBezTo>
                  <a:close/>
                  <a:moveTo>
                    <a:pt x="54999" y="62782"/>
                  </a:moveTo>
                  <a:cubicBezTo>
                    <a:pt x="54606" y="63018"/>
                    <a:pt x="54194" y="63283"/>
                    <a:pt x="53772" y="63558"/>
                  </a:cubicBezTo>
                  <a:lnTo>
                    <a:pt x="51553" y="62046"/>
                  </a:lnTo>
                  <a:cubicBezTo>
                    <a:pt x="52600" y="60106"/>
                    <a:pt x="53764" y="58231"/>
                    <a:pt x="55038" y="56432"/>
                  </a:cubicBezTo>
                  <a:cubicBezTo>
                    <a:pt x="55387" y="58508"/>
                    <a:pt x="55387" y="60628"/>
                    <a:pt x="55038" y="62704"/>
                  </a:cubicBezTo>
                  <a:close/>
                  <a:moveTo>
                    <a:pt x="55637" y="53517"/>
                  </a:moveTo>
                  <a:lnTo>
                    <a:pt x="55549" y="53262"/>
                  </a:lnTo>
                  <a:lnTo>
                    <a:pt x="55794" y="53262"/>
                  </a:lnTo>
                  <a:close/>
                  <a:moveTo>
                    <a:pt x="53674" y="65167"/>
                  </a:moveTo>
                  <a:lnTo>
                    <a:pt x="53880" y="65314"/>
                  </a:lnTo>
                  <a:cubicBezTo>
                    <a:pt x="51415" y="68624"/>
                    <a:pt x="49487" y="72300"/>
                    <a:pt x="48166" y="76208"/>
                  </a:cubicBezTo>
                  <a:lnTo>
                    <a:pt x="47999" y="76385"/>
                  </a:lnTo>
                  <a:cubicBezTo>
                    <a:pt x="47945" y="75489"/>
                    <a:pt x="47945" y="74591"/>
                    <a:pt x="47999" y="73696"/>
                  </a:cubicBezTo>
                  <a:cubicBezTo>
                    <a:pt x="48105" y="72118"/>
                    <a:pt x="48361" y="70553"/>
                    <a:pt x="48765" y="69024"/>
                  </a:cubicBezTo>
                  <a:cubicBezTo>
                    <a:pt x="50312" y="67593"/>
                    <a:pt x="51963" y="66278"/>
                    <a:pt x="53703" y="65089"/>
                  </a:cubicBezTo>
                  <a:close/>
                  <a:moveTo>
                    <a:pt x="38869" y="86680"/>
                  </a:moveTo>
                  <a:cubicBezTo>
                    <a:pt x="38866" y="88015"/>
                    <a:pt x="38998" y="89347"/>
                    <a:pt x="39262" y="90655"/>
                  </a:cubicBezTo>
                  <a:lnTo>
                    <a:pt x="38339" y="92235"/>
                  </a:lnTo>
                  <a:cubicBezTo>
                    <a:pt x="38466" y="90351"/>
                    <a:pt x="38633" y="88496"/>
                    <a:pt x="38898" y="86602"/>
                  </a:cubicBezTo>
                  <a:close/>
                  <a:moveTo>
                    <a:pt x="39694" y="92363"/>
                  </a:moveTo>
                  <a:cubicBezTo>
                    <a:pt x="41235" y="97545"/>
                    <a:pt x="44867" y="102481"/>
                    <a:pt x="50493" y="107084"/>
                  </a:cubicBezTo>
                  <a:cubicBezTo>
                    <a:pt x="50826" y="107840"/>
                    <a:pt x="51180" y="108586"/>
                    <a:pt x="51543" y="109312"/>
                  </a:cubicBezTo>
                  <a:cubicBezTo>
                    <a:pt x="51269" y="111609"/>
                    <a:pt x="51122" y="113919"/>
                    <a:pt x="51102" y="116231"/>
                  </a:cubicBezTo>
                  <a:cubicBezTo>
                    <a:pt x="47500" y="113417"/>
                    <a:pt x="44403" y="110012"/>
                    <a:pt x="41942" y="106162"/>
                  </a:cubicBezTo>
                  <a:cubicBezTo>
                    <a:pt x="40381" y="103781"/>
                    <a:pt x="39158" y="101195"/>
                    <a:pt x="38310" y="98477"/>
                  </a:cubicBezTo>
                  <a:cubicBezTo>
                    <a:pt x="38250" y="97299"/>
                    <a:pt x="38231" y="96092"/>
                    <a:pt x="38241" y="94866"/>
                  </a:cubicBezTo>
                  <a:cubicBezTo>
                    <a:pt x="38761" y="93933"/>
                    <a:pt x="39232" y="93109"/>
                    <a:pt x="39723" y="92284"/>
                  </a:cubicBezTo>
                  <a:close/>
                  <a:moveTo>
                    <a:pt x="40891" y="106996"/>
                  </a:moveTo>
                  <a:cubicBezTo>
                    <a:pt x="43609" y="111236"/>
                    <a:pt x="47072" y="114950"/>
                    <a:pt x="51111" y="117959"/>
                  </a:cubicBezTo>
                  <a:cubicBezTo>
                    <a:pt x="51147" y="120226"/>
                    <a:pt x="51301" y="122489"/>
                    <a:pt x="51573" y="124740"/>
                  </a:cubicBezTo>
                  <a:cubicBezTo>
                    <a:pt x="44471" y="119728"/>
                    <a:pt x="39832" y="111936"/>
                    <a:pt x="38810" y="103306"/>
                  </a:cubicBezTo>
                  <a:cubicBezTo>
                    <a:pt x="39442" y="104550"/>
                    <a:pt x="40147" y="105756"/>
                    <a:pt x="40921" y="106918"/>
                  </a:cubicBezTo>
                  <a:close/>
                  <a:moveTo>
                    <a:pt x="52407" y="118911"/>
                  </a:moveTo>
                  <a:cubicBezTo>
                    <a:pt x="55172" y="120819"/>
                    <a:pt x="58134" y="122425"/>
                    <a:pt x="61243" y="123700"/>
                  </a:cubicBezTo>
                  <a:cubicBezTo>
                    <a:pt x="65851" y="129022"/>
                    <a:pt x="71204" y="133650"/>
                    <a:pt x="77137" y="137440"/>
                  </a:cubicBezTo>
                  <a:cubicBezTo>
                    <a:pt x="71815" y="135499"/>
                    <a:pt x="66616" y="133237"/>
                    <a:pt x="61567" y="130668"/>
                  </a:cubicBezTo>
                  <a:cubicBezTo>
                    <a:pt x="58612" y="129216"/>
                    <a:pt x="55753" y="127577"/>
                    <a:pt x="53006" y="125761"/>
                  </a:cubicBezTo>
                  <a:cubicBezTo>
                    <a:pt x="52685" y="123464"/>
                    <a:pt x="52495" y="121151"/>
                    <a:pt x="52437" y="118832"/>
                  </a:cubicBezTo>
                  <a:close/>
                  <a:moveTo>
                    <a:pt x="64051" y="124799"/>
                  </a:moveTo>
                  <a:cubicBezTo>
                    <a:pt x="69478" y="126629"/>
                    <a:pt x="75129" y="127715"/>
                    <a:pt x="80848" y="128028"/>
                  </a:cubicBezTo>
                  <a:cubicBezTo>
                    <a:pt x="83875" y="132372"/>
                    <a:pt x="87318" y="136412"/>
                    <a:pt x="91127" y="140090"/>
                  </a:cubicBezTo>
                  <a:cubicBezTo>
                    <a:pt x="90449" y="140385"/>
                    <a:pt x="89762" y="140669"/>
                    <a:pt x="89075" y="140944"/>
                  </a:cubicBezTo>
                  <a:cubicBezTo>
                    <a:pt x="87416" y="140552"/>
                    <a:pt x="85727" y="140100"/>
                    <a:pt x="84029" y="139609"/>
                  </a:cubicBezTo>
                  <a:cubicBezTo>
                    <a:pt x="76534" y="135875"/>
                    <a:pt x="69776" y="130818"/>
                    <a:pt x="64080" y="124682"/>
                  </a:cubicBezTo>
                  <a:close/>
                  <a:moveTo>
                    <a:pt x="94720" y="143604"/>
                  </a:moveTo>
                  <a:lnTo>
                    <a:pt x="94779" y="143663"/>
                  </a:lnTo>
                  <a:lnTo>
                    <a:pt x="94219" y="143515"/>
                  </a:lnTo>
                  <a:close/>
                  <a:moveTo>
                    <a:pt x="97263" y="143977"/>
                  </a:moveTo>
                  <a:cubicBezTo>
                    <a:pt x="100073" y="144346"/>
                    <a:pt x="102901" y="144562"/>
                    <a:pt x="105735" y="144624"/>
                  </a:cubicBezTo>
                  <a:lnTo>
                    <a:pt x="106295" y="145037"/>
                  </a:lnTo>
                  <a:cubicBezTo>
                    <a:pt x="103381" y="145052"/>
                    <a:pt x="100471" y="144792"/>
                    <a:pt x="97606" y="144261"/>
                  </a:cubicBezTo>
                  <a:close/>
                  <a:moveTo>
                    <a:pt x="112048" y="145940"/>
                  </a:moveTo>
                  <a:cubicBezTo>
                    <a:pt x="111645" y="146136"/>
                    <a:pt x="111252" y="146342"/>
                    <a:pt x="110850" y="146529"/>
                  </a:cubicBezTo>
                  <a:lnTo>
                    <a:pt x="110300" y="146146"/>
                  </a:lnTo>
                  <a:cubicBezTo>
                    <a:pt x="110919" y="145999"/>
                    <a:pt x="111498" y="145940"/>
                    <a:pt x="112077" y="145832"/>
                  </a:cubicBezTo>
                  <a:close/>
                  <a:moveTo>
                    <a:pt x="135099" y="132857"/>
                  </a:moveTo>
                  <a:cubicBezTo>
                    <a:pt x="134382" y="132092"/>
                    <a:pt x="133715" y="131287"/>
                    <a:pt x="133076" y="130453"/>
                  </a:cubicBezTo>
                  <a:cubicBezTo>
                    <a:pt x="130269" y="126728"/>
                    <a:pt x="129026" y="122056"/>
                    <a:pt x="129611" y="117429"/>
                  </a:cubicBezTo>
                  <a:cubicBezTo>
                    <a:pt x="129922" y="115131"/>
                    <a:pt x="131124" y="113048"/>
                    <a:pt x="132959" y="111629"/>
                  </a:cubicBezTo>
                  <a:cubicBezTo>
                    <a:pt x="134792" y="110319"/>
                    <a:pt x="136998" y="109631"/>
                    <a:pt x="139252" y="109666"/>
                  </a:cubicBezTo>
                  <a:cubicBezTo>
                    <a:pt x="139738" y="112959"/>
                    <a:pt x="140017" y="116279"/>
                    <a:pt x="140086" y="119608"/>
                  </a:cubicBezTo>
                  <a:cubicBezTo>
                    <a:pt x="140133" y="122646"/>
                    <a:pt x="139989" y="125685"/>
                    <a:pt x="139654" y="128706"/>
                  </a:cubicBezTo>
                  <a:cubicBezTo>
                    <a:pt x="138937" y="129520"/>
                    <a:pt x="138201" y="130315"/>
                    <a:pt x="137445" y="131081"/>
                  </a:cubicBezTo>
                  <a:cubicBezTo>
                    <a:pt x="136689" y="131611"/>
                    <a:pt x="135923" y="132209"/>
                    <a:pt x="135128" y="132769"/>
                  </a:cubicBezTo>
                  <a:close/>
                  <a:moveTo>
                    <a:pt x="140724" y="111089"/>
                  </a:moveTo>
                  <a:cubicBezTo>
                    <a:pt x="142825" y="113715"/>
                    <a:pt x="144017" y="116953"/>
                    <a:pt x="144121" y="120314"/>
                  </a:cubicBezTo>
                  <a:cubicBezTo>
                    <a:pt x="144127" y="121239"/>
                    <a:pt x="144048" y="122162"/>
                    <a:pt x="143885" y="123072"/>
                  </a:cubicBezTo>
                  <a:cubicBezTo>
                    <a:pt x="143002" y="124426"/>
                    <a:pt x="142079" y="125751"/>
                    <a:pt x="141078" y="126998"/>
                  </a:cubicBezTo>
                  <a:cubicBezTo>
                    <a:pt x="141301" y="124495"/>
                    <a:pt x="141389" y="121982"/>
                    <a:pt x="141343" y="119470"/>
                  </a:cubicBezTo>
                  <a:cubicBezTo>
                    <a:pt x="141298" y="116638"/>
                    <a:pt x="141101" y="113811"/>
                    <a:pt x="140754" y="111000"/>
                  </a:cubicBezTo>
                  <a:close/>
                  <a:moveTo>
                    <a:pt x="135197" y="134947"/>
                  </a:moveTo>
                  <a:lnTo>
                    <a:pt x="135629" y="135389"/>
                  </a:lnTo>
                  <a:cubicBezTo>
                    <a:pt x="134066" y="136570"/>
                    <a:pt x="132404" y="137614"/>
                    <a:pt x="130661" y="138510"/>
                  </a:cubicBezTo>
                  <a:cubicBezTo>
                    <a:pt x="132251" y="137380"/>
                    <a:pt x="133775" y="136161"/>
                    <a:pt x="135226" y="134859"/>
                  </a:cubicBezTo>
                  <a:close/>
                  <a:moveTo>
                    <a:pt x="140724" y="130237"/>
                  </a:moveTo>
                  <a:lnTo>
                    <a:pt x="140822" y="130158"/>
                  </a:lnTo>
                  <a:cubicBezTo>
                    <a:pt x="140789" y="130206"/>
                    <a:pt x="140753" y="130252"/>
                    <a:pt x="140714" y="130296"/>
                  </a:cubicBezTo>
                  <a:close/>
                  <a:moveTo>
                    <a:pt x="147351" y="119637"/>
                  </a:moveTo>
                  <a:cubicBezTo>
                    <a:pt x="147420" y="120550"/>
                    <a:pt x="147478" y="121463"/>
                    <a:pt x="147498" y="122385"/>
                  </a:cubicBezTo>
                  <a:cubicBezTo>
                    <a:pt x="146595" y="123367"/>
                    <a:pt x="145662" y="124240"/>
                    <a:pt x="144700" y="125133"/>
                  </a:cubicBezTo>
                  <a:cubicBezTo>
                    <a:pt x="144857" y="124603"/>
                    <a:pt x="144975" y="124073"/>
                    <a:pt x="145083" y="123533"/>
                  </a:cubicBezTo>
                  <a:cubicBezTo>
                    <a:pt x="145348" y="123121"/>
                    <a:pt x="145623" y="122699"/>
                    <a:pt x="145878" y="122277"/>
                  </a:cubicBezTo>
                  <a:cubicBezTo>
                    <a:pt x="146428" y="121296"/>
                    <a:pt x="146909" y="120432"/>
                    <a:pt x="147380" y="119549"/>
                  </a:cubicBezTo>
                  <a:close/>
                  <a:moveTo>
                    <a:pt x="145387" y="120618"/>
                  </a:moveTo>
                  <a:cubicBezTo>
                    <a:pt x="145387" y="120452"/>
                    <a:pt x="145387" y="120275"/>
                    <a:pt x="145387" y="120098"/>
                  </a:cubicBezTo>
                  <a:cubicBezTo>
                    <a:pt x="145289" y="116284"/>
                    <a:pt x="143905" y="112615"/>
                    <a:pt x="141460" y="109685"/>
                  </a:cubicBezTo>
                  <a:cubicBezTo>
                    <a:pt x="142901" y="109773"/>
                    <a:pt x="144334" y="109957"/>
                    <a:pt x="145751" y="110235"/>
                  </a:cubicBezTo>
                  <a:cubicBezTo>
                    <a:pt x="146385" y="112557"/>
                    <a:pt x="146850" y="114922"/>
                    <a:pt x="147145" y="117311"/>
                  </a:cubicBezTo>
                  <a:cubicBezTo>
                    <a:pt x="146605" y="118351"/>
                    <a:pt x="146026" y="119490"/>
                    <a:pt x="145397" y="120579"/>
                  </a:cubicBezTo>
                  <a:close/>
                  <a:moveTo>
                    <a:pt x="141195" y="108252"/>
                  </a:moveTo>
                  <a:lnTo>
                    <a:pt x="140390" y="108252"/>
                  </a:lnTo>
                  <a:cubicBezTo>
                    <a:pt x="140096" y="106397"/>
                    <a:pt x="139742" y="104562"/>
                    <a:pt x="139310" y="102746"/>
                  </a:cubicBezTo>
                  <a:cubicBezTo>
                    <a:pt x="140204" y="102059"/>
                    <a:pt x="141078" y="101314"/>
                    <a:pt x="141951" y="100519"/>
                  </a:cubicBezTo>
                  <a:cubicBezTo>
                    <a:pt x="143327" y="103142"/>
                    <a:pt x="144460" y="105885"/>
                    <a:pt x="145338" y="108714"/>
                  </a:cubicBezTo>
                  <a:cubicBezTo>
                    <a:pt x="143968" y="108476"/>
                    <a:pt x="142584" y="108322"/>
                    <a:pt x="141195" y="108252"/>
                  </a:cubicBezTo>
                  <a:close/>
                  <a:moveTo>
                    <a:pt x="142324" y="98389"/>
                  </a:moveTo>
                  <a:cubicBezTo>
                    <a:pt x="141971" y="97751"/>
                    <a:pt x="141598" y="97133"/>
                    <a:pt x="141215" y="96514"/>
                  </a:cubicBezTo>
                  <a:cubicBezTo>
                    <a:pt x="142521" y="94228"/>
                    <a:pt x="143718" y="91892"/>
                    <a:pt x="144828" y="89517"/>
                  </a:cubicBezTo>
                  <a:cubicBezTo>
                    <a:pt x="145152" y="88830"/>
                    <a:pt x="145466" y="88133"/>
                    <a:pt x="145751" y="87446"/>
                  </a:cubicBezTo>
                  <a:cubicBezTo>
                    <a:pt x="146978" y="88103"/>
                    <a:pt x="148185" y="88790"/>
                    <a:pt x="149383" y="89497"/>
                  </a:cubicBezTo>
                  <a:lnTo>
                    <a:pt x="149501" y="89870"/>
                  </a:lnTo>
                  <a:cubicBezTo>
                    <a:pt x="148863" y="90851"/>
                    <a:pt x="148195" y="91725"/>
                    <a:pt x="147537" y="92569"/>
                  </a:cubicBezTo>
                  <a:cubicBezTo>
                    <a:pt x="145919" y="94625"/>
                    <a:pt x="144165" y="96569"/>
                    <a:pt x="142285" y="98389"/>
                  </a:cubicBezTo>
                  <a:close/>
                  <a:moveTo>
                    <a:pt x="146251" y="86141"/>
                  </a:moveTo>
                  <a:cubicBezTo>
                    <a:pt x="146467" y="85611"/>
                    <a:pt x="146673" y="85081"/>
                    <a:pt x="146860" y="84551"/>
                  </a:cubicBezTo>
                  <a:cubicBezTo>
                    <a:pt x="147086" y="84767"/>
                    <a:pt x="147292" y="84992"/>
                    <a:pt x="147508" y="85218"/>
                  </a:cubicBezTo>
                  <a:cubicBezTo>
                    <a:pt x="147871" y="85944"/>
                    <a:pt x="148225" y="86680"/>
                    <a:pt x="148549" y="87446"/>
                  </a:cubicBezTo>
                  <a:cubicBezTo>
                    <a:pt x="147783" y="87004"/>
                    <a:pt x="147027" y="86563"/>
                    <a:pt x="146251" y="86141"/>
                  </a:cubicBezTo>
                  <a:close/>
                  <a:moveTo>
                    <a:pt x="131437" y="72567"/>
                  </a:moveTo>
                  <a:cubicBezTo>
                    <a:pt x="136576" y="75789"/>
                    <a:pt x="141407" y="79479"/>
                    <a:pt x="145868" y="83589"/>
                  </a:cubicBezTo>
                  <a:cubicBezTo>
                    <a:pt x="145623" y="84286"/>
                    <a:pt x="145378" y="84943"/>
                    <a:pt x="145142" y="85552"/>
                  </a:cubicBezTo>
                  <a:cubicBezTo>
                    <a:pt x="142315" y="84080"/>
                    <a:pt x="139415" y="82735"/>
                    <a:pt x="136444" y="81518"/>
                  </a:cubicBezTo>
                  <a:cubicBezTo>
                    <a:pt x="134143" y="80589"/>
                    <a:pt x="131760" y="79879"/>
                    <a:pt x="129326" y="79398"/>
                  </a:cubicBezTo>
                  <a:cubicBezTo>
                    <a:pt x="127637" y="76841"/>
                    <a:pt x="125763" y="74410"/>
                    <a:pt x="123720" y="72126"/>
                  </a:cubicBezTo>
                  <a:cubicBezTo>
                    <a:pt x="124151" y="70925"/>
                    <a:pt x="124508" y="69699"/>
                    <a:pt x="124791" y="68455"/>
                  </a:cubicBezTo>
                  <a:cubicBezTo>
                    <a:pt x="127029" y="69790"/>
                    <a:pt x="129248" y="71154"/>
                    <a:pt x="131437" y="72567"/>
                  </a:cubicBezTo>
                  <a:close/>
                  <a:moveTo>
                    <a:pt x="125075" y="66993"/>
                  </a:moveTo>
                  <a:cubicBezTo>
                    <a:pt x="125368" y="65269"/>
                    <a:pt x="125474" y="63518"/>
                    <a:pt x="125389" y="61771"/>
                  </a:cubicBezTo>
                  <a:cubicBezTo>
                    <a:pt x="125389" y="61506"/>
                    <a:pt x="125389" y="61241"/>
                    <a:pt x="125340" y="60976"/>
                  </a:cubicBezTo>
                  <a:cubicBezTo>
                    <a:pt x="128613" y="63548"/>
                    <a:pt x="131764" y="66270"/>
                    <a:pt x="134794" y="69142"/>
                  </a:cubicBezTo>
                  <a:cubicBezTo>
                    <a:pt x="138687" y="72701"/>
                    <a:pt x="142152" y="76699"/>
                    <a:pt x="145122" y="81057"/>
                  </a:cubicBezTo>
                  <a:cubicBezTo>
                    <a:pt x="141061" y="77503"/>
                    <a:pt x="136732" y="74268"/>
                    <a:pt x="132173" y="71380"/>
                  </a:cubicBezTo>
                  <a:cubicBezTo>
                    <a:pt x="129827" y="69858"/>
                    <a:pt x="127451" y="68406"/>
                    <a:pt x="125075" y="66993"/>
                  </a:cubicBezTo>
                  <a:close/>
                  <a:moveTo>
                    <a:pt x="122768" y="71105"/>
                  </a:moveTo>
                  <a:cubicBezTo>
                    <a:pt x="120221" y="68389"/>
                    <a:pt x="117398" y="65945"/>
                    <a:pt x="114345" y="63813"/>
                  </a:cubicBezTo>
                  <a:cubicBezTo>
                    <a:pt x="113648" y="63332"/>
                    <a:pt x="112931" y="62831"/>
                    <a:pt x="112205" y="62409"/>
                  </a:cubicBezTo>
                  <a:lnTo>
                    <a:pt x="113451" y="62125"/>
                  </a:lnTo>
                  <a:cubicBezTo>
                    <a:pt x="116901" y="63911"/>
                    <a:pt x="120297" y="65792"/>
                    <a:pt x="123642" y="67768"/>
                  </a:cubicBezTo>
                  <a:cubicBezTo>
                    <a:pt x="123422" y="68898"/>
                    <a:pt x="123131" y="70012"/>
                    <a:pt x="122768" y="71105"/>
                  </a:cubicBezTo>
                  <a:close/>
                  <a:moveTo>
                    <a:pt x="75174" y="49955"/>
                  </a:moveTo>
                  <a:cubicBezTo>
                    <a:pt x="73760" y="49503"/>
                    <a:pt x="72336" y="49072"/>
                    <a:pt x="70913" y="48659"/>
                  </a:cubicBezTo>
                  <a:cubicBezTo>
                    <a:pt x="68896" y="48038"/>
                    <a:pt x="66825" y="47604"/>
                    <a:pt x="64728" y="47364"/>
                  </a:cubicBezTo>
                  <a:cubicBezTo>
                    <a:pt x="67536" y="45892"/>
                    <a:pt x="70422" y="44554"/>
                    <a:pt x="73387" y="43350"/>
                  </a:cubicBezTo>
                  <a:cubicBezTo>
                    <a:pt x="73556" y="45645"/>
                    <a:pt x="74163" y="47887"/>
                    <a:pt x="75174" y="49955"/>
                  </a:cubicBezTo>
                  <a:close/>
                  <a:moveTo>
                    <a:pt x="70481" y="49955"/>
                  </a:moveTo>
                  <a:cubicBezTo>
                    <a:pt x="72392" y="50511"/>
                    <a:pt x="74293" y="51103"/>
                    <a:pt x="76185" y="51731"/>
                  </a:cubicBezTo>
                  <a:cubicBezTo>
                    <a:pt x="76637" y="52442"/>
                    <a:pt x="77146" y="53114"/>
                    <a:pt x="77707" y="53743"/>
                  </a:cubicBezTo>
                  <a:cubicBezTo>
                    <a:pt x="76872" y="53851"/>
                    <a:pt x="76047" y="53979"/>
                    <a:pt x="75233" y="54146"/>
                  </a:cubicBezTo>
                  <a:cubicBezTo>
                    <a:pt x="74653" y="54087"/>
                    <a:pt x="74074" y="54057"/>
                    <a:pt x="73495" y="54047"/>
                  </a:cubicBezTo>
                  <a:cubicBezTo>
                    <a:pt x="71270" y="54038"/>
                    <a:pt x="69060" y="54403"/>
                    <a:pt x="66956" y="55127"/>
                  </a:cubicBezTo>
                  <a:cubicBezTo>
                    <a:pt x="64081" y="53975"/>
                    <a:pt x="61128" y="53024"/>
                    <a:pt x="58121" y="52281"/>
                  </a:cubicBezTo>
                  <a:cubicBezTo>
                    <a:pt x="58710" y="51535"/>
                    <a:pt x="59319" y="50789"/>
                    <a:pt x="59927" y="50053"/>
                  </a:cubicBezTo>
                  <a:cubicBezTo>
                    <a:pt x="60742" y="49552"/>
                    <a:pt x="61586" y="49072"/>
                    <a:pt x="62421" y="48620"/>
                  </a:cubicBezTo>
                  <a:cubicBezTo>
                    <a:pt x="65169" y="48679"/>
                    <a:pt x="67895" y="49139"/>
                    <a:pt x="70510" y="49984"/>
                  </a:cubicBezTo>
                  <a:close/>
                  <a:moveTo>
                    <a:pt x="55215" y="51663"/>
                  </a:moveTo>
                  <a:lnTo>
                    <a:pt x="54950" y="51613"/>
                  </a:lnTo>
                  <a:lnTo>
                    <a:pt x="54881" y="51466"/>
                  </a:lnTo>
                  <a:cubicBezTo>
                    <a:pt x="55089" y="51261"/>
                    <a:pt x="55308" y="51067"/>
                    <a:pt x="55539" y="50887"/>
                  </a:cubicBezTo>
                  <a:cubicBezTo>
                    <a:pt x="56577" y="50071"/>
                    <a:pt x="57764" y="49464"/>
                    <a:pt x="59034" y="49101"/>
                  </a:cubicBezTo>
                  <a:cubicBezTo>
                    <a:pt x="57748" y="49945"/>
                    <a:pt x="56462" y="50789"/>
                    <a:pt x="55215" y="51692"/>
                  </a:cubicBezTo>
                  <a:close/>
                  <a:moveTo>
                    <a:pt x="53654" y="52811"/>
                  </a:moveTo>
                  <a:lnTo>
                    <a:pt x="53566" y="52879"/>
                  </a:lnTo>
                  <a:lnTo>
                    <a:pt x="53625" y="52811"/>
                  </a:lnTo>
                  <a:close/>
                  <a:moveTo>
                    <a:pt x="48402" y="59681"/>
                  </a:moveTo>
                  <a:cubicBezTo>
                    <a:pt x="48284" y="59593"/>
                    <a:pt x="48156" y="59514"/>
                    <a:pt x="48038" y="59416"/>
                  </a:cubicBezTo>
                  <a:lnTo>
                    <a:pt x="48932" y="58562"/>
                  </a:lnTo>
                  <a:cubicBezTo>
                    <a:pt x="48873" y="58680"/>
                    <a:pt x="48804" y="58817"/>
                    <a:pt x="48755" y="58935"/>
                  </a:cubicBezTo>
                  <a:close/>
                  <a:moveTo>
                    <a:pt x="49894" y="59465"/>
                  </a:moveTo>
                  <a:cubicBezTo>
                    <a:pt x="50375" y="58484"/>
                    <a:pt x="50876" y="57384"/>
                    <a:pt x="51425" y="56334"/>
                  </a:cubicBezTo>
                  <a:cubicBezTo>
                    <a:pt x="52407" y="55480"/>
                    <a:pt x="53389" y="54656"/>
                    <a:pt x="54459" y="53871"/>
                  </a:cubicBezTo>
                  <a:cubicBezTo>
                    <a:pt x="54557" y="54165"/>
                    <a:pt x="54655" y="54460"/>
                    <a:pt x="54734" y="54764"/>
                  </a:cubicBezTo>
                  <a:cubicBezTo>
                    <a:pt x="53212" y="56838"/>
                    <a:pt x="51831" y="59012"/>
                    <a:pt x="50601" y="61271"/>
                  </a:cubicBezTo>
                  <a:lnTo>
                    <a:pt x="49452" y="60427"/>
                  </a:lnTo>
                  <a:close/>
                  <a:moveTo>
                    <a:pt x="53359" y="127577"/>
                  </a:moveTo>
                  <a:cubicBezTo>
                    <a:pt x="55832" y="129142"/>
                    <a:pt x="58385" y="130577"/>
                    <a:pt x="61007" y="131876"/>
                  </a:cubicBezTo>
                  <a:cubicBezTo>
                    <a:pt x="68235" y="135604"/>
                    <a:pt x="75794" y="138649"/>
                    <a:pt x="83587" y="140974"/>
                  </a:cubicBezTo>
                  <a:cubicBezTo>
                    <a:pt x="84402" y="141366"/>
                    <a:pt x="85227" y="141739"/>
                    <a:pt x="86061" y="142102"/>
                  </a:cubicBezTo>
                  <a:cubicBezTo>
                    <a:pt x="76578" y="145547"/>
                    <a:pt x="67536" y="146803"/>
                    <a:pt x="59643" y="145920"/>
                  </a:cubicBezTo>
                  <a:cubicBezTo>
                    <a:pt x="56575" y="140174"/>
                    <a:pt x="54444" y="133975"/>
                    <a:pt x="53330" y="127557"/>
                  </a:cubicBezTo>
                  <a:close/>
                  <a:moveTo>
                    <a:pt x="114806" y="156441"/>
                  </a:moveTo>
                  <a:cubicBezTo>
                    <a:pt x="111534" y="154439"/>
                    <a:pt x="108477" y="152414"/>
                    <a:pt x="105637" y="150366"/>
                  </a:cubicBezTo>
                  <a:cubicBezTo>
                    <a:pt x="107325" y="149591"/>
                    <a:pt x="109004" y="148815"/>
                    <a:pt x="110683" y="148010"/>
                  </a:cubicBezTo>
                  <a:cubicBezTo>
                    <a:pt x="116573" y="152113"/>
                    <a:pt x="122644" y="155960"/>
                    <a:pt x="128894" y="159552"/>
                  </a:cubicBezTo>
                  <a:cubicBezTo>
                    <a:pt x="128099" y="160759"/>
                    <a:pt x="127235" y="161908"/>
                    <a:pt x="126342" y="163036"/>
                  </a:cubicBezTo>
                  <a:cubicBezTo>
                    <a:pt x="122408" y="160956"/>
                    <a:pt x="118553" y="158751"/>
                    <a:pt x="114777" y="156421"/>
                  </a:cubicBezTo>
                  <a:close/>
                  <a:moveTo>
                    <a:pt x="112146" y="147323"/>
                  </a:moveTo>
                  <a:cubicBezTo>
                    <a:pt x="113815" y="146519"/>
                    <a:pt x="115474" y="145698"/>
                    <a:pt x="117123" y="144860"/>
                  </a:cubicBezTo>
                  <a:cubicBezTo>
                    <a:pt x="119205" y="144309"/>
                    <a:pt x="121237" y="143587"/>
                    <a:pt x="123200" y="142701"/>
                  </a:cubicBezTo>
                  <a:cubicBezTo>
                    <a:pt x="128066" y="141465"/>
                    <a:pt x="132629" y="139251"/>
                    <a:pt x="136611" y="136194"/>
                  </a:cubicBezTo>
                  <a:lnTo>
                    <a:pt x="138181" y="137558"/>
                  </a:lnTo>
                  <a:cubicBezTo>
                    <a:pt x="136508" y="144919"/>
                    <a:pt x="133629" y="151953"/>
                    <a:pt x="129660" y="158375"/>
                  </a:cubicBezTo>
                  <a:cubicBezTo>
                    <a:pt x="123652" y="154907"/>
                    <a:pt x="117804" y="151217"/>
                    <a:pt x="112116" y="147304"/>
                  </a:cubicBezTo>
                  <a:close/>
                  <a:moveTo>
                    <a:pt x="139242" y="138432"/>
                  </a:moveTo>
                  <a:cubicBezTo>
                    <a:pt x="140940" y="139806"/>
                    <a:pt x="142688" y="141091"/>
                    <a:pt x="144435" y="142357"/>
                  </a:cubicBezTo>
                  <a:cubicBezTo>
                    <a:pt x="142196" y="149133"/>
                    <a:pt x="138754" y="155449"/>
                    <a:pt x="134274" y="161005"/>
                  </a:cubicBezTo>
                  <a:cubicBezTo>
                    <a:pt x="133086" y="160357"/>
                    <a:pt x="131918" y="159680"/>
                    <a:pt x="130740" y="159042"/>
                  </a:cubicBezTo>
                  <a:cubicBezTo>
                    <a:pt x="134660" y="152666"/>
                    <a:pt x="137528" y="145700"/>
                    <a:pt x="139232" y="138412"/>
                  </a:cubicBezTo>
                  <a:close/>
                  <a:moveTo>
                    <a:pt x="139595" y="136930"/>
                  </a:moveTo>
                  <a:cubicBezTo>
                    <a:pt x="139909" y="135487"/>
                    <a:pt x="140194" y="134045"/>
                    <a:pt x="140430" y="132621"/>
                  </a:cubicBezTo>
                  <a:cubicBezTo>
                    <a:pt x="141747" y="131141"/>
                    <a:pt x="142860" y="129491"/>
                    <a:pt x="143738" y="127714"/>
                  </a:cubicBezTo>
                  <a:cubicBezTo>
                    <a:pt x="145047" y="126556"/>
                    <a:pt x="146323" y="125359"/>
                    <a:pt x="147567" y="124122"/>
                  </a:cubicBezTo>
                  <a:cubicBezTo>
                    <a:pt x="147494" y="129839"/>
                    <a:pt x="146591" y="135516"/>
                    <a:pt x="144887" y="140974"/>
                  </a:cubicBezTo>
                  <a:cubicBezTo>
                    <a:pt x="143070" y="139649"/>
                    <a:pt x="141284" y="138324"/>
                    <a:pt x="139566" y="136910"/>
                  </a:cubicBezTo>
                  <a:close/>
                  <a:moveTo>
                    <a:pt x="148784" y="121011"/>
                  </a:moveTo>
                  <a:cubicBezTo>
                    <a:pt x="148725" y="119873"/>
                    <a:pt x="148637" y="118754"/>
                    <a:pt x="148519" y="117635"/>
                  </a:cubicBezTo>
                  <a:cubicBezTo>
                    <a:pt x="148519" y="117556"/>
                    <a:pt x="148519" y="117468"/>
                    <a:pt x="148519" y="117390"/>
                  </a:cubicBezTo>
                  <a:cubicBezTo>
                    <a:pt x="149388" y="115514"/>
                    <a:pt x="150133" y="113583"/>
                    <a:pt x="150748" y="111609"/>
                  </a:cubicBezTo>
                  <a:cubicBezTo>
                    <a:pt x="152131" y="112116"/>
                    <a:pt x="153479" y="112716"/>
                    <a:pt x="154783" y="113405"/>
                  </a:cubicBezTo>
                  <a:cubicBezTo>
                    <a:pt x="152968" y="116083"/>
                    <a:pt x="150953" y="118619"/>
                    <a:pt x="148755" y="120991"/>
                  </a:cubicBezTo>
                  <a:close/>
                  <a:moveTo>
                    <a:pt x="148136" y="115122"/>
                  </a:moveTo>
                  <a:cubicBezTo>
                    <a:pt x="147891" y="113582"/>
                    <a:pt x="147596" y="112060"/>
                    <a:pt x="147154" y="110559"/>
                  </a:cubicBezTo>
                  <a:cubicBezTo>
                    <a:pt x="147940" y="110755"/>
                    <a:pt x="148715" y="110991"/>
                    <a:pt x="149481" y="111236"/>
                  </a:cubicBezTo>
                  <a:cubicBezTo>
                    <a:pt x="149074" y="112538"/>
                    <a:pt x="148602" y="113818"/>
                    <a:pt x="148067" y="115073"/>
                  </a:cubicBezTo>
                  <a:close/>
                  <a:moveTo>
                    <a:pt x="146781" y="109028"/>
                  </a:moveTo>
                  <a:cubicBezTo>
                    <a:pt x="145829" y="105762"/>
                    <a:pt x="144546" y="102602"/>
                    <a:pt x="142953" y="99596"/>
                  </a:cubicBezTo>
                  <a:cubicBezTo>
                    <a:pt x="144928" y="97678"/>
                    <a:pt x="146768" y="95625"/>
                    <a:pt x="148460" y="93452"/>
                  </a:cubicBezTo>
                  <a:cubicBezTo>
                    <a:pt x="148961" y="92804"/>
                    <a:pt x="149442" y="92108"/>
                    <a:pt x="149962" y="91401"/>
                  </a:cubicBezTo>
                  <a:cubicBezTo>
                    <a:pt x="150129" y="91951"/>
                    <a:pt x="150276" y="92510"/>
                    <a:pt x="150414" y="93069"/>
                  </a:cubicBezTo>
                  <a:cubicBezTo>
                    <a:pt x="151637" y="98636"/>
                    <a:pt x="151465" y="104418"/>
                    <a:pt x="149913" y="109901"/>
                  </a:cubicBezTo>
                  <a:cubicBezTo>
                    <a:pt x="148853" y="109518"/>
                    <a:pt x="147812" y="109214"/>
                    <a:pt x="146752" y="108979"/>
                  </a:cubicBezTo>
                  <a:close/>
                  <a:moveTo>
                    <a:pt x="150306" y="88260"/>
                  </a:moveTo>
                  <a:cubicBezTo>
                    <a:pt x="150306" y="88319"/>
                    <a:pt x="150394" y="88359"/>
                    <a:pt x="150433" y="88408"/>
                  </a:cubicBezTo>
                  <a:lnTo>
                    <a:pt x="150433" y="88486"/>
                  </a:lnTo>
                  <a:close/>
                  <a:moveTo>
                    <a:pt x="148568" y="84335"/>
                  </a:moveTo>
                  <a:cubicBezTo>
                    <a:pt x="148254" y="83726"/>
                    <a:pt x="147930" y="83118"/>
                    <a:pt x="147586" y="82529"/>
                  </a:cubicBezTo>
                  <a:cubicBezTo>
                    <a:pt x="148921" y="78602"/>
                    <a:pt x="149681" y="74503"/>
                    <a:pt x="149844" y="70359"/>
                  </a:cubicBezTo>
                  <a:cubicBezTo>
                    <a:pt x="150276" y="71295"/>
                    <a:pt x="150679" y="72247"/>
                    <a:pt x="151052" y="73215"/>
                  </a:cubicBezTo>
                  <a:cubicBezTo>
                    <a:pt x="151975" y="75610"/>
                    <a:pt x="153123" y="79221"/>
                    <a:pt x="152534" y="82863"/>
                  </a:cubicBezTo>
                  <a:cubicBezTo>
                    <a:pt x="152272" y="84337"/>
                    <a:pt x="151796" y="85765"/>
                    <a:pt x="151121" y="87102"/>
                  </a:cubicBezTo>
                  <a:cubicBezTo>
                    <a:pt x="150276" y="86101"/>
                    <a:pt x="149412" y="85189"/>
                    <a:pt x="148539" y="84295"/>
                  </a:cubicBezTo>
                  <a:close/>
                  <a:moveTo>
                    <a:pt x="74722" y="36028"/>
                  </a:moveTo>
                  <a:cubicBezTo>
                    <a:pt x="73871" y="37907"/>
                    <a:pt x="73419" y="39943"/>
                    <a:pt x="73397" y="42005"/>
                  </a:cubicBezTo>
                  <a:cubicBezTo>
                    <a:pt x="69650" y="43488"/>
                    <a:pt x="66000" y="45205"/>
                    <a:pt x="62470" y="47148"/>
                  </a:cubicBezTo>
                  <a:cubicBezTo>
                    <a:pt x="65838" y="43033"/>
                    <a:pt x="69567" y="39226"/>
                    <a:pt x="73613" y="35773"/>
                  </a:cubicBezTo>
                  <a:close/>
                  <a:moveTo>
                    <a:pt x="75036" y="34674"/>
                  </a:moveTo>
                  <a:cubicBezTo>
                    <a:pt x="75282" y="34487"/>
                    <a:pt x="75537" y="34320"/>
                    <a:pt x="75782" y="34144"/>
                  </a:cubicBezTo>
                  <a:cubicBezTo>
                    <a:pt x="75645" y="34350"/>
                    <a:pt x="75507" y="34536"/>
                    <a:pt x="75380" y="34752"/>
                  </a:cubicBezTo>
                  <a:close/>
                  <a:moveTo>
                    <a:pt x="61419" y="46451"/>
                  </a:moveTo>
                  <a:lnTo>
                    <a:pt x="60575" y="47433"/>
                  </a:lnTo>
                  <a:cubicBezTo>
                    <a:pt x="58501" y="47712"/>
                    <a:pt x="56539" y="48538"/>
                    <a:pt x="54891" y="49827"/>
                  </a:cubicBezTo>
                  <a:cubicBezTo>
                    <a:pt x="54685" y="49984"/>
                    <a:pt x="54498" y="50171"/>
                    <a:pt x="54302" y="50347"/>
                  </a:cubicBezTo>
                  <a:cubicBezTo>
                    <a:pt x="54037" y="49886"/>
                    <a:pt x="53752" y="49444"/>
                    <a:pt x="53458" y="49013"/>
                  </a:cubicBezTo>
                  <a:cubicBezTo>
                    <a:pt x="57101" y="43407"/>
                    <a:pt x="61763" y="38534"/>
                    <a:pt x="67202" y="34644"/>
                  </a:cubicBezTo>
                  <a:cubicBezTo>
                    <a:pt x="68871" y="34821"/>
                    <a:pt x="70501" y="35086"/>
                    <a:pt x="72111" y="35400"/>
                  </a:cubicBezTo>
                  <a:cubicBezTo>
                    <a:pt x="68255" y="38789"/>
                    <a:pt x="64671" y="42474"/>
                    <a:pt x="61390" y="46422"/>
                  </a:cubicBezTo>
                  <a:close/>
                  <a:moveTo>
                    <a:pt x="53310" y="51358"/>
                  </a:moveTo>
                  <a:lnTo>
                    <a:pt x="53310" y="51358"/>
                  </a:lnTo>
                  <a:cubicBezTo>
                    <a:pt x="52898" y="51299"/>
                    <a:pt x="52476" y="51241"/>
                    <a:pt x="52054" y="51201"/>
                  </a:cubicBezTo>
                  <a:cubicBezTo>
                    <a:pt x="52260" y="50868"/>
                    <a:pt x="52476" y="50544"/>
                    <a:pt x="52682" y="50220"/>
                  </a:cubicBezTo>
                  <a:cubicBezTo>
                    <a:pt x="52839" y="50632"/>
                    <a:pt x="53075" y="50956"/>
                    <a:pt x="53281" y="51329"/>
                  </a:cubicBezTo>
                  <a:close/>
                  <a:moveTo>
                    <a:pt x="52230" y="52683"/>
                  </a:moveTo>
                  <a:cubicBezTo>
                    <a:pt x="51583" y="53582"/>
                    <a:pt x="50996" y="54523"/>
                    <a:pt x="50473" y="55500"/>
                  </a:cubicBezTo>
                  <a:cubicBezTo>
                    <a:pt x="49864" y="56030"/>
                    <a:pt x="49246" y="56560"/>
                    <a:pt x="48647" y="57119"/>
                  </a:cubicBezTo>
                  <a:cubicBezTo>
                    <a:pt x="49423" y="55637"/>
                    <a:pt x="50277" y="54106"/>
                    <a:pt x="51209" y="52556"/>
                  </a:cubicBezTo>
                  <a:close/>
                  <a:moveTo>
                    <a:pt x="47832" y="60986"/>
                  </a:moveTo>
                  <a:lnTo>
                    <a:pt x="41696" y="74157"/>
                  </a:lnTo>
                  <a:cubicBezTo>
                    <a:pt x="42443" y="71704"/>
                    <a:pt x="43297" y="69250"/>
                    <a:pt x="44278" y="66708"/>
                  </a:cubicBezTo>
                  <a:cubicBezTo>
                    <a:pt x="44936" y="65030"/>
                    <a:pt x="45810" y="62949"/>
                    <a:pt x="46900" y="60633"/>
                  </a:cubicBezTo>
                  <a:lnTo>
                    <a:pt x="47086" y="60437"/>
                  </a:lnTo>
                  <a:close/>
                  <a:moveTo>
                    <a:pt x="38692" y="80909"/>
                  </a:moveTo>
                  <a:cubicBezTo>
                    <a:pt x="38525" y="81331"/>
                    <a:pt x="38358" y="81744"/>
                    <a:pt x="38201" y="82176"/>
                  </a:cubicBezTo>
                  <a:cubicBezTo>
                    <a:pt x="37277" y="80476"/>
                    <a:pt x="36486" y="78707"/>
                    <a:pt x="35835" y="76886"/>
                  </a:cubicBezTo>
                  <a:cubicBezTo>
                    <a:pt x="38073" y="72192"/>
                    <a:pt x="40865" y="67784"/>
                    <a:pt x="44151" y="63754"/>
                  </a:cubicBezTo>
                  <a:cubicBezTo>
                    <a:pt x="43768" y="64667"/>
                    <a:pt x="43424" y="65511"/>
                    <a:pt x="43169" y="66276"/>
                  </a:cubicBezTo>
                  <a:cubicBezTo>
                    <a:pt x="41275" y="71015"/>
                    <a:pt x="39768" y="75898"/>
                    <a:pt x="38663" y="80880"/>
                  </a:cubicBezTo>
                  <a:close/>
                  <a:moveTo>
                    <a:pt x="46016" y="59622"/>
                  </a:moveTo>
                  <a:lnTo>
                    <a:pt x="45898" y="59867"/>
                  </a:lnTo>
                  <a:cubicBezTo>
                    <a:pt x="41638" y="64431"/>
                    <a:pt x="38057" y="69584"/>
                    <a:pt x="35266" y="75168"/>
                  </a:cubicBezTo>
                  <a:cubicBezTo>
                    <a:pt x="34406" y="72400"/>
                    <a:pt x="33901" y="69534"/>
                    <a:pt x="33764" y="66639"/>
                  </a:cubicBezTo>
                  <a:cubicBezTo>
                    <a:pt x="33590" y="62518"/>
                    <a:pt x="34173" y="58400"/>
                    <a:pt x="35482" y="54489"/>
                  </a:cubicBezTo>
                  <a:cubicBezTo>
                    <a:pt x="36552" y="54087"/>
                    <a:pt x="37622" y="53714"/>
                    <a:pt x="38692" y="53419"/>
                  </a:cubicBezTo>
                  <a:cubicBezTo>
                    <a:pt x="41058" y="55608"/>
                    <a:pt x="43463" y="57649"/>
                    <a:pt x="45967" y="59593"/>
                  </a:cubicBezTo>
                  <a:close/>
                  <a:moveTo>
                    <a:pt x="40342" y="53066"/>
                  </a:moveTo>
                  <a:cubicBezTo>
                    <a:pt x="41822" y="52737"/>
                    <a:pt x="43325" y="52523"/>
                    <a:pt x="44838" y="52428"/>
                  </a:cubicBezTo>
                  <a:cubicBezTo>
                    <a:pt x="46505" y="52325"/>
                    <a:pt x="48177" y="52325"/>
                    <a:pt x="49845" y="52428"/>
                  </a:cubicBezTo>
                  <a:cubicBezTo>
                    <a:pt x="48637" y="54460"/>
                    <a:pt x="47577" y="56452"/>
                    <a:pt x="46644" y="58317"/>
                  </a:cubicBezTo>
                  <a:cubicBezTo>
                    <a:pt x="44445" y="56638"/>
                    <a:pt x="42335" y="54882"/>
                    <a:pt x="40312" y="53037"/>
                  </a:cubicBezTo>
                  <a:close/>
                  <a:moveTo>
                    <a:pt x="50650" y="51103"/>
                  </a:moveTo>
                  <a:cubicBezTo>
                    <a:pt x="48732" y="50951"/>
                    <a:pt x="46807" y="50931"/>
                    <a:pt x="44887" y="51044"/>
                  </a:cubicBezTo>
                  <a:cubicBezTo>
                    <a:pt x="42949" y="51170"/>
                    <a:pt x="41027" y="51473"/>
                    <a:pt x="39144" y="51947"/>
                  </a:cubicBezTo>
                  <a:cubicBezTo>
                    <a:pt x="38516" y="51358"/>
                    <a:pt x="37907" y="50760"/>
                    <a:pt x="37298" y="50151"/>
                  </a:cubicBezTo>
                  <a:cubicBezTo>
                    <a:pt x="38581" y="47489"/>
                    <a:pt x="40234" y="45020"/>
                    <a:pt x="42207" y="42820"/>
                  </a:cubicBezTo>
                  <a:cubicBezTo>
                    <a:pt x="45976" y="43952"/>
                    <a:pt x="49328" y="46167"/>
                    <a:pt x="51848" y="49189"/>
                  </a:cubicBezTo>
                  <a:cubicBezTo>
                    <a:pt x="51416" y="49808"/>
                    <a:pt x="51013" y="50446"/>
                    <a:pt x="50620" y="51084"/>
                  </a:cubicBezTo>
                  <a:close/>
                  <a:moveTo>
                    <a:pt x="36699" y="51466"/>
                  </a:moveTo>
                  <a:cubicBezTo>
                    <a:pt x="36994" y="51770"/>
                    <a:pt x="37279" y="52075"/>
                    <a:pt x="37573" y="52369"/>
                  </a:cubicBezTo>
                  <a:cubicBezTo>
                    <a:pt x="37092" y="52516"/>
                    <a:pt x="36591" y="52683"/>
                    <a:pt x="36120" y="52850"/>
                  </a:cubicBezTo>
                  <a:cubicBezTo>
                    <a:pt x="36277" y="52359"/>
                    <a:pt x="36464" y="51908"/>
                    <a:pt x="36670" y="51447"/>
                  </a:cubicBezTo>
                  <a:close/>
                  <a:moveTo>
                    <a:pt x="19028" y="82872"/>
                  </a:moveTo>
                  <a:cubicBezTo>
                    <a:pt x="17699" y="82680"/>
                    <a:pt x="16497" y="81976"/>
                    <a:pt x="15680" y="80909"/>
                  </a:cubicBezTo>
                  <a:cubicBezTo>
                    <a:pt x="15163" y="79667"/>
                    <a:pt x="15057" y="78291"/>
                    <a:pt x="15376" y="76984"/>
                  </a:cubicBezTo>
                  <a:cubicBezTo>
                    <a:pt x="17006" y="66806"/>
                    <a:pt x="25056" y="58994"/>
                    <a:pt x="34029" y="55088"/>
                  </a:cubicBezTo>
                  <a:cubicBezTo>
                    <a:pt x="32864" y="58900"/>
                    <a:pt x="32353" y="62882"/>
                    <a:pt x="32517" y="66865"/>
                  </a:cubicBezTo>
                  <a:cubicBezTo>
                    <a:pt x="32699" y="70281"/>
                    <a:pt x="33360" y="73654"/>
                    <a:pt x="34481" y="76886"/>
                  </a:cubicBezTo>
                  <a:cubicBezTo>
                    <a:pt x="33399" y="79191"/>
                    <a:pt x="32442" y="81553"/>
                    <a:pt x="31614" y="83962"/>
                  </a:cubicBezTo>
                  <a:cubicBezTo>
                    <a:pt x="27378" y="84402"/>
                    <a:pt x="23098" y="84036"/>
                    <a:pt x="18999" y="82882"/>
                  </a:cubicBezTo>
                  <a:close/>
                  <a:moveTo>
                    <a:pt x="35060" y="78505"/>
                  </a:moveTo>
                  <a:cubicBezTo>
                    <a:pt x="35624" y="79984"/>
                    <a:pt x="36280" y="81426"/>
                    <a:pt x="37023" y="82823"/>
                  </a:cubicBezTo>
                  <a:cubicBezTo>
                    <a:pt x="35681" y="83251"/>
                    <a:pt x="34310" y="83579"/>
                    <a:pt x="32920" y="83805"/>
                  </a:cubicBezTo>
                  <a:cubicBezTo>
                    <a:pt x="33558" y="82038"/>
                    <a:pt x="34255" y="80242"/>
                    <a:pt x="35030" y="78515"/>
                  </a:cubicBezTo>
                  <a:close/>
                  <a:moveTo>
                    <a:pt x="32478" y="85218"/>
                  </a:moveTo>
                  <a:cubicBezTo>
                    <a:pt x="34192" y="84979"/>
                    <a:pt x="35883" y="84599"/>
                    <a:pt x="37534" y="84080"/>
                  </a:cubicBezTo>
                  <a:cubicBezTo>
                    <a:pt x="36778" y="86340"/>
                    <a:pt x="36319" y="88689"/>
                    <a:pt x="36169" y="91067"/>
                  </a:cubicBezTo>
                  <a:cubicBezTo>
                    <a:pt x="36100" y="92573"/>
                    <a:pt x="36183" y="94083"/>
                    <a:pt x="36415" y="95572"/>
                  </a:cubicBezTo>
                  <a:cubicBezTo>
                    <a:pt x="33833" y="100136"/>
                    <a:pt x="31447" y="104739"/>
                    <a:pt x="29336" y="109440"/>
                  </a:cubicBezTo>
                  <a:cubicBezTo>
                    <a:pt x="28827" y="101245"/>
                    <a:pt x="29883" y="93028"/>
                    <a:pt x="32449" y="85228"/>
                  </a:cubicBezTo>
                  <a:close/>
                  <a:moveTo>
                    <a:pt x="93100" y="180418"/>
                  </a:moveTo>
                  <a:lnTo>
                    <a:pt x="92560" y="180516"/>
                  </a:lnTo>
                  <a:cubicBezTo>
                    <a:pt x="73907" y="184147"/>
                    <a:pt x="56128" y="186738"/>
                    <a:pt x="42580" y="180516"/>
                  </a:cubicBezTo>
                  <a:cubicBezTo>
                    <a:pt x="39000" y="178886"/>
                    <a:pt x="35749" y="176614"/>
                    <a:pt x="32988" y="173813"/>
                  </a:cubicBezTo>
                  <a:cubicBezTo>
                    <a:pt x="21276" y="161927"/>
                    <a:pt x="20805" y="142200"/>
                    <a:pt x="24271" y="127685"/>
                  </a:cubicBezTo>
                  <a:cubicBezTo>
                    <a:pt x="25383" y="123141"/>
                    <a:pt x="26824" y="118683"/>
                    <a:pt x="28580" y="114347"/>
                  </a:cubicBezTo>
                  <a:cubicBezTo>
                    <a:pt x="28877" y="116329"/>
                    <a:pt x="29277" y="118295"/>
                    <a:pt x="29778" y="120236"/>
                  </a:cubicBezTo>
                  <a:cubicBezTo>
                    <a:pt x="31742" y="127606"/>
                    <a:pt x="35060" y="133819"/>
                    <a:pt x="39399" y="138186"/>
                  </a:cubicBezTo>
                  <a:cubicBezTo>
                    <a:pt x="44367" y="143201"/>
                    <a:pt x="51062" y="146234"/>
                    <a:pt x="58857" y="147215"/>
                  </a:cubicBezTo>
                  <a:cubicBezTo>
                    <a:pt x="61155" y="151407"/>
                    <a:pt x="63983" y="155286"/>
                    <a:pt x="67271" y="158757"/>
                  </a:cubicBezTo>
                  <a:cubicBezTo>
                    <a:pt x="77275" y="169288"/>
                    <a:pt x="91529" y="175697"/>
                    <a:pt x="107011" y="177002"/>
                  </a:cubicBezTo>
                  <a:cubicBezTo>
                    <a:pt x="102458" y="178468"/>
                    <a:pt x="97806" y="179606"/>
                    <a:pt x="93090" y="180408"/>
                  </a:cubicBezTo>
                  <a:close/>
                  <a:moveTo>
                    <a:pt x="136827" y="169995"/>
                  </a:moveTo>
                  <a:cubicBezTo>
                    <a:pt x="131653" y="173862"/>
                    <a:pt x="125232" y="174961"/>
                    <a:pt x="120854" y="175452"/>
                  </a:cubicBezTo>
                  <a:cubicBezTo>
                    <a:pt x="118246" y="175740"/>
                    <a:pt x="115624" y="175884"/>
                    <a:pt x="113000" y="175883"/>
                  </a:cubicBezTo>
                  <a:cubicBezTo>
                    <a:pt x="118250" y="173122"/>
                    <a:pt x="122885" y="169326"/>
                    <a:pt x="126626" y="164724"/>
                  </a:cubicBezTo>
                  <a:cubicBezTo>
                    <a:pt x="130062" y="166524"/>
                    <a:pt x="133544" y="168225"/>
                    <a:pt x="137072" y="169828"/>
                  </a:cubicBezTo>
                  <a:close/>
                  <a:moveTo>
                    <a:pt x="138260" y="168837"/>
                  </a:moveTo>
                  <a:cubicBezTo>
                    <a:pt x="134614" y="167201"/>
                    <a:pt x="131015" y="165460"/>
                    <a:pt x="127461" y="163615"/>
                  </a:cubicBezTo>
                  <a:cubicBezTo>
                    <a:pt x="128325" y="162497"/>
                    <a:pt x="129149" y="161338"/>
                    <a:pt x="129945" y="160161"/>
                  </a:cubicBezTo>
                  <a:cubicBezTo>
                    <a:pt x="131290" y="160926"/>
                    <a:pt x="132644" y="161711"/>
                    <a:pt x="134009" y="162457"/>
                  </a:cubicBezTo>
                  <a:lnTo>
                    <a:pt x="134441" y="162693"/>
                  </a:lnTo>
                  <a:lnTo>
                    <a:pt x="134785" y="162271"/>
                  </a:lnTo>
                  <a:cubicBezTo>
                    <a:pt x="139468" y="156571"/>
                    <a:pt x="143081" y="150071"/>
                    <a:pt x="145446" y="143084"/>
                  </a:cubicBezTo>
                  <a:lnTo>
                    <a:pt x="145446" y="143084"/>
                  </a:lnTo>
                  <a:cubicBezTo>
                    <a:pt x="147757" y="144766"/>
                    <a:pt x="150170" y="146304"/>
                    <a:pt x="152672" y="147687"/>
                  </a:cubicBezTo>
                  <a:cubicBezTo>
                    <a:pt x="150595" y="151852"/>
                    <a:pt x="148253" y="155881"/>
                    <a:pt x="145662" y="159748"/>
                  </a:cubicBezTo>
                  <a:cubicBezTo>
                    <a:pt x="143589" y="163078"/>
                    <a:pt x="141098" y="166129"/>
                    <a:pt x="138250" y="168827"/>
                  </a:cubicBezTo>
                  <a:close/>
                  <a:moveTo>
                    <a:pt x="166171" y="171899"/>
                  </a:moveTo>
                  <a:cubicBezTo>
                    <a:pt x="165120" y="173538"/>
                    <a:pt x="163815" y="175314"/>
                    <a:pt x="162077" y="176089"/>
                  </a:cubicBezTo>
                  <a:cubicBezTo>
                    <a:pt x="160005" y="177012"/>
                    <a:pt x="157708" y="176364"/>
                    <a:pt x="155529" y="175618"/>
                  </a:cubicBezTo>
                  <a:cubicBezTo>
                    <a:pt x="150109" y="173773"/>
                    <a:pt x="144772" y="171699"/>
                    <a:pt x="139517" y="169396"/>
                  </a:cubicBezTo>
                  <a:cubicBezTo>
                    <a:pt x="142252" y="166720"/>
                    <a:pt x="144664" y="163732"/>
                    <a:pt x="146703" y="160494"/>
                  </a:cubicBezTo>
                  <a:cubicBezTo>
                    <a:pt x="149332" y="156575"/>
                    <a:pt x="151707" y="152490"/>
                    <a:pt x="153811" y="148266"/>
                  </a:cubicBezTo>
                  <a:cubicBezTo>
                    <a:pt x="159996" y="151426"/>
                    <a:pt x="167005" y="153173"/>
                    <a:pt x="173445" y="149934"/>
                  </a:cubicBezTo>
                  <a:cubicBezTo>
                    <a:pt x="172853" y="157741"/>
                    <a:pt x="170344" y="165282"/>
                    <a:pt x="166141" y="171889"/>
                  </a:cubicBezTo>
                  <a:close/>
                  <a:moveTo>
                    <a:pt x="162155" y="118695"/>
                  </a:moveTo>
                  <a:cubicBezTo>
                    <a:pt x="165874" y="122195"/>
                    <a:pt x="168788" y="126462"/>
                    <a:pt x="170696" y="131198"/>
                  </a:cubicBezTo>
                  <a:cubicBezTo>
                    <a:pt x="172843" y="136676"/>
                    <a:pt x="173800" y="142547"/>
                    <a:pt x="173504" y="148423"/>
                  </a:cubicBezTo>
                  <a:cubicBezTo>
                    <a:pt x="167388" y="151848"/>
                    <a:pt x="160506" y="150111"/>
                    <a:pt x="154429" y="147009"/>
                  </a:cubicBezTo>
                  <a:cubicBezTo>
                    <a:pt x="159083" y="137205"/>
                    <a:pt x="161714" y="127557"/>
                    <a:pt x="162126" y="118685"/>
                  </a:cubicBezTo>
                  <a:close/>
                  <a:moveTo>
                    <a:pt x="170480" y="106093"/>
                  </a:moveTo>
                  <a:cubicBezTo>
                    <a:pt x="175114" y="110804"/>
                    <a:pt x="180642" y="117301"/>
                    <a:pt x="182261" y="125791"/>
                  </a:cubicBezTo>
                  <a:cubicBezTo>
                    <a:pt x="183695" y="133073"/>
                    <a:pt x="181564" y="142858"/>
                    <a:pt x="174741" y="147608"/>
                  </a:cubicBezTo>
                  <a:cubicBezTo>
                    <a:pt x="174938" y="141781"/>
                    <a:pt x="173935" y="135975"/>
                    <a:pt x="171796" y="130551"/>
                  </a:cubicBezTo>
                  <a:cubicBezTo>
                    <a:pt x="169679" y="125304"/>
                    <a:pt x="166372" y="120621"/>
                    <a:pt x="162136" y="116869"/>
                  </a:cubicBezTo>
                  <a:cubicBezTo>
                    <a:pt x="162218" y="112796"/>
                    <a:pt x="161739" y="108731"/>
                    <a:pt x="160712" y="104788"/>
                  </a:cubicBezTo>
                  <a:cubicBezTo>
                    <a:pt x="160712" y="104690"/>
                    <a:pt x="160801" y="104592"/>
                    <a:pt x="160840" y="104493"/>
                  </a:cubicBezTo>
                  <a:cubicBezTo>
                    <a:pt x="161587" y="102716"/>
                    <a:pt x="162242" y="100901"/>
                    <a:pt x="162803" y="99056"/>
                  </a:cubicBezTo>
                  <a:cubicBezTo>
                    <a:pt x="165461" y="101261"/>
                    <a:pt x="168010" y="103604"/>
                    <a:pt x="170451" y="106083"/>
                  </a:cubicBezTo>
                  <a:close/>
                  <a:moveTo>
                    <a:pt x="160948" y="115809"/>
                  </a:moveTo>
                  <a:cubicBezTo>
                    <a:pt x="159570" y="114721"/>
                    <a:pt x="158113" y="113737"/>
                    <a:pt x="156589" y="112865"/>
                  </a:cubicBezTo>
                  <a:cubicBezTo>
                    <a:pt x="157818" y="110901"/>
                    <a:pt x="158929" y="108866"/>
                    <a:pt x="159917" y="106770"/>
                  </a:cubicBezTo>
                  <a:cubicBezTo>
                    <a:pt x="160562" y="109737"/>
                    <a:pt x="160897" y="112763"/>
                    <a:pt x="160918" y="115800"/>
                  </a:cubicBezTo>
                  <a:close/>
                  <a:moveTo>
                    <a:pt x="155833" y="113994"/>
                  </a:moveTo>
                  <a:cubicBezTo>
                    <a:pt x="157640" y="115041"/>
                    <a:pt x="159349" y="116250"/>
                    <a:pt x="160938" y="117605"/>
                  </a:cubicBezTo>
                  <a:cubicBezTo>
                    <a:pt x="160712" y="126566"/>
                    <a:pt x="158120" y="136410"/>
                    <a:pt x="153330" y="146430"/>
                  </a:cubicBezTo>
                  <a:cubicBezTo>
                    <a:pt x="150884" y="145068"/>
                    <a:pt x="148521" y="143563"/>
                    <a:pt x="146251" y="141926"/>
                  </a:cubicBezTo>
                  <a:lnTo>
                    <a:pt x="145947" y="141700"/>
                  </a:lnTo>
                  <a:cubicBezTo>
                    <a:pt x="147903" y="135588"/>
                    <a:pt x="148877" y="129204"/>
                    <a:pt x="148833" y="122787"/>
                  </a:cubicBezTo>
                  <a:cubicBezTo>
                    <a:pt x="151408" y="120061"/>
                    <a:pt x="153740" y="117115"/>
                    <a:pt x="155803" y="113984"/>
                  </a:cubicBezTo>
                  <a:close/>
                  <a:moveTo>
                    <a:pt x="159436" y="104798"/>
                  </a:moveTo>
                  <a:cubicBezTo>
                    <a:pt x="158306" y="107362"/>
                    <a:pt x="156994" y="109841"/>
                    <a:pt x="155509" y="112217"/>
                  </a:cubicBezTo>
                  <a:cubicBezTo>
                    <a:pt x="154084" y="111462"/>
                    <a:pt x="152608" y="110806"/>
                    <a:pt x="151091" y="110254"/>
                  </a:cubicBezTo>
                  <a:cubicBezTo>
                    <a:pt x="152737" y="104502"/>
                    <a:pt x="152926" y="98432"/>
                    <a:pt x="151641" y="92589"/>
                  </a:cubicBezTo>
                  <a:cubicBezTo>
                    <a:pt x="151474" y="91902"/>
                    <a:pt x="151297" y="91234"/>
                    <a:pt x="151101" y="90567"/>
                  </a:cubicBezTo>
                  <a:cubicBezTo>
                    <a:pt x="151788" y="90999"/>
                    <a:pt x="152475" y="91421"/>
                    <a:pt x="153153" y="91862"/>
                  </a:cubicBezTo>
                  <a:cubicBezTo>
                    <a:pt x="155961" y="95760"/>
                    <a:pt x="158077" y="100113"/>
                    <a:pt x="159407" y="104729"/>
                  </a:cubicBezTo>
                  <a:close/>
                  <a:moveTo>
                    <a:pt x="160231" y="102884"/>
                  </a:moveTo>
                  <a:cubicBezTo>
                    <a:pt x="159210" y="99719"/>
                    <a:pt x="157820" y="96685"/>
                    <a:pt x="156088" y="93845"/>
                  </a:cubicBezTo>
                  <a:cubicBezTo>
                    <a:pt x="158052" y="95232"/>
                    <a:pt x="159969" y="96684"/>
                    <a:pt x="161841" y="98202"/>
                  </a:cubicBezTo>
                  <a:cubicBezTo>
                    <a:pt x="161341" y="99773"/>
                    <a:pt x="160830" y="101333"/>
                    <a:pt x="160202" y="102874"/>
                  </a:cubicBezTo>
                  <a:close/>
                  <a:moveTo>
                    <a:pt x="129414" y="27441"/>
                  </a:moveTo>
                  <a:cubicBezTo>
                    <a:pt x="134411" y="26184"/>
                    <a:pt x="140076" y="24771"/>
                    <a:pt x="145279" y="25900"/>
                  </a:cubicBezTo>
                  <a:cubicBezTo>
                    <a:pt x="159416" y="28981"/>
                    <a:pt x="163491" y="47825"/>
                    <a:pt x="164413" y="63106"/>
                  </a:cubicBezTo>
                  <a:cubicBezTo>
                    <a:pt x="165091" y="74177"/>
                    <a:pt x="165218" y="85768"/>
                    <a:pt x="162263" y="96740"/>
                  </a:cubicBezTo>
                  <a:cubicBezTo>
                    <a:pt x="159613" y="94607"/>
                    <a:pt x="156880" y="92615"/>
                    <a:pt x="154066" y="90763"/>
                  </a:cubicBezTo>
                  <a:cubicBezTo>
                    <a:pt x="153411" y="89854"/>
                    <a:pt x="152724" y="88961"/>
                    <a:pt x="152004" y="88084"/>
                  </a:cubicBezTo>
                  <a:cubicBezTo>
                    <a:pt x="152871" y="86475"/>
                    <a:pt x="153477" y="84739"/>
                    <a:pt x="153801" y="82941"/>
                  </a:cubicBezTo>
                  <a:cubicBezTo>
                    <a:pt x="154449" y="78947"/>
                    <a:pt x="153222" y="75089"/>
                    <a:pt x="152240" y="72548"/>
                  </a:cubicBezTo>
                  <a:cubicBezTo>
                    <a:pt x="151528" y="70684"/>
                    <a:pt x="150705" y="68865"/>
                    <a:pt x="149776" y="67101"/>
                  </a:cubicBezTo>
                  <a:cubicBezTo>
                    <a:pt x="149559" y="63351"/>
                    <a:pt x="148252" y="59745"/>
                    <a:pt x="146016" y="56727"/>
                  </a:cubicBezTo>
                  <a:cubicBezTo>
                    <a:pt x="143512" y="53537"/>
                    <a:pt x="139899" y="51535"/>
                    <a:pt x="136709" y="49768"/>
                  </a:cubicBezTo>
                  <a:lnTo>
                    <a:pt x="130691" y="46431"/>
                  </a:lnTo>
                  <a:cubicBezTo>
                    <a:pt x="130445" y="46255"/>
                    <a:pt x="130190" y="46098"/>
                    <a:pt x="129945" y="45931"/>
                  </a:cubicBezTo>
                  <a:cubicBezTo>
                    <a:pt x="131172" y="39061"/>
                    <a:pt x="127981" y="32780"/>
                    <a:pt x="123799" y="28854"/>
                  </a:cubicBezTo>
                  <a:close/>
                  <a:moveTo>
                    <a:pt x="122179" y="29266"/>
                  </a:moveTo>
                  <a:cubicBezTo>
                    <a:pt x="126351" y="32760"/>
                    <a:pt x="129709" y="38708"/>
                    <a:pt x="128816" y="45175"/>
                  </a:cubicBezTo>
                  <a:cubicBezTo>
                    <a:pt x="123314" y="41620"/>
                    <a:pt x="117540" y="38505"/>
                    <a:pt x="111547" y="35861"/>
                  </a:cubicBezTo>
                  <a:cubicBezTo>
                    <a:pt x="109858" y="34968"/>
                    <a:pt x="108180" y="34105"/>
                    <a:pt x="106501" y="33300"/>
                  </a:cubicBezTo>
                  <a:cubicBezTo>
                    <a:pt x="111691" y="31939"/>
                    <a:pt x="116904" y="30594"/>
                    <a:pt x="122140" y="29266"/>
                  </a:cubicBezTo>
                  <a:close/>
                  <a:moveTo>
                    <a:pt x="110938" y="37118"/>
                  </a:moveTo>
                  <a:cubicBezTo>
                    <a:pt x="112247" y="37824"/>
                    <a:pt x="113576" y="38547"/>
                    <a:pt x="114924" y="39287"/>
                  </a:cubicBezTo>
                  <a:lnTo>
                    <a:pt x="128492" y="46804"/>
                  </a:lnTo>
                  <a:cubicBezTo>
                    <a:pt x="127704" y="49797"/>
                    <a:pt x="126136" y="52527"/>
                    <a:pt x="123946" y="54715"/>
                  </a:cubicBezTo>
                  <a:cubicBezTo>
                    <a:pt x="121001" y="47030"/>
                    <a:pt x="114306" y="41191"/>
                    <a:pt x="107954" y="36195"/>
                  </a:cubicBezTo>
                  <a:lnTo>
                    <a:pt x="106874" y="35351"/>
                  </a:lnTo>
                  <a:cubicBezTo>
                    <a:pt x="108189" y="35910"/>
                    <a:pt x="109544" y="36509"/>
                    <a:pt x="110899" y="37127"/>
                  </a:cubicBezTo>
                  <a:close/>
                  <a:moveTo>
                    <a:pt x="78138" y="29678"/>
                  </a:moveTo>
                  <a:cubicBezTo>
                    <a:pt x="79198" y="29436"/>
                    <a:pt x="80270" y="29250"/>
                    <a:pt x="81349" y="29119"/>
                  </a:cubicBezTo>
                  <a:cubicBezTo>
                    <a:pt x="80476" y="29566"/>
                    <a:pt x="79647" y="30095"/>
                    <a:pt x="78875" y="30699"/>
                  </a:cubicBezTo>
                  <a:cubicBezTo>
                    <a:pt x="76950" y="31708"/>
                    <a:pt x="75126" y="32897"/>
                    <a:pt x="73426" y="34252"/>
                  </a:cubicBezTo>
                  <a:cubicBezTo>
                    <a:pt x="72012" y="33948"/>
                    <a:pt x="70540" y="33673"/>
                    <a:pt x="69018" y="33457"/>
                  </a:cubicBezTo>
                  <a:cubicBezTo>
                    <a:pt x="71835" y="31744"/>
                    <a:pt x="74897" y="30473"/>
                    <a:pt x="78099" y="29688"/>
                  </a:cubicBezTo>
                  <a:close/>
                  <a:moveTo>
                    <a:pt x="47194" y="38511"/>
                  </a:moveTo>
                  <a:cubicBezTo>
                    <a:pt x="52878" y="34860"/>
                    <a:pt x="59260" y="34046"/>
                    <a:pt x="65229" y="34438"/>
                  </a:cubicBezTo>
                  <a:cubicBezTo>
                    <a:pt x="60332" y="38227"/>
                    <a:pt x="56091" y="42792"/>
                    <a:pt x="52672" y="47953"/>
                  </a:cubicBezTo>
                  <a:cubicBezTo>
                    <a:pt x="50187" y="45040"/>
                    <a:pt x="46956" y="42859"/>
                    <a:pt x="43326" y="41642"/>
                  </a:cubicBezTo>
                  <a:cubicBezTo>
                    <a:pt x="44494" y="40481"/>
                    <a:pt x="45776" y="39442"/>
                    <a:pt x="47155" y="38541"/>
                  </a:cubicBezTo>
                  <a:close/>
                  <a:moveTo>
                    <a:pt x="36611" y="41691"/>
                  </a:moveTo>
                  <a:cubicBezTo>
                    <a:pt x="38066" y="41783"/>
                    <a:pt x="39509" y="42013"/>
                    <a:pt x="40921" y="42378"/>
                  </a:cubicBezTo>
                  <a:cubicBezTo>
                    <a:pt x="39142" y="44446"/>
                    <a:pt x="37628" y="46727"/>
                    <a:pt x="36415" y="49170"/>
                  </a:cubicBezTo>
                  <a:cubicBezTo>
                    <a:pt x="34903" y="47599"/>
                    <a:pt x="33469" y="45990"/>
                    <a:pt x="32105" y="44262"/>
                  </a:cubicBezTo>
                  <a:cubicBezTo>
                    <a:pt x="32392" y="43411"/>
                    <a:pt x="32612" y="42538"/>
                    <a:pt x="32763" y="41652"/>
                  </a:cubicBezTo>
                  <a:cubicBezTo>
                    <a:pt x="34033" y="41598"/>
                    <a:pt x="35305" y="41621"/>
                    <a:pt x="36572" y="41721"/>
                  </a:cubicBezTo>
                  <a:close/>
                  <a:moveTo>
                    <a:pt x="16210" y="26970"/>
                  </a:moveTo>
                  <a:cubicBezTo>
                    <a:pt x="17625" y="26396"/>
                    <a:pt x="19157" y="26170"/>
                    <a:pt x="20677" y="26312"/>
                  </a:cubicBezTo>
                  <a:lnTo>
                    <a:pt x="20825" y="26734"/>
                  </a:lnTo>
                  <a:cubicBezTo>
                    <a:pt x="19317" y="27184"/>
                    <a:pt x="17729" y="27301"/>
                    <a:pt x="16171" y="27077"/>
                  </a:cubicBezTo>
                  <a:close/>
                  <a:moveTo>
                    <a:pt x="12558" y="57708"/>
                  </a:moveTo>
                  <a:cubicBezTo>
                    <a:pt x="8556" y="57741"/>
                    <a:pt x="4662" y="56404"/>
                    <a:pt x="1524" y="53920"/>
                  </a:cubicBezTo>
                  <a:cubicBezTo>
                    <a:pt x="3634" y="50200"/>
                    <a:pt x="7885" y="48434"/>
                    <a:pt x="12068" y="46942"/>
                  </a:cubicBezTo>
                  <a:cubicBezTo>
                    <a:pt x="17300" y="45077"/>
                    <a:pt x="23014" y="43016"/>
                    <a:pt x="28757" y="42113"/>
                  </a:cubicBezTo>
                  <a:cubicBezTo>
                    <a:pt x="29376" y="42977"/>
                    <a:pt x="30014" y="43821"/>
                    <a:pt x="30662" y="44655"/>
                  </a:cubicBezTo>
                  <a:cubicBezTo>
                    <a:pt x="27844" y="51937"/>
                    <a:pt x="20216" y="57747"/>
                    <a:pt x="12519" y="57777"/>
                  </a:cubicBezTo>
                  <a:close/>
                  <a:moveTo>
                    <a:pt x="31211" y="43085"/>
                  </a:moveTo>
                  <a:cubicBezTo>
                    <a:pt x="30907" y="42692"/>
                    <a:pt x="30613" y="42290"/>
                    <a:pt x="30318" y="41887"/>
                  </a:cubicBezTo>
                  <a:cubicBezTo>
                    <a:pt x="30721" y="41887"/>
                    <a:pt x="31123" y="41789"/>
                    <a:pt x="31526" y="41760"/>
                  </a:cubicBezTo>
                  <a:cubicBezTo>
                    <a:pt x="31359" y="42270"/>
                    <a:pt x="31241" y="42712"/>
                    <a:pt x="31133" y="43153"/>
                  </a:cubicBezTo>
                  <a:close/>
                  <a:moveTo>
                    <a:pt x="25674" y="28069"/>
                  </a:moveTo>
                  <a:cubicBezTo>
                    <a:pt x="29772" y="30700"/>
                    <a:pt x="32097" y="35364"/>
                    <a:pt x="31732" y="40219"/>
                  </a:cubicBezTo>
                  <a:cubicBezTo>
                    <a:pt x="31737" y="40268"/>
                    <a:pt x="31737" y="40317"/>
                    <a:pt x="31732" y="40366"/>
                  </a:cubicBezTo>
                  <a:cubicBezTo>
                    <a:pt x="30966" y="40435"/>
                    <a:pt x="30200" y="40533"/>
                    <a:pt x="29435" y="40641"/>
                  </a:cubicBezTo>
                  <a:cubicBezTo>
                    <a:pt x="26593" y="36602"/>
                    <a:pt x="24284" y="32215"/>
                    <a:pt x="22562" y="27588"/>
                  </a:cubicBezTo>
                  <a:cubicBezTo>
                    <a:pt x="22965" y="27431"/>
                    <a:pt x="23367" y="27264"/>
                    <a:pt x="23760" y="27068"/>
                  </a:cubicBezTo>
                  <a:cubicBezTo>
                    <a:pt x="24404" y="27367"/>
                    <a:pt x="25018" y="27725"/>
                    <a:pt x="25596" y="28137"/>
                  </a:cubicBezTo>
                  <a:close/>
                  <a:moveTo>
                    <a:pt x="23387" y="1305"/>
                  </a:moveTo>
                  <a:cubicBezTo>
                    <a:pt x="26394" y="2226"/>
                    <a:pt x="28849" y="4412"/>
                    <a:pt x="30112" y="7292"/>
                  </a:cubicBezTo>
                  <a:cubicBezTo>
                    <a:pt x="31645" y="10472"/>
                    <a:pt x="31894" y="14120"/>
                    <a:pt x="30809" y="17479"/>
                  </a:cubicBezTo>
                  <a:cubicBezTo>
                    <a:pt x="29614" y="20872"/>
                    <a:pt x="27219" y="23710"/>
                    <a:pt x="24074" y="25458"/>
                  </a:cubicBezTo>
                  <a:cubicBezTo>
                    <a:pt x="23956" y="25527"/>
                    <a:pt x="23848" y="25595"/>
                    <a:pt x="23721" y="25654"/>
                  </a:cubicBezTo>
                  <a:cubicBezTo>
                    <a:pt x="23034" y="25400"/>
                    <a:pt x="22324" y="25216"/>
                    <a:pt x="21600" y="25105"/>
                  </a:cubicBezTo>
                  <a:cubicBezTo>
                    <a:pt x="21450" y="24640"/>
                    <a:pt x="21312" y="24179"/>
                    <a:pt x="21188" y="23721"/>
                  </a:cubicBezTo>
                  <a:cubicBezTo>
                    <a:pt x="19990" y="19501"/>
                    <a:pt x="17830" y="8970"/>
                    <a:pt x="23387" y="1305"/>
                  </a:cubicBezTo>
                  <a:close/>
                </a:path>
              </a:pathLst>
            </a:custGeom>
            <a:solidFill>
              <a:schemeClr val="accent4">
                <a:lumMod val="20000"/>
                <a:lumOff val="80000"/>
              </a:schemeClr>
            </a:solidFill>
            <a:ln w="979" cap="flat">
              <a:noFill/>
              <a:prstDash val="solid"/>
              <a:miter/>
            </a:ln>
          </p:spPr>
          <p:txBody>
            <a:bodyPr rtlCol="0" anchor="ctr"/>
            <a:lstStyle/>
            <a:p>
              <a:endParaRPr lang="en-VN">
                <a:solidFill>
                  <a:schemeClr val="accent4">
                    <a:lumMod val="20000"/>
                    <a:lumOff val="80000"/>
                  </a:schemeClr>
                </a:solidFill>
              </a:endParaRPr>
            </a:p>
          </p:txBody>
        </p:sp>
        <p:sp>
          <p:nvSpPr>
            <p:cNvPr id="180" name="Oval 179">
              <a:extLst>
                <a:ext uri="{FF2B5EF4-FFF2-40B4-BE49-F238E27FC236}">
                  <a16:creationId xmlns:a16="http://schemas.microsoft.com/office/drawing/2014/main" id="{6B193395-EE74-A041-A317-39F532848C74}"/>
                </a:ext>
              </a:extLst>
            </p:cNvPr>
            <p:cNvSpPr/>
            <p:nvPr/>
          </p:nvSpPr>
          <p:spPr>
            <a:xfrm>
              <a:off x="9648241" y="2703674"/>
              <a:ext cx="157288" cy="157288"/>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1" name="Triangle 180">
              <a:extLst>
                <a:ext uri="{FF2B5EF4-FFF2-40B4-BE49-F238E27FC236}">
                  <a16:creationId xmlns:a16="http://schemas.microsoft.com/office/drawing/2014/main" id="{6159F620-F7DF-5F47-8BCA-A3AD9E27D97B}"/>
                </a:ext>
              </a:extLst>
            </p:cNvPr>
            <p:cNvSpPr/>
            <p:nvPr/>
          </p:nvSpPr>
          <p:spPr>
            <a:xfrm rot="10800000">
              <a:off x="9653264" y="4151157"/>
              <a:ext cx="231487" cy="199558"/>
            </a:xfrm>
            <a:prstGeom prst="triangl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82" name="Freeform 181">
              <a:extLst>
                <a:ext uri="{FF2B5EF4-FFF2-40B4-BE49-F238E27FC236}">
                  <a16:creationId xmlns:a16="http://schemas.microsoft.com/office/drawing/2014/main" id="{45D50CF4-3035-354F-B14F-6E6721116E15}"/>
                </a:ext>
              </a:extLst>
            </p:cNvPr>
            <p:cNvSpPr/>
            <p:nvPr/>
          </p:nvSpPr>
          <p:spPr>
            <a:xfrm rot="1181681">
              <a:off x="9638029" y="3999307"/>
              <a:ext cx="135159" cy="249706"/>
            </a:xfrm>
            <a:custGeom>
              <a:avLst/>
              <a:gdLst>
                <a:gd name="connsiteX0" fmla="*/ 0 w 185634"/>
                <a:gd name="connsiteY0" fmla="*/ 0 h 226502"/>
                <a:gd name="connsiteX1" fmla="*/ 167780 w 185634"/>
                <a:gd name="connsiteY1" fmla="*/ 100667 h 226502"/>
                <a:gd name="connsiteX2" fmla="*/ 184558 w 185634"/>
                <a:gd name="connsiteY2" fmla="*/ 226502 h 226502"/>
              </a:gdLst>
              <a:ahLst/>
              <a:cxnLst>
                <a:cxn ang="0">
                  <a:pos x="connsiteX0" y="connsiteY0"/>
                </a:cxn>
                <a:cxn ang="0">
                  <a:pos x="connsiteX1" y="connsiteY1"/>
                </a:cxn>
                <a:cxn ang="0">
                  <a:pos x="connsiteX2" y="connsiteY2"/>
                </a:cxn>
              </a:cxnLst>
              <a:rect l="l" t="t" r="r" b="b"/>
              <a:pathLst>
                <a:path w="185634" h="226502">
                  <a:moveTo>
                    <a:pt x="0" y="0"/>
                  </a:moveTo>
                  <a:cubicBezTo>
                    <a:pt x="68510" y="31458"/>
                    <a:pt x="137020" y="62917"/>
                    <a:pt x="167780" y="100667"/>
                  </a:cubicBezTo>
                  <a:cubicBezTo>
                    <a:pt x="198540" y="138417"/>
                    <a:pt x="178965" y="205530"/>
                    <a:pt x="184558" y="226502"/>
                  </a:cubicBezTo>
                </a:path>
              </a:pathLst>
            </a:custGeom>
            <a:no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pic>
        <p:nvPicPr>
          <p:cNvPr id="118" name="Picture 4">
            <a:extLst>
              <a:ext uri="{FF2B5EF4-FFF2-40B4-BE49-F238E27FC236}">
                <a16:creationId xmlns:a16="http://schemas.microsoft.com/office/drawing/2014/main" id="{79C2AEB1-4CCA-49BE-ADC1-86E4BB7FC9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058" y="3241516"/>
            <a:ext cx="1656184" cy="1490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4530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 name="Oval 1191">
            <a:extLst>
              <a:ext uri="{FF2B5EF4-FFF2-40B4-BE49-F238E27FC236}">
                <a16:creationId xmlns:a16="http://schemas.microsoft.com/office/drawing/2014/main" id="{FA9F630F-034D-8645-9524-F417C37AD247}"/>
              </a:ext>
            </a:extLst>
          </p:cNvPr>
          <p:cNvSpPr/>
          <p:nvPr/>
        </p:nvSpPr>
        <p:spPr>
          <a:xfrm>
            <a:off x="6563787" y="2143628"/>
            <a:ext cx="8534599" cy="6900785"/>
          </a:xfrm>
          <a:prstGeom prst="ellipse">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77" name="Group 76">
            <a:extLst>
              <a:ext uri="{FF2B5EF4-FFF2-40B4-BE49-F238E27FC236}">
                <a16:creationId xmlns:a16="http://schemas.microsoft.com/office/drawing/2014/main" id="{6DB281E7-AEBA-654A-BDE6-9720EE265301}"/>
              </a:ext>
            </a:extLst>
          </p:cNvPr>
          <p:cNvGrpSpPr/>
          <p:nvPr/>
        </p:nvGrpSpPr>
        <p:grpSpPr>
          <a:xfrm>
            <a:off x="1385146" y="211931"/>
            <a:ext cx="3270694" cy="6392168"/>
            <a:chOff x="257174" y="247650"/>
            <a:chExt cx="3248025" cy="6434138"/>
          </a:xfrm>
        </p:grpSpPr>
        <p:grpSp>
          <p:nvGrpSpPr>
            <p:cNvPr id="78" name="Group 77">
              <a:extLst>
                <a:ext uri="{FF2B5EF4-FFF2-40B4-BE49-F238E27FC236}">
                  <a16:creationId xmlns:a16="http://schemas.microsoft.com/office/drawing/2014/main" id="{6F5356D8-7385-ED4A-87AF-51DC982D0B56}"/>
                </a:ext>
              </a:extLst>
            </p:cNvPr>
            <p:cNvGrpSpPr/>
            <p:nvPr/>
          </p:nvGrpSpPr>
          <p:grpSpPr>
            <a:xfrm>
              <a:off x="257174" y="247650"/>
              <a:ext cx="3248025" cy="6434138"/>
              <a:chOff x="257174" y="247650"/>
              <a:chExt cx="3248025" cy="6434138"/>
            </a:xfrm>
          </p:grpSpPr>
          <p:sp>
            <p:nvSpPr>
              <p:cNvPr id="80" name="Rectangle: Rounded Corners 8">
                <a:extLst>
                  <a:ext uri="{FF2B5EF4-FFF2-40B4-BE49-F238E27FC236}">
                    <a16:creationId xmlns:a16="http://schemas.microsoft.com/office/drawing/2014/main" id="{8D9C0079-CF68-E943-8ED3-AAFE50F5E4F0}"/>
                  </a:ext>
                </a:extLst>
              </p:cNvPr>
              <p:cNvSpPr/>
              <p:nvPr/>
            </p:nvSpPr>
            <p:spPr>
              <a:xfrm>
                <a:off x="257174" y="247650"/>
                <a:ext cx="3248025" cy="6362700"/>
              </a:xfrm>
              <a:prstGeom prst="roundRect">
                <a:avLst>
                  <a:gd name="adj" fmla="val 11080"/>
                </a:avLst>
              </a:prstGeom>
              <a:solidFill>
                <a:schemeClr val="tx1"/>
              </a:solidFill>
              <a:ln w="76200">
                <a:solidFill>
                  <a:srgbClr val="93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1" name="Rectangle: Rounded Corners 18">
                <a:extLst>
                  <a:ext uri="{FF2B5EF4-FFF2-40B4-BE49-F238E27FC236}">
                    <a16:creationId xmlns:a16="http://schemas.microsoft.com/office/drawing/2014/main" id="{20EE1799-830C-8748-8D04-A9C2131642DD}"/>
                  </a:ext>
                </a:extLst>
              </p:cNvPr>
              <p:cNvSpPr/>
              <p:nvPr/>
            </p:nvSpPr>
            <p:spPr>
              <a:xfrm>
                <a:off x="366998" y="357187"/>
                <a:ext cx="3028376" cy="6143625"/>
              </a:xfrm>
              <a:prstGeom prst="roundRect">
                <a:avLst>
                  <a:gd name="adj" fmla="val 9252"/>
                </a:avLst>
              </a:prstGeom>
              <a:solidFill>
                <a:srgbClr val="DDCDC7"/>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2" name="Rectangle: Rounded Corners 5">
                <a:extLst>
                  <a:ext uri="{FF2B5EF4-FFF2-40B4-BE49-F238E27FC236}">
                    <a16:creationId xmlns:a16="http://schemas.microsoft.com/office/drawing/2014/main" id="{9A2187C9-F2AC-D946-AE02-F5C8A9B9695A}"/>
                  </a:ext>
                </a:extLst>
              </p:cNvPr>
              <p:cNvSpPr/>
              <p:nvPr/>
            </p:nvSpPr>
            <p:spPr>
              <a:xfrm>
                <a:off x="742951" y="6572250"/>
                <a:ext cx="2247900" cy="109538"/>
              </a:xfrm>
              <a:prstGeom prst="roundRect">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3" name="Rectangle: Rounded Corners 6">
                <a:extLst>
                  <a:ext uri="{FF2B5EF4-FFF2-40B4-BE49-F238E27FC236}">
                    <a16:creationId xmlns:a16="http://schemas.microsoft.com/office/drawing/2014/main" id="{12562032-7F2A-E246-BDA3-669B2F93A611}"/>
                  </a:ext>
                </a:extLst>
              </p:cNvPr>
              <p:cNvSpPr/>
              <p:nvPr/>
            </p:nvSpPr>
            <p:spPr>
              <a:xfrm>
                <a:off x="612759"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4" name="Rectangle: Rounded Corners 23">
                <a:extLst>
                  <a:ext uri="{FF2B5EF4-FFF2-40B4-BE49-F238E27FC236}">
                    <a16:creationId xmlns:a16="http://schemas.microsoft.com/office/drawing/2014/main" id="{61BDBE0A-D0DA-BC42-931D-FD9358B5691B}"/>
                  </a:ext>
                </a:extLst>
              </p:cNvPr>
              <p:cNvSpPr/>
              <p:nvPr/>
            </p:nvSpPr>
            <p:spPr>
              <a:xfrm>
                <a:off x="2932097" y="6572250"/>
                <a:ext cx="166687" cy="76200"/>
              </a:xfrm>
              <a:prstGeom prst="roundRect">
                <a:avLst>
                  <a:gd name="adj" fmla="val 5000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sp>
          <p:nvSpPr>
            <p:cNvPr id="79" name="Oval 78">
              <a:extLst>
                <a:ext uri="{FF2B5EF4-FFF2-40B4-BE49-F238E27FC236}">
                  <a16:creationId xmlns:a16="http://schemas.microsoft.com/office/drawing/2014/main" id="{657775D6-8CC3-274B-90B4-8B245388387D}"/>
                </a:ext>
              </a:extLst>
            </p:cNvPr>
            <p:cNvSpPr/>
            <p:nvPr/>
          </p:nvSpPr>
          <p:spPr>
            <a:xfrm>
              <a:off x="527050" y="482495"/>
              <a:ext cx="215901" cy="2159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86" name="Group 85">
            <a:extLst>
              <a:ext uri="{FF2B5EF4-FFF2-40B4-BE49-F238E27FC236}">
                <a16:creationId xmlns:a16="http://schemas.microsoft.com/office/drawing/2014/main" id="{0625A566-F202-CD4B-8271-CA3C7B4371E0}"/>
              </a:ext>
            </a:extLst>
          </p:cNvPr>
          <p:cNvGrpSpPr/>
          <p:nvPr/>
        </p:nvGrpSpPr>
        <p:grpSpPr>
          <a:xfrm>
            <a:off x="551384" y="8613576"/>
            <a:ext cx="2501637" cy="2160240"/>
            <a:chOff x="6536962" y="1844824"/>
            <a:chExt cx="3600400" cy="3109056"/>
          </a:xfrm>
        </p:grpSpPr>
        <p:sp>
          <p:nvSpPr>
            <p:cNvPr id="85" name="Oval 84">
              <a:extLst>
                <a:ext uri="{FF2B5EF4-FFF2-40B4-BE49-F238E27FC236}">
                  <a16:creationId xmlns:a16="http://schemas.microsoft.com/office/drawing/2014/main" id="{705E5F43-31E1-2249-86D8-B65B455250D5}"/>
                </a:ext>
              </a:extLst>
            </p:cNvPr>
            <p:cNvSpPr/>
            <p:nvPr/>
          </p:nvSpPr>
          <p:spPr>
            <a:xfrm>
              <a:off x="6536962" y="2349881"/>
              <a:ext cx="3600400" cy="2603999"/>
            </a:xfrm>
            <a:prstGeom prst="ellipse">
              <a:avLst/>
            </a:prstGeom>
            <a:solidFill>
              <a:schemeClr val="accent4">
                <a:lumMod val="20000"/>
                <a:lumOff val="80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68" name="Group 67">
              <a:extLst>
                <a:ext uri="{FF2B5EF4-FFF2-40B4-BE49-F238E27FC236}">
                  <a16:creationId xmlns:a16="http://schemas.microsoft.com/office/drawing/2014/main" id="{D4EBD9EF-A85D-9447-85FC-C09DAB7A947D}"/>
                </a:ext>
              </a:extLst>
            </p:cNvPr>
            <p:cNvGrpSpPr/>
            <p:nvPr/>
          </p:nvGrpSpPr>
          <p:grpSpPr>
            <a:xfrm>
              <a:off x="6888088" y="1844824"/>
              <a:ext cx="3196555" cy="2790003"/>
              <a:chOff x="6888088" y="1844824"/>
              <a:chExt cx="3196555" cy="2790003"/>
            </a:xfrm>
          </p:grpSpPr>
          <p:sp>
            <p:nvSpPr>
              <p:cNvPr id="5" name="Graphic 3">
                <a:extLst>
                  <a:ext uri="{FF2B5EF4-FFF2-40B4-BE49-F238E27FC236}">
                    <a16:creationId xmlns:a16="http://schemas.microsoft.com/office/drawing/2014/main" id="{87141EE6-660B-614E-9E0D-140DBC2056DB}"/>
                  </a:ext>
                </a:extLst>
              </p:cNvPr>
              <p:cNvSpPr/>
              <p:nvPr/>
            </p:nvSpPr>
            <p:spPr>
              <a:xfrm>
                <a:off x="7355921" y="2816064"/>
                <a:ext cx="101451" cy="379157"/>
              </a:xfrm>
              <a:custGeom>
                <a:avLst/>
                <a:gdLst>
                  <a:gd name="connsiteX0" fmla="*/ 62123 w 101451"/>
                  <a:gd name="connsiteY0" fmla="*/ -117 h 379157"/>
                  <a:gd name="connsiteX1" fmla="*/ 39614 w 101451"/>
                  <a:gd name="connsiteY1" fmla="*/ 407 h 379157"/>
                  <a:gd name="connsiteX2" fmla="*/ 34208 w 101451"/>
                  <a:gd name="connsiteY2" fmla="*/ 4673 h 379157"/>
                  <a:gd name="connsiteX3" fmla="*/ 19849 w 101451"/>
                  <a:gd name="connsiteY3" fmla="*/ 112466 h 379157"/>
                  <a:gd name="connsiteX4" fmla="*/ 10586 w 101451"/>
                  <a:gd name="connsiteY4" fmla="*/ 133819 h 379157"/>
                  <a:gd name="connsiteX5" fmla="*/ 119 w 101451"/>
                  <a:gd name="connsiteY5" fmla="*/ 169391 h 379157"/>
                  <a:gd name="connsiteX6" fmla="*/ 119 w 101451"/>
                  <a:gd name="connsiteY6" fmla="*/ 352496 h 379157"/>
                  <a:gd name="connsiteX7" fmla="*/ 17938 w 101451"/>
                  <a:gd name="connsiteY7" fmla="*/ 376911 h 379157"/>
                  <a:gd name="connsiteX8" fmla="*/ 85500 w 101451"/>
                  <a:gd name="connsiteY8" fmla="*/ 376911 h 379157"/>
                  <a:gd name="connsiteX9" fmla="*/ 100504 w 101451"/>
                  <a:gd name="connsiteY9" fmla="*/ 351540 h 379157"/>
                  <a:gd name="connsiteX10" fmla="*/ 100504 w 101451"/>
                  <a:gd name="connsiteY10" fmla="*/ 171246 h 379157"/>
                  <a:gd name="connsiteX11" fmla="*/ 91242 w 101451"/>
                  <a:gd name="connsiteY11" fmla="*/ 135396 h 379157"/>
                  <a:gd name="connsiteX12" fmla="*/ 82254 w 101451"/>
                  <a:gd name="connsiteY12" fmla="*/ 114164 h 379157"/>
                  <a:gd name="connsiteX13" fmla="*/ 67341 w 101451"/>
                  <a:gd name="connsiteY13" fmla="*/ 4114 h 379157"/>
                  <a:gd name="connsiteX14" fmla="*/ 62123 w 101451"/>
                  <a:gd name="connsiteY14" fmla="*/ -117 h 3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57">
                    <a:moveTo>
                      <a:pt x="62123" y="-117"/>
                    </a:moveTo>
                    <a:cubicBezTo>
                      <a:pt x="54644" y="634"/>
                      <a:pt x="47118" y="813"/>
                      <a:pt x="39614" y="407"/>
                    </a:cubicBezTo>
                    <a:cubicBezTo>
                      <a:pt x="36952" y="114"/>
                      <a:pt x="34548" y="2014"/>
                      <a:pt x="34208" y="4673"/>
                    </a:cubicBezTo>
                    <a:lnTo>
                      <a:pt x="19849" y="112466"/>
                    </a:lnTo>
                    <a:cubicBezTo>
                      <a:pt x="18745" y="120291"/>
                      <a:pt x="15543" y="127671"/>
                      <a:pt x="10586" y="133819"/>
                    </a:cubicBezTo>
                    <a:cubicBezTo>
                      <a:pt x="2327" y="143714"/>
                      <a:pt x="-1465" y="156596"/>
                      <a:pt x="119" y="169391"/>
                    </a:cubicBezTo>
                    <a:lnTo>
                      <a:pt x="119" y="352496"/>
                    </a:lnTo>
                    <a:cubicBezTo>
                      <a:pt x="119" y="352496"/>
                      <a:pt x="-806" y="376911"/>
                      <a:pt x="17938" y="376911"/>
                    </a:cubicBezTo>
                    <a:cubicBezTo>
                      <a:pt x="40368" y="379732"/>
                      <a:pt x="63065" y="379732"/>
                      <a:pt x="85500" y="376911"/>
                    </a:cubicBezTo>
                    <a:cubicBezTo>
                      <a:pt x="85500" y="376911"/>
                      <a:pt x="100504" y="374068"/>
                      <a:pt x="100504" y="351540"/>
                    </a:cubicBezTo>
                    <a:lnTo>
                      <a:pt x="100504" y="171246"/>
                    </a:lnTo>
                    <a:cubicBezTo>
                      <a:pt x="102821" y="158513"/>
                      <a:pt x="99435" y="145408"/>
                      <a:pt x="91242" y="135396"/>
                    </a:cubicBezTo>
                    <a:cubicBezTo>
                      <a:pt x="86451" y="129221"/>
                      <a:pt x="83353" y="121907"/>
                      <a:pt x="82254" y="114164"/>
                    </a:cubicBezTo>
                    <a:lnTo>
                      <a:pt x="67341" y="4114"/>
                    </a:lnTo>
                    <a:cubicBezTo>
                      <a:pt x="66992" y="1546"/>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6" name="Graphic 3">
                <a:extLst>
                  <a:ext uri="{FF2B5EF4-FFF2-40B4-BE49-F238E27FC236}">
                    <a16:creationId xmlns:a16="http://schemas.microsoft.com/office/drawing/2014/main" id="{87141EE6-660B-614E-9E0D-140DBC2056DB}"/>
                  </a:ext>
                </a:extLst>
              </p:cNvPr>
              <p:cNvSpPr/>
              <p:nvPr/>
            </p:nvSpPr>
            <p:spPr>
              <a:xfrm>
                <a:off x="7352840" y="2812973"/>
                <a:ext cx="107628" cy="385333"/>
              </a:xfrm>
              <a:custGeom>
                <a:avLst/>
                <a:gdLst>
                  <a:gd name="connsiteX0" fmla="*/ 54732 w 107628"/>
                  <a:gd name="connsiteY0" fmla="*/ 385203 h 385333"/>
                  <a:gd name="connsiteX1" fmla="*/ 20818 w 107628"/>
                  <a:gd name="connsiteY1" fmla="*/ 383094 h 385333"/>
                  <a:gd name="connsiteX2" fmla="*/ 7297 w 107628"/>
                  <a:gd name="connsiteY2" fmla="*/ 377552 h 385333"/>
                  <a:gd name="connsiteX3" fmla="*/ 116 w 107628"/>
                  <a:gd name="connsiteY3" fmla="*/ 355470 h 385333"/>
                  <a:gd name="connsiteX4" fmla="*/ 111 w 107628"/>
                  <a:gd name="connsiteY4" fmla="*/ 172669 h 385333"/>
                  <a:gd name="connsiteX5" fmla="*/ 11298 w 107628"/>
                  <a:gd name="connsiteY5" fmla="*/ 134932 h 385333"/>
                  <a:gd name="connsiteX6" fmla="*/ 19876 w 107628"/>
                  <a:gd name="connsiteY6" fmla="*/ 115125 h 385333"/>
                  <a:gd name="connsiteX7" fmla="*/ 34230 w 107628"/>
                  <a:gd name="connsiteY7" fmla="*/ 7354 h 385333"/>
                  <a:gd name="connsiteX8" fmla="*/ 43031 w 107628"/>
                  <a:gd name="connsiteY8" fmla="*/ 428 h 385333"/>
                  <a:gd name="connsiteX9" fmla="*/ 64894 w 107628"/>
                  <a:gd name="connsiteY9" fmla="*/ -100 h 385333"/>
                  <a:gd name="connsiteX10" fmla="*/ 64981 w 107628"/>
                  <a:gd name="connsiteY10" fmla="*/ -109 h 385333"/>
                  <a:gd name="connsiteX11" fmla="*/ 73480 w 107628"/>
                  <a:gd name="connsiteY11" fmla="*/ 6786 h 385333"/>
                  <a:gd name="connsiteX12" fmla="*/ 88398 w 107628"/>
                  <a:gd name="connsiteY12" fmla="*/ 116841 h 385333"/>
                  <a:gd name="connsiteX13" fmla="*/ 96762 w 107628"/>
                  <a:gd name="connsiteY13" fmla="*/ 136591 h 385333"/>
                  <a:gd name="connsiteX14" fmla="*/ 106674 w 107628"/>
                  <a:gd name="connsiteY14" fmla="*/ 174613 h 385333"/>
                  <a:gd name="connsiteX15" fmla="*/ 106674 w 107628"/>
                  <a:gd name="connsiteY15" fmla="*/ 354631 h 385333"/>
                  <a:gd name="connsiteX16" fmla="*/ 89152 w 107628"/>
                  <a:gd name="connsiteY16" fmla="*/ 383041 h 385333"/>
                  <a:gd name="connsiteX17" fmla="*/ 54732 w 107628"/>
                  <a:gd name="connsiteY17" fmla="*/ 385203 h 385333"/>
                  <a:gd name="connsiteX18" fmla="*/ 42276 w 107628"/>
                  <a:gd name="connsiteY18" fmla="*/ 6572 h 385333"/>
                  <a:gd name="connsiteX19" fmla="*/ 40352 w 107628"/>
                  <a:gd name="connsiteY19" fmla="*/ 8153 h 385333"/>
                  <a:gd name="connsiteX20" fmla="*/ 25993 w 107628"/>
                  <a:gd name="connsiteY20" fmla="*/ 115963 h 385333"/>
                  <a:gd name="connsiteX21" fmla="*/ 16071 w 107628"/>
                  <a:gd name="connsiteY21" fmla="*/ 138853 h 385333"/>
                  <a:gd name="connsiteX22" fmla="*/ 6263 w 107628"/>
                  <a:gd name="connsiteY22" fmla="*/ 172102 h 385333"/>
                  <a:gd name="connsiteX23" fmla="*/ 6289 w 107628"/>
                  <a:gd name="connsiteY23" fmla="*/ 172482 h 385333"/>
                  <a:gd name="connsiteX24" fmla="*/ 6289 w 107628"/>
                  <a:gd name="connsiteY24" fmla="*/ 355588 h 385333"/>
                  <a:gd name="connsiteX25" fmla="*/ 11761 w 107628"/>
                  <a:gd name="connsiteY25" fmla="*/ 373282 h 385333"/>
                  <a:gd name="connsiteX26" fmla="*/ 21019 w 107628"/>
                  <a:gd name="connsiteY26" fmla="*/ 376915 h 385333"/>
                  <a:gd name="connsiteX27" fmla="*/ 21403 w 107628"/>
                  <a:gd name="connsiteY27" fmla="*/ 376937 h 385333"/>
                  <a:gd name="connsiteX28" fmla="*/ 88193 w 107628"/>
                  <a:gd name="connsiteY28" fmla="*/ 376937 h 385333"/>
                  <a:gd name="connsiteX29" fmla="*/ 100496 w 107628"/>
                  <a:gd name="connsiteY29" fmla="*/ 354631 h 385333"/>
                  <a:gd name="connsiteX30" fmla="*/ 100549 w 107628"/>
                  <a:gd name="connsiteY30" fmla="*/ 173783 h 385333"/>
                  <a:gd name="connsiteX31" fmla="*/ 91932 w 107628"/>
                  <a:gd name="connsiteY31" fmla="*/ 140447 h 385333"/>
                  <a:gd name="connsiteX32" fmla="*/ 82281 w 107628"/>
                  <a:gd name="connsiteY32" fmla="*/ 117688 h 385333"/>
                  <a:gd name="connsiteX33" fmla="*/ 67363 w 107628"/>
                  <a:gd name="connsiteY33" fmla="*/ 7620 h 385333"/>
                  <a:gd name="connsiteX34" fmla="*/ 65461 w 107628"/>
                  <a:gd name="connsiteY34" fmla="*/ 6052 h 385333"/>
                  <a:gd name="connsiteX35" fmla="*/ 42529 w 107628"/>
                  <a:gd name="connsiteY35" fmla="*/ 6585 h 385333"/>
                  <a:gd name="connsiteX36" fmla="*/ 42276 w 107628"/>
                  <a:gd name="connsiteY36" fmla="*/ 6572 h 38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8" h="385333">
                    <a:moveTo>
                      <a:pt x="54732" y="385203"/>
                    </a:moveTo>
                    <a:cubicBezTo>
                      <a:pt x="43393" y="385207"/>
                      <a:pt x="32066" y="384500"/>
                      <a:pt x="20818" y="383094"/>
                    </a:cubicBezTo>
                    <a:cubicBezTo>
                      <a:pt x="15735" y="383212"/>
                      <a:pt x="10836" y="381207"/>
                      <a:pt x="7297" y="377552"/>
                    </a:cubicBezTo>
                    <a:cubicBezTo>
                      <a:pt x="-329" y="369627"/>
                      <a:pt x="94" y="356046"/>
                      <a:pt x="116" y="355470"/>
                    </a:cubicBezTo>
                    <a:lnTo>
                      <a:pt x="111" y="172669"/>
                    </a:lnTo>
                    <a:cubicBezTo>
                      <a:pt x="-1494" y="159084"/>
                      <a:pt x="2550" y="145438"/>
                      <a:pt x="11298" y="134932"/>
                    </a:cubicBezTo>
                    <a:cubicBezTo>
                      <a:pt x="15888" y="129220"/>
                      <a:pt x="18851" y="122378"/>
                      <a:pt x="19876" y="115125"/>
                    </a:cubicBezTo>
                    <a:lnTo>
                      <a:pt x="34230" y="7354"/>
                    </a:lnTo>
                    <a:cubicBezTo>
                      <a:pt x="34811" y="3044"/>
                      <a:pt x="38707" y="-22"/>
                      <a:pt x="43031" y="428"/>
                    </a:cubicBezTo>
                    <a:cubicBezTo>
                      <a:pt x="50321" y="812"/>
                      <a:pt x="57629" y="633"/>
                      <a:pt x="64894" y="-100"/>
                    </a:cubicBezTo>
                    <a:lnTo>
                      <a:pt x="64981" y="-109"/>
                    </a:lnTo>
                    <a:cubicBezTo>
                      <a:pt x="69187" y="-415"/>
                      <a:pt x="72909" y="2603"/>
                      <a:pt x="73480" y="6786"/>
                    </a:cubicBezTo>
                    <a:lnTo>
                      <a:pt x="88398" y="116841"/>
                    </a:lnTo>
                    <a:cubicBezTo>
                      <a:pt x="89423" y="124041"/>
                      <a:pt x="92303" y="130845"/>
                      <a:pt x="96762" y="136591"/>
                    </a:cubicBezTo>
                    <a:cubicBezTo>
                      <a:pt x="105444" y="147211"/>
                      <a:pt x="109065" y="161098"/>
                      <a:pt x="106674" y="174613"/>
                    </a:cubicBezTo>
                    <a:lnTo>
                      <a:pt x="106674" y="354631"/>
                    </a:lnTo>
                    <a:cubicBezTo>
                      <a:pt x="106674" y="379434"/>
                      <a:pt x="89327" y="383006"/>
                      <a:pt x="89152" y="383041"/>
                    </a:cubicBezTo>
                    <a:cubicBezTo>
                      <a:pt x="77734" y="384482"/>
                      <a:pt x="66238" y="385203"/>
                      <a:pt x="54732" y="385203"/>
                    </a:cubicBezTo>
                    <a:close/>
                    <a:moveTo>
                      <a:pt x="42276" y="6572"/>
                    </a:moveTo>
                    <a:cubicBezTo>
                      <a:pt x="41325" y="6524"/>
                      <a:pt x="40491" y="7209"/>
                      <a:pt x="40352" y="8153"/>
                    </a:cubicBezTo>
                    <a:lnTo>
                      <a:pt x="25993" y="115963"/>
                    </a:lnTo>
                    <a:cubicBezTo>
                      <a:pt x="24810" y="124352"/>
                      <a:pt x="21381" y="132260"/>
                      <a:pt x="16071" y="138853"/>
                    </a:cubicBezTo>
                    <a:cubicBezTo>
                      <a:pt x="8353" y="148102"/>
                      <a:pt x="4806" y="160137"/>
                      <a:pt x="6263" y="172102"/>
                    </a:cubicBezTo>
                    <a:lnTo>
                      <a:pt x="6289" y="172482"/>
                    </a:lnTo>
                    <a:lnTo>
                      <a:pt x="6289" y="355588"/>
                    </a:lnTo>
                    <a:cubicBezTo>
                      <a:pt x="6281" y="355819"/>
                      <a:pt x="5953" y="367269"/>
                      <a:pt x="11761" y="373282"/>
                    </a:cubicBezTo>
                    <a:cubicBezTo>
                      <a:pt x="14186" y="375758"/>
                      <a:pt x="17555" y="377076"/>
                      <a:pt x="21019" y="376915"/>
                    </a:cubicBezTo>
                    <a:lnTo>
                      <a:pt x="21403" y="376937"/>
                    </a:lnTo>
                    <a:cubicBezTo>
                      <a:pt x="43580" y="379723"/>
                      <a:pt x="66015" y="379723"/>
                      <a:pt x="88193" y="376937"/>
                    </a:cubicBezTo>
                    <a:cubicBezTo>
                      <a:pt x="88485" y="376867"/>
                      <a:pt x="100496" y="374124"/>
                      <a:pt x="100496" y="354631"/>
                    </a:cubicBezTo>
                    <a:lnTo>
                      <a:pt x="100549" y="173783"/>
                    </a:lnTo>
                    <a:cubicBezTo>
                      <a:pt x="102713" y="161945"/>
                      <a:pt x="99563" y="149748"/>
                      <a:pt x="91932" y="140447"/>
                    </a:cubicBezTo>
                    <a:cubicBezTo>
                      <a:pt x="86788" y="133832"/>
                      <a:pt x="83463" y="125989"/>
                      <a:pt x="82281" y="117688"/>
                    </a:cubicBezTo>
                    <a:lnTo>
                      <a:pt x="67363" y="7620"/>
                    </a:lnTo>
                    <a:cubicBezTo>
                      <a:pt x="67228" y="6685"/>
                      <a:pt x="66403" y="6004"/>
                      <a:pt x="65461" y="6052"/>
                    </a:cubicBezTo>
                    <a:cubicBezTo>
                      <a:pt x="57839" y="6816"/>
                      <a:pt x="50173" y="6996"/>
                      <a:pt x="42529" y="6585"/>
                    </a:cubicBezTo>
                    <a:cubicBezTo>
                      <a:pt x="42446"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7" name="Graphic 3">
                <a:extLst>
                  <a:ext uri="{FF2B5EF4-FFF2-40B4-BE49-F238E27FC236}">
                    <a16:creationId xmlns:a16="http://schemas.microsoft.com/office/drawing/2014/main" id="{87141EE6-660B-614E-9E0D-140DBC2056DB}"/>
                  </a:ext>
                </a:extLst>
              </p:cNvPr>
              <p:cNvSpPr/>
              <p:nvPr/>
            </p:nvSpPr>
            <p:spPr>
              <a:xfrm>
                <a:off x="7361492" y="2988860"/>
                <a:ext cx="91000" cy="153992"/>
              </a:xfrm>
              <a:custGeom>
                <a:avLst/>
                <a:gdLst>
                  <a:gd name="connsiteX0" fmla="*/ 34123 w 91000"/>
                  <a:gd name="connsiteY0" fmla="*/ 0 h 153992"/>
                  <a:gd name="connsiteX1" fmla="*/ 56881 w 91000"/>
                  <a:gd name="connsiteY1" fmla="*/ 0 h 153992"/>
                  <a:gd name="connsiteX2" fmla="*/ 91000 w 91000"/>
                  <a:gd name="connsiteY2" fmla="*/ 34148 h 153992"/>
                  <a:gd name="connsiteX3" fmla="*/ 91000 w 91000"/>
                  <a:gd name="connsiteY3" fmla="*/ 119845 h 153992"/>
                  <a:gd name="connsiteX4" fmla="*/ 56881 w 91000"/>
                  <a:gd name="connsiteY4" fmla="*/ 153993 h 153992"/>
                  <a:gd name="connsiteX5" fmla="*/ 34123 w 91000"/>
                  <a:gd name="connsiteY5" fmla="*/ 153993 h 153992"/>
                  <a:gd name="connsiteX6" fmla="*/ 0 w 91000"/>
                  <a:gd name="connsiteY6" fmla="*/ 119845 h 153992"/>
                  <a:gd name="connsiteX7" fmla="*/ 0 w 91000"/>
                  <a:gd name="connsiteY7" fmla="*/ 34148 h 153992"/>
                  <a:gd name="connsiteX8" fmla="*/ 34123 w 91000"/>
                  <a:gd name="connsiteY8" fmla="*/ 0 h 15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2">
                    <a:moveTo>
                      <a:pt x="34123" y="0"/>
                    </a:moveTo>
                    <a:lnTo>
                      <a:pt x="56881" y="0"/>
                    </a:lnTo>
                    <a:cubicBezTo>
                      <a:pt x="75725" y="0"/>
                      <a:pt x="91000" y="15288"/>
                      <a:pt x="91000" y="34148"/>
                    </a:cubicBezTo>
                    <a:lnTo>
                      <a:pt x="91000" y="119845"/>
                    </a:lnTo>
                    <a:cubicBezTo>
                      <a:pt x="91000" y="138705"/>
                      <a:pt x="75725" y="153993"/>
                      <a:pt x="56881" y="153993"/>
                    </a:cubicBezTo>
                    <a:lnTo>
                      <a:pt x="34123" y="153993"/>
                    </a:lnTo>
                    <a:cubicBezTo>
                      <a:pt x="15279" y="153993"/>
                      <a:pt x="0" y="138705"/>
                      <a:pt x="0" y="119845"/>
                    </a:cubicBezTo>
                    <a:lnTo>
                      <a:pt x="0" y="34148"/>
                    </a:lnTo>
                    <a:cubicBezTo>
                      <a:pt x="0" y="15288"/>
                      <a:pt x="15279" y="0"/>
                      <a:pt x="34123" y="0"/>
                    </a:cubicBezTo>
                    <a:close/>
                  </a:path>
                </a:pathLst>
              </a:custGeom>
              <a:solidFill>
                <a:srgbClr val="570F18"/>
              </a:solidFill>
              <a:ln w="4353" cap="flat">
                <a:noFill/>
                <a:prstDash val="solid"/>
                <a:miter/>
              </a:ln>
            </p:spPr>
            <p:txBody>
              <a:bodyPr rtlCol="0" anchor="ctr"/>
              <a:lstStyle/>
              <a:p>
                <a:endParaRPr lang="en-VN"/>
              </a:p>
            </p:txBody>
          </p:sp>
          <p:sp>
            <p:nvSpPr>
              <p:cNvPr id="8" name="Graphic 3">
                <a:extLst>
                  <a:ext uri="{FF2B5EF4-FFF2-40B4-BE49-F238E27FC236}">
                    <a16:creationId xmlns:a16="http://schemas.microsoft.com/office/drawing/2014/main" id="{87141EE6-660B-614E-9E0D-140DBC2056DB}"/>
                  </a:ext>
                </a:extLst>
              </p:cNvPr>
              <p:cNvSpPr/>
              <p:nvPr/>
            </p:nvSpPr>
            <p:spPr>
              <a:xfrm>
                <a:off x="6977220" y="4276423"/>
                <a:ext cx="109503" cy="286418"/>
              </a:xfrm>
              <a:custGeom>
                <a:avLst/>
                <a:gdLst>
                  <a:gd name="connsiteX0" fmla="*/ 13 w 109503"/>
                  <a:gd name="connsiteY0" fmla="*/ 286419 h 286418"/>
                  <a:gd name="connsiteX1" fmla="*/ 74207 w 109503"/>
                  <a:gd name="connsiteY1" fmla="*/ 286419 h 286418"/>
                  <a:gd name="connsiteX2" fmla="*/ 109504 w 109503"/>
                  <a:gd name="connsiteY2" fmla="*/ 0 h 286418"/>
                  <a:gd name="connsiteX3" fmla="*/ 0 w 109503"/>
                  <a:gd name="connsiteY3" fmla="*/ 4 h 286418"/>
                  <a:gd name="connsiteX4" fmla="*/ 13 w 109503"/>
                  <a:gd name="connsiteY4" fmla="*/ 286419 h 286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503" h="286418">
                    <a:moveTo>
                      <a:pt x="13" y="286419"/>
                    </a:moveTo>
                    <a:lnTo>
                      <a:pt x="74207" y="286419"/>
                    </a:lnTo>
                    <a:lnTo>
                      <a:pt x="109504" y="0"/>
                    </a:lnTo>
                    <a:lnTo>
                      <a:pt x="0" y="4"/>
                    </a:lnTo>
                    <a:lnTo>
                      <a:pt x="13" y="286419"/>
                    </a:lnTo>
                    <a:close/>
                  </a:path>
                </a:pathLst>
              </a:custGeom>
              <a:solidFill>
                <a:srgbClr val="9F616A"/>
              </a:solidFill>
              <a:ln w="4353" cap="flat">
                <a:noFill/>
                <a:prstDash val="solid"/>
                <a:miter/>
              </a:ln>
            </p:spPr>
            <p:txBody>
              <a:bodyPr rtlCol="0" anchor="ctr"/>
              <a:lstStyle/>
              <a:p>
                <a:endParaRPr lang="en-VN"/>
              </a:p>
            </p:txBody>
          </p:sp>
          <p:sp>
            <p:nvSpPr>
              <p:cNvPr id="9" name="Graphic 3">
                <a:extLst>
                  <a:ext uri="{FF2B5EF4-FFF2-40B4-BE49-F238E27FC236}">
                    <a16:creationId xmlns:a16="http://schemas.microsoft.com/office/drawing/2014/main" id="{87141EE6-660B-614E-9E0D-140DBC2056DB}"/>
                  </a:ext>
                </a:extLst>
              </p:cNvPr>
              <p:cNvSpPr/>
              <p:nvPr/>
            </p:nvSpPr>
            <p:spPr>
              <a:xfrm>
                <a:off x="6958306" y="4538593"/>
                <a:ext cx="239235" cy="96234"/>
              </a:xfrm>
              <a:custGeom>
                <a:avLst/>
                <a:gdLst>
                  <a:gd name="connsiteX0" fmla="*/ -234 w 239235"/>
                  <a:gd name="connsiteY0" fmla="*/ -122 h 96234"/>
                  <a:gd name="connsiteX1" fmla="*/ 145881 w 239235"/>
                  <a:gd name="connsiteY1" fmla="*/ -131 h 96234"/>
                  <a:gd name="connsiteX2" fmla="*/ 145885 w 239235"/>
                  <a:gd name="connsiteY2" fmla="*/ -131 h 96234"/>
                  <a:gd name="connsiteX3" fmla="*/ 239001 w 239235"/>
                  <a:gd name="connsiteY3" fmla="*/ 93065 h 96234"/>
                  <a:gd name="connsiteX4" fmla="*/ 239001 w 239235"/>
                  <a:gd name="connsiteY4" fmla="*/ 96091 h 96234"/>
                  <a:gd name="connsiteX5" fmla="*/ -229 w 239235"/>
                  <a:gd name="connsiteY5" fmla="*/ 96104 h 9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35" h="96234">
                    <a:moveTo>
                      <a:pt x="-234" y="-122"/>
                    </a:moveTo>
                    <a:lnTo>
                      <a:pt x="145881" y="-131"/>
                    </a:lnTo>
                    <a:lnTo>
                      <a:pt x="145885" y="-131"/>
                    </a:lnTo>
                    <a:cubicBezTo>
                      <a:pt x="197312" y="-126"/>
                      <a:pt x="238997" y="41598"/>
                      <a:pt x="239001" y="93065"/>
                    </a:cubicBezTo>
                    <a:lnTo>
                      <a:pt x="239001" y="96091"/>
                    </a:lnTo>
                    <a:lnTo>
                      <a:pt x="-229" y="96104"/>
                    </a:lnTo>
                    <a:close/>
                  </a:path>
                </a:pathLst>
              </a:custGeom>
              <a:solidFill>
                <a:srgbClr val="933C3C"/>
              </a:solidFill>
              <a:ln w="4353" cap="flat">
                <a:noFill/>
                <a:prstDash val="solid"/>
                <a:miter/>
              </a:ln>
            </p:spPr>
            <p:txBody>
              <a:bodyPr rtlCol="0" anchor="ctr"/>
              <a:lstStyle/>
              <a:p>
                <a:endParaRPr lang="en-VN"/>
              </a:p>
            </p:txBody>
          </p:sp>
          <p:sp>
            <p:nvSpPr>
              <p:cNvPr id="10" name="Graphic 3">
                <a:extLst>
                  <a:ext uri="{FF2B5EF4-FFF2-40B4-BE49-F238E27FC236}">
                    <a16:creationId xmlns:a16="http://schemas.microsoft.com/office/drawing/2014/main" id="{87141EE6-660B-614E-9E0D-140DBC2056DB}"/>
                  </a:ext>
                </a:extLst>
              </p:cNvPr>
              <p:cNvSpPr/>
              <p:nvPr/>
            </p:nvSpPr>
            <p:spPr>
              <a:xfrm>
                <a:off x="6920965" y="3539829"/>
                <a:ext cx="300861" cy="955738"/>
              </a:xfrm>
              <a:custGeom>
                <a:avLst/>
                <a:gdLst>
                  <a:gd name="connsiteX0" fmla="*/ 9390 w 300861"/>
                  <a:gd name="connsiteY0" fmla="*/ -131 h 955738"/>
                  <a:gd name="connsiteX1" fmla="*/ 30481 w 300861"/>
                  <a:gd name="connsiteY1" fmla="*/ 178054 h 955738"/>
                  <a:gd name="connsiteX2" fmla="*/ 21100 w 300861"/>
                  <a:gd name="connsiteY2" fmla="*/ 955608 h 955738"/>
                  <a:gd name="connsiteX3" fmla="*/ 193646 w 300861"/>
                  <a:gd name="connsiteY3" fmla="*/ 952241 h 955738"/>
                  <a:gd name="connsiteX4" fmla="*/ 231574 w 300861"/>
                  <a:gd name="connsiteY4" fmla="*/ 572955 h 955738"/>
                  <a:gd name="connsiteX5" fmla="*/ 300628 w 300861"/>
                  <a:gd name="connsiteY5" fmla="*/ 19472 h 955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861" h="955738">
                    <a:moveTo>
                      <a:pt x="9390" y="-131"/>
                    </a:moveTo>
                    <a:cubicBezTo>
                      <a:pt x="9390" y="-131"/>
                      <a:pt x="-22766" y="36249"/>
                      <a:pt x="30481" y="178054"/>
                    </a:cubicBezTo>
                    <a:lnTo>
                      <a:pt x="21100" y="955608"/>
                    </a:lnTo>
                    <a:lnTo>
                      <a:pt x="193646" y="952241"/>
                    </a:lnTo>
                    <a:lnTo>
                      <a:pt x="231574" y="572955"/>
                    </a:lnTo>
                    <a:lnTo>
                      <a:pt x="300628" y="19472"/>
                    </a:lnTo>
                    <a:close/>
                  </a:path>
                </a:pathLst>
              </a:custGeom>
              <a:solidFill>
                <a:srgbClr val="4D403C"/>
              </a:solidFill>
              <a:ln w="4353" cap="flat">
                <a:noFill/>
                <a:prstDash val="solid"/>
                <a:miter/>
              </a:ln>
            </p:spPr>
            <p:txBody>
              <a:bodyPr rtlCol="0" anchor="ctr"/>
              <a:lstStyle/>
              <a:p>
                <a:endParaRPr lang="en-VN"/>
              </a:p>
            </p:txBody>
          </p:sp>
          <p:sp>
            <p:nvSpPr>
              <p:cNvPr id="11" name="Graphic 3">
                <a:extLst>
                  <a:ext uri="{FF2B5EF4-FFF2-40B4-BE49-F238E27FC236}">
                    <a16:creationId xmlns:a16="http://schemas.microsoft.com/office/drawing/2014/main" id="{87141EE6-660B-614E-9E0D-140DBC2056DB}"/>
                  </a:ext>
                </a:extLst>
              </p:cNvPr>
              <p:cNvSpPr/>
              <p:nvPr/>
            </p:nvSpPr>
            <p:spPr>
              <a:xfrm>
                <a:off x="6888088" y="2715585"/>
                <a:ext cx="417827" cy="931743"/>
              </a:xfrm>
              <a:custGeom>
                <a:avLst/>
                <a:gdLst>
                  <a:gd name="connsiteX0" fmla="*/ 392685 w 417827"/>
                  <a:gd name="connsiteY0" fmla="*/ 931613 h 931743"/>
                  <a:gd name="connsiteX1" fmla="*/ 390796 w 417827"/>
                  <a:gd name="connsiteY1" fmla="*/ 931325 h 931743"/>
                  <a:gd name="connsiteX2" fmla="*/ 1834 w 417827"/>
                  <a:gd name="connsiteY2" fmla="*/ 865012 h 931743"/>
                  <a:gd name="connsiteX3" fmla="*/ -234 w 417827"/>
                  <a:gd name="connsiteY3" fmla="*/ 864610 h 931743"/>
                  <a:gd name="connsiteX4" fmla="*/ 57629 w 417827"/>
                  <a:gd name="connsiteY4" fmla="*/ 723752 h 931743"/>
                  <a:gd name="connsiteX5" fmla="*/ 68624 w 417827"/>
                  <a:gd name="connsiteY5" fmla="*/ 176958 h 931743"/>
                  <a:gd name="connsiteX6" fmla="*/ 213717 w 417827"/>
                  <a:gd name="connsiteY6" fmla="*/ 41384 h 931743"/>
                  <a:gd name="connsiteX7" fmla="*/ 226239 w 417827"/>
                  <a:gd name="connsiteY7" fmla="*/ -131 h 931743"/>
                  <a:gd name="connsiteX8" fmla="*/ 384404 w 417827"/>
                  <a:gd name="connsiteY8" fmla="*/ 82244 h 931743"/>
                  <a:gd name="connsiteX9" fmla="*/ 411992 w 417827"/>
                  <a:gd name="connsiteY9" fmla="*/ 177264 h 931743"/>
                  <a:gd name="connsiteX10" fmla="*/ 417594 w 417827"/>
                  <a:gd name="connsiteY10" fmla="*/ 437687 h 931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27" h="931743">
                    <a:moveTo>
                      <a:pt x="392685" y="931613"/>
                    </a:moveTo>
                    <a:lnTo>
                      <a:pt x="390796" y="931325"/>
                    </a:lnTo>
                    <a:cubicBezTo>
                      <a:pt x="170061" y="897631"/>
                      <a:pt x="3492" y="865330"/>
                      <a:pt x="1834" y="865012"/>
                    </a:cubicBezTo>
                    <a:lnTo>
                      <a:pt x="-234" y="864610"/>
                    </a:lnTo>
                    <a:lnTo>
                      <a:pt x="57629" y="723752"/>
                    </a:lnTo>
                    <a:cubicBezTo>
                      <a:pt x="57171" y="709032"/>
                      <a:pt x="44645" y="295707"/>
                      <a:pt x="68624" y="176958"/>
                    </a:cubicBezTo>
                    <a:cubicBezTo>
                      <a:pt x="91835" y="61999"/>
                      <a:pt x="201248" y="43157"/>
                      <a:pt x="213717" y="41384"/>
                    </a:cubicBezTo>
                    <a:lnTo>
                      <a:pt x="226239" y="-131"/>
                    </a:lnTo>
                    <a:lnTo>
                      <a:pt x="384404" y="82244"/>
                    </a:lnTo>
                    <a:lnTo>
                      <a:pt x="411992" y="177264"/>
                    </a:lnTo>
                    <a:lnTo>
                      <a:pt x="417594" y="437687"/>
                    </a:lnTo>
                    <a:close/>
                  </a:path>
                </a:pathLst>
              </a:custGeom>
              <a:solidFill>
                <a:srgbClr val="806D64"/>
              </a:solidFill>
              <a:ln w="4353" cap="flat">
                <a:noFill/>
                <a:prstDash val="solid"/>
                <a:miter/>
              </a:ln>
            </p:spPr>
            <p:txBody>
              <a:bodyPr rtlCol="0" anchor="ctr"/>
              <a:lstStyle/>
              <a:p>
                <a:endParaRPr lang="en-VN"/>
              </a:p>
            </p:txBody>
          </p:sp>
          <p:sp>
            <p:nvSpPr>
              <p:cNvPr id="12" name="Graphic 3">
                <a:extLst>
                  <a:ext uri="{FF2B5EF4-FFF2-40B4-BE49-F238E27FC236}">
                    <a16:creationId xmlns:a16="http://schemas.microsoft.com/office/drawing/2014/main" id="{87141EE6-660B-614E-9E0D-140DBC2056DB}"/>
                  </a:ext>
                </a:extLst>
              </p:cNvPr>
              <p:cNvSpPr/>
              <p:nvPr/>
            </p:nvSpPr>
            <p:spPr>
              <a:xfrm>
                <a:off x="6975117" y="3111312"/>
                <a:ext cx="452965" cy="160765"/>
              </a:xfrm>
              <a:custGeom>
                <a:avLst/>
                <a:gdLst>
                  <a:gd name="connsiteX0" fmla="*/ 400919 w 452965"/>
                  <a:gd name="connsiteY0" fmla="*/ -131 h 160765"/>
                  <a:gd name="connsiteX1" fmla="*/ 362999 w 452965"/>
                  <a:gd name="connsiteY1" fmla="*/ 16467 h 160765"/>
                  <a:gd name="connsiteX2" fmla="*/ 97145 w 452965"/>
                  <a:gd name="connsiteY2" fmla="*/ 16467 h 160765"/>
                  <a:gd name="connsiteX3" fmla="*/ -234 w 452965"/>
                  <a:gd name="connsiteY3" fmla="*/ 37214 h 160765"/>
                  <a:gd name="connsiteX4" fmla="*/ 15753 w 452965"/>
                  <a:gd name="connsiteY4" fmla="*/ 160635 h 160765"/>
                  <a:gd name="connsiteX5" fmla="*/ 362162 w 452965"/>
                  <a:gd name="connsiteY5" fmla="*/ 86073 h 160765"/>
                  <a:gd name="connsiteX6" fmla="*/ 435273 w 452965"/>
                  <a:gd name="connsiteY6" fmla="*/ 90519 h 160765"/>
                  <a:gd name="connsiteX7" fmla="*/ 439715 w 452965"/>
                  <a:gd name="connsiteY7" fmla="*/ 17345 h 160765"/>
                  <a:gd name="connsiteX8" fmla="*/ 400919 w 452965"/>
                  <a:gd name="connsiteY8" fmla="*/ -131 h 1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2965" h="160765">
                    <a:moveTo>
                      <a:pt x="400919" y="-131"/>
                    </a:moveTo>
                    <a:cubicBezTo>
                      <a:pt x="386516" y="-131"/>
                      <a:pt x="372773" y="5887"/>
                      <a:pt x="362999" y="16467"/>
                    </a:cubicBezTo>
                    <a:lnTo>
                      <a:pt x="97145" y="16467"/>
                    </a:lnTo>
                    <a:lnTo>
                      <a:pt x="-234" y="37214"/>
                    </a:lnTo>
                    <a:lnTo>
                      <a:pt x="15753" y="160635"/>
                    </a:lnTo>
                    <a:lnTo>
                      <a:pt x="362162" y="86073"/>
                    </a:lnTo>
                    <a:cubicBezTo>
                      <a:pt x="381128" y="107505"/>
                      <a:pt x="413859" y="109496"/>
                      <a:pt x="435273" y="90519"/>
                    </a:cubicBezTo>
                    <a:cubicBezTo>
                      <a:pt x="456691" y="71536"/>
                      <a:pt x="458677" y="38777"/>
                      <a:pt x="439715" y="17345"/>
                    </a:cubicBezTo>
                    <a:cubicBezTo>
                      <a:pt x="429880" y="6227"/>
                      <a:pt x="415753" y="-135"/>
                      <a:pt x="400919" y="-131"/>
                    </a:cubicBezTo>
                    <a:close/>
                  </a:path>
                </a:pathLst>
              </a:custGeom>
              <a:solidFill>
                <a:srgbClr val="9F616A"/>
              </a:solidFill>
              <a:ln w="4353" cap="flat">
                <a:noFill/>
                <a:prstDash val="solid"/>
                <a:miter/>
              </a:ln>
            </p:spPr>
            <p:txBody>
              <a:bodyPr rtlCol="0" anchor="ctr"/>
              <a:lstStyle/>
              <a:p>
                <a:endParaRPr lang="en-VN"/>
              </a:p>
            </p:txBody>
          </p:sp>
          <p:sp>
            <p:nvSpPr>
              <p:cNvPr id="13" name="Graphic 3">
                <a:extLst>
                  <a:ext uri="{FF2B5EF4-FFF2-40B4-BE49-F238E27FC236}">
                    <a16:creationId xmlns:a16="http://schemas.microsoft.com/office/drawing/2014/main" id="{87141EE6-660B-614E-9E0D-140DBC2056DB}"/>
                  </a:ext>
                </a:extLst>
              </p:cNvPr>
              <p:cNvSpPr/>
              <p:nvPr/>
            </p:nvSpPr>
            <p:spPr>
              <a:xfrm rot="-3680212">
                <a:off x="7138025" y="2479181"/>
                <a:ext cx="256253" cy="256469"/>
              </a:xfrm>
              <a:custGeom>
                <a:avLst/>
                <a:gdLst>
                  <a:gd name="connsiteX0" fmla="*/ 256020 w 256253"/>
                  <a:gd name="connsiteY0" fmla="*/ 128104 h 256469"/>
                  <a:gd name="connsiteX1" fmla="*/ 127893 w 256253"/>
                  <a:gd name="connsiteY1" fmla="*/ 256339 h 256469"/>
                  <a:gd name="connsiteX2" fmla="*/ -234 w 256253"/>
                  <a:gd name="connsiteY2" fmla="*/ 128104 h 256469"/>
                  <a:gd name="connsiteX3" fmla="*/ 127893 w 256253"/>
                  <a:gd name="connsiteY3" fmla="*/ -131 h 256469"/>
                  <a:gd name="connsiteX4" fmla="*/ 256020 w 256253"/>
                  <a:gd name="connsiteY4" fmla="*/ 128104 h 256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253" h="256469">
                    <a:moveTo>
                      <a:pt x="256020" y="128104"/>
                    </a:moveTo>
                    <a:cubicBezTo>
                      <a:pt x="256020" y="198927"/>
                      <a:pt x="198655" y="256339"/>
                      <a:pt x="127893" y="256339"/>
                    </a:cubicBezTo>
                    <a:cubicBezTo>
                      <a:pt x="57131" y="256339"/>
                      <a:pt x="-234" y="198927"/>
                      <a:pt x="-234" y="128104"/>
                    </a:cubicBezTo>
                    <a:cubicBezTo>
                      <a:pt x="-234" y="57282"/>
                      <a:pt x="57131" y="-131"/>
                      <a:pt x="127893" y="-131"/>
                    </a:cubicBezTo>
                    <a:cubicBezTo>
                      <a:pt x="198655" y="-131"/>
                      <a:pt x="256020" y="57282"/>
                      <a:pt x="256020" y="128104"/>
                    </a:cubicBezTo>
                    <a:close/>
                  </a:path>
                </a:pathLst>
              </a:custGeom>
              <a:solidFill>
                <a:srgbClr val="9F616A"/>
              </a:solidFill>
              <a:ln w="4353" cap="flat">
                <a:noFill/>
                <a:prstDash val="solid"/>
                <a:miter/>
              </a:ln>
            </p:spPr>
            <p:txBody>
              <a:bodyPr rtlCol="0" anchor="ctr"/>
              <a:lstStyle/>
              <a:p>
                <a:endParaRPr lang="en-VN"/>
              </a:p>
            </p:txBody>
          </p:sp>
          <p:sp>
            <p:nvSpPr>
              <p:cNvPr id="14" name="Graphic 3">
                <a:extLst>
                  <a:ext uri="{FF2B5EF4-FFF2-40B4-BE49-F238E27FC236}">
                    <a16:creationId xmlns:a16="http://schemas.microsoft.com/office/drawing/2014/main" id="{87141EE6-660B-614E-9E0D-140DBC2056DB}"/>
                  </a:ext>
                </a:extLst>
              </p:cNvPr>
              <p:cNvSpPr/>
              <p:nvPr/>
            </p:nvSpPr>
            <p:spPr>
              <a:xfrm>
                <a:off x="7113733" y="2433684"/>
                <a:ext cx="290952" cy="230613"/>
              </a:xfrm>
              <a:custGeom>
                <a:avLst/>
                <a:gdLst>
                  <a:gd name="connsiteX0" fmla="*/ 31676 w 290952"/>
                  <a:gd name="connsiteY0" fmla="*/ 71089 h 230613"/>
                  <a:gd name="connsiteX1" fmla="*/ 25467 w 290952"/>
                  <a:gd name="connsiteY1" fmla="*/ 58578 h 230613"/>
                  <a:gd name="connsiteX2" fmla="*/ 56720 w 290952"/>
                  <a:gd name="connsiteY2" fmla="*/ 43033 h 230613"/>
                  <a:gd name="connsiteX3" fmla="*/ 153589 w 290952"/>
                  <a:gd name="connsiteY3" fmla="*/ 2667 h 230613"/>
                  <a:gd name="connsiteX4" fmla="*/ 244052 w 290952"/>
                  <a:gd name="connsiteY4" fmla="*/ 27889 h 230613"/>
                  <a:gd name="connsiteX5" fmla="*/ 275226 w 290952"/>
                  <a:gd name="connsiteY5" fmla="*/ 43587 h 230613"/>
                  <a:gd name="connsiteX6" fmla="*/ 259580 w 290952"/>
                  <a:gd name="connsiteY6" fmla="*/ 59168 h 230613"/>
                  <a:gd name="connsiteX7" fmla="*/ 287652 w 290952"/>
                  <a:gd name="connsiteY7" fmla="*/ 68613 h 230613"/>
                  <a:gd name="connsiteX8" fmla="*/ 268900 w 290952"/>
                  <a:gd name="connsiteY8" fmla="*/ 77936 h 230613"/>
                  <a:gd name="connsiteX9" fmla="*/ 290719 w 290952"/>
                  <a:gd name="connsiteY9" fmla="*/ 90490 h 230613"/>
                  <a:gd name="connsiteX10" fmla="*/ 278970 w 290952"/>
                  <a:gd name="connsiteY10" fmla="*/ 154834 h 230613"/>
                  <a:gd name="connsiteX11" fmla="*/ 221957 w 290952"/>
                  <a:gd name="connsiteY11" fmla="*/ 124682 h 230613"/>
                  <a:gd name="connsiteX12" fmla="*/ 115848 w 290952"/>
                  <a:gd name="connsiteY12" fmla="*/ 115040 h 230613"/>
                  <a:gd name="connsiteX13" fmla="*/ 56249 w 290952"/>
                  <a:gd name="connsiteY13" fmla="*/ 230483 h 230613"/>
                  <a:gd name="connsiteX14" fmla="*/ 22029 w 290952"/>
                  <a:gd name="connsiteY14" fmla="*/ 200807 h 230613"/>
                  <a:gd name="connsiteX15" fmla="*/ 31676 w 290952"/>
                  <a:gd name="connsiteY15" fmla="*/ 71089 h 230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0952" h="230613">
                    <a:moveTo>
                      <a:pt x="31676" y="71089"/>
                    </a:moveTo>
                    <a:lnTo>
                      <a:pt x="25467" y="58578"/>
                    </a:lnTo>
                    <a:lnTo>
                      <a:pt x="56720" y="43033"/>
                    </a:lnTo>
                    <a:cubicBezTo>
                      <a:pt x="56720" y="43033"/>
                      <a:pt x="91201" y="-13115"/>
                      <a:pt x="153589" y="2667"/>
                    </a:cubicBezTo>
                    <a:cubicBezTo>
                      <a:pt x="215980" y="18444"/>
                      <a:pt x="244052" y="27889"/>
                      <a:pt x="244052" y="27889"/>
                    </a:cubicBezTo>
                    <a:lnTo>
                      <a:pt x="275226" y="43587"/>
                    </a:lnTo>
                    <a:lnTo>
                      <a:pt x="259580" y="59168"/>
                    </a:lnTo>
                    <a:lnTo>
                      <a:pt x="287652" y="68613"/>
                    </a:lnTo>
                    <a:lnTo>
                      <a:pt x="268900" y="77936"/>
                    </a:lnTo>
                    <a:lnTo>
                      <a:pt x="290719" y="90490"/>
                    </a:lnTo>
                    <a:lnTo>
                      <a:pt x="278970" y="154834"/>
                    </a:lnTo>
                    <a:cubicBezTo>
                      <a:pt x="278970" y="154834"/>
                      <a:pt x="259462" y="106031"/>
                      <a:pt x="221957" y="124682"/>
                    </a:cubicBezTo>
                    <a:cubicBezTo>
                      <a:pt x="184453" y="143332"/>
                      <a:pt x="115848" y="115040"/>
                      <a:pt x="115848" y="115040"/>
                    </a:cubicBezTo>
                    <a:lnTo>
                      <a:pt x="56249" y="230483"/>
                    </a:lnTo>
                    <a:cubicBezTo>
                      <a:pt x="56249" y="230483"/>
                      <a:pt x="43954" y="190017"/>
                      <a:pt x="22029" y="200807"/>
                    </a:cubicBezTo>
                    <a:cubicBezTo>
                      <a:pt x="22029" y="200807"/>
                      <a:pt x="-33979" y="111538"/>
                      <a:pt x="31676" y="71089"/>
                    </a:cubicBezTo>
                    <a:close/>
                  </a:path>
                </a:pathLst>
              </a:custGeom>
              <a:solidFill>
                <a:schemeClr val="tx1">
                  <a:lumMod val="95000"/>
                  <a:lumOff val="5000"/>
                </a:schemeClr>
              </a:solidFill>
              <a:ln w="4353" cap="flat">
                <a:noFill/>
                <a:prstDash val="solid"/>
                <a:miter/>
              </a:ln>
            </p:spPr>
            <p:txBody>
              <a:bodyPr rtlCol="0" anchor="ctr"/>
              <a:lstStyle/>
              <a:p>
                <a:endParaRPr lang="en-VN"/>
              </a:p>
            </p:txBody>
          </p:sp>
          <p:sp>
            <p:nvSpPr>
              <p:cNvPr id="15" name="Graphic 3">
                <a:extLst>
                  <a:ext uri="{FF2B5EF4-FFF2-40B4-BE49-F238E27FC236}">
                    <a16:creationId xmlns:a16="http://schemas.microsoft.com/office/drawing/2014/main" id="{87141EE6-660B-614E-9E0D-140DBC2056DB}"/>
                  </a:ext>
                </a:extLst>
              </p:cNvPr>
              <p:cNvSpPr/>
              <p:nvPr/>
            </p:nvSpPr>
            <p:spPr>
              <a:xfrm>
                <a:off x="6955047" y="2775221"/>
                <a:ext cx="376601" cy="519992"/>
              </a:xfrm>
              <a:custGeom>
                <a:avLst/>
                <a:gdLst>
                  <a:gd name="connsiteX0" fmla="*/ 37524 w 376601"/>
                  <a:gd name="connsiteY0" fmla="*/ 519862 h 519992"/>
                  <a:gd name="connsiteX1" fmla="*/ 7122 w 376601"/>
                  <a:gd name="connsiteY1" fmla="*/ 429352 h 519992"/>
                  <a:gd name="connsiteX2" fmla="*/ -234 w 376601"/>
                  <a:gd name="connsiteY2" fmla="*/ 127637 h 519992"/>
                  <a:gd name="connsiteX3" fmla="*/ 12720 w 376601"/>
                  <a:gd name="connsiteY3" fmla="*/ 84830 h 519992"/>
                  <a:gd name="connsiteX4" fmla="*/ 161732 w 376601"/>
                  <a:gd name="connsiteY4" fmla="*/ 5037 h 519992"/>
                  <a:gd name="connsiteX5" fmla="*/ 241458 w 376601"/>
                  <a:gd name="connsiteY5" fmla="*/ 154169 h 519992"/>
                  <a:gd name="connsiteX6" fmla="*/ 238412 w 376601"/>
                  <a:gd name="connsiteY6" fmla="*/ 162982 h 519992"/>
                  <a:gd name="connsiteX7" fmla="*/ 168983 w 376601"/>
                  <a:gd name="connsiteY7" fmla="*/ 341053 h 519992"/>
                  <a:gd name="connsiteX8" fmla="*/ 172513 w 376601"/>
                  <a:gd name="connsiteY8" fmla="*/ 347908 h 519992"/>
                  <a:gd name="connsiteX9" fmla="*/ 322933 w 376601"/>
                  <a:gd name="connsiteY9" fmla="*/ 346686 h 519992"/>
                  <a:gd name="connsiteX10" fmla="*/ 376368 w 376601"/>
                  <a:gd name="connsiteY10" fmla="*/ 442951 h 519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601" h="519992">
                    <a:moveTo>
                      <a:pt x="37524" y="519862"/>
                    </a:moveTo>
                    <a:lnTo>
                      <a:pt x="7122" y="429352"/>
                    </a:lnTo>
                    <a:lnTo>
                      <a:pt x="-234" y="127637"/>
                    </a:lnTo>
                    <a:lnTo>
                      <a:pt x="12720" y="84830"/>
                    </a:lnTo>
                    <a:cubicBezTo>
                      <a:pt x="31852" y="21613"/>
                      <a:pt x="98568" y="-14111"/>
                      <a:pt x="161732" y="5037"/>
                    </a:cubicBezTo>
                    <a:cubicBezTo>
                      <a:pt x="224896" y="24180"/>
                      <a:pt x="260590" y="90952"/>
                      <a:pt x="241458" y="154169"/>
                    </a:cubicBezTo>
                    <a:cubicBezTo>
                      <a:pt x="240559" y="157143"/>
                      <a:pt x="239542" y="160082"/>
                      <a:pt x="238412" y="162982"/>
                    </a:cubicBezTo>
                    <a:lnTo>
                      <a:pt x="168983" y="341053"/>
                    </a:lnTo>
                    <a:lnTo>
                      <a:pt x="172513" y="347908"/>
                    </a:lnTo>
                    <a:lnTo>
                      <a:pt x="322933" y="346686"/>
                    </a:lnTo>
                    <a:lnTo>
                      <a:pt x="376368" y="442951"/>
                    </a:lnTo>
                    <a:close/>
                  </a:path>
                </a:pathLst>
              </a:custGeom>
              <a:solidFill>
                <a:srgbClr val="806D64"/>
              </a:solidFill>
              <a:ln w="4353" cap="flat">
                <a:noFill/>
                <a:prstDash val="solid"/>
                <a:miter/>
              </a:ln>
            </p:spPr>
            <p:txBody>
              <a:bodyPr rtlCol="0" anchor="ctr"/>
              <a:lstStyle/>
              <a:p>
                <a:endParaRPr lang="en-VN"/>
              </a:p>
            </p:txBody>
          </p:sp>
          <p:sp>
            <p:nvSpPr>
              <p:cNvPr id="16" name="Graphic 3">
                <a:extLst>
                  <a:ext uri="{FF2B5EF4-FFF2-40B4-BE49-F238E27FC236}">
                    <a16:creationId xmlns:a16="http://schemas.microsoft.com/office/drawing/2014/main" id="{87141EE6-660B-614E-9E0D-140DBC2056DB}"/>
                  </a:ext>
                </a:extLst>
              </p:cNvPr>
              <p:cNvSpPr/>
              <p:nvPr/>
            </p:nvSpPr>
            <p:spPr>
              <a:xfrm>
                <a:off x="8425025" y="3040366"/>
                <a:ext cx="154343" cy="225775"/>
              </a:xfrm>
              <a:custGeom>
                <a:avLst/>
                <a:gdLst>
                  <a:gd name="connsiteX0" fmla="*/ 72569 w 154343"/>
                  <a:gd name="connsiteY0" fmla="*/ 217529 h 225775"/>
                  <a:gd name="connsiteX1" fmla="*/ 85104 w 154343"/>
                  <a:gd name="connsiteY1" fmla="*/ 153212 h 225775"/>
                  <a:gd name="connsiteX2" fmla="*/ 79964 w 154343"/>
                  <a:gd name="connsiteY2" fmla="*/ 146862 h 225775"/>
                  <a:gd name="connsiteX3" fmla="*/ 154110 w 154343"/>
                  <a:gd name="connsiteY3" fmla="*/ -131 h 225775"/>
                  <a:gd name="connsiteX4" fmla="*/ 69187 w 154343"/>
                  <a:gd name="connsiteY4" fmla="*/ 9725 h 225775"/>
                  <a:gd name="connsiteX5" fmla="*/ 11796 w 154343"/>
                  <a:gd name="connsiteY5" fmla="*/ 147806 h 225775"/>
                  <a:gd name="connsiteX6" fmla="*/ 15090 w 154343"/>
                  <a:gd name="connsiteY6" fmla="*/ 213608 h 225775"/>
                  <a:gd name="connsiteX7" fmla="*/ 72569 w 154343"/>
                  <a:gd name="connsiteY7" fmla="*/ 217529 h 22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343" h="225775">
                    <a:moveTo>
                      <a:pt x="72569" y="217529"/>
                    </a:moveTo>
                    <a:cubicBezTo>
                      <a:pt x="93777" y="203233"/>
                      <a:pt x="99388" y="174434"/>
                      <a:pt x="85104" y="153212"/>
                    </a:cubicBezTo>
                    <a:cubicBezTo>
                      <a:pt x="83581" y="150945"/>
                      <a:pt x="81862" y="148823"/>
                      <a:pt x="79964" y="146862"/>
                    </a:cubicBezTo>
                    <a:lnTo>
                      <a:pt x="154110" y="-131"/>
                    </a:lnTo>
                    <a:lnTo>
                      <a:pt x="69187" y="9725"/>
                    </a:lnTo>
                    <a:lnTo>
                      <a:pt x="11796" y="147806"/>
                    </a:lnTo>
                    <a:cubicBezTo>
                      <a:pt x="-5452" y="166884"/>
                      <a:pt x="-3977" y="196346"/>
                      <a:pt x="15090" y="213608"/>
                    </a:cubicBezTo>
                    <a:cubicBezTo>
                      <a:pt x="31041" y="228049"/>
                      <a:pt x="54807" y="229669"/>
                      <a:pt x="72569" y="217529"/>
                    </a:cubicBezTo>
                    <a:close/>
                  </a:path>
                </a:pathLst>
              </a:custGeom>
              <a:solidFill>
                <a:srgbClr val="FFB7B7"/>
              </a:solidFill>
              <a:ln w="4353" cap="flat">
                <a:noFill/>
                <a:prstDash val="solid"/>
                <a:miter/>
              </a:ln>
            </p:spPr>
            <p:txBody>
              <a:bodyPr rtlCol="0" anchor="ctr"/>
              <a:lstStyle/>
              <a:p>
                <a:endParaRPr lang="en-VN"/>
              </a:p>
            </p:txBody>
          </p:sp>
          <p:sp>
            <p:nvSpPr>
              <p:cNvPr id="17" name="Graphic 3">
                <a:extLst>
                  <a:ext uri="{FF2B5EF4-FFF2-40B4-BE49-F238E27FC236}">
                    <a16:creationId xmlns:a16="http://schemas.microsoft.com/office/drawing/2014/main" id="{87141EE6-660B-614E-9E0D-140DBC2056DB}"/>
                  </a:ext>
                </a:extLst>
              </p:cNvPr>
              <p:cNvSpPr/>
              <p:nvPr/>
            </p:nvSpPr>
            <p:spPr>
              <a:xfrm>
                <a:off x="8993863" y="4041287"/>
                <a:ext cx="98622" cy="257969"/>
              </a:xfrm>
              <a:custGeom>
                <a:avLst/>
                <a:gdLst>
                  <a:gd name="connsiteX0" fmla="*/ 98614 w 98622"/>
                  <a:gd name="connsiteY0" fmla="*/ 257969 h 257969"/>
                  <a:gd name="connsiteX1" fmla="*/ 31789 w 98622"/>
                  <a:gd name="connsiteY1" fmla="*/ 257965 h 257969"/>
                  <a:gd name="connsiteX2" fmla="*/ 0 w 98622"/>
                  <a:gd name="connsiteY2" fmla="*/ 0 h 257969"/>
                  <a:gd name="connsiteX3" fmla="*/ 98622 w 98622"/>
                  <a:gd name="connsiteY3" fmla="*/ 9 h 257969"/>
                  <a:gd name="connsiteX4" fmla="*/ 98614 w 98622"/>
                  <a:gd name="connsiteY4" fmla="*/ 257969 h 257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22" h="257969">
                    <a:moveTo>
                      <a:pt x="98614" y="257969"/>
                    </a:moveTo>
                    <a:lnTo>
                      <a:pt x="31789" y="257965"/>
                    </a:lnTo>
                    <a:lnTo>
                      <a:pt x="0" y="0"/>
                    </a:lnTo>
                    <a:lnTo>
                      <a:pt x="98622" y="9"/>
                    </a:lnTo>
                    <a:lnTo>
                      <a:pt x="98614" y="257969"/>
                    </a:lnTo>
                    <a:close/>
                  </a:path>
                </a:pathLst>
              </a:custGeom>
              <a:solidFill>
                <a:srgbClr val="FFB7B7"/>
              </a:solidFill>
              <a:ln w="4353" cap="flat">
                <a:noFill/>
                <a:prstDash val="solid"/>
                <a:miter/>
              </a:ln>
            </p:spPr>
            <p:txBody>
              <a:bodyPr rtlCol="0" anchor="ctr"/>
              <a:lstStyle/>
              <a:p>
                <a:endParaRPr lang="en-VN"/>
              </a:p>
            </p:txBody>
          </p:sp>
          <p:sp>
            <p:nvSpPr>
              <p:cNvPr id="18" name="Graphic 3">
                <a:extLst>
                  <a:ext uri="{FF2B5EF4-FFF2-40B4-BE49-F238E27FC236}">
                    <a16:creationId xmlns:a16="http://schemas.microsoft.com/office/drawing/2014/main" id="{87141EE6-660B-614E-9E0D-140DBC2056DB}"/>
                  </a:ext>
                </a:extLst>
              </p:cNvPr>
              <p:cNvSpPr/>
              <p:nvPr/>
            </p:nvSpPr>
            <p:spPr>
              <a:xfrm>
                <a:off x="8894049" y="4277414"/>
                <a:ext cx="215469" cy="86671"/>
              </a:xfrm>
              <a:custGeom>
                <a:avLst/>
                <a:gdLst>
                  <a:gd name="connsiteX0" fmla="*/ 215231 w 215469"/>
                  <a:gd name="connsiteY0" fmla="*/ 86541 h 86671"/>
                  <a:gd name="connsiteX1" fmla="*/ -234 w 215469"/>
                  <a:gd name="connsiteY1" fmla="*/ 86532 h 86671"/>
                  <a:gd name="connsiteX2" fmla="*/ -234 w 215469"/>
                  <a:gd name="connsiteY2" fmla="*/ 83807 h 86671"/>
                  <a:gd name="connsiteX3" fmla="*/ 83633 w 215469"/>
                  <a:gd name="connsiteY3" fmla="*/ -131 h 86671"/>
                  <a:gd name="connsiteX4" fmla="*/ 83637 w 215469"/>
                  <a:gd name="connsiteY4" fmla="*/ -126 h 86671"/>
                  <a:gd name="connsiteX5" fmla="*/ 215236 w 215469"/>
                  <a:gd name="connsiteY5" fmla="*/ -122 h 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9" h="86671">
                    <a:moveTo>
                      <a:pt x="215231" y="86541"/>
                    </a:moveTo>
                    <a:lnTo>
                      <a:pt x="-234" y="86532"/>
                    </a:lnTo>
                    <a:lnTo>
                      <a:pt x="-234" y="83807"/>
                    </a:lnTo>
                    <a:cubicBezTo>
                      <a:pt x="-229" y="37450"/>
                      <a:pt x="37319" y="-126"/>
                      <a:pt x="83633" y="-131"/>
                    </a:cubicBezTo>
                    <a:lnTo>
                      <a:pt x="83637" y="-126"/>
                    </a:lnTo>
                    <a:lnTo>
                      <a:pt x="215236" y="-122"/>
                    </a:lnTo>
                    <a:close/>
                  </a:path>
                </a:pathLst>
              </a:custGeom>
              <a:solidFill>
                <a:srgbClr val="4D403C"/>
              </a:solidFill>
              <a:ln w="4353" cap="flat">
                <a:noFill/>
                <a:prstDash val="solid"/>
                <a:miter/>
              </a:ln>
            </p:spPr>
            <p:txBody>
              <a:bodyPr rtlCol="0" anchor="ctr"/>
              <a:lstStyle/>
              <a:p>
                <a:endParaRPr lang="en-VN"/>
              </a:p>
            </p:txBody>
          </p:sp>
          <p:sp>
            <p:nvSpPr>
              <p:cNvPr id="19" name="Graphic 3">
                <a:extLst>
                  <a:ext uri="{FF2B5EF4-FFF2-40B4-BE49-F238E27FC236}">
                    <a16:creationId xmlns:a16="http://schemas.microsoft.com/office/drawing/2014/main" id="{87141EE6-660B-614E-9E0D-140DBC2056DB}"/>
                  </a:ext>
                </a:extLst>
              </p:cNvPr>
              <p:cNvSpPr/>
              <p:nvPr/>
            </p:nvSpPr>
            <p:spPr>
              <a:xfrm>
                <a:off x="8628675" y="4041287"/>
                <a:ext cx="98626" cy="257969"/>
              </a:xfrm>
              <a:custGeom>
                <a:avLst/>
                <a:gdLst>
                  <a:gd name="connsiteX0" fmla="*/ 98614 w 98626"/>
                  <a:gd name="connsiteY0" fmla="*/ 257969 h 257969"/>
                  <a:gd name="connsiteX1" fmla="*/ 31789 w 98626"/>
                  <a:gd name="connsiteY1" fmla="*/ 257965 h 257969"/>
                  <a:gd name="connsiteX2" fmla="*/ 0 w 98626"/>
                  <a:gd name="connsiteY2" fmla="*/ 0 h 257969"/>
                  <a:gd name="connsiteX3" fmla="*/ 98627 w 98626"/>
                  <a:gd name="connsiteY3" fmla="*/ 9 h 257969"/>
                  <a:gd name="connsiteX4" fmla="*/ 98614 w 98626"/>
                  <a:gd name="connsiteY4" fmla="*/ 257969 h 257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26" h="257969">
                    <a:moveTo>
                      <a:pt x="98614" y="257969"/>
                    </a:moveTo>
                    <a:lnTo>
                      <a:pt x="31789" y="257965"/>
                    </a:lnTo>
                    <a:lnTo>
                      <a:pt x="0" y="0"/>
                    </a:lnTo>
                    <a:lnTo>
                      <a:pt x="98627" y="9"/>
                    </a:lnTo>
                    <a:lnTo>
                      <a:pt x="98614" y="257969"/>
                    </a:lnTo>
                    <a:close/>
                  </a:path>
                </a:pathLst>
              </a:custGeom>
              <a:solidFill>
                <a:srgbClr val="FFB7B7"/>
              </a:solidFill>
              <a:ln w="4353" cap="flat">
                <a:noFill/>
                <a:prstDash val="solid"/>
                <a:miter/>
              </a:ln>
            </p:spPr>
            <p:txBody>
              <a:bodyPr rtlCol="0" anchor="ctr"/>
              <a:lstStyle/>
              <a:p>
                <a:endParaRPr lang="en-VN"/>
              </a:p>
            </p:txBody>
          </p:sp>
          <p:sp>
            <p:nvSpPr>
              <p:cNvPr id="20" name="Graphic 3">
                <a:extLst>
                  <a:ext uri="{FF2B5EF4-FFF2-40B4-BE49-F238E27FC236}">
                    <a16:creationId xmlns:a16="http://schemas.microsoft.com/office/drawing/2014/main" id="{87141EE6-660B-614E-9E0D-140DBC2056DB}"/>
                  </a:ext>
                </a:extLst>
              </p:cNvPr>
              <p:cNvSpPr/>
              <p:nvPr/>
            </p:nvSpPr>
            <p:spPr>
              <a:xfrm>
                <a:off x="8512513" y="4277414"/>
                <a:ext cx="215469" cy="86671"/>
              </a:xfrm>
              <a:custGeom>
                <a:avLst/>
                <a:gdLst>
                  <a:gd name="connsiteX0" fmla="*/ 215231 w 215469"/>
                  <a:gd name="connsiteY0" fmla="*/ 86541 h 86671"/>
                  <a:gd name="connsiteX1" fmla="*/ -234 w 215469"/>
                  <a:gd name="connsiteY1" fmla="*/ 86532 h 86671"/>
                  <a:gd name="connsiteX2" fmla="*/ -234 w 215469"/>
                  <a:gd name="connsiteY2" fmla="*/ 83807 h 86671"/>
                  <a:gd name="connsiteX3" fmla="*/ 83629 w 215469"/>
                  <a:gd name="connsiteY3" fmla="*/ -131 h 86671"/>
                  <a:gd name="connsiteX4" fmla="*/ 83637 w 215469"/>
                  <a:gd name="connsiteY4" fmla="*/ -126 h 86671"/>
                  <a:gd name="connsiteX5" fmla="*/ 215236 w 215469"/>
                  <a:gd name="connsiteY5" fmla="*/ -122 h 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9" h="86671">
                    <a:moveTo>
                      <a:pt x="215231" y="86541"/>
                    </a:moveTo>
                    <a:lnTo>
                      <a:pt x="-234" y="86532"/>
                    </a:lnTo>
                    <a:lnTo>
                      <a:pt x="-234" y="83807"/>
                    </a:lnTo>
                    <a:cubicBezTo>
                      <a:pt x="-229" y="37450"/>
                      <a:pt x="37315" y="-126"/>
                      <a:pt x="83629" y="-131"/>
                    </a:cubicBezTo>
                    <a:lnTo>
                      <a:pt x="83637" y="-126"/>
                    </a:lnTo>
                    <a:lnTo>
                      <a:pt x="215236" y="-122"/>
                    </a:lnTo>
                    <a:close/>
                  </a:path>
                </a:pathLst>
              </a:custGeom>
              <a:solidFill>
                <a:srgbClr val="4D403C"/>
              </a:solidFill>
              <a:ln w="4353" cap="flat">
                <a:noFill/>
                <a:prstDash val="solid"/>
                <a:miter/>
              </a:ln>
            </p:spPr>
            <p:txBody>
              <a:bodyPr rtlCol="0" anchor="ctr"/>
              <a:lstStyle/>
              <a:p>
                <a:endParaRPr lang="en-VN"/>
              </a:p>
            </p:txBody>
          </p:sp>
          <p:sp>
            <p:nvSpPr>
              <p:cNvPr id="21" name="Graphic 3">
                <a:extLst>
                  <a:ext uri="{FF2B5EF4-FFF2-40B4-BE49-F238E27FC236}">
                    <a16:creationId xmlns:a16="http://schemas.microsoft.com/office/drawing/2014/main" id="{87141EE6-660B-614E-9E0D-140DBC2056DB}"/>
                  </a:ext>
                </a:extLst>
              </p:cNvPr>
              <p:cNvSpPr/>
              <p:nvPr/>
            </p:nvSpPr>
            <p:spPr>
              <a:xfrm>
                <a:off x="8602453" y="3209743"/>
                <a:ext cx="539220" cy="1017632"/>
              </a:xfrm>
              <a:custGeom>
                <a:avLst/>
                <a:gdLst>
                  <a:gd name="connsiteX0" fmla="*/ 119360 w 539220"/>
                  <a:gd name="connsiteY0" fmla="*/ 0 h 1017632"/>
                  <a:gd name="connsiteX1" fmla="*/ 53954 w 539220"/>
                  <a:gd name="connsiteY1" fmla="*/ 150810 h 1017632"/>
                  <a:gd name="connsiteX2" fmla="*/ 0 w 539220"/>
                  <a:gd name="connsiteY2" fmla="*/ 1017633 h 1017632"/>
                  <a:gd name="connsiteX3" fmla="*/ 136262 w 539220"/>
                  <a:gd name="connsiteY3" fmla="*/ 1012179 h 1017632"/>
                  <a:gd name="connsiteX4" fmla="*/ 173479 w 539220"/>
                  <a:gd name="connsiteY4" fmla="*/ 598959 h 1017632"/>
                  <a:gd name="connsiteX5" fmla="*/ 288284 w 539220"/>
                  <a:gd name="connsiteY5" fmla="*/ 230922 h 1017632"/>
                  <a:gd name="connsiteX6" fmla="*/ 354284 w 539220"/>
                  <a:gd name="connsiteY6" fmla="*/ 641225 h 1017632"/>
                  <a:gd name="connsiteX7" fmla="*/ 381540 w 539220"/>
                  <a:gd name="connsiteY7" fmla="*/ 1001266 h 1017632"/>
                  <a:gd name="connsiteX8" fmla="*/ 494290 w 539220"/>
                  <a:gd name="connsiteY8" fmla="*/ 1006153 h 1017632"/>
                  <a:gd name="connsiteX9" fmla="*/ 539221 w 539220"/>
                  <a:gd name="connsiteY9" fmla="*/ 0 h 1017632"/>
                  <a:gd name="connsiteX10" fmla="*/ 119360 w 539220"/>
                  <a:gd name="connsiteY10" fmla="*/ 0 h 1017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220" h="1017632">
                    <a:moveTo>
                      <a:pt x="119360" y="0"/>
                    </a:moveTo>
                    <a:lnTo>
                      <a:pt x="53954" y="150810"/>
                    </a:lnTo>
                    <a:lnTo>
                      <a:pt x="0" y="1017633"/>
                    </a:lnTo>
                    <a:lnTo>
                      <a:pt x="136262" y="1012179"/>
                    </a:lnTo>
                    <a:lnTo>
                      <a:pt x="173479" y="598959"/>
                    </a:lnTo>
                    <a:lnTo>
                      <a:pt x="288284" y="230922"/>
                    </a:lnTo>
                    <a:lnTo>
                      <a:pt x="354284" y="641225"/>
                    </a:lnTo>
                    <a:lnTo>
                      <a:pt x="381540" y="1001266"/>
                    </a:lnTo>
                    <a:lnTo>
                      <a:pt x="494290" y="1006153"/>
                    </a:lnTo>
                    <a:lnTo>
                      <a:pt x="539221" y="0"/>
                    </a:lnTo>
                    <a:lnTo>
                      <a:pt x="119360" y="0"/>
                    </a:lnTo>
                    <a:close/>
                  </a:path>
                </a:pathLst>
              </a:custGeom>
              <a:solidFill>
                <a:srgbClr val="4D403C"/>
              </a:solidFill>
              <a:ln w="4353" cap="flat">
                <a:noFill/>
                <a:prstDash val="solid"/>
                <a:miter/>
              </a:ln>
            </p:spPr>
            <p:txBody>
              <a:bodyPr rtlCol="0" anchor="ctr"/>
              <a:lstStyle/>
              <a:p>
                <a:endParaRPr lang="en-VN"/>
              </a:p>
            </p:txBody>
          </p:sp>
          <p:sp>
            <p:nvSpPr>
              <p:cNvPr id="22" name="Graphic 3">
                <a:extLst>
                  <a:ext uri="{FF2B5EF4-FFF2-40B4-BE49-F238E27FC236}">
                    <a16:creationId xmlns:a16="http://schemas.microsoft.com/office/drawing/2014/main" id="{87141EE6-660B-614E-9E0D-140DBC2056DB}"/>
                  </a:ext>
                </a:extLst>
              </p:cNvPr>
              <p:cNvSpPr/>
              <p:nvPr/>
            </p:nvSpPr>
            <p:spPr>
              <a:xfrm>
                <a:off x="8672371" y="2465577"/>
                <a:ext cx="517837" cy="785071"/>
              </a:xfrm>
              <a:custGeom>
                <a:avLst/>
                <a:gdLst>
                  <a:gd name="connsiteX0" fmla="*/ 376154 w 517837"/>
                  <a:gd name="connsiteY0" fmla="*/ -131 h 785071"/>
                  <a:gd name="connsiteX1" fmla="*/ 186584 w 517837"/>
                  <a:gd name="connsiteY1" fmla="*/ 4616 h 785071"/>
                  <a:gd name="connsiteX2" fmla="*/ 75286 w 517837"/>
                  <a:gd name="connsiteY2" fmla="*/ 61799 h 785071"/>
                  <a:gd name="connsiteX3" fmla="*/ 69178 w 517837"/>
                  <a:gd name="connsiteY3" fmla="*/ 483686 h 785071"/>
                  <a:gd name="connsiteX4" fmla="*/ -234 w 517837"/>
                  <a:gd name="connsiteY4" fmla="*/ 774965 h 785071"/>
                  <a:gd name="connsiteX5" fmla="*/ 493424 w 517837"/>
                  <a:gd name="connsiteY5" fmla="*/ 761197 h 785071"/>
                  <a:gd name="connsiteX6" fmla="*/ 422568 w 517837"/>
                  <a:gd name="connsiteY6" fmla="*/ 428434 h 785071"/>
                  <a:gd name="connsiteX7" fmla="*/ 517604 w 517837"/>
                  <a:gd name="connsiteY7" fmla="*/ 68811 h 78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837" h="785071">
                    <a:moveTo>
                      <a:pt x="376154" y="-131"/>
                    </a:moveTo>
                    <a:lnTo>
                      <a:pt x="186584" y="4616"/>
                    </a:lnTo>
                    <a:lnTo>
                      <a:pt x="75286" y="61799"/>
                    </a:lnTo>
                    <a:lnTo>
                      <a:pt x="69178" y="483686"/>
                    </a:lnTo>
                    <a:lnTo>
                      <a:pt x="-234" y="774965"/>
                    </a:lnTo>
                    <a:cubicBezTo>
                      <a:pt x="-234" y="774965"/>
                      <a:pt x="433471" y="804838"/>
                      <a:pt x="493424" y="761197"/>
                    </a:cubicBezTo>
                    <a:lnTo>
                      <a:pt x="422568" y="428434"/>
                    </a:lnTo>
                    <a:lnTo>
                      <a:pt x="517604" y="68811"/>
                    </a:lnTo>
                    <a:close/>
                  </a:path>
                </a:pathLst>
              </a:custGeom>
              <a:solidFill>
                <a:srgbClr val="933C3C"/>
              </a:solidFill>
              <a:ln w="4353" cap="flat">
                <a:noFill/>
                <a:prstDash val="solid"/>
                <a:miter/>
              </a:ln>
            </p:spPr>
            <p:txBody>
              <a:bodyPr rtlCol="0" anchor="ctr"/>
              <a:lstStyle/>
              <a:p>
                <a:endParaRPr lang="en-VN"/>
              </a:p>
            </p:txBody>
          </p:sp>
          <p:sp>
            <p:nvSpPr>
              <p:cNvPr id="23" name="Graphic 3">
                <a:extLst>
                  <a:ext uri="{FF2B5EF4-FFF2-40B4-BE49-F238E27FC236}">
                    <a16:creationId xmlns:a16="http://schemas.microsoft.com/office/drawing/2014/main" id="{87141EE6-660B-614E-9E0D-140DBC2056DB}"/>
                  </a:ext>
                </a:extLst>
              </p:cNvPr>
              <p:cNvSpPr/>
              <p:nvPr/>
            </p:nvSpPr>
            <p:spPr>
              <a:xfrm>
                <a:off x="8448917" y="2522571"/>
                <a:ext cx="328249" cy="626884"/>
              </a:xfrm>
              <a:custGeom>
                <a:avLst/>
                <a:gdLst>
                  <a:gd name="connsiteX0" fmla="*/ 328016 w 328249"/>
                  <a:gd name="connsiteY0" fmla="*/ 11799 h 626884"/>
                  <a:gd name="connsiteX1" fmla="*/ 310368 w 328249"/>
                  <a:gd name="connsiteY1" fmla="*/ -131 h 626884"/>
                  <a:gd name="connsiteX2" fmla="*/ 215646 w 328249"/>
                  <a:gd name="connsiteY2" fmla="*/ 119370 h 626884"/>
                  <a:gd name="connsiteX3" fmla="*/ 191854 w 328249"/>
                  <a:gd name="connsiteY3" fmla="*/ 201979 h 626884"/>
                  <a:gd name="connsiteX4" fmla="*/ -234 w 328249"/>
                  <a:gd name="connsiteY4" fmla="*/ 595165 h 626884"/>
                  <a:gd name="connsiteX5" fmla="*/ 109789 w 328249"/>
                  <a:gd name="connsiteY5" fmla="*/ 626754 h 626884"/>
                  <a:gd name="connsiteX6" fmla="*/ 311502 w 328249"/>
                  <a:gd name="connsiteY6" fmla="*/ 300270 h 62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249" h="626884">
                    <a:moveTo>
                      <a:pt x="328016" y="11799"/>
                    </a:moveTo>
                    <a:lnTo>
                      <a:pt x="310368" y="-131"/>
                    </a:lnTo>
                    <a:cubicBezTo>
                      <a:pt x="310368" y="-131"/>
                      <a:pt x="237256" y="21799"/>
                      <a:pt x="215646" y="119370"/>
                    </a:cubicBezTo>
                    <a:cubicBezTo>
                      <a:pt x="215646" y="119370"/>
                      <a:pt x="199110" y="168321"/>
                      <a:pt x="191854" y="201979"/>
                    </a:cubicBezTo>
                    <a:cubicBezTo>
                      <a:pt x="183534" y="240581"/>
                      <a:pt x="-234" y="595165"/>
                      <a:pt x="-234" y="595165"/>
                    </a:cubicBezTo>
                    <a:lnTo>
                      <a:pt x="109789" y="626754"/>
                    </a:lnTo>
                    <a:lnTo>
                      <a:pt x="311502" y="300270"/>
                    </a:lnTo>
                    <a:close/>
                  </a:path>
                </a:pathLst>
              </a:custGeom>
              <a:solidFill>
                <a:srgbClr val="933C3C"/>
              </a:solidFill>
              <a:ln w="4353" cap="flat">
                <a:noFill/>
                <a:prstDash val="solid"/>
                <a:miter/>
              </a:ln>
            </p:spPr>
            <p:txBody>
              <a:bodyPr rtlCol="0" anchor="ctr"/>
              <a:lstStyle/>
              <a:p>
                <a:endParaRPr lang="en-VN"/>
              </a:p>
            </p:txBody>
          </p:sp>
          <p:sp>
            <p:nvSpPr>
              <p:cNvPr id="24" name="Graphic 3">
                <a:extLst>
                  <a:ext uri="{FF2B5EF4-FFF2-40B4-BE49-F238E27FC236}">
                    <a16:creationId xmlns:a16="http://schemas.microsoft.com/office/drawing/2014/main" id="{87141EE6-660B-614E-9E0D-140DBC2056DB}"/>
                  </a:ext>
                </a:extLst>
              </p:cNvPr>
              <p:cNvSpPr/>
              <p:nvPr/>
            </p:nvSpPr>
            <p:spPr>
              <a:xfrm>
                <a:off x="9168830" y="3080396"/>
                <a:ext cx="100803" cy="248583"/>
              </a:xfrm>
              <a:custGeom>
                <a:avLst/>
                <a:gdLst>
                  <a:gd name="connsiteX0" fmla="*/ 18174 w 100803"/>
                  <a:gd name="connsiteY0" fmla="*/ 231595 h 248583"/>
                  <a:gd name="connsiteX1" fmla="*/ 23846 w 100803"/>
                  <a:gd name="connsiteY1" fmla="*/ 166312 h 248583"/>
                  <a:gd name="connsiteX2" fmla="*/ 30535 w 100803"/>
                  <a:gd name="connsiteY2" fmla="*/ 161631 h 248583"/>
                  <a:gd name="connsiteX3" fmla="*/ -234 w 100803"/>
                  <a:gd name="connsiteY3" fmla="*/ -131 h 248583"/>
                  <a:gd name="connsiteX4" fmla="*/ 78681 w 100803"/>
                  <a:gd name="connsiteY4" fmla="*/ 32786 h 248583"/>
                  <a:gd name="connsiteX5" fmla="*/ 95806 w 100803"/>
                  <a:gd name="connsiteY5" fmla="*/ 181351 h 248583"/>
                  <a:gd name="connsiteX6" fmla="*/ 74505 w 100803"/>
                  <a:gd name="connsiteY6" fmla="*/ 243691 h 248583"/>
                  <a:gd name="connsiteX7" fmla="*/ 18174 w 100803"/>
                  <a:gd name="connsiteY7" fmla="*/ 231595 h 24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803" h="248583">
                    <a:moveTo>
                      <a:pt x="18174" y="231595"/>
                    </a:moveTo>
                    <a:cubicBezTo>
                      <a:pt x="1730" y="212001"/>
                      <a:pt x="4269" y="182775"/>
                      <a:pt x="23846" y="166312"/>
                    </a:cubicBezTo>
                    <a:cubicBezTo>
                      <a:pt x="25936" y="164557"/>
                      <a:pt x="28174" y="162989"/>
                      <a:pt x="30535" y="161631"/>
                    </a:cubicBezTo>
                    <a:lnTo>
                      <a:pt x="-234" y="-131"/>
                    </a:lnTo>
                    <a:lnTo>
                      <a:pt x="78681" y="32786"/>
                    </a:lnTo>
                    <a:lnTo>
                      <a:pt x="95806" y="181351"/>
                    </a:lnTo>
                    <a:cubicBezTo>
                      <a:pt x="107124" y="204451"/>
                      <a:pt x="97586" y="232363"/>
                      <a:pt x="74505" y="243691"/>
                    </a:cubicBezTo>
                    <a:cubicBezTo>
                      <a:pt x="55190" y="253171"/>
                      <a:pt x="31904" y="248171"/>
                      <a:pt x="18174" y="231595"/>
                    </a:cubicBezTo>
                    <a:close/>
                  </a:path>
                </a:pathLst>
              </a:custGeom>
              <a:solidFill>
                <a:srgbClr val="FFB7B7"/>
              </a:solidFill>
              <a:ln w="4353" cap="flat">
                <a:noFill/>
                <a:prstDash val="solid"/>
                <a:miter/>
              </a:ln>
            </p:spPr>
            <p:txBody>
              <a:bodyPr rtlCol="0" anchor="ctr"/>
              <a:lstStyle/>
              <a:p>
                <a:endParaRPr lang="en-VN"/>
              </a:p>
            </p:txBody>
          </p:sp>
          <p:sp>
            <p:nvSpPr>
              <p:cNvPr id="25" name="Graphic 3">
                <a:extLst>
                  <a:ext uri="{FF2B5EF4-FFF2-40B4-BE49-F238E27FC236}">
                    <a16:creationId xmlns:a16="http://schemas.microsoft.com/office/drawing/2014/main" id="{87141EE6-660B-614E-9E0D-140DBC2056DB}"/>
                  </a:ext>
                </a:extLst>
              </p:cNvPr>
              <p:cNvSpPr/>
              <p:nvPr/>
            </p:nvSpPr>
            <p:spPr>
              <a:xfrm>
                <a:off x="9109353" y="2532960"/>
                <a:ext cx="163518" cy="657940"/>
              </a:xfrm>
              <a:custGeom>
                <a:avLst/>
                <a:gdLst>
                  <a:gd name="connsiteX0" fmla="*/ 52101 w 163518"/>
                  <a:gd name="connsiteY0" fmla="*/ 6468 h 657940"/>
                  <a:gd name="connsiteX1" fmla="*/ 72350 w 163518"/>
                  <a:gd name="connsiteY1" fmla="*/ -131 h 657940"/>
                  <a:gd name="connsiteX2" fmla="*/ 130470 w 163518"/>
                  <a:gd name="connsiteY2" fmla="*/ 140880 h 657940"/>
                  <a:gd name="connsiteX3" fmla="*/ 130579 w 163518"/>
                  <a:gd name="connsiteY3" fmla="*/ 226852 h 657940"/>
                  <a:gd name="connsiteX4" fmla="*/ 163285 w 163518"/>
                  <a:gd name="connsiteY4" fmla="*/ 657810 h 657940"/>
                  <a:gd name="connsiteX5" fmla="*/ 48820 w 163518"/>
                  <a:gd name="connsiteY5" fmla="*/ 657810 h 657940"/>
                  <a:gd name="connsiteX6" fmla="*/ -234 w 163518"/>
                  <a:gd name="connsiteY6" fmla="*/ 303222 h 65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8" h="657940">
                    <a:moveTo>
                      <a:pt x="52101" y="6468"/>
                    </a:moveTo>
                    <a:lnTo>
                      <a:pt x="72350" y="-131"/>
                    </a:lnTo>
                    <a:cubicBezTo>
                      <a:pt x="72350" y="-131"/>
                      <a:pt x="136583" y="41131"/>
                      <a:pt x="130470" y="140880"/>
                    </a:cubicBezTo>
                    <a:cubicBezTo>
                      <a:pt x="130470" y="140880"/>
                      <a:pt x="132879" y="192499"/>
                      <a:pt x="130579" y="226852"/>
                    </a:cubicBezTo>
                    <a:cubicBezTo>
                      <a:pt x="127944" y="266253"/>
                      <a:pt x="163285" y="657810"/>
                      <a:pt x="163285" y="657810"/>
                    </a:cubicBezTo>
                    <a:lnTo>
                      <a:pt x="48820" y="657810"/>
                    </a:lnTo>
                    <a:lnTo>
                      <a:pt x="-234" y="303222"/>
                    </a:lnTo>
                    <a:close/>
                  </a:path>
                </a:pathLst>
              </a:custGeom>
              <a:solidFill>
                <a:srgbClr val="933C3C"/>
              </a:solidFill>
              <a:ln w="4353" cap="flat">
                <a:noFill/>
                <a:prstDash val="solid"/>
                <a:miter/>
              </a:ln>
            </p:spPr>
            <p:txBody>
              <a:bodyPr rtlCol="0" anchor="ctr"/>
              <a:lstStyle/>
              <a:p>
                <a:endParaRPr lang="en-VN"/>
              </a:p>
            </p:txBody>
          </p:sp>
          <p:sp>
            <p:nvSpPr>
              <p:cNvPr id="26" name="Graphic 3">
                <a:extLst>
                  <a:ext uri="{FF2B5EF4-FFF2-40B4-BE49-F238E27FC236}">
                    <a16:creationId xmlns:a16="http://schemas.microsoft.com/office/drawing/2014/main" id="{87141EE6-660B-614E-9E0D-140DBC2056DB}"/>
                  </a:ext>
                </a:extLst>
              </p:cNvPr>
              <p:cNvSpPr/>
              <p:nvPr/>
            </p:nvSpPr>
            <p:spPr>
              <a:xfrm>
                <a:off x="8832469" y="2157053"/>
                <a:ext cx="262826" cy="263048"/>
              </a:xfrm>
              <a:custGeom>
                <a:avLst/>
                <a:gdLst>
                  <a:gd name="connsiteX0" fmla="*/ 262592 w 262826"/>
                  <a:gd name="connsiteY0" fmla="*/ 131392 h 263048"/>
                  <a:gd name="connsiteX1" fmla="*/ 131177 w 262826"/>
                  <a:gd name="connsiteY1" fmla="*/ 262918 h 263048"/>
                  <a:gd name="connsiteX2" fmla="*/ -234 w 262826"/>
                  <a:gd name="connsiteY2" fmla="*/ 131392 h 263048"/>
                  <a:gd name="connsiteX3" fmla="*/ 131177 w 262826"/>
                  <a:gd name="connsiteY3" fmla="*/ -130 h 263048"/>
                  <a:gd name="connsiteX4" fmla="*/ 131177 w 262826"/>
                  <a:gd name="connsiteY4" fmla="*/ -130 h 263048"/>
                  <a:gd name="connsiteX5" fmla="*/ 262592 w 262826"/>
                  <a:gd name="connsiteY5" fmla="*/ 130737 h 263048"/>
                  <a:gd name="connsiteX6" fmla="*/ 262592 w 262826"/>
                  <a:gd name="connsiteY6" fmla="*/ 131392 h 26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826" h="263048">
                    <a:moveTo>
                      <a:pt x="262592" y="131392"/>
                    </a:moveTo>
                    <a:cubicBezTo>
                      <a:pt x="262592" y="204032"/>
                      <a:pt x="203757" y="262918"/>
                      <a:pt x="131177" y="262918"/>
                    </a:cubicBezTo>
                    <a:cubicBezTo>
                      <a:pt x="58602" y="262918"/>
                      <a:pt x="-234" y="204032"/>
                      <a:pt x="-234" y="131392"/>
                    </a:cubicBezTo>
                    <a:cubicBezTo>
                      <a:pt x="-234" y="58755"/>
                      <a:pt x="58602" y="-130"/>
                      <a:pt x="131177" y="-130"/>
                    </a:cubicBezTo>
                    <a:lnTo>
                      <a:pt x="131177" y="-130"/>
                    </a:lnTo>
                    <a:cubicBezTo>
                      <a:pt x="203573" y="-314"/>
                      <a:pt x="262409" y="58279"/>
                      <a:pt x="262592" y="130737"/>
                    </a:cubicBezTo>
                    <a:cubicBezTo>
                      <a:pt x="262592" y="130955"/>
                      <a:pt x="262592" y="131173"/>
                      <a:pt x="262592" y="131392"/>
                    </a:cubicBezTo>
                    <a:close/>
                  </a:path>
                </a:pathLst>
              </a:custGeom>
              <a:solidFill>
                <a:srgbClr val="FFB7B7"/>
              </a:solidFill>
              <a:ln w="4353" cap="flat">
                <a:noFill/>
                <a:prstDash val="solid"/>
                <a:miter/>
              </a:ln>
            </p:spPr>
            <p:txBody>
              <a:bodyPr rtlCol="0" anchor="ctr"/>
              <a:lstStyle/>
              <a:p>
                <a:endParaRPr lang="en-VN"/>
              </a:p>
            </p:txBody>
          </p:sp>
          <p:sp>
            <p:nvSpPr>
              <p:cNvPr id="27" name="Graphic 3">
                <a:extLst>
                  <a:ext uri="{FF2B5EF4-FFF2-40B4-BE49-F238E27FC236}">
                    <a16:creationId xmlns:a16="http://schemas.microsoft.com/office/drawing/2014/main" id="{87141EE6-660B-614E-9E0D-140DBC2056DB}"/>
                  </a:ext>
                </a:extLst>
              </p:cNvPr>
              <p:cNvSpPr/>
              <p:nvPr/>
            </p:nvSpPr>
            <p:spPr>
              <a:xfrm>
                <a:off x="8827267" y="2076263"/>
                <a:ext cx="337995" cy="323642"/>
              </a:xfrm>
              <a:custGeom>
                <a:avLst/>
                <a:gdLst>
                  <a:gd name="connsiteX0" fmla="*/ 5405 w 337995"/>
                  <a:gd name="connsiteY0" fmla="*/ 35522 h 323642"/>
                  <a:gd name="connsiteX1" fmla="*/ 76645 w 337995"/>
                  <a:gd name="connsiteY1" fmla="*/ 20172 h 323642"/>
                  <a:gd name="connsiteX2" fmla="*/ 176568 w 337995"/>
                  <a:gd name="connsiteY2" fmla="*/ 3889 h 323642"/>
                  <a:gd name="connsiteX3" fmla="*/ 304139 w 337995"/>
                  <a:gd name="connsiteY3" fmla="*/ 122852 h 323642"/>
                  <a:gd name="connsiteX4" fmla="*/ 334994 w 337995"/>
                  <a:gd name="connsiteY4" fmla="*/ 163729 h 323642"/>
                  <a:gd name="connsiteX5" fmla="*/ 210992 w 337995"/>
                  <a:gd name="connsiteY5" fmla="*/ 320106 h 323642"/>
                  <a:gd name="connsiteX6" fmla="*/ 208649 w 337995"/>
                  <a:gd name="connsiteY6" fmla="*/ 236902 h 323642"/>
                  <a:gd name="connsiteX7" fmla="*/ 77190 w 337995"/>
                  <a:gd name="connsiteY7" fmla="*/ 141489 h 323642"/>
                  <a:gd name="connsiteX8" fmla="*/ 5405 w 337995"/>
                  <a:gd name="connsiteY8" fmla="*/ 35522 h 323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5" h="323642">
                    <a:moveTo>
                      <a:pt x="5405" y="35522"/>
                    </a:moveTo>
                    <a:cubicBezTo>
                      <a:pt x="20798" y="2391"/>
                      <a:pt x="50589" y="8941"/>
                      <a:pt x="76645" y="20172"/>
                    </a:cubicBezTo>
                    <a:cubicBezTo>
                      <a:pt x="109638" y="12849"/>
                      <a:pt x="141017" y="-9080"/>
                      <a:pt x="176568" y="3889"/>
                    </a:cubicBezTo>
                    <a:cubicBezTo>
                      <a:pt x="211585" y="54862"/>
                      <a:pt x="329152" y="39866"/>
                      <a:pt x="304139" y="122852"/>
                    </a:cubicBezTo>
                    <a:cubicBezTo>
                      <a:pt x="304108" y="142734"/>
                      <a:pt x="341526" y="131162"/>
                      <a:pt x="334994" y="163729"/>
                    </a:cubicBezTo>
                    <a:cubicBezTo>
                      <a:pt x="354816" y="226405"/>
                      <a:pt x="263445" y="345101"/>
                      <a:pt x="210992" y="320106"/>
                    </a:cubicBezTo>
                    <a:cubicBezTo>
                      <a:pt x="223963" y="296307"/>
                      <a:pt x="253597" y="242260"/>
                      <a:pt x="208649" y="236902"/>
                    </a:cubicBezTo>
                    <a:cubicBezTo>
                      <a:pt x="111964" y="326940"/>
                      <a:pt x="198675" y="65442"/>
                      <a:pt x="77190" y="141489"/>
                    </a:cubicBezTo>
                    <a:cubicBezTo>
                      <a:pt x="36963" y="178336"/>
                      <a:pt x="-18103" y="72377"/>
                      <a:pt x="5405" y="35522"/>
                    </a:cubicBezTo>
                    <a:close/>
                  </a:path>
                </a:pathLst>
              </a:custGeom>
              <a:solidFill>
                <a:srgbClr val="3B2100"/>
              </a:solidFill>
              <a:ln w="4353" cap="flat">
                <a:noFill/>
                <a:prstDash val="solid"/>
                <a:miter/>
              </a:ln>
            </p:spPr>
            <p:txBody>
              <a:bodyPr rtlCol="0" anchor="ctr"/>
              <a:lstStyle/>
              <a:p>
                <a:endParaRPr lang="en-VN"/>
              </a:p>
            </p:txBody>
          </p:sp>
          <p:sp>
            <p:nvSpPr>
              <p:cNvPr id="28" name="Graphic 3">
                <a:extLst>
                  <a:ext uri="{FF2B5EF4-FFF2-40B4-BE49-F238E27FC236}">
                    <a16:creationId xmlns:a16="http://schemas.microsoft.com/office/drawing/2014/main" id="{87141EE6-660B-614E-9E0D-140DBC2056DB}"/>
                  </a:ext>
                </a:extLst>
              </p:cNvPr>
              <p:cNvSpPr/>
              <p:nvPr/>
            </p:nvSpPr>
            <p:spPr>
              <a:xfrm>
                <a:off x="9174711" y="2913233"/>
                <a:ext cx="417767" cy="412872"/>
              </a:xfrm>
              <a:custGeom>
                <a:avLst/>
                <a:gdLst>
                  <a:gd name="connsiteX0" fmla="*/ 35299 w 417767"/>
                  <a:gd name="connsiteY0" fmla="*/ 411875 h 412872"/>
                  <a:gd name="connsiteX1" fmla="*/ 86722 w 417767"/>
                  <a:gd name="connsiteY1" fmla="*/ 377640 h 412872"/>
                  <a:gd name="connsiteX2" fmla="*/ 87569 w 417767"/>
                  <a:gd name="connsiteY2" fmla="*/ 369981 h 412872"/>
                  <a:gd name="connsiteX3" fmla="*/ 417533 w 417767"/>
                  <a:gd name="connsiteY3" fmla="*/ 59143 h 412872"/>
                  <a:gd name="connsiteX4" fmla="*/ 343292 w 417767"/>
                  <a:gd name="connsiteY4" fmla="*/ -131 h 412872"/>
                  <a:gd name="connsiteX5" fmla="*/ 41731 w 417767"/>
                  <a:gd name="connsiteY5" fmla="*/ 324837 h 412872"/>
                  <a:gd name="connsiteX6" fmla="*/ -190 w 417767"/>
                  <a:gd name="connsiteY6" fmla="*/ 370684 h 412872"/>
                  <a:gd name="connsiteX7" fmla="*/ 35299 w 417767"/>
                  <a:gd name="connsiteY7" fmla="*/ 411875 h 41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767" h="412872">
                    <a:moveTo>
                      <a:pt x="35299" y="411875"/>
                    </a:moveTo>
                    <a:cubicBezTo>
                      <a:pt x="58943" y="416635"/>
                      <a:pt x="81967" y="401303"/>
                      <a:pt x="86722" y="377640"/>
                    </a:cubicBezTo>
                    <a:cubicBezTo>
                      <a:pt x="87228" y="375116"/>
                      <a:pt x="87512" y="372553"/>
                      <a:pt x="87569" y="369981"/>
                    </a:cubicBezTo>
                    <a:lnTo>
                      <a:pt x="417533" y="59143"/>
                    </a:lnTo>
                    <a:lnTo>
                      <a:pt x="343292" y="-131"/>
                    </a:lnTo>
                    <a:lnTo>
                      <a:pt x="41731" y="324837"/>
                    </a:lnTo>
                    <a:cubicBezTo>
                      <a:pt x="17502" y="325912"/>
                      <a:pt x="-1263" y="346440"/>
                      <a:pt x="-190" y="370684"/>
                    </a:cubicBezTo>
                    <a:cubicBezTo>
                      <a:pt x="709" y="390972"/>
                      <a:pt x="15382" y="408002"/>
                      <a:pt x="35299" y="411875"/>
                    </a:cubicBezTo>
                    <a:close/>
                  </a:path>
                </a:pathLst>
              </a:custGeom>
              <a:solidFill>
                <a:srgbClr val="9F616A"/>
              </a:solidFill>
              <a:ln w="4353" cap="flat">
                <a:noFill/>
                <a:prstDash val="solid"/>
                <a:miter/>
              </a:ln>
            </p:spPr>
            <p:txBody>
              <a:bodyPr rtlCol="0" anchor="ctr"/>
              <a:lstStyle/>
              <a:p>
                <a:endParaRPr lang="en-VN"/>
              </a:p>
            </p:txBody>
          </p:sp>
          <p:sp>
            <p:nvSpPr>
              <p:cNvPr id="29" name="Graphic 3">
                <a:extLst>
                  <a:ext uri="{FF2B5EF4-FFF2-40B4-BE49-F238E27FC236}">
                    <a16:creationId xmlns:a16="http://schemas.microsoft.com/office/drawing/2014/main" id="{87141EE6-660B-614E-9E0D-140DBC2056DB}"/>
                  </a:ext>
                </a:extLst>
              </p:cNvPr>
              <p:cNvSpPr/>
              <p:nvPr/>
            </p:nvSpPr>
            <p:spPr>
              <a:xfrm>
                <a:off x="9476840" y="2852936"/>
                <a:ext cx="182215" cy="176695"/>
              </a:xfrm>
              <a:custGeom>
                <a:avLst/>
                <a:gdLst>
                  <a:gd name="connsiteX0" fmla="*/ 68650 w 182215"/>
                  <a:gd name="connsiteY0" fmla="*/ 169689 h 176695"/>
                  <a:gd name="connsiteX1" fmla="*/ 4452 w 182215"/>
                  <a:gd name="connsiteY1" fmla="*/ 94393 h 176695"/>
                  <a:gd name="connsiteX2" fmla="*/ 6638 w 182215"/>
                  <a:gd name="connsiteY2" fmla="*/ 66765 h 176695"/>
                  <a:gd name="connsiteX3" fmla="*/ 8959 w 182215"/>
                  <a:gd name="connsiteY3" fmla="*/ 65062 h 176695"/>
                  <a:gd name="connsiteX4" fmla="*/ 92529 w 182215"/>
                  <a:gd name="connsiteY4" fmla="*/ 12700 h 176695"/>
                  <a:gd name="connsiteX5" fmla="*/ 169161 w 182215"/>
                  <a:gd name="connsiteY5" fmla="*/ 19198 h 176695"/>
                  <a:gd name="connsiteX6" fmla="*/ 162887 w 182215"/>
                  <a:gd name="connsiteY6" fmla="*/ 95712 h 176695"/>
                  <a:gd name="connsiteX7" fmla="*/ 98297 w 182215"/>
                  <a:gd name="connsiteY7" fmla="*/ 169850 h 176695"/>
                  <a:gd name="connsiteX8" fmla="*/ 70670 w 182215"/>
                  <a:gd name="connsiteY8" fmla="*/ 171732 h 176695"/>
                  <a:gd name="connsiteX9" fmla="*/ 68650 w 182215"/>
                  <a:gd name="connsiteY9" fmla="*/ 169689 h 176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215" h="176695">
                    <a:moveTo>
                      <a:pt x="68650" y="169689"/>
                    </a:moveTo>
                    <a:lnTo>
                      <a:pt x="4452" y="94393"/>
                    </a:lnTo>
                    <a:cubicBezTo>
                      <a:pt x="-2568" y="86157"/>
                      <a:pt x="-1587" y="73786"/>
                      <a:pt x="6638" y="66765"/>
                    </a:cubicBezTo>
                    <a:cubicBezTo>
                      <a:pt x="7371" y="66140"/>
                      <a:pt x="8143" y="65568"/>
                      <a:pt x="8959" y="65062"/>
                    </a:cubicBezTo>
                    <a:lnTo>
                      <a:pt x="92529" y="12700"/>
                    </a:lnTo>
                    <a:cubicBezTo>
                      <a:pt x="115487" y="-6684"/>
                      <a:pt x="149794" y="-3776"/>
                      <a:pt x="169161" y="19198"/>
                    </a:cubicBezTo>
                    <a:cubicBezTo>
                      <a:pt x="188459" y="42088"/>
                      <a:pt x="185654" y="76280"/>
                      <a:pt x="162887" y="95712"/>
                    </a:cubicBezTo>
                    <a:lnTo>
                      <a:pt x="98297" y="169850"/>
                    </a:lnTo>
                    <a:cubicBezTo>
                      <a:pt x="91189" y="178007"/>
                      <a:pt x="78820" y="178850"/>
                      <a:pt x="70670" y="171732"/>
                    </a:cubicBezTo>
                    <a:cubicBezTo>
                      <a:pt x="69945" y="171103"/>
                      <a:pt x="69269" y="170418"/>
                      <a:pt x="68650" y="169689"/>
                    </a:cubicBezTo>
                    <a:close/>
                  </a:path>
                </a:pathLst>
              </a:custGeom>
              <a:solidFill>
                <a:srgbClr val="933C3C"/>
              </a:solidFill>
              <a:ln w="4353" cap="flat">
                <a:noFill/>
                <a:prstDash val="solid"/>
                <a:miter/>
              </a:ln>
            </p:spPr>
            <p:txBody>
              <a:bodyPr rtlCol="0" anchor="ctr"/>
              <a:lstStyle/>
              <a:p>
                <a:endParaRPr lang="en-VN"/>
              </a:p>
            </p:txBody>
          </p:sp>
          <p:sp>
            <p:nvSpPr>
              <p:cNvPr id="30" name="Graphic 3">
                <a:extLst>
                  <a:ext uri="{FF2B5EF4-FFF2-40B4-BE49-F238E27FC236}">
                    <a16:creationId xmlns:a16="http://schemas.microsoft.com/office/drawing/2014/main" id="{87141EE6-660B-614E-9E0D-140DBC2056DB}"/>
                  </a:ext>
                </a:extLst>
              </p:cNvPr>
              <p:cNvSpPr/>
              <p:nvPr/>
            </p:nvSpPr>
            <p:spPr>
              <a:xfrm>
                <a:off x="9254040" y="4245109"/>
                <a:ext cx="119071" cy="311444"/>
              </a:xfrm>
              <a:custGeom>
                <a:avLst/>
                <a:gdLst>
                  <a:gd name="connsiteX0" fmla="*/ 119059 w 119071"/>
                  <a:gd name="connsiteY0" fmla="*/ 311444 h 311444"/>
                  <a:gd name="connsiteX1" fmla="*/ 38382 w 119071"/>
                  <a:gd name="connsiteY1" fmla="*/ 311440 h 311444"/>
                  <a:gd name="connsiteX2" fmla="*/ 0 w 119071"/>
                  <a:gd name="connsiteY2" fmla="*/ 0 h 311444"/>
                  <a:gd name="connsiteX3" fmla="*/ 119072 w 119071"/>
                  <a:gd name="connsiteY3" fmla="*/ 5 h 311444"/>
                  <a:gd name="connsiteX4" fmla="*/ 119059 w 119071"/>
                  <a:gd name="connsiteY4" fmla="*/ 311444 h 311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71" h="311444">
                    <a:moveTo>
                      <a:pt x="119059" y="311444"/>
                    </a:moveTo>
                    <a:lnTo>
                      <a:pt x="38382" y="311440"/>
                    </a:lnTo>
                    <a:lnTo>
                      <a:pt x="0" y="0"/>
                    </a:lnTo>
                    <a:lnTo>
                      <a:pt x="119072" y="5"/>
                    </a:lnTo>
                    <a:lnTo>
                      <a:pt x="119059" y="311444"/>
                    </a:lnTo>
                    <a:close/>
                  </a:path>
                </a:pathLst>
              </a:custGeom>
              <a:solidFill>
                <a:srgbClr val="9F616A"/>
              </a:solidFill>
              <a:ln w="4353" cap="flat">
                <a:noFill/>
                <a:prstDash val="solid"/>
                <a:miter/>
              </a:ln>
            </p:spPr>
            <p:txBody>
              <a:bodyPr rtlCol="0" anchor="ctr"/>
              <a:lstStyle/>
              <a:p>
                <a:endParaRPr lang="en-VN"/>
              </a:p>
            </p:txBody>
          </p:sp>
          <p:sp>
            <p:nvSpPr>
              <p:cNvPr id="31" name="Graphic 3">
                <a:extLst>
                  <a:ext uri="{FF2B5EF4-FFF2-40B4-BE49-F238E27FC236}">
                    <a16:creationId xmlns:a16="http://schemas.microsoft.com/office/drawing/2014/main" id="{87141EE6-660B-614E-9E0D-140DBC2056DB}"/>
                  </a:ext>
                </a:extLst>
              </p:cNvPr>
              <p:cNvSpPr/>
              <p:nvPr/>
            </p:nvSpPr>
            <p:spPr>
              <a:xfrm>
                <a:off x="9133537" y="4530187"/>
                <a:ext cx="260138" cy="104640"/>
              </a:xfrm>
              <a:custGeom>
                <a:avLst/>
                <a:gdLst>
                  <a:gd name="connsiteX0" fmla="*/ 259900 w 260138"/>
                  <a:gd name="connsiteY0" fmla="*/ 104510 h 104640"/>
                  <a:gd name="connsiteX1" fmla="*/ -234 w 260138"/>
                  <a:gd name="connsiteY1" fmla="*/ 104497 h 104640"/>
                  <a:gd name="connsiteX2" fmla="*/ -234 w 260138"/>
                  <a:gd name="connsiteY2" fmla="*/ 101204 h 104640"/>
                  <a:gd name="connsiteX3" fmla="*/ 101015 w 260138"/>
                  <a:gd name="connsiteY3" fmla="*/ -131 h 104640"/>
                  <a:gd name="connsiteX4" fmla="*/ 101024 w 260138"/>
                  <a:gd name="connsiteY4" fmla="*/ -131 h 104640"/>
                  <a:gd name="connsiteX5" fmla="*/ 259905 w 260138"/>
                  <a:gd name="connsiteY5" fmla="*/ -126 h 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138" h="104640">
                    <a:moveTo>
                      <a:pt x="259900" y="104510"/>
                    </a:moveTo>
                    <a:lnTo>
                      <a:pt x="-234" y="104497"/>
                    </a:lnTo>
                    <a:lnTo>
                      <a:pt x="-234" y="101204"/>
                    </a:lnTo>
                    <a:cubicBezTo>
                      <a:pt x="-229" y="45240"/>
                      <a:pt x="45098" y="-126"/>
                      <a:pt x="101015" y="-131"/>
                    </a:cubicBezTo>
                    <a:lnTo>
                      <a:pt x="101024" y="-131"/>
                    </a:lnTo>
                    <a:lnTo>
                      <a:pt x="259905" y="-126"/>
                    </a:lnTo>
                    <a:close/>
                  </a:path>
                </a:pathLst>
              </a:custGeom>
              <a:solidFill>
                <a:srgbClr val="570F18"/>
              </a:solidFill>
              <a:ln w="4353" cap="flat">
                <a:noFill/>
                <a:prstDash val="solid"/>
                <a:miter/>
              </a:ln>
            </p:spPr>
            <p:txBody>
              <a:bodyPr rtlCol="0" anchor="ctr"/>
              <a:lstStyle/>
              <a:p>
                <a:endParaRPr lang="en-VN"/>
              </a:p>
            </p:txBody>
          </p:sp>
          <p:sp>
            <p:nvSpPr>
              <p:cNvPr id="32" name="Graphic 3">
                <a:extLst>
                  <a:ext uri="{FF2B5EF4-FFF2-40B4-BE49-F238E27FC236}">
                    <a16:creationId xmlns:a16="http://schemas.microsoft.com/office/drawing/2014/main" id="{87141EE6-660B-614E-9E0D-140DBC2056DB}"/>
                  </a:ext>
                </a:extLst>
              </p:cNvPr>
              <p:cNvSpPr/>
              <p:nvPr/>
            </p:nvSpPr>
            <p:spPr>
              <a:xfrm>
                <a:off x="9898935" y="4245109"/>
                <a:ext cx="119072" cy="311444"/>
              </a:xfrm>
              <a:custGeom>
                <a:avLst/>
                <a:gdLst>
                  <a:gd name="connsiteX0" fmla="*/ 119055 w 119072"/>
                  <a:gd name="connsiteY0" fmla="*/ 311444 h 311444"/>
                  <a:gd name="connsiteX1" fmla="*/ 38382 w 119072"/>
                  <a:gd name="connsiteY1" fmla="*/ 311440 h 311444"/>
                  <a:gd name="connsiteX2" fmla="*/ 0 w 119072"/>
                  <a:gd name="connsiteY2" fmla="*/ 0 h 311444"/>
                  <a:gd name="connsiteX3" fmla="*/ 119072 w 119072"/>
                  <a:gd name="connsiteY3" fmla="*/ 5 h 311444"/>
                  <a:gd name="connsiteX4" fmla="*/ 119055 w 119072"/>
                  <a:gd name="connsiteY4" fmla="*/ 311444 h 311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72" h="311444">
                    <a:moveTo>
                      <a:pt x="119055" y="311444"/>
                    </a:moveTo>
                    <a:lnTo>
                      <a:pt x="38382" y="311440"/>
                    </a:lnTo>
                    <a:lnTo>
                      <a:pt x="0" y="0"/>
                    </a:lnTo>
                    <a:lnTo>
                      <a:pt x="119072" y="5"/>
                    </a:lnTo>
                    <a:lnTo>
                      <a:pt x="119055" y="311444"/>
                    </a:lnTo>
                    <a:close/>
                  </a:path>
                </a:pathLst>
              </a:custGeom>
              <a:solidFill>
                <a:srgbClr val="9F616A"/>
              </a:solidFill>
              <a:ln w="4353" cap="flat">
                <a:noFill/>
                <a:prstDash val="solid"/>
                <a:miter/>
              </a:ln>
            </p:spPr>
            <p:txBody>
              <a:bodyPr rtlCol="0" anchor="ctr"/>
              <a:lstStyle/>
              <a:p>
                <a:endParaRPr lang="en-VN"/>
              </a:p>
            </p:txBody>
          </p:sp>
          <p:sp>
            <p:nvSpPr>
              <p:cNvPr id="33" name="Graphic 3">
                <a:extLst>
                  <a:ext uri="{FF2B5EF4-FFF2-40B4-BE49-F238E27FC236}">
                    <a16:creationId xmlns:a16="http://schemas.microsoft.com/office/drawing/2014/main" id="{87141EE6-660B-614E-9E0D-140DBC2056DB}"/>
                  </a:ext>
                </a:extLst>
              </p:cNvPr>
              <p:cNvSpPr/>
              <p:nvPr/>
            </p:nvSpPr>
            <p:spPr>
              <a:xfrm>
                <a:off x="9778431" y="4530187"/>
                <a:ext cx="260138" cy="104640"/>
              </a:xfrm>
              <a:custGeom>
                <a:avLst/>
                <a:gdLst>
                  <a:gd name="connsiteX0" fmla="*/ 259900 w 260138"/>
                  <a:gd name="connsiteY0" fmla="*/ 104510 h 104640"/>
                  <a:gd name="connsiteX1" fmla="*/ -234 w 260138"/>
                  <a:gd name="connsiteY1" fmla="*/ 104497 h 104640"/>
                  <a:gd name="connsiteX2" fmla="*/ -234 w 260138"/>
                  <a:gd name="connsiteY2" fmla="*/ 101204 h 104640"/>
                  <a:gd name="connsiteX3" fmla="*/ 101015 w 260138"/>
                  <a:gd name="connsiteY3" fmla="*/ -131 h 104640"/>
                  <a:gd name="connsiteX4" fmla="*/ 101024 w 260138"/>
                  <a:gd name="connsiteY4" fmla="*/ -131 h 104640"/>
                  <a:gd name="connsiteX5" fmla="*/ 259905 w 260138"/>
                  <a:gd name="connsiteY5" fmla="*/ -126 h 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138" h="104640">
                    <a:moveTo>
                      <a:pt x="259900" y="104510"/>
                    </a:moveTo>
                    <a:lnTo>
                      <a:pt x="-234" y="104497"/>
                    </a:lnTo>
                    <a:lnTo>
                      <a:pt x="-234" y="101204"/>
                    </a:lnTo>
                    <a:cubicBezTo>
                      <a:pt x="-234" y="45240"/>
                      <a:pt x="45099" y="-126"/>
                      <a:pt x="101015" y="-131"/>
                    </a:cubicBezTo>
                    <a:lnTo>
                      <a:pt x="101024" y="-131"/>
                    </a:lnTo>
                    <a:lnTo>
                      <a:pt x="259905" y="-126"/>
                    </a:lnTo>
                    <a:close/>
                  </a:path>
                </a:pathLst>
              </a:custGeom>
              <a:solidFill>
                <a:srgbClr val="570F18"/>
              </a:solidFill>
              <a:ln w="4353" cap="flat">
                <a:noFill/>
                <a:prstDash val="solid"/>
                <a:miter/>
              </a:ln>
            </p:spPr>
            <p:txBody>
              <a:bodyPr rtlCol="0" anchor="ctr"/>
              <a:lstStyle/>
              <a:p>
                <a:endParaRPr lang="en-VN"/>
              </a:p>
            </p:txBody>
          </p:sp>
          <p:sp>
            <p:nvSpPr>
              <p:cNvPr id="34" name="Graphic 3">
                <a:extLst>
                  <a:ext uri="{FF2B5EF4-FFF2-40B4-BE49-F238E27FC236}">
                    <a16:creationId xmlns:a16="http://schemas.microsoft.com/office/drawing/2014/main" id="{87141EE6-660B-614E-9E0D-140DBC2056DB}"/>
                  </a:ext>
                </a:extLst>
              </p:cNvPr>
              <p:cNvSpPr/>
              <p:nvPr/>
            </p:nvSpPr>
            <p:spPr>
              <a:xfrm>
                <a:off x="9123886" y="2827789"/>
                <a:ext cx="960757" cy="1560902"/>
              </a:xfrm>
              <a:custGeom>
                <a:avLst/>
                <a:gdLst>
                  <a:gd name="connsiteX0" fmla="*/ 676864 w 960757"/>
                  <a:gd name="connsiteY0" fmla="*/ 359924 h 1560902"/>
                  <a:gd name="connsiteX1" fmla="*/ 758183 w 960757"/>
                  <a:gd name="connsiteY1" fmla="*/ 59218 h 1560902"/>
                  <a:gd name="connsiteX2" fmla="*/ 652684 w 960757"/>
                  <a:gd name="connsiteY2" fmla="*/ -131 h 1560902"/>
                  <a:gd name="connsiteX3" fmla="*/ 505427 w 960757"/>
                  <a:gd name="connsiteY3" fmla="*/ -131 h 1560902"/>
                  <a:gd name="connsiteX4" fmla="*/ 448153 w 960757"/>
                  <a:gd name="connsiteY4" fmla="*/ 61196 h 1560902"/>
                  <a:gd name="connsiteX5" fmla="*/ 375622 w 960757"/>
                  <a:gd name="connsiteY5" fmla="*/ 201656 h 1560902"/>
                  <a:gd name="connsiteX6" fmla="*/ 412987 w 960757"/>
                  <a:gd name="connsiteY6" fmla="*/ 369815 h 1560902"/>
                  <a:gd name="connsiteX7" fmla="*/ 355844 w 960757"/>
                  <a:gd name="connsiteY7" fmla="*/ 636893 h 1560902"/>
                  <a:gd name="connsiteX8" fmla="*/ 67922 w 960757"/>
                  <a:gd name="connsiteY8" fmla="*/ 1036515 h 1560902"/>
                  <a:gd name="connsiteX9" fmla="*/ -234 w 960757"/>
                  <a:gd name="connsiteY9" fmla="*/ 1429050 h 1560902"/>
                  <a:gd name="connsiteX10" fmla="*/ 268059 w 960757"/>
                  <a:gd name="connsiteY10" fmla="*/ 1499446 h 1560902"/>
                  <a:gd name="connsiteX11" fmla="*/ 558176 w 960757"/>
                  <a:gd name="connsiteY11" fmla="*/ 927705 h 1560902"/>
                  <a:gd name="connsiteX12" fmla="*/ 698841 w 960757"/>
                  <a:gd name="connsiteY12" fmla="*/ 1560772 h 1560902"/>
                  <a:gd name="connsiteX13" fmla="*/ 960524 w 960757"/>
                  <a:gd name="connsiteY13" fmla="*/ 1547602 h 1560902"/>
                  <a:gd name="connsiteX14" fmla="*/ 870353 w 960757"/>
                  <a:gd name="connsiteY14" fmla="*/ 780009 h 1560902"/>
                  <a:gd name="connsiteX15" fmla="*/ 709910 w 960757"/>
                  <a:gd name="connsiteY15" fmla="*/ 400168 h 1560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0757" h="1560902">
                    <a:moveTo>
                      <a:pt x="676864" y="359924"/>
                    </a:moveTo>
                    <a:lnTo>
                      <a:pt x="758183" y="59218"/>
                    </a:lnTo>
                    <a:lnTo>
                      <a:pt x="652684" y="-131"/>
                    </a:lnTo>
                    <a:lnTo>
                      <a:pt x="505427" y="-131"/>
                    </a:lnTo>
                    <a:lnTo>
                      <a:pt x="448153" y="61196"/>
                    </a:lnTo>
                    <a:cubicBezTo>
                      <a:pt x="448153" y="61196"/>
                      <a:pt x="352463" y="127832"/>
                      <a:pt x="375622" y="201656"/>
                    </a:cubicBezTo>
                    <a:lnTo>
                      <a:pt x="412987" y="369815"/>
                    </a:lnTo>
                    <a:lnTo>
                      <a:pt x="355844" y="636893"/>
                    </a:lnTo>
                    <a:lnTo>
                      <a:pt x="67922" y="1036515"/>
                    </a:lnTo>
                    <a:lnTo>
                      <a:pt x="-234" y="1429050"/>
                    </a:lnTo>
                    <a:lnTo>
                      <a:pt x="268059" y="1499446"/>
                    </a:lnTo>
                    <a:lnTo>
                      <a:pt x="558176" y="927705"/>
                    </a:lnTo>
                    <a:lnTo>
                      <a:pt x="698841" y="1560772"/>
                    </a:lnTo>
                    <a:lnTo>
                      <a:pt x="960524" y="1547602"/>
                    </a:lnTo>
                    <a:lnTo>
                      <a:pt x="870353" y="780009"/>
                    </a:lnTo>
                    <a:cubicBezTo>
                      <a:pt x="870353" y="780009"/>
                      <a:pt x="844646" y="546170"/>
                      <a:pt x="709910" y="400168"/>
                    </a:cubicBezTo>
                    <a:close/>
                  </a:path>
                </a:pathLst>
              </a:custGeom>
              <a:solidFill>
                <a:srgbClr val="806D64"/>
              </a:solidFill>
              <a:ln w="4353" cap="flat">
                <a:noFill/>
                <a:prstDash val="solid"/>
                <a:miter/>
              </a:ln>
            </p:spPr>
            <p:txBody>
              <a:bodyPr rtlCol="0" anchor="ctr"/>
              <a:lstStyle/>
              <a:p>
                <a:endParaRPr lang="en-VN"/>
              </a:p>
            </p:txBody>
          </p:sp>
          <p:sp>
            <p:nvSpPr>
              <p:cNvPr id="35" name="Graphic 3">
                <a:extLst>
                  <a:ext uri="{FF2B5EF4-FFF2-40B4-BE49-F238E27FC236}">
                    <a16:creationId xmlns:a16="http://schemas.microsoft.com/office/drawing/2014/main" id="{87141EE6-660B-614E-9E0D-140DBC2056DB}"/>
                  </a:ext>
                </a:extLst>
              </p:cNvPr>
              <p:cNvSpPr/>
              <p:nvPr/>
            </p:nvSpPr>
            <p:spPr>
              <a:xfrm>
                <a:off x="9809671" y="2961083"/>
                <a:ext cx="172189" cy="505751"/>
              </a:xfrm>
              <a:custGeom>
                <a:avLst/>
                <a:gdLst>
                  <a:gd name="connsiteX0" fmla="*/ 159022 w 172189"/>
                  <a:gd name="connsiteY0" fmla="*/ 492691 h 505751"/>
                  <a:gd name="connsiteX1" fmla="*/ 159306 w 172189"/>
                  <a:gd name="connsiteY1" fmla="*/ 430879 h 505751"/>
                  <a:gd name="connsiteX2" fmla="*/ 153424 w 172189"/>
                  <a:gd name="connsiteY2" fmla="*/ 425906 h 505751"/>
                  <a:gd name="connsiteX3" fmla="*/ 90330 w 172189"/>
                  <a:gd name="connsiteY3" fmla="*/ -131 h 505751"/>
                  <a:gd name="connsiteX4" fmla="*/ -234 w 172189"/>
                  <a:gd name="connsiteY4" fmla="*/ 28489 h 505751"/>
                  <a:gd name="connsiteX5" fmla="*/ 90422 w 172189"/>
                  <a:gd name="connsiteY5" fmla="*/ 438809 h 505751"/>
                  <a:gd name="connsiteX6" fmla="*/ 105069 w 172189"/>
                  <a:gd name="connsiteY6" fmla="*/ 499201 h 505751"/>
                  <a:gd name="connsiteX7" fmla="*/ 159022 w 172189"/>
                  <a:gd name="connsiteY7" fmla="*/ 492691 h 50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189" h="505751">
                    <a:moveTo>
                      <a:pt x="159022" y="492691"/>
                    </a:moveTo>
                    <a:cubicBezTo>
                      <a:pt x="176156" y="475704"/>
                      <a:pt x="176283" y="448028"/>
                      <a:pt x="159306" y="430879"/>
                    </a:cubicBezTo>
                    <a:cubicBezTo>
                      <a:pt x="157495" y="429054"/>
                      <a:pt x="155527" y="427386"/>
                      <a:pt x="153424" y="425906"/>
                    </a:cubicBezTo>
                    <a:lnTo>
                      <a:pt x="90330" y="-131"/>
                    </a:lnTo>
                    <a:lnTo>
                      <a:pt x="-234" y="28489"/>
                    </a:lnTo>
                    <a:lnTo>
                      <a:pt x="90422" y="438809"/>
                    </a:lnTo>
                    <a:cubicBezTo>
                      <a:pt x="77804" y="459534"/>
                      <a:pt x="84362" y="486573"/>
                      <a:pt x="105069" y="499201"/>
                    </a:cubicBezTo>
                    <a:cubicBezTo>
                      <a:pt x="122394" y="509769"/>
                      <a:pt x="144698" y="507079"/>
                      <a:pt x="159022" y="492691"/>
                    </a:cubicBezTo>
                    <a:close/>
                  </a:path>
                </a:pathLst>
              </a:custGeom>
              <a:solidFill>
                <a:srgbClr val="9F616A"/>
              </a:solidFill>
              <a:ln w="4353" cap="flat">
                <a:noFill/>
                <a:prstDash val="solid"/>
                <a:miter/>
              </a:ln>
            </p:spPr>
            <p:txBody>
              <a:bodyPr rtlCol="0" anchor="ctr"/>
              <a:lstStyle/>
              <a:p>
                <a:endParaRPr lang="en-VN"/>
              </a:p>
            </p:txBody>
          </p:sp>
          <p:sp>
            <p:nvSpPr>
              <p:cNvPr id="36" name="Graphic 3">
                <a:extLst>
                  <a:ext uri="{FF2B5EF4-FFF2-40B4-BE49-F238E27FC236}">
                    <a16:creationId xmlns:a16="http://schemas.microsoft.com/office/drawing/2014/main" id="{87141EE6-660B-614E-9E0D-140DBC2056DB}"/>
                  </a:ext>
                </a:extLst>
              </p:cNvPr>
              <p:cNvSpPr/>
              <p:nvPr/>
            </p:nvSpPr>
            <p:spPr>
              <a:xfrm>
                <a:off x="9795756" y="2860198"/>
                <a:ext cx="137415" cy="179215"/>
              </a:xfrm>
              <a:custGeom>
                <a:avLst/>
                <a:gdLst>
                  <a:gd name="connsiteX0" fmla="*/ 119839 w 137415"/>
                  <a:gd name="connsiteY0" fmla="*/ 167618 h 179215"/>
                  <a:gd name="connsiteX1" fmla="*/ 21592 w 137415"/>
                  <a:gd name="connsiteY1" fmla="*/ 178954 h 179215"/>
                  <a:gd name="connsiteX2" fmla="*/ -106 w 137415"/>
                  <a:gd name="connsiteY2" fmla="*/ 161732 h 179215"/>
                  <a:gd name="connsiteX3" fmla="*/ -224 w 137415"/>
                  <a:gd name="connsiteY3" fmla="*/ 158854 h 179215"/>
                  <a:gd name="connsiteX4" fmla="*/ 2961 w 137415"/>
                  <a:gd name="connsiteY4" fmla="*/ 60227 h 179215"/>
                  <a:gd name="connsiteX5" fmla="*/ 51099 w 137415"/>
                  <a:gd name="connsiteY5" fmla="*/ 197 h 179215"/>
                  <a:gd name="connsiteX6" fmla="*/ 111043 w 137415"/>
                  <a:gd name="connsiteY6" fmla="*/ 48074 h 179215"/>
                  <a:gd name="connsiteX7" fmla="*/ 136510 w 137415"/>
                  <a:gd name="connsiteY7" fmla="*/ 143077 h 179215"/>
                  <a:gd name="connsiteX8" fmla="*/ 122662 w 137415"/>
                  <a:gd name="connsiteY8" fmla="*/ 167076 h 179215"/>
                  <a:gd name="connsiteX9" fmla="*/ 119839 w 137415"/>
                  <a:gd name="connsiteY9" fmla="*/ 167618 h 17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415" h="179215">
                    <a:moveTo>
                      <a:pt x="119839" y="167618"/>
                    </a:moveTo>
                    <a:lnTo>
                      <a:pt x="21592" y="178954"/>
                    </a:lnTo>
                    <a:cubicBezTo>
                      <a:pt x="10850" y="180194"/>
                      <a:pt x="1133" y="172482"/>
                      <a:pt x="-106" y="161732"/>
                    </a:cubicBezTo>
                    <a:cubicBezTo>
                      <a:pt x="-215" y="160775"/>
                      <a:pt x="-254" y="159814"/>
                      <a:pt x="-224" y="158854"/>
                    </a:cubicBezTo>
                    <a:lnTo>
                      <a:pt x="2961" y="60227"/>
                    </a:lnTo>
                    <a:cubicBezTo>
                      <a:pt x="-311" y="30345"/>
                      <a:pt x="21243" y="3468"/>
                      <a:pt x="51099" y="197"/>
                    </a:cubicBezTo>
                    <a:cubicBezTo>
                      <a:pt x="80837" y="-3060"/>
                      <a:pt x="107618" y="18328"/>
                      <a:pt x="111043" y="48074"/>
                    </a:cubicBezTo>
                    <a:lnTo>
                      <a:pt x="136510" y="143077"/>
                    </a:lnTo>
                    <a:cubicBezTo>
                      <a:pt x="139307" y="153531"/>
                      <a:pt x="133111" y="164277"/>
                      <a:pt x="122662" y="167076"/>
                    </a:cubicBezTo>
                    <a:cubicBezTo>
                      <a:pt x="121737" y="167325"/>
                      <a:pt x="120790" y="167509"/>
                      <a:pt x="119839" y="167618"/>
                    </a:cubicBezTo>
                    <a:close/>
                  </a:path>
                </a:pathLst>
              </a:custGeom>
              <a:solidFill>
                <a:srgbClr val="933C3C"/>
              </a:solidFill>
              <a:ln w="4353" cap="flat">
                <a:noFill/>
                <a:prstDash val="solid"/>
                <a:miter/>
              </a:ln>
            </p:spPr>
            <p:txBody>
              <a:bodyPr rtlCol="0" anchor="ctr"/>
              <a:lstStyle/>
              <a:p>
                <a:endParaRPr lang="en-VN"/>
              </a:p>
            </p:txBody>
          </p:sp>
          <p:sp>
            <p:nvSpPr>
              <p:cNvPr id="37" name="Graphic 3">
                <a:extLst>
                  <a:ext uri="{FF2B5EF4-FFF2-40B4-BE49-F238E27FC236}">
                    <a16:creationId xmlns:a16="http://schemas.microsoft.com/office/drawing/2014/main" id="{87141EE6-660B-614E-9E0D-140DBC2056DB}"/>
                  </a:ext>
                </a:extLst>
              </p:cNvPr>
              <p:cNvSpPr/>
              <p:nvPr/>
            </p:nvSpPr>
            <p:spPr>
              <a:xfrm>
                <a:off x="9538498" y="2445795"/>
                <a:ext cx="339271" cy="319282"/>
              </a:xfrm>
              <a:custGeom>
                <a:avLst/>
                <a:gdLst>
                  <a:gd name="connsiteX0" fmla="*/ -234 w 339271"/>
                  <a:gd name="connsiteY0" fmla="*/ 296345 h 319282"/>
                  <a:gd name="connsiteX1" fmla="*/ -234 w 339271"/>
                  <a:gd name="connsiteY1" fmla="*/ 169648 h 319282"/>
                  <a:gd name="connsiteX2" fmla="*/ 169402 w 339271"/>
                  <a:gd name="connsiteY2" fmla="*/ -131 h 319282"/>
                  <a:gd name="connsiteX3" fmla="*/ 339037 w 339271"/>
                  <a:gd name="connsiteY3" fmla="*/ 169648 h 319282"/>
                  <a:gd name="connsiteX4" fmla="*/ 339037 w 339271"/>
                  <a:gd name="connsiteY4" fmla="*/ 296345 h 319282"/>
                  <a:gd name="connsiteX5" fmla="*/ 316249 w 339271"/>
                  <a:gd name="connsiteY5" fmla="*/ 319152 h 319282"/>
                  <a:gd name="connsiteX6" fmla="*/ 22555 w 339271"/>
                  <a:gd name="connsiteY6" fmla="*/ 319152 h 319282"/>
                  <a:gd name="connsiteX7" fmla="*/ -234 w 339271"/>
                  <a:gd name="connsiteY7" fmla="*/ 296345 h 319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271" h="319282">
                    <a:moveTo>
                      <a:pt x="-234" y="296345"/>
                    </a:moveTo>
                    <a:lnTo>
                      <a:pt x="-234" y="169648"/>
                    </a:lnTo>
                    <a:cubicBezTo>
                      <a:pt x="-234" y="75881"/>
                      <a:pt x="75714" y="-131"/>
                      <a:pt x="169402" y="-131"/>
                    </a:cubicBezTo>
                    <a:cubicBezTo>
                      <a:pt x="263090" y="-131"/>
                      <a:pt x="339037" y="75881"/>
                      <a:pt x="339037" y="169648"/>
                    </a:cubicBezTo>
                    <a:lnTo>
                      <a:pt x="339037" y="296345"/>
                    </a:lnTo>
                    <a:cubicBezTo>
                      <a:pt x="339024" y="308934"/>
                      <a:pt x="328828" y="319139"/>
                      <a:pt x="316249" y="319152"/>
                    </a:cubicBezTo>
                    <a:lnTo>
                      <a:pt x="22555" y="319152"/>
                    </a:lnTo>
                    <a:cubicBezTo>
                      <a:pt x="9976" y="319139"/>
                      <a:pt x="-221" y="308934"/>
                      <a:pt x="-234" y="296345"/>
                    </a:cubicBezTo>
                    <a:close/>
                  </a:path>
                </a:pathLst>
              </a:custGeom>
              <a:solidFill>
                <a:schemeClr val="bg2">
                  <a:lumMod val="25000"/>
                </a:schemeClr>
              </a:solidFill>
              <a:ln w="4353" cap="flat">
                <a:noFill/>
                <a:prstDash val="solid"/>
                <a:miter/>
              </a:ln>
            </p:spPr>
            <p:txBody>
              <a:bodyPr rtlCol="0" anchor="ctr"/>
              <a:lstStyle/>
              <a:p>
                <a:endParaRPr lang="en-VN"/>
              </a:p>
            </p:txBody>
          </p:sp>
          <p:sp>
            <p:nvSpPr>
              <p:cNvPr id="38" name="Graphic 3">
                <a:extLst>
                  <a:ext uri="{FF2B5EF4-FFF2-40B4-BE49-F238E27FC236}">
                    <a16:creationId xmlns:a16="http://schemas.microsoft.com/office/drawing/2014/main" id="{87141EE6-660B-614E-9E0D-140DBC2056DB}"/>
                  </a:ext>
                </a:extLst>
              </p:cNvPr>
              <p:cNvSpPr/>
              <p:nvPr/>
            </p:nvSpPr>
            <p:spPr>
              <a:xfrm rot="-1719793">
                <a:off x="9548908" y="2513177"/>
                <a:ext cx="248741" cy="248950"/>
              </a:xfrm>
              <a:custGeom>
                <a:avLst/>
                <a:gdLst>
                  <a:gd name="connsiteX0" fmla="*/ 248507 w 248741"/>
                  <a:gd name="connsiteY0" fmla="*/ 124345 h 248950"/>
                  <a:gd name="connsiteX1" fmla="*/ 124137 w 248741"/>
                  <a:gd name="connsiteY1" fmla="*/ 248820 h 248950"/>
                  <a:gd name="connsiteX2" fmla="*/ -233 w 248741"/>
                  <a:gd name="connsiteY2" fmla="*/ 124345 h 248950"/>
                  <a:gd name="connsiteX3" fmla="*/ 124137 w 248741"/>
                  <a:gd name="connsiteY3" fmla="*/ -131 h 248950"/>
                  <a:gd name="connsiteX4" fmla="*/ 248507 w 248741"/>
                  <a:gd name="connsiteY4" fmla="*/ 124345 h 248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741" h="248950">
                    <a:moveTo>
                      <a:pt x="248507" y="124345"/>
                    </a:moveTo>
                    <a:cubicBezTo>
                      <a:pt x="248507" y="193091"/>
                      <a:pt x="192825" y="248820"/>
                      <a:pt x="124137" y="248820"/>
                    </a:cubicBezTo>
                    <a:cubicBezTo>
                      <a:pt x="55449" y="248820"/>
                      <a:pt x="-233" y="193091"/>
                      <a:pt x="-233" y="124345"/>
                    </a:cubicBezTo>
                    <a:cubicBezTo>
                      <a:pt x="-233" y="55599"/>
                      <a:pt x="55449" y="-131"/>
                      <a:pt x="124137" y="-131"/>
                    </a:cubicBezTo>
                    <a:cubicBezTo>
                      <a:pt x="192825" y="-131"/>
                      <a:pt x="248507" y="55599"/>
                      <a:pt x="248507" y="124345"/>
                    </a:cubicBezTo>
                    <a:close/>
                  </a:path>
                </a:pathLst>
              </a:custGeom>
              <a:solidFill>
                <a:srgbClr val="9F616A"/>
              </a:solidFill>
              <a:ln w="4353" cap="flat">
                <a:noFill/>
                <a:prstDash val="solid"/>
                <a:miter/>
              </a:ln>
            </p:spPr>
            <p:txBody>
              <a:bodyPr rtlCol="0" anchor="ctr"/>
              <a:lstStyle/>
              <a:p>
                <a:endParaRPr lang="en-VN"/>
              </a:p>
            </p:txBody>
          </p:sp>
          <p:sp>
            <p:nvSpPr>
              <p:cNvPr id="39" name="Graphic 3">
                <a:extLst>
                  <a:ext uri="{FF2B5EF4-FFF2-40B4-BE49-F238E27FC236}">
                    <a16:creationId xmlns:a16="http://schemas.microsoft.com/office/drawing/2014/main" id="{87141EE6-660B-614E-9E0D-140DBC2056DB}"/>
                  </a:ext>
                </a:extLst>
              </p:cNvPr>
              <p:cNvSpPr/>
              <p:nvPr/>
            </p:nvSpPr>
            <p:spPr>
              <a:xfrm>
                <a:off x="9498367" y="2491406"/>
                <a:ext cx="293698" cy="136836"/>
              </a:xfrm>
              <a:custGeom>
                <a:avLst/>
                <a:gdLst>
                  <a:gd name="connsiteX0" fmla="*/ -234 w 293698"/>
                  <a:gd name="connsiteY0" fmla="*/ 134173 h 136836"/>
                  <a:gd name="connsiteX1" fmla="*/ 133956 w 293698"/>
                  <a:gd name="connsiteY1" fmla="*/ -131 h 136836"/>
                  <a:gd name="connsiteX2" fmla="*/ 159275 w 293698"/>
                  <a:gd name="connsiteY2" fmla="*/ -131 h 136836"/>
                  <a:gd name="connsiteX3" fmla="*/ 293465 w 293698"/>
                  <a:gd name="connsiteY3" fmla="*/ 134173 h 136836"/>
                  <a:gd name="connsiteX4" fmla="*/ 293465 w 293698"/>
                  <a:gd name="connsiteY4" fmla="*/ 136705 h 136836"/>
                  <a:gd name="connsiteX5" fmla="*/ 239957 w 293698"/>
                  <a:gd name="connsiteY5" fmla="*/ 136705 h 136836"/>
                  <a:gd name="connsiteX6" fmla="*/ 221706 w 293698"/>
                  <a:gd name="connsiteY6" fmla="*/ 85562 h 136836"/>
                  <a:gd name="connsiteX7" fmla="*/ 218059 w 293698"/>
                  <a:gd name="connsiteY7" fmla="*/ 136705 h 136836"/>
                  <a:gd name="connsiteX8" fmla="*/ 190406 w 293698"/>
                  <a:gd name="connsiteY8" fmla="*/ 136705 h 136836"/>
                  <a:gd name="connsiteX9" fmla="*/ 181195 w 293698"/>
                  <a:gd name="connsiteY9" fmla="*/ 110898 h 136836"/>
                  <a:gd name="connsiteX10" fmla="*/ 179354 w 293698"/>
                  <a:gd name="connsiteY10" fmla="*/ 136705 h 136836"/>
                  <a:gd name="connsiteX11" fmla="*/ -234 w 293698"/>
                  <a:gd name="connsiteY11" fmla="*/ 136705 h 136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698" h="136836">
                    <a:moveTo>
                      <a:pt x="-234" y="134173"/>
                    </a:moveTo>
                    <a:cubicBezTo>
                      <a:pt x="-151" y="60034"/>
                      <a:pt x="59881" y="-48"/>
                      <a:pt x="133956" y="-131"/>
                    </a:cubicBezTo>
                    <a:lnTo>
                      <a:pt x="159275" y="-131"/>
                    </a:lnTo>
                    <a:cubicBezTo>
                      <a:pt x="233351" y="-48"/>
                      <a:pt x="293382" y="60034"/>
                      <a:pt x="293465" y="134173"/>
                    </a:cubicBezTo>
                    <a:lnTo>
                      <a:pt x="293465" y="136705"/>
                    </a:lnTo>
                    <a:lnTo>
                      <a:pt x="239957" y="136705"/>
                    </a:lnTo>
                    <a:lnTo>
                      <a:pt x="221706" y="85562"/>
                    </a:lnTo>
                    <a:lnTo>
                      <a:pt x="218059" y="136705"/>
                    </a:lnTo>
                    <a:lnTo>
                      <a:pt x="190406" y="136705"/>
                    </a:lnTo>
                    <a:lnTo>
                      <a:pt x="181195" y="110898"/>
                    </a:lnTo>
                    <a:lnTo>
                      <a:pt x="179354" y="136705"/>
                    </a:lnTo>
                    <a:lnTo>
                      <a:pt x="-234" y="136705"/>
                    </a:lnTo>
                    <a:close/>
                  </a:path>
                </a:pathLst>
              </a:custGeom>
              <a:solidFill>
                <a:schemeClr val="bg2">
                  <a:lumMod val="25000"/>
                </a:schemeClr>
              </a:solidFill>
              <a:ln w="4353" cap="flat">
                <a:noFill/>
                <a:prstDash val="solid"/>
                <a:miter/>
              </a:ln>
            </p:spPr>
            <p:txBody>
              <a:bodyPr rtlCol="0" anchor="ctr"/>
              <a:lstStyle/>
              <a:p>
                <a:endParaRPr lang="en-VN"/>
              </a:p>
            </p:txBody>
          </p:sp>
          <p:sp>
            <p:nvSpPr>
              <p:cNvPr id="40" name="Graphic 3">
                <a:extLst>
                  <a:ext uri="{FF2B5EF4-FFF2-40B4-BE49-F238E27FC236}">
                    <a16:creationId xmlns:a16="http://schemas.microsoft.com/office/drawing/2014/main" id="{87141EE6-660B-614E-9E0D-140DBC2056DB}"/>
                  </a:ext>
                </a:extLst>
              </p:cNvPr>
              <p:cNvSpPr/>
              <p:nvPr/>
            </p:nvSpPr>
            <p:spPr>
              <a:xfrm>
                <a:off x="9656646" y="2547632"/>
                <a:ext cx="158312" cy="241096"/>
              </a:xfrm>
              <a:custGeom>
                <a:avLst/>
                <a:gdLst>
                  <a:gd name="connsiteX0" fmla="*/ 4155 w 158312"/>
                  <a:gd name="connsiteY0" fmla="*/ 231564 h 241096"/>
                  <a:gd name="connsiteX1" fmla="*/ 2374 w 158312"/>
                  <a:gd name="connsiteY1" fmla="*/ 207709 h 241096"/>
                  <a:gd name="connsiteX2" fmla="*/ 16908 w 158312"/>
                  <a:gd name="connsiteY2" fmla="*/ 4053 h 241096"/>
                  <a:gd name="connsiteX3" fmla="*/ 13321 w 158312"/>
                  <a:gd name="connsiteY3" fmla="*/ -131 h 241096"/>
                  <a:gd name="connsiteX4" fmla="*/ 158079 w 158312"/>
                  <a:gd name="connsiteY4" fmla="*/ -131 h 241096"/>
                  <a:gd name="connsiteX5" fmla="*/ 158079 w 158312"/>
                  <a:gd name="connsiteY5" fmla="*/ 217390 h 241096"/>
                  <a:gd name="connsiteX6" fmla="*/ 26576 w 158312"/>
                  <a:gd name="connsiteY6" fmla="*/ 240612 h 241096"/>
                  <a:gd name="connsiteX7" fmla="*/ 22545 w 158312"/>
                  <a:gd name="connsiteY7" fmla="*/ 240966 h 241096"/>
                  <a:gd name="connsiteX8" fmla="*/ 4155 w 158312"/>
                  <a:gd name="connsiteY8" fmla="*/ 231564 h 24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312" h="241096">
                    <a:moveTo>
                      <a:pt x="4155" y="231564"/>
                    </a:moveTo>
                    <a:cubicBezTo>
                      <a:pt x="-972" y="224617"/>
                      <a:pt x="-1661" y="215342"/>
                      <a:pt x="2374" y="207709"/>
                    </a:cubicBezTo>
                    <a:cubicBezTo>
                      <a:pt x="29203" y="156631"/>
                      <a:pt x="66769" y="62257"/>
                      <a:pt x="16908" y="4053"/>
                    </a:cubicBezTo>
                    <a:lnTo>
                      <a:pt x="13321" y="-131"/>
                    </a:lnTo>
                    <a:lnTo>
                      <a:pt x="158079" y="-131"/>
                    </a:lnTo>
                    <a:lnTo>
                      <a:pt x="158079" y="217390"/>
                    </a:lnTo>
                    <a:lnTo>
                      <a:pt x="26576" y="240612"/>
                    </a:lnTo>
                    <a:cubicBezTo>
                      <a:pt x="25246" y="240848"/>
                      <a:pt x="23897" y="240966"/>
                      <a:pt x="22545" y="240966"/>
                    </a:cubicBezTo>
                    <a:cubicBezTo>
                      <a:pt x="15263" y="240966"/>
                      <a:pt x="8422" y="237468"/>
                      <a:pt x="4155" y="231564"/>
                    </a:cubicBezTo>
                    <a:close/>
                  </a:path>
                </a:pathLst>
              </a:custGeom>
              <a:solidFill>
                <a:schemeClr val="bg2">
                  <a:lumMod val="25000"/>
                </a:schemeClr>
              </a:solidFill>
              <a:ln w="4353" cap="flat">
                <a:noFill/>
                <a:prstDash val="solid"/>
                <a:miter/>
              </a:ln>
            </p:spPr>
            <p:txBody>
              <a:bodyPr rtlCol="0" anchor="ctr"/>
              <a:lstStyle/>
              <a:p>
                <a:endParaRPr lang="en-VN"/>
              </a:p>
            </p:txBody>
          </p:sp>
          <p:sp>
            <p:nvSpPr>
              <p:cNvPr id="41" name="Graphic 3">
                <a:extLst>
                  <a:ext uri="{FF2B5EF4-FFF2-40B4-BE49-F238E27FC236}">
                    <a16:creationId xmlns:a16="http://schemas.microsoft.com/office/drawing/2014/main" id="{87141EE6-660B-614E-9E0D-140DBC2056DB}"/>
                  </a:ext>
                </a:extLst>
              </p:cNvPr>
              <p:cNvSpPr/>
              <p:nvPr/>
            </p:nvSpPr>
            <p:spPr>
              <a:xfrm>
                <a:off x="7980784" y="2845129"/>
                <a:ext cx="435233" cy="148583"/>
              </a:xfrm>
              <a:custGeom>
                <a:avLst/>
                <a:gdLst>
                  <a:gd name="connsiteX0" fmla="*/ 349491 w 435233"/>
                  <a:gd name="connsiteY0" fmla="*/ 49895 h 148583"/>
                  <a:gd name="connsiteX1" fmla="*/ 344456 w 435233"/>
                  <a:gd name="connsiteY1" fmla="*/ 55965 h 148583"/>
                  <a:gd name="connsiteX2" fmla="*/ 108594 w 435233"/>
                  <a:gd name="connsiteY2" fmla="*/ 50192 h 148583"/>
                  <a:gd name="connsiteX3" fmla="*/ 81076 w 435233"/>
                  <a:gd name="connsiteY3" fmla="*/ -131 h 148583"/>
                  <a:gd name="connsiteX4" fmla="*/ -234 w 435233"/>
                  <a:gd name="connsiteY4" fmla="*/ 31502 h 148583"/>
                  <a:gd name="connsiteX5" fmla="*/ 39828 w 435233"/>
                  <a:gd name="connsiteY5" fmla="*/ 125326 h 148583"/>
                  <a:gd name="connsiteX6" fmla="*/ 79388 w 435233"/>
                  <a:gd name="connsiteY6" fmla="*/ 148177 h 148583"/>
                  <a:gd name="connsiteX7" fmla="*/ 345870 w 435233"/>
                  <a:gd name="connsiteY7" fmla="*/ 115955 h 148583"/>
                  <a:gd name="connsiteX8" fmla="*/ 416015 w 435233"/>
                  <a:gd name="connsiteY8" fmla="*/ 124199 h 148583"/>
                  <a:gd name="connsiteX9" fmla="*/ 424248 w 435233"/>
                  <a:gd name="connsiteY9" fmla="*/ 53995 h 148583"/>
                  <a:gd name="connsiteX10" fmla="*/ 354103 w 435233"/>
                  <a:gd name="connsiteY10" fmla="*/ 45755 h 148583"/>
                  <a:gd name="connsiteX11" fmla="*/ 349491 w 435233"/>
                  <a:gd name="connsiteY11" fmla="*/ 49895 h 14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33" h="148583">
                    <a:moveTo>
                      <a:pt x="349491" y="49895"/>
                    </a:moveTo>
                    <a:cubicBezTo>
                      <a:pt x="347654" y="51781"/>
                      <a:pt x="345970" y="53812"/>
                      <a:pt x="344456" y="55965"/>
                    </a:cubicBezTo>
                    <a:lnTo>
                      <a:pt x="108594" y="50192"/>
                    </a:lnTo>
                    <a:lnTo>
                      <a:pt x="81076" y="-131"/>
                    </a:lnTo>
                    <a:lnTo>
                      <a:pt x="-234" y="31502"/>
                    </a:lnTo>
                    <a:lnTo>
                      <a:pt x="39828" y="125326"/>
                    </a:lnTo>
                    <a:cubicBezTo>
                      <a:pt x="46477" y="140898"/>
                      <a:pt x="62594" y="150207"/>
                      <a:pt x="79388" y="148177"/>
                    </a:cubicBezTo>
                    <a:lnTo>
                      <a:pt x="345870" y="115955"/>
                    </a:lnTo>
                    <a:cubicBezTo>
                      <a:pt x="362969" y="137618"/>
                      <a:pt x="394370" y="141308"/>
                      <a:pt x="416015" y="124199"/>
                    </a:cubicBezTo>
                    <a:cubicBezTo>
                      <a:pt x="437655" y="107086"/>
                      <a:pt x="441342" y="75658"/>
                      <a:pt x="424248" y="53995"/>
                    </a:cubicBezTo>
                    <a:cubicBezTo>
                      <a:pt x="407153" y="32336"/>
                      <a:pt x="375748" y="28646"/>
                      <a:pt x="354103" y="45755"/>
                    </a:cubicBezTo>
                    <a:cubicBezTo>
                      <a:pt x="352484" y="47039"/>
                      <a:pt x="350940" y="48419"/>
                      <a:pt x="349491" y="49895"/>
                    </a:cubicBezTo>
                    <a:close/>
                  </a:path>
                </a:pathLst>
              </a:custGeom>
              <a:solidFill>
                <a:srgbClr val="FFB7B7"/>
              </a:solidFill>
              <a:ln w="4353" cap="flat">
                <a:noFill/>
                <a:prstDash val="solid"/>
                <a:miter/>
              </a:ln>
            </p:spPr>
            <p:txBody>
              <a:bodyPr rtlCol="0" anchor="ctr"/>
              <a:lstStyle/>
              <a:p>
                <a:endParaRPr lang="en-VN"/>
              </a:p>
            </p:txBody>
          </p:sp>
          <p:sp>
            <p:nvSpPr>
              <p:cNvPr id="42" name="Graphic 3">
                <a:extLst>
                  <a:ext uri="{FF2B5EF4-FFF2-40B4-BE49-F238E27FC236}">
                    <a16:creationId xmlns:a16="http://schemas.microsoft.com/office/drawing/2014/main" id="{87141EE6-660B-614E-9E0D-140DBC2056DB}"/>
                  </a:ext>
                </a:extLst>
              </p:cNvPr>
              <p:cNvSpPr/>
              <p:nvPr/>
            </p:nvSpPr>
            <p:spPr>
              <a:xfrm>
                <a:off x="7561616" y="4029392"/>
                <a:ext cx="114460" cy="299387"/>
              </a:xfrm>
              <a:custGeom>
                <a:avLst/>
                <a:gdLst>
                  <a:gd name="connsiteX0" fmla="*/ 13 w 114460"/>
                  <a:gd name="connsiteY0" fmla="*/ 299388 h 299387"/>
                  <a:gd name="connsiteX1" fmla="*/ 77566 w 114460"/>
                  <a:gd name="connsiteY1" fmla="*/ 299388 h 299387"/>
                  <a:gd name="connsiteX2" fmla="*/ 114460 w 114460"/>
                  <a:gd name="connsiteY2" fmla="*/ 0 h 299387"/>
                  <a:gd name="connsiteX3" fmla="*/ 0 w 114460"/>
                  <a:gd name="connsiteY3" fmla="*/ 4 h 299387"/>
                  <a:gd name="connsiteX4" fmla="*/ 13 w 114460"/>
                  <a:gd name="connsiteY4" fmla="*/ 299388 h 299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60" h="299387">
                    <a:moveTo>
                      <a:pt x="13" y="299388"/>
                    </a:moveTo>
                    <a:lnTo>
                      <a:pt x="77566" y="299388"/>
                    </a:lnTo>
                    <a:lnTo>
                      <a:pt x="114460" y="0"/>
                    </a:lnTo>
                    <a:lnTo>
                      <a:pt x="0" y="4"/>
                    </a:lnTo>
                    <a:lnTo>
                      <a:pt x="13" y="299388"/>
                    </a:lnTo>
                    <a:close/>
                  </a:path>
                </a:pathLst>
              </a:custGeom>
              <a:solidFill>
                <a:srgbClr val="FFB7B7"/>
              </a:solidFill>
              <a:ln w="4353" cap="flat">
                <a:noFill/>
                <a:prstDash val="solid"/>
                <a:miter/>
              </a:ln>
            </p:spPr>
            <p:txBody>
              <a:bodyPr rtlCol="0" anchor="ctr"/>
              <a:lstStyle/>
              <a:p>
                <a:endParaRPr lang="en-VN"/>
              </a:p>
            </p:txBody>
          </p:sp>
          <p:sp>
            <p:nvSpPr>
              <p:cNvPr id="43" name="Graphic 3">
                <a:extLst>
                  <a:ext uri="{FF2B5EF4-FFF2-40B4-BE49-F238E27FC236}">
                    <a16:creationId xmlns:a16="http://schemas.microsoft.com/office/drawing/2014/main" id="{87141EE6-660B-614E-9E0D-140DBC2056DB}"/>
                  </a:ext>
                </a:extLst>
              </p:cNvPr>
              <p:cNvSpPr/>
              <p:nvPr/>
            </p:nvSpPr>
            <p:spPr>
              <a:xfrm>
                <a:off x="7541847" y="4303435"/>
                <a:ext cx="250068" cy="100587"/>
              </a:xfrm>
              <a:custGeom>
                <a:avLst/>
                <a:gdLst>
                  <a:gd name="connsiteX0" fmla="*/ -234 w 250068"/>
                  <a:gd name="connsiteY0" fmla="*/ -122 h 100587"/>
                  <a:gd name="connsiteX1" fmla="*/ 152495 w 250068"/>
                  <a:gd name="connsiteY1" fmla="*/ -131 h 100587"/>
                  <a:gd name="connsiteX2" fmla="*/ 152504 w 250068"/>
                  <a:gd name="connsiteY2" fmla="*/ -131 h 100587"/>
                  <a:gd name="connsiteX3" fmla="*/ 249835 w 250068"/>
                  <a:gd name="connsiteY3" fmla="*/ 97283 h 100587"/>
                  <a:gd name="connsiteX4" fmla="*/ 249835 w 250068"/>
                  <a:gd name="connsiteY4" fmla="*/ 100449 h 100587"/>
                  <a:gd name="connsiteX5" fmla="*/ -229 w 250068"/>
                  <a:gd name="connsiteY5" fmla="*/ 100457 h 100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068" h="100587">
                    <a:moveTo>
                      <a:pt x="-234" y="-122"/>
                    </a:moveTo>
                    <a:lnTo>
                      <a:pt x="152495" y="-131"/>
                    </a:lnTo>
                    <a:lnTo>
                      <a:pt x="152504" y="-131"/>
                    </a:lnTo>
                    <a:cubicBezTo>
                      <a:pt x="206257" y="-126"/>
                      <a:pt x="249830" y="43485"/>
                      <a:pt x="249835" y="97283"/>
                    </a:cubicBezTo>
                    <a:lnTo>
                      <a:pt x="249835" y="100449"/>
                    </a:lnTo>
                    <a:lnTo>
                      <a:pt x="-229" y="100457"/>
                    </a:lnTo>
                    <a:close/>
                  </a:path>
                </a:pathLst>
              </a:custGeom>
              <a:solidFill>
                <a:srgbClr val="AE9287"/>
              </a:solidFill>
              <a:ln w="4353" cap="flat">
                <a:noFill/>
                <a:prstDash val="solid"/>
                <a:miter/>
              </a:ln>
            </p:spPr>
            <p:txBody>
              <a:bodyPr rtlCol="0" anchor="ctr"/>
              <a:lstStyle/>
              <a:p>
                <a:endParaRPr lang="en-VN"/>
              </a:p>
            </p:txBody>
          </p:sp>
          <p:sp>
            <p:nvSpPr>
              <p:cNvPr id="44" name="Graphic 3">
                <a:extLst>
                  <a:ext uri="{FF2B5EF4-FFF2-40B4-BE49-F238E27FC236}">
                    <a16:creationId xmlns:a16="http://schemas.microsoft.com/office/drawing/2014/main" id="{87141EE6-660B-614E-9E0D-140DBC2056DB}"/>
                  </a:ext>
                </a:extLst>
              </p:cNvPr>
              <p:cNvSpPr/>
              <p:nvPr/>
            </p:nvSpPr>
            <p:spPr>
              <a:xfrm>
                <a:off x="8148325" y="4006733"/>
                <a:ext cx="188837" cy="320321"/>
              </a:xfrm>
              <a:custGeom>
                <a:avLst/>
                <a:gdLst>
                  <a:gd name="connsiteX0" fmla="*/ 117519 w 188837"/>
                  <a:gd name="connsiteY0" fmla="*/ 320322 h 320321"/>
                  <a:gd name="connsiteX1" fmla="*/ 188837 w 188837"/>
                  <a:gd name="connsiteY1" fmla="*/ 289829 h 320321"/>
                  <a:gd name="connsiteX2" fmla="*/ 105254 w 188837"/>
                  <a:gd name="connsiteY2" fmla="*/ 0 h 320321"/>
                  <a:gd name="connsiteX3" fmla="*/ 0 w 188837"/>
                  <a:gd name="connsiteY3" fmla="*/ 45008 h 320321"/>
                  <a:gd name="connsiteX4" fmla="*/ 117519 w 188837"/>
                  <a:gd name="connsiteY4" fmla="*/ 320322 h 320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837" h="320321">
                    <a:moveTo>
                      <a:pt x="117519" y="320322"/>
                    </a:moveTo>
                    <a:lnTo>
                      <a:pt x="188837" y="289829"/>
                    </a:lnTo>
                    <a:lnTo>
                      <a:pt x="105254" y="0"/>
                    </a:lnTo>
                    <a:lnTo>
                      <a:pt x="0" y="45008"/>
                    </a:lnTo>
                    <a:lnTo>
                      <a:pt x="117519" y="320322"/>
                    </a:lnTo>
                    <a:close/>
                  </a:path>
                </a:pathLst>
              </a:custGeom>
              <a:solidFill>
                <a:srgbClr val="FFB7B7"/>
              </a:solidFill>
              <a:ln w="4353" cap="flat">
                <a:noFill/>
                <a:prstDash val="solid"/>
                <a:miter/>
              </a:ln>
            </p:spPr>
            <p:txBody>
              <a:bodyPr rtlCol="0" anchor="ctr"/>
              <a:lstStyle/>
              <a:p>
                <a:endParaRPr lang="en-VN"/>
              </a:p>
            </p:txBody>
          </p:sp>
          <p:sp>
            <p:nvSpPr>
              <p:cNvPr id="45" name="Graphic 3">
                <a:extLst>
                  <a:ext uri="{FF2B5EF4-FFF2-40B4-BE49-F238E27FC236}">
                    <a16:creationId xmlns:a16="http://schemas.microsoft.com/office/drawing/2014/main" id="{87141EE6-660B-614E-9E0D-140DBC2056DB}"/>
                  </a:ext>
                </a:extLst>
              </p:cNvPr>
              <p:cNvSpPr/>
              <p:nvPr/>
            </p:nvSpPr>
            <p:spPr>
              <a:xfrm>
                <a:off x="8237702" y="4243621"/>
                <a:ext cx="269440" cy="160401"/>
              </a:xfrm>
              <a:custGeom>
                <a:avLst/>
                <a:gdLst>
                  <a:gd name="connsiteX0" fmla="*/ -234 w 269440"/>
                  <a:gd name="connsiteY0" fmla="*/ 67779 h 160401"/>
                  <a:gd name="connsiteX1" fmla="*/ 140217 w 269440"/>
                  <a:gd name="connsiteY1" fmla="*/ 7724 h 160401"/>
                  <a:gd name="connsiteX2" fmla="*/ 140222 w 269440"/>
                  <a:gd name="connsiteY2" fmla="*/ 7724 h 160401"/>
                  <a:gd name="connsiteX3" fmla="*/ 267963 w 269440"/>
                  <a:gd name="connsiteY3" fmla="*/ 59037 h 160401"/>
                  <a:gd name="connsiteX4" fmla="*/ 269207 w 269440"/>
                  <a:gd name="connsiteY4" fmla="*/ 61950 h 160401"/>
                  <a:gd name="connsiteX5" fmla="*/ 39248 w 269440"/>
                  <a:gd name="connsiteY5" fmla="*/ 160271 h 16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440" h="160401">
                    <a:moveTo>
                      <a:pt x="-234" y="67779"/>
                    </a:moveTo>
                    <a:lnTo>
                      <a:pt x="140217" y="7724"/>
                    </a:lnTo>
                    <a:lnTo>
                      <a:pt x="140222" y="7724"/>
                    </a:lnTo>
                    <a:cubicBezTo>
                      <a:pt x="189655" y="-13407"/>
                      <a:pt x="246846" y="9566"/>
                      <a:pt x="267963" y="59037"/>
                    </a:cubicBezTo>
                    <a:lnTo>
                      <a:pt x="269207" y="61950"/>
                    </a:lnTo>
                    <a:lnTo>
                      <a:pt x="39248" y="160271"/>
                    </a:lnTo>
                    <a:close/>
                  </a:path>
                </a:pathLst>
              </a:custGeom>
              <a:solidFill>
                <a:srgbClr val="AE9287"/>
              </a:solidFill>
              <a:ln w="4353" cap="flat">
                <a:noFill/>
                <a:prstDash val="solid"/>
                <a:miter/>
              </a:ln>
            </p:spPr>
            <p:txBody>
              <a:bodyPr rtlCol="0" anchor="ctr"/>
              <a:lstStyle/>
              <a:p>
                <a:endParaRPr lang="en-VN"/>
              </a:p>
            </p:txBody>
          </p:sp>
          <p:sp>
            <p:nvSpPr>
              <p:cNvPr id="46" name="Graphic 3">
                <a:extLst>
                  <a:ext uri="{FF2B5EF4-FFF2-40B4-BE49-F238E27FC236}">
                    <a16:creationId xmlns:a16="http://schemas.microsoft.com/office/drawing/2014/main" id="{87141EE6-660B-614E-9E0D-140DBC2056DB}"/>
                  </a:ext>
                </a:extLst>
              </p:cNvPr>
              <p:cNvSpPr/>
              <p:nvPr/>
            </p:nvSpPr>
            <p:spPr>
              <a:xfrm>
                <a:off x="7608746" y="2948778"/>
                <a:ext cx="335453" cy="138111"/>
              </a:xfrm>
              <a:custGeom>
                <a:avLst/>
                <a:gdLst>
                  <a:gd name="connsiteX0" fmla="*/ 329847 w 335453"/>
                  <a:gd name="connsiteY0" fmla="*/ 11227 h 138111"/>
                  <a:gd name="connsiteX1" fmla="*/ 335453 w 335453"/>
                  <a:gd name="connsiteY1" fmla="*/ 102182 h 138111"/>
                  <a:gd name="connsiteX2" fmla="*/ 171529 w 335453"/>
                  <a:gd name="connsiteY2" fmla="*/ 119740 h 138111"/>
                  <a:gd name="connsiteX3" fmla="*/ 0 w 335453"/>
                  <a:gd name="connsiteY3" fmla="*/ 138111 h 138111"/>
                  <a:gd name="connsiteX4" fmla="*/ 50485 w 335453"/>
                  <a:gd name="connsiteY4" fmla="*/ 0 h 138111"/>
                  <a:gd name="connsiteX5" fmla="*/ 329847 w 335453"/>
                  <a:gd name="connsiteY5" fmla="*/ 11227 h 138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453" h="138111">
                    <a:moveTo>
                      <a:pt x="329847" y="11227"/>
                    </a:moveTo>
                    <a:lnTo>
                      <a:pt x="335453" y="102182"/>
                    </a:lnTo>
                    <a:lnTo>
                      <a:pt x="171529" y="119740"/>
                    </a:lnTo>
                    <a:lnTo>
                      <a:pt x="0" y="138111"/>
                    </a:lnTo>
                    <a:lnTo>
                      <a:pt x="50485" y="0"/>
                    </a:lnTo>
                    <a:lnTo>
                      <a:pt x="329847" y="11227"/>
                    </a:lnTo>
                    <a:close/>
                  </a:path>
                </a:pathLst>
              </a:custGeom>
              <a:solidFill>
                <a:srgbClr val="FFB7B7"/>
              </a:solidFill>
              <a:ln w="4353" cap="flat">
                <a:noFill/>
                <a:prstDash val="solid"/>
                <a:miter/>
              </a:ln>
            </p:spPr>
            <p:txBody>
              <a:bodyPr rtlCol="0" anchor="ctr"/>
              <a:lstStyle/>
              <a:p>
                <a:endParaRPr lang="en-VN"/>
              </a:p>
            </p:txBody>
          </p:sp>
          <p:sp>
            <p:nvSpPr>
              <p:cNvPr id="47" name="Graphic 3">
                <a:extLst>
                  <a:ext uri="{FF2B5EF4-FFF2-40B4-BE49-F238E27FC236}">
                    <a16:creationId xmlns:a16="http://schemas.microsoft.com/office/drawing/2014/main" id="{87141EE6-660B-614E-9E0D-140DBC2056DB}"/>
                  </a:ext>
                </a:extLst>
              </p:cNvPr>
              <p:cNvSpPr/>
              <p:nvPr/>
            </p:nvSpPr>
            <p:spPr>
              <a:xfrm>
                <a:off x="7605195" y="2527095"/>
                <a:ext cx="407849" cy="466624"/>
              </a:xfrm>
              <a:custGeom>
                <a:avLst/>
                <a:gdLst>
                  <a:gd name="connsiteX0" fmla="*/ 338920 w 407849"/>
                  <a:gd name="connsiteY0" fmla="*/ 465416 h 466624"/>
                  <a:gd name="connsiteX1" fmla="*/ 38179 w 407849"/>
                  <a:gd name="connsiteY1" fmla="*/ 451543 h 466624"/>
                  <a:gd name="connsiteX2" fmla="*/ 35382 w 407849"/>
                  <a:gd name="connsiteY2" fmla="*/ 452997 h 466624"/>
                  <a:gd name="connsiteX3" fmla="*/ 12694 w 407849"/>
                  <a:gd name="connsiteY3" fmla="*/ 341226 h 466624"/>
                  <a:gd name="connsiteX4" fmla="*/ -234 w 407849"/>
                  <a:gd name="connsiteY4" fmla="*/ 100924 h 466624"/>
                  <a:gd name="connsiteX5" fmla="*/ 83890 w 407849"/>
                  <a:gd name="connsiteY5" fmla="*/ 61143 h 466624"/>
                  <a:gd name="connsiteX6" fmla="*/ 107050 w 407849"/>
                  <a:gd name="connsiteY6" fmla="*/ 9214 h 466624"/>
                  <a:gd name="connsiteX7" fmla="*/ 264817 w 407849"/>
                  <a:gd name="connsiteY7" fmla="*/ -131 h 466624"/>
                  <a:gd name="connsiteX8" fmla="*/ 297235 w 407849"/>
                  <a:gd name="connsiteY8" fmla="*/ 44371 h 466624"/>
                  <a:gd name="connsiteX9" fmla="*/ 407616 w 407849"/>
                  <a:gd name="connsiteY9" fmla="*/ 80575 h 466624"/>
                  <a:gd name="connsiteX10" fmla="*/ 341646 w 407849"/>
                  <a:gd name="connsiteY10" fmla="*/ 466494 h 46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7849" h="466624">
                    <a:moveTo>
                      <a:pt x="338920" y="465416"/>
                    </a:moveTo>
                    <a:cubicBezTo>
                      <a:pt x="337065" y="464687"/>
                      <a:pt x="151910" y="392605"/>
                      <a:pt x="38179" y="451543"/>
                    </a:cubicBezTo>
                    <a:lnTo>
                      <a:pt x="35382" y="452997"/>
                    </a:lnTo>
                    <a:lnTo>
                      <a:pt x="12694" y="341226"/>
                    </a:lnTo>
                    <a:lnTo>
                      <a:pt x="-234" y="100924"/>
                    </a:lnTo>
                    <a:lnTo>
                      <a:pt x="83890" y="61143"/>
                    </a:lnTo>
                    <a:lnTo>
                      <a:pt x="107050" y="9214"/>
                    </a:lnTo>
                    <a:lnTo>
                      <a:pt x="264817" y="-131"/>
                    </a:lnTo>
                    <a:lnTo>
                      <a:pt x="297235" y="44371"/>
                    </a:lnTo>
                    <a:lnTo>
                      <a:pt x="407616" y="80575"/>
                    </a:lnTo>
                    <a:lnTo>
                      <a:pt x="341646" y="466494"/>
                    </a:lnTo>
                    <a:close/>
                  </a:path>
                </a:pathLst>
              </a:custGeom>
              <a:solidFill>
                <a:srgbClr val="F4E0D9"/>
              </a:solidFill>
              <a:ln w="4353" cap="flat">
                <a:noFill/>
                <a:prstDash val="solid"/>
                <a:miter/>
              </a:ln>
            </p:spPr>
            <p:txBody>
              <a:bodyPr rtlCol="0" anchor="ctr"/>
              <a:lstStyle/>
              <a:p>
                <a:endParaRPr lang="en-VN"/>
              </a:p>
            </p:txBody>
          </p:sp>
          <p:sp>
            <p:nvSpPr>
              <p:cNvPr id="48" name="Graphic 3">
                <a:extLst>
                  <a:ext uri="{FF2B5EF4-FFF2-40B4-BE49-F238E27FC236}">
                    <a16:creationId xmlns:a16="http://schemas.microsoft.com/office/drawing/2014/main" id="{87141EE6-660B-614E-9E0D-140DBC2056DB}"/>
                  </a:ext>
                </a:extLst>
              </p:cNvPr>
              <p:cNvSpPr/>
              <p:nvPr/>
            </p:nvSpPr>
            <p:spPr>
              <a:xfrm>
                <a:off x="7950146" y="2608749"/>
                <a:ext cx="151572" cy="324313"/>
              </a:xfrm>
              <a:custGeom>
                <a:avLst/>
                <a:gdLst>
                  <a:gd name="connsiteX0" fmla="*/ -234 w 151572"/>
                  <a:gd name="connsiteY0" fmla="*/ 166862 h 324313"/>
                  <a:gd name="connsiteX1" fmla="*/ 19282 w 151572"/>
                  <a:gd name="connsiteY1" fmla="*/ 13402 h 324313"/>
                  <a:gd name="connsiteX2" fmla="*/ 63716 w 151572"/>
                  <a:gd name="connsiteY2" fmla="*/ -131 h 324313"/>
                  <a:gd name="connsiteX3" fmla="*/ 64466 w 151572"/>
                  <a:gd name="connsiteY3" fmla="*/ 145 h 324313"/>
                  <a:gd name="connsiteX4" fmla="*/ 96247 w 151572"/>
                  <a:gd name="connsiteY4" fmla="*/ 43231 h 324313"/>
                  <a:gd name="connsiteX5" fmla="*/ 150859 w 151572"/>
                  <a:gd name="connsiteY5" fmla="*/ 277223 h 324313"/>
                  <a:gd name="connsiteX6" fmla="*/ 151339 w 151572"/>
                  <a:gd name="connsiteY6" fmla="*/ 279223 h 324313"/>
                  <a:gd name="connsiteX7" fmla="*/ 39064 w 151572"/>
                  <a:gd name="connsiteY7" fmla="*/ 324183 h 32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1572" h="324313">
                    <a:moveTo>
                      <a:pt x="-234" y="166862"/>
                    </a:moveTo>
                    <a:lnTo>
                      <a:pt x="19282" y="13402"/>
                    </a:lnTo>
                    <a:lnTo>
                      <a:pt x="63716" y="-131"/>
                    </a:lnTo>
                    <a:lnTo>
                      <a:pt x="64466" y="145"/>
                    </a:lnTo>
                    <a:cubicBezTo>
                      <a:pt x="65491" y="520"/>
                      <a:pt x="89636" y="9773"/>
                      <a:pt x="96247" y="43231"/>
                    </a:cubicBezTo>
                    <a:cubicBezTo>
                      <a:pt x="102595" y="75349"/>
                      <a:pt x="150379" y="275205"/>
                      <a:pt x="150859" y="277223"/>
                    </a:cubicBezTo>
                    <a:lnTo>
                      <a:pt x="151339" y="279223"/>
                    </a:lnTo>
                    <a:lnTo>
                      <a:pt x="39064" y="324183"/>
                    </a:lnTo>
                    <a:close/>
                  </a:path>
                </a:pathLst>
              </a:custGeom>
              <a:solidFill>
                <a:srgbClr val="F4E0D9"/>
              </a:solidFill>
              <a:ln w="4353" cap="flat">
                <a:noFill/>
                <a:prstDash val="solid"/>
                <a:miter/>
              </a:ln>
            </p:spPr>
            <p:txBody>
              <a:bodyPr rtlCol="0" anchor="ctr"/>
              <a:lstStyle/>
              <a:p>
                <a:endParaRPr lang="en-VN"/>
              </a:p>
            </p:txBody>
          </p:sp>
          <p:sp>
            <p:nvSpPr>
              <p:cNvPr id="49" name="Graphic 3">
                <a:extLst>
                  <a:ext uri="{FF2B5EF4-FFF2-40B4-BE49-F238E27FC236}">
                    <a16:creationId xmlns:a16="http://schemas.microsoft.com/office/drawing/2014/main" id="{87141EE6-660B-614E-9E0D-140DBC2056DB}"/>
                  </a:ext>
                </a:extLst>
              </p:cNvPr>
              <p:cNvSpPr/>
              <p:nvPr/>
            </p:nvSpPr>
            <p:spPr>
              <a:xfrm>
                <a:off x="7534893" y="3015144"/>
                <a:ext cx="822640" cy="1259296"/>
              </a:xfrm>
              <a:custGeom>
                <a:avLst/>
                <a:gdLst>
                  <a:gd name="connsiteX0" fmla="*/ 672955 w 822640"/>
                  <a:gd name="connsiteY0" fmla="*/ 1259166 h 1259296"/>
                  <a:gd name="connsiteX1" fmla="*/ 822407 w 822640"/>
                  <a:gd name="connsiteY1" fmla="*/ 1228481 h 1259296"/>
                  <a:gd name="connsiteX2" fmla="*/ 583534 w 822640"/>
                  <a:gd name="connsiteY2" fmla="*/ 568790 h 1259296"/>
                  <a:gd name="connsiteX3" fmla="*/ 501784 w 822640"/>
                  <a:gd name="connsiteY3" fmla="*/ 343780 h 1259296"/>
                  <a:gd name="connsiteX4" fmla="*/ 426504 w 822640"/>
                  <a:gd name="connsiteY4" fmla="*/ 93549 h 1259296"/>
                  <a:gd name="connsiteX5" fmla="*/ 412363 w 822640"/>
                  <a:gd name="connsiteY5" fmla="*/ -131 h 1259296"/>
                  <a:gd name="connsiteX6" fmla="*/ 77686 w 822640"/>
                  <a:gd name="connsiteY6" fmla="*/ 36947 h 1259296"/>
                  <a:gd name="connsiteX7" fmla="*/ 12611 w 822640"/>
                  <a:gd name="connsiteY7" fmla="*/ 398277 h 1259296"/>
                  <a:gd name="connsiteX8" fmla="*/ -234 w 822640"/>
                  <a:gd name="connsiteY8" fmla="*/ 1239987 h 1259296"/>
                  <a:gd name="connsiteX9" fmla="*/ 149223 w 822640"/>
                  <a:gd name="connsiteY9" fmla="*/ 1247660 h 1259296"/>
                  <a:gd name="connsiteX10" fmla="*/ 274408 w 822640"/>
                  <a:gd name="connsiteY10" fmla="*/ 398753 h 1259296"/>
                  <a:gd name="connsiteX11" fmla="*/ 494118 w 822640"/>
                  <a:gd name="connsiteY11" fmla="*/ 864116 h 1259296"/>
                  <a:gd name="connsiteX12" fmla="*/ 612915 w 822640"/>
                  <a:gd name="connsiteY12" fmla="*/ 1105750 h 125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2640" h="1259296">
                    <a:moveTo>
                      <a:pt x="672955" y="1259166"/>
                    </a:moveTo>
                    <a:lnTo>
                      <a:pt x="822407" y="1228481"/>
                    </a:lnTo>
                    <a:lnTo>
                      <a:pt x="583534" y="568790"/>
                    </a:lnTo>
                    <a:lnTo>
                      <a:pt x="501784" y="343780"/>
                    </a:lnTo>
                    <a:cubicBezTo>
                      <a:pt x="501784" y="343780"/>
                      <a:pt x="449929" y="163364"/>
                      <a:pt x="426504" y="93549"/>
                    </a:cubicBezTo>
                    <a:lnTo>
                      <a:pt x="412363" y="-131"/>
                    </a:lnTo>
                    <a:lnTo>
                      <a:pt x="77686" y="36947"/>
                    </a:lnTo>
                    <a:cubicBezTo>
                      <a:pt x="77686" y="36947"/>
                      <a:pt x="-15788" y="174338"/>
                      <a:pt x="12611" y="398277"/>
                    </a:cubicBezTo>
                    <a:lnTo>
                      <a:pt x="-234" y="1239987"/>
                    </a:lnTo>
                    <a:lnTo>
                      <a:pt x="149223" y="1247660"/>
                    </a:lnTo>
                    <a:lnTo>
                      <a:pt x="274408" y="398753"/>
                    </a:lnTo>
                    <a:lnTo>
                      <a:pt x="494118" y="864116"/>
                    </a:lnTo>
                    <a:cubicBezTo>
                      <a:pt x="494118" y="864116"/>
                      <a:pt x="563368" y="1062707"/>
                      <a:pt x="612915" y="1105750"/>
                    </a:cubicBezTo>
                    <a:close/>
                  </a:path>
                </a:pathLst>
              </a:custGeom>
              <a:solidFill>
                <a:srgbClr val="806D64"/>
              </a:solidFill>
              <a:ln w="4353" cap="flat">
                <a:noFill/>
                <a:prstDash val="solid"/>
                <a:miter/>
              </a:ln>
            </p:spPr>
            <p:txBody>
              <a:bodyPr rtlCol="0" anchor="ctr"/>
              <a:lstStyle/>
              <a:p>
                <a:endParaRPr lang="en-VN"/>
              </a:p>
            </p:txBody>
          </p:sp>
          <p:sp>
            <p:nvSpPr>
              <p:cNvPr id="50" name="Graphic 3">
                <a:extLst>
                  <a:ext uri="{FF2B5EF4-FFF2-40B4-BE49-F238E27FC236}">
                    <a16:creationId xmlns:a16="http://schemas.microsoft.com/office/drawing/2014/main" id="{87141EE6-660B-614E-9E0D-140DBC2056DB}"/>
                  </a:ext>
                </a:extLst>
              </p:cNvPr>
              <p:cNvSpPr/>
              <p:nvPr/>
            </p:nvSpPr>
            <p:spPr>
              <a:xfrm>
                <a:off x="7477916" y="2814291"/>
                <a:ext cx="317534" cy="369116"/>
              </a:xfrm>
              <a:custGeom>
                <a:avLst/>
                <a:gdLst>
                  <a:gd name="connsiteX0" fmla="*/ 268879 w 317534"/>
                  <a:gd name="connsiteY0" fmla="*/ 269039 h 369116"/>
                  <a:gd name="connsiteX1" fmla="*/ 261004 w 317534"/>
                  <a:gd name="connsiteY1" fmla="*/ 269476 h 369116"/>
                  <a:gd name="connsiteX2" fmla="*/ 104872 w 317534"/>
                  <a:gd name="connsiteY2" fmla="*/ 92444 h 369116"/>
                  <a:gd name="connsiteX3" fmla="*/ 123031 w 317534"/>
                  <a:gd name="connsiteY3" fmla="*/ 38035 h 369116"/>
                  <a:gd name="connsiteX4" fmla="*/ 44570 w 317534"/>
                  <a:gd name="connsiteY4" fmla="*/ -131 h 369116"/>
                  <a:gd name="connsiteX5" fmla="*/ 3064 w 317534"/>
                  <a:gd name="connsiteY5" fmla="*/ 93064 h 369116"/>
                  <a:gd name="connsiteX6" fmla="*/ 13221 w 317534"/>
                  <a:gd name="connsiteY6" fmla="*/ 137631 h 369116"/>
                  <a:gd name="connsiteX7" fmla="*/ 218014 w 317534"/>
                  <a:gd name="connsiteY7" fmla="*/ 311301 h 369116"/>
                  <a:gd name="connsiteX8" fmla="*/ 259664 w 317534"/>
                  <a:gd name="connsiteY8" fmla="*/ 368383 h 369116"/>
                  <a:gd name="connsiteX9" fmla="*/ 316698 w 317534"/>
                  <a:gd name="connsiteY9" fmla="*/ 326693 h 369116"/>
                  <a:gd name="connsiteX10" fmla="*/ 275048 w 317534"/>
                  <a:gd name="connsiteY10" fmla="*/ 269611 h 369116"/>
                  <a:gd name="connsiteX11" fmla="*/ 268879 w 317534"/>
                  <a:gd name="connsiteY11" fmla="*/ 269039 h 369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534" h="369116">
                    <a:moveTo>
                      <a:pt x="268879" y="269039"/>
                    </a:moveTo>
                    <a:cubicBezTo>
                      <a:pt x="266243" y="268978"/>
                      <a:pt x="263613" y="269122"/>
                      <a:pt x="261004" y="269476"/>
                    </a:cubicBezTo>
                    <a:lnTo>
                      <a:pt x="104872" y="92444"/>
                    </a:lnTo>
                    <a:lnTo>
                      <a:pt x="123031" y="38035"/>
                    </a:lnTo>
                    <a:lnTo>
                      <a:pt x="44570" y="-131"/>
                    </a:lnTo>
                    <a:lnTo>
                      <a:pt x="3064" y="93064"/>
                    </a:lnTo>
                    <a:cubicBezTo>
                      <a:pt x="-3821" y="108527"/>
                      <a:pt x="315" y="126688"/>
                      <a:pt x="13221" y="137631"/>
                    </a:cubicBezTo>
                    <a:lnTo>
                      <a:pt x="218014" y="311301"/>
                    </a:lnTo>
                    <a:cubicBezTo>
                      <a:pt x="213765" y="338575"/>
                      <a:pt x="232412" y="364134"/>
                      <a:pt x="259664" y="368383"/>
                    </a:cubicBezTo>
                    <a:cubicBezTo>
                      <a:pt x="286916" y="372632"/>
                      <a:pt x="312453" y="353968"/>
                      <a:pt x="316698" y="326693"/>
                    </a:cubicBezTo>
                    <a:cubicBezTo>
                      <a:pt x="320948" y="299419"/>
                      <a:pt x="302295" y="273865"/>
                      <a:pt x="275048" y="269611"/>
                    </a:cubicBezTo>
                    <a:cubicBezTo>
                      <a:pt x="273002" y="269293"/>
                      <a:pt x="270943" y="269105"/>
                      <a:pt x="268879" y="269039"/>
                    </a:cubicBezTo>
                    <a:close/>
                  </a:path>
                </a:pathLst>
              </a:custGeom>
              <a:solidFill>
                <a:srgbClr val="FFB7B7"/>
              </a:solidFill>
              <a:ln w="4353" cap="flat">
                <a:noFill/>
                <a:prstDash val="solid"/>
                <a:miter/>
              </a:ln>
            </p:spPr>
            <p:txBody>
              <a:bodyPr rtlCol="0" anchor="ctr"/>
              <a:lstStyle/>
              <a:p>
                <a:endParaRPr lang="en-VN"/>
              </a:p>
            </p:txBody>
          </p:sp>
          <p:sp>
            <p:nvSpPr>
              <p:cNvPr id="51" name="Graphic 3">
                <a:extLst>
                  <a:ext uri="{FF2B5EF4-FFF2-40B4-BE49-F238E27FC236}">
                    <a16:creationId xmlns:a16="http://schemas.microsoft.com/office/drawing/2014/main" id="{87141EE6-660B-614E-9E0D-140DBC2056DB}"/>
                  </a:ext>
                </a:extLst>
              </p:cNvPr>
              <p:cNvSpPr/>
              <p:nvPr/>
            </p:nvSpPr>
            <p:spPr>
              <a:xfrm>
                <a:off x="7508583" y="2628078"/>
                <a:ext cx="152030" cy="296015"/>
              </a:xfrm>
              <a:custGeom>
                <a:avLst/>
                <a:gdLst>
                  <a:gd name="connsiteX0" fmla="*/ -234 w 152030"/>
                  <a:gd name="connsiteY0" fmla="*/ 212310 h 296015"/>
                  <a:gd name="connsiteX1" fmla="*/ 60806 w 152030"/>
                  <a:gd name="connsiteY1" fmla="*/ 38300 h 296015"/>
                  <a:gd name="connsiteX2" fmla="*/ 86356 w 152030"/>
                  <a:gd name="connsiteY2" fmla="*/ 1261 h 296015"/>
                  <a:gd name="connsiteX3" fmla="*/ 99026 w 152030"/>
                  <a:gd name="connsiteY3" fmla="*/ 1139 h 296015"/>
                  <a:gd name="connsiteX4" fmla="*/ 126395 w 152030"/>
                  <a:gd name="connsiteY4" fmla="*/ 35749 h 296015"/>
                  <a:gd name="connsiteX5" fmla="*/ 151797 w 152030"/>
                  <a:gd name="connsiteY5" fmla="*/ 142551 h 296015"/>
                  <a:gd name="connsiteX6" fmla="*/ 86665 w 152030"/>
                  <a:gd name="connsiteY6" fmla="*/ 295885 h 296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030" h="296015">
                    <a:moveTo>
                      <a:pt x="-234" y="212310"/>
                    </a:moveTo>
                    <a:lnTo>
                      <a:pt x="60806" y="38300"/>
                    </a:lnTo>
                    <a:cubicBezTo>
                      <a:pt x="67669" y="17789"/>
                      <a:pt x="76264" y="5326"/>
                      <a:pt x="86356" y="1261"/>
                    </a:cubicBezTo>
                    <a:cubicBezTo>
                      <a:pt x="90378" y="-551"/>
                      <a:pt x="94973" y="-595"/>
                      <a:pt x="99026" y="1139"/>
                    </a:cubicBezTo>
                    <a:lnTo>
                      <a:pt x="126395" y="35749"/>
                    </a:lnTo>
                    <a:lnTo>
                      <a:pt x="151797" y="142551"/>
                    </a:lnTo>
                    <a:lnTo>
                      <a:pt x="86665" y="295885"/>
                    </a:lnTo>
                    <a:close/>
                  </a:path>
                </a:pathLst>
              </a:custGeom>
              <a:solidFill>
                <a:srgbClr val="F4E0D9"/>
              </a:solidFill>
              <a:ln w="4353" cap="flat">
                <a:noFill/>
                <a:prstDash val="solid"/>
                <a:miter/>
              </a:ln>
            </p:spPr>
            <p:txBody>
              <a:bodyPr rtlCol="0" anchor="ctr"/>
              <a:lstStyle/>
              <a:p>
                <a:endParaRPr lang="en-VN"/>
              </a:p>
            </p:txBody>
          </p:sp>
          <p:sp>
            <p:nvSpPr>
              <p:cNvPr id="52" name="Graphic 3">
                <a:extLst>
                  <a:ext uri="{FF2B5EF4-FFF2-40B4-BE49-F238E27FC236}">
                    <a16:creationId xmlns:a16="http://schemas.microsoft.com/office/drawing/2014/main" id="{87141EE6-660B-614E-9E0D-140DBC2056DB}"/>
                  </a:ext>
                </a:extLst>
              </p:cNvPr>
              <p:cNvSpPr/>
              <p:nvPr/>
            </p:nvSpPr>
            <p:spPr>
              <a:xfrm>
                <a:off x="7623855" y="2199782"/>
                <a:ext cx="309541" cy="291304"/>
              </a:xfrm>
              <a:custGeom>
                <a:avLst/>
                <a:gdLst>
                  <a:gd name="connsiteX0" fmla="*/ 288518 w 309541"/>
                  <a:gd name="connsiteY0" fmla="*/ 291174 h 291304"/>
                  <a:gd name="connsiteX1" fmla="*/ 20556 w 309541"/>
                  <a:gd name="connsiteY1" fmla="*/ 291174 h 291304"/>
                  <a:gd name="connsiteX2" fmla="*/ -234 w 309541"/>
                  <a:gd name="connsiteY2" fmla="*/ 270367 h 291304"/>
                  <a:gd name="connsiteX3" fmla="*/ -234 w 309541"/>
                  <a:gd name="connsiteY3" fmla="*/ 154771 h 291304"/>
                  <a:gd name="connsiteX4" fmla="*/ 154537 w 309541"/>
                  <a:gd name="connsiteY4" fmla="*/ -131 h 291304"/>
                  <a:gd name="connsiteX5" fmla="*/ 309307 w 309541"/>
                  <a:gd name="connsiteY5" fmla="*/ 154771 h 291304"/>
                  <a:gd name="connsiteX6" fmla="*/ 309307 w 309541"/>
                  <a:gd name="connsiteY6" fmla="*/ 270367 h 291304"/>
                  <a:gd name="connsiteX7" fmla="*/ 288518 w 309541"/>
                  <a:gd name="connsiteY7" fmla="*/ 291174 h 29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541" h="291304">
                    <a:moveTo>
                      <a:pt x="288518" y="291174"/>
                    </a:moveTo>
                    <a:lnTo>
                      <a:pt x="20556" y="291174"/>
                    </a:lnTo>
                    <a:cubicBezTo>
                      <a:pt x="9077" y="291161"/>
                      <a:pt x="-221" y="281856"/>
                      <a:pt x="-234" y="270367"/>
                    </a:cubicBezTo>
                    <a:lnTo>
                      <a:pt x="-234" y="154771"/>
                    </a:lnTo>
                    <a:cubicBezTo>
                      <a:pt x="-234" y="69222"/>
                      <a:pt x="69060" y="-131"/>
                      <a:pt x="154537" y="-131"/>
                    </a:cubicBezTo>
                    <a:cubicBezTo>
                      <a:pt x="240013" y="-131"/>
                      <a:pt x="309307" y="69222"/>
                      <a:pt x="309307" y="154771"/>
                    </a:cubicBezTo>
                    <a:lnTo>
                      <a:pt x="309307" y="270367"/>
                    </a:lnTo>
                    <a:cubicBezTo>
                      <a:pt x="309294" y="281856"/>
                      <a:pt x="299992" y="291161"/>
                      <a:pt x="288518" y="291174"/>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53" name="Graphic 3">
                <a:extLst>
                  <a:ext uri="{FF2B5EF4-FFF2-40B4-BE49-F238E27FC236}">
                    <a16:creationId xmlns:a16="http://schemas.microsoft.com/office/drawing/2014/main" id="{87141EE6-660B-614E-9E0D-140DBC2056DB}"/>
                  </a:ext>
                </a:extLst>
              </p:cNvPr>
              <p:cNvSpPr/>
              <p:nvPr/>
            </p:nvSpPr>
            <p:spPr>
              <a:xfrm>
                <a:off x="7696960" y="2261259"/>
                <a:ext cx="226945" cy="227136"/>
              </a:xfrm>
              <a:custGeom>
                <a:avLst/>
                <a:gdLst>
                  <a:gd name="connsiteX0" fmla="*/ 226945 w 226945"/>
                  <a:gd name="connsiteY0" fmla="*/ 113568 h 227136"/>
                  <a:gd name="connsiteX1" fmla="*/ 113473 w 226945"/>
                  <a:gd name="connsiteY1" fmla="*/ 227137 h 227136"/>
                  <a:gd name="connsiteX2" fmla="*/ 0 w 226945"/>
                  <a:gd name="connsiteY2" fmla="*/ 113568 h 227136"/>
                  <a:gd name="connsiteX3" fmla="*/ 113473 w 226945"/>
                  <a:gd name="connsiteY3" fmla="*/ 0 h 227136"/>
                  <a:gd name="connsiteX4" fmla="*/ 226945 w 226945"/>
                  <a:gd name="connsiteY4" fmla="*/ 113568 h 227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5" h="227136">
                    <a:moveTo>
                      <a:pt x="226945" y="113568"/>
                    </a:moveTo>
                    <a:cubicBezTo>
                      <a:pt x="226945" y="176290"/>
                      <a:pt x="176142" y="227137"/>
                      <a:pt x="113473" y="227137"/>
                    </a:cubicBezTo>
                    <a:cubicBezTo>
                      <a:pt x="50803" y="227137"/>
                      <a:pt x="0" y="176290"/>
                      <a:pt x="0" y="113568"/>
                    </a:cubicBezTo>
                    <a:cubicBezTo>
                      <a:pt x="0" y="50846"/>
                      <a:pt x="50803" y="0"/>
                      <a:pt x="113473" y="0"/>
                    </a:cubicBezTo>
                    <a:cubicBezTo>
                      <a:pt x="176142" y="0"/>
                      <a:pt x="226945" y="50846"/>
                      <a:pt x="226945" y="113568"/>
                    </a:cubicBezTo>
                    <a:close/>
                  </a:path>
                </a:pathLst>
              </a:custGeom>
              <a:solidFill>
                <a:srgbClr val="FFB7B7"/>
              </a:solidFill>
              <a:ln w="4353" cap="flat">
                <a:noFill/>
                <a:prstDash val="solid"/>
                <a:miter/>
              </a:ln>
            </p:spPr>
            <p:txBody>
              <a:bodyPr rtlCol="0" anchor="ctr"/>
              <a:lstStyle/>
              <a:p>
                <a:endParaRPr lang="en-VN"/>
              </a:p>
            </p:txBody>
          </p:sp>
          <p:sp>
            <p:nvSpPr>
              <p:cNvPr id="54" name="Graphic 3">
                <a:extLst>
                  <a:ext uri="{FF2B5EF4-FFF2-40B4-BE49-F238E27FC236}">
                    <a16:creationId xmlns:a16="http://schemas.microsoft.com/office/drawing/2014/main" id="{87141EE6-660B-614E-9E0D-140DBC2056DB}"/>
                  </a:ext>
                </a:extLst>
              </p:cNvPr>
              <p:cNvSpPr/>
              <p:nvPr/>
            </p:nvSpPr>
            <p:spPr>
              <a:xfrm>
                <a:off x="7702050" y="2241397"/>
                <a:ext cx="267961" cy="124844"/>
              </a:xfrm>
              <a:custGeom>
                <a:avLst/>
                <a:gdLst>
                  <a:gd name="connsiteX0" fmla="*/ 267728 w 267961"/>
                  <a:gd name="connsiteY0" fmla="*/ 124714 h 124844"/>
                  <a:gd name="connsiteX1" fmla="*/ 103877 w 267961"/>
                  <a:gd name="connsiteY1" fmla="*/ 124714 h 124844"/>
                  <a:gd name="connsiteX2" fmla="*/ 102193 w 267961"/>
                  <a:gd name="connsiteY2" fmla="*/ 101169 h 124844"/>
                  <a:gd name="connsiteX3" fmla="*/ 93794 w 267961"/>
                  <a:gd name="connsiteY3" fmla="*/ 124714 h 124844"/>
                  <a:gd name="connsiteX4" fmla="*/ 68563 w 267961"/>
                  <a:gd name="connsiteY4" fmla="*/ 124714 h 124844"/>
                  <a:gd name="connsiteX5" fmla="*/ 65234 w 267961"/>
                  <a:gd name="connsiteY5" fmla="*/ 78051 h 124844"/>
                  <a:gd name="connsiteX6" fmla="*/ 48585 w 267961"/>
                  <a:gd name="connsiteY6" fmla="*/ 124714 h 124844"/>
                  <a:gd name="connsiteX7" fmla="*/ -234 w 267961"/>
                  <a:gd name="connsiteY7" fmla="*/ 124714 h 124844"/>
                  <a:gd name="connsiteX8" fmla="*/ -234 w 267961"/>
                  <a:gd name="connsiteY8" fmla="*/ 122404 h 124844"/>
                  <a:gd name="connsiteX9" fmla="*/ 122194 w 267961"/>
                  <a:gd name="connsiteY9" fmla="*/ -131 h 124844"/>
                  <a:gd name="connsiteX10" fmla="*/ 145296 w 267961"/>
                  <a:gd name="connsiteY10" fmla="*/ -131 h 124844"/>
                  <a:gd name="connsiteX11" fmla="*/ 267728 w 267961"/>
                  <a:gd name="connsiteY11" fmla="*/ 122404 h 1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961" h="124844">
                    <a:moveTo>
                      <a:pt x="267728" y="124714"/>
                    </a:moveTo>
                    <a:lnTo>
                      <a:pt x="103877" y="124714"/>
                    </a:lnTo>
                    <a:lnTo>
                      <a:pt x="102193" y="101169"/>
                    </a:lnTo>
                    <a:lnTo>
                      <a:pt x="93794" y="124714"/>
                    </a:lnTo>
                    <a:lnTo>
                      <a:pt x="68563" y="124714"/>
                    </a:lnTo>
                    <a:lnTo>
                      <a:pt x="65234" y="78051"/>
                    </a:lnTo>
                    <a:lnTo>
                      <a:pt x="48585" y="124714"/>
                    </a:lnTo>
                    <a:lnTo>
                      <a:pt x="-234" y="124714"/>
                    </a:lnTo>
                    <a:lnTo>
                      <a:pt x="-234" y="122404"/>
                    </a:lnTo>
                    <a:cubicBezTo>
                      <a:pt x="-160" y="54759"/>
                      <a:pt x="54610" y="-56"/>
                      <a:pt x="122194" y="-131"/>
                    </a:cubicBezTo>
                    <a:lnTo>
                      <a:pt x="145296" y="-131"/>
                    </a:lnTo>
                    <a:cubicBezTo>
                      <a:pt x="212880" y="-56"/>
                      <a:pt x="267649" y="54759"/>
                      <a:pt x="267728" y="122404"/>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55" name="Graphic 3">
                <a:extLst>
                  <a:ext uri="{FF2B5EF4-FFF2-40B4-BE49-F238E27FC236}">
                    <a16:creationId xmlns:a16="http://schemas.microsoft.com/office/drawing/2014/main" id="{87141EE6-660B-614E-9E0D-140DBC2056DB}"/>
                  </a:ext>
                </a:extLst>
              </p:cNvPr>
              <p:cNvSpPr/>
              <p:nvPr/>
            </p:nvSpPr>
            <p:spPr>
              <a:xfrm>
                <a:off x="7681160" y="2292698"/>
                <a:ext cx="144443" cy="219969"/>
              </a:xfrm>
              <a:custGeom>
                <a:avLst/>
                <a:gdLst>
                  <a:gd name="connsiteX0" fmla="*/ 123424 w 144443"/>
                  <a:gd name="connsiteY0" fmla="*/ 219839 h 219969"/>
                  <a:gd name="connsiteX1" fmla="*/ 119746 w 144443"/>
                  <a:gd name="connsiteY1" fmla="*/ 219512 h 219969"/>
                  <a:gd name="connsiteX2" fmla="*/ -234 w 144443"/>
                  <a:gd name="connsiteY2" fmla="*/ 198324 h 219969"/>
                  <a:gd name="connsiteX3" fmla="*/ -234 w 144443"/>
                  <a:gd name="connsiteY3" fmla="*/ -131 h 219969"/>
                  <a:gd name="connsiteX4" fmla="*/ 131840 w 144443"/>
                  <a:gd name="connsiteY4" fmla="*/ -131 h 219969"/>
                  <a:gd name="connsiteX5" fmla="*/ 128572 w 144443"/>
                  <a:gd name="connsiteY5" fmla="*/ 3682 h 219969"/>
                  <a:gd name="connsiteX6" fmla="*/ 141832 w 144443"/>
                  <a:gd name="connsiteY6" fmla="*/ 189495 h 219969"/>
                  <a:gd name="connsiteX7" fmla="*/ 140204 w 144443"/>
                  <a:gd name="connsiteY7" fmla="*/ 211259 h 219969"/>
                  <a:gd name="connsiteX8" fmla="*/ 123424 w 144443"/>
                  <a:gd name="connsiteY8" fmla="*/ 219839 h 219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443" h="219969">
                    <a:moveTo>
                      <a:pt x="123424" y="219839"/>
                    </a:moveTo>
                    <a:cubicBezTo>
                      <a:pt x="122189" y="219839"/>
                      <a:pt x="120959" y="219730"/>
                      <a:pt x="119746" y="219512"/>
                    </a:cubicBezTo>
                    <a:lnTo>
                      <a:pt x="-234" y="198324"/>
                    </a:lnTo>
                    <a:lnTo>
                      <a:pt x="-234" y="-131"/>
                    </a:lnTo>
                    <a:lnTo>
                      <a:pt x="131840" y="-131"/>
                    </a:lnTo>
                    <a:lnTo>
                      <a:pt x="128572" y="3682"/>
                    </a:lnTo>
                    <a:cubicBezTo>
                      <a:pt x="83074" y="56785"/>
                      <a:pt x="117351" y="142893"/>
                      <a:pt x="141832" y="189495"/>
                    </a:cubicBezTo>
                    <a:cubicBezTo>
                      <a:pt x="145514" y="196460"/>
                      <a:pt x="144882" y="204918"/>
                      <a:pt x="140204" y="211259"/>
                    </a:cubicBezTo>
                    <a:cubicBezTo>
                      <a:pt x="136308" y="216647"/>
                      <a:pt x="130069" y="219839"/>
                      <a:pt x="123424" y="219839"/>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56" name="Graphic 3">
                <a:extLst>
                  <a:ext uri="{FF2B5EF4-FFF2-40B4-BE49-F238E27FC236}">
                    <a16:creationId xmlns:a16="http://schemas.microsoft.com/office/drawing/2014/main" id="{87141EE6-660B-614E-9E0D-140DBC2056DB}"/>
                  </a:ext>
                </a:extLst>
              </p:cNvPr>
              <p:cNvSpPr/>
              <p:nvPr/>
            </p:nvSpPr>
            <p:spPr>
              <a:xfrm>
                <a:off x="9179677" y="2989686"/>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57" name="Graphic 3">
                <a:extLst>
                  <a:ext uri="{FF2B5EF4-FFF2-40B4-BE49-F238E27FC236}">
                    <a16:creationId xmlns:a16="http://schemas.microsoft.com/office/drawing/2014/main" id="{87141EE6-660B-614E-9E0D-140DBC2056DB}"/>
                  </a:ext>
                </a:extLst>
              </p:cNvPr>
              <p:cNvSpPr/>
              <p:nvPr/>
            </p:nvSpPr>
            <p:spPr>
              <a:xfrm>
                <a:off x="9176596" y="2986594"/>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58" name="Graphic 3">
                <a:extLst>
                  <a:ext uri="{FF2B5EF4-FFF2-40B4-BE49-F238E27FC236}">
                    <a16:creationId xmlns:a16="http://schemas.microsoft.com/office/drawing/2014/main" id="{87141EE6-660B-614E-9E0D-140DBC2056DB}"/>
                  </a:ext>
                </a:extLst>
              </p:cNvPr>
              <p:cNvSpPr/>
              <p:nvPr/>
            </p:nvSpPr>
            <p:spPr>
              <a:xfrm>
                <a:off x="9185248" y="3162482"/>
                <a:ext cx="91000" cy="153997"/>
              </a:xfrm>
              <a:custGeom>
                <a:avLst/>
                <a:gdLst>
                  <a:gd name="connsiteX0" fmla="*/ 34123 w 91000"/>
                  <a:gd name="connsiteY0" fmla="*/ 0 h 153997"/>
                  <a:gd name="connsiteX1" fmla="*/ 56881 w 91000"/>
                  <a:gd name="connsiteY1" fmla="*/ 0 h 153997"/>
                  <a:gd name="connsiteX2" fmla="*/ 91000 w 91000"/>
                  <a:gd name="connsiteY2" fmla="*/ 34148 h 153997"/>
                  <a:gd name="connsiteX3" fmla="*/ 91000 w 91000"/>
                  <a:gd name="connsiteY3" fmla="*/ 119849 h 153997"/>
                  <a:gd name="connsiteX4" fmla="*/ 56881 w 91000"/>
                  <a:gd name="connsiteY4" fmla="*/ 153997 h 153997"/>
                  <a:gd name="connsiteX5" fmla="*/ 34123 w 91000"/>
                  <a:gd name="connsiteY5" fmla="*/ 153997 h 153997"/>
                  <a:gd name="connsiteX6" fmla="*/ 0 w 91000"/>
                  <a:gd name="connsiteY6" fmla="*/ 119849 h 153997"/>
                  <a:gd name="connsiteX7" fmla="*/ 0 w 91000"/>
                  <a:gd name="connsiteY7" fmla="*/ 34152 h 153997"/>
                  <a:gd name="connsiteX8" fmla="*/ 34123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3" y="0"/>
                    </a:moveTo>
                    <a:lnTo>
                      <a:pt x="56881" y="0"/>
                    </a:lnTo>
                    <a:cubicBezTo>
                      <a:pt x="75725" y="0"/>
                      <a:pt x="91000" y="15288"/>
                      <a:pt x="91000" y="34148"/>
                    </a:cubicBezTo>
                    <a:lnTo>
                      <a:pt x="91000" y="119849"/>
                    </a:lnTo>
                    <a:cubicBezTo>
                      <a:pt x="91000" y="138709"/>
                      <a:pt x="75725" y="153997"/>
                      <a:pt x="56881" y="153997"/>
                    </a:cubicBezTo>
                    <a:lnTo>
                      <a:pt x="34123" y="153997"/>
                    </a:lnTo>
                    <a:cubicBezTo>
                      <a:pt x="15279" y="153997"/>
                      <a:pt x="0" y="138709"/>
                      <a:pt x="0" y="119849"/>
                    </a:cubicBezTo>
                    <a:lnTo>
                      <a:pt x="0" y="34152"/>
                    </a:lnTo>
                    <a:cubicBezTo>
                      <a:pt x="0" y="15288"/>
                      <a:pt x="15279" y="0"/>
                      <a:pt x="34123" y="0"/>
                    </a:cubicBezTo>
                    <a:close/>
                  </a:path>
                </a:pathLst>
              </a:custGeom>
              <a:solidFill>
                <a:srgbClr val="570F18"/>
              </a:solidFill>
              <a:ln w="4353" cap="flat">
                <a:noFill/>
                <a:prstDash val="solid"/>
                <a:miter/>
              </a:ln>
            </p:spPr>
            <p:txBody>
              <a:bodyPr rtlCol="0" anchor="ctr"/>
              <a:lstStyle/>
              <a:p>
                <a:endParaRPr lang="en-VN"/>
              </a:p>
            </p:txBody>
          </p:sp>
          <p:sp>
            <p:nvSpPr>
              <p:cNvPr id="59" name="Graphic 3">
                <a:extLst>
                  <a:ext uri="{FF2B5EF4-FFF2-40B4-BE49-F238E27FC236}">
                    <a16:creationId xmlns:a16="http://schemas.microsoft.com/office/drawing/2014/main" id="{87141EE6-660B-614E-9E0D-140DBC2056DB}"/>
                  </a:ext>
                </a:extLst>
              </p:cNvPr>
              <p:cNvSpPr/>
              <p:nvPr/>
            </p:nvSpPr>
            <p:spPr>
              <a:xfrm>
                <a:off x="8407417" y="2841217"/>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60" name="Graphic 3">
                <a:extLst>
                  <a:ext uri="{FF2B5EF4-FFF2-40B4-BE49-F238E27FC236}">
                    <a16:creationId xmlns:a16="http://schemas.microsoft.com/office/drawing/2014/main" id="{87141EE6-660B-614E-9E0D-140DBC2056DB}"/>
                  </a:ext>
                </a:extLst>
              </p:cNvPr>
              <p:cNvSpPr/>
              <p:nvPr/>
            </p:nvSpPr>
            <p:spPr>
              <a:xfrm>
                <a:off x="8404335" y="2838125"/>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61" name="Graphic 3">
                <a:extLst>
                  <a:ext uri="{FF2B5EF4-FFF2-40B4-BE49-F238E27FC236}">
                    <a16:creationId xmlns:a16="http://schemas.microsoft.com/office/drawing/2014/main" id="{87141EE6-660B-614E-9E0D-140DBC2056DB}"/>
                  </a:ext>
                </a:extLst>
              </p:cNvPr>
              <p:cNvSpPr/>
              <p:nvPr/>
            </p:nvSpPr>
            <p:spPr>
              <a:xfrm>
                <a:off x="8412988" y="3014013"/>
                <a:ext cx="91000" cy="153997"/>
              </a:xfrm>
              <a:custGeom>
                <a:avLst/>
                <a:gdLst>
                  <a:gd name="connsiteX0" fmla="*/ 34124 w 91000"/>
                  <a:gd name="connsiteY0" fmla="*/ 0 h 153997"/>
                  <a:gd name="connsiteX1" fmla="*/ 56881 w 91000"/>
                  <a:gd name="connsiteY1" fmla="*/ 0 h 153997"/>
                  <a:gd name="connsiteX2" fmla="*/ 91000 w 91000"/>
                  <a:gd name="connsiteY2" fmla="*/ 34148 h 153997"/>
                  <a:gd name="connsiteX3" fmla="*/ 91000 w 91000"/>
                  <a:gd name="connsiteY3" fmla="*/ 119849 h 153997"/>
                  <a:gd name="connsiteX4" fmla="*/ 56881 w 91000"/>
                  <a:gd name="connsiteY4" fmla="*/ 153997 h 153997"/>
                  <a:gd name="connsiteX5" fmla="*/ 34124 w 91000"/>
                  <a:gd name="connsiteY5" fmla="*/ 153997 h 153997"/>
                  <a:gd name="connsiteX6" fmla="*/ 0 w 91000"/>
                  <a:gd name="connsiteY6" fmla="*/ 119849 h 153997"/>
                  <a:gd name="connsiteX7" fmla="*/ 0 w 91000"/>
                  <a:gd name="connsiteY7" fmla="*/ 34152 h 153997"/>
                  <a:gd name="connsiteX8" fmla="*/ 34124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4" y="0"/>
                    </a:moveTo>
                    <a:lnTo>
                      <a:pt x="56881" y="0"/>
                    </a:lnTo>
                    <a:cubicBezTo>
                      <a:pt x="75725" y="0"/>
                      <a:pt x="91000" y="15288"/>
                      <a:pt x="91000" y="34148"/>
                    </a:cubicBezTo>
                    <a:lnTo>
                      <a:pt x="91000" y="119849"/>
                    </a:lnTo>
                    <a:cubicBezTo>
                      <a:pt x="91000" y="138709"/>
                      <a:pt x="75725" y="153997"/>
                      <a:pt x="56881" y="153997"/>
                    </a:cubicBezTo>
                    <a:lnTo>
                      <a:pt x="34124" y="153997"/>
                    </a:lnTo>
                    <a:cubicBezTo>
                      <a:pt x="15279" y="153997"/>
                      <a:pt x="0" y="138709"/>
                      <a:pt x="0" y="119849"/>
                    </a:cubicBezTo>
                    <a:lnTo>
                      <a:pt x="0" y="34152"/>
                    </a:lnTo>
                    <a:cubicBezTo>
                      <a:pt x="0" y="15288"/>
                      <a:pt x="15279" y="0"/>
                      <a:pt x="34124" y="0"/>
                    </a:cubicBezTo>
                    <a:close/>
                  </a:path>
                </a:pathLst>
              </a:custGeom>
              <a:solidFill>
                <a:srgbClr val="570F18"/>
              </a:solidFill>
              <a:ln w="4353" cap="flat">
                <a:noFill/>
                <a:prstDash val="solid"/>
                <a:miter/>
              </a:ln>
            </p:spPr>
            <p:txBody>
              <a:bodyPr rtlCol="0" anchor="ctr"/>
              <a:lstStyle/>
              <a:p>
                <a:endParaRPr lang="en-VN"/>
              </a:p>
            </p:txBody>
          </p:sp>
          <p:sp>
            <p:nvSpPr>
              <p:cNvPr id="62" name="Graphic 3">
                <a:extLst>
                  <a:ext uri="{FF2B5EF4-FFF2-40B4-BE49-F238E27FC236}">
                    <a16:creationId xmlns:a16="http://schemas.microsoft.com/office/drawing/2014/main" id="{87141EE6-660B-614E-9E0D-140DBC2056DB}"/>
                  </a:ext>
                </a:extLst>
              </p:cNvPr>
              <p:cNvSpPr/>
              <p:nvPr/>
            </p:nvSpPr>
            <p:spPr>
              <a:xfrm>
                <a:off x="8276525" y="2684014"/>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63" name="Graphic 3">
                <a:extLst>
                  <a:ext uri="{FF2B5EF4-FFF2-40B4-BE49-F238E27FC236}">
                    <a16:creationId xmlns:a16="http://schemas.microsoft.com/office/drawing/2014/main" id="{87141EE6-660B-614E-9E0D-140DBC2056DB}"/>
                  </a:ext>
                </a:extLst>
              </p:cNvPr>
              <p:cNvSpPr/>
              <p:nvPr/>
            </p:nvSpPr>
            <p:spPr>
              <a:xfrm>
                <a:off x="8273444" y="2680923"/>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64" name="Graphic 3">
                <a:extLst>
                  <a:ext uri="{FF2B5EF4-FFF2-40B4-BE49-F238E27FC236}">
                    <a16:creationId xmlns:a16="http://schemas.microsoft.com/office/drawing/2014/main" id="{87141EE6-660B-614E-9E0D-140DBC2056DB}"/>
                  </a:ext>
                </a:extLst>
              </p:cNvPr>
              <p:cNvSpPr/>
              <p:nvPr/>
            </p:nvSpPr>
            <p:spPr>
              <a:xfrm>
                <a:off x="8282096" y="2856810"/>
                <a:ext cx="91000" cy="153997"/>
              </a:xfrm>
              <a:custGeom>
                <a:avLst/>
                <a:gdLst>
                  <a:gd name="connsiteX0" fmla="*/ 34124 w 91000"/>
                  <a:gd name="connsiteY0" fmla="*/ 0 h 153997"/>
                  <a:gd name="connsiteX1" fmla="*/ 56881 w 91000"/>
                  <a:gd name="connsiteY1" fmla="*/ 0 h 153997"/>
                  <a:gd name="connsiteX2" fmla="*/ 91000 w 91000"/>
                  <a:gd name="connsiteY2" fmla="*/ 34152 h 153997"/>
                  <a:gd name="connsiteX3" fmla="*/ 91000 w 91000"/>
                  <a:gd name="connsiteY3" fmla="*/ 119849 h 153997"/>
                  <a:gd name="connsiteX4" fmla="*/ 56881 w 91000"/>
                  <a:gd name="connsiteY4" fmla="*/ 153997 h 153997"/>
                  <a:gd name="connsiteX5" fmla="*/ 34124 w 91000"/>
                  <a:gd name="connsiteY5" fmla="*/ 153997 h 153997"/>
                  <a:gd name="connsiteX6" fmla="*/ 0 w 91000"/>
                  <a:gd name="connsiteY6" fmla="*/ 119849 h 153997"/>
                  <a:gd name="connsiteX7" fmla="*/ 0 w 91000"/>
                  <a:gd name="connsiteY7" fmla="*/ 34152 h 153997"/>
                  <a:gd name="connsiteX8" fmla="*/ 34124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4" y="0"/>
                    </a:moveTo>
                    <a:lnTo>
                      <a:pt x="56881" y="0"/>
                    </a:lnTo>
                    <a:cubicBezTo>
                      <a:pt x="75725" y="0"/>
                      <a:pt x="91000" y="15288"/>
                      <a:pt x="91000" y="34152"/>
                    </a:cubicBezTo>
                    <a:lnTo>
                      <a:pt x="91000" y="119849"/>
                    </a:lnTo>
                    <a:cubicBezTo>
                      <a:pt x="91000" y="138709"/>
                      <a:pt x="75725" y="153997"/>
                      <a:pt x="56881" y="153997"/>
                    </a:cubicBezTo>
                    <a:lnTo>
                      <a:pt x="34124" y="153997"/>
                    </a:lnTo>
                    <a:cubicBezTo>
                      <a:pt x="15279" y="153997"/>
                      <a:pt x="0" y="138709"/>
                      <a:pt x="0" y="119849"/>
                    </a:cubicBezTo>
                    <a:lnTo>
                      <a:pt x="0" y="34152"/>
                    </a:lnTo>
                    <a:cubicBezTo>
                      <a:pt x="0" y="15288"/>
                      <a:pt x="15279" y="0"/>
                      <a:pt x="34124" y="0"/>
                    </a:cubicBezTo>
                    <a:close/>
                  </a:path>
                </a:pathLst>
              </a:custGeom>
              <a:solidFill>
                <a:srgbClr val="570F18"/>
              </a:solidFill>
              <a:ln w="4353" cap="flat">
                <a:noFill/>
                <a:prstDash val="solid"/>
                <a:miter/>
              </a:ln>
            </p:spPr>
            <p:txBody>
              <a:bodyPr rtlCol="0" anchor="ctr"/>
              <a:lstStyle/>
              <a:p>
                <a:endParaRPr lang="en-VN"/>
              </a:p>
            </p:txBody>
          </p:sp>
          <p:sp>
            <p:nvSpPr>
              <p:cNvPr id="65" name="Graphic 3">
                <a:extLst>
                  <a:ext uri="{FF2B5EF4-FFF2-40B4-BE49-F238E27FC236}">
                    <a16:creationId xmlns:a16="http://schemas.microsoft.com/office/drawing/2014/main" id="{87141EE6-660B-614E-9E0D-140DBC2056DB}"/>
                  </a:ext>
                </a:extLst>
              </p:cNvPr>
              <p:cNvSpPr/>
              <p:nvPr/>
            </p:nvSpPr>
            <p:spPr>
              <a:xfrm>
                <a:off x="7024160" y="1936525"/>
                <a:ext cx="218152" cy="218336"/>
              </a:xfrm>
              <a:custGeom>
                <a:avLst/>
                <a:gdLst>
                  <a:gd name="connsiteX0" fmla="*/ 218153 w 218152"/>
                  <a:gd name="connsiteY0" fmla="*/ 109168 h 218336"/>
                  <a:gd name="connsiteX1" fmla="*/ 109076 w 218152"/>
                  <a:gd name="connsiteY1" fmla="*/ 218337 h 218336"/>
                  <a:gd name="connsiteX2" fmla="*/ 0 w 218152"/>
                  <a:gd name="connsiteY2" fmla="*/ 109168 h 218336"/>
                  <a:gd name="connsiteX3" fmla="*/ 109076 w 218152"/>
                  <a:gd name="connsiteY3" fmla="*/ 0 h 218336"/>
                  <a:gd name="connsiteX4" fmla="*/ 218153 w 218152"/>
                  <a:gd name="connsiteY4" fmla="*/ 109168 h 218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52" h="218336">
                    <a:moveTo>
                      <a:pt x="218153" y="109168"/>
                    </a:moveTo>
                    <a:cubicBezTo>
                      <a:pt x="218153" y="169460"/>
                      <a:pt x="169318" y="218337"/>
                      <a:pt x="109076" y="218337"/>
                    </a:cubicBezTo>
                    <a:cubicBezTo>
                      <a:pt x="48835" y="218337"/>
                      <a:pt x="0" y="169460"/>
                      <a:pt x="0" y="109168"/>
                    </a:cubicBezTo>
                    <a:cubicBezTo>
                      <a:pt x="0" y="48876"/>
                      <a:pt x="48835" y="0"/>
                      <a:pt x="109076" y="0"/>
                    </a:cubicBezTo>
                    <a:cubicBezTo>
                      <a:pt x="169318" y="0"/>
                      <a:pt x="218153" y="48876"/>
                      <a:pt x="218153" y="109168"/>
                    </a:cubicBezTo>
                    <a:close/>
                  </a:path>
                </a:pathLst>
              </a:custGeom>
              <a:solidFill>
                <a:schemeClr val="bg1">
                  <a:alpha val="78000"/>
                </a:schemeClr>
              </a:solidFill>
              <a:ln w="4353" cap="flat">
                <a:noFill/>
                <a:prstDash val="solid"/>
                <a:miter/>
              </a:ln>
            </p:spPr>
            <p:txBody>
              <a:bodyPr rtlCol="0" anchor="ctr"/>
              <a:lstStyle/>
              <a:p>
                <a:endParaRPr lang="en-VN"/>
              </a:p>
            </p:txBody>
          </p:sp>
          <p:sp>
            <p:nvSpPr>
              <p:cNvPr id="66" name="Graphic 3">
                <a:extLst>
                  <a:ext uri="{FF2B5EF4-FFF2-40B4-BE49-F238E27FC236}">
                    <a16:creationId xmlns:a16="http://schemas.microsoft.com/office/drawing/2014/main" id="{87141EE6-660B-614E-9E0D-140DBC2056DB}"/>
                  </a:ext>
                </a:extLst>
              </p:cNvPr>
              <p:cNvSpPr/>
              <p:nvPr/>
            </p:nvSpPr>
            <p:spPr>
              <a:xfrm>
                <a:off x="9537277" y="1844824"/>
                <a:ext cx="218152" cy="218336"/>
              </a:xfrm>
              <a:custGeom>
                <a:avLst/>
                <a:gdLst>
                  <a:gd name="connsiteX0" fmla="*/ 218153 w 218152"/>
                  <a:gd name="connsiteY0" fmla="*/ 109168 h 218336"/>
                  <a:gd name="connsiteX1" fmla="*/ 109076 w 218152"/>
                  <a:gd name="connsiteY1" fmla="*/ 218337 h 218336"/>
                  <a:gd name="connsiteX2" fmla="*/ 0 w 218152"/>
                  <a:gd name="connsiteY2" fmla="*/ 109168 h 218336"/>
                  <a:gd name="connsiteX3" fmla="*/ 109076 w 218152"/>
                  <a:gd name="connsiteY3" fmla="*/ 0 h 218336"/>
                  <a:gd name="connsiteX4" fmla="*/ 218153 w 218152"/>
                  <a:gd name="connsiteY4" fmla="*/ 109168 h 218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52" h="218336">
                    <a:moveTo>
                      <a:pt x="218153" y="109168"/>
                    </a:moveTo>
                    <a:cubicBezTo>
                      <a:pt x="218153" y="169460"/>
                      <a:pt x="169318" y="218337"/>
                      <a:pt x="109076" y="218337"/>
                    </a:cubicBezTo>
                    <a:cubicBezTo>
                      <a:pt x="48835" y="218337"/>
                      <a:pt x="0" y="169460"/>
                      <a:pt x="0" y="109168"/>
                    </a:cubicBezTo>
                    <a:cubicBezTo>
                      <a:pt x="0" y="48876"/>
                      <a:pt x="48835" y="0"/>
                      <a:pt x="109076" y="0"/>
                    </a:cubicBezTo>
                    <a:cubicBezTo>
                      <a:pt x="169318" y="0"/>
                      <a:pt x="218153" y="48876"/>
                      <a:pt x="218153" y="109168"/>
                    </a:cubicBezTo>
                    <a:close/>
                  </a:path>
                </a:pathLst>
              </a:custGeom>
              <a:solidFill>
                <a:schemeClr val="bg1">
                  <a:alpha val="78000"/>
                </a:schemeClr>
              </a:solidFill>
              <a:ln w="4353" cap="flat">
                <a:noFill/>
                <a:prstDash val="solid"/>
                <a:miter/>
              </a:ln>
            </p:spPr>
            <p:txBody>
              <a:bodyPr rtlCol="0" anchor="ctr"/>
              <a:lstStyle/>
              <a:p>
                <a:endParaRPr lang="en-VN"/>
              </a:p>
            </p:txBody>
          </p:sp>
          <p:sp>
            <p:nvSpPr>
              <p:cNvPr id="67" name="Graphic 3">
                <a:extLst>
                  <a:ext uri="{FF2B5EF4-FFF2-40B4-BE49-F238E27FC236}">
                    <a16:creationId xmlns:a16="http://schemas.microsoft.com/office/drawing/2014/main" id="{87141EE6-660B-614E-9E0D-140DBC2056DB}"/>
                  </a:ext>
                </a:extLst>
              </p:cNvPr>
              <p:cNvSpPr/>
              <p:nvPr/>
            </p:nvSpPr>
            <p:spPr>
              <a:xfrm>
                <a:off x="8319985" y="2181062"/>
                <a:ext cx="157069" cy="157202"/>
              </a:xfrm>
              <a:custGeom>
                <a:avLst/>
                <a:gdLst>
                  <a:gd name="connsiteX0" fmla="*/ 157070 w 157069"/>
                  <a:gd name="connsiteY0" fmla="*/ 78601 h 157202"/>
                  <a:gd name="connsiteX1" fmla="*/ 78535 w 157069"/>
                  <a:gd name="connsiteY1" fmla="*/ 157202 h 157202"/>
                  <a:gd name="connsiteX2" fmla="*/ 0 w 157069"/>
                  <a:gd name="connsiteY2" fmla="*/ 78601 h 157202"/>
                  <a:gd name="connsiteX3" fmla="*/ 78535 w 157069"/>
                  <a:gd name="connsiteY3" fmla="*/ 0 h 157202"/>
                  <a:gd name="connsiteX4" fmla="*/ 157070 w 157069"/>
                  <a:gd name="connsiteY4" fmla="*/ 78601 h 157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069" h="157202">
                    <a:moveTo>
                      <a:pt x="157070" y="78601"/>
                    </a:moveTo>
                    <a:cubicBezTo>
                      <a:pt x="157070" y="122012"/>
                      <a:pt x="121909" y="157202"/>
                      <a:pt x="78535" y="157202"/>
                    </a:cubicBezTo>
                    <a:cubicBezTo>
                      <a:pt x="35161" y="157202"/>
                      <a:pt x="0" y="122012"/>
                      <a:pt x="0" y="78601"/>
                    </a:cubicBezTo>
                    <a:cubicBezTo>
                      <a:pt x="0" y="35191"/>
                      <a:pt x="35161" y="0"/>
                      <a:pt x="78535" y="0"/>
                    </a:cubicBezTo>
                    <a:cubicBezTo>
                      <a:pt x="121909" y="0"/>
                      <a:pt x="157070" y="35191"/>
                      <a:pt x="157070" y="78601"/>
                    </a:cubicBezTo>
                    <a:close/>
                  </a:path>
                </a:pathLst>
              </a:custGeom>
              <a:solidFill>
                <a:schemeClr val="bg1">
                  <a:alpha val="78000"/>
                </a:schemeClr>
              </a:solidFill>
              <a:ln w="4353" cap="flat">
                <a:noFill/>
                <a:prstDash val="solid"/>
                <a:miter/>
              </a:ln>
            </p:spPr>
            <p:txBody>
              <a:bodyPr rtlCol="0" anchor="ctr"/>
              <a:lstStyle/>
              <a:p>
                <a:endParaRPr lang="en-VN"/>
              </a:p>
            </p:txBody>
          </p:sp>
        </p:grpSp>
      </p:grpSp>
      <p:sp>
        <p:nvSpPr>
          <p:cNvPr id="87" name="TextBox 86">
            <a:extLst>
              <a:ext uri="{FF2B5EF4-FFF2-40B4-BE49-F238E27FC236}">
                <a16:creationId xmlns:a16="http://schemas.microsoft.com/office/drawing/2014/main" id="{8F239254-8E13-2345-93E3-A7FDA9BE5726}"/>
              </a:ext>
            </a:extLst>
          </p:cNvPr>
          <p:cNvSpPr txBox="1"/>
          <p:nvPr/>
        </p:nvSpPr>
        <p:spPr>
          <a:xfrm>
            <a:off x="1775520" y="1052736"/>
            <a:ext cx="2513830" cy="1015663"/>
          </a:xfrm>
          <a:prstGeom prst="rect">
            <a:avLst/>
          </a:prstGeom>
          <a:noFill/>
        </p:spPr>
        <p:txBody>
          <a:bodyPr wrap="square" rtlCol="0">
            <a:spAutoFit/>
          </a:bodyPr>
          <a:lstStyle/>
          <a:p>
            <a:pPr algn="ctr"/>
            <a:r>
              <a:rPr lang="en-MY" sz="6000" b="1" dirty="0">
                <a:solidFill>
                  <a:schemeClr val="bg1"/>
                </a:solidFill>
                <a:latin typeface="Century Gothic" panose="020B0502020202020204" pitchFamily="34" charset="0"/>
              </a:rPr>
              <a:t>12:30</a:t>
            </a:r>
            <a:endParaRPr lang="en-MY" sz="1600" b="1" dirty="0">
              <a:solidFill>
                <a:schemeClr val="bg1"/>
              </a:solidFill>
              <a:latin typeface="Century Gothic" panose="020B0502020202020204" pitchFamily="34" charset="0"/>
            </a:endParaRPr>
          </a:p>
        </p:txBody>
      </p:sp>
      <p:grpSp>
        <p:nvGrpSpPr>
          <p:cNvPr id="88" name="Group 87">
            <a:extLst>
              <a:ext uri="{FF2B5EF4-FFF2-40B4-BE49-F238E27FC236}">
                <a16:creationId xmlns:a16="http://schemas.microsoft.com/office/drawing/2014/main" id="{3249D86F-1E81-D045-B410-5D2D03FE16F1}"/>
              </a:ext>
            </a:extLst>
          </p:cNvPr>
          <p:cNvGrpSpPr/>
          <p:nvPr/>
        </p:nvGrpSpPr>
        <p:grpSpPr>
          <a:xfrm>
            <a:off x="2859980" y="504117"/>
            <a:ext cx="355700" cy="518356"/>
            <a:chOff x="8440843" y="3375299"/>
            <a:chExt cx="1048603" cy="1542013"/>
          </a:xfrm>
        </p:grpSpPr>
        <p:sp>
          <p:nvSpPr>
            <p:cNvPr id="89" name="Rectangle: Rounded Corners 50">
              <a:extLst>
                <a:ext uri="{FF2B5EF4-FFF2-40B4-BE49-F238E27FC236}">
                  <a16:creationId xmlns:a16="http://schemas.microsoft.com/office/drawing/2014/main" id="{9A4CE18B-763E-9E4F-9FAE-14B36A0222B1}"/>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pic>
          <p:nvPicPr>
            <p:cNvPr id="90" name="Picture 89">
              <a:extLst>
                <a:ext uri="{FF2B5EF4-FFF2-40B4-BE49-F238E27FC236}">
                  <a16:creationId xmlns:a16="http://schemas.microsoft.com/office/drawing/2014/main" id="{58A030DC-9120-0148-906D-27CDA1528697}"/>
                </a:ext>
              </a:extLst>
            </p:cNvPr>
            <p:cNvPicPr>
              <a:picLocks noChangeAspect="1"/>
            </p:cNvPicPr>
            <p:nvPr/>
          </p:nvPicPr>
          <p:blipFill>
            <a:blip r:embed="rId2"/>
            <a:stretch>
              <a:fillRect/>
            </a:stretch>
          </p:blipFill>
          <p:spPr>
            <a:xfrm>
              <a:off x="8440843" y="3375299"/>
              <a:ext cx="1048603" cy="1182728"/>
            </a:xfrm>
            <a:prstGeom prst="rect">
              <a:avLst/>
            </a:prstGeom>
          </p:spPr>
        </p:pic>
      </p:grpSp>
      <p:sp>
        <p:nvSpPr>
          <p:cNvPr id="92" name="TextBox 91">
            <a:extLst>
              <a:ext uri="{FF2B5EF4-FFF2-40B4-BE49-F238E27FC236}">
                <a16:creationId xmlns:a16="http://schemas.microsoft.com/office/drawing/2014/main" id="{5D813D63-D73F-8441-91E5-E69728F2D71E}"/>
              </a:ext>
            </a:extLst>
          </p:cNvPr>
          <p:cNvSpPr txBox="1"/>
          <p:nvPr/>
        </p:nvSpPr>
        <p:spPr>
          <a:xfrm>
            <a:off x="2067449" y="1916832"/>
            <a:ext cx="2012327" cy="307777"/>
          </a:xfrm>
          <a:prstGeom prst="rect">
            <a:avLst/>
          </a:prstGeom>
          <a:noFill/>
        </p:spPr>
        <p:txBody>
          <a:bodyPr wrap="square" rtlCol="0">
            <a:spAutoFit/>
          </a:bodyPr>
          <a:lstStyle/>
          <a:p>
            <a:pPr algn="ctr"/>
            <a:r>
              <a:rPr lang="en-VN" sz="1400" dirty="0">
                <a:solidFill>
                  <a:schemeClr val="bg1"/>
                </a:solidFill>
                <a:latin typeface="Century Gothic" panose="020B0502020202020204" pitchFamily="34" charset="0"/>
              </a:rPr>
              <a:t>Monday, 19 July</a:t>
            </a:r>
          </a:p>
        </p:txBody>
      </p:sp>
      <p:sp>
        <p:nvSpPr>
          <p:cNvPr id="248" name="Freeform 247">
            <a:extLst>
              <a:ext uri="{FF2B5EF4-FFF2-40B4-BE49-F238E27FC236}">
                <a16:creationId xmlns:a16="http://schemas.microsoft.com/office/drawing/2014/main" id="{B9C95144-6231-9F43-A96F-F83EB1404699}"/>
              </a:ext>
            </a:extLst>
          </p:cNvPr>
          <p:cNvSpPr/>
          <p:nvPr/>
        </p:nvSpPr>
        <p:spPr>
          <a:xfrm>
            <a:off x="3757695" y="1562977"/>
            <a:ext cx="60019" cy="68195"/>
          </a:xfrm>
          <a:custGeom>
            <a:avLst/>
            <a:gdLst>
              <a:gd name="connsiteX0" fmla="*/ 14210 w 60019"/>
              <a:gd name="connsiteY0" fmla="*/ 67907 h 68195"/>
              <a:gd name="connsiteX1" fmla="*/ 5018 w 60019"/>
              <a:gd name="connsiteY1" fmla="*/ 64914 h 68195"/>
              <a:gd name="connsiteX2" fmla="*/ 12339 w 60019"/>
              <a:gd name="connsiteY2" fmla="*/ 20120 h 68195"/>
              <a:gd name="connsiteX3" fmla="*/ 42429 w 60019"/>
              <a:gd name="connsiteY3" fmla="*/ -85 h 68195"/>
              <a:gd name="connsiteX4" fmla="*/ 53974 w 60019"/>
              <a:gd name="connsiteY4" fmla="*/ 2748 h 68195"/>
              <a:gd name="connsiteX5" fmla="*/ 46651 w 60019"/>
              <a:gd name="connsiteY5" fmla="*/ 47542 h 68195"/>
              <a:gd name="connsiteX6" fmla="*/ 46651 w 60019"/>
              <a:gd name="connsiteY6" fmla="*/ 47542 h 68195"/>
              <a:gd name="connsiteX7" fmla="*/ 16561 w 60019"/>
              <a:gd name="connsiteY7" fmla="*/ 67800 h 68195"/>
              <a:gd name="connsiteX8" fmla="*/ 44781 w 60019"/>
              <a:gd name="connsiteY8" fmla="*/ 5421 h 68195"/>
              <a:gd name="connsiteX9" fmla="*/ 43071 w 60019"/>
              <a:gd name="connsiteY9" fmla="*/ 5421 h 68195"/>
              <a:gd name="connsiteX10" fmla="*/ 16775 w 60019"/>
              <a:gd name="connsiteY10" fmla="*/ 23541 h 68195"/>
              <a:gd name="connsiteX11" fmla="*/ 8545 w 60019"/>
              <a:gd name="connsiteY11" fmla="*/ 60424 h 68195"/>
              <a:gd name="connsiteX12" fmla="*/ 15920 w 60019"/>
              <a:gd name="connsiteY12" fmla="*/ 62081 h 68195"/>
              <a:gd name="connsiteX13" fmla="*/ 42216 w 60019"/>
              <a:gd name="connsiteY13" fmla="*/ 43960 h 68195"/>
              <a:gd name="connsiteX14" fmla="*/ 42216 w 60019"/>
              <a:gd name="connsiteY14" fmla="*/ 43960 h 68195"/>
              <a:gd name="connsiteX15" fmla="*/ 50446 w 60019"/>
              <a:gd name="connsiteY15" fmla="*/ 7078 h 68195"/>
              <a:gd name="connsiteX16" fmla="*/ 44728 w 60019"/>
              <a:gd name="connsiteY16" fmla="*/ 5581 h 6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019" h="68195">
                <a:moveTo>
                  <a:pt x="14210" y="67907"/>
                </a:moveTo>
                <a:cubicBezTo>
                  <a:pt x="10893" y="68000"/>
                  <a:pt x="7644" y="66943"/>
                  <a:pt x="5018" y="64914"/>
                </a:cubicBezTo>
                <a:cubicBezTo>
                  <a:pt x="-4603" y="57217"/>
                  <a:pt x="-1396" y="37546"/>
                  <a:pt x="12339" y="20120"/>
                </a:cubicBezTo>
                <a:cubicBezTo>
                  <a:pt x="21318" y="8735"/>
                  <a:pt x="32809" y="984"/>
                  <a:pt x="42429" y="-85"/>
                </a:cubicBezTo>
                <a:cubicBezTo>
                  <a:pt x="46502" y="-749"/>
                  <a:pt x="50670" y="274"/>
                  <a:pt x="53974" y="2748"/>
                </a:cubicBezTo>
                <a:cubicBezTo>
                  <a:pt x="63594" y="10445"/>
                  <a:pt x="60334" y="30116"/>
                  <a:pt x="46651" y="47542"/>
                </a:cubicBezTo>
                <a:lnTo>
                  <a:pt x="46651" y="47542"/>
                </a:lnTo>
                <a:cubicBezTo>
                  <a:pt x="37673" y="58927"/>
                  <a:pt x="26182" y="66678"/>
                  <a:pt x="16561" y="67800"/>
                </a:cubicBezTo>
                <a:close/>
                <a:moveTo>
                  <a:pt x="44781" y="5421"/>
                </a:moveTo>
                <a:cubicBezTo>
                  <a:pt x="44212" y="5369"/>
                  <a:pt x="43640" y="5369"/>
                  <a:pt x="43071" y="5421"/>
                </a:cubicBezTo>
                <a:cubicBezTo>
                  <a:pt x="35054" y="6329"/>
                  <a:pt x="24685" y="13439"/>
                  <a:pt x="16775" y="23541"/>
                </a:cubicBezTo>
                <a:cubicBezTo>
                  <a:pt x="5392" y="37974"/>
                  <a:pt x="1597" y="54865"/>
                  <a:pt x="8545" y="60424"/>
                </a:cubicBezTo>
                <a:cubicBezTo>
                  <a:pt x="10687" y="61931"/>
                  <a:pt x="13339" y="62527"/>
                  <a:pt x="15920" y="62081"/>
                </a:cubicBezTo>
                <a:cubicBezTo>
                  <a:pt x="23937" y="61172"/>
                  <a:pt x="34252" y="54063"/>
                  <a:pt x="42216" y="43960"/>
                </a:cubicBezTo>
                <a:lnTo>
                  <a:pt x="42216" y="43960"/>
                </a:lnTo>
                <a:cubicBezTo>
                  <a:pt x="53600" y="29475"/>
                  <a:pt x="57341" y="12584"/>
                  <a:pt x="50446" y="7078"/>
                </a:cubicBezTo>
                <a:cubicBezTo>
                  <a:pt x="48767" y="5940"/>
                  <a:pt x="46749" y="5412"/>
                  <a:pt x="44728" y="5581"/>
                </a:cubicBezTo>
                <a:close/>
              </a:path>
            </a:pathLst>
          </a:custGeom>
          <a:solidFill>
            <a:srgbClr val="EC865C"/>
          </a:solidFill>
          <a:ln w="5340" cap="flat">
            <a:noFill/>
            <a:prstDash val="solid"/>
            <a:miter/>
          </a:ln>
        </p:spPr>
        <p:txBody>
          <a:bodyPr rtlCol="0" anchor="ctr"/>
          <a:lstStyle/>
          <a:p>
            <a:endParaRPr lang="en-VN"/>
          </a:p>
        </p:txBody>
      </p:sp>
      <p:pic>
        <p:nvPicPr>
          <p:cNvPr id="289" name="Graphic 288">
            <a:extLst>
              <a:ext uri="{FF2B5EF4-FFF2-40B4-BE49-F238E27FC236}">
                <a16:creationId xmlns:a16="http://schemas.microsoft.com/office/drawing/2014/main" id="{0A212D86-C174-FE4D-A6B9-22CAF697D9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7368" y="2276872"/>
            <a:ext cx="5012468" cy="3787898"/>
          </a:xfrm>
          <a:prstGeom prst="rect">
            <a:avLst/>
          </a:prstGeom>
        </p:spPr>
      </p:pic>
      <p:sp>
        <p:nvSpPr>
          <p:cNvPr id="297" name="Rectangle 296">
            <a:extLst>
              <a:ext uri="{FF2B5EF4-FFF2-40B4-BE49-F238E27FC236}">
                <a16:creationId xmlns:a16="http://schemas.microsoft.com/office/drawing/2014/main" id="{BED7A6DC-FA39-1146-AFA1-CA01C0FBFC13}"/>
              </a:ext>
            </a:extLst>
          </p:cNvPr>
          <p:cNvSpPr/>
          <p:nvPr/>
        </p:nvSpPr>
        <p:spPr>
          <a:xfrm>
            <a:off x="5711765" y="1430774"/>
            <a:ext cx="5864769" cy="4093428"/>
          </a:xfrm>
          <a:prstGeom prst="rect">
            <a:avLst/>
          </a:prstGeom>
        </p:spPr>
        <p:txBody>
          <a:bodyPr wrap="square">
            <a:spAutoFit/>
          </a:bodyPr>
          <a:lstStyle/>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Built-in support for AJAX, HTTP, and Observables are just a few of </a:t>
            </a:r>
            <a:r>
              <a:rPr lang="en-US" sz="2000" dirty="0" err="1">
                <a:solidFill>
                  <a:srgbClr val="933C3C"/>
                </a:solidFill>
                <a:latin typeface="Century Gothic" panose="020B0502020202020204" pitchFamily="34" charset="0"/>
              </a:rPr>
              <a:t>Angular’s</a:t>
            </a:r>
            <a:r>
              <a:rPr lang="en-US" sz="2000" dirty="0">
                <a:solidFill>
                  <a:srgbClr val="933C3C"/>
                </a:solidFill>
                <a:latin typeface="Century Gothic" panose="020B0502020202020204" pitchFamily="34" charset="0"/>
              </a:rPr>
              <a:t> highlights. There is widespread support in the community.</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In line with current technologies</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Typescript is time-saving.</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Coding that is more clear and concise</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Error-handling support has been improved.</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Angular CLI allows for seamless updates.</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Validation and forms</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Local CSS / shadow DOM</a:t>
            </a:r>
          </a:p>
          <a:p>
            <a:pPr marL="342900" indent="-342900">
              <a:buFont typeface="Arial" panose="020B0604020202020204" pitchFamily="34" charset="0"/>
              <a:buChar char="•"/>
            </a:pPr>
            <a:r>
              <a:rPr lang="en-US" sz="2000" dirty="0">
                <a:solidFill>
                  <a:srgbClr val="933C3C"/>
                </a:solidFill>
                <a:latin typeface="Century Gothic" panose="020B0502020202020204" pitchFamily="34" charset="0"/>
              </a:rPr>
              <a:t>Separation of User Interface and Business Logic</a:t>
            </a:r>
          </a:p>
        </p:txBody>
      </p:sp>
      <p:sp>
        <p:nvSpPr>
          <p:cNvPr id="299" name="Rounded Rectangle 298">
            <a:extLst>
              <a:ext uri="{FF2B5EF4-FFF2-40B4-BE49-F238E27FC236}">
                <a16:creationId xmlns:a16="http://schemas.microsoft.com/office/drawing/2014/main" id="{ACF97036-2115-B94D-9278-AF197AFFB647}"/>
              </a:ext>
            </a:extLst>
          </p:cNvPr>
          <p:cNvSpPr/>
          <p:nvPr/>
        </p:nvSpPr>
        <p:spPr>
          <a:xfrm>
            <a:off x="-816768" y="-8931785"/>
            <a:ext cx="13825536" cy="8424936"/>
          </a:xfrm>
          <a:prstGeom prst="roundRect">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300" name="Graphic 1011">
            <a:extLst>
              <a:ext uri="{FF2B5EF4-FFF2-40B4-BE49-F238E27FC236}">
                <a16:creationId xmlns:a16="http://schemas.microsoft.com/office/drawing/2014/main" id="{EAC20C51-9914-AA43-A439-BD0577987310}"/>
              </a:ext>
            </a:extLst>
          </p:cNvPr>
          <p:cNvGrpSpPr/>
          <p:nvPr/>
        </p:nvGrpSpPr>
        <p:grpSpPr>
          <a:xfrm>
            <a:off x="7641830" y="-12172145"/>
            <a:ext cx="7023122" cy="7028655"/>
            <a:chOff x="7279242" y="-1488785"/>
            <a:chExt cx="7023122" cy="7028655"/>
          </a:xfrm>
        </p:grpSpPr>
        <p:sp>
          <p:nvSpPr>
            <p:cNvPr id="301" name="Freeform 300">
              <a:extLst>
                <a:ext uri="{FF2B5EF4-FFF2-40B4-BE49-F238E27FC236}">
                  <a16:creationId xmlns:a16="http://schemas.microsoft.com/office/drawing/2014/main" id="{409944B0-60DB-C54E-A394-063CF4C921B7}"/>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rgbClr val="3F1217">
                <a:alpha val="11000"/>
              </a:srgbClr>
            </a:solidFill>
            <a:ln w="11620" cap="flat">
              <a:noFill/>
              <a:prstDash val="solid"/>
              <a:miter/>
            </a:ln>
          </p:spPr>
          <p:txBody>
            <a:bodyPr rtlCol="0" anchor="ctr"/>
            <a:lstStyle/>
            <a:p>
              <a:endParaRPr lang="en-VN"/>
            </a:p>
          </p:txBody>
        </p:sp>
        <p:sp>
          <p:nvSpPr>
            <p:cNvPr id="302" name="Freeform 301">
              <a:extLst>
                <a:ext uri="{FF2B5EF4-FFF2-40B4-BE49-F238E27FC236}">
                  <a16:creationId xmlns:a16="http://schemas.microsoft.com/office/drawing/2014/main" id="{30332ADC-1C72-9B4E-B2DD-1A03D3C27CE1}"/>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rgbClr val="3F1217">
                <a:alpha val="24000"/>
              </a:srgbClr>
            </a:solidFill>
            <a:ln w="11620" cap="flat">
              <a:noFill/>
              <a:prstDash val="solid"/>
              <a:miter/>
            </a:ln>
          </p:spPr>
          <p:txBody>
            <a:bodyPr rtlCol="0" anchor="ctr"/>
            <a:lstStyle/>
            <a:p>
              <a:endParaRPr lang="en-VN"/>
            </a:p>
          </p:txBody>
        </p:sp>
        <p:sp>
          <p:nvSpPr>
            <p:cNvPr id="303" name="Freeform 302">
              <a:extLst>
                <a:ext uri="{FF2B5EF4-FFF2-40B4-BE49-F238E27FC236}">
                  <a16:creationId xmlns:a16="http://schemas.microsoft.com/office/drawing/2014/main" id="{613A598D-8923-A245-9D79-34AA559AF6D8}"/>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solidFill>
              <a:srgbClr val="3F1217">
                <a:alpha val="30000"/>
              </a:srgbClr>
            </a:solidFill>
            <a:ln w="11620" cap="flat">
              <a:noFill/>
              <a:prstDash val="solid"/>
              <a:miter/>
            </a:ln>
          </p:spPr>
          <p:txBody>
            <a:bodyPr rtlCol="0" anchor="ctr"/>
            <a:lstStyle/>
            <a:p>
              <a:endParaRPr lang="en-VN"/>
            </a:p>
          </p:txBody>
        </p:sp>
        <p:sp>
          <p:nvSpPr>
            <p:cNvPr id="304" name="Freeform 303">
              <a:extLst>
                <a:ext uri="{FF2B5EF4-FFF2-40B4-BE49-F238E27FC236}">
                  <a16:creationId xmlns:a16="http://schemas.microsoft.com/office/drawing/2014/main" id="{A55F0B6B-7873-D645-9B85-FB6953C7D33D}"/>
                </a:ext>
              </a:extLst>
            </p:cNvPr>
            <p:cNvSpPr/>
            <p:nvPr/>
          </p:nvSpPr>
          <p:spPr>
            <a:xfrm rot="-2700000">
              <a:off x="8307754" y="-459462"/>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rgbClr val="D1A3A8"/>
            </a:solidFill>
            <a:ln w="11620" cap="flat">
              <a:noFill/>
              <a:prstDash val="solid"/>
              <a:miter/>
            </a:ln>
          </p:spPr>
          <p:txBody>
            <a:bodyPr rtlCol="0" anchor="ctr"/>
            <a:lstStyle/>
            <a:p>
              <a:endParaRPr lang="en-VN"/>
            </a:p>
          </p:txBody>
        </p:sp>
        <p:sp>
          <p:nvSpPr>
            <p:cNvPr id="305" name="Freeform 304">
              <a:extLst>
                <a:ext uri="{FF2B5EF4-FFF2-40B4-BE49-F238E27FC236}">
                  <a16:creationId xmlns:a16="http://schemas.microsoft.com/office/drawing/2014/main" id="{586F3AB2-2D1E-9C45-8A73-E90B9290C1F9}"/>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solidFill>
              <a:srgbClr val="401217"/>
            </a:solidFill>
            <a:ln w="11620" cap="flat">
              <a:noFill/>
              <a:prstDash val="solid"/>
              <a:miter/>
            </a:ln>
          </p:spPr>
          <p:txBody>
            <a:bodyPr rtlCol="0" anchor="ctr"/>
            <a:lstStyle/>
            <a:p>
              <a:endParaRPr lang="en-VN"/>
            </a:p>
          </p:txBody>
        </p:sp>
        <p:sp>
          <p:nvSpPr>
            <p:cNvPr id="306" name="Freeform 305">
              <a:extLst>
                <a:ext uri="{FF2B5EF4-FFF2-40B4-BE49-F238E27FC236}">
                  <a16:creationId xmlns:a16="http://schemas.microsoft.com/office/drawing/2014/main" id="{2B0217A5-F55C-5540-A9AE-A13080285E5F}"/>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solidFill>
              <a:srgbClr val="401217"/>
            </a:solidFill>
            <a:ln w="11620" cap="flat">
              <a:noFill/>
              <a:prstDash val="solid"/>
              <a:miter/>
            </a:ln>
          </p:spPr>
          <p:txBody>
            <a:bodyPr rtlCol="0" anchor="ctr"/>
            <a:lstStyle/>
            <a:p>
              <a:endParaRPr lang="en-VN"/>
            </a:p>
          </p:txBody>
        </p:sp>
        <p:sp>
          <p:nvSpPr>
            <p:cNvPr id="307" name="Freeform 306">
              <a:extLst>
                <a:ext uri="{FF2B5EF4-FFF2-40B4-BE49-F238E27FC236}">
                  <a16:creationId xmlns:a16="http://schemas.microsoft.com/office/drawing/2014/main" id="{9B4E9EEE-6177-D441-90CA-89FAA6D62962}"/>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rgbClr val="401217"/>
            </a:solidFill>
            <a:ln w="11620" cap="flat">
              <a:noFill/>
              <a:prstDash val="solid"/>
              <a:miter/>
            </a:ln>
          </p:spPr>
          <p:txBody>
            <a:bodyPr rtlCol="0" anchor="ctr"/>
            <a:lstStyle/>
            <a:p>
              <a:endParaRPr lang="en-VN"/>
            </a:p>
          </p:txBody>
        </p:sp>
        <p:sp>
          <p:nvSpPr>
            <p:cNvPr id="308" name="Freeform 307">
              <a:extLst>
                <a:ext uri="{FF2B5EF4-FFF2-40B4-BE49-F238E27FC236}">
                  <a16:creationId xmlns:a16="http://schemas.microsoft.com/office/drawing/2014/main" id="{6E1F09DC-EB75-9545-A4BE-0BE4110F310D}"/>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rgbClr val="69131C"/>
            </a:solidFill>
            <a:ln w="11620" cap="flat">
              <a:noFill/>
              <a:prstDash val="solid"/>
              <a:miter/>
            </a:ln>
          </p:spPr>
          <p:txBody>
            <a:bodyPr rtlCol="0" anchor="ctr"/>
            <a:lstStyle/>
            <a:p>
              <a:endParaRPr lang="en-VN"/>
            </a:p>
          </p:txBody>
        </p:sp>
        <p:sp>
          <p:nvSpPr>
            <p:cNvPr id="309" name="Freeform 308">
              <a:extLst>
                <a:ext uri="{FF2B5EF4-FFF2-40B4-BE49-F238E27FC236}">
                  <a16:creationId xmlns:a16="http://schemas.microsoft.com/office/drawing/2014/main" id="{8EA11C8E-EA92-1E45-87AB-7F2867B4BF43}"/>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rgbClr val="69131C"/>
            </a:solidFill>
            <a:ln w="11620" cap="flat">
              <a:noFill/>
              <a:prstDash val="solid"/>
              <a:miter/>
            </a:ln>
          </p:spPr>
          <p:txBody>
            <a:bodyPr rtlCol="0" anchor="ctr"/>
            <a:lstStyle/>
            <a:p>
              <a:endParaRPr lang="en-VN"/>
            </a:p>
          </p:txBody>
        </p:sp>
        <p:sp>
          <p:nvSpPr>
            <p:cNvPr id="310" name="Freeform 309">
              <a:extLst>
                <a:ext uri="{FF2B5EF4-FFF2-40B4-BE49-F238E27FC236}">
                  <a16:creationId xmlns:a16="http://schemas.microsoft.com/office/drawing/2014/main" id="{7BCD1A02-9959-564F-A5AA-D3088D9E15B5}"/>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solidFill>
              <a:srgbClr val="401217"/>
            </a:solidFill>
            <a:ln w="11620" cap="flat">
              <a:noFill/>
              <a:prstDash val="solid"/>
              <a:miter/>
            </a:ln>
          </p:spPr>
          <p:txBody>
            <a:bodyPr rtlCol="0" anchor="ctr"/>
            <a:lstStyle/>
            <a:p>
              <a:endParaRPr lang="en-VN"/>
            </a:p>
          </p:txBody>
        </p:sp>
        <p:sp>
          <p:nvSpPr>
            <p:cNvPr id="311" name="Freeform 310">
              <a:extLst>
                <a:ext uri="{FF2B5EF4-FFF2-40B4-BE49-F238E27FC236}">
                  <a16:creationId xmlns:a16="http://schemas.microsoft.com/office/drawing/2014/main" id="{B03FFA71-240D-5A4F-B437-A5F4248933D6}"/>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rgbClr val="401217"/>
            </a:solidFill>
            <a:ln w="11620" cap="flat">
              <a:noFill/>
              <a:prstDash val="solid"/>
              <a:miter/>
            </a:ln>
          </p:spPr>
          <p:txBody>
            <a:bodyPr rtlCol="0" anchor="ctr"/>
            <a:lstStyle/>
            <a:p>
              <a:endParaRPr lang="en-VN"/>
            </a:p>
          </p:txBody>
        </p:sp>
        <p:sp>
          <p:nvSpPr>
            <p:cNvPr id="312" name="Freeform 311">
              <a:extLst>
                <a:ext uri="{FF2B5EF4-FFF2-40B4-BE49-F238E27FC236}">
                  <a16:creationId xmlns:a16="http://schemas.microsoft.com/office/drawing/2014/main" id="{699D1BEA-11F4-8043-A2A3-DB0C8D862940}"/>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rgbClr val="69131C"/>
            </a:solidFill>
            <a:ln w="11620" cap="flat">
              <a:noFill/>
              <a:prstDash val="solid"/>
              <a:miter/>
            </a:ln>
          </p:spPr>
          <p:txBody>
            <a:bodyPr rtlCol="0" anchor="ctr"/>
            <a:lstStyle/>
            <a:p>
              <a:endParaRPr lang="en-VN"/>
            </a:p>
          </p:txBody>
        </p:sp>
        <p:sp>
          <p:nvSpPr>
            <p:cNvPr id="313" name="Freeform 312">
              <a:extLst>
                <a:ext uri="{FF2B5EF4-FFF2-40B4-BE49-F238E27FC236}">
                  <a16:creationId xmlns:a16="http://schemas.microsoft.com/office/drawing/2014/main" id="{77B7C03A-9EC5-564A-AD56-B6A1DB0140CA}"/>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solidFill>
              <a:srgbClr val="401217"/>
            </a:solidFill>
            <a:ln w="11620" cap="flat">
              <a:noFill/>
              <a:prstDash val="solid"/>
              <a:miter/>
            </a:ln>
          </p:spPr>
          <p:txBody>
            <a:bodyPr rtlCol="0" anchor="ctr"/>
            <a:lstStyle/>
            <a:p>
              <a:endParaRPr lang="en-VN"/>
            </a:p>
          </p:txBody>
        </p:sp>
        <p:sp>
          <p:nvSpPr>
            <p:cNvPr id="314" name="Freeform 313">
              <a:extLst>
                <a:ext uri="{FF2B5EF4-FFF2-40B4-BE49-F238E27FC236}">
                  <a16:creationId xmlns:a16="http://schemas.microsoft.com/office/drawing/2014/main" id="{C8652AFC-04F4-7141-B90D-9A4ACB484DF8}"/>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solidFill>
              <a:srgbClr val="300E11"/>
            </a:solidFill>
            <a:ln w="11620" cap="flat">
              <a:noFill/>
              <a:prstDash val="solid"/>
              <a:miter/>
            </a:ln>
          </p:spPr>
          <p:txBody>
            <a:bodyPr rtlCol="0" anchor="ctr"/>
            <a:lstStyle/>
            <a:p>
              <a:endParaRPr lang="en-VN"/>
            </a:p>
          </p:txBody>
        </p:sp>
        <p:sp>
          <p:nvSpPr>
            <p:cNvPr id="315" name="Freeform 314">
              <a:extLst>
                <a:ext uri="{FF2B5EF4-FFF2-40B4-BE49-F238E27FC236}">
                  <a16:creationId xmlns:a16="http://schemas.microsoft.com/office/drawing/2014/main" id="{1AF45424-4DE8-6A4B-A7B3-2B60B51F9DD6}"/>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solidFill>
              <a:srgbClr val="401217"/>
            </a:solidFill>
            <a:ln w="11620" cap="flat">
              <a:noFill/>
              <a:prstDash val="solid"/>
              <a:miter/>
            </a:ln>
          </p:spPr>
          <p:txBody>
            <a:bodyPr rtlCol="0" anchor="ctr"/>
            <a:lstStyle/>
            <a:p>
              <a:endParaRPr lang="en-VN"/>
            </a:p>
          </p:txBody>
        </p:sp>
        <p:sp>
          <p:nvSpPr>
            <p:cNvPr id="316" name="Freeform 315">
              <a:extLst>
                <a:ext uri="{FF2B5EF4-FFF2-40B4-BE49-F238E27FC236}">
                  <a16:creationId xmlns:a16="http://schemas.microsoft.com/office/drawing/2014/main" id="{9A185003-A362-9F49-B924-E0AABBF621D6}"/>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solidFill>
              <a:srgbClr val="401217"/>
            </a:solidFill>
            <a:ln w="11620" cap="flat">
              <a:noFill/>
              <a:prstDash val="solid"/>
              <a:miter/>
            </a:ln>
          </p:spPr>
          <p:txBody>
            <a:bodyPr rtlCol="0" anchor="ctr"/>
            <a:lstStyle/>
            <a:p>
              <a:endParaRPr lang="en-VN"/>
            </a:p>
          </p:txBody>
        </p:sp>
        <p:sp>
          <p:nvSpPr>
            <p:cNvPr id="317" name="Freeform 316">
              <a:extLst>
                <a:ext uri="{FF2B5EF4-FFF2-40B4-BE49-F238E27FC236}">
                  <a16:creationId xmlns:a16="http://schemas.microsoft.com/office/drawing/2014/main" id="{BE87E614-C8C0-FA43-B3B8-8501EDFBEDFC}"/>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solidFill>
              <a:srgbClr val="401217"/>
            </a:solidFill>
            <a:ln w="11620" cap="flat">
              <a:noFill/>
              <a:prstDash val="solid"/>
              <a:miter/>
            </a:ln>
          </p:spPr>
          <p:txBody>
            <a:bodyPr rtlCol="0" anchor="ctr"/>
            <a:lstStyle/>
            <a:p>
              <a:endParaRPr lang="en-VN"/>
            </a:p>
          </p:txBody>
        </p:sp>
        <p:sp>
          <p:nvSpPr>
            <p:cNvPr id="318" name="Freeform 317">
              <a:extLst>
                <a:ext uri="{FF2B5EF4-FFF2-40B4-BE49-F238E27FC236}">
                  <a16:creationId xmlns:a16="http://schemas.microsoft.com/office/drawing/2014/main" id="{EE560A29-6946-0647-ACED-42479B16825D}"/>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solidFill>
              <a:srgbClr val="401217"/>
            </a:solidFill>
            <a:ln w="11620" cap="flat">
              <a:noFill/>
              <a:prstDash val="solid"/>
              <a:miter/>
            </a:ln>
          </p:spPr>
          <p:txBody>
            <a:bodyPr rtlCol="0" anchor="ctr"/>
            <a:lstStyle/>
            <a:p>
              <a:endParaRPr lang="en-VN"/>
            </a:p>
          </p:txBody>
        </p:sp>
      </p:grpSp>
      <p:sp>
        <p:nvSpPr>
          <p:cNvPr id="319" name="TextBox 318">
            <a:extLst>
              <a:ext uri="{FF2B5EF4-FFF2-40B4-BE49-F238E27FC236}">
                <a16:creationId xmlns:a16="http://schemas.microsoft.com/office/drawing/2014/main" id="{3D82A702-A935-BE4C-9E4B-7D5B0DC58677}"/>
              </a:ext>
            </a:extLst>
          </p:cNvPr>
          <p:cNvSpPr txBox="1"/>
          <p:nvPr/>
        </p:nvSpPr>
        <p:spPr>
          <a:xfrm>
            <a:off x="111288" y="-7707649"/>
            <a:ext cx="7396386" cy="1446550"/>
          </a:xfrm>
          <a:prstGeom prst="rect">
            <a:avLst/>
          </a:prstGeom>
          <a:noFill/>
        </p:spPr>
        <p:txBody>
          <a:bodyPr wrap="square" rtlCol="0">
            <a:spAutoFit/>
          </a:bodyPr>
          <a:lstStyle/>
          <a:p>
            <a:r>
              <a:rPr lang="en-VN" sz="8800" b="1" dirty="0">
                <a:solidFill>
                  <a:srgbClr val="933C3C"/>
                </a:solidFill>
                <a:latin typeface="Century Gothic" panose="020B0502020202020204" pitchFamily="34" charset="0"/>
              </a:rPr>
              <a:t>Globalization</a:t>
            </a:r>
          </a:p>
        </p:txBody>
      </p:sp>
      <p:sp>
        <p:nvSpPr>
          <p:cNvPr id="320" name="TextBox 319">
            <a:extLst>
              <a:ext uri="{FF2B5EF4-FFF2-40B4-BE49-F238E27FC236}">
                <a16:creationId xmlns:a16="http://schemas.microsoft.com/office/drawing/2014/main" id="{5B2DAA7F-9A00-104D-A571-1431711DD554}"/>
              </a:ext>
            </a:extLst>
          </p:cNvPr>
          <p:cNvSpPr txBox="1"/>
          <p:nvPr/>
        </p:nvSpPr>
        <p:spPr>
          <a:xfrm>
            <a:off x="203539" y="-6563072"/>
            <a:ext cx="8483432" cy="1015663"/>
          </a:xfrm>
          <a:prstGeom prst="rect">
            <a:avLst/>
          </a:prstGeom>
          <a:noFill/>
        </p:spPr>
        <p:txBody>
          <a:bodyPr wrap="square" rtlCol="0">
            <a:spAutoFit/>
          </a:bodyPr>
          <a:lstStyle/>
          <a:p>
            <a:r>
              <a:rPr lang="en-US" sz="6000" b="1" dirty="0">
                <a:solidFill>
                  <a:schemeClr val="bg1"/>
                </a:solidFill>
                <a:latin typeface="Century Gothic" panose="020B0502020202020204" pitchFamily="34" charset="0"/>
              </a:rPr>
              <a:t>as a</a:t>
            </a:r>
            <a:r>
              <a:rPr lang="en-VN" sz="6000" b="1" dirty="0">
                <a:solidFill>
                  <a:schemeClr val="bg1"/>
                </a:solidFill>
                <a:latin typeface="Century Gothic" panose="020B0502020202020204" pitchFamily="34" charset="0"/>
              </a:rPr>
              <a:t>n emerging trend</a:t>
            </a:r>
          </a:p>
        </p:txBody>
      </p:sp>
      <p:grpSp>
        <p:nvGrpSpPr>
          <p:cNvPr id="321" name="Group 320">
            <a:extLst>
              <a:ext uri="{FF2B5EF4-FFF2-40B4-BE49-F238E27FC236}">
                <a16:creationId xmlns:a16="http://schemas.microsoft.com/office/drawing/2014/main" id="{05D71692-04DA-4649-BBC0-81101484EE4D}"/>
              </a:ext>
            </a:extLst>
          </p:cNvPr>
          <p:cNvGrpSpPr/>
          <p:nvPr/>
        </p:nvGrpSpPr>
        <p:grpSpPr>
          <a:xfrm>
            <a:off x="-744760" y="-4274789"/>
            <a:ext cx="16087328" cy="2759828"/>
            <a:chOff x="119336" y="4125556"/>
            <a:chExt cx="16087328" cy="2759828"/>
          </a:xfrm>
        </p:grpSpPr>
        <p:grpSp>
          <p:nvGrpSpPr>
            <p:cNvPr id="322" name="Group 321">
              <a:extLst>
                <a:ext uri="{FF2B5EF4-FFF2-40B4-BE49-F238E27FC236}">
                  <a16:creationId xmlns:a16="http://schemas.microsoft.com/office/drawing/2014/main" id="{5D28C801-AF48-ED42-B563-CC1E3672BD0B}"/>
                </a:ext>
              </a:extLst>
            </p:cNvPr>
            <p:cNvGrpSpPr/>
            <p:nvPr/>
          </p:nvGrpSpPr>
          <p:grpSpPr>
            <a:xfrm>
              <a:off x="119336" y="4125556"/>
              <a:ext cx="8889049" cy="2740741"/>
              <a:chOff x="-665" y="3106960"/>
              <a:chExt cx="12192665" cy="3759338"/>
            </a:xfrm>
          </p:grpSpPr>
          <p:grpSp>
            <p:nvGrpSpPr>
              <p:cNvPr id="758" name="Group 757">
                <a:extLst>
                  <a:ext uri="{FF2B5EF4-FFF2-40B4-BE49-F238E27FC236}">
                    <a16:creationId xmlns:a16="http://schemas.microsoft.com/office/drawing/2014/main" id="{9D68BBF8-0FA7-5146-BDDC-E7DA6D9A8BDA}"/>
                  </a:ext>
                </a:extLst>
              </p:cNvPr>
              <p:cNvGrpSpPr/>
              <p:nvPr/>
            </p:nvGrpSpPr>
            <p:grpSpPr>
              <a:xfrm>
                <a:off x="1641448" y="3503799"/>
                <a:ext cx="783772" cy="3360057"/>
                <a:chOff x="3821611" y="3552370"/>
                <a:chExt cx="783772" cy="3360057"/>
              </a:xfrm>
            </p:grpSpPr>
            <p:sp>
              <p:nvSpPr>
                <p:cNvPr id="1139" name="Rectangle: Top Corners Rounded 387">
                  <a:extLst>
                    <a:ext uri="{FF2B5EF4-FFF2-40B4-BE49-F238E27FC236}">
                      <a16:creationId xmlns:a16="http://schemas.microsoft.com/office/drawing/2014/main" id="{7C38128B-D566-4C42-BA72-AF278F2D65C6}"/>
                    </a:ext>
                  </a:extLst>
                </p:cNvPr>
                <p:cNvSpPr/>
                <p:nvPr/>
              </p:nvSpPr>
              <p:spPr>
                <a:xfrm>
                  <a:off x="3821611" y="3552370"/>
                  <a:ext cx="783772" cy="3360057"/>
                </a:xfrm>
                <a:prstGeom prst="round2SameRect">
                  <a:avLst>
                    <a:gd name="adj1" fmla="val 27778"/>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40" name="Group 1139">
                  <a:extLst>
                    <a:ext uri="{FF2B5EF4-FFF2-40B4-BE49-F238E27FC236}">
                      <a16:creationId xmlns:a16="http://schemas.microsoft.com/office/drawing/2014/main" id="{E6D89091-E822-5143-B567-81F807A18F15}"/>
                    </a:ext>
                  </a:extLst>
                </p:cNvPr>
                <p:cNvGrpSpPr/>
                <p:nvPr/>
              </p:nvGrpSpPr>
              <p:grpSpPr>
                <a:xfrm>
                  <a:off x="4004854" y="3769177"/>
                  <a:ext cx="417286" cy="165100"/>
                  <a:chOff x="2438400" y="3721100"/>
                  <a:chExt cx="417286" cy="165100"/>
                </a:xfrm>
              </p:grpSpPr>
              <p:sp>
                <p:nvSpPr>
                  <p:cNvPr id="1189" name="Rectangle 1188">
                    <a:extLst>
                      <a:ext uri="{FF2B5EF4-FFF2-40B4-BE49-F238E27FC236}">
                        <a16:creationId xmlns:a16="http://schemas.microsoft.com/office/drawing/2014/main" id="{67A9A9B6-07C7-DB4B-8059-DDE463413604}"/>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0" name="Rectangle 1189">
                    <a:extLst>
                      <a:ext uri="{FF2B5EF4-FFF2-40B4-BE49-F238E27FC236}">
                        <a16:creationId xmlns:a16="http://schemas.microsoft.com/office/drawing/2014/main" id="{D3C09B90-F045-5346-A6AE-DA51F725AF6C}"/>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1" name="Rectangle 1190">
                    <a:extLst>
                      <a:ext uri="{FF2B5EF4-FFF2-40B4-BE49-F238E27FC236}">
                        <a16:creationId xmlns:a16="http://schemas.microsoft.com/office/drawing/2014/main" id="{529DA7F0-118F-6347-83BB-0D05B09A526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1" name="Group 1140">
                  <a:extLst>
                    <a:ext uri="{FF2B5EF4-FFF2-40B4-BE49-F238E27FC236}">
                      <a16:creationId xmlns:a16="http://schemas.microsoft.com/office/drawing/2014/main" id="{BA7C48DE-B9AD-5947-AEE4-77E600375534}"/>
                    </a:ext>
                  </a:extLst>
                </p:cNvPr>
                <p:cNvGrpSpPr/>
                <p:nvPr/>
              </p:nvGrpSpPr>
              <p:grpSpPr>
                <a:xfrm>
                  <a:off x="4004854" y="3985984"/>
                  <a:ext cx="417286" cy="165100"/>
                  <a:chOff x="2438400" y="3721100"/>
                  <a:chExt cx="417286" cy="165100"/>
                </a:xfrm>
              </p:grpSpPr>
              <p:sp>
                <p:nvSpPr>
                  <p:cNvPr id="1186" name="Rectangle 1185">
                    <a:extLst>
                      <a:ext uri="{FF2B5EF4-FFF2-40B4-BE49-F238E27FC236}">
                        <a16:creationId xmlns:a16="http://schemas.microsoft.com/office/drawing/2014/main" id="{010B681B-E34A-9844-8B4B-EC0FC5D2E1FA}"/>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7" name="Rectangle 1186">
                    <a:extLst>
                      <a:ext uri="{FF2B5EF4-FFF2-40B4-BE49-F238E27FC236}">
                        <a16:creationId xmlns:a16="http://schemas.microsoft.com/office/drawing/2014/main" id="{1CB4D448-E604-3642-89E2-313345E16CAB}"/>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8" name="Rectangle 1187">
                    <a:extLst>
                      <a:ext uri="{FF2B5EF4-FFF2-40B4-BE49-F238E27FC236}">
                        <a16:creationId xmlns:a16="http://schemas.microsoft.com/office/drawing/2014/main" id="{53617522-AB18-6043-9BBA-1D98802AC206}"/>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2" name="Group 1141">
                  <a:extLst>
                    <a:ext uri="{FF2B5EF4-FFF2-40B4-BE49-F238E27FC236}">
                      <a16:creationId xmlns:a16="http://schemas.microsoft.com/office/drawing/2014/main" id="{1BA060A4-54AE-7141-B194-419427E832C0}"/>
                    </a:ext>
                  </a:extLst>
                </p:cNvPr>
                <p:cNvGrpSpPr/>
                <p:nvPr/>
              </p:nvGrpSpPr>
              <p:grpSpPr>
                <a:xfrm>
                  <a:off x="4004854" y="4202791"/>
                  <a:ext cx="417286" cy="165100"/>
                  <a:chOff x="2438400" y="3721100"/>
                  <a:chExt cx="417286" cy="165100"/>
                </a:xfrm>
              </p:grpSpPr>
              <p:sp>
                <p:nvSpPr>
                  <p:cNvPr id="1183" name="Rectangle 1182">
                    <a:extLst>
                      <a:ext uri="{FF2B5EF4-FFF2-40B4-BE49-F238E27FC236}">
                        <a16:creationId xmlns:a16="http://schemas.microsoft.com/office/drawing/2014/main" id="{E635EC8A-E3DE-BB4B-8A91-887EE6FE12C1}"/>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4" name="Rectangle 1183">
                    <a:extLst>
                      <a:ext uri="{FF2B5EF4-FFF2-40B4-BE49-F238E27FC236}">
                        <a16:creationId xmlns:a16="http://schemas.microsoft.com/office/drawing/2014/main" id="{18A51CEA-63D6-9247-AC1A-296858BDDC42}"/>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5" name="Rectangle 1184">
                    <a:extLst>
                      <a:ext uri="{FF2B5EF4-FFF2-40B4-BE49-F238E27FC236}">
                        <a16:creationId xmlns:a16="http://schemas.microsoft.com/office/drawing/2014/main" id="{767D758B-E8C8-A047-9D5B-58ED3B8D09C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3" name="Group 1142">
                  <a:extLst>
                    <a:ext uri="{FF2B5EF4-FFF2-40B4-BE49-F238E27FC236}">
                      <a16:creationId xmlns:a16="http://schemas.microsoft.com/office/drawing/2014/main" id="{C1D9C9AF-85A0-554C-8CEB-41AE6A3AC9A0}"/>
                    </a:ext>
                  </a:extLst>
                </p:cNvPr>
                <p:cNvGrpSpPr/>
                <p:nvPr/>
              </p:nvGrpSpPr>
              <p:grpSpPr>
                <a:xfrm>
                  <a:off x="4004854" y="4419598"/>
                  <a:ext cx="417286" cy="165100"/>
                  <a:chOff x="2438400" y="3721100"/>
                  <a:chExt cx="417286" cy="165100"/>
                </a:xfrm>
              </p:grpSpPr>
              <p:sp>
                <p:nvSpPr>
                  <p:cNvPr id="1180" name="Rectangle 1179">
                    <a:extLst>
                      <a:ext uri="{FF2B5EF4-FFF2-40B4-BE49-F238E27FC236}">
                        <a16:creationId xmlns:a16="http://schemas.microsoft.com/office/drawing/2014/main" id="{79FB74E4-0CF7-AE4E-A96A-05A435A173DD}"/>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1" name="Rectangle 1180">
                    <a:extLst>
                      <a:ext uri="{FF2B5EF4-FFF2-40B4-BE49-F238E27FC236}">
                        <a16:creationId xmlns:a16="http://schemas.microsoft.com/office/drawing/2014/main" id="{64410E45-28D0-2341-8A81-97A77C04DA05}"/>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2" name="Rectangle 1181">
                    <a:extLst>
                      <a:ext uri="{FF2B5EF4-FFF2-40B4-BE49-F238E27FC236}">
                        <a16:creationId xmlns:a16="http://schemas.microsoft.com/office/drawing/2014/main" id="{D5C5CA33-546F-C042-B0BD-53968B8D4C0F}"/>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4" name="Group 1143">
                  <a:extLst>
                    <a:ext uri="{FF2B5EF4-FFF2-40B4-BE49-F238E27FC236}">
                      <a16:creationId xmlns:a16="http://schemas.microsoft.com/office/drawing/2014/main" id="{4883DF73-C50C-C549-93FA-9B2B4444DA6B}"/>
                    </a:ext>
                  </a:extLst>
                </p:cNvPr>
                <p:cNvGrpSpPr/>
                <p:nvPr/>
              </p:nvGrpSpPr>
              <p:grpSpPr>
                <a:xfrm>
                  <a:off x="4004854" y="4636405"/>
                  <a:ext cx="417286" cy="165100"/>
                  <a:chOff x="2438400" y="3721100"/>
                  <a:chExt cx="417286" cy="165100"/>
                </a:xfrm>
              </p:grpSpPr>
              <p:sp>
                <p:nvSpPr>
                  <p:cNvPr id="1177" name="Rectangle 1176">
                    <a:extLst>
                      <a:ext uri="{FF2B5EF4-FFF2-40B4-BE49-F238E27FC236}">
                        <a16:creationId xmlns:a16="http://schemas.microsoft.com/office/drawing/2014/main" id="{01A5F006-B5AF-0543-BA57-8BBA4B2D7390}"/>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8" name="Rectangle 1177">
                    <a:extLst>
                      <a:ext uri="{FF2B5EF4-FFF2-40B4-BE49-F238E27FC236}">
                        <a16:creationId xmlns:a16="http://schemas.microsoft.com/office/drawing/2014/main" id="{E403D997-C3A6-E244-89A7-20796963AA33}"/>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9" name="Rectangle 1178">
                    <a:extLst>
                      <a:ext uri="{FF2B5EF4-FFF2-40B4-BE49-F238E27FC236}">
                        <a16:creationId xmlns:a16="http://schemas.microsoft.com/office/drawing/2014/main" id="{CDE8ACE8-B69D-9B4C-A087-61A9E429B86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5" name="Group 1144">
                  <a:extLst>
                    <a:ext uri="{FF2B5EF4-FFF2-40B4-BE49-F238E27FC236}">
                      <a16:creationId xmlns:a16="http://schemas.microsoft.com/office/drawing/2014/main" id="{33721888-B00C-3C4C-9418-D2CDB2A9F2CC}"/>
                    </a:ext>
                  </a:extLst>
                </p:cNvPr>
                <p:cNvGrpSpPr/>
                <p:nvPr/>
              </p:nvGrpSpPr>
              <p:grpSpPr>
                <a:xfrm>
                  <a:off x="4004854" y="4853212"/>
                  <a:ext cx="417286" cy="165100"/>
                  <a:chOff x="2438400" y="3721100"/>
                  <a:chExt cx="417286" cy="165100"/>
                </a:xfrm>
              </p:grpSpPr>
              <p:sp>
                <p:nvSpPr>
                  <p:cNvPr id="1174" name="Rectangle 1173">
                    <a:extLst>
                      <a:ext uri="{FF2B5EF4-FFF2-40B4-BE49-F238E27FC236}">
                        <a16:creationId xmlns:a16="http://schemas.microsoft.com/office/drawing/2014/main" id="{8EC0E50C-D46F-A34C-8FCD-98D91D885AC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5" name="Rectangle 1174">
                    <a:extLst>
                      <a:ext uri="{FF2B5EF4-FFF2-40B4-BE49-F238E27FC236}">
                        <a16:creationId xmlns:a16="http://schemas.microsoft.com/office/drawing/2014/main" id="{403C36A9-8D60-B247-81E9-AA5F1093ECD7}"/>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6" name="Rectangle 1175">
                    <a:extLst>
                      <a:ext uri="{FF2B5EF4-FFF2-40B4-BE49-F238E27FC236}">
                        <a16:creationId xmlns:a16="http://schemas.microsoft.com/office/drawing/2014/main" id="{CADF00CA-0E7C-3349-917F-CBDADF0691DF}"/>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6" name="Group 1145">
                  <a:extLst>
                    <a:ext uri="{FF2B5EF4-FFF2-40B4-BE49-F238E27FC236}">
                      <a16:creationId xmlns:a16="http://schemas.microsoft.com/office/drawing/2014/main" id="{770ADD5F-0EE7-7E43-AB82-4BB0BE617DFA}"/>
                    </a:ext>
                  </a:extLst>
                </p:cNvPr>
                <p:cNvGrpSpPr/>
                <p:nvPr/>
              </p:nvGrpSpPr>
              <p:grpSpPr>
                <a:xfrm>
                  <a:off x="4004854" y="5070019"/>
                  <a:ext cx="417286" cy="165100"/>
                  <a:chOff x="2438400" y="3721100"/>
                  <a:chExt cx="417286" cy="165100"/>
                </a:xfrm>
              </p:grpSpPr>
              <p:sp>
                <p:nvSpPr>
                  <p:cNvPr id="1171" name="Rectangle 1170">
                    <a:extLst>
                      <a:ext uri="{FF2B5EF4-FFF2-40B4-BE49-F238E27FC236}">
                        <a16:creationId xmlns:a16="http://schemas.microsoft.com/office/drawing/2014/main" id="{A89A5B48-84A9-2244-91E7-72537811A38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2" name="Rectangle 1171">
                    <a:extLst>
                      <a:ext uri="{FF2B5EF4-FFF2-40B4-BE49-F238E27FC236}">
                        <a16:creationId xmlns:a16="http://schemas.microsoft.com/office/drawing/2014/main" id="{6B3510A1-C2FC-0D4F-A6F4-8610F2B845B5}"/>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3" name="Rectangle 1172">
                    <a:extLst>
                      <a:ext uri="{FF2B5EF4-FFF2-40B4-BE49-F238E27FC236}">
                        <a16:creationId xmlns:a16="http://schemas.microsoft.com/office/drawing/2014/main" id="{2EADFCFF-A6D6-BC4A-A8CA-EEF5C5065DE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7" name="Group 1146">
                  <a:extLst>
                    <a:ext uri="{FF2B5EF4-FFF2-40B4-BE49-F238E27FC236}">
                      <a16:creationId xmlns:a16="http://schemas.microsoft.com/office/drawing/2014/main" id="{A5A498EE-EBD6-8943-A709-CD877B3F364E}"/>
                    </a:ext>
                  </a:extLst>
                </p:cNvPr>
                <p:cNvGrpSpPr/>
                <p:nvPr/>
              </p:nvGrpSpPr>
              <p:grpSpPr>
                <a:xfrm>
                  <a:off x="4004854" y="5286826"/>
                  <a:ext cx="417286" cy="165100"/>
                  <a:chOff x="2438400" y="3721100"/>
                  <a:chExt cx="417286" cy="165100"/>
                </a:xfrm>
              </p:grpSpPr>
              <p:sp>
                <p:nvSpPr>
                  <p:cNvPr id="1168" name="Rectangle 1167">
                    <a:extLst>
                      <a:ext uri="{FF2B5EF4-FFF2-40B4-BE49-F238E27FC236}">
                        <a16:creationId xmlns:a16="http://schemas.microsoft.com/office/drawing/2014/main" id="{BB3F13F4-140A-674D-B134-C17DC50E23B4}"/>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9" name="Rectangle 1168">
                    <a:extLst>
                      <a:ext uri="{FF2B5EF4-FFF2-40B4-BE49-F238E27FC236}">
                        <a16:creationId xmlns:a16="http://schemas.microsoft.com/office/drawing/2014/main" id="{BDF929D1-4A2D-3D4E-B306-98B7CC955516}"/>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0" name="Rectangle 1169">
                    <a:extLst>
                      <a:ext uri="{FF2B5EF4-FFF2-40B4-BE49-F238E27FC236}">
                        <a16:creationId xmlns:a16="http://schemas.microsoft.com/office/drawing/2014/main" id="{07DBEE35-3991-F448-955C-FCF1A79AF36F}"/>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8" name="Group 1147">
                  <a:extLst>
                    <a:ext uri="{FF2B5EF4-FFF2-40B4-BE49-F238E27FC236}">
                      <a16:creationId xmlns:a16="http://schemas.microsoft.com/office/drawing/2014/main" id="{8A4F64B7-0C51-514F-9FDA-7B182EABEA02}"/>
                    </a:ext>
                  </a:extLst>
                </p:cNvPr>
                <p:cNvGrpSpPr/>
                <p:nvPr/>
              </p:nvGrpSpPr>
              <p:grpSpPr>
                <a:xfrm>
                  <a:off x="4004854" y="5503633"/>
                  <a:ext cx="417286" cy="165100"/>
                  <a:chOff x="2438400" y="3721100"/>
                  <a:chExt cx="417286" cy="165100"/>
                </a:xfrm>
              </p:grpSpPr>
              <p:sp>
                <p:nvSpPr>
                  <p:cNvPr id="1165" name="Rectangle 1164">
                    <a:extLst>
                      <a:ext uri="{FF2B5EF4-FFF2-40B4-BE49-F238E27FC236}">
                        <a16:creationId xmlns:a16="http://schemas.microsoft.com/office/drawing/2014/main" id="{0A571692-FB8F-6A49-BE75-57A2C86EB1A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6" name="Rectangle 1165">
                    <a:extLst>
                      <a:ext uri="{FF2B5EF4-FFF2-40B4-BE49-F238E27FC236}">
                        <a16:creationId xmlns:a16="http://schemas.microsoft.com/office/drawing/2014/main" id="{19193706-DE22-1143-B660-855C8320DF51}"/>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7" name="Rectangle 1166">
                    <a:extLst>
                      <a:ext uri="{FF2B5EF4-FFF2-40B4-BE49-F238E27FC236}">
                        <a16:creationId xmlns:a16="http://schemas.microsoft.com/office/drawing/2014/main" id="{03C6F157-F822-7E42-9338-1E961521DA71}"/>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9" name="Group 1148">
                  <a:extLst>
                    <a:ext uri="{FF2B5EF4-FFF2-40B4-BE49-F238E27FC236}">
                      <a16:creationId xmlns:a16="http://schemas.microsoft.com/office/drawing/2014/main" id="{2D9994FC-450A-664E-B80E-2F4769E78844}"/>
                    </a:ext>
                  </a:extLst>
                </p:cNvPr>
                <p:cNvGrpSpPr/>
                <p:nvPr/>
              </p:nvGrpSpPr>
              <p:grpSpPr>
                <a:xfrm>
                  <a:off x="4004854" y="5720440"/>
                  <a:ext cx="417286" cy="165100"/>
                  <a:chOff x="2438400" y="3721100"/>
                  <a:chExt cx="417286" cy="165100"/>
                </a:xfrm>
              </p:grpSpPr>
              <p:sp>
                <p:nvSpPr>
                  <p:cNvPr id="1162" name="Rectangle 1161">
                    <a:extLst>
                      <a:ext uri="{FF2B5EF4-FFF2-40B4-BE49-F238E27FC236}">
                        <a16:creationId xmlns:a16="http://schemas.microsoft.com/office/drawing/2014/main" id="{94578DEB-5D60-6545-A418-EB4DB7D9AD6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3" name="Rectangle 1162">
                    <a:extLst>
                      <a:ext uri="{FF2B5EF4-FFF2-40B4-BE49-F238E27FC236}">
                        <a16:creationId xmlns:a16="http://schemas.microsoft.com/office/drawing/2014/main" id="{952ED6D0-94BB-FC4D-B334-C47D6E11A5C9}"/>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4" name="Rectangle 1163">
                    <a:extLst>
                      <a:ext uri="{FF2B5EF4-FFF2-40B4-BE49-F238E27FC236}">
                        <a16:creationId xmlns:a16="http://schemas.microsoft.com/office/drawing/2014/main" id="{108DE2DC-F1E6-A145-8F17-CEF5513CF217}"/>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0" name="Group 1149">
                  <a:extLst>
                    <a:ext uri="{FF2B5EF4-FFF2-40B4-BE49-F238E27FC236}">
                      <a16:creationId xmlns:a16="http://schemas.microsoft.com/office/drawing/2014/main" id="{13056C82-26E5-BB4C-AAF0-E3C3EA5CF576}"/>
                    </a:ext>
                  </a:extLst>
                </p:cNvPr>
                <p:cNvGrpSpPr/>
                <p:nvPr/>
              </p:nvGrpSpPr>
              <p:grpSpPr>
                <a:xfrm>
                  <a:off x="4004854" y="5937247"/>
                  <a:ext cx="417286" cy="165100"/>
                  <a:chOff x="2438400" y="3721100"/>
                  <a:chExt cx="417286" cy="165100"/>
                </a:xfrm>
              </p:grpSpPr>
              <p:sp>
                <p:nvSpPr>
                  <p:cNvPr id="1159" name="Rectangle 1158">
                    <a:extLst>
                      <a:ext uri="{FF2B5EF4-FFF2-40B4-BE49-F238E27FC236}">
                        <a16:creationId xmlns:a16="http://schemas.microsoft.com/office/drawing/2014/main" id="{DEECFF1B-54C0-2A4F-88FF-0B8BBD0CCFEE}"/>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0" name="Rectangle 1159">
                    <a:extLst>
                      <a:ext uri="{FF2B5EF4-FFF2-40B4-BE49-F238E27FC236}">
                        <a16:creationId xmlns:a16="http://schemas.microsoft.com/office/drawing/2014/main" id="{C1BA0608-1D6B-A540-9CC9-4273B3C55954}"/>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1" name="Rectangle 1160">
                    <a:extLst>
                      <a:ext uri="{FF2B5EF4-FFF2-40B4-BE49-F238E27FC236}">
                        <a16:creationId xmlns:a16="http://schemas.microsoft.com/office/drawing/2014/main" id="{D9C37906-E011-C64D-94F7-3FCBF9631817}"/>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1" name="Group 1150">
                  <a:extLst>
                    <a:ext uri="{FF2B5EF4-FFF2-40B4-BE49-F238E27FC236}">
                      <a16:creationId xmlns:a16="http://schemas.microsoft.com/office/drawing/2014/main" id="{4F8B60AD-EEA5-684F-9246-ABB1E399E579}"/>
                    </a:ext>
                  </a:extLst>
                </p:cNvPr>
                <p:cNvGrpSpPr/>
                <p:nvPr/>
              </p:nvGrpSpPr>
              <p:grpSpPr>
                <a:xfrm>
                  <a:off x="4004854" y="6154054"/>
                  <a:ext cx="417286" cy="165100"/>
                  <a:chOff x="2438400" y="3721100"/>
                  <a:chExt cx="417286" cy="165100"/>
                </a:xfrm>
              </p:grpSpPr>
              <p:sp>
                <p:nvSpPr>
                  <p:cNvPr id="1156" name="Rectangle 1155">
                    <a:extLst>
                      <a:ext uri="{FF2B5EF4-FFF2-40B4-BE49-F238E27FC236}">
                        <a16:creationId xmlns:a16="http://schemas.microsoft.com/office/drawing/2014/main" id="{5CE03352-DCF2-0B48-861D-4689D4445646}"/>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7" name="Rectangle 1156">
                    <a:extLst>
                      <a:ext uri="{FF2B5EF4-FFF2-40B4-BE49-F238E27FC236}">
                        <a16:creationId xmlns:a16="http://schemas.microsoft.com/office/drawing/2014/main" id="{B5356C27-FB1E-4F4F-8118-EED604F317A7}"/>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8" name="Rectangle 1157">
                    <a:extLst>
                      <a:ext uri="{FF2B5EF4-FFF2-40B4-BE49-F238E27FC236}">
                        <a16:creationId xmlns:a16="http://schemas.microsoft.com/office/drawing/2014/main" id="{66D83D2B-12BE-D944-A41A-4E71BEE74F08}"/>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2" name="Group 1151">
                  <a:extLst>
                    <a:ext uri="{FF2B5EF4-FFF2-40B4-BE49-F238E27FC236}">
                      <a16:creationId xmlns:a16="http://schemas.microsoft.com/office/drawing/2014/main" id="{3A3D727F-F3C5-514D-A806-B5346BC391DB}"/>
                    </a:ext>
                  </a:extLst>
                </p:cNvPr>
                <p:cNvGrpSpPr/>
                <p:nvPr/>
              </p:nvGrpSpPr>
              <p:grpSpPr>
                <a:xfrm>
                  <a:off x="4004854" y="6370861"/>
                  <a:ext cx="417286" cy="165100"/>
                  <a:chOff x="2438400" y="3721100"/>
                  <a:chExt cx="417286" cy="165100"/>
                </a:xfrm>
              </p:grpSpPr>
              <p:sp>
                <p:nvSpPr>
                  <p:cNvPr id="1153" name="Rectangle 1152">
                    <a:extLst>
                      <a:ext uri="{FF2B5EF4-FFF2-40B4-BE49-F238E27FC236}">
                        <a16:creationId xmlns:a16="http://schemas.microsoft.com/office/drawing/2014/main" id="{F9934D30-81BF-214A-B9F6-F93FBE24591B}"/>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4" name="Rectangle 1153">
                    <a:extLst>
                      <a:ext uri="{FF2B5EF4-FFF2-40B4-BE49-F238E27FC236}">
                        <a16:creationId xmlns:a16="http://schemas.microsoft.com/office/drawing/2014/main" id="{663716B6-7CA9-A043-8F01-F5B98ABD7A11}"/>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5" name="Rectangle 1154">
                    <a:extLst>
                      <a:ext uri="{FF2B5EF4-FFF2-40B4-BE49-F238E27FC236}">
                        <a16:creationId xmlns:a16="http://schemas.microsoft.com/office/drawing/2014/main" id="{EF8FAED6-8B3C-BF42-AAFF-1CC77E2E5183}"/>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59" name="Group 758">
                <a:extLst>
                  <a:ext uri="{FF2B5EF4-FFF2-40B4-BE49-F238E27FC236}">
                    <a16:creationId xmlns:a16="http://schemas.microsoft.com/office/drawing/2014/main" id="{1F8EB42E-4952-CA44-81A6-B2B62A953A02}"/>
                  </a:ext>
                </a:extLst>
              </p:cNvPr>
              <p:cNvGrpSpPr/>
              <p:nvPr/>
            </p:nvGrpSpPr>
            <p:grpSpPr>
              <a:xfrm>
                <a:off x="7173005" y="3106960"/>
                <a:ext cx="936353" cy="3750127"/>
                <a:chOff x="2435859" y="3105150"/>
                <a:chExt cx="936353" cy="3750127"/>
              </a:xfrm>
            </p:grpSpPr>
            <p:sp>
              <p:nvSpPr>
                <p:cNvPr id="1106" name="Rectangle: Top Corners Rounded 354">
                  <a:extLst>
                    <a:ext uri="{FF2B5EF4-FFF2-40B4-BE49-F238E27FC236}">
                      <a16:creationId xmlns:a16="http://schemas.microsoft.com/office/drawing/2014/main" id="{1B3A893F-384A-0142-BDA8-369D73AA6C02}"/>
                    </a:ext>
                  </a:extLst>
                </p:cNvPr>
                <p:cNvSpPr/>
                <p:nvPr/>
              </p:nvSpPr>
              <p:spPr>
                <a:xfrm>
                  <a:off x="2435859" y="3105150"/>
                  <a:ext cx="936353" cy="3750127"/>
                </a:xfrm>
                <a:prstGeom prst="round2SameRect">
                  <a:avLst>
                    <a:gd name="adj1" fmla="val 27778"/>
                    <a:gd name="adj2" fmla="val 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07" name="Group 1106">
                  <a:extLst>
                    <a:ext uri="{FF2B5EF4-FFF2-40B4-BE49-F238E27FC236}">
                      <a16:creationId xmlns:a16="http://schemas.microsoft.com/office/drawing/2014/main" id="{6CF67B96-72AC-364B-A898-0A9428D050A5}"/>
                    </a:ext>
                  </a:extLst>
                </p:cNvPr>
                <p:cNvGrpSpPr/>
                <p:nvPr/>
              </p:nvGrpSpPr>
              <p:grpSpPr>
                <a:xfrm>
                  <a:off x="2625361" y="3350511"/>
                  <a:ext cx="558982" cy="211369"/>
                  <a:chOff x="2438400" y="3721100"/>
                  <a:chExt cx="417286" cy="165100"/>
                </a:xfrm>
                <a:solidFill>
                  <a:srgbClr val="533B2D"/>
                </a:solidFill>
              </p:grpSpPr>
              <p:sp>
                <p:nvSpPr>
                  <p:cNvPr id="1136" name="Rectangle 1135">
                    <a:extLst>
                      <a:ext uri="{FF2B5EF4-FFF2-40B4-BE49-F238E27FC236}">
                        <a16:creationId xmlns:a16="http://schemas.microsoft.com/office/drawing/2014/main" id="{1B4FECA4-2671-3146-BD7B-1838BF7A3D2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7" name="Rectangle 1136">
                    <a:extLst>
                      <a:ext uri="{FF2B5EF4-FFF2-40B4-BE49-F238E27FC236}">
                        <a16:creationId xmlns:a16="http://schemas.microsoft.com/office/drawing/2014/main" id="{B32BD6AA-323C-9648-BD75-31C252116565}"/>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8" name="Rectangle 1137">
                    <a:extLst>
                      <a:ext uri="{FF2B5EF4-FFF2-40B4-BE49-F238E27FC236}">
                        <a16:creationId xmlns:a16="http://schemas.microsoft.com/office/drawing/2014/main" id="{BAC79C69-4C0E-EA43-9FF1-C5A50793B8EA}"/>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08" name="Group 1107">
                  <a:extLst>
                    <a:ext uri="{FF2B5EF4-FFF2-40B4-BE49-F238E27FC236}">
                      <a16:creationId xmlns:a16="http://schemas.microsoft.com/office/drawing/2014/main" id="{7DA4A6E6-ECC2-BF46-887A-D4A979C7F22A}"/>
                    </a:ext>
                  </a:extLst>
                </p:cNvPr>
                <p:cNvGrpSpPr/>
                <p:nvPr/>
              </p:nvGrpSpPr>
              <p:grpSpPr>
                <a:xfrm>
                  <a:off x="2625361" y="3648511"/>
                  <a:ext cx="558982" cy="211369"/>
                  <a:chOff x="2438400" y="3721100"/>
                  <a:chExt cx="417286" cy="165100"/>
                </a:xfrm>
                <a:solidFill>
                  <a:srgbClr val="533B2D"/>
                </a:solidFill>
              </p:grpSpPr>
              <p:sp>
                <p:nvSpPr>
                  <p:cNvPr id="1133" name="Rectangle 1132">
                    <a:extLst>
                      <a:ext uri="{FF2B5EF4-FFF2-40B4-BE49-F238E27FC236}">
                        <a16:creationId xmlns:a16="http://schemas.microsoft.com/office/drawing/2014/main" id="{C6DE29A9-59E9-F245-9C3A-F8C66198A47B}"/>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4" name="Rectangle 1133">
                    <a:extLst>
                      <a:ext uri="{FF2B5EF4-FFF2-40B4-BE49-F238E27FC236}">
                        <a16:creationId xmlns:a16="http://schemas.microsoft.com/office/drawing/2014/main" id="{536FB4BB-EBD2-0146-A6A2-1DFA000878B5}"/>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5" name="Rectangle 1134">
                    <a:extLst>
                      <a:ext uri="{FF2B5EF4-FFF2-40B4-BE49-F238E27FC236}">
                        <a16:creationId xmlns:a16="http://schemas.microsoft.com/office/drawing/2014/main" id="{D53C9E15-386C-6A4D-8048-7FB5288130A4}"/>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09" name="Group 1108">
                  <a:extLst>
                    <a:ext uri="{FF2B5EF4-FFF2-40B4-BE49-F238E27FC236}">
                      <a16:creationId xmlns:a16="http://schemas.microsoft.com/office/drawing/2014/main" id="{236CFB59-4B35-E94E-B0F7-437F9653DF1A}"/>
                    </a:ext>
                  </a:extLst>
                </p:cNvPr>
                <p:cNvGrpSpPr/>
                <p:nvPr/>
              </p:nvGrpSpPr>
              <p:grpSpPr>
                <a:xfrm>
                  <a:off x="2625361" y="3946511"/>
                  <a:ext cx="558982" cy="211369"/>
                  <a:chOff x="2438400" y="3721100"/>
                  <a:chExt cx="417286" cy="165100"/>
                </a:xfrm>
                <a:solidFill>
                  <a:srgbClr val="533B2D"/>
                </a:solidFill>
              </p:grpSpPr>
              <p:sp>
                <p:nvSpPr>
                  <p:cNvPr id="1130" name="Rectangle 1129">
                    <a:extLst>
                      <a:ext uri="{FF2B5EF4-FFF2-40B4-BE49-F238E27FC236}">
                        <a16:creationId xmlns:a16="http://schemas.microsoft.com/office/drawing/2014/main" id="{675A1C90-8101-3842-BDC9-9AD31530BBC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1" name="Rectangle 1130">
                    <a:extLst>
                      <a:ext uri="{FF2B5EF4-FFF2-40B4-BE49-F238E27FC236}">
                        <a16:creationId xmlns:a16="http://schemas.microsoft.com/office/drawing/2014/main" id="{801A4A1A-6CF2-3D42-B437-24507A02338A}"/>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2" name="Rectangle 1131">
                    <a:extLst>
                      <a:ext uri="{FF2B5EF4-FFF2-40B4-BE49-F238E27FC236}">
                        <a16:creationId xmlns:a16="http://schemas.microsoft.com/office/drawing/2014/main" id="{4C3E4E41-1C29-3045-B033-66AD89F514D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0" name="Group 1109">
                  <a:extLst>
                    <a:ext uri="{FF2B5EF4-FFF2-40B4-BE49-F238E27FC236}">
                      <a16:creationId xmlns:a16="http://schemas.microsoft.com/office/drawing/2014/main" id="{4EFFFAC9-7DBF-D642-9E4D-77F4FF01F8BE}"/>
                    </a:ext>
                  </a:extLst>
                </p:cNvPr>
                <p:cNvGrpSpPr/>
                <p:nvPr/>
              </p:nvGrpSpPr>
              <p:grpSpPr>
                <a:xfrm>
                  <a:off x="2625361" y="4244511"/>
                  <a:ext cx="558982" cy="211369"/>
                  <a:chOff x="2438400" y="3721100"/>
                  <a:chExt cx="417286" cy="165100"/>
                </a:xfrm>
                <a:solidFill>
                  <a:srgbClr val="533B2D"/>
                </a:solidFill>
              </p:grpSpPr>
              <p:sp>
                <p:nvSpPr>
                  <p:cNvPr id="1127" name="Rectangle 1126">
                    <a:extLst>
                      <a:ext uri="{FF2B5EF4-FFF2-40B4-BE49-F238E27FC236}">
                        <a16:creationId xmlns:a16="http://schemas.microsoft.com/office/drawing/2014/main" id="{C222314A-86E4-0D4F-80AF-4B630D64593E}"/>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8" name="Rectangle 1127">
                    <a:extLst>
                      <a:ext uri="{FF2B5EF4-FFF2-40B4-BE49-F238E27FC236}">
                        <a16:creationId xmlns:a16="http://schemas.microsoft.com/office/drawing/2014/main" id="{BFBC6427-5DB8-3C4A-B555-18D53683E145}"/>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9" name="Rectangle 1128">
                    <a:extLst>
                      <a:ext uri="{FF2B5EF4-FFF2-40B4-BE49-F238E27FC236}">
                        <a16:creationId xmlns:a16="http://schemas.microsoft.com/office/drawing/2014/main" id="{5B7BD3DD-45C2-3647-9994-A8AC960BC6F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1" name="Group 1110">
                  <a:extLst>
                    <a:ext uri="{FF2B5EF4-FFF2-40B4-BE49-F238E27FC236}">
                      <a16:creationId xmlns:a16="http://schemas.microsoft.com/office/drawing/2014/main" id="{908664A4-E0A1-BC46-971B-22934817CAF8}"/>
                    </a:ext>
                  </a:extLst>
                </p:cNvPr>
                <p:cNvGrpSpPr/>
                <p:nvPr/>
              </p:nvGrpSpPr>
              <p:grpSpPr>
                <a:xfrm>
                  <a:off x="2625361" y="4542511"/>
                  <a:ext cx="558982" cy="211369"/>
                  <a:chOff x="2438400" y="3721100"/>
                  <a:chExt cx="417286" cy="165100"/>
                </a:xfrm>
                <a:solidFill>
                  <a:srgbClr val="533B2D"/>
                </a:solidFill>
              </p:grpSpPr>
              <p:sp>
                <p:nvSpPr>
                  <p:cNvPr id="1124" name="Rectangle 1123">
                    <a:extLst>
                      <a:ext uri="{FF2B5EF4-FFF2-40B4-BE49-F238E27FC236}">
                        <a16:creationId xmlns:a16="http://schemas.microsoft.com/office/drawing/2014/main" id="{E9B5C827-C956-F046-9D63-445E356CE31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5" name="Rectangle 1124">
                    <a:extLst>
                      <a:ext uri="{FF2B5EF4-FFF2-40B4-BE49-F238E27FC236}">
                        <a16:creationId xmlns:a16="http://schemas.microsoft.com/office/drawing/2014/main" id="{5E80BE47-5599-1947-9EFD-DB7273A9B460}"/>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6" name="Rectangle 1125">
                    <a:extLst>
                      <a:ext uri="{FF2B5EF4-FFF2-40B4-BE49-F238E27FC236}">
                        <a16:creationId xmlns:a16="http://schemas.microsoft.com/office/drawing/2014/main" id="{B2A73C97-E764-4249-B1AB-20BD572C66D3}"/>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2" name="Group 1111">
                  <a:extLst>
                    <a:ext uri="{FF2B5EF4-FFF2-40B4-BE49-F238E27FC236}">
                      <a16:creationId xmlns:a16="http://schemas.microsoft.com/office/drawing/2014/main" id="{FA152314-F654-D542-B7DA-82700B2515B3}"/>
                    </a:ext>
                  </a:extLst>
                </p:cNvPr>
                <p:cNvGrpSpPr/>
                <p:nvPr/>
              </p:nvGrpSpPr>
              <p:grpSpPr>
                <a:xfrm>
                  <a:off x="2625361" y="4840511"/>
                  <a:ext cx="558982" cy="211369"/>
                  <a:chOff x="2438400" y="3721100"/>
                  <a:chExt cx="417286" cy="165100"/>
                </a:xfrm>
                <a:solidFill>
                  <a:srgbClr val="533B2D"/>
                </a:solidFill>
              </p:grpSpPr>
              <p:sp>
                <p:nvSpPr>
                  <p:cNvPr id="1121" name="Rectangle 1120">
                    <a:extLst>
                      <a:ext uri="{FF2B5EF4-FFF2-40B4-BE49-F238E27FC236}">
                        <a16:creationId xmlns:a16="http://schemas.microsoft.com/office/drawing/2014/main" id="{FAB2761F-6173-6D49-A700-01DA1BD3D8E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2" name="Rectangle 1121">
                    <a:extLst>
                      <a:ext uri="{FF2B5EF4-FFF2-40B4-BE49-F238E27FC236}">
                        <a16:creationId xmlns:a16="http://schemas.microsoft.com/office/drawing/2014/main" id="{D5DC5D69-3D22-AA43-A665-7F3AF6847FC2}"/>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3" name="Rectangle 1122">
                    <a:extLst>
                      <a:ext uri="{FF2B5EF4-FFF2-40B4-BE49-F238E27FC236}">
                        <a16:creationId xmlns:a16="http://schemas.microsoft.com/office/drawing/2014/main" id="{C682AF1A-4E93-D649-A4B0-F41AB96F4338}"/>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3" name="Group 1112">
                  <a:extLst>
                    <a:ext uri="{FF2B5EF4-FFF2-40B4-BE49-F238E27FC236}">
                      <a16:creationId xmlns:a16="http://schemas.microsoft.com/office/drawing/2014/main" id="{EB5E88FC-DCFD-5D48-9CA3-2D05AE761FA9}"/>
                    </a:ext>
                  </a:extLst>
                </p:cNvPr>
                <p:cNvGrpSpPr/>
                <p:nvPr/>
              </p:nvGrpSpPr>
              <p:grpSpPr>
                <a:xfrm>
                  <a:off x="2625361" y="5138511"/>
                  <a:ext cx="558982" cy="211369"/>
                  <a:chOff x="2438400" y="3721100"/>
                  <a:chExt cx="417286" cy="165100"/>
                </a:xfrm>
                <a:solidFill>
                  <a:srgbClr val="533B2D"/>
                </a:solidFill>
              </p:grpSpPr>
              <p:sp>
                <p:nvSpPr>
                  <p:cNvPr id="1118" name="Rectangle 1117">
                    <a:extLst>
                      <a:ext uri="{FF2B5EF4-FFF2-40B4-BE49-F238E27FC236}">
                        <a16:creationId xmlns:a16="http://schemas.microsoft.com/office/drawing/2014/main" id="{68A58959-AECF-0247-911C-35D0C278B85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9" name="Rectangle 1118">
                    <a:extLst>
                      <a:ext uri="{FF2B5EF4-FFF2-40B4-BE49-F238E27FC236}">
                        <a16:creationId xmlns:a16="http://schemas.microsoft.com/office/drawing/2014/main" id="{46EF12BF-7C68-A948-8B98-416A18FC6D4B}"/>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0" name="Rectangle 1119">
                    <a:extLst>
                      <a:ext uri="{FF2B5EF4-FFF2-40B4-BE49-F238E27FC236}">
                        <a16:creationId xmlns:a16="http://schemas.microsoft.com/office/drawing/2014/main" id="{1EBDD9F3-E406-E840-A9D6-848F605CCC54}"/>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4" name="Group 1113">
                  <a:extLst>
                    <a:ext uri="{FF2B5EF4-FFF2-40B4-BE49-F238E27FC236}">
                      <a16:creationId xmlns:a16="http://schemas.microsoft.com/office/drawing/2014/main" id="{98707D2A-6D5E-1541-8DE2-6E2C9A5B50DD}"/>
                    </a:ext>
                  </a:extLst>
                </p:cNvPr>
                <p:cNvGrpSpPr/>
                <p:nvPr/>
              </p:nvGrpSpPr>
              <p:grpSpPr>
                <a:xfrm>
                  <a:off x="2625361" y="5436511"/>
                  <a:ext cx="558982" cy="211369"/>
                  <a:chOff x="2438400" y="3721100"/>
                  <a:chExt cx="417286" cy="165100"/>
                </a:xfrm>
                <a:solidFill>
                  <a:srgbClr val="533B2D"/>
                </a:solidFill>
              </p:grpSpPr>
              <p:sp>
                <p:nvSpPr>
                  <p:cNvPr id="1115" name="Rectangle 1114">
                    <a:extLst>
                      <a:ext uri="{FF2B5EF4-FFF2-40B4-BE49-F238E27FC236}">
                        <a16:creationId xmlns:a16="http://schemas.microsoft.com/office/drawing/2014/main" id="{51429F32-D60B-7A40-9540-49912BF2CAC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6" name="Rectangle 1115">
                    <a:extLst>
                      <a:ext uri="{FF2B5EF4-FFF2-40B4-BE49-F238E27FC236}">
                        <a16:creationId xmlns:a16="http://schemas.microsoft.com/office/drawing/2014/main" id="{33EE2B8F-2A62-164E-8C09-95652D99919F}"/>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7" name="Rectangle 1116">
                    <a:extLst>
                      <a:ext uri="{FF2B5EF4-FFF2-40B4-BE49-F238E27FC236}">
                        <a16:creationId xmlns:a16="http://schemas.microsoft.com/office/drawing/2014/main" id="{F738E15E-3E66-1A47-B1BC-3A6323730F7E}"/>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0" name="Group 759">
                <a:extLst>
                  <a:ext uri="{FF2B5EF4-FFF2-40B4-BE49-F238E27FC236}">
                    <a16:creationId xmlns:a16="http://schemas.microsoft.com/office/drawing/2014/main" id="{2A3361E0-B14F-2E4D-B749-2D4732E0E5AB}"/>
                  </a:ext>
                </a:extLst>
              </p:cNvPr>
              <p:cNvGrpSpPr/>
              <p:nvPr/>
            </p:nvGrpSpPr>
            <p:grpSpPr>
              <a:xfrm>
                <a:off x="3069795" y="3985069"/>
                <a:ext cx="936353" cy="2872917"/>
                <a:chOff x="3877690" y="3963760"/>
                <a:chExt cx="936353" cy="2872917"/>
              </a:xfrm>
            </p:grpSpPr>
            <p:sp>
              <p:nvSpPr>
                <p:cNvPr id="1073" name="Rectangle: Top Corners Rounded 321">
                  <a:extLst>
                    <a:ext uri="{FF2B5EF4-FFF2-40B4-BE49-F238E27FC236}">
                      <a16:creationId xmlns:a16="http://schemas.microsoft.com/office/drawing/2014/main" id="{6A86DE96-2F36-8B48-80D6-4774682CEA1A}"/>
                    </a:ext>
                  </a:extLst>
                </p:cNvPr>
                <p:cNvSpPr/>
                <p:nvPr/>
              </p:nvSpPr>
              <p:spPr>
                <a:xfrm>
                  <a:off x="3877690" y="3963760"/>
                  <a:ext cx="936353" cy="2872917"/>
                </a:xfrm>
                <a:prstGeom prst="round2SameRect">
                  <a:avLst>
                    <a:gd name="adj1" fmla="val 27778"/>
                    <a:gd name="adj2" fmla="val 0"/>
                  </a:avLst>
                </a:prstGeom>
                <a:solidFill>
                  <a:srgbClr val="D5B4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74" name="Group 1073">
                  <a:extLst>
                    <a:ext uri="{FF2B5EF4-FFF2-40B4-BE49-F238E27FC236}">
                      <a16:creationId xmlns:a16="http://schemas.microsoft.com/office/drawing/2014/main" id="{CE4947E1-B085-EA44-A8B3-D900BD90D949}"/>
                    </a:ext>
                  </a:extLst>
                </p:cNvPr>
                <p:cNvGrpSpPr/>
                <p:nvPr/>
              </p:nvGrpSpPr>
              <p:grpSpPr>
                <a:xfrm>
                  <a:off x="4101101" y="4263563"/>
                  <a:ext cx="558982" cy="211369"/>
                  <a:chOff x="2438400" y="3721100"/>
                  <a:chExt cx="417286" cy="165100"/>
                </a:xfrm>
                <a:solidFill>
                  <a:srgbClr val="533B2D"/>
                </a:solidFill>
              </p:grpSpPr>
              <p:sp>
                <p:nvSpPr>
                  <p:cNvPr id="1103" name="Rectangle 1102">
                    <a:extLst>
                      <a:ext uri="{FF2B5EF4-FFF2-40B4-BE49-F238E27FC236}">
                        <a16:creationId xmlns:a16="http://schemas.microsoft.com/office/drawing/2014/main" id="{84895B21-D56C-0842-8339-C9F84DE5E47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4" name="Rectangle 1103">
                    <a:extLst>
                      <a:ext uri="{FF2B5EF4-FFF2-40B4-BE49-F238E27FC236}">
                        <a16:creationId xmlns:a16="http://schemas.microsoft.com/office/drawing/2014/main" id="{9C63915C-AF52-E649-9C96-26C8FFAD38E8}"/>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5" name="Rectangle 1104">
                    <a:extLst>
                      <a:ext uri="{FF2B5EF4-FFF2-40B4-BE49-F238E27FC236}">
                        <a16:creationId xmlns:a16="http://schemas.microsoft.com/office/drawing/2014/main" id="{6EEC944D-3E48-0244-8952-6127C766B1CF}"/>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5" name="Group 1074">
                  <a:extLst>
                    <a:ext uri="{FF2B5EF4-FFF2-40B4-BE49-F238E27FC236}">
                      <a16:creationId xmlns:a16="http://schemas.microsoft.com/office/drawing/2014/main" id="{E3B58452-C05B-2443-99F5-E1339A7346DF}"/>
                    </a:ext>
                  </a:extLst>
                </p:cNvPr>
                <p:cNvGrpSpPr/>
                <p:nvPr/>
              </p:nvGrpSpPr>
              <p:grpSpPr>
                <a:xfrm>
                  <a:off x="4101101" y="4561563"/>
                  <a:ext cx="558982" cy="211369"/>
                  <a:chOff x="2438400" y="3721100"/>
                  <a:chExt cx="417286" cy="165100"/>
                </a:xfrm>
                <a:solidFill>
                  <a:srgbClr val="533B2D"/>
                </a:solidFill>
              </p:grpSpPr>
              <p:sp>
                <p:nvSpPr>
                  <p:cNvPr id="1100" name="Rectangle 1099">
                    <a:extLst>
                      <a:ext uri="{FF2B5EF4-FFF2-40B4-BE49-F238E27FC236}">
                        <a16:creationId xmlns:a16="http://schemas.microsoft.com/office/drawing/2014/main" id="{DC6A540E-0BC5-6745-B9BF-54E40F7D7771}"/>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1" name="Rectangle 1100">
                    <a:extLst>
                      <a:ext uri="{FF2B5EF4-FFF2-40B4-BE49-F238E27FC236}">
                        <a16:creationId xmlns:a16="http://schemas.microsoft.com/office/drawing/2014/main" id="{1983F7D0-9B97-7F46-A565-821B3C18E2C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2" name="Rectangle 1101">
                    <a:extLst>
                      <a:ext uri="{FF2B5EF4-FFF2-40B4-BE49-F238E27FC236}">
                        <a16:creationId xmlns:a16="http://schemas.microsoft.com/office/drawing/2014/main" id="{353A5FCD-0220-CD46-B080-BB5C56D5AE9F}"/>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6" name="Group 1075">
                  <a:extLst>
                    <a:ext uri="{FF2B5EF4-FFF2-40B4-BE49-F238E27FC236}">
                      <a16:creationId xmlns:a16="http://schemas.microsoft.com/office/drawing/2014/main" id="{3A0204E3-FF36-3742-807A-F03175C7E76B}"/>
                    </a:ext>
                  </a:extLst>
                </p:cNvPr>
                <p:cNvGrpSpPr/>
                <p:nvPr/>
              </p:nvGrpSpPr>
              <p:grpSpPr>
                <a:xfrm>
                  <a:off x="4101101" y="4859563"/>
                  <a:ext cx="558982" cy="211369"/>
                  <a:chOff x="2438400" y="3721100"/>
                  <a:chExt cx="417286" cy="165100"/>
                </a:xfrm>
                <a:solidFill>
                  <a:srgbClr val="533B2D"/>
                </a:solidFill>
              </p:grpSpPr>
              <p:sp>
                <p:nvSpPr>
                  <p:cNvPr id="1097" name="Rectangle 1096">
                    <a:extLst>
                      <a:ext uri="{FF2B5EF4-FFF2-40B4-BE49-F238E27FC236}">
                        <a16:creationId xmlns:a16="http://schemas.microsoft.com/office/drawing/2014/main" id="{7FD14A6C-657F-854B-965D-C75652EBDB9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8" name="Rectangle 1097">
                    <a:extLst>
                      <a:ext uri="{FF2B5EF4-FFF2-40B4-BE49-F238E27FC236}">
                        <a16:creationId xmlns:a16="http://schemas.microsoft.com/office/drawing/2014/main" id="{C5CFAE68-DF1D-F049-9F7E-99D174C9A44A}"/>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9" name="Rectangle 1098">
                    <a:extLst>
                      <a:ext uri="{FF2B5EF4-FFF2-40B4-BE49-F238E27FC236}">
                        <a16:creationId xmlns:a16="http://schemas.microsoft.com/office/drawing/2014/main" id="{D643A368-902A-BD4E-8148-62B377C8F22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7" name="Group 1076">
                  <a:extLst>
                    <a:ext uri="{FF2B5EF4-FFF2-40B4-BE49-F238E27FC236}">
                      <a16:creationId xmlns:a16="http://schemas.microsoft.com/office/drawing/2014/main" id="{5F0EB934-C358-704D-9B10-CB5E94FFE880}"/>
                    </a:ext>
                  </a:extLst>
                </p:cNvPr>
                <p:cNvGrpSpPr/>
                <p:nvPr/>
              </p:nvGrpSpPr>
              <p:grpSpPr>
                <a:xfrm>
                  <a:off x="4101101" y="5157563"/>
                  <a:ext cx="558982" cy="211369"/>
                  <a:chOff x="2438400" y="3721100"/>
                  <a:chExt cx="417286" cy="165100"/>
                </a:xfrm>
                <a:solidFill>
                  <a:srgbClr val="533B2D"/>
                </a:solidFill>
              </p:grpSpPr>
              <p:sp>
                <p:nvSpPr>
                  <p:cNvPr id="1094" name="Rectangle 1093">
                    <a:extLst>
                      <a:ext uri="{FF2B5EF4-FFF2-40B4-BE49-F238E27FC236}">
                        <a16:creationId xmlns:a16="http://schemas.microsoft.com/office/drawing/2014/main" id="{6CBBFE4C-3A13-D341-8F8D-FFD23C8468A1}"/>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5" name="Rectangle 1094">
                    <a:extLst>
                      <a:ext uri="{FF2B5EF4-FFF2-40B4-BE49-F238E27FC236}">
                        <a16:creationId xmlns:a16="http://schemas.microsoft.com/office/drawing/2014/main" id="{0AE60D2B-18E1-D148-9C43-F2D184F1773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6" name="Rectangle 1095">
                    <a:extLst>
                      <a:ext uri="{FF2B5EF4-FFF2-40B4-BE49-F238E27FC236}">
                        <a16:creationId xmlns:a16="http://schemas.microsoft.com/office/drawing/2014/main" id="{C329EBB1-D2BE-8249-BD09-CADA12BE1009}"/>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8" name="Group 1077">
                  <a:extLst>
                    <a:ext uri="{FF2B5EF4-FFF2-40B4-BE49-F238E27FC236}">
                      <a16:creationId xmlns:a16="http://schemas.microsoft.com/office/drawing/2014/main" id="{9B07CEED-EAA0-A848-8557-B8B44B64CE99}"/>
                    </a:ext>
                  </a:extLst>
                </p:cNvPr>
                <p:cNvGrpSpPr/>
                <p:nvPr/>
              </p:nvGrpSpPr>
              <p:grpSpPr>
                <a:xfrm>
                  <a:off x="4101101" y="5455563"/>
                  <a:ext cx="558982" cy="211369"/>
                  <a:chOff x="2438400" y="3721100"/>
                  <a:chExt cx="417286" cy="165100"/>
                </a:xfrm>
                <a:solidFill>
                  <a:srgbClr val="533B2D"/>
                </a:solidFill>
              </p:grpSpPr>
              <p:sp>
                <p:nvSpPr>
                  <p:cNvPr id="1091" name="Rectangle 1090">
                    <a:extLst>
                      <a:ext uri="{FF2B5EF4-FFF2-40B4-BE49-F238E27FC236}">
                        <a16:creationId xmlns:a16="http://schemas.microsoft.com/office/drawing/2014/main" id="{66DB02B8-1E83-024A-B898-3F75464AAB5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2" name="Rectangle 1091">
                    <a:extLst>
                      <a:ext uri="{FF2B5EF4-FFF2-40B4-BE49-F238E27FC236}">
                        <a16:creationId xmlns:a16="http://schemas.microsoft.com/office/drawing/2014/main" id="{F33A034E-9504-164A-A131-AC72AD812C6D}"/>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3" name="Rectangle 1092">
                    <a:extLst>
                      <a:ext uri="{FF2B5EF4-FFF2-40B4-BE49-F238E27FC236}">
                        <a16:creationId xmlns:a16="http://schemas.microsoft.com/office/drawing/2014/main" id="{3245229F-4078-F64E-AAAE-76E2F218D57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9" name="Group 1078">
                  <a:extLst>
                    <a:ext uri="{FF2B5EF4-FFF2-40B4-BE49-F238E27FC236}">
                      <a16:creationId xmlns:a16="http://schemas.microsoft.com/office/drawing/2014/main" id="{CF0F40E8-46D2-8C4A-B341-1B8CEC08A021}"/>
                    </a:ext>
                  </a:extLst>
                </p:cNvPr>
                <p:cNvGrpSpPr/>
                <p:nvPr/>
              </p:nvGrpSpPr>
              <p:grpSpPr>
                <a:xfrm>
                  <a:off x="4101101" y="5753563"/>
                  <a:ext cx="558982" cy="211369"/>
                  <a:chOff x="2438400" y="3721100"/>
                  <a:chExt cx="417286" cy="165100"/>
                </a:xfrm>
                <a:solidFill>
                  <a:srgbClr val="533B2D"/>
                </a:solidFill>
              </p:grpSpPr>
              <p:sp>
                <p:nvSpPr>
                  <p:cNvPr id="1088" name="Rectangle 1087">
                    <a:extLst>
                      <a:ext uri="{FF2B5EF4-FFF2-40B4-BE49-F238E27FC236}">
                        <a16:creationId xmlns:a16="http://schemas.microsoft.com/office/drawing/2014/main" id="{0E5F2E34-A2E5-0241-8C3E-A3C8E6D176E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9" name="Rectangle 1088">
                    <a:extLst>
                      <a:ext uri="{FF2B5EF4-FFF2-40B4-BE49-F238E27FC236}">
                        <a16:creationId xmlns:a16="http://schemas.microsoft.com/office/drawing/2014/main" id="{7E11D9EF-0E61-8246-9759-9A69E341F204}"/>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0" name="Rectangle 1089">
                    <a:extLst>
                      <a:ext uri="{FF2B5EF4-FFF2-40B4-BE49-F238E27FC236}">
                        <a16:creationId xmlns:a16="http://schemas.microsoft.com/office/drawing/2014/main" id="{62F6BEAE-98B7-674C-8A68-2565FC6B52A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80" name="Group 1079">
                  <a:extLst>
                    <a:ext uri="{FF2B5EF4-FFF2-40B4-BE49-F238E27FC236}">
                      <a16:creationId xmlns:a16="http://schemas.microsoft.com/office/drawing/2014/main" id="{8E64A5E7-5399-C44A-890A-5091C0BFAD3B}"/>
                    </a:ext>
                  </a:extLst>
                </p:cNvPr>
                <p:cNvGrpSpPr/>
                <p:nvPr/>
              </p:nvGrpSpPr>
              <p:grpSpPr>
                <a:xfrm>
                  <a:off x="4101101" y="6051563"/>
                  <a:ext cx="558982" cy="211369"/>
                  <a:chOff x="2438400" y="3721100"/>
                  <a:chExt cx="417286" cy="165100"/>
                </a:xfrm>
                <a:solidFill>
                  <a:srgbClr val="533B2D"/>
                </a:solidFill>
              </p:grpSpPr>
              <p:sp>
                <p:nvSpPr>
                  <p:cNvPr id="1085" name="Rectangle 1084">
                    <a:extLst>
                      <a:ext uri="{FF2B5EF4-FFF2-40B4-BE49-F238E27FC236}">
                        <a16:creationId xmlns:a16="http://schemas.microsoft.com/office/drawing/2014/main" id="{24220E82-9233-F84D-B4DF-9882F83E917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6" name="Rectangle 1085">
                    <a:extLst>
                      <a:ext uri="{FF2B5EF4-FFF2-40B4-BE49-F238E27FC236}">
                        <a16:creationId xmlns:a16="http://schemas.microsoft.com/office/drawing/2014/main" id="{EC1124E7-C3E8-9747-B840-3D3F6B8F2512}"/>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7" name="Rectangle 1086">
                    <a:extLst>
                      <a:ext uri="{FF2B5EF4-FFF2-40B4-BE49-F238E27FC236}">
                        <a16:creationId xmlns:a16="http://schemas.microsoft.com/office/drawing/2014/main" id="{D555F706-E304-4442-A15A-8908418963D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81" name="Group 1080">
                  <a:extLst>
                    <a:ext uri="{FF2B5EF4-FFF2-40B4-BE49-F238E27FC236}">
                      <a16:creationId xmlns:a16="http://schemas.microsoft.com/office/drawing/2014/main" id="{35CC92F2-AFBD-F546-9999-2B3ACCDCE7EF}"/>
                    </a:ext>
                  </a:extLst>
                </p:cNvPr>
                <p:cNvGrpSpPr/>
                <p:nvPr/>
              </p:nvGrpSpPr>
              <p:grpSpPr>
                <a:xfrm>
                  <a:off x="4101101" y="6349563"/>
                  <a:ext cx="558982" cy="211369"/>
                  <a:chOff x="2438400" y="3721100"/>
                  <a:chExt cx="417286" cy="165100"/>
                </a:xfrm>
                <a:solidFill>
                  <a:srgbClr val="533B2D"/>
                </a:solidFill>
              </p:grpSpPr>
              <p:sp>
                <p:nvSpPr>
                  <p:cNvPr id="1082" name="Rectangle 1081">
                    <a:extLst>
                      <a:ext uri="{FF2B5EF4-FFF2-40B4-BE49-F238E27FC236}">
                        <a16:creationId xmlns:a16="http://schemas.microsoft.com/office/drawing/2014/main" id="{232ED246-0B34-C044-A383-79C43E3C0770}"/>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3" name="Rectangle 1082">
                    <a:extLst>
                      <a:ext uri="{FF2B5EF4-FFF2-40B4-BE49-F238E27FC236}">
                        <a16:creationId xmlns:a16="http://schemas.microsoft.com/office/drawing/2014/main" id="{592DFC15-5499-064B-87A8-C5B3B879414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4" name="Rectangle 1083">
                    <a:extLst>
                      <a:ext uri="{FF2B5EF4-FFF2-40B4-BE49-F238E27FC236}">
                        <a16:creationId xmlns:a16="http://schemas.microsoft.com/office/drawing/2014/main" id="{36FB0121-FB7A-B644-8609-AC25CD9B04A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1" name="Group 760">
                <a:extLst>
                  <a:ext uri="{FF2B5EF4-FFF2-40B4-BE49-F238E27FC236}">
                    <a16:creationId xmlns:a16="http://schemas.microsoft.com/office/drawing/2014/main" id="{D308DDCB-2BD2-5840-8304-2AF03C62C5D5}"/>
                  </a:ext>
                </a:extLst>
              </p:cNvPr>
              <p:cNvGrpSpPr/>
              <p:nvPr/>
            </p:nvGrpSpPr>
            <p:grpSpPr>
              <a:xfrm>
                <a:off x="2426601" y="4659216"/>
                <a:ext cx="914400" cy="2207082"/>
                <a:chOff x="3239431" y="4650904"/>
                <a:chExt cx="914400" cy="2207082"/>
              </a:xfrm>
            </p:grpSpPr>
            <p:sp>
              <p:nvSpPr>
                <p:cNvPr id="1060" name="Rectangle 1059">
                  <a:extLst>
                    <a:ext uri="{FF2B5EF4-FFF2-40B4-BE49-F238E27FC236}">
                      <a16:creationId xmlns:a16="http://schemas.microsoft.com/office/drawing/2014/main" id="{27927C07-9546-ED4B-9ECF-FAE4AF90B74F}"/>
                    </a:ext>
                  </a:extLst>
                </p:cNvPr>
                <p:cNvSpPr/>
                <p:nvPr/>
              </p:nvSpPr>
              <p:spPr>
                <a:xfrm>
                  <a:off x="3239431" y="4650904"/>
                  <a:ext cx="914400" cy="2207082"/>
                </a:xfrm>
                <a:prstGeom prst="rect">
                  <a:avLst/>
                </a:prstGeom>
                <a:solidFill>
                  <a:srgbClr val="9E49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1" name="Rectangle: Rounded Corners 309">
                  <a:extLst>
                    <a:ext uri="{FF2B5EF4-FFF2-40B4-BE49-F238E27FC236}">
                      <a16:creationId xmlns:a16="http://schemas.microsoft.com/office/drawing/2014/main" id="{5056171E-E83F-D945-868F-3A44B4C747F3}"/>
                    </a:ext>
                  </a:extLst>
                </p:cNvPr>
                <p:cNvSpPr/>
                <p:nvPr/>
              </p:nvSpPr>
              <p:spPr>
                <a:xfrm>
                  <a:off x="3356578" y="482257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2" name="Rectangle: Rounded Corners 310">
                  <a:extLst>
                    <a:ext uri="{FF2B5EF4-FFF2-40B4-BE49-F238E27FC236}">
                      <a16:creationId xmlns:a16="http://schemas.microsoft.com/office/drawing/2014/main" id="{3390C50D-2069-A44B-9157-2D58A0044125}"/>
                    </a:ext>
                  </a:extLst>
                </p:cNvPr>
                <p:cNvSpPr/>
                <p:nvPr/>
              </p:nvSpPr>
              <p:spPr>
                <a:xfrm>
                  <a:off x="3356578" y="498711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3" name="Rectangle: Rounded Corners 311">
                  <a:extLst>
                    <a:ext uri="{FF2B5EF4-FFF2-40B4-BE49-F238E27FC236}">
                      <a16:creationId xmlns:a16="http://schemas.microsoft.com/office/drawing/2014/main" id="{6DA9D679-87A2-FE4E-B32A-DA46ACE89E64}"/>
                    </a:ext>
                  </a:extLst>
                </p:cNvPr>
                <p:cNvSpPr/>
                <p:nvPr/>
              </p:nvSpPr>
              <p:spPr>
                <a:xfrm>
                  <a:off x="3356578" y="5151660"/>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4" name="Rectangle: Rounded Corners 312">
                  <a:extLst>
                    <a:ext uri="{FF2B5EF4-FFF2-40B4-BE49-F238E27FC236}">
                      <a16:creationId xmlns:a16="http://schemas.microsoft.com/office/drawing/2014/main" id="{58A143DC-9CB0-CB49-A19C-7853689879BF}"/>
                    </a:ext>
                  </a:extLst>
                </p:cNvPr>
                <p:cNvSpPr/>
                <p:nvPr/>
              </p:nvSpPr>
              <p:spPr>
                <a:xfrm>
                  <a:off x="3356578" y="5316203"/>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5" name="Rectangle: Rounded Corners 313">
                  <a:extLst>
                    <a:ext uri="{FF2B5EF4-FFF2-40B4-BE49-F238E27FC236}">
                      <a16:creationId xmlns:a16="http://schemas.microsoft.com/office/drawing/2014/main" id="{F39F2ECE-2A7B-0C46-AA53-E1D425A3C1D2}"/>
                    </a:ext>
                  </a:extLst>
                </p:cNvPr>
                <p:cNvSpPr/>
                <p:nvPr/>
              </p:nvSpPr>
              <p:spPr>
                <a:xfrm>
                  <a:off x="3356578" y="5480746"/>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6" name="Rectangle: Rounded Corners 314">
                  <a:extLst>
                    <a:ext uri="{FF2B5EF4-FFF2-40B4-BE49-F238E27FC236}">
                      <a16:creationId xmlns:a16="http://schemas.microsoft.com/office/drawing/2014/main" id="{6677A365-2A2D-994E-91DB-D61DD6841A97}"/>
                    </a:ext>
                  </a:extLst>
                </p:cNvPr>
                <p:cNvSpPr/>
                <p:nvPr/>
              </p:nvSpPr>
              <p:spPr>
                <a:xfrm>
                  <a:off x="3356578" y="5645289"/>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7" name="Rectangle: Rounded Corners 315">
                  <a:extLst>
                    <a:ext uri="{FF2B5EF4-FFF2-40B4-BE49-F238E27FC236}">
                      <a16:creationId xmlns:a16="http://schemas.microsoft.com/office/drawing/2014/main" id="{AF5549CC-FB87-0E4B-9931-BC414E271B5A}"/>
                    </a:ext>
                  </a:extLst>
                </p:cNvPr>
                <p:cNvSpPr/>
                <p:nvPr/>
              </p:nvSpPr>
              <p:spPr>
                <a:xfrm>
                  <a:off x="3356578" y="5809832"/>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8" name="Rectangle: Rounded Corners 316">
                  <a:extLst>
                    <a:ext uri="{FF2B5EF4-FFF2-40B4-BE49-F238E27FC236}">
                      <a16:creationId xmlns:a16="http://schemas.microsoft.com/office/drawing/2014/main" id="{E8B44614-F92E-0F4B-B31A-208AEC1E1257}"/>
                    </a:ext>
                  </a:extLst>
                </p:cNvPr>
                <p:cNvSpPr/>
                <p:nvPr/>
              </p:nvSpPr>
              <p:spPr>
                <a:xfrm>
                  <a:off x="3356578" y="5974375"/>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9" name="Rectangle: Rounded Corners 317">
                  <a:extLst>
                    <a:ext uri="{FF2B5EF4-FFF2-40B4-BE49-F238E27FC236}">
                      <a16:creationId xmlns:a16="http://schemas.microsoft.com/office/drawing/2014/main" id="{C26CE38D-5020-544C-81D4-36A985D40CF7}"/>
                    </a:ext>
                  </a:extLst>
                </p:cNvPr>
                <p:cNvSpPr/>
                <p:nvPr/>
              </p:nvSpPr>
              <p:spPr>
                <a:xfrm>
                  <a:off x="3356578" y="6138918"/>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0" name="Rectangle: Rounded Corners 318">
                  <a:extLst>
                    <a:ext uri="{FF2B5EF4-FFF2-40B4-BE49-F238E27FC236}">
                      <a16:creationId xmlns:a16="http://schemas.microsoft.com/office/drawing/2014/main" id="{C8F08A44-C00E-3640-929E-AB7E6451ADCB}"/>
                    </a:ext>
                  </a:extLst>
                </p:cNvPr>
                <p:cNvSpPr/>
                <p:nvPr/>
              </p:nvSpPr>
              <p:spPr>
                <a:xfrm>
                  <a:off x="3356578" y="6303461"/>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1" name="Rectangle: Rounded Corners 319">
                  <a:extLst>
                    <a:ext uri="{FF2B5EF4-FFF2-40B4-BE49-F238E27FC236}">
                      <a16:creationId xmlns:a16="http://schemas.microsoft.com/office/drawing/2014/main" id="{234902C2-2BBB-A44C-9B3B-0AAF44163F55}"/>
                    </a:ext>
                  </a:extLst>
                </p:cNvPr>
                <p:cNvSpPr/>
                <p:nvPr/>
              </p:nvSpPr>
              <p:spPr>
                <a:xfrm>
                  <a:off x="3356578" y="646800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2" name="Rectangle: Rounded Corners 320">
                  <a:extLst>
                    <a:ext uri="{FF2B5EF4-FFF2-40B4-BE49-F238E27FC236}">
                      <a16:creationId xmlns:a16="http://schemas.microsoft.com/office/drawing/2014/main" id="{6A64B410-EA5B-EA41-9484-60D82EA4D719}"/>
                    </a:ext>
                  </a:extLst>
                </p:cNvPr>
                <p:cNvSpPr/>
                <p:nvPr/>
              </p:nvSpPr>
              <p:spPr>
                <a:xfrm>
                  <a:off x="3356578" y="663254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2" name="Group 761">
                <a:extLst>
                  <a:ext uri="{FF2B5EF4-FFF2-40B4-BE49-F238E27FC236}">
                    <a16:creationId xmlns:a16="http://schemas.microsoft.com/office/drawing/2014/main" id="{3777D57D-B0EC-E74D-8487-5A2F2440AD9F}"/>
                  </a:ext>
                </a:extLst>
              </p:cNvPr>
              <p:cNvGrpSpPr/>
              <p:nvPr/>
            </p:nvGrpSpPr>
            <p:grpSpPr>
              <a:xfrm>
                <a:off x="9597618" y="4121141"/>
                <a:ext cx="995300" cy="2736859"/>
                <a:chOff x="10731880" y="4139280"/>
                <a:chExt cx="995300" cy="2736859"/>
              </a:xfrm>
            </p:grpSpPr>
            <p:sp>
              <p:nvSpPr>
                <p:cNvPr id="1043" name="Rectangle 1042">
                  <a:extLst>
                    <a:ext uri="{FF2B5EF4-FFF2-40B4-BE49-F238E27FC236}">
                      <a16:creationId xmlns:a16="http://schemas.microsoft.com/office/drawing/2014/main" id="{B281FA54-30BB-064B-B259-FF8776D734A0}"/>
                    </a:ext>
                  </a:extLst>
                </p:cNvPr>
                <p:cNvSpPr/>
                <p:nvPr/>
              </p:nvSpPr>
              <p:spPr>
                <a:xfrm>
                  <a:off x="10731880" y="4139280"/>
                  <a:ext cx="995300" cy="2736859"/>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Rounded Corners 292">
                  <a:extLst>
                    <a:ext uri="{FF2B5EF4-FFF2-40B4-BE49-F238E27FC236}">
                      <a16:creationId xmlns:a16="http://schemas.microsoft.com/office/drawing/2014/main" id="{40B83F33-EC50-2047-9EA2-526583ACD854}"/>
                    </a:ext>
                  </a:extLst>
                </p:cNvPr>
                <p:cNvSpPr/>
                <p:nvPr/>
              </p:nvSpPr>
              <p:spPr>
                <a:xfrm>
                  <a:off x="10835831" y="426253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Rounded Corners 293">
                  <a:extLst>
                    <a:ext uri="{FF2B5EF4-FFF2-40B4-BE49-F238E27FC236}">
                      <a16:creationId xmlns:a16="http://schemas.microsoft.com/office/drawing/2014/main" id="{52FB6A53-42B8-294E-9D7C-FD4EEDD860AB}"/>
                    </a:ext>
                  </a:extLst>
                </p:cNvPr>
                <p:cNvSpPr/>
                <p:nvPr/>
              </p:nvSpPr>
              <p:spPr>
                <a:xfrm>
                  <a:off x="10835831" y="442708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6" name="Rectangle: Rounded Corners 294">
                  <a:extLst>
                    <a:ext uri="{FF2B5EF4-FFF2-40B4-BE49-F238E27FC236}">
                      <a16:creationId xmlns:a16="http://schemas.microsoft.com/office/drawing/2014/main" id="{D1559B70-6E50-BA41-BC7A-0F925930295D}"/>
                    </a:ext>
                  </a:extLst>
                </p:cNvPr>
                <p:cNvSpPr/>
                <p:nvPr/>
              </p:nvSpPr>
              <p:spPr>
                <a:xfrm>
                  <a:off x="10835831" y="459162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7" name="Rectangle: Rounded Corners 295">
                  <a:extLst>
                    <a:ext uri="{FF2B5EF4-FFF2-40B4-BE49-F238E27FC236}">
                      <a16:creationId xmlns:a16="http://schemas.microsoft.com/office/drawing/2014/main" id="{1A13A48C-8039-034E-8938-C5E9D25F2DB2}"/>
                    </a:ext>
                  </a:extLst>
                </p:cNvPr>
                <p:cNvSpPr/>
                <p:nvPr/>
              </p:nvSpPr>
              <p:spPr>
                <a:xfrm>
                  <a:off x="10835831" y="475616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 name="Rectangle: Rounded Corners 296">
                  <a:extLst>
                    <a:ext uri="{FF2B5EF4-FFF2-40B4-BE49-F238E27FC236}">
                      <a16:creationId xmlns:a16="http://schemas.microsoft.com/office/drawing/2014/main" id="{8C1E8317-4D9B-0942-9D91-595250D890B4}"/>
                    </a:ext>
                  </a:extLst>
                </p:cNvPr>
                <p:cNvSpPr/>
                <p:nvPr/>
              </p:nvSpPr>
              <p:spPr>
                <a:xfrm>
                  <a:off x="10835831" y="4920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9" name="Rectangle: Rounded Corners 297">
                  <a:extLst>
                    <a:ext uri="{FF2B5EF4-FFF2-40B4-BE49-F238E27FC236}">
                      <a16:creationId xmlns:a16="http://schemas.microsoft.com/office/drawing/2014/main" id="{8451AB30-BF0E-B748-8F4B-34F14E1F47E1}"/>
                    </a:ext>
                  </a:extLst>
                </p:cNvPr>
                <p:cNvSpPr/>
                <p:nvPr/>
              </p:nvSpPr>
              <p:spPr>
                <a:xfrm>
                  <a:off x="10835831" y="508525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0" name="Rectangle: Rounded Corners 298">
                  <a:extLst>
                    <a:ext uri="{FF2B5EF4-FFF2-40B4-BE49-F238E27FC236}">
                      <a16:creationId xmlns:a16="http://schemas.microsoft.com/office/drawing/2014/main" id="{60382124-4966-AA4D-A7F9-2421FB951A58}"/>
                    </a:ext>
                  </a:extLst>
                </p:cNvPr>
                <p:cNvSpPr/>
                <p:nvPr/>
              </p:nvSpPr>
              <p:spPr>
                <a:xfrm>
                  <a:off x="10835831" y="5249796"/>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1" name="Rectangle: Rounded Corners 299">
                  <a:extLst>
                    <a:ext uri="{FF2B5EF4-FFF2-40B4-BE49-F238E27FC236}">
                      <a16:creationId xmlns:a16="http://schemas.microsoft.com/office/drawing/2014/main" id="{5F998CFD-11AB-DC47-BEAD-77E169E4AE70}"/>
                    </a:ext>
                  </a:extLst>
                </p:cNvPr>
                <p:cNvSpPr/>
                <p:nvPr/>
              </p:nvSpPr>
              <p:spPr>
                <a:xfrm>
                  <a:off x="10835831" y="5414339"/>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2" name="Rectangle: Rounded Corners 300">
                  <a:extLst>
                    <a:ext uri="{FF2B5EF4-FFF2-40B4-BE49-F238E27FC236}">
                      <a16:creationId xmlns:a16="http://schemas.microsoft.com/office/drawing/2014/main" id="{58C9C77E-24CF-5C45-A246-8DA8C94B6A85}"/>
                    </a:ext>
                  </a:extLst>
                </p:cNvPr>
                <p:cNvSpPr/>
                <p:nvPr/>
              </p:nvSpPr>
              <p:spPr>
                <a:xfrm>
                  <a:off x="10835831" y="5578882"/>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3" name="Rectangle: Rounded Corners 301">
                  <a:extLst>
                    <a:ext uri="{FF2B5EF4-FFF2-40B4-BE49-F238E27FC236}">
                      <a16:creationId xmlns:a16="http://schemas.microsoft.com/office/drawing/2014/main" id="{AA70ABD2-6EE0-A743-A802-6E94C883FF37}"/>
                    </a:ext>
                  </a:extLst>
                </p:cNvPr>
                <p:cNvSpPr/>
                <p:nvPr/>
              </p:nvSpPr>
              <p:spPr>
                <a:xfrm>
                  <a:off x="10835831" y="5743425"/>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Rounded Corners 302">
                  <a:extLst>
                    <a:ext uri="{FF2B5EF4-FFF2-40B4-BE49-F238E27FC236}">
                      <a16:creationId xmlns:a16="http://schemas.microsoft.com/office/drawing/2014/main" id="{65EB6E5D-B86E-F546-A24A-B4035BF22B0D}"/>
                    </a:ext>
                  </a:extLst>
                </p:cNvPr>
                <p:cNvSpPr/>
                <p:nvPr/>
              </p:nvSpPr>
              <p:spPr>
                <a:xfrm>
                  <a:off x="10835831" y="590796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5" name="Rectangle: Rounded Corners 303">
                  <a:extLst>
                    <a:ext uri="{FF2B5EF4-FFF2-40B4-BE49-F238E27FC236}">
                      <a16:creationId xmlns:a16="http://schemas.microsoft.com/office/drawing/2014/main" id="{05CD71C2-E079-3A47-8098-40E75D71D216}"/>
                    </a:ext>
                  </a:extLst>
                </p:cNvPr>
                <p:cNvSpPr/>
                <p:nvPr/>
              </p:nvSpPr>
              <p:spPr>
                <a:xfrm>
                  <a:off x="10835831" y="607251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6" name="Rectangle: Rounded Corners 304">
                  <a:extLst>
                    <a:ext uri="{FF2B5EF4-FFF2-40B4-BE49-F238E27FC236}">
                      <a16:creationId xmlns:a16="http://schemas.microsoft.com/office/drawing/2014/main" id="{B4098E63-92AE-1A4C-A0A4-AEBAB9EDFBE5}"/>
                    </a:ext>
                  </a:extLst>
                </p:cNvPr>
                <p:cNvSpPr/>
                <p:nvPr/>
              </p:nvSpPr>
              <p:spPr>
                <a:xfrm>
                  <a:off x="10831887" y="623124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7" name="Rectangle: Rounded Corners 305">
                  <a:extLst>
                    <a:ext uri="{FF2B5EF4-FFF2-40B4-BE49-F238E27FC236}">
                      <a16:creationId xmlns:a16="http://schemas.microsoft.com/office/drawing/2014/main" id="{BF525C46-CF98-5748-97FD-858041C56E97}"/>
                    </a:ext>
                  </a:extLst>
                </p:cNvPr>
                <p:cNvSpPr/>
                <p:nvPr/>
              </p:nvSpPr>
              <p:spPr>
                <a:xfrm>
                  <a:off x="10827943" y="638997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8" name="Rectangle: Rounded Corners 306">
                  <a:extLst>
                    <a:ext uri="{FF2B5EF4-FFF2-40B4-BE49-F238E27FC236}">
                      <a16:creationId xmlns:a16="http://schemas.microsoft.com/office/drawing/2014/main" id="{279D6A53-AB47-1C4E-B068-ED54105F755C}"/>
                    </a:ext>
                  </a:extLst>
                </p:cNvPr>
                <p:cNvSpPr/>
                <p:nvPr/>
              </p:nvSpPr>
              <p:spPr>
                <a:xfrm>
                  <a:off x="10823999" y="6548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9" name="Rectangle: Rounded Corners 307">
                  <a:extLst>
                    <a:ext uri="{FF2B5EF4-FFF2-40B4-BE49-F238E27FC236}">
                      <a16:creationId xmlns:a16="http://schemas.microsoft.com/office/drawing/2014/main" id="{4B74F5EF-E6DC-4C4B-873C-F2990D263C87}"/>
                    </a:ext>
                  </a:extLst>
                </p:cNvPr>
                <p:cNvSpPr/>
                <p:nvPr/>
              </p:nvSpPr>
              <p:spPr>
                <a:xfrm>
                  <a:off x="10820055" y="670744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3" name="Group 762">
                <a:extLst>
                  <a:ext uri="{FF2B5EF4-FFF2-40B4-BE49-F238E27FC236}">
                    <a16:creationId xmlns:a16="http://schemas.microsoft.com/office/drawing/2014/main" id="{69214F21-2F16-9544-99DE-6AB73E95D1FF}"/>
                  </a:ext>
                </a:extLst>
              </p:cNvPr>
              <p:cNvGrpSpPr/>
              <p:nvPr/>
            </p:nvGrpSpPr>
            <p:grpSpPr>
              <a:xfrm>
                <a:off x="6337247" y="3732511"/>
                <a:ext cx="667395" cy="3125111"/>
                <a:chOff x="6400953" y="3732889"/>
                <a:chExt cx="667395" cy="3125111"/>
              </a:xfrm>
            </p:grpSpPr>
            <p:sp>
              <p:nvSpPr>
                <p:cNvPr id="1030" name="Rectangle 1029">
                  <a:extLst>
                    <a:ext uri="{FF2B5EF4-FFF2-40B4-BE49-F238E27FC236}">
                      <a16:creationId xmlns:a16="http://schemas.microsoft.com/office/drawing/2014/main" id="{71C60572-1155-4C4E-8EF2-3D5863C984CB}"/>
                    </a:ext>
                  </a:extLst>
                </p:cNvPr>
                <p:cNvSpPr/>
                <p:nvPr/>
              </p:nvSpPr>
              <p:spPr>
                <a:xfrm>
                  <a:off x="6400953" y="3732889"/>
                  <a:ext cx="667395" cy="3125111"/>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Rectangle: Rounded Corners 279">
                  <a:extLst>
                    <a:ext uri="{FF2B5EF4-FFF2-40B4-BE49-F238E27FC236}">
                      <a16:creationId xmlns:a16="http://schemas.microsoft.com/office/drawing/2014/main" id="{862179B5-6788-0642-8383-986D63A36689}"/>
                    </a:ext>
                  </a:extLst>
                </p:cNvPr>
                <p:cNvSpPr/>
                <p:nvPr/>
              </p:nvSpPr>
              <p:spPr>
                <a:xfrm>
                  <a:off x="6547269" y="389435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2" name="Rectangle: Rounded Corners 280">
                  <a:extLst>
                    <a:ext uri="{FF2B5EF4-FFF2-40B4-BE49-F238E27FC236}">
                      <a16:creationId xmlns:a16="http://schemas.microsoft.com/office/drawing/2014/main" id="{30173A1F-618B-7C49-98FF-512C5F9B450A}"/>
                    </a:ext>
                  </a:extLst>
                </p:cNvPr>
                <p:cNvSpPr/>
                <p:nvPr/>
              </p:nvSpPr>
              <p:spPr>
                <a:xfrm>
                  <a:off x="6547269" y="405890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Rounded Corners 281">
                  <a:extLst>
                    <a:ext uri="{FF2B5EF4-FFF2-40B4-BE49-F238E27FC236}">
                      <a16:creationId xmlns:a16="http://schemas.microsoft.com/office/drawing/2014/main" id="{F90DF011-5613-F84D-B7E5-BFF6CE48A93E}"/>
                    </a:ext>
                  </a:extLst>
                </p:cNvPr>
                <p:cNvSpPr/>
                <p:nvPr/>
              </p:nvSpPr>
              <p:spPr>
                <a:xfrm>
                  <a:off x="6547269" y="4223443"/>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4" name="Rectangle: Rounded Corners 282">
                  <a:extLst>
                    <a:ext uri="{FF2B5EF4-FFF2-40B4-BE49-F238E27FC236}">
                      <a16:creationId xmlns:a16="http://schemas.microsoft.com/office/drawing/2014/main" id="{FBD53AD8-6029-7C4D-AD17-9D4356FB352C}"/>
                    </a:ext>
                  </a:extLst>
                </p:cNvPr>
                <p:cNvSpPr/>
                <p:nvPr/>
              </p:nvSpPr>
              <p:spPr>
                <a:xfrm>
                  <a:off x="6547269" y="4387986"/>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Rounded Corners 283">
                  <a:extLst>
                    <a:ext uri="{FF2B5EF4-FFF2-40B4-BE49-F238E27FC236}">
                      <a16:creationId xmlns:a16="http://schemas.microsoft.com/office/drawing/2014/main" id="{91DEF23C-601B-1D45-B169-B6F1B31E8560}"/>
                    </a:ext>
                  </a:extLst>
                </p:cNvPr>
                <p:cNvSpPr/>
                <p:nvPr/>
              </p:nvSpPr>
              <p:spPr>
                <a:xfrm>
                  <a:off x="6547269" y="4552529"/>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6" name="Rectangle: Rounded Corners 284">
                  <a:extLst>
                    <a:ext uri="{FF2B5EF4-FFF2-40B4-BE49-F238E27FC236}">
                      <a16:creationId xmlns:a16="http://schemas.microsoft.com/office/drawing/2014/main" id="{A0AC9902-EFD7-1F4A-9E68-4B9AAE81B582}"/>
                    </a:ext>
                  </a:extLst>
                </p:cNvPr>
                <p:cNvSpPr/>
                <p:nvPr/>
              </p:nvSpPr>
              <p:spPr>
                <a:xfrm>
                  <a:off x="6547269" y="4717072"/>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Rounded Corners 285">
                  <a:extLst>
                    <a:ext uri="{FF2B5EF4-FFF2-40B4-BE49-F238E27FC236}">
                      <a16:creationId xmlns:a16="http://schemas.microsoft.com/office/drawing/2014/main" id="{6E52752E-1FA0-DA4A-AC7D-0F3AF69668C1}"/>
                    </a:ext>
                  </a:extLst>
                </p:cNvPr>
                <p:cNvSpPr/>
                <p:nvPr/>
              </p:nvSpPr>
              <p:spPr>
                <a:xfrm>
                  <a:off x="6547269" y="4881615"/>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8" name="Rectangle: Rounded Corners 286">
                  <a:extLst>
                    <a:ext uri="{FF2B5EF4-FFF2-40B4-BE49-F238E27FC236}">
                      <a16:creationId xmlns:a16="http://schemas.microsoft.com/office/drawing/2014/main" id="{DDBF140B-6E4B-7348-99C2-96AB7CDE36A7}"/>
                    </a:ext>
                  </a:extLst>
                </p:cNvPr>
                <p:cNvSpPr/>
                <p:nvPr/>
              </p:nvSpPr>
              <p:spPr>
                <a:xfrm>
                  <a:off x="6547269" y="5046158"/>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Rectangle: Rounded Corners 287">
                  <a:extLst>
                    <a:ext uri="{FF2B5EF4-FFF2-40B4-BE49-F238E27FC236}">
                      <a16:creationId xmlns:a16="http://schemas.microsoft.com/office/drawing/2014/main" id="{75B85A83-7ED1-BD41-9D9E-D8D42EEEE056}"/>
                    </a:ext>
                  </a:extLst>
                </p:cNvPr>
                <p:cNvSpPr/>
                <p:nvPr/>
              </p:nvSpPr>
              <p:spPr>
                <a:xfrm>
                  <a:off x="6547269" y="5210701"/>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Rectangle: Rounded Corners 288">
                  <a:extLst>
                    <a:ext uri="{FF2B5EF4-FFF2-40B4-BE49-F238E27FC236}">
                      <a16:creationId xmlns:a16="http://schemas.microsoft.com/office/drawing/2014/main" id="{8E233F18-C060-5A44-AD26-B7ABA6732FC1}"/>
                    </a:ext>
                  </a:extLst>
                </p:cNvPr>
                <p:cNvSpPr/>
                <p:nvPr/>
              </p:nvSpPr>
              <p:spPr>
                <a:xfrm>
                  <a:off x="6547269" y="5375244"/>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Rounded Corners 289">
                  <a:extLst>
                    <a:ext uri="{FF2B5EF4-FFF2-40B4-BE49-F238E27FC236}">
                      <a16:creationId xmlns:a16="http://schemas.microsoft.com/office/drawing/2014/main" id="{28B5D419-8AAC-0943-95FA-52C5271CE0A7}"/>
                    </a:ext>
                  </a:extLst>
                </p:cNvPr>
                <p:cNvSpPr/>
                <p:nvPr/>
              </p:nvSpPr>
              <p:spPr>
                <a:xfrm>
                  <a:off x="6547269" y="553978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Rectangle: Rounded Corners 290">
                  <a:extLst>
                    <a:ext uri="{FF2B5EF4-FFF2-40B4-BE49-F238E27FC236}">
                      <a16:creationId xmlns:a16="http://schemas.microsoft.com/office/drawing/2014/main" id="{5FF23BB5-209A-9A4B-83A2-B442040F4DC4}"/>
                    </a:ext>
                  </a:extLst>
                </p:cNvPr>
                <p:cNvSpPr/>
                <p:nvPr/>
              </p:nvSpPr>
              <p:spPr>
                <a:xfrm>
                  <a:off x="6547269" y="570433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4" name="Group 763">
                <a:extLst>
                  <a:ext uri="{FF2B5EF4-FFF2-40B4-BE49-F238E27FC236}">
                    <a16:creationId xmlns:a16="http://schemas.microsoft.com/office/drawing/2014/main" id="{9D5820C1-F8DB-2441-94DC-776D12B06EDA}"/>
                  </a:ext>
                </a:extLst>
              </p:cNvPr>
              <p:cNvGrpSpPr/>
              <p:nvPr/>
            </p:nvGrpSpPr>
            <p:grpSpPr>
              <a:xfrm>
                <a:off x="6630966" y="3987554"/>
                <a:ext cx="936353" cy="2872917"/>
                <a:chOff x="15527501" y="-149057"/>
                <a:chExt cx="936353" cy="2872917"/>
              </a:xfrm>
            </p:grpSpPr>
            <p:sp>
              <p:nvSpPr>
                <p:cNvPr id="997" name="Rectangle: Top Corners Rounded 245">
                  <a:extLst>
                    <a:ext uri="{FF2B5EF4-FFF2-40B4-BE49-F238E27FC236}">
                      <a16:creationId xmlns:a16="http://schemas.microsoft.com/office/drawing/2014/main" id="{F7D46614-9929-E94B-B107-E1BDA6EDCDB6}"/>
                    </a:ext>
                  </a:extLst>
                </p:cNvPr>
                <p:cNvSpPr/>
                <p:nvPr/>
              </p:nvSpPr>
              <p:spPr>
                <a:xfrm>
                  <a:off x="15527501" y="-149057"/>
                  <a:ext cx="936353" cy="2872917"/>
                </a:xfrm>
                <a:prstGeom prst="round2SameRect">
                  <a:avLst>
                    <a:gd name="adj1" fmla="val 27778"/>
                    <a:gd name="adj2" fmla="val 0"/>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8" name="Group 997">
                  <a:extLst>
                    <a:ext uri="{FF2B5EF4-FFF2-40B4-BE49-F238E27FC236}">
                      <a16:creationId xmlns:a16="http://schemas.microsoft.com/office/drawing/2014/main" id="{7EB55A52-5F64-8740-B4A8-C7D8B43847C2}"/>
                    </a:ext>
                  </a:extLst>
                </p:cNvPr>
                <p:cNvGrpSpPr/>
                <p:nvPr/>
              </p:nvGrpSpPr>
              <p:grpSpPr>
                <a:xfrm>
                  <a:off x="15717003" y="150746"/>
                  <a:ext cx="558982" cy="211369"/>
                  <a:chOff x="2438400" y="3721100"/>
                  <a:chExt cx="417286" cy="165100"/>
                </a:xfrm>
                <a:solidFill>
                  <a:srgbClr val="355450"/>
                </a:solidFill>
              </p:grpSpPr>
              <p:sp>
                <p:nvSpPr>
                  <p:cNvPr id="1027" name="Rectangle 1026">
                    <a:extLst>
                      <a:ext uri="{FF2B5EF4-FFF2-40B4-BE49-F238E27FC236}">
                        <a16:creationId xmlns:a16="http://schemas.microsoft.com/office/drawing/2014/main" id="{6162C77E-2111-6E40-92AB-21429199C560}"/>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8" name="Rectangle 1027">
                    <a:extLst>
                      <a:ext uri="{FF2B5EF4-FFF2-40B4-BE49-F238E27FC236}">
                        <a16:creationId xmlns:a16="http://schemas.microsoft.com/office/drawing/2014/main" id="{4E865483-3D45-AE43-B8CA-4161C157873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Rectangle 1028">
                    <a:extLst>
                      <a:ext uri="{FF2B5EF4-FFF2-40B4-BE49-F238E27FC236}">
                        <a16:creationId xmlns:a16="http://schemas.microsoft.com/office/drawing/2014/main" id="{BD0DC2E9-6C90-8F4E-822D-E00C354387B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9" name="Group 998">
                  <a:extLst>
                    <a:ext uri="{FF2B5EF4-FFF2-40B4-BE49-F238E27FC236}">
                      <a16:creationId xmlns:a16="http://schemas.microsoft.com/office/drawing/2014/main" id="{EFE44723-C666-FC4A-BC71-F82E2B90E5C0}"/>
                    </a:ext>
                  </a:extLst>
                </p:cNvPr>
                <p:cNvGrpSpPr/>
                <p:nvPr/>
              </p:nvGrpSpPr>
              <p:grpSpPr>
                <a:xfrm>
                  <a:off x="15717003" y="448746"/>
                  <a:ext cx="558982" cy="211369"/>
                  <a:chOff x="2438400" y="3721100"/>
                  <a:chExt cx="417286" cy="165100"/>
                </a:xfrm>
                <a:solidFill>
                  <a:srgbClr val="355450"/>
                </a:solidFill>
              </p:grpSpPr>
              <p:sp>
                <p:nvSpPr>
                  <p:cNvPr id="1024" name="Rectangle 1023">
                    <a:extLst>
                      <a:ext uri="{FF2B5EF4-FFF2-40B4-BE49-F238E27FC236}">
                        <a16:creationId xmlns:a16="http://schemas.microsoft.com/office/drawing/2014/main" id="{89935BA9-8814-874F-B49C-2C922C131373}"/>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5" name="Rectangle 1024">
                    <a:extLst>
                      <a:ext uri="{FF2B5EF4-FFF2-40B4-BE49-F238E27FC236}">
                        <a16:creationId xmlns:a16="http://schemas.microsoft.com/office/drawing/2014/main" id="{96E501B8-751A-8241-B944-9EB216C2AF3C}"/>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6" name="Rectangle 1025">
                    <a:extLst>
                      <a:ext uri="{FF2B5EF4-FFF2-40B4-BE49-F238E27FC236}">
                        <a16:creationId xmlns:a16="http://schemas.microsoft.com/office/drawing/2014/main" id="{C0E42422-D5E9-864C-9B1B-763E7333050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0" name="Group 999">
                  <a:extLst>
                    <a:ext uri="{FF2B5EF4-FFF2-40B4-BE49-F238E27FC236}">
                      <a16:creationId xmlns:a16="http://schemas.microsoft.com/office/drawing/2014/main" id="{CCB73192-0BA2-AB44-99AC-DDE9343FADD1}"/>
                    </a:ext>
                  </a:extLst>
                </p:cNvPr>
                <p:cNvGrpSpPr/>
                <p:nvPr/>
              </p:nvGrpSpPr>
              <p:grpSpPr>
                <a:xfrm>
                  <a:off x="15717003" y="746746"/>
                  <a:ext cx="558982" cy="211369"/>
                  <a:chOff x="2438400" y="3721100"/>
                  <a:chExt cx="417286" cy="165100"/>
                </a:xfrm>
                <a:solidFill>
                  <a:srgbClr val="355450"/>
                </a:solidFill>
              </p:grpSpPr>
              <p:sp>
                <p:nvSpPr>
                  <p:cNvPr id="1021" name="Rectangle 1020">
                    <a:extLst>
                      <a:ext uri="{FF2B5EF4-FFF2-40B4-BE49-F238E27FC236}">
                        <a16:creationId xmlns:a16="http://schemas.microsoft.com/office/drawing/2014/main" id="{FAD88287-B5AB-C648-B993-EBCF8DFCE05A}"/>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2" name="Rectangle 1021">
                    <a:extLst>
                      <a:ext uri="{FF2B5EF4-FFF2-40B4-BE49-F238E27FC236}">
                        <a16:creationId xmlns:a16="http://schemas.microsoft.com/office/drawing/2014/main" id="{6EB19BC9-08BA-6A44-B338-6280AB813F1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3" name="Rectangle 1022">
                    <a:extLst>
                      <a:ext uri="{FF2B5EF4-FFF2-40B4-BE49-F238E27FC236}">
                        <a16:creationId xmlns:a16="http://schemas.microsoft.com/office/drawing/2014/main" id="{CA63B4DF-A7E5-524F-A6D3-6FE37A64983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1" name="Group 1000">
                  <a:extLst>
                    <a:ext uri="{FF2B5EF4-FFF2-40B4-BE49-F238E27FC236}">
                      <a16:creationId xmlns:a16="http://schemas.microsoft.com/office/drawing/2014/main" id="{40FCF470-7325-194D-A851-82A5D4968E8D}"/>
                    </a:ext>
                  </a:extLst>
                </p:cNvPr>
                <p:cNvGrpSpPr/>
                <p:nvPr/>
              </p:nvGrpSpPr>
              <p:grpSpPr>
                <a:xfrm>
                  <a:off x="15717003" y="1044746"/>
                  <a:ext cx="558982" cy="211369"/>
                  <a:chOff x="2438400" y="3721100"/>
                  <a:chExt cx="417286" cy="165100"/>
                </a:xfrm>
                <a:solidFill>
                  <a:srgbClr val="355450"/>
                </a:solidFill>
              </p:grpSpPr>
              <p:sp>
                <p:nvSpPr>
                  <p:cNvPr id="1018" name="Rectangle 1017">
                    <a:extLst>
                      <a:ext uri="{FF2B5EF4-FFF2-40B4-BE49-F238E27FC236}">
                        <a16:creationId xmlns:a16="http://schemas.microsoft.com/office/drawing/2014/main" id="{180C2088-5F4A-9F45-AFE8-47208FB64990}"/>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9" name="Rectangle 1018">
                    <a:extLst>
                      <a:ext uri="{FF2B5EF4-FFF2-40B4-BE49-F238E27FC236}">
                        <a16:creationId xmlns:a16="http://schemas.microsoft.com/office/drawing/2014/main" id="{89AD5A34-3A91-2C40-A325-FBA25804489D}"/>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0" name="Rectangle 1019">
                    <a:extLst>
                      <a:ext uri="{FF2B5EF4-FFF2-40B4-BE49-F238E27FC236}">
                        <a16:creationId xmlns:a16="http://schemas.microsoft.com/office/drawing/2014/main" id="{07F90B13-6F73-7A40-808E-CE7270141B0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2" name="Group 1001">
                  <a:extLst>
                    <a:ext uri="{FF2B5EF4-FFF2-40B4-BE49-F238E27FC236}">
                      <a16:creationId xmlns:a16="http://schemas.microsoft.com/office/drawing/2014/main" id="{2E3F8A6A-8122-BC43-9D27-5C1244AB184B}"/>
                    </a:ext>
                  </a:extLst>
                </p:cNvPr>
                <p:cNvGrpSpPr/>
                <p:nvPr/>
              </p:nvGrpSpPr>
              <p:grpSpPr>
                <a:xfrm>
                  <a:off x="15717003" y="1342746"/>
                  <a:ext cx="558982" cy="211369"/>
                  <a:chOff x="2438400" y="3721100"/>
                  <a:chExt cx="417286" cy="165100"/>
                </a:xfrm>
                <a:solidFill>
                  <a:srgbClr val="355450"/>
                </a:solidFill>
              </p:grpSpPr>
              <p:sp>
                <p:nvSpPr>
                  <p:cNvPr id="1015" name="Rectangle 1014">
                    <a:extLst>
                      <a:ext uri="{FF2B5EF4-FFF2-40B4-BE49-F238E27FC236}">
                        <a16:creationId xmlns:a16="http://schemas.microsoft.com/office/drawing/2014/main" id="{250B2E2A-09E0-C44F-A380-E263C822E49D}"/>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6" name="Rectangle 1015">
                    <a:extLst>
                      <a:ext uri="{FF2B5EF4-FFF2-40B4-BE49-F238E27FC236}">
                        <a16:creationId xmlns:a16="http://schemas.microsoft.com/office/drawing/2014/main" id="{23DADE85-AFD9-094D-9A15-4F46395DC54D}"/>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7" name="Rectangle 1016">
                    <a:extLst>
                      <a:ext uri="{FF2B5EF4-FFF2-40B4-BE49-F238E27FC236}">
                        <a16:creationId xmlns:a16="http://schemas.microsoft.com/office/drawing/2014/main" id="{E50C08FC-6B4B-FB4D-B382-0C49DD3862D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3" name="Group 1002">
                  <a:extLst>
                    <a:ext uri="{FF2B5EF4-FFF2-40B4-BE49-F238E27FC236}">
                      <a16:creationId xmlns:a16="http://schemas.microsoft.com/office/drawing/2014/main" id="{991090C3-F5DC-874D-99A4-C02D52C2E355}"/>
                    </a:ext>
                  </a:extLst>
                </p:cNvPr>
                <p:cNvGrpSpPr/>
                <p:nvPr/>
              </p:nvGrpSpPr>
              <p:grpSpPr>
                <a:xfrm>
                  <a:off x="15717003" y="1640746"/>
                  <a:ext cx="558982" cy="211369"/>
                  <a:chOff x="2438400" y="3721100"/>
                  <a:chExt cx="417286" cy="165100"/>
                </a:xfrm>
                <a:solidFill>
                  <a:srgbClr val="355450"/>
                </a:solidFill>
              </p:grpSpPr>
              <p:sp>
                <p:nvSpPr>
                  <p:cNvPr id="1012" name="Rectangle 1011">
                    <a:extLst>
                      <a:ext uri="{FF2B5EF4-FFF2-40B4-BE49-F238E27FC236}">
                        <a16:creationId xmlns:a16="http://schemas.microsoft.com/office/drawing/2014/main" id="{69B24C2B-E3AF-9947-B9A6-1199C2B8B54C}"/>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3" name="Rectangle 1012">
                    <a:extLst>
                      <a:ext uri="{FF2B5EF4-FFF2-40B4-BE49-F238E27FC236}">
                        <a16:creationId xmlns:a16="http://schemas.microsoft.com/office/drawing/2014/main" id="{D5465B81-E5F6-3249-B445-615DB07EB8CD}"/>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4" name="Rectangle 1013">
                    <a:extLst>
                      <a:ext uri="{FF2B5EF4-FFF2-40B4-BE49-F238E27FC236}">
                        <a16:creationId xmlns:a16="http://schemas.microsoft.com/office/drawing/2014/main" id="{3D008231-26D0-404B-9F88-C4594219447D}"/>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4" name="Group 1003">
                  <a:extLst>
                    <a:ext uri="{FF2B5EF4-FFF2-40B4-BE49-F238E27FC236}">
                      <a16:creationId xmlns:a16="http://schemas.microsoft.com/office/drawing/2014/main" id="{A80D8FB6-B202-794B-BB37-9243E0773158}"/>
                    </a:ext>
                  </a:extLst>
                </p:cNvPr>
                <p:cNvGrpSpPr/>
                <p:nvPr/>
              </p:nvGrpSpPr>
              <p:grpSpPr>
                <a:xfrm>
                  <a:off x="15717003" y="1938746"/>
                  <a:ext cx="558982" cy="211369"/>
                  <a:chOff x="2438400" y="3721100"/>
                  <a:chExt cx="417286" cy="165100"/>
                </a:xfrm>
                <a:solidFill>
                  <a:srgbClr val="355450"/>
                </a:solidFill>
              </p:grpSpPr>
              <p:sp>
                <p:nvSpPr>
                  <p:cNvPr id="1009" name="Rectangle 1008">
                    <a:extLst>
                      <a:ext uri="{FF2B5EF4-FFF2-40B4-BE49-F238E27FC236}">
                        <a16:creationId xmlns:a16="http://schemas.microsoft.com/office/drawing/2014/main" id="{975A1518-8781-4446-BA77-73D6EE25D5C0}"/>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0" name="Rectangle 1009">
                    <a:extLst>
                      <a:ext uri="{FF2B5EF4-FFF2-40B4-BE49-F238E27FC236}">
                        <a16:creationId xmlns:a16="http://schemas.microsoft.com/office/drawing/2014/main" id="{74E82125-26E5-B14C-BC6F-486674B3EFDB}"/>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1" name="Rectangle 1010">
                    <a:extLst>
                      <a:ext uri="{FF2B5EF4-FFF2-40B4-BE49-F238E27FC236}">
                        <a16:creationId xmlns:a16="http://schemas.microsoft.com/office/drawing/2014/main" id="{28BF9A29-0E15-D54D-A596-56117ABF727F}"/>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05" name="Group 1004">
                  <a:extLst>
                    <a:ext uri="{FF2B5EF4-FFF2-40B4-BE49-F238E27FC236}">
                      <a16:creationId xmlns:a16="http://schemas.microsoft.com/office/drawing/2014/main" id="{FF5C06E9-8DBC-8548-AC5E-6A7933334C7C}"/>
                    </a:ext>
                  </a:extLst>
                </p:cNvPr>
                <p:cNvGrpSpPr/>
                <p:nvPr/>
              </p:nvGrpSpPr>
              <p:grpSpPr>
                <a:xfrm>
                  <a:off x="15717003" y="2236746"/>
                  <a:ext cx="558982" cy="211369"/>
                  <a:chOff x="2438400" y="3721100"/>
                  <a:chExt cx="417286" cy="165100"/>
                </a:xfrm>
                <a:solidFill>
                  <a:srgbClr val="355450"/>
                </a:solidFill>
              </p:grpSpPr>
              <p:sp>
                <p:nvSpPr>
                  <p:cNvPr id="1006" name="Rectangle 1005">
                    <a:extLst>
                      <a:ext uri="{FF2B5EF4-FFF2-40B4-BE49-F238E27FC236}">
                        <a16:creationId xmlns:a16="http://schemas.microsoft.com/office/drawing/2014/main" id="{0AE5F593-9D7F-E14B-9A94-1324ACACC716}"/>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7" name="Rectangle 1006">
                    <a:extLst>
                      <a:ext uri="{FF2B5EF4-FFF2-40B4-BE49-F238E27FC236}">
                        <a16:creationId xmlns:a16="http://schemas.microsoft.com/office/drawing/2014/main" id="{CBE3AA8A-A05B-4B4A-9136-6A693C3B04B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8" name="Rectangle 1007">
                    <a:extLst>
                      <a:ext uri="{FF2B5EF4-FFF2-40B4-BE49-F238E27FC236}">
                        <a16:creationId xmlns:a16="http://schemas.microsoft.com/office/drawing/2014/main" id="{CC807759-F980-264B-92DD-96FFBB716137}"/>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5" name="Group 764">
                <a:extLst>
                  <a:ext uri="{FF2B5EF4-FFF2-40B4-BE49-F238E27FC236}">
                    <a16:creationId xmlns:a16="http://schemas.microsoft.com/office/drawing/2014/main" id="{E7138989-17EF-6A45-9231-05AD7535B2F2}"/>
                  </a:ext>
                </a:extLst>
              </p:cNvPr>
              <p:cNvGrpSpPr/>
              <p:nvPr/>
            </p:nvGrpSpPr>
            <p:grpSpPr>
              <a:xfrm>
                <a:off x="546585" y="5117989"/>
                <a:ext cx="1164455" cy="1744436"/>
                <a:chOff x="-1397498" y="5131703"/>
                <a:chExt cx="1164455" cy="1744436"/>
              </a:xfrm>
            </p:grpSpPr>
            <p:sp>
              <p:nvSpPr>
                <p:cNvPr id="978" name="Rectangle: Top Corners Rounded 226">
                  <a:extLst>
                    <a:ext uri="{FF2B5EF4-FFF2-40B4-BE49-F238E27FC236}">
                      <a16:creationId xmlns:a16="http://schemas.microsoft.com/office/drawing/2014/main" id="{D37ACF0D-4CA5-A546-B726-51F2C80B39A4}"/>
                    </a:ext>
                  </a:extLst>
                </p:cNvPr>
                <p:cNvSpPr/>
                <p:nvPr/>
              </p:nvSpPr>
              <p:spPr>
                <a:xfrm>
                  <a:off x="-1397498" y="5131703"/>
                  <a:ext cx="1164455" cy="1744436"/>
                </a:xfrm>
                <a:prstGeom prst="round2SameRect">
                  <a:avLst>
                    <a:gd name="adj1" fmla="val 23415"/>
                    <a:gd name="adj2" fmla="val 0"/>
                  </a:avLst>
                </a:prstGeom>
                <a:solidFill>
                  <a:srgbClr val="3F12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9" name="Group 978">
                  <a:extLst>
                    <a:ext uri="{FF2B5EF4-FFF2-40B4-BE49-F238E27FC236}">
                      <a16:creationId xmlns:a16="http://schemas.microsoft.com/office/drawing/2014/main" id="{D861D9A8-897A-154F-8A11-4D5B719CFCEF}"/>
                    </a:ext>
                  </a:extLst>
                </p:cNvPr>
                <p:cNvGrpSpPr/>
                <p:nvPr/>
              </p:nvGrpSpPr>
              <p:grpSpPr>
                <a:xfrm>
                  <a:off x="-1225640" y="5353598"/>
                  <a:ext cx="820737" cy="124080"/>
                  <a:chOff x="-1249022" y="5384545"/>
                  <a:chExt cx="820737" cy="124080"/>
                </a:xfrm>
              </p:grpSpPr>
              <p:sp>
                <p:nvSpPr>
                  <p:cNvPr id="995" name="Rectangle: Rounded Corners 243">
                    <a:extLst>
                      <a:ext uri="{FF2B5EF4-FFF2-40B4-BE49-F238E27FC236}">
                        <a16:creationId xmlns:a16="http://schemas.microsoft.com/office/drawing/2014/main" id="{4B79A5F0-9ACC-CC40-B980-8FBAA1FC6BFE}"/>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6" name="Rectangle: Rounded Corners 244">
                    <a:extLst>
                      <a:ext uri="{FF2B5EF4-FFF2-40B4-BE49-F238E27FC236}">
                        <a16:creationId xmlns:a16="http://schemas.microsoft.com/office/drawing/2014/main" id="{6F8FAF17-13E5-0C41-8A13-971605E6FAEE}"/>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0" name="Group 979">
                  <a:extLst>
                    <a:ext uri="{FF2B5EF4-FFF2-40B4-BE49-F238E27FC236}">
                      <a16:creationId xmlns:a16="http://schemas.microsoft.com/office/drawing/2014/main" id="{4DCE393B-734B-EB47-93D1-422D75F66ABD}"/>
                    </a:ext>
                  </a:extLst>
                </p:cNvPr>
                <p:cNvGrpSpPr/>
                <p:nvPr/>
              </p:nvGrpSpPr>
              <p:grpSpPr>
                <a:xfrm>
                  <a:off x="-1224143" y="5563252"/>
                  <a:ext cx="820737" cy="124080"/>
                  <a:chOff x="-1249022" y="5384545"/>
                  <a:chExt cx="820737" cy="124080"/>
                </a:xfrm>
              </p:grpSpPr>
              <p:sp>
                <p:nvSpPr>
                  <p:cNvPr id="993" name="Rectangle: Rounded Corners 241">
                    <a:extLst>
                      <a:ext uri="{FF2B5EF4-FFF2-40B4-BE49-F238E27FC236}">
                        <a16:creationId xmlns:a16="http://schemas.microsoft.com/office/drawing/2014/main" id="{2E9A0B2D-6DC8-E34C-A414-DE73D40DAC3E}"/>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4" name="Rectangle: Rounded Corners 242">
                    <a:extLst>
                      <a:ext uri="{FF2B5EF4-FFF2-40B4-BE49-F238E27FC236}">
                        <a16:creationId xmlns:a16="http://schemas.microsoft.com/office/drawing/2014/main" id="{A73AA120-D22C-ED43-9DD5-D60A845CBF80}"/>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1" name="Group 980">
                  <a:extLst>
                    <a:ext uri="{FF2B5EF4-FFF2-40B4-BE49-F238E27FC236}">
                      <a16:creationId xmlns:a16="http://schemas.microsoft.com/office/drawing/2014/main" id="{A22AD560-7776-1142-AEFA-E0CCCAFFFF3C}"/>
                    </a:ext>
                  </a:extLst>
                </p:cNvPr>
                <p:cNvGrpSpPr/>
                <p:nvPr/>
              </p:nvGrpSpPr>
              <p:grpSpPr>
                <a:xfrm>
                  <a:off x="-1222646" y="5772906"/>
                  <a:ext cx="820737" cy="124080"/>
                  <a:chOff x="-1249022" y="5384545"/>
                  <a:chExt cx="820737" cy="124080"/>
                </a:xfrm>
              </p:grpSpPr>
              <p:sp>
                <p:nvSpPr>
                  <p:cNvPr id="991" name="Rectangle: Rounded Corners 239">
                    <a:extLst>
                      <a:ext uri="{FF2B5EF4-FFF2-40B4-BE49-F238E27FC236}">
                        <a16:creationId xmlns:a16="http://schemas.microsoft.com/office/drawing/2014/main" id="{9BE4B0D7-775D-F041-8057-3F7293101BD3}"/>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2" name="Rectangle: Rounded Corners 240">
                    <a:extLst>
                      <a:ext uri="{FF2B5EF4-FFF2-40B4-BE49-F238E27FC236}">
                        <a16:creationId xmlns:a16="http://schemas.microsoft.com/office/drawing/2014/main" id="{AE97A90E-2E68-3E43-AAE8-898BBDBB3FED}"/>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2" name="Group 981">
                  <a:extLst>
                    <a:ext uri="{FF2B5EF4-FFF2-40B4-BE49-F238E27FC236}">
                      <a16:creationId xmlns:a16="http://schemas.microsoft.com/office/drawing/2014/main" id="{76426DE2-24CA-DD43-85E1-932997E4BEA8}"/>
                    </a:ext>
                  </a:extLst>
                </p:cNvPr>
                <p:cNvGrpSpPr/>
                <p:nvPr/>
              </p:nvGrpSpPr>
              <p:grpSpPr>
                <a:xfrm>
                  <a:off x="-1221149" y="5982560"/>
                  <a:ext cx="820737" cy="124080"/>
                  <a:chOff x="-1249022" y="5384545"/>
                  <a:chExt cx="820737" cy="124080"/>
                </a:xfrm>
              </p:grpSpPr>
              <p:sp>
                <p:nvSpPr>
                  <p:cNvPr id="989" name="Rectangle: Rounded Corners 237">
                    <a:extLst>
                      <a:ext uri="{FF2B5EF4-FFF2-40B4-BE49-F238E27FC236}">
                        <a16:creationId xmlns:a16="http://schemas.microsoft.com/office/drawing/2014/main" id="{4DB0FF19-43FF-6A4A-B0CC-8708D7F2E064}"/>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0" name="Rectangle: Rounded Corners 238">
                    <a:extLst>
                      <a:ext uri="{FF2B5EF4-FFF2-40B4-BE49-F238E27FC236}">
                        <a16:creationId xmlns:a16="http://schemas.microsoft.com/office/drawing/2014/main" id="{5EA21BAA-6DDF-0945-9B8C-8156E43BE37C}"/>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3" name="Group 982">
                  <a:extLst>
                    <a:ext uri="{FF2B5EF4-FFF2-40B4-BE49-F238E27FC236}">
                      <a16:creationId xmlns:a16="http://schemas.microsoft.com/office/drawing/2014/main" id="{CBC00EC7-8575-D244-849E-52F5786CB16C}"/>
                    </a:ext>
                  </a:extLst>
                </p:cNvPr>
                <p:cNvGrpSpPr/>
                <p:nvPr/>
              </p:nvGrpSpPr>
              <p:grpSpPr>
                <a:xfrm>
                  <a:off x="-1219652" y="6192214"/>
                  <a:ext cx="820737" cy="124080"/>
                  <a:chOff x="-1249022" y="5384545"/>
                  <a:chExt cx="820737" cy="124080"/>
                </a:xfrm>
              </p:grpSpPr>
              <p:sp>
                <p:nvSpPr>
                  <p:cNvPr id="987" name="Rectangle: Rounded Corners 235">
                    <a:extLst>
                      <a:ext uri="{FF2B5EF4-FFF2-40B4-BE49-F238E27FC236}">
                        <a16:creationId xmlns:a16="http://schemas.microsoft.com/office/drawing/2014/main" id="{B9467111-E6BF-2548-8B32-8351C6BAC8DE}"/>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8" name="Rectangle: Rounded Corners 236">
                    <a:extLst>
                      <a:ext uri="{FF2B5EF4-FFF2-40B4-BE49-F238E27FC236}">
                        <a16:creationId xmlns:a16="http://schemas.microsoft.com/office/drawing/2014/main" id="{F987DCFF-D914-B74A-BCB1-B451CBD29AAF}"/>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84" name="Group 983">
                  <a:extLst>
                    <a:ext uri="{FF2B5EF4-FFF2-40B4-BE49-F238E27FC236}">
                      <a16:creationId xmlns:a16="http://schemas.microsoft.com/office/drawing/2014/main" id="{6660D3E1-34FF-BF41-A6C3-26D11E1DE4C5}"/>
                    </a:ext>
                  </a:extLst>
                </p:cNvPr>
                <p:cNvGrpSpPr/>
                <p:nvPr/>
              </p:nvGrpSpPr>
              <p:grpSpPr>
                <a:xfrm>
                  <a:off x="-1218155" y="6401868"/>
                  <a:ext cx="820737" cy="124080"/>
                  <a:chOff x="-1249022" y="5384545"/>
                  <a:chExt cx="820737" cy="124080"/>
                </a:xfrm>
              </p:grpSpPr>
              <p:sp>
                <p:nvSpPr>
                  <p:cNvPr id="985" name="Rectangle: Rounded Corners 233">
                    <a:extLst>
                      <a:ext uri="{FF2B5EF4-FFF2-40B4-BE49-F238E27FC236}">
                        <a16:creationId xmlns:a16="http://schemas.microsoft.com/office/drawing/2014/main" id="{356CC736-C787-0D44-A745-8A3CB12055C4}"/>
                      </a:ext>
                    </a:extLst>
                  </p:cNvPr>
                  <p:cNvSpPr/>
                  <p:nvPr/>
                </p:nvSpPr>
                <p:spPr>
                  <a:xfrm>
                    <a:off x="-124902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6" name="Rectangle: Rounded Corners 234">
                    <a:extLst>
                      <a:ext uri="{FF2B5EF4-FFF2-40B4-BE49-F238E27FC236}">
                        <a16:creationId xmlns:a16="http://schemas.microsoft.com/office/drawing/2014/main" id="{1A94AFC2-137C-E64E-B1AF-E770F0821B93}"/>
                      </a:ext>
                    </a:extLst>
                  </p:cNvPr>
                  <p:cNvSpPr/>
                  <p:nvPr/>
                </p:nvSpPr>
                <p:spPr>
                  <a:xfrm>
                    <a:off x="-791482" y="5384545"/>
                    <a:ext cx="363197" cy="12408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6" name="Group 765">
                <a:extLst>
                  <a:ext uri="{FF2B5EF4-FFF2-40B4-BE49-F238E27FC236}">
                    <a16:creationId xmlns:a16="http://schemas.microsoft.com/office/drawing/2014/main" id="{83E3465C-64F7-CC4D-A192-C635CD4F02F9}"/>
                  </a:ext>
                </a:extLst>
              </p:cNvPr>
              <p:cNvGrpSpPr/>
              <p:nvPr/>
            </p:nvGrpSpPr>
            <p:grpSpPr>
              <a:xfrm>
                <a:off x="9379490" y="5546380"/>
                <a:ext cx="756148" cy="1312887"/>
                <a:chOff x="10151565" y="5545113"/>
                <a:chExt cx="756148" cy="1312887"/>
              </a:xfrm>
            </p:grpSpPr>
            <p:sp>
              <p:nvSpPr>
                <p:cNvPr id="959" name="Rectangle: Top Corners Rounded 207">
                  <a:extLst>
                    <a:ext uri="{FF2B5EF4-FFF2-40B4-BE49-F238E27FC236}">
                      <a16:creationId xmlns:a16="http://schemas.microsoft.com/office/drawing/2014/main" id="{1096C5DF-6A53-3741-BA4F-EC8A6553A2F8}"/>
                    </a:ext>
                  </a:extLst>
                </p:cNvPr>
                <p:cNvSpPr/>
                <p:nvPr/>
              </p:nvSpPr>
              <p:spPr>
                <a:xfrm>
                  <a:off x="10151565" y="5545113"/>
                  <a:ext cx="756148" cy="1312887"/>
                </a:xfrm>
                <a:prstGeom prst="round2SameRect">
                  <a:avLst>
                    <a:gd name="adj1" fmla="val 23415"/>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60" name="Group 959">
                  <a:extLst>
                    <a:ext uri="{FF2B5EF4-FFF2-40B4-BE49-F238E27FC236}">
                      <a16:creationId xmlns:a16="http://schemas.microsoft.com/office/drawing/2014/main" id="{6843EA0E-A339-3C48-92FD-1BBA26CBC228}"/>
                    </a:ext>
                  </a:extLst>
                </p:cNvPr>
                <p:cNvGrpSpPr/>
                <p:nvPr/>
              </p:nvGrpSpPr>
              <p:grpSpPr>
                <a:xfrm>
                  <a:off x="10257033" y="5732740"/>
                  <a:ext cx="545212" cy="84264"/>
                  <a:chOff x="-1249022" y="5384545"/>
                  <a:chExt cx="820737" cy="124080"/>
                </a:xfrm>
                <a:solidFill>
                  <a:srgbClr val="444444"/>
                </a:solidFill>
              </p:grpSpPr>
              <p:sp>
                <p:nvSpPr>
                  <p:cNvPr id="976" name="Rectangle: Rounded Corners 224">
                    <a:extLst>
                      <a:ext uri="{FF2B5EF4-FFF2-40B4-BE49-F238E27FC236}">
                        <a16:creationId xmlns:a16="http://schemas.microsoft.com/office/drawing/2014/main" id="{F46C8354-F597-A94D-A8F5-FD95BACA7F8B}"/>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7" name="Rectangle: Rounded Corners 225">
                    <a:extLst>
                      <a:ext uri="{FF2B5EF4-FFF2-40B4-BE49-F238E27FC236}">
                        <a16:creationId xmlns:a16="http://schemas.microsoft.com/office/drawing/2014/main" id="{5C71767A-7F2D-014E-A770-4CE2902C0B50}"/>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1" name="Group 960">
                  <a:extLst>
                    <a:ext uri="{FF2B5EF4-FFF2-40B4-BE49-F238E27FC236}">
                      <a16:creationId xmlns:a16="http://schemas.microsoft.com/office/drawing/2014/main" id="{15D1E79B-966B-9941-A240-91727BC1ED3B}"/>
                    </a:ext>
                  </a:extLst>
                </p:cNvPr>
                <p:cNvGrpSpPr/>
                <p:nvPr/>
              </p:nvGrpSpPr>
              <p:grpSpPr>
                <a:xfrm>
                  <a:off x="10254023" y="5865969"/>
                  <a:ext cx="545212" cy="84264"/>
                  <a:chOff x="-1249022" y="5384545"/>
                  <a:chExt cx="820737" cy="124080"/>
                </a:xfrm>
                <a:solidFill>
                  <a:srgbClr val="444444"/>
                </a:solidFill>
              </p:grpSpPr>
              <p:sp>
                <p:nvSpPr>
                  <p:cNvPr id="974" name="Rectangle: Rounded Corners 222">
                    <a:extLst>
                      <a:ext uri="{FF2B5EF4-FFF2-40B4-BE49-F238E27FC236}">
                        <a16:creationId xmlns:a16="http://schemas.microsoft.com/office/drawing/2014/main" id="{53A8CF43-655C-AE45-8A9C-AC6F11B85584}"/>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5" name="Rectangle: Rounded Corners 223">
                    <a:extLst>
                      <a:ext uri="{FF2B5EF4-FFF2-40B4-BE49-F238E27FC236}">
                        <a16:creationId xmlns:a16="http://schemas.microsoft.com/office/drawing/2014/main" id="{766F733D-8417-C14E-83F0-915F681D2D1C}"/>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2" name="Group 961">
                  <a:extLst>
                    <a:ext uri="{FF2B5EF4-FFF2-40B4-BE49-F238E27FC236}">
                      <a16:creationId xmlns:a16="http://schemas.microsoft.com/office/drawing/2014/main" id="{FCB431A4-26F1-6644-B71D-22F250FF95FE}"/>
                    </a:ext>
                  </a:extLst>
                </p:cNvPr>
                <p:cNvGrpSpPr/>
                <p:nvPr/>
              </p:nvGrpSpPr>
              <p:grpSpPr>
                <a:xfrm>
                  <a:off x="10251013" y="5999198"/>
                  <a:ext cx="545212" cy="84264"/>
                  <a:chOff x="-1249022" y="5384545"/>
                  <a:chExt cx="820737" cy="124080"/>
                </a:xfrm>
                <a:solidFill>
                  <a:srgbClr val="444444"/>
                </a:solidFill>
              </p:grpSpPr>
              <p:sp>
                <p:nvSpPr>
                  <p:cNvPr id="972" name="Rectangle: Rounded Corners 220">
                    <a:extLst>
                      <a:ext uri="{FF2B5EF4-FFF2-40B4-BE49-F238E27FC236}">
                        <a16:creationId xmlns:a16="http://schemas.microsoft.com/office/drawing/2014/main" id="{83306E11-16C1-5040-A906-E51127A05FBF}"/>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3" name="Rectangle: Rounded Corners 221">
                    <a:extLst>
                      <a:ext uri="{FF2B5EF4-FFF2-40B4-BE49-F238E27FC236}">
                        <a16:creationId xmlns:a16="http://schemas.microsoft.com/office/drawing/2014/main" id="{7A67FFE1-C40D-054F-A754-573B4BABFF9B}"/>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3" name="Group 962">
                  <a:extLst>
                    <a:ext uri="{FF2B5EF4-FFF2-40B4-BE49-F238E27FC236}">
                      <a16:creationId xmlns:a16="http://schemas.microsoft.com/office/drawing/2014/main" id="{C69CF7E1-4200-D444-A473-116F29004F32}"/>
                    </a:ext>
                  </a:extLst>
                </p:cNvPr>
                <p:cNvGrpSpPr/>
                <p:nvPr/>
              </p:nvGrpSpPr>
              <p:grpSpPr>
                <a:xfrm>
                  <a:off x="10248003" y="6132427"/>
                  <a:ext cx="545212" cy="84264"/>
                  <a:chOff x="-1249022" y="5384545"/>
                  <a:chExt cx="820737" cy="124080"/>
                </a:xfrm>
                <a:solidFill>
                  <a:srgbClr val="444444"/>
                </a:solidFill>
              </p:grpSpPr>
              <p:sp>
                <p:nvSpPr>
                  <p:cNvPr id="970" name="Rectangle: Rounded Corners 218">
                    <a:extLst>
                      <a:ext uri="{FF2B5EF4-FFF2-40B4-BE49-F238E27FC236}">
                        <a16:creationId xmlns:a16="http://schemas.microsoft.com/office/drawing/2014/main" id="{0893A16D-D888-F646-AFBB-AC617C1BFAC2}"/>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1" name="Rectangle: Rounded Corners 219">
                    <a:extLst>
                      <a:ext uri="{FF2B5EF4-FFF2-40B4-BE49-F238E27FC236}">
                        <a16:creationId xmlns:a16="http://schemas.microsoft.com/office/drawing/2014/main" id="{6734C7BA-B3BE-054D-9793-1603168EA4B4}"/>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4" name="Group 963">
                  <a:extLst>
                    <a:ext uri="{FF2B5EF4-FFF2-40B4-BE49-F238E27FC236}">
                      <a16:creationId xmlns:a16="http://schemas.microsoft.com/office/drawing/2014/main" id="{BC8C818C-65CF-6A47-AA07-425F452BBE07}"/>
                    </a:ext>
                  </a:extLst>
                </p:cNvPr>
                <p:cNvGrpSpPr/>
                <p:nvPr/>
              </p:nvGrpSpPr>
              <p:grpSpPr>
                <a:xfrm>
                  <a:off x="10244993" y="6265656"/>
                  <a:ext cx="545212" cy="84264"/>
                  <a:chOff x="-1249022" y="5384545"/>
                  <a:chExt cx="820737" cy="124080"/>
                </a:xfrm>
                <a:solidFill>
                  <a:srgbClr val="444444"/>
                </a:solidFill>
              </p:grpSpPr>
              <p:sp>
                <p:nvSpPr>
                  <p:cNvPr id="968" name="Rectangle: Rounded Corners 216">
                    <a:extLst>
                      <a:ext uri="{FF2B5EF4-FFF2-40B4-BE49-F238E27FC236}">
                        <a16:creationId xmlns:a16="http://schemas.microsoft.com/office/drawing/2014/main" id="{55497247-2D3F-C442-AB43-806932F4F97F}"/>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9" name="Rectangle: Rounded Corners 217">
                    <a:extLst>
                      <a:ext uri="{FF2B5EF4-FFF2-40B4-BE49-F238E27FC236}">
                        <a16:creationId xmlns:a16="http://schemas.microsoft.com/office/drawing/2014/main" id="{6EEAE3D0-363C-A849-88A8-1882B697926C}"/>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5" name="Group 964">
                  <a:extLst>
                    <a:ext uri="{FF2B5EF4-FFF2-40B4-BE49-F238E27FC236}">
                      <a16:creationId xmlns:a16="http://schemas.microsoft.com/office/drawing/2014/main" id="{3A030B88-17E9-2B4A-B3DA-BA2543E06F6A}"/>
                    </a:ext>
                  </a:extLst>
                </p:cNvPr>
                <p:cNvGrpSpPr/>
                <p:nvPr/>
              </p:nvGrpSpPr>
              <p:grpSpPr>
                <a:xfrm>
                  <a:off x="10241983" y="6398885"/>
                  <a:ext cx="545212" cy="84264"/>
                  <a:chOff x="-1249022" y="5384545"/>
                  <a:chExt cx="820737" cy="124080"/>
                </a:xfrm>
                <a:solidFill>
                  <a:srgbClr val="444444"/>
                </a:solidFill>
              </p:grpSpPr>
              <p:sp>
                <p:nvSpPr>
                  <p:cNvPr id="966" name="Rectangle: Rounded Corners 214">
                    <a:extLst>
                      <a:ext uri="{FF2B5EF4-FFF2-40B4-BE49-F238E27FC236}">
                        <a16:creationId xmlns:a16="http://schemas.microsoft.com/office/drawing/2014/main" id="{66A60F78-BF78-4D40-90BE-16DAD593C6A0}"/>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7" name="Rectangle: Rounded Corners 215">
                    <a:extLst>
                      <a:ext uri="{FF2B5EF4-FFF2-40B4-BE49-F238E27FC236}">
                        <a16:creationId xmlns:a16="http://schemas.microsoft.com/office/drawing/2014/main" id="{70D3EA9E-CFD0-7544-9BD2-75E599724500}"/>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7" name="Group 766">
                <a:extLst>
                  <a:ext uri="{FF2B5EF4-FFF2-40B4-BE49-F238E27FC236}">
                    <a16:creationId xmlns:a16="http://schemas.microsoft.com/office/drawing/2014/main" id="{B370129D-3AD8-254E-8F8C-7C11626DFF08}"/>
                  </a:ext>
                </a:extLst>
              </p:cNvPr>
              <p:cNvGrpSpPr/>
              <p:nvPr/>
            </p:nvGrpSpPr>
            <p:grpSpPr>
              <a:xfrm>
                <a:off x="8625418" y="3901510"/>
                <a:ext cx="754743" cy="2961613"/>
                <a:chOff x="4760684" y="3921745"/>
                <a:chExt cx="754743" cy="2961613"/>
              </a:xfrm>
            </p:grpSpPr>
            <p:sp>
              <p:nvSpPr>
                <p:cNvPr id="922" name="Rectangle: Top Corners Rounded 170">
                  <a:extLst>
                    <a:ext uri="{FF2B5EF4-FFF2-40B4-BE49-F238E27FC236}">
                      <a16:creationId xmlns:a16="http://schemas.microsoft.com/office/drawing/2014/main" id="{7127A9EF-679C-CB47-9F41-1B6F0C9067B8}"/>
                    </a:ext>
                  </a:extLst>
                </p:cNvPr>
                <p:cNvSpPr/>
                <p:nvPr/>
              </p:nvSpPr>
              <p:spPr>
                <a:xfrm>
                  <a:off x="4760684" y="4465860"/>
                  <a:ext cx="754743" cy="2417498"/>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 name="Rectangle: Top Corners Rounded 171">
                  <a:extLst>
                    <a:ext uri="{FF2B5EF4-FFF2-40B4-BE49-F238E27FC236}">
                      <a16:creationId xmlns:a16="http://schemas.microsoft.com/office/drawing/2014/main" id="{9D67CDA9-7355-2A40-AD6B-ED91F964BE47}"/>
                    </a:ext>
                  </a:extLst>
                </p:cNvPr>
                <p:cNvSpPr/>
                <p:nvPr/>
              </p:nvSpPr>
              <p:spPr>
                <a:xfrm>
                  <a:off x="4881750" y="4201696"/>
                  <a:ext cx="512609" cy="56352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4" name="Rectangle: Top Corners Rounded 172">
                  <a:extLst>
                    <a:ext uri="{FF2B5EF4-FFF2-40B4-BE49-F238E27FC236}">
                      <a16:creationId xmlns:a16="http://schemas.microsoft.com/office/drawing/2014/main" id="{DAE6480A-A727-364E-88D1-3373027DD62D}"/>
                    </a:ext>
                  </a:extLst>
                </p:cNvPr>
                <p:cNvSpPr/>
                <p:nvPr/>
              </p:nvSpPr>
              <p:spPr>
                <a:xfrm>
                  <a:off x="5060092" y="3921745"/>
                  <a:ext cx="155924" cy="56352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5" name="Group 924">
                  <a:extLst>
                    <a:ext uri="{FF2B5EF4-FFF2-40B4-BE49-F238E27FC236}">
                      <a16:creationId xmlns:a16="http://schemas.microsoft.com/office/drawing/2014/main" id="{DC4445B8-4EB2-1C49-BF4A-86150CB678FE}"/>
                    </a:ext>
                  </a:extLst>
                </p:cNvPr>
                <p:cNvGrpSpPr/>
                <p:nvPr/>
              </p:nvGrpSpPr>
              <p:grpSpPr>
                <a:xfrm>
                  <a:off x="4869311" y="4742081"/>
                  <a:ext cx="537486" cy="149686"/>
                  <a:chOff x="4881750" y="4794238"/>
                  <a:chExt cx="537486" cy="149686"/>
                </a:xfrm>
              </p:grpSpPr>
              <p:sp>
                <p:nvSpPr>
                  <p:cNvPr id="955" name="Rectangle 954">
                    <a:extLst>
                      <a:ext uri="{FF2B5EF4-FFF2-40B4-BE49-F238E27FC236}">
                        <a16:creationId xmlns:a16="http://schemas.microsoft.com/office/drawing/2014/main" id="{407DFF4F-DB29-0640-90D3-64B9825E4C8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6" name="Rectangle 955">
                    <a:extLst>
                      <a:ext uri="{FF2B5EF4-FFF2-40B4-BE49-F238E27FC236}">
                        <a16:creationId xmlns:a16="http://schemas.microsoft.com/office/drawing/2014/main" id="{7D50D24D-8D39-5046-B25C-2463D9E87FE1}"/>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7" name="Rectangle 956">
                    <a:extLst>
                      <a:ext uri="{FF2B5EF4-FFF2-40B4-BE49-F238E27FC236}">
                        <a16:creationId xmlns:a16="http://schemas.microsoft.com/office/drawing/2014/main" id="{5CB3053D-2042-EA48-9481-59F38ADB638F}"/>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8" name="Rectangle 957">
                    <a:extLst>
                      <a:ext uri="{FF2B5EF4-FFF2-40B4-BE49-F238E27FC236}">
                        <a16:creationId xmlns:a16="http://schemas.microsoft.com/office/drawing/2014/main" id="{4C26C77C-FB44-2342-9166-5992BB909549}"/>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26" name="Group 925">
                  <a:extLst>
                    <a:ext uri="{FF2B5EF4-FFF2-40B4-BE49-F238E27FC236}">
                      <a16:creationId xmlns:a16="http://schemas.microsoft.com/office/drawing/2014/main" id="{8900AEDA-CBCD-5542-8772-CC450CA78163}"/>
                    </a:ext>
                  </a:extLst>
                </p:cNvPr>
                <p:cNvGrpSpPr/>
                <p:nvPr/>
              </p:nvGrpSpPr>
              <p:grpSpPr>
                <a:xfrm>
                  <a:off x="4869311" y="4968953"/>
                  <a:ext cx="537486" cy="149686"/>
                  <a:chOff x="4881750" y="4794238"/>
                  <a:chExt cx="537486" cy="149686"/>
                </a:xfrm>
              </p:grpSpPr>
              <p:sp>
                <p:nvSpPr>
                  <p:cNvPr id="951" name="Rectangle 950">
                    <a:extLst>
                      <a:ext uri="{FF2B5EF4-FFF2-40B4-BE49-F238E27FC236}">
                        <a16:creationId xmlns:a16="http://schemas.microsoft.com/office/drawing/2014/main" id="{D2A5B970-BDF3-4641-964D-845FBD4EA1BF}"/>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2" name="Rectangle 951">
                    <a:extLst>
                      <a:ext uri="{FF2B5EF4-FFF2-40B4-BE49-F238E27FC236}">
                        <a16:creationId xmlns:a16="http://schemas.microsoft.com/office/drawing/2014/main" id="{E2C78026-ECF0-544A-AE83-9464CB2B277B}"/>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3" name="Rectangle 952">
                    <a:extLst>
                      <a:ext uri="{FF2B5EF4-FFF2-40B4-BE49-F238E27FC236}">
                        <a16:creationId xmlns:a16="http://schemas.microsoft.com/office/drawing/2014/main" id="{C834DA99-9D1C-FD47-B4B0-C651E731FA70}"/>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4" name="Rectangle 953">
                    <a:extLst>
                      <a:ext uri="{FF2B5EF4-FFF2-40B4-BE49-F238E27FC236}">
                        <a16:creationId xmlns:a16="http://schemas.microsoft.com/office/drawing/2014/main" id="{B34595FC-2BE1-1D4B-BE99-DAE3CF142140}"/>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27" name="Group 926">
                  <a:extLst>
                    <a:ext uri="{FF2B5EF4-FFF2-40B4-BE49-F238E27FC236}">
                      <a16:creationId xmlns:a16="http://schemas.microsoft.com/office/drawing/2014/main" id="{E78BFE45-3644-7940-B5F4-9F93F4D8C5DF}"/>
                    </a:ext>
                  </a:extLst>
                </p:cNvPr>
                <p:cNvGrpSpPr/>
                <p:nvPr/>
              </p:nvGrpSpPr>
              <p:grpSpPr>
                <a:xfrm>
                  <a:off x="4869311" y="5332729"/>
                  <a:ext cx="537486" cy="149686"/>
                  <a:chOff x="4881750" y="4794238"/>
                  <a:chExt cx="537486" cy="149686"/>
                </a:xfrm>
              </p:grpSpPr>
              <p:sp>
                <p:nvSpPr>
                  <p:cNvPr id="947" name="Rectangle 946">
                    <a:extLst>
                      <a:ext uri="{FF2B5EF4-FFF2-40B4-BE49-F238E27FC236}">
                        <a16:creationId xmlns:a16="http://schemas.microsoft.com/office/drawing/2014/main" id="{431FCFA7-BB56-8847-A182-2C1215075DE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8" name="Rectangle 947">
                    <a:extLst>
                      <a:ext uri="{FF2B5EF4-FFF2-40B4-BE49-F238E27FC236}">
                        <a16:creationId xmlns:a16="http://schemas.microsoft.com/office/drawing/2014/main" id="{78B696D7-D50A-5441-9430-0261F61B648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9" name="Rectangle 948">
                    <a:extLst>
                      <a:ext uri="{FF2B5EF4-FFF2-40B4-BE49-F238E27FC236}">
                        <a16:creationId xmlns:a16="http://schemas.microsoft.com/office/drawing/2014/main" id="{B4F73C90-BB85-EB4C-A9F1-58F06A5C6805}"/>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0" name="Rectangle 949">
                    <a:extLst>
                      <a:ext uri="{FF2B5EF4-FFF2-40B4-BE49-F238E27FC236}">
                        <a16:creationId xmlns:a16="http://schemas.microsoft.com/office/drawing/2014/main" id="{550B169F-03C5-8849-9618-2FD8DD8E6554}"/>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28" name="Group 927">
                  <a:extLst>
                    <a:ext uri="{FF2B5EF4-FFF2-40B4-BE49-F238E27FC236}">
                      <a16:creationId xmlns:a16="http://schemas.microsoft.com/office/drawing/2014/main" id="{BDA07FE6-6EFB-D646-B198-73665610EE93}"/>
                    </a:ext>
                  </a:extLst>
                </p:cNvPr>
                <p:cNvGrpSpPr/>
                <p:nvPr/>
              </p:nvGrpSpPr>
              <p:grpSpPr>
                <a:xfrm>
                  <a:off x="4869311" y="5559601"/>
                  <a:ext cx="537486" cy="149686"/>
                  <a:chOff x="4881750" y="4794238"/>
                  <a:chExt cx="537486" cy="149686"/>
                </a:xfrm>
              </p:grpSpPr>
              <p:sp>
                <p:nvSpPr>
                  <p:cNvPr id="943" name="Rectangle 942">
                    <a:extLst>
                      <a:ext uri="{FF2B5EF4-FFF2-40B4-BE49-F238E27FC236}">
                        <a16:creationId xmlns:a16="http://schemas.microsoft.com/office/drawing/2014/main" id="{2CDFCF77-39F9-3C4D-A4E3-443C0F5CFDE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4" name="Rectangle 943">
                    <a:extLst>
                      <a:ext uri="{FF2B5EF4-FFF2-40B4-BE49-F238E27FC236}">
                        <a16:creationId xmlns:a16="http://schemas.microsoft.com/office/drawing/2014/main" id="{274DF02F-6740-DD44-A69F-4405F736674D}"/>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5" name="Rectangle 944">
                    <a:extLst>
                      <a:ext uri="{FF2B5EF4-FFF2-40B4-BE49-F238E27FC236}">
                        <a16:creationId xmlns:a16="http://schemas.microsoft.com/office/drawing/2014/main" id="{290FFF64-7C61-C049-B8C4-DD7850A082D1}"/>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6" name="Rectangle 945">
                    <a:extLst>
                      <a:ext uri="{FF2B5EF4-FFF2-40B4-BE49-F238E27FC236}">
                        <a16:creationId xmlns:a16="http://schemas.microsoft.com/office/drawing/2014/main" id="{D434A83F-C7E9-384A-A70C-B59E9058A0EF}"/>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29" name="Group 928">
                  <a:extLst>
                    <a:ext uri="{FF2B5EF4-FFF2-40B4-BE49-F238E27FC236}">
                      <a16:creationId xmlns:a16="http://schemas.microsoft.com/office/drawing/2014/main" id="{BA3DF066-E954-DA4B-9DBC-A4304EAA938F}"/>
                    </a:ext>
                  </a:extLst>
                </p:cNvPr>
                <p:cNvGrpSpPr/>
                <p:nvPr/>
              </p:nvGrpSpPr>
              <p:grpSpPr>
                <a:xfrm>
                  <a:off x="4869311" y="5923377"/>
                  <a:ext cx="537486" cy="149686"/>
                  <a:chOff x="4881750" y="4794238"/>
                  <a:chExt cx="537486" cy="149686"/>
                </a:xfrm>
              </p:grpSpPr>
              <p:sp>
                <p:nvSpPr>
                  <p:cNvPr id="939" name="Rectangle 938">
                    <a:extLst>
                      <a:ext uri="{FF2B5EF4-FFF2-40B4-BE49-F238E27FC236}">
                        <a16:creationId xmlns:a16="http://schemas.microsoft.com/office/drawing/2014/main" id="{2BD3A1F6-0F55-A149-B7D4-AA5B2E536B4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0" name="Rectangle 939">
                    <a:extLst>
                      <a:ext uri="{FF2B5EF4-FFF2-40B4-BE49-F238E27FC236}">
                        <a16:creationId xmlns:a16="http://schemas.microsoft.com/office/drawing/2014/main" id="{20B76680-60A3-CA41-B2C6-7E719DAB4DB9}"/>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1" name="Rectangle 940">
                    <a:extLst>
                      <a:ext uri="{FF2B5EF4-FFF2-40B4-BE49-F238E27FC236}">
                        <a16:creationId xmlns:a16="http://schemas.microsoft.com/office/drawing/2014/main" id="{41C77C1D-BF62-584C-BF0F-E5CDD0F09E02}"/>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2" name="Rectangle 941">
                    <a:extLst>
                      <a:ext uri="{FF2B5EF4-FFF2-40B4-BE49-F238E27FC236}">
                        <a16:creationId xmlns:a16="http://schemas.microsoft.com/office/drawing/2014/main" id="{B66BDD9B-F073-2A40-9A1F-A51DA8618F2C}"/>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30" name="Group 929">
                  <a:extLst>
                    <a:ext uri="{FF2B5EF4-FFF2-40B4-BE49-F238E27FC236}">
                      <a16:creationId xmlns:a16="http://schemas.microsoft.com/office/drawing/2014/main" id="{A7BBFA01-8846-0C42-90D2-BB6D92218EE2}"/>
                    </a:ext>
                  </a:extLst>
                </p:cNvPr>
                <p:cNvGrpSpPr/>
                <p:nvPr/>
              </p:nvGrpSpPr>
              <p:grpSpPr>
                <a:xfrm>
                  <a:off x="4869311" y="6150249"/>
                  <a:ext cx="537486" cy="149686"/>
                  <a:chOff x="4881750" y="4794238"/>
                  <a:chExt cx="537486" cy="149686"/>
                </a:xfrm>
              </p:grpSpPr>
              <p:sp>
                <p:nvSpPr>
                  <p:cNvPr id="935" name="Rectangle 934">
                    <a:extLst>
                      <a:ext uri="{FF2B5EF4-FFF2-40B4-BE49-F238E27FC236}">
                        <a16:creationId xmlns:a16="http://schemas.microsoft.com/office/drawing/2014/main" id="{24613593-415B-0D41-A7CE-1293A9B5F3D2}"/>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6" name="Rectangle 935">
                    <a:extLst>
                      <a:ext uri="{FF2B5EF4-FFF2-40B4-BE49-F238E27FC236}">
                        <a16:creationId xmlns:a16="http://schemas.microsoft.com/office/drawing/2014/main" id="{7756E516-2686-9441-9ACA-4060B44217C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7" name="Rectangle 936">
                    <a:extLst>
                      <a:ext uri="{FF2B5EF4-FFF2-40B4-BE49-F238E27FC236}">
                        <a16:creationId xmlns:a16="http://schemas.microsoft.com/office/drawing/2014/main" id="{9148A987-E0BF-CD49-9AA3-599B309CB9BE}"/>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8" name="Rectangle 937">
                    <a:extLst>
                      <a:ext uri="{FF2B5EF4-FFF2-40B4-BE49-F238E27FC236}">
                        <a16:creationId xmlns:a16="http://schemas.microsoft.com/office/drawing/2014/main" id="{FD23E4B9-A82A-A241-84C9-6D728F6414A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31" name="Group 930">
                  <a:extLst>
                    <a:ext uri="{FF2B5EF4-FFF2-40B4-BE49-F238E27FC236}">
                      <a16:creationId xmlns:a16="http://schemas.microsoft.com/office/drawing/2014/main" id="{886E70D0-AD95-DB40-9DE7-947C06401386}"/>
                    </a:ext>
                  </a:extLst>
                </p:cNvPr>
                <p:cNvGrpSpPr/>
                <p:nvPr/>
              </p:nvGrpSpPr>
              <p:grpSpPr>
                <a:xfrm>
                  <a:off x="4996343" y="4303798"/>
                  <a:ext cx="283421" cy="149685"/>
                  <a:chOff x="4881750" y="4794239"/>
                  <a:chExt cx="387154" cy="149685"/>
                </a:xfrm>
              </p:grpSpPr>
              <p:sp>
                <p:nvSpPr>
                  <p:cNvPr id="932" name="Rectangle 931">
                    <a:extLst>
                      <a:ext uri="{FF2B5EF4-FFF2-40B4-BE49-F238E27FC236}">
                        <a16:creationId xmlns:a16="http://schemas.microsoft.com/office/drawing/2014/main" id="{3BFF57A6-4904-8E43-84EC-377BF98D1FB9}"/>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3" name="Rectangle 932">
                    <a:extLst>
                      <a:ext uri="{FF2B5EF4-FFF2-40B4-BE49-F238E27FC236}">
                        <a16:creationId xmlns:a16="http://schemas.microsoft.com/office/drawing/2014/main" id="{85094D8B-C510-9C4A-BAFB-32B15DBB64E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4" name="Rectangle 933">
                    <a:extLst>
                      <a:ext uri="{FF2B5EF4-FFF2-40B4-BE49-F238E27FC236}">
                        <a16:creationId xmlns:a16="http://schemas.microsoft.com/office/drawing/2014/main" id="{471EF619-3282-4340-8A8A-7746FB2DDEF6}"/>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8" name="Group 767">
                <a:extLst>
                  <a:ext uri="{FF2B5EF4-FFF2-40B4-BE49-F238E27FC236}">
                    <a16:creationId xmlns:a16="http://schemas.microsoft.com/office/drawing/2014/main" id="{C178EE31-FB86-A44E-8EE9-B6E3910B404C}"/>
                  </a:ext>
                </a:extLst>
              </p:cNvPr>
              <p:cNvGrpSpPr/>
              <p:nvPr/>
            </p:nvGrpSpPr>
            <p:grpSpPr>
              <a:xfrm>
                <a:off x="5909806" y="4270198"/>
                <a:ext cx="659478" cy="2587788"/>
                <a:chOff x="6666582" y="4262950"/>
                <a:chExt cx="659478" cy="2587788"/>
              </a:xfrm>
            </p:grpSpPr>
            <p:sp>
              <p:nvSpPr>
                <p:cNvPr id="884" name="Rectangle: Top Corners Rounded 132">
                  <a:extLst>
                    <a:ext uri="{FF2B5EF4-FFF2-40B4-BE49-F238E27FC236}">
                      <a16:creationId xmlns:a16="http://schemas.microsoft.com/office/drawing/2014/main" id="{1B090E5D-9643-BB4A-89BE-A2ACCD8B4437}"/>
                    </a:ext>
                  </a:extLst>
                </p:cNvPr>
                <p:cNvSpPr/>
                <p:nvPr/>
              </p:nvSpPr>
              <p:spPr>
                <a:xfrm>
                  <a:off x="6666582" y="4738385"/>
                  <a:ext cx="659478" cy="2112353"/>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5" name="Rectangle: Top Corners Rounded 133">
                  <a:extLst>
                    <a:ext uri="{FF2B5EF4-FFF2-40B4-BE49-F238E27FC236}">
                      <a16:creationId xmlns:a16="http://schemas.microsoft.com/office/drawing/2014/main" id="{816A8BE9-7661-EE43-AF3C-7317506F68B9}"/>
                    </a:ext>
                  </a:extLst>
                </p:cNvPr>
                <p:cNvSpPr/>
                <p:nvPr/>
              </p:nvSpPr>
              <p:spPr>
                <a:xfrm>
                  <a:off x="6772367" y="4507565"/>
                  <a:ext cx="447907" cy="49239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6" name="Rectangle: Top Corners Rounded 134">
                  <a:extLst>
                    <a:ext uri="{FF2B5EF4-FFF2-40B4-BE49-F238E27FC236}">
                      <a16:creationId xmlns:a16="http://schemas.microsoft.com/office/drawing/2014/main" id="{B309A2F7-D7E5-7541-BC2E-BCFE72C74F8C}"/>
                    </a:ext>
                  </a:extLst>
                </p:cNvPr>
                <p:cNvSpPr/>
                <p:nvPr/>
              </p:nvSpPr>
              <p:spPr>
                <a:xfrm>
                  <a:off x="6928198" y="4262950"/>
                  <a:ext cx="136243" cy="49239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87" name="Group 886">
                  <a:extLst>
                    <a:ext uri="{FF2B5EF4-FFF2-40B4-BE49-F238E27FC236}">
                      <a16:creationId xmlns:a16="http://schemas.microsoft.com/office/drawing/2014/main" id="{932C8A50-FA67-A845-B96B-A742F88AFD19}"/>
                    </a:ext>
                  </a:extLst>
                </p:cNvPr>
                <p:cNvGrpSpPr/>
                <p:nvPr/>
              </p:nvGrpSpPr>
              <p:grpSpPr>
                <a:xfrm>
                  <a:off x="6766931" y="4948451"/>
                  <a:ext cx="458775" cy="1449193"/>
                  <a:chOff x="6761498" y="4979740"/>
                  <a:chExt cx="469644" cy="1361217"/>
                </a:xfrm>
              </p:grpSpPr>
              <p:grpSp>
                <p:nvGrpSpPr>
                  <p:cNvPr id="892" name="Group 891">
                    <a:extLst>
                      <a:ext uri="{FF2B5EF4-FFF2-40B4-BE49-F238E27FC236}">
                        <a16:creationId xmlns:a16="http://schemas.microsoft.com/office/drawing/2014/main" id="{9BC96B50-5059-DA4D-8BF6-39852CBC3618}"/>
                      </a:ext>
                    </a:extLst>
                  </p:cNvPr>
                  <p:cNvGrpSpPr/>
                  <p:nvPr/>
                </p:nvGrpSpPr>
                <p:grpSpPr>
                  <a:xfrm>
                    <a:off x="6761498" y="4979740"/>
                    <a:ext cx="469644" cy="130792"/>
                    <a:chOff x="4881750" y="4794238"/>
                    <a:chExt cx="537486" cy="149686"/>
                  </a:xfrm>
                </p:grpSpPr>
                <p:sp>
                  <p:nvSpPr>
                    <p:cNvPr id="918" name="Rectangle 917">
                      <a:extLst>
                        <a:ext uri="{FF2B5EF4-FFF2-40B4-BE49-F238E27FC236}">
                          <a16:creationId xmlns:a16="http://schemas.microsoft.com/office/drawing/2014/main" id="{4B25D9B4-96DA-6742-A2BB-83BB087302E9}"/>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9" name="Rectangle 918">
                      <a:extLst>
                        <a:ext uri="{FF2B5EF4-FFF2-40B4-BE49-F238E27FC236}">
                          <a16:creationId xmlns:a16="http://schemas.microsoft.com/office/drawing/2014/main" id="{8DA7C9D6-7767-4C4B-913D-63EA3619AA26}"/>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0" name="Rectangle 919">
                      <a:extLst>
                        <a:ext uri="{FF2B5EF4-FFF2-40B4-BE49-F238E27FC236}">
                          <a16:creationId xmlns:a16="http://schemas.microsoft.com/office/drawing/2014/main" id="{42C24B59-8886-0941-A650-E8FF72CCC169}"/>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1" name="Rectangle 920">
                      <a:extLst>
                        <a:ext uri="{FF2B5EF4-FFF2-40B4-BE49-F238E27FC236}">
                          <a16:creationId xmlns:a16="http://schemas.microsoft.com/office/drawing/2014/main" id="{52271CC6-FBFC-7441-BD89-EEEFB9348201}"/>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3" name="Group 892">
                    <a:extLst>
                      <a:ext uri="{FF2B5EF4-FFF2-40B4-BE49-F238E27FC236}">
                        <a16:creationId xmlns:a16="http://schemas.microsoft.com/office/drawing/2014/main" id="{0749AC9C-6119-F945-B716-CC99DE66CF7D}"/>
                      </a:ext>
                    </a:extLst>
                  </p:cNvPr>
                  <p:cNvGrpSpPr/>
                  <p:nvPr/>
                </p:nvGrpSpPr>
                <p:grpSpPr>
                  <a:xfrm>
                    <a:off x="6761498" y="5177976"/>
                    <a:ext cx="469644" cy="130792"/>
                    <a:chOff x="4881750" y="4794238"/>
                    <a:chExt cx="537486" cy="149686"/>
                  </a:xfrm>
                </p:grpSpPr>
                <p:sp>
                  <p:nvSpPr>
                    <p:cNvPr id="914" name="Rectangle 913">
                      <a:extLst>
                        <a:ext uri="{FF2B5EF4-FFF2-40B4-BE49-F238E27FC236}">
                          <a16:creationId xmlns:a16="http://schemas.microsoft.com/office/drawing/2014/main" id="{563A80B3-9DAC-9C4E-8CA1-68C5114755B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5" name="Rectangle 914">
                      <a:extLst>
                        <a:ext uri="{FF2B5EF4-FFF2-40B4-BE49-F238E27FC236}">
                          <a16:creationId xmlns:a16="http://schemas.microsoft.com/office/drawing/2014/main" id="{8BB187D5-84DC-EE48-B62D-E15774C2981B}"/>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6" name="Rectangle 915">
                      <a:extLst>
                        <a:ext uri="{FF2B5EF4-FFF2-40B4-BE49-F238E27FC236}">
                          <a16:creationId xmlns:a16="http://schemas.microsoft.com/office/drawing/2014/main" id="{B72C049F-3AA4-AF4C-9346-A4A6D11D102C}"/>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7" name="Rectangle 916">
                      <a:extLst>
                        <a:ext uri="{FF2B5EF4-FFF2-40B4-BE49-F238E27FC236}">
                          <a16:creationId xmlns:a16="http://schemas.microsoft.com/office/drawing/2014/main" id="{3B4A78D8-7287-114D-B9FD-DED71DF830A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4" name="Group 893">
                    <a:extLst>
                      <a:ext uri="{FF2B5EF4-FFF2-40B4-BE49-F238E27FC236}">
                        <a16:creationId xmlns:a16="http://schemas.microsoft.com/office/drawing/2014/main" id="{2B756D95-16EA-234C-BEC4-D358F01A020E}"/>
                      </a:ext>
                    </a:extLst>
                  </p:cNvPr>
                  <p:cNvGrpSpPr/>
                  <p:nvPr/>
                </p:nvGrpSpPr>
                <p:grpSpPr>
                  <a:xfrm>
                    <a:off x="6761498" y="5495835"/>
                    <a:ext cx="469644" cy="130792"/>
                    <a:chOff x="4881750" y="4794238"/>
                    <a:chExt cx="537486" cy="149686"/>
                  </a:xfrm>
                </p:grpSpPr>
                <p:sp>
                  <p:nvSpPr>
                    <p:cNvPr id="910" name="Rectangle 909">
                      <a:extLst>
                        <a:ext uri="{FF2B5EF4-FFF2-40B4-BE49-F238E27FC236}">
                          <a16:creationId xmlns:a16="http://schemas.microsoft.com/office/drawing/2014/main" id="{F0E28104-9429-5443-B707-530163A4826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Rectangle 910">
                      <a:extLst>
                        <a:ext uri="{FF2B5EF4-FFF2-40B4-BE49-F238E27FC236}">
                          <a16:creationId xmlns:a16="http://schemas.microsoft.com/office/drawing/2014/main" id="{0EA4EDC9-B03E-BF48-B37C-D52F950BA8C2}"/>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2" name="Rectangle 911">
                      <a:extLst>
                        <a:ext uri="{FF2B5EF4-FFF2-40B4-BE49-F238E27FC236}">
                          <a16:creationId xmlns:a16="http://schemas.microsoft.com/office/drawing/2014/main" id="{40D8657A-229F-BA45-A922-C439AF823AD7}"/>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3" name="Rectangle 912">
                      <a:extLst>
                        <a:ext uri="{FF2B5EF4-FFF2-40B4-BE49-F238E27FC236}">
                          <a16:creationId xmlns:a16="http://schemas.microsoft.com/office/drawing/2014/main" id="{CBF4846D-9A95-6D41-92B2-D40C31B9777A}"/>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5" name="Group 894">
                    <a:extLst>
                      <a:ext uri="{FF2B5EF4-FFF2-40B4-BE49-F238E27FC236}">
                        <a16:creationId xmlns:a16="http://schemas.microsoft.com/office/drawing/2014/main" id="{72BD5BBB-8DBB-0045-827B-1AAE5FB462C3}"/>
                      </a:ext>
                    </a:extLst>
                  </p:cNvPr>
                  <p:cNvGrpSpPr/>
                  <p:nvPr/>
                </p:nvGrpSpPr>
                <p:grpSpPr>
                  <a:xfrm>
                    <a:off x="6761498" y="5694070"/>
                    <a:ext cx="469644" cy="130792"/>
                    <a:chOff x="4881750" y="4794238"/>
                    <a:chExt cx="537486" cy="149686"/>
                  </a:xfrm>
                </p:grpSpPr>
                <p:sp>
                  <p:nvSpPr>
                    <p:cNvPr id="906" name="Rectangle 905">
                      <a:extLst>
                        <a:ext uri="{FF2B5EF4-FFF2-40B4-BE49-F238E27FC236}">
                          <a16:creationId xmlns:a16="http://schemas.microsoft.com/office/drawing/2014/main" id="{DFC2CFB8-3344-C549-A67B-800F7D061715}"/>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7" name="Rectangle 906">
                      <a:extLst>
                        <a:ext uri="{FF2B5EF4-FFF2-40B4-BE49-F238E27FC236}">
                          <a16:creationId xmlns:a16="http://schemas.microsoft.com/office/drawing/2014/main" id="{659FDBEF-9713-504B-8FA7-213D9FC66C9A}"/>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8" name="Rectangle 907">
                      <a:extLst>
                        <a:ext uri="{FF2B5EF4-FFF2-40B4-BE49-F238E27FC236}">
                          <a16:creationId xmlns:a16="http://schemas.microsoft.com/office/drawing/2014/main" id="{9112E2D6-6263-9548-A6A4-05D47A3C63F8}"/>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9" name="Rectangle 908">
                      <a:extLst>
                        <a:ext uri="{FF2B5EF4-FFF2-40B4-BE49-F238E27FC236}">
                          <a16:creationId xmlns:a16="http://schemas.microsoft.com/office/drawing/2014/main" id="{E5247ED0-45AF-5B4E-A002-01C5F3952367}"/>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6" name="Group 895">
                    <a:extLst>
                      <a:ext uri="{FF2B5EF4-FFF2-40B4-BE49-F238E27FC236}">
                        <a16:creationId xmlns:a16="http://schemas.microsoft.com/office/drawing/2014/main" id="{85AA9721-8D25-9D44-824A-CA1D673A17AD}"/>
                      </a:ext>
                    </a:extLst>
                  </p:cNvPr>
                  <p:cNvGrpSpPr/>
                  <p:nvPr/>
                </p:nvGrpSpPr>
                <p:grpSpPr>
                  <a:xfrm>
                    <a:off x="6761498" y="6011929"/>
                    <a:ext cx="469644" cy="130792"/>
                    <a:chOff x="4881750" y="4794238"/>
                    <a:chExt cx="537486" cy="149686"/>
                  </a:xfrm>
                </p:grpSpPr>
                <p:sp>
                  <p:nvSpPr>
                    <p:cNvPr id="902" name="Rectangle 901">
                      <a:extLst>
                        <a:ext uri="{FF2B5EF4-FFF2-40B4-BE49-F238E27FC236}">
                          <a16:creationId xmlns:a16="http://schemas.microsoft.com/office/drawing/2014/main" id="{93FAE206-D605-2149-975D-584A15FC7059}"/>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3" name="Rectangle 902">
                      <a:extLst>
                        <a:ext uri="{FF2B5EF4-FFF2-40B4-BE49-F238E27FC236}">
                          <a16:creationId xmlns:a16="http://schemas.microsoft.com/office/drawing/2014/main" id="{FE721763-307C-C146-B87C-9B97F639AEC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4" name="Rectangle 903">
                      <a:extLst>
                        <a:ext uri="{FF2B5EF4-FFF2-40B4-BE49-F238E27FC236}">
                          <a16:creationId xmlns:a16="http://schemas.microsoft.com/office/drawing/2014/main" id="{8D193803-E0C3-7D4B-8637-4004288FFC01}"/>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5" name="Rectangle 904">
                      <a:extLst>
                        <a:ext uri="{FF2B5EF4-FFF2-40B4-BE49-F238E27FC236}">
                          <a16:creationId xmlns:a16="http://schemas.microsoft.com/office/drawing/2014/main" id="{E0A35824-A019-BA41-B99C-3368F5CFB63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7" name="Group 896">
                    <a:extLst>
                      <a:ext uri="{FF2B5EF4-FFF2-40B4-BE49-F238E27FC236}">
                        <a16:creationId xmlns:a16="http://schemas.microsoft.com/office/drawing/2014/main" id="{F94772D6-E842-3C4B-918B-34E38711B5F7}"/>
                      </a:ext>
                    </a:extLst>
                  </p:cNvPr>
                  <p:cNvGrpSpPr/>
                  <p:nvPr/>
                </p:nvGrpSpPr>
                <p:grpSpPr>
                  <a:xfrm>
                    <a:off x="6761498" y="6210165"/>
                    <a:ext cx="469644" cy="130792"/>
                    <a:chOff x="4881750" y="4794238"/>
                    <a:chExt cx="537486" cy="149686"/>
                  </a:xfrm>
                </p:grpSpPr>
                <p:sp>
                  <p:nvSpPr>
                    <p:cNvPr id="898" name="Rectangle 897">
                      <a:extLst>
                        <a:ext uri="{FF2B5EF4-FFF2-40B4-BE49-F238E27FC236}">
                          <a16:creationId xmlns:a16="http://schemas.microsoft.com/office/drawing/2014/main" id="{7B9E5DE7-5F76-D242-85AF-33E7E3330282}"/>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9" name="Rectangle 898">
                      <a:extLst>
                        <a:ext uri="{FF2B5EF4-FFF2-40B4-BE49-F238E27FC236}">
                          <a16:creationId xmlns:a16="http://schemas.microsoft.com/office/drawing/2014/main" id="{47B6E7AE-DE7F-6A44-A559-5876DB31DC9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0" name="Rectangle 899">
                      <a:extLst>
                        <a:ext uri="{FF2B5EF4-FFF2-40B4-BE49-F238E27FC236}">
                          <a16:creationId xmlns:a16="http://schemas.microsoft.com/office/drawing/2014/main" id="{64605FFC-83BF-3346-A1FB-78C89CBA182A}"/>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1" name="Rectangle 900">
                      <a:extLst>
                        <a:ext uri="{FF2B5EF4-FFF2-40B4-BE49-F238E27FC236}">
                          <a16:creationId xmlns:a16="http://schemas.microsoft.com/office/drawing/2014/main" id="{84E948FE-0A62-204B-86EE-7558990F169B}"/>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88" name="Group 887">
                  <a:extLst>
                    <a:ext uri="{FF2B5EF4-FFF2-40B4-BE49-F238E27FC236}">
                      <a16:creationId xmlns:a16="http://schemas.microsoft.com/office/drawing/2014/main" id="{29C28E08-EBBF-F743-AFD3-202EC48C8B95}"/>
                    </a:ext>
                  </a:extLst>
                </p:cNvPr>
                <p:cNvGrpSpPr/>
                <p:nvPr/>
              </p:nvGrpSpPr>
              <p:grpSpPr>
                <a:xfrm>
                  <a:off x="6884775" y="4612817"/>
                  <a:ext cx="227289" cy="116356"/>
                  <a:chOff x="4881750" y="4794239"/>
                  <a:chExt cx="387154" cy="149685"/>
                </a:xfrm>
              </p:grpSpPr>
              <p:sp>
                <p:nvSpPr>
                  <p:cNvPr id="889" name="Rectangle 888">
                    <a:extLst>
                      <a:ext uri="{FF2B5EF4-FFF2-40B4-BE49-F238E27FC236}">
                        <a16:creationId xmlns:a16="http://schemas.microsoft.com/office/drawing/2014/main" id="{C6D3A1AE-82D8-3644-82F2-2CD8A8F76F3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0" name="Rectangle 889">
                    <a:extLst>
                      <a:ext uri="{FF2B5EF4-FFF2-40B4-BE49-F238E27FC236}">
                        <a16:creationId xmlns:a16="http://schemas.microsoft.com/office/drawing/2014/main" id="{B08B8343-0109-3843-8065-1ADAD9CE8B99}"/>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1" name="Rectangle 890">
                    <a:extLst>
                      <a:ext uri="{FF2B5EF4-FFF2-40B4-BE49-F238E27FC236}">
                        <a16:creationId xmlns:a16="http://schemas.microsoft.com/office/drawing/2014/main" id="{A63AF3BA-52C9-1243-9A36-AC1D00B7E5FD}"/>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69" name="Group 768">
                <a:extLst>
                  <a:ext uri="{FF2B5EF4-FFF2-40B4-BE49-F238E27FC236}">
                    <a16:creationId xmlns:a16="http://schemas.microsoft.com/office/drawing/2014/main" id="{D1FCEA42-4FF5-F648-A48D-09E508EE23EC}"/>
                  </a:ext>
                </a:extLst>
              </p:cNvPr>
              <p:cNvGrpSpPr/>
              <p:nvPr/>
            </p:nvGrpSpPr>
            <p:grpSpPr>
              <a:xfrm>
                <a:off x="11244443" y="4758442"/>
                <a:ext cx="876559" cy="2094469"/>
                <a:chOff x="10234692" y="4237713"/>
                <a:chExt cx="876559" cy="2094469"/>
              </a:xfrm>
            </p:grpSpPr>
            <p:cxnSp>
              <p:nvCxnSpPr>
                <p:cNvPr id="876" name="Straight Connector 875">
                  <a:extLst>
                    <a:ext uri="{FF2B5EF4-FFF2-40B4-BE49-F238E27FC236}">
                      <a16:creationId xmlns:a16="http://schemas.microsoft.com/office/drawing/2014/main" id="{4736D721-83BA-994D-8A72-858A9AFDBC61}"/>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877" name="Straight Connector 876">
                  <a:extLst>
                    <a:ext uri="{FF2B5EF4-FFF2-40B4-BE49-F238E27FC236}">
                      <a16:creationId xmlns:a16="http://schemas.microsoft.com/office/drawing/2014/main" id="{FBB56585-9141-A94B-ABC6-0AF2CA7FD8A2}"/>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878" name="Group 877">
                  <a:extLst>
                    <a:ext uri="{FF2B5EF4-FFF2-40B4-BE49-F238E27FC236}">
                      <a16:creationId xmlns:a16="http://schemas.microsoft.com/office/drawing/2014/main" id="{5D71EE69-D8C1-104A-BE24-6CB43F55708D}"/>
                    </a:ext>
                  </a:extLst>
                </p:cNvPr>
                <p:cNvGrpSpPr/>
                <p:nvPr/>
              </p:nvGrpSpPr>
              <p:grpSpPr>
                <a:xfrm>
                  <a:off x="10234692" y="4237713"/>
                  <a:ext cx="876559" cy="643159"/>
                  <a:chOff x="11072892" y="4765217"/>
                  <a:chExt cx="876559" cy="643159"/>
                </a:xfrm>
              </p:grpSpPr>
              <p:sp>
                <p:nvSpPr>
                  <p:cNvPr id="881" name="Oval 880">
                    <a:extLst>
                      <a:ext uri="{FF2B5EF4-FFF2-40B4-BE49-F238E27FC236}">
                        <a16:creationId xmlns:a16="http://schemas.microsoft.com/office/drawing/2014/main" id="{B81FF09C-3DC4-7F4B-AAF2-B847F1AB3C69}"/>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2" name="Oval 881">
                    <a:extLst>
                      <a:ext uri="{FF2B5EF4-FFF2-40B4-BE49-F238E27FC236}">
                        <a16:creationId xmlns:a16="http://schemas.microsoft.com/office/drawing/2014/main" id="{7C73B663-2EDA-1B48-BD63-E8F70E918FAB}"/>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3" name="Oval 882">
                    <a:extLst>
                      <a:ext uri="{FF2B5EF4-FFF2-40B4-BE49-F238E27FC236}">
                        <a16:creationId xmlns:a16="http://schemas.microsoft.com/office/drawing/2014/main" id="{56CC9E21-A2E4-614B-91A0-DF4B3C17A58B}"/>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879" name="Straight Connector 878">
                  <a:extLst>
                    <a:ext uri="{FF2B5EF4-FFF2-40B4-BE49-F238E27FC236}">
                      <a16:creationId xmlns:a16="http://schemas.microsoft.com/office/drawing/2014/main" id="{8CC64A8C-87E5-904C-9EF8-B3376EDB9E06}"/>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880" name="Oval 879">
                  <a:extLst>
                    <a:ext uri="{FF2B5EF4-FFF2-40B4-BE49-F238E27FC236}">
                      <a16:creationId xmlns:a16="http://schemas.microsoft.com/office/drawing/2014/main" id="{B6CE6881-3868-1F4B-BEEF-4CBD8BEAC15F}"/>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0" name="Group 769">
                <a:extLst>
                  <a:ext uri="{FF2B5EF4-FFF2-40B4-BE49-F238E27FC236}">
                    <a16:creationId xmlns:a16="http://schemas.microsoft.com/office/drawing/2014/main" id="{28988CA2-10E5-5E4A-AD77-716046761434}"/>
                  </a:ext>
                </a:extLst>
              </p:cNvPr>
              <p:cNvGrpSpPr/>
              <p:nvPr/>
            </p:nvGrpSpPr>
            <p:grpSpPr>
              <a:xfrm>
                <a:off x="5119726" y="4757723"/>
                <a:ext cx="876559" cy="2094469"/>
                <a:chOff x="10234692" y="4237713"/>
                <a:chExt cx="876559" cy="2094469"/>
              </a:xfrm>
            </p:grpSpPr>
            <p:cxnSp>
              <p:nvCxnSpPr>
                <p:cNvPr id="868" name="Straight Connector 867">
                  <a:extLst>
                    <a:ext uri="{FF2B5EF4-FFF2-40B4-BE49-F238E27FC236}">
                      <a16:creationId xmlns:a16="http://schemas.microsoft.com/office/drawing/2014/main" id="{36BABA3F-939C-2141-8FC0-87764953B365}"/>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a:extLst>
                    <a:ext uri="{FF2B5EF4-FFF2-40B4-BE49-F238E27FC236}">
                      <a16:creationId xmlns:a16="http://schemas.microsoft.com/office/drawing/2014/main" id="{5CCD36D4-17C8-8740-917D-5A27ED0AA8AC}"/>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870" name="Group 869">
                  <a:extLst>
                    <a:ext uri="{FF2B5EF4-FFF2-40B4-BE49-F238E27FC236}">
                      <a16:creationId xmlns:a16="http://schemas.microsoft.com/office/drawing/2014/main" id="{D4B01598-9EFA-7A48-88CD-F323F5A19017}"/>
                    </a:ext>
                  </a:extLst>
                </p:cNvPr>
                <p:cNvGrpSpPr/>
                <p:nvPr/>
              </p:nvGrpSpPr>
              <p:grpSpPr>
                <a:xfrm>
                  <a:off x="10234692" y="4237713"/>
                  <a:ext cx="876559" cy="643159"/>
                  <a:chOff x="11072892" y="4765217"/>
                  <a:chExt cx="876559" cy="643159"/>
                </a:xfrm>
              </p:grpSpPr>
              <p:sp>
                <p:nvSpPr>
                  <p:cNvPr id="873" name="Oval 872">
                    <a:extLst>
                      <a:ext uri="{FF2B5EF4-FFF2-40B4-BE49-F238E27FC236}">
                        <a16:creationId xmlns:a16="http://schemas.microsoft.com/office/drawing/2014/main" id="{C41164B2-0A08-E845-A6B9-FD3A02C46822}"/>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4" name="Oval 873">
                    <a:extLst>
                      <a:ext uri="{FF2B5EF4-FFF2-40B4-BE49-F238E27FC236}">
                        <a16:creationId xmlns:a16="http://schemas.microsoft.com/office/drawing/2014/main" id="{1BAC3BE2-5333-2146-B143-63552DFAAA44}"/>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5" name="Oval 874">
                    <a:extLst>
                      <a:ext uri="{FF2B5EF4-FFF2-40B4-BE49-F238E27FC236}">
                        <a16:creationId xmlns:a16="http://schemas.microsoft.com/office/drawing/2014/main" id="{C9507EE6-D983-D742-8A73-F1DCDB5D9CC2}"/>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871" name="Straight Connector 870">
                  <a:extLst>
                    <a:ext uri="{FF2B5EF4-FFF2-40B4-BE49-F238E27FC236}">
                      <a16:creationId xmlns:a16="http://schemas.microsoft.com/office/drawing/2014/main" id="{E7048F6D-01AF-A24A-A918-FE7232AD3F4D}"/>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872" name="Oval 871">
                  <a:extLst>
                    <a:ext uri="{FF2B5EF4-FFF2-40B4-BE49-F238E27FC236}">
                      <a16:creationId xmlns:a16="http://schemas.microsoft.com/office/drawing/2014/main" id="{D4451A99-91C7-374B-9E1C-2A44C9A8CC99}"/>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1" name="Group 770">
                <a:extLst>
                  <a:ext uri="{FF2B5EF4-FFF2-40B4-BE49-F238E27FC236}">
                    <a16:creationId xmlns:a16="http://schemas.microsoft.com/office/drawing/2014/main" id="{607DBEE7-4C17-3A4B-823E-66556EC451AD}"/>
                  </a:ext>
                </a:extLst>
              </p:cNvPr>
              <p:cNvGrpSpPr/>
              <p:nvPr/>
            </p:nvGrpSpPr>
            <p:grpSpPr>
              <a:xfrm>
                <a:off x="4113601" y="5069598"/>
                <a:ext cx="876559" cy="1789669"/>
                <a:chOff x="10234692" y="4237713"/>
                <a:chExt cx="876559" cy="1789669"/>
              </a:xfrm>
            </p:grpSpPr>
            <p:cxnSp>
              <p:nvCxnSpPr>
                <p:cNvPr id="860" name="Straight Connector 859">
                  <a:extLst>
                    <a:ext uri="{FF2B5EF4-FFF2-40B4-BE49-F238E27FC236}">
                      <a16:creationId xmlns:a16="http://schemas.microsoft.com/office/drawing/2014/main" id="{8137EECA-FE4A-AF49-8702-3E6A417BD267}"/>
                    </a:ext>
                  </a:extLst>
                </p:cNvPr>
                <p:cNvCxnSpPr>
                  <a:cxnSpLocks/>
                </p:cNvCxnSpPr>
                <p:nvPr/>
              </p:nvCxnSpPr>
              <p:spPr>
                <a:xfrm>
                  <a:off x="10701853" y="4724470"/>
                  <a:ext cx="13639" cy="13029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861" name="Straight Connector 860">
                  <a:extLst>
                    <a:ext uri="{FF2B5EF4-FFF2-40B4-BE49-F238E27FC236}">
                      <a16:creationId xmlns:a16="http://schemas.microsoft.com/office/drawing/2014/main" id="{A149127F-6365-BB4E-9B82-91971349A3BE}"/>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862" name="Group 861">
                  <a:extLst>
                    <a:ext uri="{FF2B5EF4-FFF2-40B4-BE49-F238E27FC236}">
                      <a16:creationId xmlns:a16="http://schemas.microsoft.com/office/drawing/2014/main" id="{8F3D68F1-3B8A-954F-8E46-B276AE15632A}"/>
                    </a:ext>
                  </a:extLst>
                </p:cNvPr>
                <p:cNvGrpSpPr/>
                <p:nvPr/>
              </p:nvGrpSpPr>
              <p:grpSpPr>
                <a:xfrm>
                  <a:off x="10234692" y="4237713"/>
                  <a:ext cx="876559" cy="643159"/>
                  <a:chOff x="11072892" y="4765217"/>
                  <a:chExt cx="876559" cy="643159"/>
                </a:xfrm>
              </p:grpSpPr>
              <p:sp>
                <p:nvSpPr>
                  <p:cNvPr id="865" name="Oval 864">
                    <a:extLst>
                      <a:ext uri="{FF2B5EF4-FFF2-40B4-BE49-F238E27FC236}">
                        <a16:creationId xmlns:a16="http://schemas.microsoft.com/office/drawing/2014/main" id="{4D1F8069-7B03-3C41-B9A3-DC11D020AF3E}"/>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6" name="Oval 865">
                    <a:extLst>
                      <a:ext uri="{FF2B5EF4-FFF2-40B4-BE49-F238E27FC236}">
                        <a16:creationId xmlns:a16="http://schemas.microsoft.com/office/drawing/2014/main" id="{23587FDB-2005-834B-8E42-73B9D30C9F80}"/>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7" name="Oval 866">
                    <a:extLst>
                      <a:ext uri="{FF2B5EF4-FFF2-40B4-BE49-F238E27FC236}">
                        <a16:creationId xmlns:a16="http://schemas.microsoft.com/office/drawing/2014/main" id="{036F3A59-E562-5748-A780-8414545190AA}"/>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863" name="Straight Connector 862">
                  <a:extLst>
                    <a:ext uri="{FF2B5EF4-FFF2-40B4-BE49-F238E27FC236}">
                      <a16:creationId xmlns:a16="http://schemas.microsoft.com/office/drawing/2014/main" id="{3A3769AD-7217-1F40-B457-E2463BFF198D}"/>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864" name="Oval 863">
                  <a:extLst>
                    <a:ext uri="{FF2B5EF4-FFF2-40B4-BE49-F238E27FC236}">
                      <a16:creationId xmlns:a16="http://schemas.microsoft.com/office/drawing/2014/main" id="{3CD3250A-2354-A34D-A864-97A4DD377379}"/>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2" name="Group 771">
                <a:extLst>
                  <a:ext uri="{FF2B5EF4-FFF2-40B4-BE49-F238E27FC236}">
                    <a16:creationId xmlns:a16="http://schemas.microsoft.com/office/drawing/2014/main" id="{03696FBA-3011-3848-AB36-166EC5D32F22}"/>
                  </a:ext>
                </a:extLst>
              </p:cNvPr>
              <p:cNvGrpSpPr/>
              <p:nvPr/>
            </p:nvGrpSpPr>
            <p:grpSpPr>
              <a:xfrm>
                <a:off x="10722239" y="5744107"/>
                <a:ext cx="567738" cy="967596"/>
                <a:chOff x="6984862" y="240100"/>
                <a:chExt cx="826581" cy="1408746"/>
              </a:xfrm>
            </p:grpSpPr>
            <p:cxnSp>
              <p:nvCxnSpPr>
                <p:cNvPr id="853" name="Straight Connector 852">
                  <a:extLst>
                    <a:ext uri="{FF2B5EF4-FFF2-40B4-BE49-F238E27FC236}">
                      <a16:creationId xmlns:a16="http://schemas.microsoft.com/office/drawing/2014/main" id="{9D2E267C-D2EA-1744-A89E-5A250EB7C2FD}"/>
                    </a:ext>
                  </a:extLst>
                </p:cNvPr>
                <p:cNvCxnSpPr>
                  <a:cxnSpLocks/>
                </p:cNvCxnSpPr>
                <p:nvPr/>
              </p:nvCxnSpPr>
              <p:spPr>
                <a:xfrm>
                  <a:off x="7499648" y="553193"/>
                  <a:ext cx="11469" cy="1095653"/>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854" name="Group 853">
                  <a:extLst>
                    <a:ext uri="{FF2B5EF4-FFF2-40B4-BE49-F238E27FC236}">
                      <a16:creationId xmlns:a16="http://schemas.microsoft.com/office/drawing/2014/main" id="{E66D8AC9-E339-EA4A-8E60-A05080AF9874}"/>
                    </a:ext>
                  </a:extLst>
                </p:cNvPr>
                <p:cNvGrpSpPr/>
                <p:nvPr/>
              </p:nvGrpSpPr>
              <p:grpSpPr>
                <a:xfrm>
                  <a:off x="6984862" y="240100"/>
                  <a:ext cx="807662" cy="523776"/>
                  <a:chOff x="11072892" y="4862681"/>
                  <a:chExt cx="807662" cy="523776"/>
                </a:xfrm>
              </p:grpSpPr>
              <p:sp>
                <p:nvSpPr>
                  <p:cNvPr id="858" name="Oval 857">
                    <a:extLst>
                      <a:ext uri="{FF2B5EF4-FFF2-40B4-BE49-F238E27FC236}">
                        <a16:creationId xmlns:a16="http://schemas.microsoft.com/office/drawing/2014/main" id="{6025A748-962E-1F4F-B126-09351518C1C4}"/>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9" name="Oval 858">
                    <a:extLst>
                      <a:ext uri="{FF2B5EF4-FFF2-40B4-BE49-F238E27FC236}">
                        <a16:creationId xmlns:a16="http://schemas.microsoft.com/office/drawing/2014/main" id="{21E91DF4-35DF-F54A-8360-3BEBF65935DF}"/>
                      </a:ext>
                    </a:extLst>
                  </p:cNvPr>
                  <p:cNvSpPr/>
                  <p:nvPr/>
                </p:nvSpPr>
                <p:spPr>
                  <a:xfrm>
                    <a:off x="11511478" y="4862681"/>
                    <a:ext cx="369076" cy="36907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55" name="Group 854">
                  <a:extLst>
                    <a:ext uri="{FF2B5EF4-FFF2-40B4-BE49-F238E27FC236}">
                      <a16:creationId xmlns:a16="http://schemas.microsoft.com/office/drawing/2014/main" id="{CFA42795-FADF-9947-8195-03521FFBB8CE}"/>
                    </a:ext>
                  </a:extLst>
                </p:cNvPr>
                <p:cNvGrpSpPr/>
                <p:nvPr/>
              </p:nvGrpSpPr>
              <p:grpSpPr>
                <a:xfrm rot="6310623">
                  <a:off x="7510094" y="822683"/>
                  <a:ext cx="335963" cy="266735"/>
                  <a:chOff x="7125585" y="925083"/>
                  <a:chExt cx="335963" cy="266735"/>
                </a:xfrm>
              </p:grpSpPr>
              <p:cxnSp>
                <p:nvCxnSpPr>
                  <p:cNvPr id="856" name="Straight Connector 855">
                    <a:extLst>
                      <a:ext uri="{FF2B5EF4-FFF2-40B4-BE49-F238E27FC236}">
                        <a16:creationId xmlns:a16="http://schemas.microsoft.com/office/drawing/2014/main" id="{09D9E95D-A4A1-174F-8AD0-6DBFB9ADB5FE}"/>
                      </a:ext>
                    </a:extLst>
                  </p:cNvPr>
                  <p:cNvCxnSpPr>
                    <a:cxnSpLocks/>
                  </p:cNvCxnSpPr>
                  <p:nvPr/>
                </p:nvCxnSpPr>
                <p:spPr>
                  <a:xfrm flipH="1" flipV="1">
                    <a:off x="7320539" y="1101943"/>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857" name="Oval 856">
                    <a:extLst>
                      <a:ext uri="{FF2B5EF4-FFF2-40B4-BE49-F238E27FC236}">
                        <a16:creationId xmlns:a16="http://schemas.microsoft.com/office/drawing/2014/main" id="{DC0E3F27-DE56-794B-B4D0-AA9CBDAA0962}"/>
                      </a:ext>
                    </a:extLst>
                  </p:cNvPr>
                  <p:cNvSpPr/>
                  <p:nvPr/>
                </p:nvSpPr>
                <p:spPr>
                  <a:xfrm>
                    <a:off x="7125585" y="925083"/>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773" name="Freeform: Shape 20">
                <a:extLst>
                  <a:ext uri="{FF2B5EF4-FFF2-40B4-BE49-F238E27FC236}">
                    <a16:creationId xmlns:a16="http://schemas.microsoft.com/office/drawing/2014/main" id="{E1E20EA0-8F98-1C42-8FCA-7AD0BA574DF2}"/>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74" name="Group 773">
                <a:extLst>
                  <a:ext uri="{FF2B5EF4-FFF2-40B4-BE49-F238E27FC236}">
                    <a16:creationId xmlns:a16="http://schemas.microsoft.com/office/drawing/2014/main" id="{73941008-4944-5249-AA47-77DE9FD13D92}"/>
                  </a:ext>
                </a:extLst>
              </p:cNvPr>
              <p:cNvGrpSpPr/>
              <p:nvPr/>
            </p:nvGrpSpPr>
            <p:grpSpPr>
              <a:xfrm>
                <a:off x="7643038" y="3503799"/>
                <a:ext cx="783772" cy="3360057"/>
                <a:chOff x="6841308" y="3500663"/>
                <a:chExt cx="783772" cy="3360057"/>
              </a:xfrm>
            </p:grpSpPr>
            <p:sp>
              <p:nvSpPr>
                <p:cNvPr id="800" name="Rectangle: Top Corners Rounded 48">
                  <a:extLst>
                    <a:ext uri="{FF2B5EF4-FFF2-40B4-BE49-F238E27FC236}">
                      <a16:creationId xmlns:a16="http://schemas.microsoft.com/office/drawing/2014/main" id="{E1B44916-9C2D-2443-B094-7483CBBDF7F9}"/>
                    </a:ext>
                  </a:extLst>
                </p:cNvPr>
                <p:cNvSpPr/>
                <p:nvPr/>
              </p:nvSpPr>
              <p:spPr>
                <a:xfrm>
                  <a:off x="6841308" y="3500663"/>
                  <a:ext cx="783772" cy="336005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1" name="Group 800">
                  <a:extLst>
                    <a:ext uri="{FF2B5EF4-FFF2-40B4-BE49-F238E27FC236}">
                      <a16:creationId xmlns:a16="http://schemas.microsoft.com/office/drawing/2014/main" id="{CF40E0E6-B22C-694C-A8F6-B8495ADFB38E}"/>
                    </a:ext>
                  </a:extLst>
                </p:cNvPr>
                <p:cNvGrpSpPr/>
                <p:nvPr/>
              </p:nvGrpSpPr>
              <p:grpSpPr>
                <a:xfrm>
                  <a:off x="7024551" y="3717470"/>
                  <a:ext cx="417286" cy="165100"/>
                  <a:chOff x="2438400" y="3721100"/>
                  <a:chExt cx="417286" cy="165100"/>
                </a:xfrm>
                <a:solidFill>
                  <a:srgbClr val="7B6F46"/>
                </a:solidFill>
              </p:grpSpPr>
              <p:sp>
                <p:nvSpPr>
                  <p:cNvPr id="850" name="Rectangle 849">
                    <a:extLst>
                      <a:ext uri="{FF2B5EF4-FFF2-40B4-BE49-F238E27FC236}">
                        <a16:creationId xmlns:a16="http://schemas.microsoft.com/office/drawing/2014/main" id="{528DD5E0-4214-0E4F-BE60-284845EB819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1" name="Rectangle 850">
                    <a:extLst>
                      <a:ext uri="{FF2B5EF4-FFF2-40B4-BE49-F238E27FC236}">
                        <a16:creationId xmlns:a16="http://schemas.microsoft.com/office/drawing/2014/main" id="{78689D70-4AB5-B249-9498-89EF88CF1CFA}"/>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2" name="Rectangle 851">
                    <a:extLst>
                      <a:ext uri="{FF2B5EF4-FFF2-40B4-BE49-F238E27FC236}">
                        <a16:creationId xmlns:a16="http://schemas.microsoft.com/office/drawing/2014/main" id="{AD025022-7BBC-BF42-B4F1-3B4D57E52B02}"/>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2" name="Group 801">
                  <a:extLst>
                    <a:ext uri="{FF2B5EF4-FFF2-40B4-BE49-F238E27FC236}">
                      <a16:creationId xmlns:a16="http://schemas.microsoft.com/office/drawing/2014/main" id="{2C9EC8C7-8CAA-F948-8304-A5DE0511E08F}"/>
                    </a:ext>
                  </a:extLst>
                </p:cNvPr>
                <p:cNvGrpSpPr/>
                <p:nvPr/>
              </p:nvGrpSpPr>
              <p:grpSpPr>
                <a:xfrm>
                  <a:off x="7024551" y="3934277"/>
                  <a:ext cx="417286" cy="165100"/>
                  <a:chOff x="2438400" y="3721100"/>
                  <a:chExt cx="417286" cy="165100"/>
                </a:xfrm>
                <a:solidFill>
                  <a:srgbClr val="7B6F46"/>
                </a:solidFill>
              </p:grpSpPr>
              <p:sp>
                <p:nvSpPr>
                  <p:cNvPr id="847" name="Rectangle 846">
                    <a:extLst>
                      <a:ext uri="{FF2B5EF4-FFF2-40B4-BE49-F238E27FC236}">
                        <a16:creationId xmlns:a16="http://schemas.microsoft.com/office/drawing/2014/main" id="{6EECCDFE-14F9-1046-AB9C-B770621F204C}"/>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8" name="Rectangle 847">
                    <a:extLst>
                      <a:ext uri="{FF2B5EF4-FFF2-40B4-BE49-F238E27FC236}">
                        <a16:creationId xmlns:a16="http://schemas.microsoft.com/office/drawing/2014/main" id="{BBEF2F1D-B385-474E-B437-3BF0242B1520}"/>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9" name="Rectangle 848">
                    <a:extLst>
                      <a:ext uri="{FF2B5EF4-FFF2-40B4-BE49-F238E27FC236}">
                        <a16:creationId xmlns:a16="http://schemas.microsoft.com/office/drawing/2014/main" id="{033D001D-73A0-6F4A-898A-59C5D2BD478A}"/>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3" name="Group 802">
                  <a:extLst>
                    <a:ext uri="{FF2B5EF4-FFF2-40B4-BE49-F238E27FC236}">
                      <a16:creationId xmlns:a16="http://schemas.microsoft.com/office/drawing/2014/main" id="{9581670B-9A2F-584C-A1E6-49D2075D5C62}"/>
                    </a:ext>
                  </a:extLst>
                </p:cNvPr>
                <p:cNvGrpSpPr/>
                <p:nvPr/>
              </p:nvGrpSpPr>
              <p:grpSpPr>
                <a:xfrm>
                  <a:off x="7024551" y="4151084"/>
                  <a:ext cx="417286" cy="165100"/>
                  <a:chOff x="2438400" y="3721100"/>
                  <a:chExt cx="417286" cy="165100"/>
                </a:xfrm>
                <a:solidFill>
                  <a:srgbClr val="7B6F46"/>
                </a:solidFill>
              </p:grpSpPr>
              <p:sp>
                <p:nvSpPr>
                  <p:cNvPr id="844" name="Rectangle 843">
                    <a:extLst>
                      <a:ext uri="{FF2B5EF4-FFF2-40B4-BE49-F238E27FC236}">
                        <a16:creationId xmlns:a16="http://schemas.microsoft.com/office/drawing/2014/main" id="{21097245-00EF-1E42-9DA4-05EB82570942}"/>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5" name="Rectangle 844">
                    <a:extLst>
                      <a:ext uri="{FF2B5EF4-FFF2-40B4-BE49-F238E27FC236}">
                        <a16:creationId xmlns:a16="http://schemas.microsoft.com/office/drawing/2014/main" id="{FFFF0AA0-C525-5940-BE4A-EC608B6ECA34}"/>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6" name="Rectangle 845">
                    <a:extLst>
                      <a:ext uri="{FF2B5EF4-FFF2-40B4-BE49-F238E27FC236}">
                        <a16:creationId xmlns:a16="http://schemas.microsoft.com/office/drawing/2014/main" id="{82E72BA8-3EC8-FA4C-B08E-E999AAFEC443}"/>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4" name="Group 803">
                  <a:extLst>
                    <a:ext uri="{FF2B5EF4-FFF2-40B4-BE49-F238E27FC236}">
                      <a16:creationId xmlns:a16="http://schemas.microsoft.com/office/drawing/2014/main" id="{7A71CAE6-B9B9-454A-947B-DF438A259A12}"/>
                    </a:ext>
                  </a:extLst>
                </p:cNvPr>
                <p:cNvGrpSpPr/>
                <p:nvPr/>
              </p:nvGrpSpPr>
              <p:grpSpPr>
                <a:xfrm>
                  <a:off x="7024551" y="4367891"/>
                  <a:ext cx="417286" cy="165100"/>
                  <a:chOff x="2438400" y="3721100"/>
                  <a:chExt cx="417286" cy="165100"/>
                </a:xfrm>
                <a:solidFill>
                  <a:srgbClr val="7B6F46"/>
                </a:solidFill>
              </p:grpSpPr>
              <p:sp>
                <p:nvSpPr>
                  <p:cNvPr id="841" name="Rectangle 840">
                    <a:extLst>
                      <a:ext uri="{FF2B5EF4-FFF2-40B4-BE49-F238E27FC236}">
                        <a16:creationId xmlns:a16="http://schemas.microsoft.com/office/drawing/2014/main" id="{4B55B0EB-A6B0-7541-AA24-E651E6C2BC62}"/>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2" name="Rectangle 841">
                    <a:extLst>
                      <a:ext uri="{FF2B5EF4-FFF2-40B4-BE49-F238E27FC236}">
                        <a16:creationId xmlns:a16="http://schemas.microsoft.com/office/drawing/2014/main" id="{25D4C78A-2BC5-CC4B-897E-75C633E59B87}"/>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3" name="Rectangle 842">
                    <a:extLst>
                      <a:ext uri="{FF2B5EF4-FFF2-40B4-BE49-F238E27FC236}">
                        <a16:creationId xmlns:a16="http://schemas.microsoft.com/office/drawing/2014/main" id="{01A31592-765E-D646-B0E1-CFDE58C46F27}"/>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5" name="Group 804">
                  <a:extLst>
                    <a:ext uri="{FF2B5EF4-FFF2-40B4-BE49-F238E27FC236}">
                      <a16:creationId xmlns:a16="http://schemas.microsoft.com/office/drawing/2014/main" id="{5EB28047-4AE3-2A42-9944-7772FD80690E}"/>
                    </a:ext>
                  </a:extLst>
                </p:cNvPr>
                <p:cNvGrpSpPr/>
                <p:nvPr/>
              </p:nvGrpSpPr>
              <p:grpSpPr>
                <a:xfrm>
                  <a:off x="7024551" y="4584698"/>
                  <a:ext cx="417286" cy="165100"/>
                  <a:chOff x="2438400" y="3721100"/>
                  <a:chExt cx="417286" cy="165100"/>
                </a:xfrm>
                <a:solidFill>
                  <a:srgbClr val="7B6F46"/>
                </a:solidFill>
              </p:grpSpPr>
              <p:sp>
                <p:nvSpPr>
                  <p:cNvPr id="838" name="Rectangle 837">
                    <a:extLst>
                      <a:ext uri="{FF2B5EF4-FFF2-40B4-BE49-F238E27FC236}">
                        <a16:creationId xmlns:a16="http://schemas.microsoft.com/office/drawing/2014/main" id="{C681FA92-E72E-B145-ACC6-85E65BDCEDF0}"/>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9" name="Rectangle 838">
                    <a:extLst>
                      <a:ext uri="{FF2B5EF4-FFF2-40B4-BE49-F238E27FC236}">
                        <a16:creationId xmlns:a16="http://schemas.microsoft.com/office/drawing/2014/main" id="{6776A8BF-5ED2-3747-8A88-3DAF92AEEE4B}"/>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0" name="Rectangle 839">
                    <a:extLst>
                      <a:ext uri="{FF2B5EF4-FFF2-40B4-BE49-F238E27FC236}">
                        <a16:creationId xmlns:a16="http://schemas.microsoft.com/office/drawing/2014/main" id="{82EAE1B0-62E8-D84B-A008-40D7F1E14C37}"/>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6" name="Group 805">
                  <a:extLst>
                    <a:ext uri="{FF2B5EF4-FFF2-40B4-BE49-F238E27FC236}">
                      <a16:creationId xmlns:a16="http://schemas.microsoft.com/office/drawing/2014/main" id="{E2AFA5C2-45CE-C940-BB73-C48262BC61C3}"/>
                    </a:ext>
                  </a:extLst>
                </p:cNvPr>
                <p:cNvGrpSpPr/>
                <p:nvPr/>
              </p:nvGrpSpPr>
              <p:grpSpPr>
                <a:xfrm>
                  <a:off x="7024551" y="4801505"/>
                  <a:ext cx="417286" cy="165100"/>
                  <a:chOff x="2438400" y="3721100"/>
                  <a:chExt cx="417286" cy="165100"/>
                </a:xfrm>
                <a:solidFill>
                  <a:srgbClr val="7B6F46"/>
                </a:solidFill>
              </p:grpSpPr>
              <p:sp>
                <p:nvSpPr>
                  <p:cNvPr id="835" name="Rectangle 834">
                    <a:extLst>
                      <a:ext uri="{FF2B5EF4-FFF2-40B4-BE49-F238E27FC236}">
                        <a16:creationId xmlns:a16="http://schemas.microsoft.com/office/drawing/2014/main" id="{B437ABFD-8E5B-6542-A7AE-32B458291FBC}"/>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6" name="Rectangle 835">
                    <a:extLst>
                      <a:ext uri="{FF2B5EF4-FFF2-40B4-BE49-F238E27FC236}">
                        <a16:creationId xmlns:a16="http://schemas.microsoft.com/office/drawing/2014/main" id="{738D3560-99CF-2242-95CE-C91C984BDCE1}"/>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7" name="Rectangle 836">
                    <a:extLst>
                      <a:ext uri="{FF2B5EF4-FFF2-40B4-BE49-F238E27FC236}">
                        <a16:creationId xmlns:a16="http://schemas.microsoft.com/office/drawing/2014/main" id="{185E4BC9-256F-9841-B0FE-391DA693B5FA}"/>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7" name="Group 806">
                  <a:extLst>
                    <a:ext uri="{FF2B5EF4-FFF2-40B4-BE49-F238E27FC236}">
                      <a16:creationId xmlns:a16="http://schemas.microsoft.com/office/drawing/2014/main" id="{325816DA-F459-824C-97EB-1B2309CDCE0A}"/>
                    </a:ext>
                  </a:extLst>
                </p:cNvPr>
                <p:cNvGrpSpPr/>
                <p:nvPr/>
              </p:nvGrpSpPr>
              <p:grpSpPr>
                <a:xfrm>
                  <a:off x="7024551" y="5018312"/>
                  <a:ext cx="417286" cy="165100"/>
                  <a:chOff x="2438400" y="3721100"/>
                  <a:chExt cx="417286" cy="165100"/>
                </a:xfrm>
                <a:solidFill>
                  <a:srgbClr val="7B6F46"/>
                </a:solidFill>
              </p:grpSpPr>
              <p:sp>
                <p:nvSpPr>
                  <p:cNvPr id="832" name="Rectangle 831">
                    <a:extLst>
                      <a:ext uri="{FF2B5EF4-FFF2-40B4-BE49-F238E27FC236}">
                        <a16:creationId xmlns:a16="http://schemas.microsoft.com/office/drawing/2014/main" id="{C4AD8D35-487D-044B-AB38-AB8BCF610FC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3" name="Rectangle 832">
                    <a:extLst>
                      <a:ext uri="{FF2B5EF4-FFF2-40B4-BE49-F238E27FC236}">
                        <a16:creationId xmlns:a16="http://schemas.microsoft.com/office/drawing/2014/main" id="{9D6076ED-4AFB-E048-BD3D-B0425299053E}"/>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4" name="Rectangle 833">
                    <a:extLst>
                      <a:ext uri="{FF2B5EF4-FFF2-40B4-BE49-F238E27FC236}">
                        <a16:creationId xmlns:a16="http://schemas.microsoft.com/office/drawing/2014/main" id="{FEAE8EE9-EF62-0B42-AF24-39D50F444D8C}"/>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8" name="Group 807">
                  <a:extLst>
                    <a:ext uri="{FF2B5EF4-FFF2-40B4-BE49-F238E27FC236}">
                      <a16:creationId xmlns:a16="http://schemas.microsoft.com/office/drawing/2014/main" id="{6948AB71-6517-BF40-B42E-097C50FB7547}"/>
                    </a:ext>
                  </a:extLst>
                </p:cNvPr>
                <p:cNvGrpSpPr/>
                <p:nvPr/>
              </p:nvGrpSpPr>
              <p:grpSpPr>
                <a:xfrm>
                  <a:off x="7024551" y="5235119"/>
                  <a:ext cx="417286" cy="165100"/>
                  <a:chOff x="2438400" y="3721100"/>
                  <a:chExt cx="417286" cy="165100"/>
                </a:xfrm>
                <a:solidFill>
                  <a:srgbClr val="7B6F46"/>
                </a:solidFill>
              </p:grpSpPr>
              <p:sp>
                <p:nvSpPr>
                  <p:cNvPr id="829" name="Rectangle 828">
                    <a:extLst>
                      <a:ext uri="{FF2B5EF4-FFF2-40B4-BE49-F238E27FC236}">
                        <a16:creationId xmlns:a16="http://schemas.microsoft.com/office/drawing/2014/main" id="{42874C08-CBFA-8942-91FB-F7F18A7BEE37}"/>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0" name="Rectangle 829">
                    <a:extLst>
                      <a:ext uri="{FF2B5EF4-FFF2-40B4-BE49-F238E27FC236}">
                        <a16:creationId xmlns:a16="http://schemas.microsoft.com/office/drawing/2014/main" id="{EA65AE24-8276-ED46-80CD-090432C89086}"/>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1" name="Rectangle 830">
                    <a:extLst>
                      <a:ext uri="{FF2B5EF4-FFF2-40B4-BE49-F238E27FC236}">
                        <a16:creationId xmlns:a16="http://schemas.microsoft.com/office/drawing/2014/main" id="{A849DFF3-299C-8245-B750-6C2E1498A040}"/>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9" name="Group 808">
                  <a:extLst>
                    <a:ext uri="{FF2B5EF4-FFF2-40B4-BE49-F238E27FC236}">
                      <a16:creationId xmlns:a16="http://schemas.microsoft.com/office/drawing/2014/main" id="{16725E37-BE3C-F240-A6B2-59FE369C6DBE}"/>
                    </a:ext>
                  </a:extLst>
                </p:cNvPr>
                <p:cNvGrpSpPr/>
                <p:nvPr/>
              </p:nvGrpSpPr>
              <p:grpSpPr>
                <a:xfrm>
                  <a:off x="7024551" y="5451926"/>
                  <a:ext cx="417286" cy="165100"/>
                  <a:chOff x="2438400" y="3721100"/>
                  <a:chExt cx="417286" cy="165100"/>
                </a:xfrm>
                <a:solidFill>
                  <a:srgbClr val="7B6F46"/>
                </a:solidFill>
              </p:grpSpPr>
              <p:sp>
                <p:nvSpPr>
                  <p:cNvPr id="826" name="Rectangle 825">
                    <a:extLst>
                      <a:ext uri="{FF2B5EF4-FFF2-40B4-BE49-F238E27FC236}">
                        <a16:creationId xmlns:a16="http://schemas.microsoft.com/office/drawing/2014/main" id="{DF026F52-DE88-F240-9CB4-56653C859E1F}"/>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7" name="Rectangle 826">
                    <a:extLst>
                      <a:ext uri="{FF2B5EF4-FFF2-40B4-BE49-F238E27FC236}">
                        <a16:creationId xmlns:a16="http://schemas.microsoft.com/office/drawing/2014/main" id="{B2456C21-8798-C749-A57B-D9039865088E}"/>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8" name="Rectangle 827">
                    <a:extLst>
                      <a:ext uri="{FF2B5EF4-FFF2-40B4-BE49-F238E27FC236}">
                        <a16:creationId xmlns:a16="http://schemas.microsoft.com/office/drawing/2014/main" id="{37DBA119-5F00-3B42-83F0-B22E88D81381}"/>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0" name="Group 809">
                  <a:extLst>
                    <a:ext uri="{FF2B5EF4-FFF2-40B4-BE49-F238E27FC236}">
                      <a16:creationId xmlns:a16="http://schemas.microsoft.com/office/drawing/2014/main" id="{86E260FE-06C6-0545-82B0-A14DEEBA2ABE}"/>
                    </a:ext>
                  </a:extLst>
                </p:cNvPr>
                <p:cNvGrpSpPr/>
                <p:nvPr/>
              </p:nvGrpSpPr>
              <p:grpSpPr>
                <a:xfrm>
                  <a:off x="7024551" y="5668733"/>
                  <a:ext cx="417286" cy="165100"/>
                  <a:chOff x="2438400" y="3721100"/>
                  <a:chExt cx="417286" cy="165100"/>
                </a:xfrm>
                <a:solidFill>
                  <a:srgbClr val="7B6F46"/>
                </a:solidFill>
              </p:grpSpPr>
              <p:sp>
                <p:nvSpPr>
                  <p:cNvPr id="823" name="Rectangle 822">
                    <a:extLst>
                      <a:ext uri="{FF2B5EF4-FFF2-40B4-BE49-F238E27FC236}">
                        <a16:creationId xmlns:a16="http://schemas.microsoft.com/office/drawing/2014/main" id="{110EFADB-907B-6642-B737-8D8FEA082842}"/>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4" name="Rectangle 823">
                    <a:extLst>
                      <a:ext uri="{FF2B5EF4-FFF2-40B4-BE49-F238E27FC236}">
                        <a16:creationId xmlns:a16="http://schemas.microsoft.com/office/drawing/2014/main" id="{45B9DBBC-81EA-DB43-8A3C-B309659635D8}"/>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5" name="Rectangle 824">
                    <a:extLst>
                      <a:ext uri="{FF2B5EF4-FFF2-40B4-BE49-F238E27FC236}">
                        <a16:creationId xmlns:a16="http://schemas.microsoft.com/office/drawing/2014/main" id="{ADD200E8-6B5F-6D44-85F9-D0750EC5B44C}"/>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1" name="Group 810">
                  <a:extLst>
                    <a:ext uri="{FF2B5EF4-FFF2-40B4-BE49-F238E27FC236}">
                      <a16:creationId xmlns:a16="http://schemas.microsoft.com/office/drawing/2014/main" id="{9FE17E98-94CC-2347-AF05-BEF25940A1C6}"/>
                    </a:ext>
                  </a:extLst>
                </p:cNvPr>
                <p:cNvGrpSpPr/>
                <p:nvPr/>
              </p:nvGrpSpPr>
              <p:grpSpPr>
                <a:xfrm>
                  <a:off x="7024551" y="5885540"/>
                  <a:ext cx="417286" cy="165100"/>
                  <a:chOff x="2438400" y="3721100"/>
                  <a:chExt cx="417286" cy="165100"/>
                </a:xfrm>
                <a:solidFill>
                  <a:srgbClr val="7B6F46"/>
                </a:solidFill>
              </p:grpSpPr>
              <p:sp>
                <p:nvSpPr>
                  <p:cNvPr id="820" name="Rectangle 819">
                    <a:extLst>
                      <a:ext uri="{FF2B5EF4-FFF2-40B4-BE49-F238E27FC236}">
                        <a16:creationId xmlns:a16="http://schemas.microsoft.com/office/drawing/2014/main" id="{00B1F869-0BC3-3D43-9D2C-882452302064}"/>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1" name="Rectangle 820">
                    <a:extLst>
                      <a:ext uri="{FF2B5EF4-FFF2-40B4-BE49-F238E27FC236}">
                        <a16:creationId xmlns:a16="http://schemas.microsoft.com/office/drawing/2014/main" id="{69D4DB14-C6FA-B94B-ADAA-803157CA6625}"/>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2" name="Rectangle 821">
                    <a:extLst>
                      <a:ext uri="{FF2B5EF4-FFF2-40B4-BE49-F238E27FC236}">
                        <a16:creationId xmlns:a16="http://schemas.microsoft.com/office/drawing/2014/main" id="{E603CD2D-5AF2-9F4A-9843-C6267E81EE5E}"/>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2" name="Group 811">
                  <a:extLst>
                    <a:ext uri="{FF2B5EF4-FFF2-40B4-BE49-F238E27FC236}">
                      <a16:creationId xmlns:a16="http://schemas.microsoft.com/office/drawing/2014/main" id="{F62F034D-A0B8-134C-A1B6-10FC84404941}"/>
                    </a:ext>
                  </a:extLst>
                </p:cNvPr>
                <p:cNvGrpSpPr/>
                <p:nvPr/>
              </p:nvGrpSpPr>
              <p:grpSpPr>
                <a:xfrm>
                  <a:off x="7024551" y="6102347"/>
                  <a:ext cx="417286" cy="165100"/>
                  <a:chOff x="2438400" y="3721100"/>
                  <a:chExt cx="417286" cy="165100"/>
                </a:xfrm>
                <a:solidFill>
                  <a:srgbClr val="7B6F46"/>
                </a:solidFill>
              </p:grpSpPr>
              <p:sp>
                <p:nvSpPr>
                  <p:cNvPr id="817" name="Rectangle 816">
                    <a:extLst>
                      <a:ext uri="{FF2B5EF4-FFF2-40B4-BE49-F238E27FC236}">
                        <a16:creationId xmlns:a16="http://schemas.microsoft.com/office/drawing/2014/main" id="{5EFE8005-7177-0F4D-A0DE-C07E82E782B7}"/>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8" name="Rectangle 817">
                    <a:extLst>
                      <a:ext uri="{FF2B5EF4-FFF2-40B4-BE49-F238E27FC236}">
                        <a16:creationId xmlns:a16="http://schemas.microsoft.com/office/drawing/2014/main" id="{835DC16C-187E-1644-B25E-0968ACD9D458}"/>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9" name="Rectangle 818">
                    <a:extLst>
                      <a:ext uri="{FF2B5EF4-FFF2-40B4-BE49-F238E27FC236}">
                        <a16:creationId xmlns:a16="http://schemas.microsoft.com/office/drawing/2014/main" id="{33321B56-ED61-CD4F-B5F8-8C8818F44BDB}"/>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3" name="Group 812">
                  <a:extLst>
                    <a:ext uri="{FF2B5EF4-FFF2-40B4-BE49-F238E27FC236}">
                      <a16:creationId xmlns:a16="http://schemas.microsoft.com/office/drawing/2014/main" id="{930AD734-47E9-2141-9828-47501DAA2DBF}"/>
                    </a:ext>
                  </a:extLst>
                </p:cNvPr>
                <p:cNvGrpSpPr/>
                <p:nvPr/>
              </p:nvGrpSpPr>
              <p:grpSpPr>
                <a:xfrm>
                  <a:off x="7024551" y="6319154"/>
                  <a:ext cx="417286" cy="165100"/>
                  <a:chOff x="2438400" y="3721100"/>
                  <a:chExt cx="417286" cy="165100"/>
                </a:xfrm>
                <a:solidFill>
                  <a:srgbClr val="7B6F46"/>
                </a:solidFill>
              </p:grpSpPr>
              <p:sp>
                <p:nvSpPr>
                  <p:cNvPr id="814" name="Rectangle 813">
                    <a:extLst>
                      <a:ext uri="{FF2B5EF4-FFF2-40B4-BE49-F238E27FC236}">
                        <a16:creationId xmlns:a16="http://schemas.microsoft.com/office/drawing/2014/main" id="{32BA964E-2DBB-2C4F-BFFA-3D2C499A2387}"/>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5" name="Rectangle 814">
                    <a:extLst>
                      <a:ext uri="{FF2B5EF4-FFF2-40B4-BE49-F238E27FC236}">
                        <a16:creationId xmlns:a16="http://schemas.microsoft.com/office/drawing/2014/main" id="{ECCF24CA-F0E1-FD4A-82CF-726FCB5C1EE5}"/>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6" name="Rectangle 815">
                    <a:extLst>
                      <a:ext uri="{FF2B5EF4-FFF2-40B4-BE49-F238E27FC236}">
                        <a16:creationId xmlns:a16="http://schemas.microsoft.com/office/drawing/2014/main" id="{AA1E6136-D3C7-784A-A12C-686E8B3DC40A}"/>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775" name="Group 774">
                <a:extLst>
                  <a:ext uri="{FF2B5EF4-FFF2-40B4-BE49-F238E27FC236}">
                    <a16:creationId xmlns:a16="http://schemas.microsoft.com/office/drawing/2014/main" id="{1E061A2A-AC2D-8F43-AE4A-66472F0BEE8C}"/>
                  </a:ext>
                </a:extLst>
              </p:cNvPr>
              <p:cNvGrpSpPr/>
              <p:nvPr/>
            </p:nvGrpSpPr>
            <p:grpSpPr>
              <a:xfrm>
                <a:off x="4868348" y="5935992"/>
                <a:ext cx="447501" cy="799209"/>
                <a:chOff x="10234692" y="4320315"/>
                <a:chExt cx="895622" cy="1599534"/>
              </a:xfrm>
            </p:grpSpPr>
            <p:cxnSp>
              <p:nvCxnSpPr>
                <p:cNvPr id="792" name="Straight Connector 791">
                  <a:extLst>
                    <a:ext uri="{FF2B5EF4-FFF2-40B4-BE49-F238E27FC236}">
                      <a16:creationId xmlns:a16="http://schemas.microsoft.com/office/drawing/2014/main" id="{FA68733F-53F3-F849-B9BB-47FA67A0244E}"/>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a:extLst>
                    <a:ext uri="{FF2B5EF4-FFF2-40B4-BE49-F238E27FC236}">
                      <a16:creationId xmlns:a16="http://schemas.microsoft.com/office/drawing/2014/main" id="{801CE942-3C7E-AB4D-9AE2-AE82BFDB11D1}"/>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794" name="Group 793">
                  <a:extLst>
                    <a:ext uri="{FF2B5EF4-FFF2-40B4-BE49-F238E27FC236}">
                      <a16:creationId xmlns:a16="http://schemas.microsoft.com/office/drawing/2014/main" id="{13F79531-2512-4147-9882-E1A4B9A831C0}"/>
                    </a:ext>
                  </a:extLst>
                </p:cNvPr>
                <p:cNvGrpSpPr/>
                <p:nvPr/>
              </p:nvGrpSpPr>
              <p:grpSpPr>
                <a:xfrm>
                  <a:off x="10234692" y="4320315"/>
                  <a:ext cx="895622" cy="592337"/>
                  <a:chOff x="11072892" y="4847819"/>
                  <a:chExt cx="895622" cy="592337"/>
                </a:xfrm>
              </p:grpSpPr>
              <p:sp>
                <p:nvSpPr>
                  <p:cNvPr id="797" name="Oval 796">
                    <a:extLst>
                      <a:ext uri="{FF2B5EF4-FFF2-40B4-BE49-F238E27FC236}">
                        <a16:creationId xmlns:a16="http://schemas.microsoft.com/office/drawing/2014/main" id="{5A8F1A59-D702-5445-88BC-CCD237252288}"/>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8" name="Oval 797">
                    <a:extLst>
                      <a:ext uri="{FF2B5EF4-FFF2-40B4-BE49-F238E27FC236}">
                        <a16:creationId xmlns:a16="http://schemas.microsoft.com/office/drawing/2014/main" id="{691D6775-7735-7841-B8AA-59A35B061E43}"/>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9" name="Oval 798">
                    <a:extLst>
                      <a:ext uri="{FF2B5EF4-FFF2-40B4-BE49-F238E27FC236}">
                        <a16:creationId xmlns:a16="http://schemas.microsoft.com/office/drawing/2014/main" id="{6E8EE49C-0A5E-9C40-B281-5A4970F6BD00}"/>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795" name="Straight Connector 794">
                  <a:extLst>
                    <a:ext uri="{FF2B5EF4-FFF2-40B4-BE49-F238E27FC236}">
                      <a16:creationId xmlns:a16="http://schemas.microsoft.com/office/drawing/2014/main" id="{4EFDC11A-4F30-7943-8F3F-D59EBC25B8F2}"/>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796" name="Oval 795">
                  <a:extLst>
                    <a:ext uri="{FF2B5EF4-FFF2-40B4-BE49-F238E27FC236}">
                      <a16:creationId xmlns:a16="http://schemas.microsoft.com/office/drawing/2014/main" id="{4DFC1693-0020-6241-A082-6F71BB411620}"/>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76" name="Group 775">
                <a:extLst>
                  <a:ext uri="{FF2B5EF4-FFF2-40B4-BE49-F238E27FC236}">
                    <a16:creationId xmlns:a16="http://schemas.microsoft.com/office/drawing/2014/main" id="{9781BC29-466A-2444-9E51-0F54D25DF928}"/>
                  </a:ext>
                </a:extLst>
              </p:cNvPr>
              <p:cNvGrpSpPr/>
              <p:nvPr/>
            </p:nvGrpSpPr>
            <p:grpSpPr>
              <a:xfrm>
                <a:off x="51425" y="5870856"/>
                <a:ext cx="447501" cy="799209"/>
                <a:chOff x="10234692" y="4320315"/>
                <a:chExt cx="895622" cy="1599534"/>
              </a:xfrm>
            </p:grpSpPr>
            <p:cxnSp>
              <p:nvCxnSpPr>
                <p:cNvPr id="784" name="Straight Connector 783">
                  <a:extLst>
                    <a:ext uri="{FF2B5EF4-FFF2-40B4-BE49-F238E27FC236}">
                      <a16:creationId xmlns:a16="http://schemas.microsoft.com/office/drawing/2014/main" id="{C9CCC6F5-C8DF-824A-A97E-6D81960912D7}"/>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785" name="Straight Connector 784">
                  <a:extLst>
                    <a:ext uri="{FF2B5EF4-FFF2-40B4-BE49-F238E27FC236}">
                      <a16:creationId xmlns:a16="http://schemas.microsoft.com/office/drawing/2014/main" id="{7615A067-772B-D94C-A756-62714D02DCCE}"/>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786" name="Group 785">
                  <a:extLst>
                    <a:ext uri="{FF2B5EF4-FFF2-40B4-BE49-F238E27FC236}">
                      <a16:creationId xmlns:a16="http://schemas.microsoft.com/office/drawing/2014/main" id="{EEB5FF88-23D3-F448-BE6B-278D89833CA0}"/>
                    </a:ext>
                  </a:extLst>
                </p:cNvPr>
                <p:cNvGrpSpPr/>
                <p:nvPr/>
              </p:nvGrpSpPr>
              <p:grpSpPr>
                <a:xfrm>
                  <a:off x="10234692" y="4320315"/>
                  <a:ext cx="895622" cy="592337"/>
                  <a:chOff x="11072892" y="4847819"/>
                  <a:chExt cx="895622" cy="592337"/>
                </a:xfrm>
              </p:grpSpPr>
              <p:sp>
                <p:nvSpPr>
                  <p:cNvPr id="789" name="Oval 788">
                    <a:extLst>
                      <a:ext uri="{FF2B5EF4-FFF2-40B4-BE49-F238E27FC236}">
                        <a16:creationId xmlns:a16="http://schemas.microsoft.com/office/drawing/2014/main" id="{514A6C42-4D24-7249-AF94-CD90E0589834}"/>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0" name="Oval 789">
                    <a:extLst>
                      <a:ext uri="{FF2B5EF4-FFF2-40B4-BE49-F238E27FC236}">
                        <a16:creationId xmlns:a16="http://schemas.microsoft.com/office/drawing/2014/main" id="{FC2395E3-2855-8D41-904B-EA076B28E3B1}"/>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1" name="Oval 790">
                    <a:extLst>
                      <a:ext uri="{FF2B5EF4-FFF2-40B4-BE49-F238E27FC236}">
                        <a16:creationId xmlns:a16="http://schemas.microsoft.com/office/drawing/2014/main" id="{E8DAD2CE-936C-0541-A56D-E088E86EB5AA}"/>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787" name="Straight Connector 786">
                  <a:extLst>
                    <a:ext uri="{FF2B5EF4-FFF2-40B4-BE49-F238E27FC236}">
                      <a16:creationId xmlns:a16="http://schemas.microsoft.com/office/drawing/2014/main" id="{188CBB14-5FCB-C84B-94A8-3780504E33F3}"/>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788" name="Oval 787">
                  <a:extLst>
                    <a:ext uri="{FF2B5EF4-FFF2-40B4-BE49-F238E27FC236}">
                      <a16:creationId xmlns:a16="http://schemas.microsoft.com/office/drawing/2014/main" id="{663CD59B-CBB8-8A46-A529-2B9FCFE357BA}"/>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77" name="Freeform: Shape 24">
                <a:extLst>
                  <a:ext uri="{FF2B5EF4-FFF2-40B4-BE49-F238E27FC236}">
                    <a16:creationId xmlns:a16="http://schemas.microsoft.com/office/drawing/2014/main" id="{B13DE075-CF99-F549-9376-9F7CD7CBD50A}"/>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8" name="Freeform: Shape 26">
                <a:extLst>
                  <a:ext uri="{FF2B5EF4-FFF2-40B4-BE49-F238E27FC236}">
                    <a16:creationId xmlns:a16="http://schemas.microsoft.com/office/drawing/2014/main" id="{9448A987-2CF6-174C-AD30-8344B404CB40}"/>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9" name="Freeform: Shape 27">
                <a:extLst>
                  <a:ext uri="{FF2B5EF4-FFF2-40B4-BE49-F238E27FC236}">
                    <a16:creationId xmlns:a16="http://schemas.microsoft.com/office/drawing/2014/main" id="{EEE7D6EF-D9F9-9542-9615-B3A5DF4545F8}"/>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0" name="Freeform: Shape 28">
                <a:extLst>
                  <a:ext uri="{FF2B5EF4-FFF2-40B4-BE49-F238E27FC236}">
                    <a16:creationId xmlns:a16="http://schemas.microsoft.com/office/drawing/2014/main" id="{FE15C45E-9090-CB4D-B15B-D55A4E6D7C41}"/>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1" name="Freeform: Shape 29">
                <a:extLst>
                  <a:ext uri="{FF2B5EF4-FFF2-40B4-BE49-F238E27FC236}">
                    <a16:creationId xmlns:a16="http://schemas.microsoft.com/office/drawing/2014/main" id="{D580C32E-CA6C-1047-810A-78016E272498}"/>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2" name="Freeform: Shape 30">
                <a:extLst>
                  <a:ext uri="{FF2B5EF4-FFF2-40B4-BE49-F238E27FC236}">
                    <a16:creationId xmlns:a16="http://schemas.microsoft.com/office/drawing/2014/main" id="{1B1376B2-C194-D647-8862-B4570E16F6A4}"/>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3" name="Freeform: Shape 31">
                <a:extLst>
                  <a:ext uri="{FF2B5EF4-FFF2-40B4-BE49-F238E27FC236}">
                    <a16:creationId xmlns:a16="http://schemas.microsoft.com/office/drawing/2014/main" id="{E2B7E606-17C2-E34C-86C5-F3A5009CA359}"/>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3" name="Group 322">
              <a:extLst>
                <a:ext uri="{FF2B5EF4-FFF2-40B4-BE49-F238E27FC236}">
                  <a16:creationId xmlns:a16="http://schemas.microsoft.com/office/drawing/2014/main" id="{75953539-5B0D-C548-8D27-6696F5A529D9}"/>
                </a:ext>
              </a:extLst>
            </p:cNvPr>
            <p:cNvGrpSpPr/>
            <p:nvPr/>
          </p:nvGrpSpPr>
          <p:grpSpPr>
            <a:xfrm>
              <a:off x="7317615" y="4144643"/>
              <a:ext cx="8889049" cy="2740741"/>
              <a:chOff x="-665" y="3106960"/>
              <a:chExt cx="12192665" cy="3759338"/>
            </a:xfrm>
          </p:grpSpPr>
          <p:grpSp>
            <p:nvGrpSpPr>
              <p:cNvPr id="324" name="Group 323">
                <a:extLst>
                  <a:ext uri="{FF2B5EF4-FFF2-40B4-BE49-F238E27FC236}">
                    <a16:creationId xmlns:a16="http://schemas.microsoft.com/office/drawing/2014/main" id="{51DDA2B2-5311-964D-B22C-99B9C3F75232}"/>
                  </a:ext>
                </a:extLst>
              </p:cNvPr>
              <p:cNvGrpSpPr/>
              <p:nvPr/>
            </p:nvGrpSpPr>
            <p:grpSpPr>
              <a:xfrm>
                <a:off x="1641448" y="3503799"/>
                <a:ext cx="783772" cy="3360057"/>
                <a:chOff x="3821611" y="3552370"/>
                <a:chExt cx="783772" cy="3360057"/>
              </a:xfrm>
            </p:grpSpPr>
            <p:sp>
              <p:nvSpPr>
                <p:cNvPr id="705" name="Rectangle: Top Corners Rounded 387">
                  <a:extLst>
                    <a:ext uri="{FF2B5EF4-FFF2-40B4-BE49-F238E27FC236}">
                      <a16:creationId xmlns:a16="http://schemas.microsoft.com/office/drawing/2014/main" id="{8D2087B9-3FDD-0849-BE87-E41E2B88FB8F}"/>
                    </a:ext>
                  </a:extLst>
                </p:cNvPr>
                <p:cNvSpPr/>
                <p:nvPr/>
              </p:nvSpPr>
              <p:spPr>
                <a:xfrm>
                  <a:off x="3821611" y="3552370"/>
                  <a:ext cx="783772" cy="3360057"/>
                </a:xfrm>
                <a:prstGeom prst="round2SameRect">
                  <a:avLst>
                    <a:gd name="adj1" fmla="val 27778"/>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6" name="Group 705">
                  <a:extLst>
                    <a:ext uri="{FF2B5EF4-FFF2-40B4-BE49-F238E27FC236}">
                      <a16:creationId xmlns:a16="http://schemas.microsoft.com/office/drawing/2014/main" id="{E6E7FD98-BA9F-0F49-921E-AACB34FFE2BA}"/>
                    </a:ext>
                  </a:extLst>
                </p:cNvPr>
                <p:cNvGrpSpPr/>
                <p:nvPr/>
              </p:nvGrpSpPr>
              <p:grpSpPr>
                <a:xfrm>
                  <a:off x="4004854" y="3769177"/>
                  <a:ext cx="417286" cy="165100"/>
                  <a:chOff x="2438400" y="3721100"/>
                  <a:chExt cx="417286" cy="165100"/>
                </a:xfrm>
              </p:grpSpPr>
              <p:sp>
                <p:nvSpPr>
                  <p:cNvPr id="755" name="Rectangle 754">
                    <a:extLst>
                      <a:ext uri="{FF2B5EF4-FFF2-40B4-BE49-F238E27FC236}">
                        <a16:creationId xmlns:a16="http://schemas.microsoft.com/office/drawing/2014/main" id="{7984C1CD-2D21-3441-9BDB-BA1C939BA05F}"/>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6" name="Rectangle 755">
                    <a:extLst>
                      <a:ext uri="{FF2B5EF4-FFF2-40B4-BE49-F238E27FC236}">
                        <a16:creationId xmlns:a16="http://schemas.microsoft.com/office/drawing/2014/main" id="{85255520-A276-A74D-A720-0404738ECFFA}"/>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7" name="Rectangle 756">
                    <a:extLst>
                      <a:ext uri="{FF2B5EF4-FFF2-40B4-BE49-F238E27FC236}">
                        <a16:creationId xmlns:a16="http://schemas.microsoft.com/office/drawing/2014/main" id="{8860CDF7-1AA2-8B47-85A9-AF826E4012B1}"/>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7" name="Group 706">
                  <a:extLst>
                    <a:ext uri="{FF2B5EF4-FFF2-40B4-BE49-F238E27FC236}">
                      <a16:creationId xmlns:a16="http://schemas.microsoft.com/office/drawing/2014/main" id="{16133387-4DCA-A44B-A0F0-C8D8B1A403F7}"/>
                    </a:ext>
                  </a:extLst>
                </p:cNvPr>
                <p:cNvGrpSpPr/>
                <p:nvPr/>
              </p:nvGrpSpPr>
              <p:grpSpPr>
                <a:xfrm>
                  <a:off x="4004854" y="3985984"/>
                  <a:ext cx="417286" cy="165100"/>
                  <a:chOff x="2438400" y="3721100"/>
                  <a:chExt cx="417286" cy="165100"/>
                </a:xfrm>
              </p:grpSpPr>
              <p:sp>
                <p:nvSpPr>
                  <p:cNvPr id="752" name="Rectangle 751">
                    <a:extLst>
                      <a:ext uri="{FF2B5EF4-FFF2-40B4-BE49-F238E27FC236}">
                        <a16:creationId xmlns:a16="http://schemas.microsoft.com/office/drawing/2014/main" id="{14588624-CB0F-BD44-9A9D-A43B193F401C}"/>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3" name="Rectangle 752">
                    <a:extLst>
                      <a:ext uri="{FF2B5EF4-FFF2-40B4-BE49-F238E27FC236}">
                        <a16:creationId xmlns:a16="http://schemas.microsoft.com/office/drawing/2014/main" id="{2AC9CC68-29A3-E242-A1FC-00CC0CCABD94}"/>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4" name="Rectangle 753">
                    <a:extLst>
                      <a:ext uri="{FF2B5EF4-FFF2-40B4-BE49-F238E27FC236}">
                        <a16:creationId xmlns:a16="http://schemas.microsoft.com/office/drawing/2014/main" id="{E51CCACE-59A2-4745-93B1-33F7AAF6BBD0}"/>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8" name="Group 707">
                  <a:extLst>
                    <a:ext uri="{FF2B5EF4-FFF2-40B4-BE49-F238E27FC236}">
                      <a16:creationId xmlns:a16="http://schemas.microsoft.com/office/drawing/2014/main" id="{809144D7-3597-E449-95F7-1F28F6542A34}"/>
                    </a:ext>
                  </a:extLst>
                </p:cNvPr>
                <p:cNvGrpSpPr/>
                <p:nvPr/>
              </p:nvGrpSpPr>
              <p:grpSpPr>
                <a:xfrm>
                  <a:off x="4004854" y="4202791"/>
                  <a:ext cx="417286" cy="165100"/>
                  <a:chOff x="2438400" y="3721100"/>
                  <a:chExt cx="417286" cy="165100"/>
                </a:xfrm>
              </p:grpSpPr>
              <p:sp>
                <p:nvSpPr>
                  <p:cNvPr id="749" name="Rectangle 748">
                    <a:extLst>
                      <a:ext uri="{FF2B5EF4-FFF2-40B4-BE49-F238E27FC236}">
                        <a16:creationId xmlns:a16="http://schemas.microsoft.com/office/drawing/2014/main" id="{D2F49A2D-FEE0-AA4D-9846-5BD9CB872E99}"/>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0" name="Rectangle 749">
                    <a:extLst>
                      <a:ext uri="{FF2B5EF4-FFF2-40B4-BE49-F238E27FC236}">
                        <a16:creationId xmlns:a16="http://schemas.microsoft.com/office/drawing/2014/main" id="{6B2949E9-E46D-2844-BF41-808B5BC05A01}"/>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1" name="Rectangle 750">
                    <a:extLst>
                      <a:ext uri="{FF2B5EF4-FFF2-40B4-BE49-F238E27FC236}">
                        <a16:creationId xmlns:a16="http://schemas.microsoft.com/office/drawing/2014/main" id="{C91E7F8F-83AD-CA4E-BACF-286BE8F7E2DE}"/>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9" name="Group 708">
                  <a:extLst>
                    <a:ext uri="{FF2B5EF4-FFF2-40B4-BE49-F238E27FC236}">
                      <a16:creationId xmlns:a16="http://schemas.microsoft.com/office/drawing/2014/main" id="{D822A97C-A5E4-9F44-B649-4C7C9B7B8528}"/>
                    </a:ext>
                  </a:extLst>
                </p:cNvPr>
                <p:cNvGrpSpPr/>
                <p:nvPr/>
              </p:nvGrpSpPr>
              <p:grpSpPr>
                <a:xfrm>
                  <a:off x="4004854" y="4419598"/>
                  <a:ext cx="417286" cy="165100"/>
                  <a:chOff x="2438400" y="3721100"/>
                  <a:chExt cx="417286" cy="165100"/>
                </a:xfrm>
              </p:grpSpPr>
              <p:sp>
                <p:nvSpPr>
                  <p:cNvPr id="746" name="Rectangle 745">
                    <a:extLst>
                      <a:ext uri="{FF2B5EF4-FFF2-40B4-BE49-F238E27FC236}">
                        <a16:creationId xmlns:a16="http://schemas.microsoft.com/office/drawing/2014/main" id="{34F87657-730A-D24B-A210-33C08F430D8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7" name="Rectangle 746">
                    <a:extLst>
                      <a:ext uri="{FF2B5EF4-FFF2-40B4-BE49-F238E27FC236}">
                        <a16:creationId xmlns:a16="http://schemas.microsoft.com/office/drawing/2014/main" id="{B317A629-1061-5D45-9C3D-44128EFD4D3F}"/>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8" name="Rectangle 747">
                    <a:extLst>
                      <a:ext uri="{FF2B5EF4-FFF2-40B4-BE49-F238E27FC236}">
                        <a16:creationId xmlns:a16="http://schemas.microsoft.com/office/drawing/2014/main" id="{263805EE-3C05-F146-9B16-162A5D516734}"/>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0" name="Group 709">
                  <a:extLst>
                    <a:ext uri="{FF2B5EF4-FFF2-40B4-BE49-F238E27FC236}">
                      <a16:creationId xmlns:a16="http://schemas.microsoft.com/office/drawing/2014/main" id="{EC30FDE5-854D-3D4F-AEC5-A3AB5764B558}"/>
                    </a:ext>
                  </a:extLst>
                </p:cNvPr>
                <p:cNvGrpSpPr/>
                <p:nvPr/>
              </p:nvGrpSpPr>
              <p:grpSpPr>
                <a:xfrm>
                  <a:off x="4004854" y="4636405"/>
                  <a:ext cx="417286" cy="165100"/>
                  <a:chOff x="2438400" y="3721100"/>
                  <a:chExt cx="417286" cy="165100"/>
                </a:xfrm>
              </p:grpSpPr>
              <p:sp>
                <p:nvSpPr>
                  <p:cNvPr id="743" name="Rectangle 742">
                    <a:extLst>
                      <a:ext uri="{FF2B5EF4-FFF2-40B4-BE49-F238E27FC236}">
                        <a16:creationId xmlns:a16="http://schemas.microsoft.com/office/drawing/2014/main" id="{032FD0F5-7E1D-AC48-87B4-A4BB20B917E4}"/>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4" name="Rectangle 743">
                    <a:extLst>
                      <a:ext uri="{FF2B5EF4-FFF2-40B4-BE49-F238E27FC236}">
                        <a16:creationId xmlns:a16="http://schemas.microsoft.com/office/drawing/2014/main" id="{42257645-2029-5F45-A5AB-4965BA42876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5" name="Rectangle 744">
                    <a:extLst>
                      <a:ext uri="{FF2B5EF4-FFF2-40B4-BE49-F238E27FC236}">
                        <a16:creationId xmlns:a16="http://schemas.microsoft.com/office/drawing/2014/main" id="{C2BA7B8D-8D03-364D-ADB4-EA58F1EE3C36}"/>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1" name="Group 710">
                  <a:extLst>
                    <a:ext uri="{FF2B5EF4-FFF2-40B4-BE49-F238E27FC236}">
                      <a16:creationId xmlns:a16="http://schemas.microsoft.com/office/drawing/2014/main" id="{6846BDFE-8BCB-3E45-8A5B-70133DB0659B}"/>
                    </a:ext>
                  </a:extLst>
                </p:cNvPr>
                <p:cNvGrpSpPr/>
                <p:nvPr/>
              </p:nvGrpSpPr>
              <p:grpSpPr>
                <a:xfrm>
                  <a:off x="4004854" y="4853212"/>
                  <a:ext cx="417286" cy="165100"/>
                  <a:chOff x="2438400" y="3721100"/>
                  <a:chExt cx="417286" cy="165100"/>
                </a:xfrm>
              </p:grpSpPr>
              <p:sp>
                <p:nvSpPr>
                  <p:cNvPr id="740" name="Rectangle 739">
                    <a:extLst>
                      <a:ext uri="{FF2B5EF4-FFF2-40B4-BE49-F238E27FC236}">
                        <a16:creationId xmlns:a16="http://schemas.microsoft.com/office/drawing/2014/main" id="{42F6CBEF-F815-B846-A531-6DFD89CBB1E2}"/>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1" name="Rectangle 740">
                    <a:extLst>
                      <a:ext uri="{FF2B5EF4-FFF2-40B4-BE49-F238E27FC236}">
                        <a16:creationId xmlns:a16="http://schemas.microsoft.com/office/drawing/2014/main" id="{32965047-0557-984A-A440-3E7211BD7AB4}"/>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2" name="Rectangle 741">
                    <a:extLst>
                      <a:ext uri="{FF2B5EF4-FFF2-40B4-BE49-F238E27FC236}">
                        <a16:creationId xmlns:a16="http://schemas.microsoft.com/office/drawing/2014/main" id="{CA7353FE-3CFC-9B42-84FF-4F7B65B3A028}"/>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2" name="Group 711">
                  <a:extLst>
                    <a:ext uri="{FF2B5EF4-FFF2-40B4-BE49-F238E27FC236}">
                      <a16:creationId xmlns:a16="http://schemas.microsoft.com/office/drawing/2014/main" id="{01D7B7DB-5D01-6547-97D9-EE7D62C13A69}"/>
                    </a:ext>
                  </a:extLst>
                </p:cNvPr>
                <p:cNvGrpSpPr/>
                <p:nvPr/>
              </p:nvGrpSpPr>
              <p:grpSpPr>
                <a:xfrm>
                  <a:off x="4004854" y="5070019"/>
                  <a:ext cx="417286" cy="165100"/>
                  <a:chOff x="2438400" y="3721100"/>
                  <a:chExt cx="417286" cy="165100"/>
                </a:xfrm>
              </p:grpSpPr>
              <p:sp>
                <p:nvSpPr>
                  <p:cNvPr id="737" name="Rectangle 736">
                    <a:extLst>
                      <a:ext uri="{FF2B5EF4-FFF2-40B4-BE49-F238E27FC236}">
                        <a16:creationId xmlns:a16="http://schemas.microsoft.com/office/drawing/2014/main" id="{8B44EB3E-CD78-9C44-B415-7890E79B9AB2}"/>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8" name="Rectangle 737">
                    <a:extLst>
                      <a:ext uri="{FF2B5EF4-FFF2-40B4-BE49-F238E27FC236}">
                        <a16:creationId xmlns:a16="http://schemas.microsoft.com/office/drawing/2014/main" id="{0D70C3F3-0C1B-CB47-BAD0-6B1453218F87}"/>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9" name="Rectangle 738">
                    <a:extLst>
                      <a:ext uri="{FF2B5EF4-FFF2-40B4-BE49-F238E27FC236}">
                        <a16:creationId xmlns:a16="http://schemas.microsoft.com/office/drawing/2014/main" id="{DCD20088-661F-E04D-9439-F209F1EFB2FD}"/>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3" name="Group 712">
                  <a:extLst>
                    <a:ext uri="{FF2B5EF4-FFF2-40B4-BE49-F238E27FC236}">
                      <a16:creationId xmlns:a16="http://schemas.microsoft.com/office/drawing/2014/main" id="{F5D18971-227A-9541-A93F-7E8B77E72AC3}"/>
                    </a:ext>
                  </a:extLst>
                </p:cNvPr>
                <p:cNvGrpSpPr/>
                <p:nvPr/>
              </p:nvGrpSpPr>
              <p:grpSpPr>
                <a:xfrm>
                  <a:off x="4004854" y="5286826"/>
                  <a:ext cx="417286" cy="165100"/>
                  <a:chOff x="2438400" y="3721100"/>
                  <a:chExt cx="417286" cy="165100"/>
                </a:xfrm>
              </p:grpSpPr>
              <p:sp>
                <p:nvSpPr>
                  <p:cNvPr id="734" name="Rectangle 733">
                    <a:extLst>
                      <a:ext uri="{FF2B5EF4-FFF2-40B4-BE49-F238E27FC236}">
                        <a16:creationId xmlns:a16="http://schemas.microsoft.com/office/drawing/2014/main" id="{BF31011E-3B6C-744D-A401-E737BCDF011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5" name="Rectangle 734">
                    <a:extLst>
                      <a:ext uri="{FF2B5EF4-FFF2-40B4-BE49-F238E27FC236}">
                        <a16:creationId xmlns:a16="http://schemas.microsoft.com/office/drawing/2014/main" id="{13791974-5CC1-5E42-A62D-908EBFE36A2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6" name="Rectangle 735">
                    <a:extLst>
                      <a:ext uri="{FF2B5EF4-FFF2-40B4-BE49-F238E27FC236}">
                        <a16:creationId xmlns:a16="http://schemas.microsoft.com/office/drawing/2014/main" id="{1612151C-0137-6344-9A2A-B7DE4ADB1CE2}"/>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4" name="Group 713">
                  <a:extLst>
                    <a:ext uri="{FF2B5EF4-FFF2-40B4-BE49-F238E27FC236}">
                      <a16:creationId xmlns:a16="http://schemas.microsoft.com/office/drawing/2014/main" id="{D14DF1F4-96AE-604B-A99F-06D6BD2857BF}"/>
                    </a:ext>
                  </a:extLst>
                </p:cNvPr>
                <p:cNvGrpSpPr/>
                <p:nvPr/>
              </p:nvGrpSpPr>
              <p:grpSpPr>
                <a:xfrm>
                  <a:off x="4004854" y="5503633"/>
                  <a:ext cx="417286" cy="165100"/>
                  <a:chOff x="2438400" y="3721100"/>
                  <a:chExt cx="417286" cy="165100"/>
                </a:xfrm>
              </p:grpSpPr>
              <p:sp>
                <p:nvSpPr>
                  <p:cNvPr id="731" name="Rectangle 730">
                    <a:extLst>
                      <a:ext uri="{FF2B5EF4-FFF2-40B4-BE49-F238E27FC236}">
                        <a16:creationId xmlns:a16="http://schemas.microsoft.com/office/drawing/2014/main" id="{FE5DB6EE-51E3-B448-B8A9-5AE25A48B5BC}"/>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2" name="Rectangle 731">
                    <a:extLst>
                      <a:ext uri="{FF2B5EF4-FFF2-40B4-BE49-F238E27FC236}">
                        <a16:creationId xmlns:a16="http://schemas.microsoft.com/office/drawing/2014/main" id="{C725BE4B-E7D4-5E43-8939-97C74157240D}"/>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3" name="Rectangle 732">
                    <a:extLst>
                      <a:ext uri="{FF2B5EF4-FFF2-40B4-BE49-F238E27FC236}">
                        <a16:creationId xmlns:a16="http://schemas.microsoft.com/office/drawing/2014/main" id="{041A6510-0B6B-A146-A326-58B23F81CCBC}"/>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5" name="Group 714">
                  <a:extLst>
                    <a:ext uri="{FF2B5EF4-FFF2-40B4-BE49-F238E27FC236}">
                      <a16:creationId xmlns:a16="http://schemas.microsoft.com/office/drawing/2014/main" id="{A4804B52-82EB-4C46-94C4-7609B1E6BC27}"/>
                    </a:ext>
                  </a:extLst>
                </p:cNvPr>
                <p:cNvGrpSpPr/>
                <p:nvPr/>
              </p:nvGrpSpPr>
              <p:grpSpPr>
                <a:xfrm>
                  <a:off x="4004854" y="5720440"/>
                  <a:ext cx="417286" cy="165100"/>
                  <a:chOff x="2438400" y="3721100"/>
                  <a:chExt cx="417286" cy="165100"/>
                </a:xfrm>
              </p:grpSpPr>
              <p:sp>
                <p:nvSpPr>
                  <p:cNvPr id="728" name="Rectangle 727">
                    <a:extLst>
                      <a:ext uri="{FF2B5EF4-FFF2-40B4-BE49-F238E27FC236}">
                        <a16:creationId xmlns:a16="http://schemas.microsoft.com/office/drawing/2014/main" id="{42BA1183-D7EE-2140-B370-8ED858CCF83E}"/>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9" name="Rectangle 728">
                    <a:extLst>
                      <a:ext uri="{FF2B5EF4-FFF2-40B4-BE49-F238E27FC236}">
                        <a16:creationId xmlns:a16="http://schemas.microsoft.com/office/drawing/2014/main" id="{EA9D907E-B832-8548-B0DE-83D8543ADD0F}"/>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0" name="Rectangle 729">
                    <a:extLst>
                      <a:ext uri="{FF2B5EF4-FFF2-40B4-BE49-F238E27FC236}">
                        <a16:creationId xmlns:a16="http://schemas.microsoft.com/office/drawing/2014/main" id="{484A43EC-4EF9-0F45-B82F-C77F830E7D80}"/>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6" name="Group 715">
                  <a:extLst>
                    <a:ext uri="{FF2B5EF4-FFF2-40B4-BE49-F238E27FC236}">
                      <a16:creationId xmlns:a16="http://schemas.microsoft.com/office/drawing/2014/main" id="{E423F009-909A-E242-8927-C4D11C3855A9}"/>
                    </a:ext>
                  </a:extLst>
                </p:cNvPr>
                <p:cNvGrpSpPr/>
                <p:nvPr/>
              </p:nvGrpSpPr>
              <p:grpSpPr>
                <a:xfrm>
                  <a:off x="4004854" y="5937247"/>
                  <a:ext cx="417286" cy="165100"/>
                  <a:chOff x="2438400" y="3721100"/>
                  <a:chExt cx="417286" cy="165100"/>
                </a:xfrm>
              </p:grpSpPr>
              <p:sp>
                <p:nvSpPr>
                  <p:cNvPr id="725" name="Rectangle 724">
                    <a:extLst>
                      <a:ext uri="{FF2B5EF4-FFF2-40B4-BE49-F238E27FC236}">
                        <a16:creationId xmlns:a16="http://schemas.microsoft.com/office/drawing/2014/main" id="{E5F6E466-5539-6445-84E5-4F154DF45917}"/>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6" name="Rectangle 725">
                    <a:extLst>
                      <a:ext uri="{FF2B5EF4-FFF2-40B4-BE49-F238E27FC236}">
                        <a16:creationId xmlns:a16="http://schemas.microsoft.com/office/drawing/2014/main" id="{8B418B7B-351E-EC41-A509-A3B9D7B0F68A}"/>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7" name="Rectangle 726">
                    <a:extLst>
                      <a:ext uri="{FF2B5EF4-FFF2-40B4-BE49-F238E27FC236}">
                        <a16:creationId xmlns:a16="http://schemas.microsoft.com/office/drawing/2014/main" id="{C6D1D380-A20C-5840-9348-C5B7EB79C107}"/>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7" name="Group 716">
                  <a:extLst>
                    <a:ext uri="{FF2B5EF4-FFF2-40B4-BE49-F238E27FC236}">
                      <a16:creationId xmlns:a16="http://schemas.microsoft.com/office/drawing/2014/main" id="{825F4D74-D14D-5C4C-A385-17A56DA70D3C}"/>
                    </a:ext>
                  </a:extLst>
                </p:cNvPr>
                <p:cNvGrpSpPr/>
                <p:nvPr/>
              </p:nvGrpSpPr>
              <p:grpSpPr>
                <a:xfrm>
                  <a:off x="4004854" y="6154054"/>
                  <a:ext cx="417286" cy="165100"/>
                  <a:chOff x="2438400" y="3721100"/>
                  <a:chExt cx="417286" cy="165100"/>
                </a:xfrm>
              </p:grpSpPr>
              <p:sp>
                <p:nvSpPr>
                  <p:cNvPr id="722" name="Rectangle 721">
                    <a:extLst>
                      <a:ext uri="{FF2B5EF4-FFF2-40B4-BE49-F238E27FC236}">
                        <a16:creationId xmlns:a16="http://schemas.microsoft.com/office/drawing/2014/main" id="{48EEE27E-95C2-F44B-A159-373D3C8CF965}"/>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3" name="Rectangle 722">
                    <a:extLst>
                      <a:ext uri="{FF2B5EF4-FFF2-40B4-BE49-F238E27FC236}">
                        <a16:creationId xmlns:a16="http://schemas.microsoft.com/office/drawing/2014/main" id="{B1A26C1C-1A92-B544-88B2-0333BD557AAA}"/>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4" name="Rectangle 723">
                    <a:extLst>
                      <a:ext uri="{FF2B5EF4-FFF2-40B4-BE49-F238E27FC236}">
                        <a16:creationId xmlns:a16="http://schemas.microsoft.com/office/drawing/2014/main" id="{AE927909-FF67-2C45-90EF-E39713DB0B58}"/>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8" name="Group 717">
                  <a:extLst>
                    <a:ext uri="{FF2B5EF4-FFF2-40B4-BE49-F238E27FC236}">
                      <a16:creationId xmlns:a16="http://schemas.microsoft.com/office/drawing/2014/main" id="{ED3294A5-6EEC-A44E-A810-CA069FE92291}"/>
                    </a:ext>
                  </a:extLst>
                </p:cNvPr>
                <p:cNvGrpSpPr/>
                <p:nvPr/>
              </p:nvGrpSpPr>
              <p:grpSpPr>
                <a:xfrm>
                  <a:off x="4004854" y="6370861"/>
                  <a:ext cx="417286" cy="165100"/>
                  <a:chOff x="2438400" y="3721100"/>
                  <a:chExt cx="417286" cy="165100"/>
                </a:xfrm>
              </p:grpSpPr>
              <p:sp>
                <p:nvSpPr>
                  <p:cNvPr id="719" name="Rectangle 718">
                    <a:extLst>
                      <a:ext uri="{FF2B5EF4-FFF2-40B4-BE49-F238E27FC236}">
                        <a16:creationId xmlns:a16="http://schemas.microsoft.com/office/drawing/2014/main" id="{5B5CEEAB-E7F2-974C-918E-9B8534365880}"/>
                      </a:ext>
                    </a:extLst>
                  </p:cNvPr>
                  <p:cNvSpPr/>
                  <p:nvPr/>
                </p:nvSpPr>
                <p:spPr>
                  <a:xfrm>
                    <a:off x="2438400"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 name="Rectangle 719">
                    <a:extLst>
                      <a:ext uri="{FF2B5EF4-FFF2-40B4-BE49-F238E27FC236}">
                        <a16:creationId xmlns:a16="http://schemas.microsoft.com/office/drawing/2014/main" id="{11B96AE4-397F-BD4D-99B9-8D03E53A5413}"/>
                      </a:ext>
                    </a:extLst>
                  </p:cNvPr>
                  <p:cNvSpPr/>
                  <p:nvPr/>
                </p:nvSpPr>
                <p:spPr>
                  <a:xfrm>
                    <a:off x="2608943"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1" name="Rectangle 720">
                    <a:extLst>
                      <a:ext uri="{FF2B5EF4-FFF2-40B4-BE49-F238E27FC236}">
                        <a16:creationId xmlns:a16="http://schemas.microsoft.com/office/drawing/2014/main" id="{19A3053B-B394-6F45-9950-695569F4A5B7}"/>
                      </a:ext>
                    </a:extLst>
                  </p:cNvPr>
                  <p:cNvSpPr/>
                  <p:nvPr/>
                </p:nvSpPr>
                <p:spPr>
                  <a:xfrm>
                    <a:off x="2779486" y="3721100"/>
                    <a:ext cx="76200" cy="165100"/>
                  </a:xfrm>
                  <a:prstGeom prst="rect">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5" name="Group 324">
                <a:extLst>
                  <a:ext uri="{FF2B5EF4-FFF2-40B4-BE49-F238E27FC236}">
                    <a16:creationId xmlns:a16="http://schemas.microsoft.com/office/drawing/2014/main" id="{52264945-7382-604E-AEE5-A261324AE287}"/>
                  </a:ext>
                </a:extLst>
              </p:cNvPr>
              <p:cNvGrpSpPr/>
              <p:nvPr/>
            </p:nvGrpSpPr>
            <p:grpSpPr>
              <a:xfrm>
                <a:off x="7173005" y="3106960"/>
                <a:ext cx="936353" cy="3750127"/>
                <a:chOff x="2435859" y="3105150"/>
                <a:chExt cx="936353" cy="3750127"/>
              </a:xfrm>
            </p:grpSpPr>
            <p:sp>
              <p:nvSpPr>
                <p:cNvPr id="672" name="Rectangle: Top Corners Rounded 354">
                  <a:extLst>
                    <a:ext uri="{FF2B5EF4-FFF2-40B4-BE49-F238E27FC236}">
                      <a16:creationId xmlns:a16="http://schemas.microsoft.com/office/drawing/2014/main" id="{069EADDE-9D4E-9C4F-A6CE-13BD2F5F727C}"/>
                    </a:ext>
                  </a:extLst>
                </p:cNvPr>
                <p:cNvSpPr/>
                <p:nvPr/>
              </p:nvSpPr>
              <p:spPr>
                <a:xfrm>
                  <a:off x="2435859" y="3105150"/>
                  <a:ext cx="936353" cy="3750127"/>
                </a:xfrm>
                <a:prstGeom prst="round2SameRect">
                  <a:avLst>
                    <a:gd name="adj1" fmla="val 27778"/>
                    <a:gd name="adj2" fmla="val 0"/>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73" name="Group 672">
                  <a:extLst>
                    <a:ext uri="{FF2B5EF4-FFF2-40B4-BE49-F238E27FC236}">
                      <a16:creationId xmlns:a16="http://schemas.microsoft.com/office/drawing/2014/main" id="{E4D0E60D-DE8D-1E4D-8D10-B31A0B94E85B}"/>
                    </a:ext>
                  </a:extLst>
                </p:cNvPr>
                <p:cNvGrpSpPr/>
                <p:nvPr/>
              </p:nvGrpSpPr>
              <p:grpSpPr>
                <a:xfrm>
                  <a:off x="2625361" y="3350511"/>
                  <a:ext cx="558982" cy="211369"/>
                  <a:chOff x="2438400" y="3721100"/>
                  <a:chExt cx="417286" cy="165100"/>
                </a:xfrm>
                <a:solidFill>
                  <a:srgbClr val="533B2D"/>
                </a:solidFill>
              </p:grpSpPr>
              <p:sp>
                <p:nvSpPr>
                  <p:cNvPr id="702" name="Rectangle 701">
                    <a:extLst>
                      <a:ext uri="{FF2B5EF4-FFF2-40B4-BE49-F238E27FC236}">
                        <a16:creationId xmlns:a16="http://schemas.microsoft.com/office/drawing/2014/main" id="{1FA69524-9A61-A44D-86C4-C58B0AD8B914}"/>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3" name="Rectangle 702">
                    <a:extLst>
                      <a:ext uri="{FF2B5EF4-FFF2-40B4-BE49-F238E27FC236}">
                        <a16:creationId xmlns:a16="http://schemas.microsoft.com/office/drawing/2014/main" id="{89EDB620-E1A3-4342-981B-F6173A3F20DF}"/>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4" name="Rectangle 703">
                    <a:extLst>
                      <a:ext uri="{FF2B5EF4-FFF2-40B4-BE49-F238E27FC236}">
                        <a16:creationId xmlns:a16="http://schemas.microsoft.com/office/drawing/2014/main" id="{F6AA883B-A7A6-1541-A722-4B59130EDB5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4" name="Group 673">
                  <a:extLst>
                    <a:ext uri="{FF2B5EF4-FFF2-40B4-BE49-F238E27FC236}">
                      <a16:creationId xmlns:a16="http://schemas.microsoft.com/office/drawing/2014/main" id="{613AD190-2827-3641-A0B8-BCE168916727}"/>
                    </a:ext>
                  </a:extLst>
                </p:cNvPr>
                <p:cNvGrpSpPr/>
                <p:nvPr/>
              </p:nvGrpSpPr>
              <p:grpSpPr>
                <a:xfrm>
                  <a:off x="2625361" y="3648511"/>
                  <a:ext cx="558982" cy="211369"/>
                  <a:chOff x="2438400" y="3721100"/>
                  <a:chExt cx="417286" cy="165100"/>
                </a:xfrm>
                <a:solidFill>
                  <a:srgbClr val="533B2D"/>
                </a:solidFill>
              </p:grpSpPr>
              <p:sp>
                <p:nvSpPr>
                  <p:cNvPr id="699" name="Rectangle 698">
                    <a:extLst>
                      <a:ext uri="{FF2B5EF4-FFF2-40B4-BE49-F238E27FC236}">
                        <a16:creationId xmlns:a16="http://schemas.microsoft.com/office/drawing/2014/main" id="{3F68CDD2-3744-DE40-BA7C-191BE8D658A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Rectangle 699">
                    <a:extLst>
                      <a:ext uri="{FF2B5EF4-FFF2-40B4-BE49-F238E27FC236}">
                        <a16:creationId xmlns:a16="http://schemas.microsoft.com/office/drawing/2014/main" id="{A642EF73-08A2-314C-AAA2-0AE4CC2CA8AD}"/>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1" name="Rectangle 700">
                    <a:extLst>
                      <a:ext uri="{FF2B5EF4-FFF2-40B4-BE49-F238E27FC236}">
                        <a16:creationId xmlns:a16="http://schemas.microsoft.com/office/drawing/2014/main" id="{4F78DD2C-7010-A743-B1FB-AAB17B8AABBA}"/>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5" name="Group 674">
                  <a:extLst>
                    <a:ext uri="{FF2B5EF4-FFF2-40B4-BE49-F238E27FC236}">
                      <a16:creationId xmlns:a16="http://schemas.microsoft.com/office/drawing/2014/main" id="{D293CB53-2E72-3444-9194-A68A21A69B39}"/>
                    </a:ext>
                  </a:extLst>
                </p:cNvPr>
                <p:cNvGrpSpPr/>
                <p:nvPr/>
              </p:nvGrpSpPr>
              <p:grpSpPr>
                <a:xfrm>
                  <a:off x="2625361" y="3946511"/>
                  <a:ext cx="558982" cy="211369"/>
                  <a:chOff x="2438400" y="3721100"/>
                  <a:chExt cx="417286" cy="165100"/>
                </a:xfrm>
                <a:solidFill>
                  <a:srgbClr val="533B2D"/>
                </a:solidFill>
              </p:grpSpPr>
              <p:sp>
                <p:nvSpPr>
                  <p:cNvPr id="696" name="Rectangle 695">
                    <a:extLst>
                      <a:ext uri="{FF2B5EF4-FFF2-40B4-BE49-F238E27FC236}">
                        <a16:creationId xmlns:a16="http://schemas.microsoft.com/office/drawing/2014/main" id="{FDF3B94D-E134-0F4A-972D-6057882EDE2F}"/>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7" name="Rectangle 696">
                    <a:extLst>
                      <a:ext uri="{FF2B5EF4-FFF2-40B4-BE49-F238E27FC236}">
                        <a16:creationId xmlns:a16="http://schemas.microsoft.com/office/drawing/2014/main" id="{1338BB7F-7482-EE44-BC9B-C124ECEB0E33}"/>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8" name="Rectangle 697">
                    <a:extLst>
                      <a:ext uri="{FF2B5EF4-FFF2-40B4-BE49-F238E27FC236}">
                        <a16:creationId xmlns:a16="http://schemas.microsoft.com/office/drawing/2014/main" id="{D56EBE05-E149-9F41-B091-A00821E40EAF}"/>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6" name="Group 675">
                  <a:extLst>
                    <a:ext uri="{FF2B5EF4-FFF2-40B4-BE49-F238E27FC236}">
                      <a16:creationId xmlns:a16="http://schemas.microsoft.com/office/drawing/2014/main" id="{810CE092-D1A5-F64F-9BA4-7C104FFB3755}"/>
                    </a:ext>
                  </a:extLst>
                </p:cNvPr>
                <p:cNvGrpSpPr/>
                <p:nvPr/>
              </p:nvGrpSpPr>
              <p:grpSpPr>
                <a:xfrm>
                  <a:off x="2625361" y="4244511"/>
                  <a:ext cx="558982" cy="211369"/>
                  <a:chOff x="2438400" y="3721100"/>
                  <a:chExt cx="417286" cy="165100"/>
                </a:xfrm>
                <a:solidFill>
                  <a:srgbClr val="533B2D"/>
                </a:solidFill>
              </p:grpSpPr>
              <p:sp>
                <p:nvSpPr>
                  <p:cNvPr id="693" name="Rectangle 692">
                    <a:extLst>
                      <a:ext uri="{FF2B5EF4-FFF2-40B4-BE49-F238E27FC236}">
                        <a16:creationId xmlns:a16="http://schemas.microsoft.com/office/drawing/2014/main" id="{C576D00B-C25E-4A49-BE6B-0F6C59E4FBE7}"/>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4" name="Rectangle 693">
                    <a:extLst>
                      <a:ext uri="{FF2B5EF4-FFF2-40B4-BE49-F238E27FC236}">
                        <a16:creationId xmlns:a16="http://schemas.microsoft.com/office/drawing/2014/main" id="{582D8EC9-4638-5546-A962-19510140B356}"/>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5" name="Rectangle 694">
                    <a:extLst>
                      <a:ext uri="{FF2B5EF4-FFF2-40B4-BE49-F238E27FC236}">
                        <a16:creationId xmlns:a16="http://schemas.microsoft.com/office/drawing/2014/main" id="{8E1BCF9D-5552-5545-81C2-C27909FC333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7" name="Group 676">
                  <a:extLst>
                    <a:ext uri="{FF2B5EF4-FFF2-40B4-BE49-F238E27FC236}">
                      <a16:creationId xmlns:a16="http://schemas.microsoft.com/office/drawing/2014/main" id="{6C12D848-3523-1B43-A0B0-01D91C0DE6E4}"/>
                    </a:ext>
                  </a:extLst>
                </p:cNvPr>
                <p:cNvGrpSpPr/>
                <p:nvPr/>
              </p:nvGrpSpPr>
              <p:grpSpPr>
                <a:xfrm>
                  <a:off x="2625361" y="4542511"/>
                  <a:ext cx="558982" cy="211369"/>
                  <a:chOff x="2438400" y="3721100"/>
                  <a:chExt cx="417286" cy="165100"/>
                </a:xfrm>
                <a:solidFill>
                  <a:srgbClr val="533B2D"/>
                </a:solidFill>
              </p:grpSpPr>
              <p:sp>
                <p:nvSpPr>
                  <p:cNvPr id="690" name="Rectangle 689">
                    <a:extLst>
                      <a:ext uri="{FF2B5EF4-FFF2-40B4-BE49-F238E27FC236}">
                        <a16:creationId xmlns:a16="http://schemas.microsoft.com/office/drawing/2014/main" id="{95AE284B-583A-654C-AAA2-634817A7D578}"/>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1" name="Rectangle 690">
                    <a:extLst>
                      <a:ext uri="{FF2B5EF4-FFF2-40B4-BE49-F238E27FC236}">
                        <a16:creationId xmlns:a16="http://schemas.microsoft.com/office/drawing/2014/main" id="{3D0F3FE4-4CB3-F846-A27C-619D1FE11B23}"/>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2" name="Rectangle 691">
                    <a:extLst>
                      <a:ext uri="{FF2B5EF4-FFF2-40B4-BE49-F238E27FC236}">
                        <a16:creationId xmlns:a16="http://schemas.microsoft.com/office/drawing/2014/main" id="{185FBA84-A871-E24A-8D68-E183EE3CC4B5}"/>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8" name="Group 677">
                  <a:extLst>
                    <a:ext uri="{FF2B5EF4-FFF2-40B4-BE49-F238E27FC236}">
                      <a16:creationId xmlns:a16="http://schemas.microsoft.com/office/drawing/2014/main" id="{D7F379A2-4FD6-9048-9C1D-CA36623D2611}"/>
                    </a:ext>
                  </a:extLst>
                </p:cNvPr>
                <p:cNvGrpSpPr/>
                <p:nvPr/>
              </p:nvGrpSpPr>
              <p:grpSpPr>
                <a:xfrm>
                  <a:off x="2625361" y="4840511"/>
                  <a:ext cx="558982" cy="211369"/>
                  <a:chOff x="2438400" y="3721100"/>
                  <a:chExt cx="417286" cy="165100"/>
                </a:xfrm>
                <a:solidFill>
                  <a:srgbClr val="533B2D"/>
                </a:solidFill>
              </p:grpSpPr>
              <p:sp>
                <p:nvSpPr>
                  <p:cNvPr id="687" name="Rectangle 686">
                    <a:extLst>
                      <a:ext uri="{FF2B5EF4-FFF2-40B4-BE49-F238E27FC236}">
                        <a16:creationId xmlns:a16="http://schemas.microsoft.com/office/drawing/2014/main" id="{0D6198DA-9601-AF4D-A128-2D2D82D2E509}"/>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8" name="Rectangle 687">
                    <a:extLst>
                      <a:ext uri="{FF2B5EF4-FFF2-40B4-BE49-F238E27FC236}">
                        <a16:creationId xmlns:a16="http://schemas.microsoft.com/office/drawing/2014/main" id="{98340340-5453-674E-B39C-2D777DFD366A}"/>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9" name="Rectangle 688">
                    <a:extLst>
                      <a:ext uri="{FF2B5EF4-FFF2-40B4-BE49-F238E27FC236}">
                        <a16:creationId xmlns:a16="http://schemas.microsoft.com/office/drawing/2014/main" id="{BAF324CE-08F9-AB40-A6E9-40FAE76A010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9" name="Group 678">
                  <a:extLst>
                    <a:ext uri="{FF2B5EF4-FFF2-40B4-BE49-F238E27FC236}">
                      <a16:creationId xmlns:a16="http://schemas.microsoft.com/office/drawing/2014/main" id="{5062D271-7F19-2A41-9847-8304690F9419}"/>
                    </a:ext>
                  </a:extLst>
                </p:cNvPr>
                <p:cNvGrpSpPr/>
                <p:nvPr/>
              </p:nvGrpSpPr>
              <p:grpSpPr>
                <a:xfrm>
                  <a:off x="2625361" y="5138511"/>
                  <a:ext cx="558982" cy="211369"/>
                  <a:chOff x="2438400" y="3721100"/>
                  <a:chExt cx="417286" cy="165100"/>
                </a:xfrm>
                <a:solidFill>
                  <a:srgbClr val="533B2D"/>
                </a:solidFill>
              </p:grpSpPr>
              <p:sp>
                <p:nvSpPr>
                  <p:cNvPr id="684" name="Rectangle 683">
                    <a:extLst>
                      <a:ext uri="{FF2B5EF4-FFF2-40B4-BE49-F238E27FC236}">
                        <a16:creationId xmlns:a16="http://schemas.microsoft.com/office/drawing/2014/main" id="{84577C8F-C031-B744-9005-87C0909D3483}"/>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5" name="Rectangle 684">
                    <a:extLst>
                      <a:ext uri="{FF2B5EF4-FFF2-40B4-BE49-F238E27FC236}">
                        <a16:creationId xmlns:a16="http://schemas.microsoft.com/office/drawing/2014/main" id="{A6606F66-552B-084D-ABA2-E435CB491E2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6" name="Rectangle 685">
                    <a:extLst>
                      <a:ext uri="{FF2B5EF4-FFF2-40B4-BE49-F238E27FC236}">
                        <a16:creationId xmlns:a16="http://schemas.microsoft.com/office/drawing/2014/main" id="{DD1F7506-041B-B149-9AF5-836203F2A492}"/>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0" name="Group 679">
                  <a:extLst>
                    <a:ext uri="{FF2B5EF4-FFF2-40B4-BE49-F238E27FC236}">
                      <a16:creationId xmlns:a16="http://schemas.microsoft.com/office/drawing/2014/main" id="{9042D2D0-B804-3C4F-82CA-3826A8C0D3DC}"/>
                    </a:ext>
                  </a:extLst>
                </p:cNvPr>
                <p:cNvGrpSpPr/>
                <p:nvPr/>
              </p:nvGrpSpPr>
              <p:grpSpPr>
                <a:xfrm>
                  <a:off x="2625361" y="5436511"/>
                  <a:ext cx="558982" cy="211369"/>
                  <a:chOff x="2438400" y="3721100"/>
                  <a:chExt cx="417286" cy="165100"/>
                </a:xfrm>
                <a:solidFill>
                  <a:srgbClr val="533B2D"/>
                </a:solidFill>
              </p:grpSpPr>
              <p:sp>
                <p:nvSpPr>
                  <p:cNvPr id="681" name="Rectangle 680">
                    <a:extLst>
                      <a:ext uri="{FF2B5EF4-FFF2-40B4-BE49-F238E27FC236}">
                        <a16:creationId xmlns:a16="http://schemas.microsoft.com/office/drawing/2014/main" id="{D3B4AE95-3140-0D4A-AEBB-CD6996D1CF8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2" name="Rectangle 681">
                    <a:extLst>
                      <a:ext uri="{FF2B5EF4-FFF2-40B4-BE49-F238E27FC236}">
                        <a16:creationId xmlns:a16="http://schemas.microsoft.com/office/drawing/2014/main" id="{81D889F5-3017-2D46-AB46-B98C39E3F7F9}"/>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3" name="Rectangle 682">
                    <a:extLst>
                      <a:ext uri="{FF2B5EF4-FFF2-40B4-BE49-F238E27FC236}">
                        <a16:creationId xmlns:a16="http://schemas.microsoft.com/office/drawing/2014/main" id="{8D246E43-64A7-EA4C-9D4D-175525E4712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6" name="Group 325">
                <a:extLst>
                  <a:ext uri="{FF2B5EF4-FFF2-40B4-BE49-F238E27FC236}">
                    <a16:creationId xmlns:a16="http://schemas.microsoft.com/office/drawing/2014/main" id="{EA253080-29EF-3647-9820-2B38834F083F}"/>
                  </a:ext>
                </a:extLst>
              </p:cNvPr>
              <p:cNvGrpSpPr/>
              <p:nvPr/>
            </p:nvGrpSpPr>
            <p:grpSpPr>
              <a:xfrm>
                <a:off x="3069795" y="3985069"/>
                <a:ext cx="936353" cy="2872917"/>
                <a:chOff x="3877690" y="3963760"/>
                <a:chExt cx="936353" cy="2872917"/>
              </a:xfrm>
            </p:grpSpPr>
            <p:sp>
              <p:nvSpPr>
                <p:cNvPr id="639" name="Rectangle: Top Corners Rounded 321">
                  <a:extLst>
                    <a:ext uri="{FF2B5EF4-FFF2-40B4-BE49-F238E27FC236}">
                      <a16:creationId xmlns:a16="http://schemas.microsoft.com/office/drawing/2014/main" id="{A360B821-EBBD-2C41-B8BA-AF3D616FD1BB}"/>
                    </a:ext>
                  </a:extLst>
                </p:cNvPr>
                <p:cNvSpPr/>
                <p:nvPr/>
              </p:nvSpPr>
              <p:spPr>
                <a:xfrm>
                  <a:off x="3877690" y="3963760"/>
                  <a:ext cx="936353" cy="287291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40" name="Group 639">
                  <a:extLst>
                    <a:ext uri="{FF2B5EF4-FFF2-40B4-BE49-F238E27FC236}">
                      <a16:creationId xmlns:a16="http://schemas.microsoft.com/office/drawing/2014/main" id="{B8B601C0-74EF-B542-824C-32F4C5D511E2}"/>
                    </a:ext>
                  </a:extLst>
                </p:cNvPr>
                <p:cNvGrpSpPr/>
                <p:nvPr/>
              </p:nvGrpSpPr>
              <p:grpSpPr>
                <a:xfrm>
                  <a:off x="4101101" y="4263563"/>
                  <a:ext cx="558982" cy="211369"/>
                  <a:chOff x="2438400" y="3721100"/>
                  <a:chExt cx="417286" cy="165100"/>
                </a:xfrm>
                <a:solidFill>
                  <a:srgbClr val="533B2D"/>
                </a:solidFill>
              </p:grpSpPr>
              <p:sp>
                <p:nvSpPr>
                  <p:cNvPr id="669" name="Rectangle 668">
                    <a:extLst>
                      <a:ext uri="{FF2B5EF4-FFF2-40B4-BE49-F238E27FC236}">
                        <a16:creationId xmlns:a16="http://schemas.microsoft.com/office/drawing/2014/main" id="{49C23670-425B-D04A-B952-2CA640AE581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0" name="Rectangle 669">
                    <a:extLst>
                      <a:ext uri="{FF2B5EF4-FFF2-40B4-BE49-F238E27FC236}">
                        <a16:creationId xmlns:a16="http://schemas.microsoft.com/office/drawing/2014/main" id="{CC01A397-034F-4241-AEE8-F21ACE8DBB8E}"/>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1" name="Rectangle 670">
                    <a:extLst>
                      <a:ext uri="{FF2B5EF4-FFF2-40B4-BE49-F238E27FC236}">
                        <a16:creationId xmlns:a16="http://schemas.microsoft.com/office/drawing/2014/main" id="{BA3D1570-120C-F74F-A174-15413A9C8E5D}"/>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1" name="Group 640">
                  <a:extLst>
                    <a:ext uri="{FF2B5EF4-FFF2-40B4-BE49-F238E27FC236}">
                      <a16:creationId xmlns:a16="http://schemas.microsoft.com/office/drawing/2014/main" id="{8D166124-0AC6-034C-9AA1-F5D112C437E3}"/>
                    </a:ext>
                  </a:extLst>
                </p:cNvPr>
                <p:cNvGrpSpPr/>
                <p:nvPr/>
              </p:nvGrpSpPr>
              <p:grpSpPr>
                <a:xfrm>
                  <a:off x="4101101" y="4561563"/>
                  <a:ext cx="558982" cy="211369"/>
                  <a:chOff x="2438400" y="3721100"/>
                  <a:chExt cx="417286" cy="165100"/>
                </a:xfrm>
                <a:solidFill>
                  <a:srgbClr val="533B2D"/>
                </a:solidFill>
              </p:grpSpPr>
              <p:sp>
                <p:nvSpPr>
                  <p:cNvPr id="666" name="Rectangle 665">
                    <a:extLst>
                      <a:ext uri="{FF2B5EF4-FFF2-40B4-BE49-F238E27FC236}">
                        <a16:creationId xmlns:a16="http://schemas.microsoft.com/office/drawing/2014/main" id="{917CBBF5-6D75-C441-B26F-4E481168C11D}"/>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7" name="Rectangle 666">
                    <a:extLst>
                      <a:ext uri="{FF2B5EF4-FFF2-40B4-BE49-F238E27FC236}">
                        <a16:creationId xmlns:a16="http://schemas.microsoft.com/office/drawing/2014/main" id="{3E254E05-8539-7A4A-AC31-18F20011C5F1}"/>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8" name="Rectangle 667">
                    <a:extLst>
                      <a:ext uri="{FF2B5EF4-FFF2-40B4-BE49-F238E27FC236}">
                        <a16:creationId xmlns:a16="http://schemas.microsoft.com/office/drawing/2014/main" id="{E548F74B-3FFB-6540-8C77-49D7A5E27D16}"/>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2" name="Group 641">
                  <a:extLst>
                    <a:ext uri="{FF2B5EF4-FFF2-40B4-BE49-F238E27FC236}">
                      <a16:creationId xmlns:a16="http://schemas.microsoft.com/office/drawing/2014/main" id="{274B7E98-436C-8F44-B39C-F55A43526B7B}"/>
                    </a:ext>
                  </a:extLst>
                </p:cNvPr>
                <p:cNvGrpSpPr/>
                <p:nvPr/>
              </p:nvGrpSpPr>
              <p:grpSpPr>
                <a:xfrm>
                  <a:off x="4101101" y="4859563"/>
                  <a:ext cx="558982" cy="211369"/>
                  <a:chOff x="2438400" y="3721100"/>
                  <a:chExt cx="417286" cy="165100"/>
                </a:xfrm>
                <a:solidFill>
                  <a:srgbClr val="533B2D"/>
                </a:solidFill>
              </p:grpSpPr>
              <p:sp>
                <p:nvSpPr>
                  <p:cNvPr id="663" name="Rectangle 662">
                    <a:extLst>
                      <a:ext uri="{FF2B5EF4-FFF2-40B4-BE49-F238E27FC236}">
                        <a16:creationId xmlns:a16="http://schemas.microsoft.com/office/drawing/2014/main" id="{DBB0964F-0BD0-7F41-965F-08D852CCF428}"/>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4" name="Rectangle 663">
                    <a:extLst>
                      <a:ext uri="{FF2B5EF4-FFF2-40B4-BE49-F238E27FC236}">
                        <a16:creationId xmlns:a16="http://schemas.microsoft.com/office/drawing/2014/main" id="{D80EA686-EFA5-2D40-83EE-EF0CD4BFFDDB}"/>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5" name="Rectangle 664">
                    <a:extLst>
                      <a:ext uri="{FF2B5EF4-FFF2-40B4-BE49-F238E27FC236}">
                        <a16:creationId xmlns:a16="http://schemas.microsoft.com/office/drawing/2014/main" id="{A47E0946-6B8F-144D-886E-F3768F510542}"/>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3" name="Group 642">
                  <a:extLst>
                    <a:ext uri="{FF2B5EF4-FFF2-40B4-BE49-F238E27FC236}">
                      <a16:creationId xmlns:a16="http://schemas.microsoft.com/office/drawing/2014/main" id="{B6FA23DC-D9D2-0549-A0D9-8D4CDF3E29BC}"/>
                    </a:ext>
                  </a:extLst>
                </p:cNvPr>
                <p:cNvGrpSpPr/>
                <p:nvPr/>
              </p:nvGrpSpPr>
              <p:grpSpPr>
                <a:xfrm>
                  <a:off x="4101101" y="5157563"/>
                  <a:ext cx="558982" cy="211369"/>
                  <a:chOff x="2438400" y="3721100"/>
                  <a:chExt cx="417286" cy="165100"/>
                </a:xfrm>
                <a:solidFill>
                  <a:srgbClr val="533B2D"/>
                </a:solidFill>
              </p:grpSpPr>
              <p:sp>
                <p:nvSpPr>
                  <p:cNvPr id="660" name="Rectangle 659">
                    <a:extLst>
                      <a:ext uri="{FF2B5EF4-FFF2-40B4-BE49-F238E27FC236}">
                        <a16:creationId xmlns:a16="http://schemas.microsoft.com/office/drawing/2014/main" id="{B9D41CAA-11E6-FF4A-B7D6-18EF77EA2A8B}"/>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1" name="Rectangle 660">
                    <a:extLst>
                      <a:ext uri="{FF2B5EF4-FFF2-40B4-BE49-F238E27FC236}">
                        <a16:creationId xmlns:a16="http://schemas.microsoft.com/office/drawing/2014/main" id="{1FFA4D2C-794A-5C4C-8FC2-AD04F532D9C0}"/>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2" name="Rectangle 661">
                    <a:extLst>
                      <a:ext uri="{FF2B5EF4-FFF2-40B4-BE49-F238E27FC236}">
                        <a16:creationId xmlns:a16="http://schemas.microsoft.com/office/drawing/2014/main" id="{07E8899C-EEE6-2941-82EE-75D8C39DC9AB}"/>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4" name="Group 643">
                  <a:extLst>
                    <a:ext uri="{FF2B5EF4-FFF2-40B4-BE49-F238E27FC236}">
                      <a16:creationId xmlns:a16="http://schemas.microsoft.com/office/drawing/2014/main" id="{200EE736-E615-0D46-9AB9-0C8E635F607B}"/>
                    </a:ext>
                  </a:extLst>
                </p:cNvPr>
                <p:cNvGrpSpPr/>
                <p:nvPr/>
              </p:nvGrpSpPr>
              <p:grpSpPr>
                <a:xfrm>
                  <a:off x="4101101" y="5455563"/>
                  <a:ext cx="558982" cy="211369"/>
                  <a:chOff x="2438400" y="3721100"/>
                  <a:chExt cx="417286" cy="165100"/>
                </a:xfrm>
                <a:solidFill>
                  <a:srgbClr val="533B2D"/>
                </a:solidFill>
              </p:grpSpPr>
              <p:sp>
                <p:nvSpPr>
                  <p:cNvPr id="657" name="Rectangle 656">
                    <a:extLst>
                      <a:ext uri="{FF2B5EF4-FFF2-40B4-BE49-F238E27FC236}">
                        <a16:creationId xmlns:a16="http://schemas.microsoft.com/office/drawing/2014/main" id="{4F22D32C-AF1A-104A-B510-B7F7043CDB1A}"/>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8" name="Rectangle 657">
                    <a:extLst>
                      <a:ext uri="{FF2B5EF4-FFF2-40B4-BE49-F238E27FC236}">
                        <a16:creationId xmlns:a16="http://schemas.microsoft.com/office/drawing/2014/main" id="{395F8515-7138-3741-87EE-E96B9AE9ABBC}"/>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9" name="Rectangle 658">
                    <a:extLst>
                      <a:ext uri="{FF2B5EF4-FFF2-40B4-BE49-F238E27FC236}">
                        <a16:creationId xmlns:a16="http://schemas.microsoft.com/office/drawing/2014/main" id="{50F12473-887D-2348-82B0-697E39B0C798}"/>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5" name="Group 644">
                  <a:extLst>
                    <a:ext uri="{FF2B5EF4-FFF2-40B4-BE49-F238E27FC236}">
                      <a16:creationId xmlns:a16="http://schemas.microsoft.com/office/drawing/2014/main" id="{467F6A7D-2571-AF43-BFD1-9FE1923779B6}"/>
                    </a:ext>
                  </a:extLst>
                </p:cNvPr>
                <p:cNvGrpSpPr/>
                <p:nvPr/>
              </p:nvGrpSpPr>
              <p:grpSpPr>
                <a:xfrm>
                  <a:off x="4101101" y="5753563"/>
                  <a:ext cx="558982" cy="211369"/>
                  <a:chOff x="2438400" y="3721100"/>
                  <a:chExt cx="417286" cy="165100"/>
                </a:xfrm>
                <a:solidFill>
                  <a:srgbClr val="533B2D"/>
                </a:solidFill>
              </p:grpSpPr>
              <p:sp>
                <p:nvSpPr>
                  <p:cNvPr id="654" name="Rectangle 653">
                    <a:extLst>
                      <a:ext uri="{FF2B5EF4-FFF2-40B4-BE49-F238E27FC236}">
                        <a16:creationId xmlns:a16="http://schemas.microsoft.com/office/drawing/2014/main" id="{EF593E05-7A9A-9246-861D-BB32AB958F65}"/>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5" name="Rectangle 654">
                    <a:extLst>
                      <a:ext uri="{FF2B5EF4-FFF2-40B4-BE49-F238E27FC236}">
                        <a16:creationId xmlns:a16="http://schemas.microsoft.com/office/drawing/2014/main" id="{C0CE9D3B-47F4-3D47-BE95-980467085362}"/>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6" name="Rectangle 655">
                    <a:extLst>
                      <a:ext uri="{FF2B5EF4-FFF2-40B4-BE49-F238E27FC236}">
                        <a16:creationId xmlns:a16="http://schemas.microsoft.com/office/drawing/2014/main" id="{2A822758-F76F-654A-A165-5798F36BBBCC}"/>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6" name="Group 645">
                  <a:extLst>
                    <a:ext uri="{FF2B5EF4-FFF2-40B4-BE49-F238E27FC236}">
                      <a16:creationId xmlns:a16="http://schemas.microsoft.com/office/drawing/2014/main" id="{C86C5E19-2C93-0F46-8313-3A99844FB0BB}"/>
                    </a:ext>
                  </a:extLst>
                </p:cNvPr>
                <p:cNvGrpSpPr/>
                <p:nvPr/>
              </p:nvGrpSpPr>
              <p:grpSpPr>
                <a:xfrm>
                  <a:off x="4101101" y="6051563"/>
                  <a:ext cx="558982" cy="211369"/>
                  <a:chOff x="2438400" y="3721100"/>
                  <a:chExt cx="417286" cy="165100"/>
                </a:xfrm>
                <a:solidFill>
                  <a:srgbClr val="533B2D"/>
                </a:solidFill>
              </p:grpSpPr>
              <p:sp>
                <p:nvSpPr>
                  <p:cNvPr id="651" name="Rectangle 650">
                    <a:extLst>
                      <a:ext uri="{FF2B5EF4-FFF2-40B4-BE49-F238E27FC236}">
                        <a16:creationId xmlns:a16="http://schemas.microsoft.com/office/drawing/2014/main" id="{1E623DDC-6544-B74E-AF85-A3E1C927A7FC}"/>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2" name="Rectangle 651">
                    <a:extLst>
                      <a:ext uri="{FF2B5EF4-FFF2-40B4-BE49-F238E27FC236}">
                        <a16:creationId xmlns:a16="http://schemas.microsoft.com/office/drawing/2014/main" id="{4E5B59C0-FD3B-D44A-945C-72DDD1B2E2D3}"/>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3" name="Rectangle 652">
                    <a:extLst>
                      <a:ext uri="{FF2B5EF4-FFF2-40B4-BE49-F238E27FC236}">
                        <a16:creationId xmlns:a16="http://schemas.microsoft.com/office/drawing/2014/main" id="{BCE8BC13-655B-BB41-8F04-93FBDD65DF60}"/>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7" name="Group 646">
                  <a:extLst>
                    <a:ext uri="{FF2B5EF4-FFF2-40B4-BE49-F238E27FC236}">
                      <a16:creationId xmlns:a16="http://schemas.microsoft.com/office/drawing/2014/main" id="{FA8D0244-7A8D-2F4A-AEB3-8CBDA85E4F90}"/>
                    </a:ext>
                  </a:extLst>
                </p:cNvPr>
                <p:cNvGrpSpPr/>
                <p:nvPr/>
              </p:nvGrpSpPr>
              <p:grpSpPr>
                <a:xfrm>
                  <a:off x="4101101" y="6349563"/>
                  <a:ext cx="558982" cy="211369"/>
                  <a:chOff x="2438400" y="3721100"/>
                  <a:chExt cx="417286" cy="165100"/>
                </a:xfrm>
                <a:solidFill>
                  <a:srgbClr val="533B2D"/>
                </a:solidFill>
              </p:grpSpPr>
              <p:sp>
                <p:nvSpPr>
                  <p:cNvPr id="648" name="Rectangle 647">
                    <a:extLst>
                      <a:ext uri="{FF2B5EF4-FFF2-40B4-BE49-F238E27FC236}">
                        <a16:creationId xmlns:a16="http://schemas.microsoft.com/office/drawing/2014/main" id="{60A3D22D-234B-314A-9DC1-E42FC38C9BC4}"/>
                      </a:ext>
                    </a:extLst>
                  </p:cNvPr>
                  <p:cNvSpPr/>
                  <p:nvPr/>
                </p:nvSpPr>
                <p:spPr>
                  <a:xfrm>
                    <a:off x="2438400"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9" name="Rectangle 648">
                    <a:extLst>
                      <a:ext uri="{FF2B5EF4-FFF2-40B4-BE49-F238E27FC236}">
                        <a16:creationId xmlns:a16="http://schemas.microsoft.com/office/drawing/2014/main" id="{2CA91ED3-0177-4D43-9A3D-373565B1BD92}"/>
                      </a:ext>
                    </a:extLst>
                  </p:cNvPr>
                  <p:cNvSpPr/>
                  <p:nvPr/>
                </p:nvSpPr>
                <p:spPr>
                  <a:xfrm>
                    <a:off x="2608943"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0" name="Rectangle 649">
                    <a:extLst>
                      <a:ext uri="{FF2B5EF4-FFF2-40B4-BE49-F238E27FC236}">
                        <a16:creationId xmlns:a16="http://schemas.microsoft.com/office/drawing/2014/main" id="{94D8A214-F414-DF48-8286-FC4FC15F1E03}"/>
                      </a:ext>
                    </a:extLst>
                  </p:cNvPr>
                  <p:cNvSpPr/>
                  <p:nvPr/>
                </p:nvSpPr>
                <p:spPr>
                  <a:xfrm>
                    <a:off x="2779486" y="3721100"/>
                    <a:ext cx="76200" cy="1651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27" name="Group 326">
                <a:extLst>
                  <a:ext uri="{FF2B5EF4-FFF2-40B4-BE49-F238E27FC236}">
                    <a16:creationId xmlns:a16="http://schemas.microsoft.com/office/drawing/2014/main" id="{E24977E6-5E5A-BD40-9D81-4F969A80FE8A}"/>
                  </a:ext>
                </a:extLst>
              </p:cNvPr>
              <p:cNvGrpSpPr/>
              <p:nvPr/>
            </p:nvGrpSpPr>
            <p:grpSpPr>
              <a:xfrm>
                <a:off x="2426601" y="4659216"/>
                <a:ext cx="914400" cy="2207082"/>
                <a:chOff x="3239431" y="4650904"/>
                <a:chExt cx="914400" cy="2207082"/>
              </a:xfrm>
            </p:grpSpPr>
            <p:sp>
              <p:nvSpPr>
                <p:cNvPr id="626" name="Rectangle 625">
                  <a:extLst>
                    <a:ext uri="{FF2B5EF4-FFF2-40B4-BE49-F238E27FC236}">
                      <a16:creationId xmlns:a16="http://schemas.microsoft.com/office/drawing/2014/main" id="{70F8EB27-F2DF-524E-822B-DDAA0E5633D1}"/>
                    </a:ext>
                  </a:extLst>
                </p:cNvPr>
                <p:cNvSpPr/>
                <p:nvPr/>
              </p:nvSpPr>
              <p:spPr>
                <a:xfrm>
                  <a:off x="3239431" y="4650904"/>
                  <a:ext cx="914400" cy="2207082"/>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7" name="Rectangle: Rounded Corners 309">
                  <a:extLst>
                    <a:ext uri="{FF2B5EF4-FFF2-40B4-BE49-F238E27FC236}">
                      <a16:creationId xmlns:a16="http://schemas.microsoft.com/office/drawing/2014/main" id="{07516282-7211-6045-A8E6-9270E399C579}"/>
                    </a:ext>
                  </a:extLst>
                </p:cNvPr>
                <p:cNvSpPr/>
                <p:nvPr/>
              </p:nvSpPr>
              <p:spPr>
                <a:xfrm>
                  <a:off x="3356578" y="482257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8" name="Rectangle: Rounded Corners 310">
                  <a:extLst>
                    <a:ext uri="{FF2B5EF4-FFF2-40B4-BE49-F238E27FC236}">
                      <a16:creationId xmlns:a16="http://schemas.microsoft.com/office/drawing/2014/main" id="{A251A988-4AAC-AA4C-8247-5BD7D5A2E399}"/>
                    </a:ext>
                  </a:extLst>
                </p:cNvPr>
                <p:cNvSpPr/>
                <p:nvPr/>
              </p:nvSpPr>
              <p:spPr>
                <a:xfrm>
                  <a:off x="3356578" y="498711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9" name="Rectangle: Rounded Corners 311">
                  <a:extLst>
                    <a:ext uri="{FF2B5EF4-FFF2-40B4-BE49-F238E27FC236}">
                      <a16:creationId xmlns:a16="http://schemas.microsoft.com/office/drawing/2014/main" id="{54E9F738-3941-9C45-8EC8-903847AD9604}"/>
                    </a:ext>
                  </a:extLst>
                </p:cNvPr>
                <p:cNvSpPr/>
                <p:nvPr/>
              </p:nvSpPr>
              <p:spPr>
                <a:xfrm>
                  <a:off x="3356578" y="5151660"/>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Rectangle: Rounded Corners 312">
                  <a:extLst>
                    <a:ext uri="{FF2B5EF4-FFF2-40B4-BE49-F238E27FC236}">
                      <a16:creationId xmlns:a16="http://schemas.microsoft.com/office/drawing/2014/main" id="{365E0611-A050-5944-A68B-1C1974BE6EC3}"/>
                    </a:ext>
                  </a:extLst>
                </p:cNvPr>
                <p:cNvSpPr/>
                <p:nvPr/>
              </p:nvSpPr>
              <p:spPr>
                <a:xfrm>
                  <a:off x="3356578" y="5316203"/>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1" name="Rectangle: Rounded Corners 313">
                  <a:extLst>
                    <a:ext uri="{FF2B5EF4-FFF2-40B4-BE49-F238E27FC236}">
                      <a16:creationId xmlns:a16="http://schemas.microsoft.com/office/drawing/2014/main" id="{17BCA93A-72AF-3946-A3B3-2AC25C46E24D}"/>
                    </a:ext>
                  </a:extLst>
                </p:cNvPr>
                <p:cNvSpPr/>
                <p:nvPr/>
              </p:nvSpPr>
              <p:spPr>
                <a:xfrm>
                  <a:off x="3356578" y="5480746"/>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2" name="Rectangle: Rounded Corners 314">
                  <a:extLst>
                    <a:ext uri="{FF2B5EF4-FFF2-40B4-BE49-F238E27FC236}">
                      <a16:creationId xmlns:a16="http://schemas.microsoft.com/office/drawing/2014/main" id="{27322730-5D34-494B-9B0F-836E1CA8B015}"/>
                    </a:ext>
                  </a:extLst>
                </p:cNvPr>
                <p:cNvSpPr/>
                <p:nvPr/>
              </p:nvSpPr>
              <p:spPr>
                <a:xfrm>
                  <a:off x="3356578" y="5645289"/>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3" name="Rectangle: Rounded Corners 315">
                  <a:extLst>
                    <a:ext uri="{FF2B5EF4-FFF2-40B4-BE49-F238E27FC236}">
                      <a16:creationId xmlns:a16="http://schemas.microsoft.com/office/drawing/2014/main" id="{8A73695D-2347-D148-8FEC-17DBFED27A56}"/>
                    </a:ext>
                  </a:extLst>
                </p:cNvPr>
                <p:cNvSpPr/>
                <p:nvPr/>
              </p:nvSpPr>
              <p:spPr>
                <a:xfrm>
                  <a:off x="3356578" y="5809832"/>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4" name="Rectangle: Rounded Corners 316">
                  <a:extLst>
                    <a:ext uri="{FF2B5EF4-FFF2-40B4-BE49-F238E27FC236}">
                      <a16:creationId xmlns:a16="http://schemas.microsoft.com/office/drawing/2014/main" id="{38340C2D-F8CE-B240-9D36-A6DAA007C641}"/>
                    </a:ext>
                  </a:extLst>
                </p:cNvPr>
                <p:cNvSpPr/>
                <p:nvPr/>
              </p:nvSpPr>
              <p:spPr>
                <a:xfrm>
                  <a:off x="3356578" y="5974375"/>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5" name="Rectangle: Rounded Corners 317">
                  <a:extLst>
                    <a:ext uri="{FF2B5EF4-FFF2-40B4-BE49-F238E27FC236}">
                      <a16:creationId xmlns:a16="http://schemas.microsoft.com/office/drawing/2014/main" id="{E9C7AB39-8E40-8A45-BBA5-7FDF12BE16C6}"/>
                    </a:ext>
                  </a:extLst>
                </p:cNvPr>
                <p:cNvSpPr/>
                <p:nvPr/>
              </p:nvSpPr>
              <p:spPr>
                <a:xfrm>
                  <a:off x="3356578" y="6138918"/>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6" name="Rectangle: Rounded Corners 318">
                  <a:extLst>
                    <a:ext uri="{FF2B5EF4-FFF2-40B4-BE49-F238E27FC236}">
                      <a16:creationId xmlns:a16="http://schemas.microsoft.com/office/drawing/2014/main" id="{09F1E5A1-5B67-3B42-A83F-3F873D73226D}"/>
                    </a:ext>
                  </a:extLst>
                </p:cNvPr>
                <p:cNvSpPr/>
                <p:nvPr/>
              </p:nvSpPr>
              <p:spPr>
                <a:xfrm>
                  <a:off x="3356578" y="6303461"/>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7" name="Rectangle: Rounded Corners 319">
                  <a:extLst>
                    <a:ext uri="{FF2B5EF4-FFF2-40B4-BE49-F238E27FC236}">
                      <a16:creationId xmlns:a16="http://schemas.microsoft.com/office/drawing/2014/main" id="{85D14EFB-E722-4842-9E07-66DD5FD81B15}"/>
                    </a:ext>
                  </a:extLst>
                </p:cNvPr>
                <p:cNvSpPr/>
                <p:nvPr/>
              </p:nvSpPr>
              <p:spPr>
                <a:xfrm>
                  <a:off x="3356578" y="6468004"/>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8" name="Rectangle: Rounded Corners 320">
                  <a:extLst>
                    <a:ext uri="{FF2B5EF4-FFF2-40B4-BE49-F238E27FC236}">
                      <a16:creationId xmlns:a16="http://schemas.microsoft.com/office/drawing/2014/main" id="{C41F3FA7-D35D-934C-B0E4-3B1E5A79382D}"/>
                    </a:ext>
                  </a:extLst>
                </p:cNvPr>
                <p:cNvSpPr/>
                <p:nvPr/>
              </p:nvSpPr>
              <p:spPr>
                <a:xfrm>
                  <a:off x="3356578" y="6632547"/>
                  <a:ext cx="691548"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8" name="Group 327">
                <a:extLst>
                  <a:ext uri="{FF2B5EF4-FFF2-40B4-BE49-F238E27FC236}">
                    <a16:creationId xmlns:a16="http://schemas.microsoft.com/office/drawing/2014/main" id="{8D68836C-5387-5E4A-B6C4-5ECE460C8D4A}"/>
                  </a:ext>
                </a:extLst>
              </p:cNvPr>
              <p:cNvGrpSpPr/>
              <p:nvPr/>
            </p:nvGrpSpPr>
            <p:grpSpPr>
              <a:xfrm>
                <a:off x="9597618" y="4121141"/>
                <a:ext cx="995300" cy="2736859"/>
                <a:chOff x="10731880" y="4139280"/>
                <a:chExt cx="995300" cy="2736859"/>
              </a:xfrm>
            </p:grpSpPr>
            <p:sp>
              <p:nvSpPr>
                <p:cNvPr id="609" name="Rectangle 608">
                  <a:extLst>
                    <a:ext uri="{FF2B5EF4-FFF2-40B4-BE49-F238E27FC236}">
                      <a16:creationId xmlns:a16="http://schemas.microsoft.com/office/drawing/2014/main" id="{CC4C9490-4C02-C347-B317-F62DB9E757B5}"/>
                    </a:ext>
                  </a:extLst>
                </p:cNvPr>
                <p:cNvSpPr/>
                <p:nvPr/>
              </p:nvSpPr>
              <p:spPr>
                <a:xfrm>
                  <a:off x="10731880" y="4139280"/>
                  <a:ext cx="995300" cy="2736859"/>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0" name="Rectangle: Rounded Corners 292">
                  <a:extLst>
                    <a:ext uri="{FF2B5EF4-FFF2-40B4-BE49-F238E27FC236}">
                      <a16:creationId xmlns:a16="http://schemas.microsoft.com/office/drawing/2014/main" id="{5DB8EBBC-E266-654D-B6C5-BA8D3DFE49EC}"/>
                    </a:ext>
                  </a:extLst>
                </p:cNvPr>
                <p:cNvSpPr/>
                <p:nvPr/>
              </p:nvSpPr>
              <p:spPr>
                <a:xfrm>
                  <a:off x="10835831" y="426253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1" name="Rectangle: Rounded Corners 293">
                  <a:extLst>
                    <a:ext uri="{FF2B5EF4-FFF2-40B4-BE49-F238E27FC236}">
                      <a16:creationId xmlns:a16="http://schemas.microsoft.com/office/drawing/2014/main" id="{799870A3-7E3C-2341-A282-5D0C7C349DF5}"/>
                    </a:ext>
                  </a:extLst>
                </p:cNvPr>
                <p:cNvSpPr/>
                <p:nvPr/>
              </p:nvSpPr>
              <p:spPr>
                <a:xfrm>
                  <a:off x="10835831" y="442708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2" name="Rectangle: Rounded Corners 294">
                  <a:extLst>
                    <a:ext uri="{FF2B5EF4-FFF2-40B4-BE49-F238E27FC236}">
                      <a16:creationId xmlns:a16="http://schemas.microsoft.com/office/drawing/2014/main" id="{E6E9DBFB-1C9F-C241-B651-361C968C9ABF}"/>
                    </a:ext>
                  </a:extLst>
                </p:cNvPr>
                <p:cNvSpPr/>
                <p:nvPr/>
              </p:nvSpPr>
              <p:spPr>
                <a:xfrm>
                  <a:off x="10835831" y="459162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3" name="Rectangle: Rounded Corners 295">
                  <a:extLst>
                    <a:ext uri="{FF2B5EF4-FFF2-40B4-BE49-F238E27FC236}">
                      <a16:creationId xmlns:a16="http://schemas.microsoft.com/office/drawing/2014/main" id="{8681B121-B9CE-364F-B8BB-3DE115887064}"/>
                    </a:ext>
                  </a:extLst>
                </p:cNvPr>
                <p:cNvSpPr/>
                <p:nvPr/>
              </p:nvSpPr>
              <p:spPr>
                <a:xfrm>
                  <a:off x="10835831" y="475616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4" name="Rectangle: Rounded Corners 296">
                  <a:extLst>
                    <a:ext uri="{FF2B5EF4-FFF2-40B4-BE49-F238E27FC236}">
                      <a16:creationId xmlns:a16="http://schemas.microsoft.com/office/drawing/2014/main" id="{95C0BE98-43E9-C64D-BBB9-107497995026}"/>
                    </a:ext>
                  </a:extLst>
                </p:cNvPr>
                <p:cNvSpPr/>
                <p:nvPr/>
              </p:nvSpPr>
              <p:spPr>
                <a:xfrm>
                  <a:off x="10835831" y="4920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 name="Rectangle: Rounded Corners 297">
                  <a:extLst>
                    <a:ext uri="{FF2B5EF4-FFF2-40B4-BE49-F238E27FC236}">
                      <a16:creationId xmlns:a16="http://schemas.microsoft.com/office/drawing/2014/main" id="{695D2119-7D00-6C4A-BCFF-C736047C6B11}"/>
                    </a:ext>
                  </a:extLst>
                </p:cNvPr>
                <p:cNvSpPr/>
                <p:nvPr/>
              </p:nvSpPr>
              <p:spPr>
                <a:xfrm>
                  <a:off x="10835831" y="508525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6" name="Rectangle: Rounded Corners 298">
                  <a:extLst>
                    <a:ext uri="{FF2B5EF4-FFF2-40B4-BE49-F238E27FC236}">
                      <a16:creationId xmlns:a16="http://schemas.microsoft.com/office/drawing/2014/main" id="{A5B7606C-AFD4-7C48-A0C3-27145302A8E6}"/>
                    </a:ext>
                  </a:extLst>
                </p:cNvPr>
                <p:cNvSpPr/>
                <p:nvPr/>
              </p:nvSpPr>
              <p:spPr>
                <a:xfrm>
                  <a:off x="10835831" y="5249796"/>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7" name="Rectangle: Rounded Corners 299">
                  <a:extLst>
                    <a:ext uri="{FF2B5EF4-FFF2-40B4-BE49-F238E27FC236}">
                      <a16:creationId xmlns:a16="http://schemas.microsoft.com/office/drawing/2014/main" id="{7AA26419-F7A3-434B-92D8-0976BEEFC936}"/>
                    </a:ext>
                  </a:extLst>
                </p:cNvPr>
                <p:cNvSpPr/>
                <p:nvPr/>
              </p:nvSpPr>
              <p:spPr>
                <a:xfrm>
                  <a:off x="10835831" y="5414339"/>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8" name="Rectangle: Rounded Corners 300">
                  <a:extLst>
                    <a:ext uri="{FF2B5EF4-FFF2-40B4-BE49-F238E27FC236}">
                      <a16:creationId xmlns:a16="http://schemas.microsoft.com/office/drawing/2014/main" id="{C6DE0C55-3B66-604E-A334-5E6403988D3E}"/>
                    </a:ext>
                  </a:extLst>
                </p:cNvPr>
                <p:cNvSpPr/>
                <p:nvPr/>
              </p:nvSpPr>
              <p:spPr>
                <a:xfrm>
                  <a:off x="10835831" y="5578882"/>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9" name="Rectangle: Rounded Corners 301">
                  <a:extLst>
                    <a:ext uri="{FF2B5EF4-FFF2-40B4-BE49-F238E27FC236}">
                      <a16:creationId xmlns:a16="http://schemas.microsoft.com/office/drawing/2014/main" id="{1192A1FB-B7E8-8B43-A51D-DB4E5FC969F1}"/>
                    </a:ext>
                  </a:extLst>
                </p:cNvPr>
                <p:cNvSpPr/>
                <p:nvPr/>
              </p:nvSpPr>
              <p:spPr>
                <a:xfrm>
                  <a:off x="10835831" y="5743425"/>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0" name="Rectangle: Rounded Corners 302">
                  <a:extLst>
                    <a:ext uri="{FF2B5EF4-FFF2-40B4-BE49-F238E27FC236}">
                      <a16:creationId xmlns:a16="http://schemas.microsoft.com/office/drawing/2014/main" id="{FFF4E9BC-87F0-794C-9C4C-3A1D31C7D1EC}"/>
                    </a:ext>
                  </a:extLst>
                </p:cNvPr>
                <p:cNvSpPr/>
                <p:nvPr/>
              </p:nvSpPr>
              <p:spPr>
                <a:xfrm>
                  <a:off x="10835831" y="5907968"/>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1" name="Rectangle: Rounded Corners 303">
                  <a:extLst>
                    <a:ext uri="{FF2B5EF4-FFF2-40B4-BE49-F238E27FC236}">
                      <a16:creationId xmlns:a16="http://schemas.microsoft.com/office/drawing/2014/main" id="{1A14C2D3-8633-2145-9EF1-D42C2CFC552E}"/>
                    </a:ext>
                  </a:extLst>
                </p:cNvPr>
                <p:cNvSpPr/>
                <p:nvPr/>
              </p:nvSpPr>
              <p:spPr>
                <a:xfrm>
                  <a:off x="10835831" y="6072511"/>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2" name="Rectangle: Rounded Corners 304">
                  <a:extLst>
                    <a:ext uri="{FF2B5EF4-FFF2-40B4-BE49-F238E27FC236}">
                      <a16:creationId xmlns:a16="http://schemas.microsoft.com/office/drawing/2014/main" id="{814750B9-E582-2147-B7B4-9B91B81025C5}"/>
                    </a:ext>
                  </a:extLst>
                </p:cNvPr>
                <p:cNvSpPr/>
                <p:nvPr/>
              </p:nvSpPr>
              <p:spPr>
                <a:xfrm>
                  <a:off x="10831887" y="6231244"/>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3" name="Rectangle: Rounded Corners 305">
                  <a:extLst>
                    <a:ext uri="{FF2B5EF4-FFF2-40B4-BE49-F238E27FC236}">
                      <a16:creationId xmlns:a16="http://schemas.microsoft.com/office/drawing/2014/main" id="{81D4BB73-6747-7E4B-A9FB-5E6F7CACB731}"/>
                    </a:ext>
                  </a:extLst>
                </p:cNvPr>
                <p:cNvSpPr/>
                <p:nvPr/>
              </p:nvSpPr>
              <p:spPr>
                <a:xfrm>
                  <a:off x="10827943" y="6389977"/>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4" name="Rectangle: Rounded Corners 306">
                  <a:extLst>
                    <a:ext uri="{FF2B5EF4-FFF2-40B4-BE49-F238E27FC236}">
                      <a16:creationId xmlns:a16="http://schemas.microsoft.com/office/drawing/2014/main" id="{A8F131FF-492B-5A49-B0F9-F89225138C27}"/>
                    </a:ext>
                  </a:extLst>
                </p:cNvPr>
                <p:cNvSpPr/>
                <p:nvPr/>
              </p:nvSpPr>
              <p:spPr>
                <a:xfrm>
                  <a:off x="10823999" y="6548710"/>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5" name="Rectangle: Rounded Corners 307">
                  <a:extLst>
                    <a:ext uri="{FF2B5EF4-FFF2-40B4-BE49-F238E27FC236}">
                      <a16:creationId xmlns:a16="http://schemas.microsoft.com/office/drawing/2014/main" id="{87317508-87AD-0741-957F-DD8F7FFC5A91}"/>
                    </a:ext>
                  </a:extLst>
                </p:cNvPr>
                <p:cNvSpPr/>
                <p:nvPr/>
              </p:nvSpPr>
              <p:spPr>
                <a:xfrm>
                  <a:off x="10820055" y="6707443"/>
                  <a:ext cx="795286"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9" name="Group 328">
                <a:extLst>
                  <a:ext uri="{FF2B5EF4-FFF2-40B4-BE49-F238E27FC236}">
                    <a16:creationId xmlns:a16="http://schemas.microsoft.com/office/drawing/2014/main" id="{319A3E71-B0F6-0B4F-B778-3E7290BD40BE}"/>
                  </a:ext>
                </a:extLst>
              </p:cNvPr>
              <p:cNvGrpSpPr/>
              <p:nvPr/>
            </p:nvGrpSpPr>
            <p:grpSpPr>
              <a:xfrm>
                <a:off x="6337247" y="3732511"/>
                <a:ext cx="667395" cy="3125111"/>
                <a:chOff x="6400953" y="3732889"/>
                <a:chExt cx="667395" cy="3125111"/>
              </a:xfrm>
            </p:grpSpPr>
            <p:sp>
              <p:nvSpPr>
                <p:cNvPr id="596" name="Rectangle 595">
                  <a:extLst>
                    <a:ext uri="{FF2B5EF4-FFF2-40B4-BE49-F238E27FC236}">
                      <a16:creationId xmlns:a16="http://schemas.microsoft.com/office/drawing/2014/main" id="{B95E27C0-8B49-7C44-85DE-85FAFDB43F29}"/>
                    </a:ext>
                  </a:extLst>
                </p:cNvPr>
                <p:cNvSpPr/>
                <p:nvPr/>
              </p:nvSpPr>
              <p:spPr>
                <a:xfrm>
                  <a:off x="6400953" y="3732889"/>
                  <a:ext cx="667395" cy="3125111"/>
                </a:xfrm>
                <a:prstGeom prst="rect">
                  <a:avLst/>
                </a:prstGeom>
                <a:solidFill>
                  <a:srgbClr val="7A40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7" name="Rectangle: Rounded Corners 279">
                  <a:extLst>
                    <a:ext uri="{FF2B5EF4-FFF2-40B4-BE49-F238E27FC236}">
                      <a16:creationId xmlns:a16="http://schemas.microsoft.com/office/drawing/2014/main" id="{78651421-CAF0-7B42-909E-B0985921B268}"/>
                    </a:ext>
                  </a:extLst>
                </p:cNvPr>
                <p:cNvSpPr/>
                <p:nvPr/>
              </p:nvSpPr>
              <p:spPr>
                <a:xfrm>
                  <a:off x="6547269" y="389435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8" name="Rectangle: Rounded Corners 280">
                  <a:extLst>
                    <a:ext uri="{FF2B5EF4-FFF2-40B4-BE49-F238E27FC236}">
                      <a16:creationId xmlns:a16="http://schemas.microsoft.com/office/drawing/2014/main" id="{1AACC248-8EC5-5448-9F2D-570FB6137841}"/>
                    </a:ext>
                  </a:extLst>
                </p:cNvPr>
                <p:cNvSpPr/>
                <p:nvPr/>
              </p:nvSpPr>
              <p:spPr>
                <a:xfrm>
                  <a:off x="6547269" y="405890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9" name="Rectangle: Rounded Corners 281">
                  <a:extLst>
                    <a:ext uri="{FF2B5EF4-FFF2-40B4-BE49-F238E27FC236}">
                      <a16:creationId xmlns:a16="http://schemas.microsoft.com/office/drawing/2014/main" id="{D2E3B4C0-9849-CC48-A1BF-3F498A46F6F8}"/>
                    </a:ext>
                  </a:extLst>
                </p:cNvPr>
                <p:cNvSpPr/>
                <p:nvPr/>
              </p:nvSpPr>
              <p:spPr>
                <a:xfrm>
                  <a:off x="6547269" y="4223443"/>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0" name="Rectangle: Rounded Corners 282">
                  <a:extLst>
                    <a:ext uri="{FF2B5EF4-FFF2-40B4-BE49-F238E27FC236}">
                      <a16:creationId xmlns:a16="http://schemas.microsoft.com/office/drawing/2014/main" id="{36B81E97-2C06-AF44-9ED6-BC445B1B939E}"/>
                    </a:ext>
                  </a:extLst>
                </p:cNvPr>
                <p:cNvSpPr/>
                <p:nvPr/>
              </p:nvSpPr>
              <p:spPr>
                <a:xfrm>
                  <a:off x="6547269" y="4387986"/>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1" name="Rectangle: Rounded Corners 283">
                  <a:extLst>
                    <a:ext uri="{FF2B5EF4-FFF2-40B4-BE49-F238E27FC236}">
                      <a16:creationId xmlns:a16="http://schemas.microsoft.com/office/drawing/2014/main" id="{7C54645F-F59A-9A45-AD2E-A645A969F3B9}"/>
                    </a:ext>
                  </a:extLst>
                </p:cNvPr>
                <p:cNvSpPr/>
                <p:nvPr/>
              </p:nvSpPr>
              <p:spPr>
                <a:xfrm>
                  <a:off x="6547269" y="4552529"/>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2" name="Rectangle: Rounded Corners 284">
                  <a:extLst>
                    <a:ext uri="{FF2B5EF4-FFF2-40B4-BE49-F238E27FC236}">
                      <a16:creationId xmlns:a16="http://schemas.microsoft.com/office/drawing/2014/main" id="{AA1B73D3-8D1F-2847-81D2-3F7A3288547A}"/>
                    </a:ext>
                  </a:extLst>
                </p:cNvPr>
                <p:cNvSpPr/>
                <p:nvPr/>
              </p:nvSpPr>
              <p:spPr>
                <a:xfrm>
                  <a:off x="6547269" y="4717072"/>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3" name="Rectangle: Rounded Corners 285">
                  <a:extLst>
                    <a:ext uri="{FF2B5EF4-FFF2-40B4-BE49-F238E27FC236}">
                      <a16:creationId xmlns:a16="http://schemas.microsoft.com/office/drawing/2014/main" id="{EA7A6618-3597-9D4F-8A2A-9E0E4DF355F2}"/>
                    </a:ext>
                  </a:extLst>
                </p:cNvPr>
                <p:cNvSpPr/>
                <p:nvPr/>
              </p:nvSpPr>
              <p:spPr>
                <a:xfrm>
                  <a:off x="6547269" y="4881615"/>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4" name="Rectangle: Rounded Corners 286">
                  <a:extLst>
                    <a:ext uri="{FF2B5EF4-FFF2-40B4-BE49-F238E27FC236}">
                      <a16:creationId xmlns:a16="http://schemas.microsoft.com/office/drawing/2014/main" id="{716DE909-09CE-B745-9B92-4D12B71A26F4}"/>
                    </a:ext>
                  </a:extLst>
                </p:cNvPr>
                <p:cNvSpPr/>
                <p:nvPr/>
              </p:nvSpPr>
              <p:spPr>
                <a:xfrm>
                  <a:off x="6547269" y="5046158"/>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5" name="Rectangle: Rounded Corners 287">
                  <a:extLst>
                    <a:ext uri="{FF2B5EF4-FFF2-40B4-BE49-F238E27FC236}">
                      <a16:creationId xmlns:a16="http://schemas.microsoft.com/office/drawing/2014/main" id="{3B75B4D3-11C7-5A42-B786-88FAFD5AAAA2}"/>
                    </a:ext>
                  </a:extLst>
                </p:cNvPr>
                <p:cNvSpPr/>
                <p:nvPr/>
              </p:nvSpPr>
              <p:spPr>
                <a:xfrm>
                  <a:off x="6547269" y="5210701"/>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6" name="Rectangle: Rounded Corners 288">
                  <a:extLst>
                    <a:ext uri="{FF2B5EF4-FFF2-40B4-BE49-F238E27FC236}">
                      <a16:creationId xmlns:a16="http://schemas.microsoft.com/office/drawing/2014/main" id="{DE7DB506-D5FD-4448-B96A-265B5E7C13F0}"/>
                    </a:ext>
                  </a:extLst>
                </p:cNvPr>
                <p:cNvSpPr/>
                <p:nvPr/>
              </p:nvSpPr>
              <p:spPr>
                <a:xfrm>
                  <a:off x="6547269" y="5375244"/>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7" name="Rectangle: Rounded Corners 289">
                  <a:extLst>
                    <a:ext uri="{FF2B5EF4-FFF2-40B4-BE49-F238E27FC236}">
                      <a16:creationId xmlns:a16="http://schemas.microsoft.com/office/drawing/2014/main" id="{CFFEA08B-E7F8-D046-ABF4-54676F15CE26}"/>
                    </a:ext>
                  </a:extLst>
                </p:cNvPr>
                <p:cNvSpPr/>
                <p:nvPr/>
              </p:nvSpPr>
              <p:spPr>
                <a:xfrm>
                  <a:off x="6547269" y="5539787"/>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8" name="Rectangle: Rounded Corners 290">
                  <a:extLst>
                    <a:ext uri="{FF2B5EF4-FFF2-40B4-BE49-F238E27FC236}">
                      <a16:creationId xmlns:a16="http://schemas.microsoft.com/office/drawing/2014/main" id="{0403FF36-CA4E-E94C-9206-589041FFCB77}"/>
                    </a:ext>
                  </a:extLst>
                </p:cNvPr>
                <p:cNvSpPr/>
                <p:nvPr/>
              </p:nvSpPr>
              <p:spPr>
                <a:xfrm>
                  <a:off x="6547269" y="5704330"/>
                  <a:ext cx="374764" cy="92326"/>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0" name="Group 329">
                <a:extLst>
                  <a:ext uri="{FF2B5EF4-FFF2-40B4-BE49-F238E27FC236}">
                    <a16:creationId xmlns:a16="http://schemas.microsoft.com/office/drawing/2014/main" id="{2D481B50-4DC6-5248-83EE-3C4DF59A7E39}"/>
                  </a:ext>
                </a:extLst>
              </p:cNvPr>
              <p:cNvGrpSpPr/>
              <p:nvPr/>
            </p:nvGrpSpPr>
            <p:grpSpPr>
              <a:xfrm>
                <a:off x="6630966" y="3987554"/>
                <a:ext cx="936353" cy="2872917"/>
                <a:chOff x="15527501" y="-149057"/>
                <a:chExt cx="936353" cy="2872917"/>
              </a:xfrm>
            </p:grpSpPr>
            <p:sp>
              <p:nvSpPr>
                <p:cNvPr id="563" name="Rectangle: Top Corners Rounded 245">
                  <a:extLst>
                    <a:ext uri="{FF2B5EF4-FFF2-40B4-BE49-F238E27FC236}">
                      <a16:creationId xmlns:a16="http://schemas.microsoft.com/office/drawing/2014/main" id="{1F6258B7-3060-5E49-8424-BFBF12045026}"/>
                    </a:ext>
                  </a:extLst>
                </p:cNvPr>
                <p:cNvSpPr/>
                <p:nvPr/>
              </p:nvSpPr>
              <p:spPr>
                <a:xfrm>
                  <a:off x="15527501" y="-149057"/>
                  <a:ext cx="936353" cy="2872917"/>
                </a:xfrm>
                <a:prstGeom prst="round2SameRect">
                  <a:avLst>
                    <a:gd name="adj1" fmla="val 27778"/>
                    <a:gd name="adj2" fmla="val 0"/>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4" name="Group 563">
                  <a:extLst>
                    <a:ext uri="{FF2B5EF4-FFF2-40B4-BE49-F238E27FC236}">
                      <a16:creationId xmlns:a16="http://schemas.microsoft.com/office/drawing/2014/main" id="{88C92E70-47C6-2D4A-B8BB-C6E5E6229130}"/>
                    </a:ext>
                  </a:extLst>
                </p:cNvPr>
                <p:cNvGrpSpPr/>
                <p:nvPr/>
              </p:nvGrpSpPr>
              <p:grpSpPr>
                <a:xfrm>
                  <a:off x="15717003" y="150746"/>
                  <a:ext cx="558982" cy="211369"/>
                  <a:chOff x="2438400" y="3721100"/>
                  <a:chExt cx="417286" cy="165100"/>
                </a:xfrm>
                <a:solidFill>
                  <a:srgbClr val="355450"/>
                </a:solidFill>
              </p:grpSpPr>
              <p:sp>
                <p:nvSpPr>
                  <p:cNvPr id="593" name="Rectangle 592">
                    <a:extLst>
                      <a:ext uri="{FF2B5EF4-FFF2-40B4-BE49-F238E27FC236}">
                        <a16:creationId xmlns:a16="http://schemas.microsoft.com/office/drawing/2014/main" id="{55ED1004-7646-FE4B-9858-4D0FFA9E30F8}"/>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4" name="Rectangle 593">
                    <a:extLst>
                      <a:ext uri="{FF2B5EF4-FFF2-40B4-BE49-F238E27FC236}">
                        <a16:creationId xmlns:a16="http://schemas.microsoft.com/office/drawing/2014/main" id="{81BEC1B5-2F25-4C49-9E7A-5E5DD2F26DE0}"/>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5" name="Rectangle 594">
                    <a:extLst>
                      <a:ext uri="{FF2B5EF4-FFF2-40B4-BE49-F238E27FC236}">
                        <a16:creationId xmlns:a16="http://schemas.microsoft.com/office/drawing/2014/main" id="{E8B3BA15-95FD-684A-9210-900A21CCF9B2}"/>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5" name="Group 564">
                  <a:extLst>
                    <a:ext uri="{FF2B5EF4-FFF2-40B4-BE49-F238E27FC236}">
                      <a16:creationId xmlns:a16="http://schemas.microsoft.com/office/drawing/2014/main" id="{C79EFEB8-DE68-EC4C-A652-303D2EE03D76}"/>
                    </a:ext>
                  </a:extLst>
                </p:cNvPr>
                <p:cNvGrpSpPr/>
                <p:nvPr/>
              </p:nvGrpSpPr>
              <p:grpSpPr>
                <a:xfrm>
                  <a:off x="15717003" y="448746"/>
                  <a:ext cx="558982" cy="211369"/>
                  <a:chOff x="2438400" y="3721100"/>
                  <a:chExt cx="417286" cy="165100"/>
                </a:xfrm>
                <a:solidFill>
                  <a:srgbClr val="355450"/>
                </a:solidFill>
              </p:grpSpPr>
              <p:sp>
                <p:nvSpPr>
                  <p:cNvPr id="590" name="Rectangle 589">
                    <a:extLst>
                      <a:ext uri="{FF2B5EF4-FFF2-40B4-BE49-F238E27FC236}">
                        <a16:creationId xmlns:a16="http://schemas.microsoft.com/office/drawing/2014/main" id="{554CEA5C-ED78-5C4C-ABBF-11917DCC06ED}"/>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1" name="Rectangle 590">
                    <a:extLst>
                      <a:ext uri="{FF2B5EF4-FFF2-40B4-BE49-F238E27FC236}">
                        <a16:creationId xmlns:a16="http://schemas.microsoft.com/office/drawing/2014/main" id="{46867E3A-0FC8-2B4F-B8C3-783DFE11FAEF}"/>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2" name="Rectangle 591">
                    <a:extLst>
                      <a:ext uri="{FF2B5EF4-FFF2-40B4-BE49-F238E27FC236}">
                        <a16:creationId xmlns:a16="http://schemas.microsoft.com/office/drawing/2014/main" id="{359E6095-5FA4-0D4C-A353-7E09798A77F1}"/>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6" name="Group 565">
                  <a:extLst>
                    <a:ext uri="{FF2B5EF4-FFF2-40B4-BE49-F238E27FC236}">
                      <a16:creationId xmlns:a16="http://schemas.microsoft.com/office/drawing/2014/main" id="{98B0ACDB-1492-3F45-9C6B-A70D65A2FFBA}"/>
                    </a:ext>
                  </a:extLst>
                </p:cNvPr>
                <p:cNvGrpSpPr/>
                <p:nvPr/>
              </p:nvGrpSpPr>
              <p:grpSpPr>
                <a:xfrm>
                  <a:off x="15717003" y="746746"/>
                  <a:ext cx="558982" cy="211369"/>
                  <a:chOff x="2438400" y="3721100"/>
                  <a:chExt cx="417286" cy="165100"/>
                </a:xfrm>
                <a:solidFill>
                  <a:srgbClr val="355450"/>
                </a:solidFill>
              </p:grpSpPr>
              <p:sp>
                <p:nvSpPr>
                  <p:cNvPr id="587" name="Rectangle 586">
                    <a:extLst>
                      <a:ext uri="{FF2B5EF4-FFF2-40B4-BE49-F238E27FC236}">
                        <a16:creationId xmlns:a16="http://schemas.microsoft.com/office/drawing/2014/main" id="{9BCE89A0-A666-0B41-A551-C5F0820231F9}"/>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8" name="Rectangle 587">
                    <a:extLst>
                      <a:ext uri="{FF2B5EF4-FFF2-40B4-BE49-F238E27FC236}">
                        <a16:creationId xmlns:a16="http://schemas.microsoft.com/office/drawing/2014/main" id="{0DE7F4E0-6A04-364B-BCAD-174AF20483E2}"/>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9" name="Rectangle 588">
                    <a:extLst>
                      <a:ext uri="{FF2B5EF4-FFF2-40B4-BE49-F238E27FC236}">
                        <a16:creationId xmlns:a16="http://schemas.microsoft.com/office/drawing/2014/main" id="{A87CAC23-FEA1-7C42-A7FF-EE96F17715F9}"/>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7" name="Group 566">
                  <a:extLst>
                    <a:ext uri="{FF2B5EF4-FFF2-40B4-BE49-F238E27FC236}">
                      <a16:creationId xmlns:a16="http://schemas.microsoft.com/office/drawing/2014/main" id="{A6F2F9D9-F877-984F-94CF-85307610A45B}"/>
                    </a:ext>
                  </a:extLst>
                </p:cNvPr>
                <p:cNvGrpSpPr/>
                <p:nvPr/>
              </p:nvGrpSpPr>
              <p:grpSpPr>
                <a:xfrm>
                  <a:off x="15717003" y="1044746"/>
                  <a:ext cx="558982" cy="211369"/>
                  <a:chOff x="2438400" y="3721100"/>
                  <a:chExt cx="417286" cy="165100"/>
                </a:xfrm>
                <a:solidFill>
                  <a:srgbClr val="355450"/>
                </a:solidFill>
              </p:grpSpPr>
              <p:sp>
                <p:nvSpPr>
                  <p:cNvPr id="584" name="Rectangle 583">
                    <a:extLst>
                      <a:ext uri="{FF2B5EF4-FFF2-40B4-BE49-F238E27FC236}">
                        <a16:creationId xmlns:a16="http://schemas.microsoft.com/office/drawing/2014/main" id="{54E21B5A-AE55-FB40-8542-326465667E90}"/>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5" name="Rectangle 584">
                    <a:extLst>
                      <a:ext uri="{FF2B5EF4-FFF2-40B4-BE49-F238E27FC236}">
                        <a16:creationId xmlns:a16="http://schemas.microsoft.com/office/drawing/2014/main" id="{D71C0A31-E347-A64C-B47C-15CBE8DFB5B4}"/>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6" name="Rectangle 585">
                    <a:extLst>
                      <a:ext uri="{FF2B5EF4-FFF2-40B4-BE49-F238E27FC236}">
                        <a16:creationId xmlns:a16="http://schemas.microsoft.com/office/drawing/2014/main" id="{8A9A97AF-668B-6248-8D66-F3E62E54D456}"/>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8" name="Group 567">
                  <a:extLst>
                    <a:ext uri="{FF2B5EF4-FFF2-40B4-BE49-F238E27FC236}">
                      <a16:creationId xmlns:a16="http://schemas.microsoft.com/office/drawing/2014/main" id="{4AE9FBC4-96B5-BB4F-9989-183C719F0DCB}"/>
                    </a:ext>
                  </a:extLst>
                </p:cNvPr>
                <p:cNvGrpSpPr/>
                <p:nvPr/>
              </p:nvGrpSpPr>
              <p:grpSpPr>
                <a:xfrm>
                  <a:off x="15717003" y="1342746"/>
                  <a:ext cx="558982" cy="211369"/>
                  <a:chOff x="2438400" y="3721100"/>
                  <a:chExt cx="417286" cy="165100"/>
                </a:xfrm>
                <a:solidFill>
                  <a:srgbClr val="355450"/>
                </a:solidFill>
              </p:grpSpPr>
              <p:sp>
                <p:nvSpPr>
                  <p:cNvPr id="581" name="Rectangle 580">
                    <a:extLst>
                      <a:ext uri="{FF2B5EF4-FFF2-40B4-BE49-F238E27FC236}">
                        <a16:creationId xmlns:a16="http://schemas.microsoft.com/office/drawing/2014/main" id="{1B28CD67-BD1B-8C43-8F61-2B677CB048C5}"/>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2" name="Rectangle 581">
                    <a:extLst>
                      <a:ext uri="{FF2B5EF4-FFF2-40B4-BE49-F238E27FC236}">
                        <a16:creationId xmlns:a16="http://schemas.microsoft.com/office/drawing/2014/main" id="{6850A73B-E7EF-BB4E-81E8-3895EBB07A02}"/>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3" name="Rectangle 582">
                    <a:extLst>
                      <a:ext uri="{FF2B5EF4-FFF2-40B4-BE49-F238E27FC236}">
                        <a16:creationId xmlns:a16="http://schemas.microsoft.com/office/drawing/2014/main" id="{C11841CE-57B7-3F40-BD77-268CFA909241}"/>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9" name="Group 568">
                  <a:extLst>
                    <a:ext uri="{FF2B5EF4-FFF2-40B4-BE49-F238E27FC236}">
                      <a16:creationId xmlns:a16="http://schemas.microsoft.com/office/drawing/2014/main" id="{63C719B6-BEB7-DA43-82DE-3FBFA01B9963}"/>
                    </a:ext>
                  </a:extLst>
                </p:cNvPr>
                <p:cNvGrpSpPr/>
                <p:nvPr/>
              </p:nvGrpSpPr>
              <p:grpSpPr>
                <a:xfrm>
                  <a:off x="15717003" y="1640746"/>
                  <a:ext cx="558982" cy="211369"/>
                  <a:chOff x="2438400" y="3721100"/>
                  <a:chExt cx="417286" cy="165100"/>
                </a:xfrm>
                <a:solidFill>
                  <a:srgbClr val="355450"/>
                </a:solidFill>
              </p:grpSpPr>
              <p:sp>
                <p:nvSpPr>
                  <p:cNvPr id="578" name="Rectangle 577">
                    <a:extLst>
                      <a:ext uri="{FF2B5EF4-FFF2-40B4-BE49-F238E27FC236}">
                        <a16:creationId xmlns:a16="http://schemas.microsoft.com/office/drawing/2014/main" id="{B9CCED1B-2B16-694A-BF52-1AD4113B25D3}"/>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9" name="Rectangle 578">
                    <a:extLst>
                      <a:ext uri="{FF2B5EF4-FFF2-40B4-BE49-F238E27FC236}">
                        <a16:creationId xmlns:a16="http://schemas.microsoft.com/office/drawing/2014/main" id="{7D732489-4F67-A94D-BD17-BBD789895A4D}"/>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0" name="Rectangle 579">
                    <a:extLst>
                      <a:ext uri="{FF2B5EF4-FFF2-40B4-BE49-F238E27FC236}">
                        <a16:creationId xmlns:a16="http://schemas.microsoft.com/office/drawing/2014/main" id="{86865286-DFF1-BB4E-8735-BC9477672923}"/>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0" name="Group 569">
                  <a:extLst>
                    <a:ext uri="{FF2B5EF4-FFF2-40B4-BE49-F238E27FC236}">
                      <a16:creationId xmlns:a16="http://schemas.microsoft.com/office/drawing/2014/main" id="{8CC028E2-D5E6-4C4F-92EC-E054E834E493}"/>
                    </a:ext>
                  </a:extLst>
                </p:cNvPr>
                <p:cNvGrpSpPr/>
                <p:nvPr/>
              </p:nvGrpSpPr>
              <p:grpSpPr>
                <a:xfrm>
                  <a:off x="15717003" y="1938746"/>
                  <a:ext cx="558982" cy="211369"/>
                  <a:chOff x="2438400" y="3721100"/>
                  <a:chExt cx="417286" cy="165100"/>
                </a:xfrm>
                <a:solidFill>
                  <a:srgbClr val="355450"/>
                </a:solidFill>
              </p:grpSpPr>
              <p:sp>
                <p:nvSpPr>
                  <p:cNvPr id="575" name="Rectangle 574">
                    <a:extLst>
                      <a:ext uri="{FF2B5EF4-FFF2-40B4-BE49-F238E27FC236}">
                        <a16:creationId xmlns:a16="http://schemas.microsoft.com/office/drawing/2014/main" id="{C1E9D022-99A6-D745-85B2-92F70CE2AFD0}"/>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6" name="Rectangle 575">
                    <a:extLst>
                      <a:ext uri="{FF2B5EF4-FFF2-40B4-BE49-F238E27FC236}">
                        <a16:creationId xmlns:a16="http://schemas.microsoft.com/office/drawing/2014/main" id="{15B06E4F-4907-894E-BC8A-661A642A6B52}"/>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7" name="Rectangle 576">
                    <a:extLst>
                      <a:ext uri="{FF2B5EF4-FFF2-40B4-BE49-F238E27FC236}">
                        <a16:creationId xmlns:a16="http://schemas.microsoft.com/office/drawing/2014/main" id="{C1F56C5A-C87B-6D42-9B0D-56E89CDE5800}"/>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1" name="Group 570">
                  <a:extLst>
                    <a:ext uri="{FF2B5EF4-FFF2-40B4-BE49-F238E27FC236}">
                      <a16:creationId xmlns:a16="http://schemas.microsoft.com/office/drawing/2014/main" id="{98F3DCA1-FF63-CF4A-8087-417A0C99DAC9}"/>
                    </a:ext>
                  </a:extLst>
                </p:cNvPr>
                <p:cNvGrpSpPr/>
                <p:nvPr/>
              </p:nvGrpSpPr>
              <p:grpSpPr>
                <a:xfrm>
                  <a:off x="15717003" y="2236746"/>
                  <a:ext cx="558982" cy="211369"/>
                  <a:chOff x="2438400" y="3721100"/>
                  <a:chExt cx="417286" cy="165100"/>
                </a:xfrm>
                <a:solidFill>
                  <a:srgbClr val="355450"/>
                </a:solidFill>
              </p:grpSpPr>
              <p:sp>
                <p:nvSpPr>
                  <p:cNvPr id="572" name="Rectangle 571">
                    <a:extLst>
                      <a:ext uri="{FF2B5EF4-FFF2-40B4-BE49-F238E27FC236}">
                        <a16:creationId xmlns:a16="http://schemas.microsoft.com/office/drawing/2014/main" id="{FA3F2833-D08D-0640-A320-47354EBBD58D}"/>
                      </a:ext>
                    </a:extLst>
                  </p:cNvPr>
                  <p:cNvSpPr/>
                  <p:nvPr/>
                </p:nvSpPr>
                <p:spPr>
                  <a:xfrm>
                    <a:off x="2438400"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3" name="Rectangle 572">
                    <a:extLst>
                      <a:ext uri="{FF2B5EF4-FFF2-40B4-BE49-F238E27FC236}">
                        <a16:creationId xmlns:a16="http://schemas.microsoft.com/office/drawing/2014/main" id="{3A287F3C-B8F0-8A4A-B4CF-A76838121A81}"/>
                      </a:ext>
                    </a:extLst>
                  </p:cNvPr>
                  <p:cNvSpPr/>
                  <p:nvPr/>
                </p:nvSpPr>
                <p:spPr>
                  <a:xfrm>
                    <a:off x="2608943"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4" name="Rectangle 573">
                    <a:extLst>
                      <a:ext uri="{FF2B5EF4-FFF2-40B4-BE49-F238E27FC236}">
                        <a16:creationId xmlns:a16="http://schemas.microsoft.com/office/drawing/2014/main" id="{440DD0CC-F2B7-694A-977D-A262CFA72836}"/>
                      </a:ext>
                    </a:extLst>
                  </p:cNvPr>
                  <p:cNvSpPr/>
                  <p:nvPr/>
                </p:nvSpPr>
                <p:spPr>
                  <a:xfrm>
                    <a:off x="2779486" y="3721100"/>
                    <a:ext cx="76200" cy="165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1" name="Group 330">
                <a:extLst>
                  <a:ext uri="{FF2B5EF4-FFF2-40B4-BE49-F238E27FC236}">
                    <a16:creationId xmlns:a16="http://schemas.microsoft.com/office/drawing/2014/main" id="{53325A7B-2964-D245-9C78-0AE8D1266684}"/>
                  </a:ext>
                </a:extLst>
              </p:cNvPr>
              <p:cNvGrpSpPr/>
              <p:nvPr/>
            </p:nvGrpSpPr>
            <p:grpSpPr>
              <a:xfrm>
                <a:off x="546585" y="5117989"/>
                <a:ext cx="1164455" cy="1744436"/>
                <a:chOff x="-1397498" y="5131703"/>
                <a:chExt cx="1164455" cy="1744436"/>
              </a:xfrm>
            </p:grpSpPr>
            <p:sp>
              <p:nvSpPr>
                <p:cNvPr id="544" name="Rectangle: Top Corners Rounded 226">
                  <a:extLst>
                    <a:ext uri="{FF2B5EF4-FFF2-40B4-BE49-F238E27FC236}">
                      <a16:creationId xmlns:a16="http://schemas.microsoft.com/office/drawing/2014/main" id="{72D43B45-040A-E444-86F6-6CF0A1B45698}"/>
                    </a:ext>
                  </a:extLst>
                </p:cNvPr>
                <p:cNvSpPr/>
                <p:nvPr/>
              </p:nvSpPr>
              <p:spPr>
                <a:xfrm>
                  <a:off x="-1397498" y="5131703"/>
                  <a:ext cx="1164455" cy="1744436"/>
                </a:xfrm>
                <a:prstGeom prst="round2SameRect">
                  <a:avLst>
                    <a:gd name="adj1" fmla="val 23415"/>
                    <a:gd name="adj2" fmla="val 0"/>
                  </a:avLst>
                </a:prstGeom>
                <a:solidFill>
                  <a:srgbClr val="9F8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5" name="Group 544">
                  <a:extLst>
                    <a:ext uri="{FF2B5EF4-FFF2-40B4-BE49-F238E27FC236}">
                      <a16:creationId xmlns:a16="http://schemas.microsoft.com/office/drawing/2014/main" id="{B79B3133-743C-2840-B6A5-80C0636ADAD3}"/>
                    </a:ext>
                  </a:extLst>
                </p:cNvPr>
                <p:cNvGrpSpPr/>
                <p:nvPr/>
              </p:nvGrpSpPr>
              <p:grpSpPr>
                <a:xfrm>
                  <a:off x="-1225640" y="5353598"/>
                  <a:ext cx="820737" cy="124080"/>
                  <a:chOff x="-1249022" y="5384545"/>
                  <a:chExt cx="820737" cy="124080"/>
                </a:xfrm>
              </p:grpSpPr>
              <p:sp>
                <p:nvSpPr>
                  <p:cNvPr id="561" name="Rectangle: Rounded Corners 243">
                    <a:extLst>
                      <a:ext uri="{FF2B5EF4-FFF2-40B4-BE49-F238E27FC236}">
                        <a16:creationId xmlns:a16="http://schemas.microsoft.com/office/drawing/2014/main" id="{4CB0C72C-5963-7B4F-94A5-757729319BEA}"/>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2" name="Rectangle: Rounded Corners 244">
                    <a:extLst>
                      <a:ext uri="{FF2B5EF4-FFF2-40B4-BE49-F238E27FC236}">
                        <a16:creationId xmlns:a16="http://schemas.microsoft.com/office/drawing/2014/main" id="{70D7FB3F-ED2E-9540-AC07-ADA1B74416C7}"/>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6" name="Group 545">
                  <a:extLst>
                    <a:ext uri="{FF2B5EF4-FFF2-40B4-BE49-F238E27FC236}">
                      <a16:creationId xmlns:a16="http://schemas.microsoft.com/office/drawing/2014/main" id="{7B0C78C7-0A14-D045-ACC8-03F4CD07A1F5}"/>
                    </a:ext>
                  </a:extLst>
                </p:cNvPr>
                <p:cNvGrpSpPr/>
                <p:nvPr/>
              </p:nvGrpSpPr>
              <p:grpSpPr>
                <a:xfrm>
                  <a:off x="-1224143" y="5563252"/>
                  <a:ext cx="820737" cy="124080"/>
                  <a:chOff x="-1249022" y="5384545"/>
                  <a:chExt cx="820737" cy="124080"/>
                </a:xfrm>
              </p:grpSpPr>
              <p:sp>
                <p:nvSpPr>
                  <p:cNvPr id="559" name="Rectangle: Rounded Corners 241">
                    <a:extLst>
                      <a:ext uri="{FF2B5EF4-FFF2-40B4-BE49-F238E27FC236}">
                        <a16:creationId xmlns:a16="http://schemas.microsoft.com/office/drawing/2014/main" id="{41E59518-5975-3A4F-B20E-7A5ED8CFE0C0}"/>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0" name="Rectangle: Rounded Corners 242">
                    <a:extLst>
                      <a:ext uri="{FF2B5EF4-FFF2-40B4-BE49-F238E27FC236}">
                        <a16:creationId xmlns:a16="http://schemas.microsoft.com/office/drawing/2014/main" id="{79C3F61F-7672-D54B-9269-2EC712E9478A}"/>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7" name="Group 546">
                  <a:extLst>
                    <a:ext uri="{FF2B5EF4-FFF2-40B4-BE49-F238E27FC236}">
                      <a16:creationId xmlns:a16="http://schemas.microsoft.com/office/drawing/2014/main" id="{39EBA07D-8FF4-EE44-864C-037F6A86CDE0}"/>
                    </a:ext>
                  </a:extLst>
                </p:cNvPr>
                <p:cNvGrpSpPr/>
                <p:nvPr/>
              </p:nvGrpSpPr>
              <p:grpSpPr>
                <a:xfrm>
                  <a:off x="-1222646" y="5772906"/>
                  <a:ext cx="820737" cy="124080"/>
                  <a:chOff x="-1249022" y="5384545"/>
                  <a:chExt cx="820737" cy="124080"/>
                </a:xfrm>
              </p:grpSpPr>
              <p:sp>
                <p:nvSpPr>
                  <p:cNvPr id="557" name="Rectangle: Rounded Corners 239">
                    <a:extLst>
                      <a:ext uri="{FF2B5EF4-FFF2-40B4-BE49-F238E27FC236}">
                        <a16:creationId xmlns:a16="http://schemas.microsoft.com/office/drawing/2014/main" id="{24DD5416-27D8-BA4E-B60C-6B7A440403C6}"/>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8" name="Rectangle: Rounded Corners 240">
                    <a:extLst>
                      <a:ext uri="{FF2B5EF4-FFF2-40B4-BE49-F238E27FC236}">
                        <a16:creationId xmlns:a16="http://schemas.microsoft.com/office/drawing/2014/main" id="{BE51869E-58C9-3A44-8F3A-08C735AF652D}"/>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8" name="Group 547">
                  <a:extLst>
                    <a:ext uri="{FF2B5EF4-FFF2-40B4-BE49-F238E27FC236}">
                      <a16:creationId xmlns:a16="http://schemas.microsoft.com/office/drawing/2014/main" id="{6DCB01CA-43A9-9D4A-A949-9E417E08AD61}"/>
                    </a:ext>
                  </a:extLst>
                </p:cNvPr>
                <p:cNvGrpSpPr/>
                <p:nvPr/>
              </p:nvGrpSpPr>
              <p:grpSpPr>
                <a:xfrm>
                  <a:off x="-1221149" y="5982560"/>
                  <a:ext cx="820737" cy="124080"/>
                  <a:chOff x="-1249022" y="5384545"/>
                  <a:chExt cx="820737" cy="124080"/>
                </a:xfrm>
              </p:grpSpPr>
              <p:sp>
                <p:nvSpPr>
                  <p:cNvPr id="555" name="Rectangle: Rounded Corners 237">
                    <a:extLst>
                      <a:ext uri="{FF2B5EF4-FFF2-40B4-BE49-F238E27FC236}">
                        <a16:creationId xmlns:a16="http://schemas.microsoft.com/office/drawing/2014/main" id="{A55962DC-66BC-8E46-896B-715E007BC4A5}"/>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6" name="Rectangle: Rounded Corners 238">
                    <a:extLst>
                      <a:ext uri="{FF2B5EF4-FFF2-40B4-BE49-F238E27FC236}">
                        <a16:creationId xmlns:a16="http://schemas.microsoft.com/office/drawing/2014/main" id="{2DE396CC-8662-D74D-A8B6-7EDB87D31AFB}"/>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9" name="Group 548">
                  <a:extLst>
                    <a:ext uri="{FF2B5EF4-FFF2-40B4-BE49-F238E27FC236}">
                      <a16:creationId xmlns:a16="http://schemas.microsoft.com/office/drawing/2014/main" id="{D1DF674E-8928-CF4B-8C27-B3DB29AB79C6}"/>
                    </a:ext>
                  </a:extLst>
                </p:cNvPr>
                <p:cNvGrpSpPr/>
                <p:nvPr/>
              </p:nvGrpSpPr>
              <p:grpSpPr>
                <a:xfrm>
                  <a:off x="-1219652" y="6192214"/>
                  <a:ext cx="820737" cy="124080"/>
                  <a:chOff x="-1249022" y="5384545"/>
                  <a:chExt cx="820737" cy="124080"/>
                </a:xfrm>
              </p:grpSpPr>
              <p:sp>
                <p:nvSpPr>
                  <p:cNvPr id="553" name="Rectangle: Rounded Corners 235">
                    <a:extLst>
                      <a:ext uri="{FF2B5EF4-FFF2-40B4-BE49-F238E27FC236}">
                        <a16:creationId xmlns:a16="http://schemas.microsoft.com/office/drawing/2014/main" id="{BE61A17C-57A8-2C4E-8B33-D788B1B449BC}"/>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4" name="Rectangle: Rounded Corners 236">
                    <a:extLst>
                      <a:ext uri="{FF2B5EF4-FFF2-40B4-BE49-F238E27FC236}">
                        <a16:creationId xmlns:a16="http://schemas.microsoft.com/office/drawing/2014/main" id="{6CFB6968-4BCF-3246-A9A2-E69C4F84DD1B}"/>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0" name="Group 549">
                  <a:extLst>
                    <a:ext uri="{FF2B5EF4-FFF2-40B4-BE49-F238E27FC236}">
                      <a16:creationId xmlns:a16="http://schemas.microsoft.com/office/drawing/2014/main" id="{8853E676-1E91-4D44-9A43-B00FBC74685B}"/>
                    </a:ext>
                  </a:extLst>
                </p:cNvPr>
                <p:cNvGrpSpPr/>
                <p:nvPr/>
              </p:nvGrpSpPr>
              <p:grpSpPr>
                <a:xfrm>
                  <a:off x="-1218155" y="6401868"/>
                  <a:ext cx="820737" cy="124080"/>
                  <a:chOff x="-1249022" y="5384545"/>
                  <a:chExt cx="820737" cy="124080"/>
                </a:xfrm>
              </p:grpSpPr>
              <p:sp>
                <p:nvSpPr>
                  <p:cNvPr id="551" name="Rectangle: Rounded Corners 233">
                    <a:extLst>
                      <a:ext uri="{FF2B5EF4-FFF2-40B4-BE49-F238E27FC236}">
                        <a16:creationId xmlns:a16="http://schemas.microsoft.com/office/drawing/2014/main" id="{6CCAA634-4FB2-914B-95F7-C788FC04A99E}"/>
                      </a:ext>
                    </a:extLst>
                  </p:cNvPr>
                  <p:cNvSpPr/>
                  <p:nvPr/>
                </p:nvSpPr>
                <p:spPr>
                  <a:xfrm>
                    <a:off x="-124902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2" name="Rectangle: Rounded Corners 234">
                    <a:extLst>
                      <a:ext uri="{FF2B5EF4-FFF2-40B4-BE49-F238E27FC236}">
                        <a16:creationId xmlns:a16="http://schemas.microsoft.com/office/drawing/2014/main" id="{71614652-6090-1A49-A9EB-A2364A4DBE71}"/>
                      </a:ext>
                    </a:extLst>
                  </p:cNvPr>
                  <p:cNvSpPr/>
                  <p:nvPr/>
                </p:nvSpPr>
                <p:spPr>
                  <a:xfrm>
                    <a:off x="-791482" y="5384545"/>
                    <a:ext cx="363197" cy="124080"/>
                  </a:xfrm>
                  <a:prstGeom prst="roundRect">
                    <a:avLst>
                      <a:gd name="adj" fmla="val 50000"/>
                    </a:avLst>
                  </a:prstGeom>
                  <a:solidFill>
                    <a:srgbClr val="3C3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2" name="Group 331">
                <a:extLst>
                  <a:ext uri="{FF2B5EF4-FFF2-40B4-BE49-F238E27FC236}">
                    <a16:creationId xmlns:a16="http://schemas.microsoft.com/office/drawing/2014/main" id="{721F6635-742F-D24C-BB10-DFD71CF8CF11}"/>
                  </a:ext>
                </a:extLst>
              </p:cNvPr>
              <p:cNvGrpSpPr/>
              <p:nvPr/>
            </p:nvGrpSpPr>
            <p:grpSpPr>
              <a:xfrm>
                <a:off x="9379490" y="5546380"/>
                <a:ext cx="756148" cy="1312887"/>
                <a:chOff x="10151565" y="5545113"/>
                <a:chExt cx="756148" cy="1312887"/>
              </a:xfrm>
            </p:grpSpPr>
            <p:sp>
              <p:nvSpPr>
                <p:cNvPr id="525" name="Rectangle: Top Corners Rounded 207">
                  <a:extLst>
                    <a:ext uri="{FF2B5EF4-FFF2-40B4-BE49-F238E27FC236}">
                      <a16:creationId xmlns:a16="http://schemas.microsoft.com/office/drawing/2014/main" id="{C73CB53A-2E56-E940-BF8C-0CBB62CAB407}"/>
                    </a:ext>
                  </a:extLst>
                </p:cNvPr>
                <p:cNvSpPr/>
                <p:nvPr/>
              </p:nvSpPr>
              <p:spPr>
                <a:xfrm>
                  <a:off x="10151565" y="5545113"/>
                  <a:ext cx="756148" cy="1312887"/>
                </a:xfrm>
                <a:prstGeom prst="round2SameRect">
                  <a:avLst>
                    <a:gd name="adj1" fmla="val 23415"/>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6" name="Group 525">
                  <a:extLst>
                    <a:ext uri="{FF2B5EF4-FFF2-40B4-BE49-F238E27FC236}">
                      <a16:creationId xmlns:a16="http://schemas.microsoft.com/office/drawing/2014/main" id="{40D08C6F-772A-FD40-B939-F66073384A48}"/>
                    </a:ext>
                  </a:extLst>
                </p:cNvPr>
                <p:cNvGrpSpPr/>
                <p:nvPr/>
              </p:nvGrpSpPr>
              <p:grpSpPr>
                <a:xfrm>
                  <a:off x="10257033" y="5732740"/>
                  <a:ext cx="545212" cy="84264"/>
                  <a:chOff x="-1249022" y="5384545"/>
                  <a:chExt cx="820737" cy="124080"/>
                </a:xfrm>
                <a:solidFill>
                  <a:srgbClr val="444444"/>
                </a:solidFill>
              </p:grpSpPr>
              <p:sp>
                <p:nvSpPr>
                  <p:cNvPr id="542" name="Rectangle: Rounded Corners 224">
                    <a:extLst>
                      <a:ext uri="{FF2B5EF4-FFF2-40B4-BE49-F238E27FC236}">
                        <a16:creationId xmlns:a16="http://schemas.microsoft.com/office/drawing/2014/main" id="{7A814CC8-450D-9A4E-815B-C9F96D519B1F}"/>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3" name="Rectangle: Rounded Corners 225">
                    <a:extLst>
                      <a:ext uri="{FF2B5EF4-FFF2-40B4-BE49-F238E27FC236}">
                        <a16:creationId xmlns:a16="http://schemas.microsoft.com/office/drawing/2014/main" id="{2F649970-D2F9-EE47-B52E-3117032F7EDF}"/>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7" name="Group 526">
                  <a:extLst>
                    <a:ext uri="{FF2B5EF4-FFF2-40B4-BE49-F238E27FC236}">
                      <a16:creationId xmlns:a16="http://schemas.microsoft.com/office/drawing/2014/main" id="{30932A04-5E40-004B-AC39-CA9ECA376B19}"/>
                    </a:ext>
                  </a:extLst>
                </p:cNvPr>
                <p:cNvGrpSpPr/>
                <p:nvPr/>
              </p:nvGrpSpPr>
              <p:grpSpPr>
                <a:xfrm>
                  <a:off x="10254023" y="5865969"/>
                  <a:ext cx="545212" cy="84264"/>
                  <a:chOff x="-1249022" y="5384545"/>
                  <a:chExt cx="820737" cy="124080"/>
                </a:xfrm>
                <a:solidFill>
                  <a:srgbClr val="444444"/>
                </a:solidFill>
              </p:grpSpPr>
              <p:sp>
                <p:nvSpPr>
                  <p:cNvPr id="540" name="Rectangle: Rounded Corners 222">
                    <a:extLst>
                      <a:ext uri="{FF2B5EF4-FFF2-40B4-BE49-F238E27FC236}">
                        <a16:creationId xmlns:a16="http://schemas.microsoft.com/office/drawing/2014/main" id="{1E1DB3FD-E6CC-844C-839B-691AF657B734}"/>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1" name="Rectangle: Rounded Corners 223">
                    <a:extLst>
                      <a:ext uri="{FF2B5EF4-FFF2-40B4-BE49-F238E27FC236}">
                        <a16:creationId xmlns:a16="http://schemas.microsoft.com/office/drawing/2014/main" id="{CE1C09CB-3CCC-E24E-AFDC-B4F2626275C3}"/>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8" name="Group 527">
                  <a:extLst>
                    <a:ext uri="{FF2B5EF4-FFF2-40B4-BE49-F238E27FC236}">
                      <a16:creationId xmlns:a16="http://schemas.microsoft.com/office/drawing/2014/main" id="{5124ACBF-55D9-D840-BFE6-36C68A9946D7}"/>
                    </a:ext>
                  </a:extLst>
                </p:cNvPr>
                <p:cNvGrpSpPr/>
                <p:nvPr/>
              </p:nvGrpSpPr>
              <p:grpSpPr>
                <a:xfrm>
                  <a:off x="10251013" y="5999198"/>
                  <a:ext cx="545212" cy="84264"/>
                  <a:chOff x="-1249022" y="5384545"/>
                  <a:chExt cx="820737" cy="124080"/>
                </a:xfrm>
                <a:solidFill>
                  <a:srgbClr val="444444"/>
                </a:solidFill>
              </p:grpSpPr>
              <p:sp>
                <p:nvSpPr>
                  <p:cNvPr id="538" name="Rectangle: Rounded Corners 220">
                    <a:extLst>
                      <a:ext uri="{FF2B5EF4-FFF2-40B4-BE49-F238E27FC236}">
                        <a16:creationId xmlns:a16="http://schemas.microsoft.com/office/drawing/2014/main" id="{E091C23A-6AA5-8647-92D8-71E2CAB00C26}"/>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9" name="Rectangle: Rounded Corners 221">
                    <a:extLst>
                      <a:ext uri="{FF2B5EF4-FFF2-40B4-BE49-F238E27FC236}">
                        <a16:creationId xmlns:a16="http://schemas.microsoft.com/office/drawing/2014/main" id="{A07BF9CD-4266-4A44-9B7A-2469315A1043}"/>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9" name="Group 528">
                  <a:extLst>
                    <a:ext uri="{FF2B5EF4-FFF2-40B4-BE49-F238E27FC236}">
                      <a16:creationId xmlns:a16="http://schemas.microsoft.com/office/drawing/2014/main" id="{2440314E-D3DB-514C-B53E-96C405165A3D}"/>
                    </a:ext>
                  </a:extLst>
                </p:cNvPr>
                <p:cNvGrpSpPr/>
                <p:nvPr/>
              </p:nvGrpSpPr>
              <p:grpSpPr>
                <a:xfrm>
                  <a:off x="10248003" y="6132427"/>
                  <a:ext cx="545212" cy="84264"/>
                  <a:chOff x="-1249022" y="5384545"/>
                  <a:chExt cx="820737" cy="124080"/>
                </a:xfrm>
                <a:solidFill>
                  <a:srgbClr val="444444"/>
                </a:solidFill>
              </p:grpSpPr>
              <p:sp>
                <p:nvSpPr>
                  <p:cNvPr id="536" name="Rectangle: Rounded Corners 218">
                    <a:extLst>
                      <a:ext uri="{FF2B5EF4-FFF2-40B4-BE49-F238E27FC236}">
                        <a16:creationId xmlns:a16="http://schemas.microsoft.com/office/drawing/2014/main" id="{40BDCA1B-A4B9-0A4D-A2CA-FD4093364CEB}"/>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7" name="Rectangle: Rounded Corners 219">
                    <a:extLst>
                      <a:ext uri="{FF2B5EF4-FFF2-40B4-BE49-F238E27FC236}">
                        <a16:creationId xmlns:a16="http://schemas.microsoft.com/office/drawing/2014/main" id="{CB5A6BBC-DFFB-0640-BA76-E161244B8239}"/>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0" name="Group 529">
                  <a:extLst>
                    <a:ext uri="{FF2B5EF4-FFF2-40B4-BE49-F238E27FC236}">
                      <a16:creationId xmlns:a16="http://schemas.microsoft.com/office/drawing/2014/main" id="{31A1F80D-7168-654F-AA01-2F36D171A89A}"/>
                    </a:ext>
                  </a:extLst>
                </p:cNvPr>
                <p:cNvGrpSpPr/>
                <p:nvPr/>
              </p:nvGrpSpPr>
              <p:grpSpPr>
                <a:xfrm>
                  <a:off x="10244993" y="6265656"/>
                  <a:ext cx="545212" cy="84264"/>
                  <a:chOff x="-1249022" y="5384545"/>
                  <a:chExt cx="820737" cy="124080"/>
                </a:xfrm>
                <a:solidFill>
                  <a:srgbClr val="444444"/>
                </a:solidFill>
              </p:grpSpPr>
              <p:sp>
                <p:nvSpPr>
                  <p:cNvPr id="534" name="Rectangle: Rounded Corners 216">
                    <a:extLst>
                      <a:ext uri="{FF2B5EF4-FFF2-40B4-BE49-F238E27FC236}">
                        <a16:creationId xmlns:a16="http://schemas.microsoft.com/office/drawing/2014/main" id="{9D72244E-6EFC-4E44-ABEF-A4CE633D01C8}"/>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5" name="Rectangle: Rounded Corners 217">
                    <a:extLst>
                      <a:ext uri="{FF2B5EF4-FFF2-40B4-BE49-F238E27FC236}">
                        <a16:creationId xmlns:a16="http://schemas.microsoft.com/office/drawing/2014/main" id="{1F7895E3-09CE-1B4B-805A-9752E0542B85}"/>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1" name="Group 530">
                  <a:extLst>
                    <a:ext uri="{FF2B5EF4-FFF2-40B4-BE49-F238E27FC236}">
                      <a16:creationId xmlns:a16="http://schemas.microsoft.com/office/drawing/2014/main" id="{8F684D9D-FC38-DE40-A836-5FD4E5685357}"/>
                    </a:ext>
                  </a:extLst>
                </p:cNvPr>
                <p:cNvGrpSpPr/>
                <p:nvPr/>
              </p:nvGrpSpPr>
              <p:grpSpPr>
                <a:xfrm>
                  <a:off x="10241983" y="6398885"/>
                  <a:ext cx="545212" cy="84264"/>
                  <a:chOff x="-1249022" y="5384545"/>
                  <a:chExt cx="820737" cy="124080"/>
                </a:xfrm>
                <a:solidFill>
                  <a:srgbClr val="444444"/>
                </a:solidFill>
              </p:grpSpPr>
              <p:sp>
                <p:nvSpPr>
                  <p:cNvPr id="532" name="Rectangle: Rounded Corners 214">
                    <a:extLst>
                      <a:ext uri="{FF2B5EF4-FFF2-40B4-BE49-F238E27FC236}">
                        <a16:creationId xmlns:a16="http://schemas.microsoft.com/office/drawing/2014/main" id="{CAF00CDB-56C5-0B4A-BACE-620A90CC1F95}"/>
                      </a:ext>
                    </a:extLst>
                  </p:cNvPr>
                  <p:cNvSpPr/>
                  <p:nvPr/>
                </p:nvSpPr>
                <p:spPr>
                  <a:xfrm>
                    <a:off x="-124902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ectangle: Rounded Corners 215">
                    <a:extLst>
                      <a:ext uri="{FF2B5EF4-FFF2-40B4-BE49-F238E27FC236}">
                        <a16:creationId xmlns:a16="http://schemas.microsoft.com/office/drawing/2014/main" id="{EBA8ADCD-CB20-E840-B6EE-B104620537B1}"/>
                      </a:ext>
                    </a:extLst>
                  </p:cNvPr>
                  <p:cNvSpPr/>
                  <p:nvPr/>
                </p:nvSpPr>
                <p:spPr>
                  <a:xfrm>
                    <a:off x="-791482" y="5384545"/>
                    <a:ext cx="363197" cy="1240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3" name="Group 332">
                <a:extLst>
                  <a:ext uri="{FF2B5EF4-FFF2-40B4-BE49-F238E27FC236}">
                    <a16:creationId xmlns:a16="http://schemas.microsoft.com/office/drawing/2014/main" id="{A500E0F5-E06A-F341-A08B-7E933663B68C}"/>
                  </a:ext>
                </a:extLst>
              </p:cNvPr>
              <p:cNvGrpSpPr/>
              <p:nvPr/>
            </p:nvGrpSpPr>
            <p:grpSpPr>
              <a:xfrm>
                <a:off x="8625418" y="3901510"/>
                <a:ext cx="754743" cy="2961613"/>
                <a:chOff x="4760684" y="3921745"/>
                <a:chExt cx="754743" cy="2961613"/>
              </a:xfrm>
            </p:grpSpPr>
            <p:sp>
              <p:nvSpPr>
                <p:cNvPr id="488" name="Rectangle: Top Corners Rounded 170">
                  <a:extLst>
                    <a:ext uri="{FF2B5EF4-FFF2-40B4-BE49-F238E27FC236}">
                      <a16:creationId xmlns:a16="http://schemas.microsoft.com/office/drawing/2014/main" id="{66DFEE65-7F3E-0949-A6DF-DF48CEE48276}"/>
                    </a:ext>
                  </a:extLst>
                </p:cNvPr>
                <p:cNvSpPr/>
                <p:nvPr/>
              </p:nvSpPr>
              <p:spPr>
                <a:xfrm>
                  <a:off x="4760684" y="4465860"/>
                  <a:ext cx="754743" cy="2417498"/>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ectangle: Top Corners Rounded 171">
                  <a:extLst>
                    <a:ext uri="{FF2B5EF4-FFF2-40B4-BE49-F238E27FC236}">
                      <a16:creationId xmlns:a16="http://schemas.microsoft.com/office/drawing/2014/main" id="{591F330F-77F0-8A4D-A64B-B92CFFFD6A99}"/>
                    </a:ext>
                  </a:extLst>
                </p:cNvPr>
                <p:cNvSpPr/>
                <p:nvPr/>
              </p:nvSpPr>
              <p:spPr>
                <a:xfrm>
                  <a:off x="4881750" y="4201696"/>
                  <a:ext cx="512609" cy="56352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ectangle: Top Corners Rounded 172">
                  <a:extLst>
                    <a:ext uri="{FF2B5EF4-FFF2-40B4-BE49-F238E27FC236}">
                      <a16:creationId xmlns:a16="http://schemas.microsoft.com/office/drawing/2014/main" id="{FF86D6BA-632F-E348-8668-9B5D59C62E96}"/>
                    </a:ext>
                  </a:extLst>
                </p:cNvPr>
                <p:cNvSpPr/>
                <p:nvPr/>
              </p:nvSpPr>
              <p:spPr>
                <a:xfrm>
                  <a:off x="5060092" y="3921745"/>
                  <a:ext cx="155924" cy="56352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1" name="Group 490">
                  <a:extLst>
                    <a:ext uri="{FF2B5EF4-FFF2-40B4-BE49-F238E27FC236}">
                      <a16:creationId xmlns:a16="http://schemas.microsoft.com/office/drawing/2014/main" id="{7AF56ADF-CCDA-D74B-AC8F-147035AD4B19}"/>
                    </a:ext>
                  </a:extLst>
                </p:cNvPr>
                <p:cNvGrpSpPr/>
                <p:nvPr/>
              </p:nvGrpSpPr>
              <p:grpSpPr>
                <a:xfrm>
                  <a:off x="4869311" y="4742081"/>
                  <a:ext cx="537486" cy="149686"/>
                  <a:chOff x="4881750" y="4794238"/>
                  <a:chExt cx="537486" cy="149686"/>
                </a:xfrm>
              </p:grpSpPr>
              <p:sp>
                <p:nvSpPr>
                  <p:cNvPr id="521" name="Rectangle 520">
                    <a:extLst>
                      <a:ext uri="{FF2B5EF4-FFF2-40B4-BE49-F238E27FC236}">
                        <a16:creationId xmlns:a16="http://schemas.microsoft.com/office/drawing/2014/main" id="{AE68EECE-157A-984C-AB7B-95503440290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 name="Rectangle 521">
                    <a:extLst>
                      <a:ext uri="{FF2B5EF4-FFF2-40B4-BE49-F238E27FC236}">
                        <a16:creationId xmlns:a16="http://schemas.microsoft.com/office/drawing/2014/main" id="{6A296981-104A-8448-B36F-91B3BCE3BD45}"/>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3" name="Rectangle 522">
                    <a:extLst>
                      <a:ext uri="{FF2B5EF4-FFF2-40B4-BE49-F238E27FC236}">
                        <a16:creationId xmlns:a16="http://schemas.microsoft.com/office/drawing/2014/main" id="{5022E4D5-C64D-2946-9F49-AB449662C4A7}"/>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4" name="Rectangle 523">
                    <a:extLst>
                      <a:ext uri="{FF2B5EF4-FFF2-40B4-BE49-F238E27FC236}">
                        <a16:creationId xmlns:a16="http://schemas.microsoft.com/office/drawing/2014/main" id="{5F8F7DBA-DDC6-084A-AE62-8F7A18690AF2}"/>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2" name="Group 491">
                  <a:extLst>
                    <a:ext uri="{FF2B5EF4-FFF2-40B4-BE49-F238E27FC236}">
                      <a16:creationId xmlns:a16="http://schemas.microsoft.com/office/drawing/2014/main" id="{87235119-1857-4B4E-A81F-CF959D3A3C7B}"/>
                    </a:ext>
                  </a:extLst>
                </p:cNvPr>
                <p:cNvGrpSpPr/>
                <p:nvPr/>
              </p:nvGrpSpPr>
              <p:grpSpPr>
                <a:xfrm>
                  <a:off x="4869311" y="4968953"/>
                  <a:ext cx="537486" cy="149686"/>
                  <a:chOff x="4881750" y="4794238"/>
                  <a:chExt cx="537486" cy="149686"/>
                </a:xfrm>
              </p:grpSpPr>
              <p:sp>
                <p:nvSpPr>
                  <p:cNvPr id="517" name="Rectangle 516">
                    <a:extLst>
                      <a:ext uri="{FF2B5EF4-FFF2-40B4-BE49-F238E27FC236}">
                        <a16:creationId xmlns:a16="http://schemas.microsoft.com/office/drawing/2014/main" id="{0EE9A9EF-815B-4043-8EFD-81688A7CE1B3}"/>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ectangle 517">
                    <a:extLst>
                      <a:ext uri="{FF2B5EF4-FFF2-40B4-BE49-F238E27FC236}">
                        <a16:creationId xmlns:a16="http://schemas.microsoft.com/office/drawing/2014/main" id="{349D1CAF-89AA-2245-808A-D35436FA08A6}"/>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ectangle 518">
                    <a:extLst>
                      <a:ext uri="{FF2B5EF4-FFF2-40B4-BE49-F238E27FC236}">
                        <a16:creationId xmlns:a16="http://schemas.microsoft.com/office/drawing/2014/main" id="{D9E6B825-D687-9D44-B06B-7E068EC814C3}"/>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ectangle 519">
                    <a:extLst>
                      <a:ext uri="{FF2B5EF4-FFF2-40B4-BE49-F238E27FC236}">
                        <a16:creationId xmlns:a16="http://schemas.microsoft.com/office/drawing/2014/main" id="{CD8E8B28-1C8D-D746-81C8-DCE63EB506C4}"/>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3" name="Group 492">
                  <a:extLst>
                    <a:ext uri="{FF2B5EF4-FFF2-40B4-BE49-F238E27FC236}">
                      <a16:creationId xmlns:a16="http://schemas.microsoft.com/office/drawing/2014/main" id="{60B04FF4-3F26-B74F-99BB-6E553E3D7FC3}"/>
                    </a:ext>
                  </a:extLst>
                </p:cNvPr>
                <p:cNvGrpSpPr/>
                <p:nvPr/>
              </p:nvGrpSpPr>
              <p:grpSpPr>
                <a:xfrm>
                  <a:off x="4869311" y="5332729"/>
                  <a:ext cx="537486" cy="149686"/>
                  <a:chOff x="4881750" y="4794238"/>
                  <a:chExt cx="537486" cy="149686"/>
                </a:xfrm>
              </p:grpSpPr>
              <p:sp>
                <p:nvSpPr>
                  <p:cNvPr id="513" name="Rectangle 512">
                    <a:extLst>
                      <a:ext uri="{FF2B5EF4-FFF2-40B4-BE49-F238E27FC236}">
                        <a16:creationId xmlns:a16="http://schemas.microsoft.com/office/drawing/2014/main" id="{04AEB82E-274D-9948-9729-B833334BD38B}"/>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4" name="Rectangle 513">
                    <a:extLst>
                      <a:ext uri="{FF2B5EF4-FFF2-40B4-BE49-F238E27FC236}">
                        <a16:creationId xmlns:a16="http://schemas.microsoft.com/office/drawing/2014/main" id="{1F5E86D2-C318-294F-859E-1343A19E1464}"/>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5" name="Rectangle 514">
                    <a:extLst>
                      <a:ext uri="{FF2B5EF4-FFF2-40B4-BE49-F238E27FC236}">
                        <a16:creationId xmlns:a16="http://schemas.microsoft.com/office/drawing/2014/main" id="{003D7B1A-A59E-AF4B-9CED-32BE91CB5B59}"/>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6" name="Rectangle 515">
                    <a:extLst>
                      <a:ext uri="{FF2B5EF4-FFF2-40B4-BE49-F238E27FC236}">
                        <a16:creationId xmlns:a16="http://schemas.microsoft.com/office/drawing/2014/main" id="{0BAE1BAE-2F66-204E-ADF1-BDBC71BAD265}"/>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4" name="Group 493">
                  <a:extLst>
                    <a:ext uri="{FF2B5EF4-FFF2-40B4-BE49-F238E27FC236}">
                      <a16:creationId xmlns:a16="http://schemas.microsoft.com/office/drawing/2014/main" id="{C043E7F4-7072-104A-A9EF-6E777CD70552}"/>
                    </a:ext>
                  </a:extLst>
                </p:cNvPr>
                <p:cNvGrpSpPr/>
                <p:nvPr/>
              </p:nvGrpSpPr>
              <p:grpSpPr>
                <a:xfrm>
                  <a:off x="4869311" y="5559601"/>
                  <a:ext cx="537486" cy="149686"/>
                  <a:chOff x="4881750" y="4794238"/>
                  <a:chExt cx="537486" cy="149686"/>
                </a:xfrm>
              </p:grpSpPr>
              <p:sp>
                <p:nvSpPr>
                  <p:cNvPr id="509" name="Rectangle 508">
                    <a:extLst>
                      <a:ext uri="{FF2B5EF4-FFF2-40B4-BE49-F238E27FC236}">
                        <a16:creationId xmlns:a16="http://schemas.microsoft.com/office/drawing/2014/main" id="{B6650E0B-AD44-A343-BC9A-049BB5C7A9C1}"/>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0" name="Rectangle 509">
                    <a:extLst>
                      <a:ext uri="{FF2B5EF4-FFF2-40B4-BE49-F238E27FC236}">
                        <a16:creationId xmlns:a16="http://schemas.microsoft.com/office/drawing/2014/main" id="{AD8A844E-9AD0-7B4B-BB33-8859AC755050}"/>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1" name="Rectangle 510">
                    <a:extLst>
                      <a:ext uri="{FF2B5EF4-FFF2-40B4-BE49-F238E27FC236}">
                        <a16:creationId xmlns:a16="http://schemas.microsoft.com/office/drawing/2014/main" id="{EDA89E86-CCFF-E94D-BEEA-BC2E4558B2C1}"/>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 name="Rectangle 511">
                    <a:extLst>
                      <a:ext uri="{FF2B5EF4-FFF2-40B4-BE49-F238E27FC236}">
                        <a16:creationId xmlns:a16="http://schemas.microsoft.com/office/drawing/2014/main" id="{9C8BF14E-08D8-A744-9CE5-FDF55026F68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5" name="Group 494">
                  <a:extLst>
                    <a:ext uri="{FF2B5EF4-FFF2-40B4-BE49-F238E27FC236}">
                      <a16:creationId xmlns:a16="http://schemas.microsoft.com/office/drawing/2014/main" id="{4E8658F0-9DD9-1341-908B-3A87C46AE115}"/>
                    </a:ext>
                  </a:extLst>
                </p:cNvPr>
                <p:cNvGrpSpPr/>
                <p:nvPr/>
              </p:nvGrpSpPr>
              <p:grpSpPr>
                <a:xfrm>
                  <a:off x="4869311" y="5923377"/>
                  <a:ext cx="537486" cy="149686"/>
                  <a:chOff x="4881750" y="4794238"/>
                  <a:chExt cx="537486" cy="149686"/>
                </a:xfrm>
              </p:grpSpPr>
              <p:sp>
                <p:nvSpPr>
                  <p:cNvPr id="505" name="Rectangle 504">
                    <a:extLst>
                      <a:ext uri="{FF2B5EF4-FFF2-40B4-BE49-F238E27FC236}">
                        <a16:creationId xmlns:a16="http://schemas.microsoft.com/office/drawing/2014/main" id="{E8E82927-C614-B645-BC94-A48AC301DDEF}"/>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ectangle 505">
                    <a:extLst>
                      <a:ext uri="{FF2B5EF4-FFF2-40B4-BE49-F238E27FC236}">
                        <a16:creationId xmlns:a16="http://schemas.microsoft.com/office/drawing/2014/main" id="{9333BC73-E177-BC44-B434-7CA9B387F559}"/>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ectangle 506">
                    <a:extLst>
                      <a:ext uri="{FF2B5EF4-FFF2-40B4-BE49-F238E27FC236}">
                        <a16:creationId xmlns:a16="http://schemas.microsoft.com/office/drawing/2014/main" id="{264C7F56-12BF-344A-AEC8-86A5E02CBF68}"/>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8" name="Rectangle 507">
                    <a:extLst>
                      <a:ext uri="{FF2B5EF4-FFF2-40B4-BE49-F238E27FC236}">
                        <a16:creationId xmlns:a16="http://schemas.microsoft.com/office/drawing/2014/main" id="{DB04C38E-DA3F-D044-8D88-03B665B5500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6" name="Group 495">
                  <a:extLst>
                    <a:ext uri="{FF2B5EF4-FFF2-40B4-BE49-F238E27FC236}">
                      <a16:creationId xmlns:a16="http://schemas.microsoft.com/office/drawing/2014/main" id="{A13FDA27-8CF4-0F4B-9B7E-97B1EDAB5AD0}"/>
                    </a:ext>
                  </a:extLst>
                </p:cNvPr>
                <p:cNvGrpSpPr/>
                <p:nvPr/>
              </p:nvGrpSpPr>
              <p:grpSpPr>
                <a:xfrm>
                  <a:off x="4869311" y="6150249"/>
                  <a:ext cx="537486" cy="149686"/>
                  <a:chOff x="4881750" y="4794238"/>
                  <a:chExt cx="537486" cy="149686"/>
                </a:xfrm>
              </p:grpSpPr>
              <p:sp>
                <p:nvSpPr>
                  <p:cNvPr id="501" name="Rectangle 500">
                    <a:extLst>
                      <a:ext uri="{FF2B5EF4-FFF2-40B4-BE49-F238E27FC236}">
                        <a16:creationId xmlns:a16="http://schemas.microsoft.com/office/drawing/2014/main" id="{7C50810F-9075-B64E-A34B-42FD59468860}"/>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2" name="Rectangle 501">
                    <a:extLst>
                      <a:ext uri="{FF2B5EF4-FFF2-40B4-BE49-F238E27FC236}">
                        <a16:creationId xmlns:a16="http://schemas.microsoft.com/office/drawing/2014/main" id="{720BB970-9DC0-C24E-8DA1-EA9021B842ED}"/>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ectangle 502">
                    <a:extLst>
                      <a:ext uri="{FF2B5EF4-FFF2-40B4-BE49-F238E27FC236}">
                        <a16:creationId xmlns:a16="http://schemas.microsoft.com/office/drawing/2014/main" id="{4B1D1B9E-CD09-DB4D-B9C3-54D94C5856FA}"/>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ectangle 503">
                    <a:extLst>
                      <a:ext uri="{FF2B5EF4-FFF2-40B4-BE49-F238E27FC236}">
                        <a16:creationId xmlns:a16="http://schemas.microsoft.com/office/drawing/2014/main" id="{FDAD9FBB-547C-B144-874C-931DED5E3179}"/>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7" name="Group 496">
                  <a:extLst>
                    <a:ext uri="{FF2B5EF4-FFF2-40B4-BE49-F238E27FC236}">
                      <a16:creationId xmlns:a16="http://schemas.microsoft.com/office/drawing/2014/main" id="{71E25DDB-99FB-6842-80FD-FE3486C16348}"/>
                    </a:ext>
                  </a:extLst>
                </p:cNvPr>
                <p:cNvGrpSpPr/>
                <p:nvPr/>
              </p:nvGrpSpPr>
              <p:grpSpPr>
                <a:xfrm>
                  <a:off x="4996343" y="4303798"/>
                  <a:ext cx="283421" cy="149685"/>
                  <a:chOff x="4881750" y="4794239"/>
                  <a:chExt cx="387154" cy="149685"/>
                </a:xfrm>
              </p:grpSpPr>
              <p:sp>
                <p:nvSpPr>
                  <p:cNvPr id="498" name="Rectangle 497">
                    <a:extLst>
                      <a:ext uri="{FF2B5EF4-FFF2-40B4-BE49-F238E27FC236}">
                        <a16:creationId xmlns:a16="http://schemas.microsoft.com/office/drawing/2014/main" id="{170DD82E-1C22-2E4E-AE45-D90D3089D01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9" name="Rectangle 498">
                    <a:extLst>
                      <a:ext uri="{FF2B5EF4-FFF2-40B4-BE49-F238E27FC236}">
                        <a16:creationId xmlns:a16="http://schemas.microsoft.com/office/drawing/2014/main" id="{AFC0EC78-5925-144F-A083-8411E0761B58}"/>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0" name="Rectangle 499">
                    <a:extLst>
                      <a:ext uri="{FF2B5EF4-FFF2-40B4-BE49-F238E27FC236}">
                        <a16:creationId xmlns:a16="http://schemas.microsoft.com/office/drawing/2014/main" id="{5FEE04F3-84F5-D04B-BCAA-65543E3DFEF8}"/>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4" name="Group 333">
                <a:extLst>
                  <a:ext uri="{FF2B5EF4-FFF2-40B4-BE49-F238E27FC236}">
                    <a16:creationId xmlns:a16="http://schemas.microsoft.com/office/drawing/2014/main" id="{3BA8D704-EEAD-B04F-9602-0CA05708CD0F}"/>
                  </a:ext>
                </a:extLst>
              </p:cNvPr>
              <p:cNvGrpSpPr/>
              <p:nvPr/>
            </p:nvGrpSpPr>
            <p:grpSpPr>
              <a:xfrm>
                <a:off x="5909806" y="4270198"/>
                <a:ext cx="659478" cy="2587788"/>
                <a:chOff x="6666582" y="4262950"/>
                <a:chExt cx="659478" cy="2587788"/>
              </a:xfrm>
            </p:grpSpPr>
            <p:sp>
              <p:nvSpPr>
                <p:cNvPr id="450" name="Rectangle: Top Corners Rounded 132">
                  <a:extLst>
                    <a:ext uri="{FF2B5EF4-FFF2-40B4-BE49-F238E27FC236}">
                      <a16:creationId xmlns:a16="http://schemas.microsoft.com/office/drawing/2014/main" id="{48470BC1-4890-374F-96B3-338BA6B1EB04}"/>
                    </a:ext>
                  </a:extLst>
                </p:cNvPr>
                <p:cNvSpPr/>
                <p:nvPr/>
              </p:nvSpPr>
              <p:spPr>
                <a:xfrm>
                  <a:off x="6666582" y="4738385"/>
                  <a:ext cx="659478" cy="2112353"/>
                </a:xfrm>
                <a:prstGeom prst="round2SameRect">
                  <a:avLst>
                    <a:gd name="adj1" fmla="val 38462"/>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Rectangle: Top Corners Rounded 133">
                  <a:extLst>
                    <a:ext uri="{FF2B5EF4-FFF2-40B4-BE49-F238E27FC236}">
                      <a16:creationId xmlns:a16="http://schemas.microsoft.com/office/drawing/2014/main" id="{8DD0F23C-BB75-B346-9B9C-C115029DCB37}"/>
                    </a:ext>
                  </a:extLst>
                </p:cNvPr>
                <p:cNvSpPr/>
                <p:nvPr/>
              </p:nvSpPr>
              <p:spPr>
                <a:xfrm>
                  <a:off x="6772367" y="4507565"/>
                  <a:ext cx="447907" cy="492391"/>
                </a:xfrm>
                <a:prstGeom prst="round2SameRect">
                  <a:avLst>
                    <a:gd name="adj1" fmla="val 35489"/>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Rectangle: Top Corners Rounded 134">
                  <a:extLst>
                    <a:ext uri="{FF2B5EF4-FFF2-40B4-BE49-F238E27FC236}">
                      <a16:creationId xmlns:a16="http://schemas.microsoft.com/office/drawing/2014/main" id="{748B2F24-ED46-4E44-B93D-B9733F66B6F1}"/>
                    </a:ext>
                  </a:extLst>
                </p:cNvPr>
                <p:cNvSpPr/>
                <p:nvPr/>
              </p:nvSpPr>
              <p:spPr>
                <a:xfrm>
                  <a:off x="6928198" y="4262950"/>
                  <a:ext cx="136243" cy="492391"/>
                </a:xfrm>
                <a:prstGeom prst="round2SameRect">
                  <a:avLst>
                    <a:gd name="adj1" fmla="val 50000"/>
                    <a:gd name="adj2" fmla="val 0"/>
                  </a:avLst>
                </a:prstGeom>
                <a:solidFill>
                  <a:srgbClr val="8677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3" name="Group 452">
                  <a:extLst>
                    <a:ext uri="{FF2B5EF4-FFF2-40B4-BE49-F238E27FC236}">
                      <a16:creationId xmlns:a16="http://schemas.microsoft.com/office/drawing/2014/main" id="{F16FF4D2-5AA9-AC41-A0F0-893A79C08927}"/>
                    </a:ext>
                  </a:extLst>
                </p:cNvPr>
                <p:cNvGrpSpPr/>
                <p:nvPr/>
              </p:nvGrpSpPr>
              <p:grpSpPr>
                <a:xfrm>
                  <a:off x="6766931" y="4948451"/>
                  <a:ext cx="458775" cy="1449193"/>
                  <a:chOff x="6761498" y="4979740"/>
                  <a:chExt cx="469644" cy="1361217"/>
                </a:xfrm>
              </p:grpSpPr>
              <p:grpSp>
                <p:nvGrpSpPr>
                  <p:cNvPr id="458" name="Group 457">
                    <a:extLst>
                      <a:ext uri="{FF2B5EF4-FFF2-40B4-BE49-F238E27FC236}">
                        <a16:creationId xmlns:a16="http://schemas.microsoft.com/office/drawing/2014/main" id="{A23597BA-E21A-A34C-9111-C05F0F6BF08F}"/>
                      </a:ext>
                    </a:extLst>
                  </p:cNvPr>
                  <p:cNvGrpSpPr/>
                  <p:nvPr/>
                </p:nvGrpSpPr>
                <p:grpSpPr>
                  <a:xfrm>
                    <a:off x="6761498" y="4979740"/>
                    <a:ext cx="469644" cy="130792"/>
                    <a:chOff x="4881750" y="4794238"/>
                    <a:chExt cx="537486" cy="149686"/>
                  </a:xfrm>
                </p:grpSpPr>
                <p:sp>
                  <p:nvSpPr>
                    <p:cNvPr id="484" name="Rectangle 483">
                      <a:extLst>
                        <a:ext uri="{FF2B5EF4-FFF2-40B4-BE49-F238E27FC236}">
                          <a16:creationId xmlns:a16="http://schemas.microsoft.com/office/drawing/2014/main" id="{D1CB6D37-86E1-DC41-8865-923E7F5DF0A0}"/>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5" name="Rectangle 484">
                      <a:extLst>
                        <a:ext uri="{FF2B5EF4-FFF2-40B4-BE49-F238E27FC236}">
                          <a16:creationId xmlns:a16="http://schemas.microsoft.com/office/drawing/2014/main" id="{924DA256-05C8-604F-89F2-71D0970DE77A}"/>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6" name="Rectangle 485">
                      <a:extLst>
                        <a:ext uri="{FF2B5EF4-FFF2-40B4-BE49-F238E27FC236}">
                          <a16:creationId xmlns:a16="http://schemas.microsoft.com/office/drawing/2014/main" id="{CDE955E0-3286-8944-B96F-9F638A2A17E3}"/>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7" name="Rectangle 486">
                      <a:extLst>
                        <a:ext uri="{FF2B5EF4-FFF2-40B4-BE49-F238E27FC236}">
                          <a16:creationId xmlns:a16="http://schemas.microsoft.com/office/drawing/2014/main" id="{C4482801-39CC-4B4D-B377-202B2E833927}"/>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9" name="Group 458">
                    <a:extLst>
                      <a:ext uri="{FF2B5EF4-FFF2-40B4-BE49-F238E27FC236}">
                        <a16:creationId xmlns:a16="http://schemas.microsoft.com/office/drawing/2014/main" id="{66CBE180-BE24-8F44-9E83-2996F146972E}"/>
                      </a:ext>
                    </a:extLst>
                  </p:cNvPr>
                  <p:cNvGrpSpPr/>
                  <p:nvPr/>
                </p:nvGrpSpPr>
                <p:grpSpPr>
                  <a:xfrm>
                    <a:off x="6761498" y="5177976"/>
                    <a:ext cx="469644" cy="130792"/>
                    <a:chOff x="4881750" y="4794238"/>
                    <a:chExt cx="537486" cy="149686"/>
                  </a:xfrm>
                </p:grpSpPr>
                <p:sp>
                  <p:nvSpPr>
                    <p:cNvPr id="480" name="Rectangle 479">
                      <a:extLst>
                        <a:ext uri="{FF2B5EF4-FFF2-40B4-BE49-F238E27FC236}">
                          <a16:creationId xmlns:a16="http://schemas.microsoft.com/office/drawing/2014/main" id="{06CE2E6F-BF90-0246-BFD6-3B23B1B96E8A}"/>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1" name="Rectangle 480">
                      <a:extLst>
                        <a:ext uri="{FF2B5EF4-FFF2-40B4-BE49-F238E27FC236}">
                          <a16:creationId xmlns:a16="http://schemas.microsoft.com/office/drawing/2014/main" id="{431D132C-E684-2148-A169-4C69DA66C401}"/>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2" name="Rectangle 481">
                      <a:extLst>
                        <a:ext uri="{FF2B5EF4-FFF2-40B4-BE49-F238E27FC236}">
                          <a16:creationId xmlns:a16="http://schemas.microsoft.com/office/drawing/2014/main" id="{6DE756E6-867A-3E42-8437-15F7F797C7A4}"/>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Rectangle 482">
                      <a:extLst>
                        <a:ext uri="{FF2B5EF4-FFF2-40B4-BE49-F238E27FC236}">
                          <a16:creationId xmlns:a16="http://schemas.microsoft.com/office/drawing/2014/main" id="{200EBD40-CAB0-E049-9459-87EEAB78D778}"/>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0" name="Group 459">
                    <a:extLst>
                      <a:ext uri="{FF2B5EF4-FFF2-40B4-BE49-F238E27FC236}">
                        <a16:creationId xmlns:a16="http://schemas.microsoft.com/office/drawing/2014/main" id="{AD90C2F3-7C0B-274F-B01C-9E0931491D91}"/>
                      </a:ext>
                    </a:extLst>
                  </p:cNvPr>
                  <p:cNvGrpSpPr/>
                  <p:nvPr/>
                </p:nvGrpSpPr>
                <p:grpSpPr>
                  <a:xfrm>
                    <a:off x="6761498" y="5495835"/>
                    <a:ext cx="469644" cy="130792"/>
                    <a:chOff x="4881750" y="4794238"/>
                    <a:chExt cx="537486" cy="149686"/>
                  </a:xfrm>
                </p:grpSpPr>
                <p:sp>
                  <p:nvSpPr>
                    <p:cNvPr id="476" name="Rectangle 475">
                      <a:extLst>
                        <a:ext uri="{FF2B5EF4-FFF2-40B4-BE49-F238E27FC236}">
                          <a16:creationId xmlns:a16="http://schemas.microsoft.com/office/drawing/2014/main" id="{CF719B3B-706F-4E43-B274-7F3B3FF6B38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Rectangle 476">
                      <a:extLst>
                        <a:ext uri="{FF2B5EF4-FFF2-40B4-BE49-F238E27FC236}">
                          <a16:creationId xmlns:a16="http://schemas.microsoft.com/office/drawing/2014/main" id="{E6D168CA-3760-C643-BEB9-B234338C2C67}"/>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Rectangle 477">
                      <a:extLst>
                        <a:ext uri="{FF2B5EF4-FFF2-40B4-BE49-F238E27FC236}">
                          <a16:creationId xmlns:a16="http://schemas.microsoft.com/office/drawing/2014/main" id="{DE9B04C9-6231-8C43-88F3-51F427686B33}"/>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9" name="Rectangle 478">
                      <a:extLst>
                        <a:ext uri="{FF2B5EF4-FFF2-40B4-BE49-F238E27FC236}">
                          <a16:creationId xmlns:a16="http://schemas.microsoft.com/office/drawing/2014/main" id="{6BBCF2FF-B781-A445-B785-12F6EE401032}"/>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1" name="Group 460">
                    <a:extLst>
                      <a:ext uri="{FF2B5EF4-FFF2-40B4-BE49-F238E27FC236}">
                        <a16:creationId xmlns:a16="http://schemas.microsoft.com/office/drawing/2014/main" id="{B681D704-C6DF-A247-A3BA-A5BE7C6907F9}"/>
                      </a:ext>
                    </a:extLst>
                  </p:cNvPr>
                  <p:cNvGrpSpPr/>
                  <p:nvPr/>
                </p:nvGrpSpPr>
                <p:grpSpPr>
                  <a:xfrm>
                    <a:off x="6761498" y="5694070"/>
                    <a:ext cx="469644" cy="130792"/>
                    <a:chOff x="4881750" y="4794238"/>
                    <a:chExt cx="537486" cy="149686"/>
                  </a:xfrm>
                </p:grpSpPr>
                <p:sp>
                  <p:nvSpPr>
                    <p:cNvPr id="472" name="Rectangle 471">
                      <a:extLst>
                        <a:ext uri="{FF2B5EF4-FFF2-40B4-BE49-F238E27FC236}">
                          <a16:creationId xmlns:a16="http://schemas.microsoft.com/office/drawing/2014/main" id="{B72A32A9-8C69-B348-82B4-58B1AEEA9587}"/>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3" name="Rectangle 472">
                      <a:extLst>
                        <a:ext uri="{FF2B5EF4-FFF2-40B4-BE49-F238E27FC236}">
                          <a16:creationId xmlns:a16="http://schemas.microsoft.com/office/drawing/2014/main" id="{744B7AB5-EF20-A54A-A5FB-C31EF6C24C53}"/>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4" name="Rectangle 473">
                      <a:extLst>
                        <a:ext uri="{FF2B5EF4-FFF2-40B4-BE49-F238E27FC236}">
                          <a16:creationId xmlns:a16="http://schemas.microsoft.com/office/drawing/2014/main" id="{E30E99EC-527B-1D4F-9EA5-DA673A9812A2}"/>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5" name="Rectangle 474">
                      <a:extLst>
                        <a:ext uri="{FF2B5EF4-FFF2-40B4-BE49-F238E27FC236}">
                          <a16:creationId xmlns:a16="http://schemas.microsoft.com/office/drawing/2014/main" id="{DE194354-592A-0D4C-9EA4-1BBB90F6FE9C}"/>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2" name="Group 461">
                    <a:extLst>
                      <a:ext uri="{FF2B5EF4-FFF2-40B4-BE49-F238E27FC236}">
                        <a16:creationId xmlns:a16="http://schemas.microsoft.com/office/drawing/2014/main" id="{4E658C3C-6084-4B41-AD19-66AB94404AF8}"/>
                      </a:ext>
                    </a:extLst>
                  </p:cNvPr>
                  <p:cNvGrpSpPr/>
                  <p:nvPr/>
                </p:nvGrpSpPr>
                <p:grpSpPr>
                  <a:xfrm>
                    <a:off x="6761498" y="6011929"/>
                    <a:ext cx="469644" cy="130792"/>
                    <a:chOff x="4881750" y="4794238"/>
                    <a:chExt cx="537486" cy="149686"/>
                  </a:xfrm>
                </p:grpSpPr>
                <p:sp>
                  <p:nvSpPr>
                    <p:cNvPr id="468" name="Rectangle 467">
                      <a:extLst>
                        <a:ext uri="{FF2B5EF4-FFF2-40B4-BE49-F238E27FC236}">
                          <a16:creationId xmlns:a16="http://schemas.microsoft.com/office/drawing/2014/main" id="{1FF3D6EC-0DF8-B64D-9060-DEAF764347DE}"/>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Rectangle 468">
                      <a:extLst>
                        <a:ext uri="{FF2B5EF4-FFF2-40B4-BE49-F238E27FC236}">
                          <a16:creationId xmlns:a16="http://schemas.microsoft.com/office/drawing/2014/main" id="{CCBA3409-4345-3645-AF62-101E0A8AD19D}"/>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0" name="Rectangle 469">
                      <a:extLst>
                        <a:ext uri="{FF2B5EF4-FFF2-40B4-BE49-F238E27FC236}">
                          <a16:creationId xmlns:a16="http://schemas.microsoft.com/office/drawing/2014/main" id="{A1E31847-660F-0345-8476-DD01F8F8507F}"/>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1" name="Rectangle 470">
                      <a:extLst>
                        <a:ext uri="{FF2B5EF4-FFF2-40B4-BE49-F238E27FC236}">
                          <a16:creationId xmlns:a16="http://schemas.microsoft.com/office/drawing/2014/main" id="{A22B5DDC-D09F-0B45-B8F1-52A4AF982AE4}"/>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3" name="Group 462">
                    <a:extLst>
                      <a:ext uri="{FF2B5EF4-FFF2-40B4-BE49-F238E27FC236}">
                        <a16:creationId xmlns:a16="http://schemas.microsoft.com/office/drawing/2014/main" id="{710FFF37-6727-3240-BFDF-C426089E7CD3}"/>
                      </a:ext>
                    </a:extLst>
                  </p:cNvPr>
                  <p:cNvGrpSpPr/>
                  <p:nvPr/>
                </p:nvGrpSpPr>
                <p:grpSpPr>
                  <a:xfrm>
                    <a:off x="6761498" y="6210165"/>
                    <a:ext cx="469644" cy="130792"/>
                    <a:chOff x="4881750" y="4794238"/>
                    <a:chExt cx="537486" cy="149686"/>
                  </a:xfrm>
                </p:grpSpPr>
                <p:sp>
                  <p:nvSpPr>
                    <p:cNvPr id="464" name="Rectangle 463">
                      <a:extLst>
                        <a:ext uri="{FF2B5EF4-FFF2-40B4-BE49-F238E27FC236}">
                          <a16:creationId xmlns:a16="http://schemas.microsoft.com/office/drawing/2014/main" id="{7407E0F7-1C46-A44D-BC73-79A4129A3AC7}"/>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Rectangle 464">
                      <a:extLst>
                        <a:ext uri="{FF2B5EF4-FFF2-40B4-BE49-F238E27FC236}">
                          <a16:creationId xmlns:a16="http://schemas.microsoft.com/office/drawing/2014/main" id="{4CE2ED4A-05F5-384B-8ACB-1139062E4A45}"/>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Rectangle 465">
                      <a:extLst>
                        <a:ext uri="{FF2B5EF4-FFF2-40B4-BE49-F238E27FC236}">
                          <a16:creationId xmlns:a16="http://schemas.microsoft.com/office/drawing/2014/main" id="{AA677E5C-13A6-2D45-858E-5B9D5F77BFDD}"/>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Rectangle 466">
                      <a:extLst>
                        <a:ext uri="{FF2B5EF4-FFF2-40B4-BE49-F238E27FC236}">
                          <a16:creationId xmlns:a16="http://schemas.microsoft.com/office/drawing/2014/main" id="{C8EE73AA-073B-1846-9F28-9970BC1C0B36}"/>
                        </a:ext>
                      </a:extLst>
                    </p:cNvPr>
                    <p:cNvSpPr/>
                    <p:nvPr/>
                  </p:nvSpPr>
                  <p:spPr>
                    <a:xfrm>
                      <a:off x="5332746" y="4794238"/>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54" name="Group 453">
                  <a:extLst>
                    <a:ext uri="{FF2B5EF4-FFF2-40B4-BE49-F238E27FC236}">
                      <a16:creationId xmlns:a16="http://schemas.microsoft.com/office/drawing/2014/main" id="{84955979-C302-5146-832E-B77A80CCC4D9}"/>
                    </a:ext>
                  </a:extLst>
                </p:cNvPr>
                <p:cNvGrpSpPr/>
                <p:nvPr/>
              </p:nvGrpSpPr>
              <p:grpSpPr>
                <a:xfrm>
                  <a:off x="6884775" y="4612817"/>
                  <a:ext cx="227289" cy="116356"/>
                  <a:chOff x="4881750" y="4794239"/>
                  <a:chExt cx="387154" cy="149685"/>
                </a:xfrm>
              </p:grpSpPr>
              <p:sp>
                <p:nvSpPr>
                  <p:cNvPr id="455" name="Rectangle 454">
                    <a:extLst>
                      <a:ext uri="{FF2B5EF4-FFF2-40B4-BE49-F238E27FC236}">
                        <a16:creationId xmlns:a16="http://schemas.microsoft.com/office/drawing/2014/main" id="{4A7E2867-E1D2-4F48-BB03-6EF5400C586F}"/>
                      </a:ext>
                    </a:extLst>
                  </p:cNvPr>
                  <p:cNvSpPr/>
                  <p:nvPr/>
                </p:nvSpPr>
                <p:spPr>
                  <a:xfrm>
                    <a:off x="4881750" y="4794241"/>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6" name="Rectangle 455">
                    <a:extLst>
                      <a:ext uri="{FF2B5EF4-FFF2-40B4-BE49-F238E27FC236}">
                        <a16:creationId xmlns:a16="http://schemas.microsoft.com/office/drawing/2014/main" id="{693932DB-548F-C64E-9BCB-2D2B1552C672}"/>
                      </a:ext>
                    </a:extLst>
                  </p:cNvPr>
                  <p:cNvSpPr/>
                  <p:nvPr/>
                </p:nvSpPr>
                <p:spPr>
                  <a:xfrm>
                    <a:off x="5032082" y="4794240"/>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Rectangle 456">
                    <a:extLst>
                      <a:ext uri="{FF2B5EF4-FFF2-40B4-BE49-F238E27FC236}">
                        <a16:creationId xmlns:a16="http://schemas.microsoft.com/office/drawing/2014/main" id="{FA87118F-FC94-0240-B231-226BCAF84A85}"/>
                      </a:ext>
                    </a:extLst>
                  </p:cNvPr>
                  <p:cNvSpPr/>
                  <p:nvPr/>
                </p:nvSpPr>
                <p:spPr>
                  <a:xfrm>
                    <a:off x="5182414" y="4794239"/>
                    <a:ext cx="86490" cy="149683"/>
                  </a:xfrm>
                  <a:prstGeom prst="rect">
                    <a:avLst/>
                  </a:prstGeom>
                  <a:solidFill>
                    <a:srgbClr val="312D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35" name="Group 334">
                <a:extLst>
                  <a:ext uri="{FF2B5EF4-FFF2-40B4-BE49-F238E27FC236}">
                    <a16:creationId xmlns:a16="http://schemas.microsoft.com/office/drawing/2014/main" id="{8C04EDCE-9A83-1246-9E21-3D6D1DB4FBD2}"/>
                  </a:ext>
                </a:extLst>
              </p:cNvPr>
              <p:cNvGrpSpPr/>
              <p:nvPr/>
            </p:nvGrpSpPr>
            <p:grpSpPr>
              <a:xfrm>
                <a:off x="11244443" y="4758442"/>
                <a:ext cx="876559" cy="2094469"/>
                <a:chOff x="10234692" y="4237713"/>
                <a:chExt cx="876559" cy="2094469"/>
              </a:xfrm>
            </p:grpSpPr>
            <p:cxnSp>
              <p:nvCxnSpPr>
                <p:cNvPr id="442" name="Straight Connector 441">
                  <a:extLst>
                    <a:ext uri="{FF2B5EF4-FFF2-40B4-BE49-F238E27FC236}">
                      <a16:creationId xmlns:a16="http://schemas.microsoft.com/office/drawing/2014/main" id="{5C718075-A558-4B41-95BD-96BB6B251973}"/>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1A7C25CA-938B-624A-9114-3523DFB526E9}"/>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444" name="Group 443">
                  <a:extLst>
                    <a:ext uri="{FF2B5EF4-FFF2-40B4-BE49-F238E27FC236}">
                      <a16:creationId xmlns:a16="http://schemas.microsoft.com/office/drawing/2014/main" id="{EC66F6AD-0235-8B45-8361-BD53DB997334}"/>
                    </a:ext>
                  </a:extLst>
                </p:cNvPr>
                <p:cNvGrpSpPr/>
                <p:nvPr/>
              </p:nvGrpSpPr>
              <p:grpSpPr>
                <a:xfrm>
                  <a:off x="10234692" y="4237713"/>
                  <a:ext cx="876559" cy="643159"/>
                  <a:chOff x="11072892" y="4765217"/>
                  <a:chExt cx="876559" cy="643159"/>
                </a:xfrm>
              </p:grpSpPr>
              <p:sp>
                <p:nvSpPr>
                  <p:cNvPr id="447" name="Oval 446">
                    <a:extLst>
                      <a:ext uri="{FF2B5EF4-FFF2-40B4-BE49-F238E27FC236}">
                        <a16:creationId xmlns:a16="http://schemas.microsoft.com/office/drawing/2014/main" id="{4A690029-46E5-F94F-870D-A82635129EED}"/>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Oval 447">
                    <a:extLst>
                      <a:ext uri="{FF2B5EF4-FFF2-40B4-BE49-F238E27FC236}">
                        <a16:creationId xmlns:a16="http://schemas.microsoft.com/office/drawing/2014/main" id="{9E35AF99-14A4-BD41-92E0-10437EBEE1FC}"/>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Oval 448">
                    <a:extLst>
                      <a:ext uri="{FF2B5EF4-FFF2-40B4-BE49-F238E27FC236}">
                        <a16:creationId xmlns:a16="http://schemas.microsoft.com/office/drawing/2014/main" id="{857AC082-BD11-EE4F-A134-CFA803086B1D}"/>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45" name="Straight Connector 444">
                  <a:extLst>
                    <a:ext uri="{FF2B5EF4-FFF2-40B4-BE49-F238E27FC236}">
                      <a16:creationId xmlns:a16="http://schemas.microsoft.com/office/drawing/2014/main" id="{35CB6C7A-926C-9440-A5B9-2103619FACEA}"/>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446" name="Oval 445">
                  <a:extLst>
                    <a:ext uri="{FF2B5EF4-FFF2-40B4-BE49-F238E27FC236}">
                      <a16:creationId xmlns:a16="http://schemas.microsoft.com/office/drawing/2014/main" id="{29A1A9AD-9604-F84D-8A5F-6C67904058C3}"/>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6" name="Group 335">
                <a:extLst>
                  <a:ext uri="{FF2B5EF4-FFF2-40B4-BE49-F238E27FC236}">
                    <a16:creationId xmlns:a16="http://schemas.microsoft.com/office/drawing/2014/main" id="{2EA69910-B1AC-2D4B-8EDA-669BA98AB8D2}"/>
                  </a:ext>
                </a:extLst>
              </p:cNvPr>
              <p:cNvGrpSpPr/>
              <p:nvPr/>
            </p:nvGrpSpPr>
            <p:grpSpPr>
              <a:xfrm>
                <a:off x="5119726" y="4757723"/>
                <a:ext cx="876559" cy="2094469"/>
                <a:chOff x="10234692" y="4237713"/>
                <a:chExt cx="876559" cy="2094469"/>
              </a:xfrm>
            </p:grpSpPr>
            <p:cxnSp>
              <p:nvCxnSpPr>
                <p:cNvPr id="434" name="Straight Connector 433">
                  <a:extLst>
                    <a:ext uri="{FF2B5EF4-FFF2-40B4-BE49-F238E27FC236}">
                      <a16:creationId xmlns:a16="http://schemas.microsoft.com/office/drawing/2014/main" id="{F9F62349-6DAF-384A-88A1-D18EB7C2D47C}"/>
                    </a:ext>
                  </a:extLst>
                </p:cNvPr>
                <p:cNvCxnSpPr>
                  <a:cxnSpLocks/>
                </p:cNvCxnSpPr>
                <p:nvPr/>
              </p:nvCxnSpPr>
              <p:spPr>
                <a:xfrm>
                  <a:off x="10701853" y="4724470"/>
                  <a:ext cx="16829" cy="16077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a:extLst>
                    <a:ext uri="{FF2B5EF4-FFF2-40B4-BE49-F238E27FC236}">
                      <a16:creationId xmlns:a16="http://schemas.microsoft.com/office/drawing/2014/main" id="{AD614A83-57AE-2B47-9471-FE53ACE1D99C}"/>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436" name="Group 435">
                  <a:extLst>
                    <a:ext uri="{FF2B5EF4-FFF2-40B4-BE49-F238E27FC236}">
                      <a16:creationId xmlns:a16="http://schemas.microsoft.com/office/drawing/2014/main" id="{C4DDB4DA-787B-874B-ADD0-65ED1C1C81A7}"/>
                    </a:ext>
                  </a:extLst>
                </p:cNvPr>
                <p:cNvGrpSpPr/>
                <p:nvPr/>
              </p:nvGrpSpPr>
              <p:grpSpPr>
                <a:xfrm>
                  <a:off x="10234692" y="4237713"/>
                  <a:ext cx="876559" cy="643159"/>
                  <a:chOff x="11072892" y="4765217"/>
                  <a:chExt cx="876559" cy="643159"/>
                </a:xfrm>
              </p:grpSpPr>
              <p:sp>
                <p:nvSpPr>
                  <p:cNvPr id="439" name="Oval 438">
                    <a:extLst>
                      <a:ext uri="{FF2B5EF4-FFF2-40B4-BE49-F238E27FC236}">
                        <a16:creationId xmlns:a16="http://schemas.microsoft.com/office/drawing/2014/main" id="{A0485746-7E26-B643-AE2E-B2C98CC68782}"/>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Oval 439">
                    <a:extLst>
                      <a:ext uri="{FF2B5EF4-FFF2-40B4-BE49-F238E27FC236}">
                        <a16:creationId xmlns:a16="http://schemas.microsoft.com/office/drawing/2014/main" id="{47B9A5EC-E85D-E844-87B5-C76F9A3A8F7D}"/>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Oval 440">
                    <a:extLst>
                      <a:ext uri="{FF2B5EF4-FFF2-40B4-BE49-F238E27FC236}">
                        <a16:creationId xmlns:a16="http://schemas.microsoft.com/office/drawing/2014/main" id="{806FC154-8321-9544-8AC3-630A677445E7}"/>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37" name="Straight Connector 436">
                  <a:extLst>
                    <a:ext uri="{FF2B5EF4-FFF2-40B4-BE49-F238E27FC236}">
                      <a16:creationId xmlns:a16="http://schemas.microsoft.com/office/drawing/2014/main" id="{608368A5-8A79-4845-ACB2-802A65A1F864}"/>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438" name="Oval 437">
                  <a:extLst>
                    <a:ext uri="{FF2B5EF4-FFF2-40B4-BE49-F238E27FC236}">
                      <a16:creationId xmlns:a16="http://schemas.microsoft.com/office/drawing/2014/main" id="{DD6EE525-ABDF-4B42-9BC7-D080AFACD6CA}"/>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7" name="Group 336">
                <a:extLst>
                  <a:ext uri="{FF2B5EF4-FFF2-40B4-BE49-F238E27FC236}">
                    <a16:creationId xmlns:a16="http://schemas.microsoft.com/office/drawing/2014/main" id="{2069F85F-0EE2-BE4E-916D-E3F925432F75}"/>
                  </a:ext>
                </a:extLst>
              </p:cNvPr>
              <p:cNvGrpSpPr/>
              <p:nvPr/>
            </p:nvGrpSpPr>
            <p:grpSpPr>
              <a:xfrm>
                <a:off x="4113601" y="5069598"/>
                <a:ext cx="876559" cy="1789669"/>
                <a:chOff x="10234692" y="4237713"/>
                <a:chExt cx="876559" cy="1789669"/>
              </a:xfrm>
            </p:grpSpPr>
            <p:cxnSp>
              <p:nvCxnSpPr>
                <p:cNvPr id="426" name="Straight Connector 425">
                  <a:extLst>
                    <a:ext uri="{FF2B5EF4-FFF2-40B4-BE49-F238E27FC236}">
                      <a16:creationId xmlns:a16="http://schemas.microsoft.com/office/drawing/2014/main" id="{FE5EE222-931B-2B4B-8F70-9CFD64CA1FFA}"/>
                    </a:ext>
                  </a:extLst>
                </p:cNvPr>
                <p:cNvCxnSpPr>
                  <a:cxnSpLocks/>
                </p:cNvCxnSpPr>
                <p:nvPr/>
              </p:nvCxnSpPr>
              <p:spPr>
                <a:xfrm>
                  <a:off x="10701853" y="4724470"/>
                  <a:ext cx="13639" cy="1302912"/>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a:extLst>
                    <a:ext uri="{FF2B5EF4-FFF2-40B4-BE49-F238E27FC236}">
                      <a16:creationId xmlns:a16="http://schemas.microsoft.com/office/drawing/2014/main" id="{C618A5C4-0712-894B-8DA3-EC30146F7B86}"/>
                    </a:ext>
                  </a:extLst>
                </p:cNvPr>
                <p:cNvCxnSpPr>
                  <a:cxnSpLocks/>
                </p:cNvCxnSpPr>
                <p:nvPr/>
              </p:nvCxnSpPr>
              <p:spPr>
                <a:xfrm flipH="1">
                  <a:off x="10708205" y="4837047"/>
                  <a:ext cx="101371"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428" name="Group 427">
                  <a:extLst>
                    <a:ext uri="{FF2B5EF4-FFF2-40B4-BE49-F238E27FC236}">
                      <a16:creationId xmlns:a16="http://schemas.microsoft.com/office/drawing/2014/main" id="{FD885EEF-8171-4046-AD83-49571B34D5A9}"/>
                    </a:ext>
                  </a:extLst>
                </p:cNvPr>
                <p:cNvGrpSpPr/>
                <p:nvPr/>
              </p:nvGrpSpPr>
              <p:grpSpPr>
                <a:xfrm>
                  <a:off x="10234692" y="4237713"/>
                  <a:ext cx="876559" cy="643159"/>
                  <a:chOff x="11072892" y="4765217"/>
                  <a:chExt cx="876559" cy="643159"/>
                </a:xfrm>
              </p:grpSpPr>
              <p:sp>
                <p:nvSpPr>
                  <p:cNvPr id="431" name="Oval 430">
                    <a:extLst>
                      <a:ext uri="{FF2B5EF4-FFF2-40B4-BE49-F238E27FC236}">
                        <a16:creationId xmlns:a16="http://schemas.microsoft.com/office/drawing/2014/main" id="{B0FD88D5-CC38-2341-9A23-8FA815703586}"/>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a:extLst>
                      <a:ext uri="{FF2B5EF4-FFF2-40B4-BE49-F238E27FC236}">
                        <a16:creationId xmlns:a16="http://schemas.microsoft.com/office/drawing/2014/main" id="{098B95AF-901C-CA4D-8F05-0937EC70FB22}"/>
                      </a:ext>
                    </a:extLst>
                  </p:cNvPr>
                  <p:cNvSpPr/>
                  <p:nvPr/>
                </p:nvSpPr>
                <p:spPr>
                  <a:xfrm>
                    <a:off x="11546405" y="5005330"/>
                    <a:ext cx="403046" cy="40304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a:extLst>
                      <a:ext uri="{FF2B5EF4-FFF2-40B4-BE49-F238E27FC236}">
                        <a16:creationId xmlns:a16="http://schemas.microsoft.com/office/drawing/2014/main" id="{E3E61390-A447-C843-A503-A30EB282CFCE}"/>
                      </a:ext>
                    </a:extLst>
                  </p:cNvPr>
                  <p:cNvSpPr/>
                  <p:nvPr/>
                </p:nvSpPr>
                <p:spPr>
                  <a:xfrm>
                    <a:off x="11446509" y="4765217"/>
                    <a:ext cx="324756"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429" name="Straight Connector 428">
                  <a:extLst>
                    <a:ext uri="{FF2B5EF4-FFF2-40B4-BE49-F238E27FC236}">
                      <a16:creationId xmlns:a16="http://schemas.microsoft.com/office/drawing/2014/main" id="{484A8A42-9D30-2D46-B463-8C07A80D1B85}"/>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430" name="Oval 429">
                  <a:extLst>
                    <a:ext uri="{FF2B5EF4-FFF2-40B4-BE49-F238E27FC236}">
                      <a16:creationId xmlns:a16="http://schemas.microsoft.com/office/drawing/2014/main" id="{C1D5E33F-3250-D64C-B52D-48EA80B1469E}"/>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38" name="Group 337">
                <a:extLst>
                  <a:ext uri="{FF2B5EF4-FFF2-40B4-BE49-F238E27FC236}">
                    <a16:creationId xmlns:a16="http://schemas.microsoft.com/office/drawing/2014/main" id="{675775BF-DF6C-3C41-9FC1-A12D3137DEFA}"/>
                  </a:ext>
                </a:extLst>
              </p:cNvPr>
              <p:cNvGrpSpPr/>
              <p:nvPr/>
            </p:nvGrpSpPr>
            <p:grpSpPr>
              <a:xfrm>
                <a:off x="10722239" y="5744107"/>
                <a:ext cx="567738" cy="967596"/>
                <a:chOff x="6984862" y="240100"/>
                <a:chExt cx="826581" cy="1408746"/>
              </a:xfrm>
            </p:grpSpPr>
            <p:cxnSp>
              <p:nvCxnSpPr>
                <p:cNvPr id="419" name="Straight Connector 418">
                  <a:extLst>
                    <a:ext uri="{FF2B5EF4-FFF2-40B4-BE49-F238E27FC236}">
                      <a16:creationId xmlns:a16="http://schemas.microsoft.com/office/drawing/2014/main" id="{EE29C042-6E9B-5C44-9535-E21D4ADC5FF0}"/>
                    </a:ext>
                  </a:extLst>
                </p:cNvPr>
                <p:cNvCxnSpPr>
                  <a:cxnSpLocks/>
                </p:cNvCxnSpPr>
                <p:nvPr/>
              </p:nvCxnSpPr>
              <p:spPr>
                <a:xfrm>
                  <a:off x="7499648" y="553193"/>
                  <a:ext cx="11469" cy="1095653"/>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420" name="Group 419">
                  <a:extLst>
                    <a:ext uri="{FF2B5EF4-FFF2-40B4-BE49-F238E27FC236}">
                      <a16:creationId xmlns:a16="http://schemas.microsoft.com/office/drawing/2014/main" id="{B37149BD-6C04-1F4C-91A3-A1A7653153ED}"/>
                    </a:ext>
                  </a:extLst>
                </p:cNvPr>
                <p:cNvGrpSpPr/>
                <p:nvPr/>
              </p:nvGrpSpPr>
              <p:grpSpPr>
                <a:xfrm>
                  <a:off x="6984862" y="240100"/>
                  <a:ext cx="807662" cy="523776"/>
                  <a:chOff x="11072892" y="4862681"/>
                  <a:chExt cx="807662" cy="523776"/>
                </a:xfrm>
              </p:grpSpPr>
              <p:sp>
                <p:nvSpPr>
                  <p:cNvPr id="424" name="Oval 423">
                    <a:extLst>
                      <a:ext uri="{FF2B5EF4-FFF2-40B4-BE49-F238E27FC236}">
                        <a16:creationId xmlns:a16="http://schemas.microsoft.com/office/drawing/2014/main" id="{87C13500-AA3B-C24D-BE1E-6AA6EFA8FBA5}"/>
                      </a:ext>
                    </a:extLst>
                  </p:cNvPr>
                  <p:cNvSpPr/>
                  <p:nvPr/>
                </p:nvSpPr>
                <p:spPr>
                  <a:xfrm>
                    <a:off x="11072892" y="4876949"/>
                    <a:ext cx="509508"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Oval 424">
                    <a:extLst>
                      <a:ext uri="{FF2B5EF4-FFF2-40B4-BE49-F238E27FC236}">
                        <a16:creationId xmlns:a16="http://schemas.microsoft.com/office/drawing/2014/main" id="{E6B4184C-69F7-4B44-81E6-6980079888CD}"/>
                      </a:ext>
                    </a:extLst>
                  </p:cNvPr>
                  <p:cNvSpPr/>
                  <p:nvPr/>
                </p:nvSpPr>
                <p:spPr>
                  <a:xfrm>
                    <a:off x="11511478" y="4862681"/>
                    <a:ext cx="369076" cy="36907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1" name="Group 420">
                  <a:extLst>
                    <a:ext uri="{FF2B5EF4-FFF2-40B4-BE49-F238E27FC236}">
                      <a16:creationId xmlns:a16="http://schemas.microsoft.com/office/drawing/2014/main" id="{25FF1601-2AFF-FF43-837E-241A795E098F}"/>
                    </a:ext>
                  </a:extLst>
                </p:cNvPr>
                <p:cNvGrpSpPr/>
                <p:nvPr/>
              </p:nvGrpSpPr>
              <p:grpSpPr>
                <a:xfrm rot="6310623">
                  <a:off x="7510094" y="822683"/>
                  <a:ext cx="335963" cy="266735"/>
                  <a:chOff x="7125585" y="925083"/>
                  <a:chExt cx="335963" cy="266735"/>
                </a:xfrm>
              </p:grpSpPr>
              <p:cxnSp>
                <p:nvCxnSpPr>
                  <p:cNvPr id="422" name="Straight Connector 421">
                    <a:extLst>
                      <a:ext uri="{FF2B5EF4-FFF2-40B4-BE49-F238E27FC236}">
                        <a16:creationId xmlns:a16="http://schemas.microsoft.com/office/drawing/2014/main" id="{05C77605-3B7D-ED4D-B325-8F104CF3F51A}"/>
                      </a:ext>
                    </a:extLst>
                  </p:cNvPr>
                  <p:cNvCxnSpPr>
                    <a:cxnSpLocks/>
                  </p:cNvCxnSpPr>
                  <p:nvPr/>
                </p:nvCxnSpPr>
                <p:spPr>
                  <a:xfrm flipH="1" flipV="1">
                    <a:off x="7320539" y="1101943"/>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423" name="Oval 422">
                    <a:extLst>
                      <a:ext uri="{FF2B5EF4-FFF2-40B4-BE49-F238E27FC236}">
                        <a16:creationId xmlns:a16="http://schemas.microsoft.com/office/drawing/2014/main" id="{904D1D01-3325-7643-820D-93A272878D3D}"/>
                      </a:ext>
                    </a:extLst>
                  </p:cNvPr>
                  <p:cNvSpPr/>
                  <p:nvPr/>
                </p:nvSpPr>
                <p:spPr>
                  <a:xfrm>
                    <a:off x="7125585" y="925083"/>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39" name="Freeform: Shape 20">
                <a:extLst>
                  <a:ext uri="{FF2B5EF4-FFF2-40B4-BE49-F238E27FC236}">
                    <a16:creationId xmlns:a16="http://schemas.microsoft.com/office/drawing/2014/main" id="{A868EBB3-C040-A044-9FE0-A24A262D4A75}"/>
                  </a:ext>
                </a:extLst>
              </p:cNvPr>
              <p:cNvSpPr/>
              <p:nvPr/>
            </p:nvSpPr>
            <p:spPr>
              <a:xfrm>
                <a:off x="3988460" y="6511229"/>
                <a:ext cx="853745" cy="350284"/>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0" name="Group 339">
                <a:extLst>
                  <a:ext uri="{FF2B5EF4-FFF2-40B4-BE49-F238E27FC236}">
                    <a16:creationId xmlns:a16="http://schemas.microsoft.com/office/drawing/2014/main" id="{C26A5876-F4C5-9D4C-A19E-999726F054E5}"/>
                  </a:ext>
                </a:extLst>
              </p:cNvPr>
              <p:cNvGrpSpPr/>
              <p:nvPr/>
            </p:nvGrpSpPr>
            <p:grpSpPr>
              <a:xfrm>
                <a:off x="7643038" y="3503799"/>
                <a:ext cx="783772" cy="3360057"/>
                <a:chOff x="6841308" y="3500663"/>
                <a:chExt cx="783772" cy="3360057"/>
              </a:xfrm>
            </p:grpSpPr>
            <p:sp>
              <p:nvSpPr>
                <p:cNvPr id="366" name="Rectangle: Top Corners Rounded 48">
                  <a:extLst>
                    <a:ext uri="{FF2B5EF4-FFF2-40B4-BE49-F238E27FC236}">
                      <a16:creationId xmlns:a16="http://schemas.microsoft.com/office/drawing/2014/main" id="{448A87CF-F7B7-DE45-BB63-2CC59C7048DB}"/>
                    </a:ext>
                  </a:extLst>
                </p:cNvPr>
                <p:cNvSpPr/>
                <p:nvPr/>
              </p:nvSpPr>
              <p:spPr>
                <a:xfrm>
                  <a:off x="6841308" y="3500663"/>
                  <a:ext cx="783772" cy="3360057"/>
                </a:xfrm>
                <a:prstGeom prst="round2SameRect">
                  <a:avLst>
                    <a:gd name="adj1" fmla="val 27778"/>
                    <a:gd name="adj2" fmla="val 0"/>
                  </a:avLst>
                </a:pr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7" name="Group 366">
                  <a:extLst>
                    <a:ext uri="{FF2B5EF4-FFF2-40B4-BE49-F238E27FC236}">
                      <a16:creationId xmlns:a16="http://schemas.microsoft.com/office/drawing/2014/main" id="{A33656DC-B9D9-4C45-BC45-8D6895696580}"/>
                    </a:ext>
                  </a:extLst>
                </p:cNvPr>
                <p:cNvGrpSpPr/>
                <p:nvPr/>
              </p:nvGrpSpPr>
              <p:grpSpPr>
                <a:xfrm>
                  <a:off x="7024551" y="3717470"/>
                  <a:ext cx="417286" cy="165100"/>
                  <a:chOff x="2438400" y="3721100"/>
                  <a:chExt cx="417286" cy="165100"/>
                </a:xfrm>
                <a:solidFill>
                  <a:srgbClr val="7B6F46"/>
                </a:solidFill>
              </p:grpSpPr>
              <p:sp>
                <p:nvSpPr>
                  <p:cNvPr id="416" name="Rectangle 415">
                    <a:extLst>
                      <a:ext uri="{FF2B5EF4-FFF2-40B4-BE49-F238E27FC236}">
                        <a16:creationId xmlns:a16="http://schemas.microsoft.com/office/drawing/2014/main" id="{DEADD018-36AA-1A4A-9378-2933045C1C3A}"/>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ectangle 416">
                    <a:extLst>
                      <a:ext uri="{FF2B5EF4-FFF2-40B4-BE49-F238E27FC236}">
                        <a16:creationId xmlns:a16="http://schemas.microsoft.com/office/drawing/2014/main" id="{9067F7E0-A0E3-CC42-B96C-5F96603712CC}"/>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Rectangle 417">
                    <a:extLst>
                      <a:ext uri="{FF2B5EF4-FFF2-40B4-BE49-F238E27FC236}">
                        <a16:creationId xmlns:a16="http://schemas.microsoft.com/office/drawing/2014/main" id="{B1AA126B-9375-9F41-A554-0A92BDD325BA}"/>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8" name="Group 367">
                  <a:extLst>
                    <a:ext uri="{FF2B5EF4-FFF2-40B4-BE49-F238E27FC236}">
                      <a16:creationId xmlns:a16="http://schemas.microsoft.com/office/drawing/2014/main" id="{8C3BDD79-E84D-9F47-95D7-0122EB380BA6}"/>
                    </a:ext>
                  </a:extLst>
                </p:cNvPr>
                <p:cNvGrpSpPr/>
                <p:nvPr/>
              </p:nvGrpSpPr>
              <p:grpSpPr>
                <a:xfrm>
                  <a:off x="7024551" y="3934277"/>
                  <a:ext cx="417286" cy="165100"/>
                  <a:chOff x="2438400" y="3721100"/>
                  <a:chExt cx="417286" cy="165100"/>
                </a:xfrm>
                <a:solidFill>
                  <a:srgbClr val="7B6F46"/>
                </a:solidFill>
              </p:grpSpPr>
              <p:sp>
                <p:nvSpPr>
                  <p:cNvPr id="413" name="Rectangle 412">
                    <a:extLst>
                      <a:ext uri="{FF2B5EF4-FFF2-40B4-BE49-F238E27FC236}">
                        <a16:creationId xmlns:a16="http://schemas.microsoft.com/office/drawing/2014/main" id="{D44DCC4C-5808-6F4F-A9C5-99BA6762785B}"/>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Rectangle 413">
                    <a:extLst>
                      <a:ext uri="{FF2B5EF4-FFF2-40B4-BE49-F238E27FC236}">
                        <a16:creationId xmlns:a16="http://schemas.microsoft.com/office/drawing/2014/main" id="{108EE14D-0E1F-6D4A-81C0-308F8F4C189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Rectangle 414">
                    <a:extLst>
                      <a:ext uri="{FF2B5EF4-FFF2-40B4-BE49-F238E27FC236}">
                        <a16:creationId xmlns:a16="http://schemas.microsoft.com/office/drawing/2014/main" id="{BFE197C6-552B-914B-8ED0-D059FC2BA0F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9" name="Group 368">
                  <a:extLst>
                    <a:ext uri="{FF2B5EF4-FFF2-40B4-BE49-F238E27FC236}">
                      <a16:creationId xmlns:a16="http://schemas.microsoft.com/office/drawing/2014/main" id="{DCCF7997-EA48-2C46-81FC-7CA32B382E88}"/>
                    </a:ext>
                  </a:extLst>
                </p:cNvPr>
                <p:cNvGrpSpPr/>
                <p:nvPr/>
              </p:nvGrpSpPr>
              <p:grpSpPr>
                <a:xfrm>
                  <a:off x="7024551" y="4151084"/>
                  <a:ext cx="417286" cy="165100"/>
                  <a:chOff x="2438400" y="3721100"/>
                  <a:chExt cx="417286" cy="165100"/>
                </a:xfrm>
                <a:solidFill>
                  <a:srgbClr val="7B6F46"/>
                </a:solidFill>
              </p:grpSpPr>
              <p:sp>
                <p:nvSpPr>
                  <p:cNvPr id="410" name="Rectangle 409">
                    <a:extLst>
                      <a:ext uri="{FF2B5EF4-FFF2-40B4-BE49-F238E27FC236}">
                        <a16:creationId xmlns:a16="http://schemas.microsoft.com/office/drawing/2014/main" id="{F8FDD1AA-B089-6E4C-8025-B807CF2443D9}"/>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Rectangle 410">
                    <a:extLst>
                      <a:ext uri="{FF2B5EF4-FFF2-40B4-BE49-F238E27FC236}">
                        <a16:creationId xmlns:a16="http://schemas.microsoft.com/office/drawing/2014/main" id="{336841E1-3515-7646-BCF5-F37ECD3F2D63}"/>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Rectangle 411">
                    <a:extLst>
                      <a:ext uri="{FF2B5EF4-FFF2-40B4-BE49-F238E27FC236}">
                        <a16:creationId xmlns:a16="http://schemas.microsoft.com/office/drawing/2014/main" id="{3347433F-EF64-2545-92CD-6A7C20C1996F}"/>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0" name="Group 369">
                  <a:extLst>
                    <a:ext uri="{FF2B5EF4-FFF2-40B4-BE49-F238E27FC236}">
                      <a16:creationId xmlns:a16="http://schemas.microsoft.com/office/drawing/2014/main" id="{D9C39E30-BD94-7540-82C1-999EE6C4D7E5}"/>
                    </a:ext>
                  </a:extLst>
                </p:cNvPr>
                <p:cNvGrpSpPr/>
                <p:nvPr/>
              </p:nvGrpSpPr>
              <p:grpSpPr>
                <a:xfrm>
                  <a:off x="7024551" y="4367891"/>
                  <a:ext cx="417286" cy="165100"/>
                  <a:chOff x="2438400" y="3721100"/>
                  <a:chExt cx="417286" cy="165100"/>
                </a:xfrm>
                <a:solidFill>
                  <a:srgbClr val="7B6F46"/>
                </a:solidFill>
              </p:grpSpPr>
              <p:sp>
                <p:nvSpPr>
                  <p:cNvPr id="407" name="Rectangle 406">
                    <a:extLst>
                      <a:ext uri="{FF2B5EF4-FFF2-40B4-BE49-F238E27FC236}">
                        <a16:creationId xmlns:a16="http://schemas.microsoft.com/office/drawing/2014/main" id="{AC38DF4B-1CEB-E340-AC2E-85CE54116D22}"/>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Rectangle 407">
                    <a:extLst>
                      <a:ext uri="{FF2B5EF4-FFF2-40B4-BE49-F238E27FC236}">
                        <a16:creationId xmlns:a16="http://schemas.microsoft.com/office/drawing/2014/main" id="{97F4A609-BB7B-DF46-BE09-4E88A83D250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Rectangle 408">
                    <a:extLst>
                      <a:ext uri="{FF2B5EF4-FFF2-40B4-BE49-F238E27FC236}">
                        <a16:creationId xmlns:a16="http://schemas.microsoft.com/office/drawing/2014/main" id="{846A7057-81E4-D648-A5B9-AA9B5DB762F1}"/>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1" name="Group 370">
                  <a:extLst>
                    <a:ext uri="{FF2B5EF4-FFF2-40B4-BE49-F238E27FC236}">
                      <a16:creationId xmlns:a16="http://schemas.microsoft.com/office/drawing/2014/main" id="{4B696C39-B9D1-6E41-BA94-2B5499698C22}"/>
                    </a:ext>
                  </a:extLst>
                </p:cNvPr>
                <p:cNvGrpSpPr/>
                <p:nvPr/>
              </p:nvGrpSpPr>
              <p:grpSpPr>
                <a:xfrm>
                  <a:off x="7024551" y="4584698"/>
                  <a:ext cx="417286" cy="165100"/>
                  <a:chOff x="2438400" y="3721100"/>
                  <a:chExt cx="417286" cy="165100"/>
                </a:xfrm>
                <a:solidFill>
                  <a:srgbClr val="7B6F46"/>
                </a:solidFill>
              </p:grpSpPr>
              <p:sp>
                <p:nvSpPr>
                  <p:cNvPr id="404" name="Rectangle 403">
                    <a:extLst>
                      <a:ext uri="{FF2B5EF4-FFF2-40B4-BE49-F238E27FC236}">
                        <a16:creationId xmlns:a16="http://schemas.microsoft.com/office/drawing/2014/main" id="{EC688482-CC2B-3A42-8000-140525EA4274}"/>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Rectangle 404">
                    <a:extLst>
                      <a:ext uri="{FF2B5EF4-FFF2-40B4-BE49-F238E27FC236}">
                        <a16:creationId xmlns:a16="http://schemas.microsoft.com/office/drawing/2014/main" id="{FBB5E7E1-DF29-2A4C-AE67-DE0B1245FA19}"/>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ectangle 405">
                    <a:extLst>
                      <a:ext uri="{FF2B5EF4-FFF2-40B4-BE49-F238E27FC236}">
                        <a16:creationId xmlns:a16="http://schemas.microsoft.com/office/drawing/2014/main" id="{1FD15E94-38F7-8B4F-B7AC-D0D984EDC9AD}"/>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2" name="Group 371">
                  <a:extLst>
                    <a:ext uri="{FF2B5EF4-FFF2-40B4-BE49-F238E27FC236}">
                      <a16:creationId xmlns:a16="http://schemas.microsoft.com/office/drawing/2014/main" id="{256B442B-E14C-144D-B796-870E2D3B0A06}"/>
                    </a:ext>
                  </a:extLst>
                </p:cNvPr>
                <p:cNvGrpSpPr/>
                <p:nvPr/>
              </p:nvGrpSpPr>
              <p:grpSpPr>
                <a:xfrm>
                  <a:off x="7024551" y="4801505"/>
                  <a:ext cx="417286" cy="165100"/>
                  <a:chOff x="2438400" y="3721100"/>
                  <a:chExt cx="417286" cy="165100"/>
                </a:xfrm>
                <a:solidFill>
                  <a:srgbClr val="7B6F46"/>
                </a:solidFill>
              </p:grpSpPr>
              <p:sp>
                <p:nvSpPr>
                  <p:cNvPr id="401" name="Rectangle 400">
                    <a:extLst>
                      <a:ext uri="{FF2B5EF4-FFF2-40B4-BE49-F238E27FC236}">
                        <a16:creationId xmlns:a16="http://schemas.microsoft.com/office/drawing/2014/main" id="{88F9636B-8602-4746-8303-AE6D825AB8EF}"/>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Rectangle 401">
                    <a:extLst>
                      <a:ext uri="{FF2B5EF4-FFF2-40B4-BE49-F238E27FC236}">
                        <a16:creationId xmlns:a16="http://schemas.microsoft.com/office/drawing/2014/main" id="{F05835BA-19A7-8F4C-BACA-50020BAF92E4}"/>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Rectangle 402">
                    <a:extLst>
                      <a:ext uri="{FF2B5EF4-FFF2-40B4-BE49-F238E27FC236}">
                        <a16:creationId xmlns:a16="http://schemas.microsoft.com/office/drawing/2014/main" id="{05CCD225-16EA-E447-9E6D-3D54A7C4A7A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3" name="Group 372">
                  <a:extLst>
                    <a:ext uri="{FF2B5EF4-FFF2-40B4-BE49-F238E27FC236}">
                      <a16:creationId xmlns:a16="http://schemas.microsoft.com/office/drawing/2014/main" id="{899082E8-56A2-034E-BAE2-1E4DF9CEADDB}"/>
                    </a:ext>
                  </a:extLst>
                </p:cNvPr>
                <p:cNvGrpSpPr/>
                <p:nvPr/>
              </p:nvGrpSpPr>
              <p:grpSpPr>
                <a:xfrm>
                  <a:off x="7024551" y="5018312"/>
                  <a:ext cx="417286" cy="165100"/>
                  <a:chOff x="2438400" y="3721100"/>
                  <a:chExt cx="417286" cy="165100"/>
                </a:xfrm>
                <a:solidFill>
                  <a:srgbClr val="7B6F46"/>
                </a:solidFill>
              </p:grpSpPr>
              <p:sp>
                <p:nvSpPr>
                  <p:cNvPr id="398" name="Rectangle 397">
                    <a:extLst>
                      <a:ext uri="{FF2B5EF4-FFF2-40B4-BE49-F238E27FC236}">
                        <a16:creationId xmlns:a16="http://schemas.microsoft.com/office/drawing/2014/main" id="{ECBA5E18-5E24-9941-827B-28BDD047D0AA}"/>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Rectangle 398">
                    <a:extLst>
                      <a:ext uri="{FF2B5EF4-FFF2-40B4-BE49-F238E27FC236}">
                        <a16:creationId xmlns:a16="http://schemas.microsoft.com/office/drawing/2014/main" id="{1090AC17-4A55-584A-B195-D3AC3FD9324B}"/>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Rectangle 399">
                    <a:extLst>
                      <a:ext uri="{FF2B5EF4-FFF2-40B4-BE49-F238E27FC236}">
                        <a16:creationId xmlns:a16="http://schemas.microsoft.com/office/drawing/2014/main" id="{B5659500-C042-B242-99AF-D26BC159B808}"/>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4" name="Group 373">
                  <a:extLst>
                    <a:ext uri="{FF2B5EF4-FFF2-40B4-BE49-F238E27FC236}">
                      <a16:creationId xmlns:a16="http://schemas.microsoft.com/office/drawing/2014/main" id="{948C0692-469B-5041-BCAF-B362B8CADCC6}"/>
                    </a:ext>
                  </a:extLst>
                </p:cNvPr>
                <p:cNvGrpSpPr/>
                <p:nvPr/>
              </p:nvGrpSpPr>
              <p:grpSpPr>
                <a:xfrm>
                  <a:off x="7024551" y="5235119"/>
                  <a:ext cx="417286" cy="165100"/>
                  <a:chOff x="2438400" y="3721100"/>
                  <a:chExt cx="417286" cy="165100"/>
                </a:xfrm>
                <a:solidFill>
                  <a:srgbClr val="7B6F46"/>
                </a:solidFill>
              </p:grpSpPr>
              <p:sp>
                <p:nvSpPr>
                  <p:cNvPr id="395" name="Rectangle 394">
                    <a:extLst>
                      <a:ext uri="{FF2B5EF4-FFF2-40B4-BE49-F238E27FC236}">
                        <a16:creationId xmlns:a16="http://schemas.microsoft.com/office/drawing/2014/main" id="{E5B20D42-D808-F244-9CCA-255BBFC5C685}"/>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Rectangle 395">
                    <a:extLst>
                      <a:ext uri="{FF2B5EF4-FFF2-40B4-BE49-F238E27FC236}">
                        <a16:creationId xmlns:a16="http://schemas.microsoft.com/office/drawing/2014/main" id="{C755B3BB-8FDF-CB44-93FC-7A939DB0EF6E}"/>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Rectangle 396">
                    <a:extLst>
                      <a:ext uri="{FF2B5EF4-FFF2-40B4-BE49-F238E27FC236}">
                        <a16:creationId xmlns:a16="http://schemas.microsoft.com/office/drawing/2014/main" id="{5EC3AC86-52BF-8D41-9B17-D16E11D8F93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5" name="Group 374">
                  <a:extLst>
                    <a:ext uri="{FF2B5EF4-FFF2-40B4-BE49-F238E27FC236}">
                      <a16:creationId xmlns:a16="http://schemas.microsoft.com/office/drawing/2014/main" id="{EBDAD262-B4F2-7843-B60D-C73EAF60FBE5}"/>
                    </a:ext>
                  </a:extLst>
                </p:cNvPr>
                <p:cNvGrpSpPr/>
                <p:nvPr/>
              </p:nvGrpSpPr>
              <p:grpSpPr>
                <a:xfrm>
                  <a:off x="7024551" y="5451926"/>
                  <a:ext cx="417286" cy="165100"/>
                  <a:chOff x="2438400" y="3721100"/>
                  <a:chExt cx="417286" cy="165100"/>
                </a:xfrm>
                <a:solidFill>
                  <a:srgbClr val="7B6F46"/>
                </a:solidFill>
              </p:grpSpPr>
              <p:sp>
                <p:nvSpPr>
                  <p:cNvPr id="392" name="Rectangle 391">
                    <a:extLst>
                      <a:ext uri="{FF2B5EF4-FFF2-40B4-BE49-F238E27FC236}">
                        <a16:creationId xmlns:a16="http://schemas.microsoft.com/office/drawing/2014/main" id="{8C7B23CB-F43C-074E-930C-A13893AA0EF9}"/>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Rectangle 392">
                    <a:extLst>
                      <a:ext uri="{FF2B5EF4-FFF2-40B4-BE49-F238E27FC236}">
                        <a16:creationId xmlns:a16="http://schemas.microsoft.com/office/drawing/2014/main" id="{567C1EB1-2014-D94A-82DF-96F80CE33305}"/>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Rectangle 393">
                    <a:extLst>
                      <a:ext uri="{FF2B5EF4-FFF2-40B4-BE49-F238E27FC236}">
                        <a16:creationId xmlns:a16="http://schemas.microsoft.com/office/drawing/2014/main" id="{55878478-19CA-754C-9CA1-ACE99169D1C3}"/>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6" name="Group 375">
                  <a:extLst>
                    <a:ext uri="{FF2B5EF4-FFF2-40B4-BE49-F238E27FC236}">
                      <a16:creationId xmlns:a16="http://schemas.microsoft.com/office/drawing/2014/main" id="{40CA84A6-422A-A940-9C23-B2C9ADDDF34C}"/>
                    </a:ext>
                  </a:extLst>
                </p:cNvPr>
                <p:cNvGrpSpPr/>
                <p:nvPr/>
              </p:nvGrpSpPr>
              <p:grpSpPr>
                <a:xfrm>
                  <a:off x="7024551" y="5668733"/>
                  <a:ext cx="417286" cy="165100"/>
                  <a:chOff x="2438400" y="3721100"/>
                  <a:chExt cx="417286" cy="165100"/>
                </a:xfrm>
                <a:solidFill>
                  <a:srgbClr val="7B6F46"/>
                </a:solidFill>
              </p:grpSpPr>
              <p:sp>
                <p:nvSpPr>
                  <p:cNvPr id="389" name="Rectangle 388">
                    <a:extLst>
                      <a:ext uri="{FF2B5EF4-FFF2-40B4-BE49-F238E27FC236}">
                        <a16:creationId xmlns:a16="http://schemas.microsoft.com/office/drawing/2014/main" id="{6035054B-B885-D04C-913B-D24AD801A63D}"/>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Rectangle 389">
                    <a:extLst>
                      <a:ext uri="{FF2B5EF4-FFF2-40B4-BE49-F238E27FC236}">
                        <a16:creationId xmlns:a16="http://schemas.microsoft.com/office/drawing/2014/main" id="{C85009A6-6CF9-4144-B3E1-239F278B9AED}"/>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Rectangle 390">
                    <a:extLst>
                      <a:ext uri="{FF2B5EF4-FFF2-40B4-BE49-F238E27FC236}">
                        <a16:creationId xmlns:a16="http://schemas.microsoft.com/office/drawing/2014/main" id="{A6FE77FA-785F-2245-89A8-0A3900284A95}"/>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7" name="Group 376">
                  <a:extLst>
                    <a:ext uri="{FF2B5EF4-FFF2-40B4-BE49-F238E27FC236}">
                      <a16:creationId xmlns:a16="http://schemas.microsoft.com/office/drawing/2014/main" id="{FA8ADAF8-F143-5345-9BC4-5880077AF212}"/>
                    </a:ext>
                  </a:extLst>
                </p:cNvPr>
                <p:cNvGrpSpPr/>
                <p:nvPr/>
              </p:nvGrpSpPr>
              <p:grpSpPr>
                <a:xfrm>
                  <a:off x="7024551" y="5885540"/>
                  <a:ext cx="417286" cy="165100"/>
                  <a:chOff x="2438400" y="3721100"/>
                  <a:chExt cx="417286" cy="165100"/>
                </a:xfrm>
                <a:solidFill>
                  <a:srgbClr val="7B6F46"/>
                </a:solidFill>
              </p:grpSpPr>
              <p:sp>
                <p:nvSpPr>
                  <p:cNvPr id="386" name="Rectangle 385">
                    <a:extLst>
                      <a:ext uri="{FF2B5EF4-FFF2-40B4-BE49-F238E27FC236}">
                        <a16:creationId xmlns:a16="http://schemas.microsoft.com/office/drawing/2014/main" id="{EBF96F65-DBE5-8D4E-9BB8-AEB921DE145C}"/>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Rectangle 386">
                    <a:extLst>
                      <a:ext uri="{FF2B5EF4-FFF2-40B4-BE49-F238E27FC236}">
                        <a16:creationId xmlns:a16="http://schemas.microsoft.com/office/drawing/2014/main" id="{D4B16D39-A09F-4A4E-80D5-FB34EAA85A48}"/>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Rectangle 387">
                    <a:extLst>
                      <a:ext uri="{FF2B5EF4-FFF2-40B4-BE49-F238E27FC236}">
                        <a16:creationId xmlns:a16="http://schemas.microsoft.com/office/drawing/2014/main" id="{CDF472FD-FDC5-6946-80F5-4866A78EDAFB}"/>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8" name="Group 377">
                  <a:extLst>
                    <a:ext uri="{FF2B5EF4-FFF2-40B4-BE49-F238E27FC236}">
                      <a16:creationId xmlns:a16="http://schemas.microsoft.com/office/drawing/2014/main" id="{91A07AE9-48E4-D14C-8870-47BDFD0A2DC3}"/>
                    </a:ext>
                  </a:extLst>
                </p:cNvPr>
                <p:cNvGrpSpPr/>
                <p:nvPr/>
              </p:nvGrpSpPr>
              <p:grpSpPr>
                <a:xfrm>
                  <a:off x="7024551" y="6102347"/>
                  <a:ext cx="417286" cy="165100"/>
                  <a:chOff x="2438400" y="3721100"/>
                  <a:chExt cx="417286" cy="165100"/>
                </a:xfrm>
                <a:solidFill>
                  <a:srgbClr val="7B6F46"/>
                </a:solidFill>
              </p:grpSpPr>
              <p:sp>
                <p:nvSpPr>
                  <p:cNvPr id="383" name="Rectangle 382">
                    <a:extLst>
                      <a:ext uri="{FF2B5EF4-FFF2-40B4-BE49-F238E27FC236}">
                        <a16:creationId xmlns:a16="http://schemas.microsoft.com/office/drawing/2014/main" id="{9731E851-9F60-9F41-9230-56B1E6E4F31F}"/>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Rectangle 383">
                    <a:extLst>
                      <a:ext uri="{FF2B5EF4-FFF2-40B4-BE49-F238E27FC236}">
                        <a16:creationId xmlns:a16="http://schemas.microsoft.com/office/drawing/2014/main" id="{9859DE2E-50CF-A949-B8F2-29A24EDF98BD}"/>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Rectangle 384">
                    <a:extLst>
                      <a:ext uri="{FF2B5EF4-FFF2-40B4-BE49-F238E27FC236}">
                        <a16:creationId xmlns:a16="http://schemas.microsoft.com/office/drawing/2014/main" id="{6E60A72B-1EC6-EE46-9153-BCA5440569D9}"/>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9" name="Group 378">
                  <a:extLst>
                    <a:ext uri="{FF2B5EF4-FFF2-40B4-BE49-F238E27FC236}">
                      <a16:creationId xmlns:a16="http://schemas.microsoft.com/office/drawing/2014/main" id="{9FBE43EA-CF91-0048-AF0E-4A325DD09984}"/>
                    </a:ext>
                  </a:extLst>
                </p:cNvPr>
                <p:cNvGrpSpPr/>
                <p:nvPr/>
              </p:nvGrpSpPr>
              <p:grpSpPr>
                <a:xfrm>
                  <a:off x="7024551" y="6319154"/>
                  <a:ext cx="417286" cy="165100"/>
                  <a:chOff x="2438400" y="3721100"/>
                  <a:chExt cx="417286" cy="165100"/>
                </a:xfrm>
                <a:solidFill>
                  <a:srgbClr val="7B6F46"/>
                </a:solidFill>
              </p:grpSpPr>
              <p:sp>
                <p:nvSpPr>
                  <p:cNvPr id="380" name="Rectangle 379">
                    <a:extLst>
                      <a:ext uri="{FF2B5EF4-FFF2-40B4-BE49-F238E27FC236}">
                        <a16:creationId xmlns:a16="http://schemas.microsoft.com/office/drawing/2014/main" id="{9B4DF97B-97A0-6C4F-9533-44824321D3D1}"/>
                      </a:ext>
                    </a:extLst>
                  </p:cNvPr>
                  <p:cNvSpPr/>
                  <p:nvPr/>
                </p:nvSpPr>
                <p:spPr>
                  <a:xfrm>
                    <a:off x="2438400"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Rectangle 380">
                    <a:extLst>
                      <a:ext uri="{FF2B5EF4-FFF2-40B4-BE49-F238E27FC236}">
                        <a16:creationId xmlns:a16="http://schemas.microsoft.com/office/drawing/2014/main" id="{B08B0430-754E-454D-B890-07C30CBE68B2}"/>
                      </a:ext>
                    </a:extLst>
                  </p:cNvPr>
                  <p:cNvSpPr/>
                  <p:nvPr/>
                </p:nvSpPr>
                <p:spPr>
                  <a:xfrm>
                    <a:off x="2608943"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Rectangle 381">
                    <a:extLst>
                      <a:ext uri="{FF2B5EF4-FFF2-40B4-BE49-F238E27FC236}">
                        <a16:creationId xmlns:a16="http://schemas.microsoft.com/office/drawing/2014/main" id="{FA17E9CA-1983-2843-8E40-C80C5B93331E}"/>
                      </a:ext>
                    </a:extLst>
                  </p:cNvPr>
                  <p:cNvSpPr/>
                  <p:nvPr/>
                </p:nvSpPr>
                <p:spPr>
                  <a:xfrm>
                    <a:off x="2779486" y="3721100"/>
                    <a:ext cx="76200" cy="165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41" name="Group 340">
                <a:extLst>
                  <a:ext uri="{FF2B5EF4-FFF2-40B4-BE49-F238E27FC236}">
                    <a16:creationId xmlns:a16="http://schemas.microsoft.com/office/drawing/2014/main" id="{D6CC35EB-EC59-8540-9BCD-A19DC07C1F2B}"/>
                  </a:ext>
                </a:extLst>
              </p:cNvPr>
              <p:cNvGrpSpPr/>
              <p:nvPr/>
            </p:nvGrpSpPr>
            <p:grpSpPr>
              <a:xfrm>
                <a:off x="4868348" y="5935992"/>
                <a:ext cx="447501" cy="799209"/>
                <a:chOff x="10234692" y="4320315"/>
                <a:chExt cx="895622" cy="1599534"/>
              </a:xfrm>
            </p:grpSpPr>
            <p:cxnSp>
              <p:nvCxnSpPr>
                <p:cNvPr id="358" name="Straight Connector 357">
                  <a:extLst>
                    <a:ext uri="{FF2B5EF4-FFF2-40B4-BE49-F238E27FC236}">
                      <a16:creationId xmlns:a16="http://schemas.microsoft.com/office/drawing/2014/main" id="{497A983F-8C38-6A4C-A8F6-936CBAAC8453}"/>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id="{6E80CC7C-8A86-C44A-A165-93A9B7C66B31}"/>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60" name="Group 359">
                  <a:extLst>
                    <a:ext uri="{FF2B5EF4-FFF2-40B4-BE49-F238E27FC236}">
                      <a16:creationId xmlns:a16="http://schemas.microsoft.com/office/drawing/2014/main" id="{9B1A9B6B-3F86-9D46-AF45-921477D490C5}"/>
                    </a:ext>
                  </a:extLst>
                </p:cNvPr>
                <p:cNvGrpSpPr/>
                <p:nvPr/>
              </p:nvGrpSpPr>
              <p:grpSpPr>
                <a:xfrm>
                  <a:off x="10234692" y="4320315"/>
                  <a:ext cx="895622" cy="592337"/>
                  <a:chOff x="11072892" y="4847819"/>
                  <a:chExt cx="895622" cy="592337"/>
                </a:xfrm>
              </p:grpSpPr>
              <p:sp>
                <p:nvSpPr>
                  <p:cNvPr id="363" name="Oval 362">
                    <a:extLst>
                      <a:ext uri="{FF2B5EF4-FFF2-40B4-BE49-F238E27FC236}">
                        <a16:creationId xmlns:a16="http://schemas.microsoft.com/office/drawing/2014/main" id="{0731B8FD-9EEB-204D-B9A4-861847E77FD6}"/>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id="{25ED8053-2177-0148-85DC-04656A8B6E2F}"/>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id="{7F32BE27-5307-F94C-BB92-F4FAAE1B133C}"/>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61" name="Straight Connector 360">
                  <a:extLst>
                    <a:ext uri="{FF2B5EF4-FFF2-40B4-BE49-F238E27FC236}">
                      <a16:creationId xmlns:a16="http://schemas.microsoft.com/office/drawing/2014/main" id="{7EA9843B-BBB3-2747-94EC-41F002B2EC34}"/>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62" name="Oval 361">
                  <a:extLst>
                    <a:ext uri="{FF2B5EF4-FFF2-40B4-BE49-F238E27FC236}">
                      <a16:creationId xmlns:a16="http://schemas.microsoft.com/office/drawing/2014/main" id="{49804F67-28F7-7C46-8779-AF964980C406}"/>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2" name="Group 341">
                <a:extLst>
                  <a:ext uri="{FF2B5EF4-FFF2-40B4-BE49-F238E27FC236}">
                    <a16:creationId xmlns:a16="http://schemas.microsoft.com/office/drawing/2014/main" id="{777D5DD8-FA31-8C46-B7CA-98B1B5D09D60}"/>
                  </a:ext>
                </a:extLst>
              </p:cNvPr>
              <p:cNvGrpSpPr/>
              <p:nvPr/>
            </p:nvGrpSpPr>
            <p:grpSpPr>
              <a:xfrm>
                <a:off x="51425" y="5870856"/>
                <a:ext cx="447501" cy="799209"/>
                <a:chOff x="10234692" y="4320315"/>
                <a:chExt cx="895622" cy="1599534"/>
              </a:xfrm>
            </p:grpSpPr>
            <p:cxnSp>
              <p:nvCxnSpPr>
                <p:cNvPr id="350" name="Straight Connector 349">
                  <a:extLst>
                    <a:ext uri="{FF2B5EF4-FFF2-40B4-BE49-F238E27FC236}">
                      <a16:creationId xmlns:a16="http://schemas.microsoft.com/office/drawing/2014/main" id="{CE200A1D-E75C-6845-8DB5-B728F43F98F0}"/>
                    </a:ext>
                  </a:extLst>
                </p:cNvPr>
                <p:cNvCxnSpPr>
                  <a:cxnSpLocks/>
                </p:cNvCxnSpPr>
                <p:nvPr/>
              </p:nvCxnSpPr>
              <p:spPr>
                <a:xfrm>
                  <a:off x="10701854" y="4724469"/>
                  <a:ext cx="0" cy="1195380"/>
                </a:xfrm>
                <a:prstGeom prst="line">
                  <a:avLst/>
                </a:prstGeom>
                <a:ln w="38100">
                  <a:solidFill>
                    <a:srgbClr val="352B2B"/>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2621654E-AE00-CC41-8C07-0C0D7444437F}"/>
                    </a:ext>
                  </a:extLst>
                </p:cNvPr>
                <p:cNvCxnSpPr>
                  <a:cxnSpLocks/>
                </p:cNvCxnSpPr>
                <p:nvPr/>
              </p:nvCxnSpPr>
              <p:spPr>
                <a:xfrm flipH="1">
                  <a:off x="10714560" y="4856111"/>
                  <a:ext cx="101370" cy="144977"/>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grpSp>
              <p:nvGrpSpPr>
                <p:cNvPr id="352" name="Group 351">
                  <a:extLst>
                    <a:ext uri="{FF2B5EF4-FFF2-40B4-BE49-F238E27FC236}">
                      <a16:creationId xmlns:a16="http://schemas.microsoft.com/office/drawing/2014/main" id="{AB9C2EBD-C869-B240-A702-C20ACAD1D446}"/>
                    </a:ext>
                  </a:extLst>
                </p:cNvPr>
                <p:cNvGrpSpPr/>
                <p:nvPr/>
              </p:nvGrpSpPr>
              <p:grpSpPr>
                <a:xfrm>
                  <a:off x="10234692" y="4320315"/>
                  <a:ext cx="895622" cy="592337"/>
                  <a:chOff x="11072892" y="4847819"/>
                  <a:chExt cx="895622" cy="592337"/>
                </a:xfrm>
              </p:grpSpPr>
              <p:sp>
                <p:nvSpPr>
                  <p:cNvPr id="355" name="Oval 354">
                    <a:extLst>
                      <a:ext uri="{FF2B5EF4-FFF2-40B4-BE49-F238E27FC236}">
                        <a16:creationId xmlns:a16="http://schemas.microsoft.com/office/drawing/2014/main" id="{7E77E39F-41E7-4B40-8912-2CBA748B06F5}"/>
                      </a:ext>
                    </a:extLst>
                  </p:cNvPr>
                  <p:cNvSpPr/>
                  <p:nvPr/>
                </p:nvSpPr>
                <p:spPr>
                  <a:xfrm>
                    <a:off x="11072892" y="4908730"/>
                    <a:ext cx="509509" cy="509508"/>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Oval 355">
                    <a:extLst>
                      <a:ext uri="{FF2B5EF4-FFF2-40B4-BE49-F238E27FC236}">
                        <a16:creationId xmlns:a16="http://schemas.microsoft.com/office/drawing/2014/main" id="{31B340AF-2A14-E341-8559-DF21040A61B3}"/>
                      </a:ext>
                    </a:extLst>
                  </p:cNvPr>
                  <p:cNvSpPr/>
                  <p:nvPr/>
                </p:nvSpPr>
                <p:spPr>
                  <a:xfrm>
                    <a:off x="11565469" y="5037111"/>
                    <a:ext cx="403045" cy="403045"/>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Oval 356">
                    <a:extLst>
                      <a:ext uri="{FF2B5EF4-FFF2-40B4-BE49-F238E27FC236}">
                        <a16:creationId xmlns:a16="http://schemas.microsoft.com/office/drawing/2014/main" id="{DFA19472-4116-7A43-902F-5A1050F43151}"/>
                      </a:ext>
                    </a:extLst>
                  </p:cNvPr>
                  <p:cNvSpPr/>
                  <p:nvPr/>
                </p:nvSpPr>
                <p:spPr>
                  <a:xfrm>
                    <a:off x="11446509" y="4847819"/>
                    <a:ext cx="324757" cy="3247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353" name="Straight Connector 352">
                  <a:extLst>
                    <a:ext uri="{FF2B5EF4-FFF2-40B4-BE49-F238E27FC236}">
                      <a16:creationId xmlns:a16="http://schemas.microsoft.com/office/drawing/2014/main" id="{7A4EE3E9-4FEC-DA4D-AF60-E46B7120E92B}"/>
                    </a:ext>
                  </a:extLst>
                </p:cNvPr>
                <p:cNvCxnSpPr>
                  <a:cxnSpLocks/>
                </p:cNvCxnSpPr>
                <p:nvPr/>
              </p:nvCxnSpPr>
              <p:spPr>
                <a:xfrm flipH="1" flipV="1">
                  <a:off x="10560844" y="5225595"/>
                  <a:ext cx="141009" cy="89875"/>
                </a:xfrm>
                <a:prstGeom prst="line">
                  <a:avLst/>
                </a:prstGeom>
                <a:ln w="28575">
                  <a:solidFill>
                    <a:srgbClr val="352B2B"/>
                  </a:solidFill>
                </a:ln>
              </p:spPr>
              <p:style>
                <a:lnRef idx="1">
                  <a:schemeClr val="accent1"/>
                </a:lnRef>
                <a:fillRef idx="0">
                  <a:schemeClr val="accent1"/>
                </a:fillRef>
                <a:effectRef idx="0">
                  <a:schemeClr val="accent1"/>
                </a:effectRef>
                <a:fontRef idx="minor">
                  <a:schemeClr val="tx1"/>
                </a:fontRef>
              </p:style>
            </p:cxnSp>
            <p:sp>
              <p:nvSpPr>
                <p:cNvPr id="354" name="Oval 353">
                  <a:extLst>
                    <a:ext uri="{FF2B5EF4-FFF2-40B4-BE49-F238E27FC236}">
                      <a16:creationId xmlns:a16="http://schemas.microsoft.com/office/drawing/2014/main" id="{06CD2AD6-DAF2-CB42-8872-444E5AADC437}"/>
                    </a:ext>
                  </a:extLst>
                </p:cNvPr>
                <p:cNvSpPr/>
                <p:nvPr/>
              </p:nvSpPr>
              <p:spPr>
                <a:xfrm>
                  <a:off x="10365890" y="5048735"/>
                  <a:ext cx="243056" cy="243056"/>
                </a:xfrm>
                <a:prstGeom prst="ellipse">
                  <a:avLst/>
                </a:prstGeom>
                <a:solidFill>
                  <a:srgbClr val="9A2C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43" name="Freeform: Shape 24">
                <a:extLst>
                  <a:ext uri="{FF2B5EF4-FFF2-40B4-BE49-F238E27FC236}">
                    <a16:creationId xmlns:a16="http://schemas.microsoft.com/office/drawing/2014/main" id="{961A4BDA-0FA2-244F-92D3-ED937D3C5231}"/>
                  </a:ext>
                </a:extLst>
              </p:cNvPr>
              <p:cNvSpPr/>
              <p:nvPr/>
            </p:nvSpPr>
            <p:spPr>
              <a:xfrm>
                <a:off x="4673756" y="6578876"/>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Freeform: Shape 26">
                <a:extLst>
                  <a:ext uri="{FF2B5EF4-FFF2-40B4-BE49-F238E27FC236}">
                    <a16:creationId xmlns:a16="http://schemas.microsoft.com/office/drawing/2014/main" id="{64A25D62-11D9-B645-8881-382A52F4F237}"/>
                  </a:ext>
                </a:extLst>
              </p:cNvPr>
              <p:cNvSpPr/>
              <p:nvPr/>
            </p:nvSpPr>
            <p:spPr>
              <a:xfrm>
                <a:off x="5204809" y="6530571"/>
                <a:ext cx="849509" cy="327429"/>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Freeform: Shape 27">
                <a:extLst>
                  <a:ext uri="{FF2B5EF4-FFF2-40B4-BE49-F238E27FC236}">
                    <a16:creationId xmlns:a16="http://schemas.microsoft.com/office/drawing/2014/main" id="{77A509AB-1383-E649-84E3-1992F92C0D83}"/>
                  </a:ext>
                </a:extLst>
              </p:cNvPr>
              <p:cNvSpPr/>
              <p:nvPr/>
            </p:nvSpPr>
            <p:spPr>
              <a:xfrm>
                <a:off x="9918810" y="6469554"/>
                <a:ext cx="947564" cy="388776"/>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Freeform: Shape 28">
                <a:extLst>
                  <a:ext uri="{FF2B5EF4-FFF2-40B4-BE49-F238E27FC236}">
                    <a16:creationId xmlns:a16="http://schemas.microsoft.com/office/drawing/2014/main" id="{B43C1583-9FBD-6944-AE0A-6507A2B1EE82}"/>
                  </a:ext>
                </a:extLst>
              </p:cNvPr>
              <p:cNvSpPr/>
              <p:nvPr/>
            </p:nvSpPr>
            <p:spPr>
              <a:xfrm>
                <a:off x="10809885" y="6554618"/>
                <a:ext cx="739430" cy="3033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Freeform: Shape 29">
                <a:extLst>
                  <a:ext uri="{FF2B5EF4-FFF2-40B4-BE49-F238E27FC236}">
                    <a16:creationId xmlns:a16="http://schemas.microsoft.com/office/drawing/2014/main" id="{C31C253B-4222-9549-A42D-97A40CD1FC7C}"/>
                  </a:ext>
                </a:extLst>
              </p:cNvPr>
              <p:cNvSpPr/>
              <p:nvPr/>
            </p:nvSpPr>
            <p:spPr>
              <a:xfrm>
                <a:off x="11439532" y="6455581"/>
                <a:ext cx="752468" cy="402984"/>
              </a:xfrm>
              <a:custGeom>
                <a:avLst/>
                <a:gdLst>
                  <a:gd name="connsiteX0" fmla="*/ 491094 w 752468"/>
                  <a:gd name="connsiteY0" fmla="*/ 0 h 402984"/>
                  <a:gd name="connsiteX1" fmla="*/ 682250 w 752468"/>
                  <a:gd name="connsiteY1" fmla="*/ 31669 h 402984"/>
                  <a:gd name="connsiteX2" fmla="*/ 752468 w 752468"/>
                  <a:gd name="connsiteY2" fmla="*/ 62944 h 402984"/>
                  <a:gd name="connsiteX3" fmla="*/ 752468 w 752468"/>
                  <a:gd name="connsiteY3" fmla="*/ 402984 h 402984"/>
                  <a:gd name="connsiteX4" fmla="*/ 0 w 752468"/>
                  <a:gd name="connsiteY4" fmla="*/ 402984 h 402984"/>
                  <a:gd name="connsiteX5" fmla="*/ 491094 w 752468"/>
                  <a:gd name="connsiteY5" fmla="*/ 0 h 40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468" h="402984">
                    <a:moveTo>
                      <a:pt x="491094" y="0"/>
                    </a:moveTo>
                    <a:cubicBezTo>
                      <a:pt x="558900" y="0"/>
                      <a:pt x="623496" y="11277"/>
                      <a:pt x="682250" y="31669"/>
                    </a:cubicBezTo>
                    <a:lnTo>
                      <a:pt x="752468" y="62944"/>
                    </a:lnTo>
                    <a:lnTo>
                      <a:pt x="752468" y="402984"/>
                    </a:lnTo>
                    <a:lnTo>
                      <a:pt x="0" y="402984"/>
                    </a:lnTo>
                    <a:cubicBezTo>
                      <a:pt x="0" y="180422"/>
                      <a:pt x="219870" y="0"/>
                      <a:pt x="491094"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Freeform: Shape 30">
                <a:extLst>
                  <a:ext uri="{FF2B5EF4-FFF2-40B4-BE49-F238E27FC236}">
                    <a16:creationId xmlns:a16="http://schemas.microsoft.com/office/drawing/2014/main" id="{A821270A-F3F6-8F40-93E0-B4CBC125C711}"/>
                  </a:ext>
                </a:extLst>
              </p:cNvPr>
              <p:cNvSpPr/>
              <p:nvPr/>
            </p:nvSpPr>
            <p:spPr>
              <a:xfrm>
                <a:off x="-665" y="6522479"/>
                <a:ext cx="229720" cy="340040"/>
              </a:xfrm>
              <a:custGeom>
                <a:avLst/>
                <a:gdLst>
                  <a:gd name="connsiteX0" fmla="*/ 0 w 229720"/>
                  <a:gd name="connsiteY0" fmla="*/ 0 h 340040"/>
                  <a:gd name="connsiteX1" fmla="*/ 13201 w 229720"/>
                  <a:gd name="connsiteY1" fmla="*/ 5880 h 340040"/>
                  <a:gd name="connsiteX2" fmla="*/ 229720 w 229720"/>
                  <a:gd name="connsiteY2" fmla="*/ 340040 h 340040"/>
                  <a:gd name="connsiteX3" fmla="*/ 0 w 229720"/>
                  <a:gd name="connsiteY3" fmla="*/ 340040 h 340040"/>
                </a:gdLst>
                <a:ahLst/>
                <a:cxnLst>
                  <a:cxn ang="0">
                    <a:pos x="connsiteX0" y="connsiteY0"/>
                  </a:cxn>
                  <a:cxn ang="0">
                    <a:pos x="connsiteX1" y="connsiteY1"/>
                  </a:cxn>
                  <a:cxn ang="0">
                    <a:pos x="connsiteX2" y="connsiteY2"/>
                  </a:cxn>
                  <a:cxn ang="0">
                    <a:pos x="connsiteX3" y="connsiteY3"/>
                  </a:cxn>
                </a:cxnLst>
                <a:rect l="l" t="t" r="r" b="b"/>
                <a:pathLst>
                  <a:path w="229720" h="340040">
                    <a:moveTo>
                      <a:pt x="0" y="0"/>
                    </a:moveTo>
                    <a:lnTo>
                      <a:pt x="13201" y="5880"/>
                    </a:lnTo>
                    <a:cubicBezTo>
                      <a:pt x="143833" y="78299"/>
                      <a:pt x="229720" y="200939"/>
                      <a:pt x="229720" y="340040"/>
                    </a:cubicBezTo>
                    <a:lnTo>
                      <a:pt x="0" y="340040"/>
                    </a:lnTo>
                    <a:close/>
                  </a:path>
                </a:pathLst>
              </a:custGeom>
              <a:solidFill>
                <a:srgbClr val="B577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Freeform: Shape 31">
                <a:extLst>
                  <a:ext uri="{FF2B5EF4-FFF2-40B4-BE49-F238E27FC236}">
                    <a16:creationId xmlns:a16="http://schemas.microsoft.com/office/drawing/2014/main" id="{2DC478CD-AFD4-E146-B463-58ED78551817}"/>
                  </a:ext>
                </a:extLst>
              </p:cNvPr>
              <p:cNvSpPr/>
              <p:nvPr/>
            </p:nvSpPr>
            <p:spPr>
              <a:xfrm>
                <a:off x="78690" y="6581381"/>
                <a:ext cx="719845" cy="281882"/>
              </a:xfrm>
              <a:custGeom>
                <a:avLst/>
                <a:gdLst>
                  <a:gd name="connsiteX0" fmla="*/ 476250 w 952500"/>
                  <a:gd name="connsiteY0" fmla="*/ 0 h 476250"/>
                  <a:gd name="connsiteX1" fmla="*/ 952500 w 952500"/>
                  <a:gd name="connsiteY1" fmla="*/ 476250 h 476250"/>
                  <a:gd name="connsiteX2" fmla="*/ 0 w 952500"/>
                  <a:gd name="connsiteY2" fmla="*/ 476250 h 476250"/>
                  <a:gd name="connsiteX3" fmla="*/ 476250 w 952500"/>
                  <a:gd name="connsiteY3" fmla="*/ 0 h 476250"/>
                </a:gdLst>
                <a:ahLst/>
                <a:cxnLst>
                  <a:cxn ang="0">
                    <a:pos x="connsiteX0" y="connsiteY0"/>
                  </a:cxn>
                  <a:cxn ang="0">
                    <a:pos x="connsiteX1" y="connsiteY1"/>
                  </a:cxn>
                  <a:cxn ang="0">
                    <a:pos x="connsiteX2" y="connsiteY2"/>
                  </a:cxn>
                  <a:cxn ang="0">
                    <a:pos x="connsiteX3" y="connsiteY3"/>
                  </a:cxn>
                </a:cxnLst>
                <a:rect l="l" t="t" r="r" b="b"/>
                <a:pathLst>
                  <a:path w="952500" h="476250">
                    <a:moveTo>
                      <a:pt x="476250" y="0"/>
                    </a:moveTo>
                    <a:cubicBezTo>
                      <a:pt x="739276" y="0"/>
                      <a:pt x="952500" y="213224"/>
                      <a:pt x="952500" y="476250"/>
                    </a:cubicBezTo>
                    <a:lnTo>
                      <a:pt x="0" y="476250"/>
                    </a:lnTo>
                    <a:cubicBezTo>
                      <a:pt x="0" y="213224"/>
                      <a:pt x="213224" y="0"/>
                      <a:pt x="476250" y="0"/>
                    </a:cubicBezTo>
                    <a:close/>
                  </a:path>
                </a:pathLst>
              </a:custGeom>
              <a:solidFill>
                <a:srgbClr val="6656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94" name="TextBox 1193">
            <a:extLst>
              <a:ext uri="{FF2B5EF4-FFF2-40B4-BE49-F238E27FC236}">
                <a16:creationId xmlns:a16="http://schemas.microsoft.com/office/drawing/2014/main" id="{BC91FE80-2B66-2741-9735-7832F03BD0E7}"/>
              </a:ext>
            </a:extLst>
          </p:cNvPr>
          <p:cNvSpPr txBox="1"/>
          <p:nvPr/>
        </p:nvSpPr>
        <p:spPr>
          <a:xfrm>
            <a:off x="12908805" y="1199654"/>
            <a:ext cx="4515395" cy="584775"/>
          </a:xfrm>
          <a:prstGeom prst="rect">
            <a:avLst/>
          </a:prstGeom>
          <a:noFill/>
        </p:spPr>
        <p:txBody>
          <a:bodyPr wrap="square" rtlCol="0">
            <a:spAutoFit/>
          </a:bodyPr>
          <a:lstStyle/>
          <a:p>
            <a:r>
              <a:rPr lang="en-US" sz="3200" b="1">
                <a:solidFill>
                  <a:srgbClr val="933C3C"/>
                </a:solidFill>
                <a:latin typeface="Century Gothic" panose="020B0502020202020204" pitchFamily="34" charset="0"/>
              </a:rPr>
              <a:t>Critical Path</a:t>
            </a:r>
            <a:endParaRPr lang="en-VN" sz="3200" b="1" dirty="0">
              <a:solidFill>
                <a:srgbClr val="933C3C"/>
              </a:solidFill>
              <a:latin typeface="Century Gothic" panose="020B0502020202020204" pitchFamily="34" charset="0"/>
            </a:endParaRPr>
          </a:p>
        </p:txBody>
      </p:sp>
      <p:sp>
        <p:nvSpPr>
          <p:cNvPr id="1195" name="TextBox 1194">
            <a:extLst>
              <a:ext uri="{FF2B5EF4-FFF2-40B4-BE49-F238E27FC236}">
                <a16:creationId xmlns:a16="http://schemas.microsoft.com/office/drawing/2014/main" id="{A0851F5B-0270-054D-87C4-C8530FB9FEDB}"/>
              </a:ext>
            </a:extLst>
          </p:cNvPr>
          <p:cNvSpPr txBox="1"/>
          <p:nvPr/>
        </p:nvSpPr>
        <p:spPr>
          <a:xfrm>
            <a:off x="14681730" y="2222194"/>
            <a:ext cx="2215470" cy="369332"/>
          </a:xfrm>
          <a:prstGeom prst="rect">
            <a:avLst/>
          </a:prstGeom>
          <a:noFill/>
        </p:spPr>
        <p:txBody>
          <a:bodyPr wrap="square" rtlCol="0">
            <a:spAutoFit/>
          </a:bodyPr>
          <a:lstStyle/>
          <a:p>
            <a:r>
              <a:rPr lang="en-VN" dirty="0">
                <a:solidFill>
                  <a:srgbClr val="933C3C"/>
                </a:solidFill>
                <a:latin typeface="Times New Roman" panose="02020603050405020304" pitchFamily="18" charset="0"/>
                <a:cs typeface="Times New Roman" panose="02020603050405020304" pitchFamily="18" charset="0"/>
              </a:rPr>
              <a:t>/</a:t>
            </a:r>
            <a:r>
              <a:rPr lang="en-US" dirty="0" err="1">
                <a:solidFill>
                  <a:srgbClr val="933C3C"/>
                </a:solidFill>
                <a:latin typeface="Times New Roman" panose="02020603050405020304" pitchFamily="18" charset="0"/>
                <a:cs typeface="Times New Roman" panose="02020603050405020304" pitchFamily="18" charset="0"/>
              </a:rPr>
              <a:t>krôs</a:t>
            </a:r>
            <a:r>
              <a:rPr lang="en-US" dirty="0">
                <a:solidFill>
                  <a:srgbClr val="933C3C"/>
                </a:solidFill>
                <a:latin typeface="Times New Roman" panose="02020603050405020304" pitchFamily="18" charset="0"/>
                <a:cs typeface="Times New Roman" panose="02020603050405020304" pitchFamily="18" charset="0"/>
              </a:rPr>
              <a:t>-ˈ</a:t>
            </a:r>
            <a:r>
              <a:rPr lang="en-US" dirty="0" err="1">
                <a:solidFill>
                  <a:srgbClr val="933C3C"/>
                </a:solidFill>
                <a:latin typeface="Times New Roman" panose="02020603050405020304" pitchFamily="18" charset="0"/>
                <a:cs typeface="Times New Roman" panose="02020603050405020304" pitchFamily="18" charset="0"/>
              </a:rPr>
              <a:t>kəlCH</a:t>
            </a:r>
            <a:r>
              <a:rPr lang="en-US" dirty="0">
                <a:solidFill>
                  <a:srgbClr val="933C3C"/>
                </a:solidFill>
                <a:latin typeface="Times New Roman" panose="02020603050405020304" pitchFamily="18" charset="0"/>
                <a:cs typeface="Times New Roman" panose="02020603050405020304" pitchFamily="18" charset="0"/>
              </a:rPr>
              <a:t>(</a:t>
            </a:r>
            <a:r>
              <a:rPr lang="en-US" dirty="0" err="1">
                <a:solidFill>
                  <a:srgbClr val="933C3C"/>
                </a:solidFill>
                <a:latin typeface="Times New Roman" panose="02020603050405020304" pitchFamily="18" charset="0"/>
                <a:cs typeface="Times New Roman" panose="02020603050405020304" pitchFamily="18" charset="0"/>
              </a:rPr>
              <a:t>ə</a:t>
            </a:r>
            <a:r>
              <a:rPr lang="en-US" dirty="0">
                <a:solidFill>
                  <a:srgbClr val="933C3C"/>
                </a:solidFill>
                <a:latin typeface="Times New Roman" panose="02020603050405020304" pitchFamily="18" charset="0"/>
                <a:cs typeface="Times New Roman" panose="02020603050405020304" pitchFamily="18" charset="0"/>
              </a:rPr>
              <a:t>)</a:t>
            </a:r>
            <a:r>
              <a:rPr lang="en-US" dirty="0" err="1">
                <a:solidFill>
                  <a:srgbClr val="933C3C"/>
                </a:solidFill>
                <a:latin typeface="Times New Roman" panose="02020603050405020304" pitchFamily="18" charset="0"/>
                <a:cs typeface="Times New Roman" panose="02020603050405020304" pitchFamily="18" charset="0"/>
              </a:rPr>
              <a:t>rəl</a:t>
            </a:r>
            <a:r>
              <a:rPr lang="en-US" dirty="0">
                <a:solidFill>
                  <a:srgbClr val="933C3C"/>
                </a:solidFill>
                <a:latin typeface="Times New Roman" panose="02020603050405020304" pitchFamily="18" charset="0"/>
                <a:cs typeface="Times New Roman" panose="02020603050405020304" pitchFamily="18" charset="0"/>
              </a:rPr>
              <a:t>/</a:t>
            </a:r>
            <a:endParaRPr lang="en-VN" dirty="0">
              <a:solidFill>
                <a:srgbClr val="933C3C"/>
              </a:solidFill>
              <a:latin typeface="Times New Roman" panose="02020603050405020304" pitchFamily="18" charset="0"/>
              <a:cs typeface="Times New Roman" panose="02020603050405020304" pitchFamily="18" charset="0"/>
            </a:endParaRPr>
          </a:p>
        </p:txBody>
      </p:sp>
      <p:sp>
        <p:nvSpPr>
          <p:cNvPr id="1196" name="TextBox 1195">
            <a:extLst>
              <a:ext uri="{FF2B5EF4-FFF2-40B4-BE49-F238E27FC236}">
                <a16:creationId xmlns:a16="http://schemas.microsoft.com/office/drawing/2014/main" id="{1A69095A-4793-484C-9452-D09323C18769}"/>
              </a:ext>
            </a:extLst>
          </p:cNvPr>
          <p:cNvSpPr txBox="1"/>
          <p:nvPr/>
        </p:nvSpPr>
        <p:spPr>
          <a:xfrm>
            <a:off x="16105112" y="2679303"/>
            <a:ext cx="864096" cy="461665"/>
          </a:xfrm>
          <a:prstGeom prst="rect">
            <a:avLst/>
          </a:prstGeom>
          <a:noFill/>
        </p:spPr>
        <p:txBody>
          <a:bodyPr wrap="square" rtlCol="0">
            <a:spAutoFit/>
          </a:bodyPr>
          <a:lstStyle/>
          <a:p>
            <a:r>
              <a:rPr lang="en-VN" sz="2400" i="1" dirty="0">
                <a:solidFill>
                  <a:srgbClr val="933C3C"/>
                </a:solidFill>
                <a:latin typeface="Times New Roman" panose="02020603050405020304" pitchFamily="18" charset="0"/>
                <a:cs typeface="Times New Roman" panose="02020603050405020304" pitchFamily="18" charset="0"/>
              </a:rPr>
              <a:t>noun</a:t>
            </a:r>
          </a:p>
        </p:txBody>
      </p:sp>
      <p:sp>
        <p:nvSpPr>
          <p:cNvPr id="1197" name="Rounded Rectangle 1196">
            <a:extLst>
              <a:ext uri="{FF2B5EF4-FFF2-40B4-BE49-F238E27FC236}">
                <a16:creationId xmlns:a16="http://schemas.microsoft.com/office/drawing/2014/main" id="{5CD990C9-1F24-8449-AAAD-5F2D6EA7C092}"/>
              </a:ext>
            </a:extLst>
          </p:cNvPr>
          <p:cNvSpPr/>
          <p:nvPr/>
        </p:nvSpPr>
        <p:spPr>
          <a:xfrm>
            <a:off x="16717530" y="3282082"/>
            <a:ext cx="5364246" cy="1521762"/>
          </a:xfrm>
          <a:prstGeom prst="roundRect">
            <a:avLst>
              <a:gd name="adj" fmla="val 9762"/>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98" name="Rectangle 1197">
            <a:extLst>
              <a:ext uri="{FF2B5EF4-FFF2-40B4-BE49-F238E27FC236}">
                <a16:creationId xmlns:a16="http://schemas.microsoft.com/office/drawing/2014/main" id="{9B143FB8-9DD4-2546-AC8C-5854140646F3}"/>
              </a:ext>
            </a:extLst>
          </p:cNvPr>
          <p:cNvSpPr/>
          <p:nvPr/>
        </p:nvSpPr>
        <p:spPr>
          <a:xfrm>
            <a:off x="16919733" y="3525342"/>
            <a:ext cx="5084538" cy="1015663"/>
          </a:xfrm>
          <a:prstGeom prst="rect">
            <a:avLst/>
          </a:prstGeom>
        </p:spPr>
        <p:txBody>
          <a:bodyPr wrap="square">
            <a:spAutoFit/>
          </a:bodyPr>
          <a:lstStyle/>
          <a:p>
            <a:r>
              <a:rPr lang="en-US" sz="2000" dirty="0">
                <a:solidFill>
                  <a:srgbClr val="F4E0D9"/>
                </a:solidFill>
                <a:latin typeface="Times New Roman" panose="02020603050405020304" pitchFamily="18" charset="0"/>
                <a:cs typeface="Times New Roman" panose="02020603050405020304" pitchFamily="18" charset="0"/>
              </a:rPr>
              <a:t>a process of creating and sharing information among people from different cultural backgrounds</a:t>
            </a:r>
            <a:endParaRPr lang="en-VN" sz="2000" dirty="0">
              <a:solidFill>
                <a:srgbClr val="F4E0D9"/>
              </a:solidFill>
              <a:latin typeface="Times New Roman" panose="02020603050405020304" pitchFamily="18" charset="0"/>
              <a:cs typeface="Times New Roman" panose="02020603050405020304" pitchFamily="18" charset="0"/>
            </a:endParaRPr>
          </a:p>
        </p:txBody>
      </p:sp>
      <p:sp>
        <p:nvSpPr>
          <p:cNvPr id="2" name="Oval 1">
            <a:extLst>
              <a:ext uri="{FF2B5EF4-FFF2-40B4-BE49-F238E27FC236}">
                <a16:creationId xmlns:a16="http://schemas.microsoft.com/office/drawing/2014/main" id="{32411F10-9CED-444D-B4A8-67D3505436F0}"/>
              </a:ext>
            </a:extLst>
          </p:cNvPr>
          <p:cNvSpPr/>
          <p:nvPr/>
        </p:nvSpPr>
        <p:spPr>
          <a:xfrm>
            <a:off x="6881360" y="-1179512"/>
            <a:ext cx="3103072" cy="2005860"/>
          </a:xfrm>
          <a:prstGeom prst="ellipse">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00" name="TextBox 1199">
            <a:extLst>
              <a:ext uri="{FF2B5EF4-FFF2-40B4-BE49-F238E27FC236}">
                <a16:creationId xmlns:a16="http://schemas.microsoft.com/office/drawing/2014/main" id="{FCB8F80D-5985-4448-8590-2C70E769D924}"/>
              </a:ext>
            </a:extLst>
          </p:cNvPr>
          <p:cNvSpPr txBox="1"/>
          <p:nvPr/>
        </p:nvSpPr>
        <p:spPr>
          <a:xfrm>
            <a:off x="5710159" y="870728"/>
            <a:ext cx="11447754" cy="369332"/>
          </a:xfrm>
          <a:prstGeom prst="rect">
            <a:avLst/>
          </a:prstGeom>
          <a:noFill/>
        </p:spPr>
        <p:txBody>
          <a:bodyPr wrap="square">
            <a:spAutoFit/>
          </a:bodyPr>
          <a:lstStyle/>
          <a:p>
            <a:r>
              <a:rPr lang="vi-VN" sz="1800" b="1">
                <a:solidFill>
                  <a:srgbClr val="933C3C"/>
                </a:solidFill>
                <a:latin typeface="Century Gothic" panose="020B0502020202020204" pitchFamily="34" charset="0"/>
              </a:rPr>
              <a:t>Key Features of Angular</a:t>
            </a:r>
            <a:endParaRPr lang="en-VN" sz="1800" b="1" dirty="0">
              <a:solidFill>
                <a:srgbClr val="933C3C"/>
              </a:solidFill>
              <a:latin typeface="Century Gothic" panose="020B0502020202020204" pitchFamily="34" charset="0"/>
            </a:endParaRPr>
          </a:p>
        </p:txBody>
      </p:sp>
      <p:pic>
        <p:nvPicPr>
          <p:cNvPr id="2050" name="Picture 2" descr="Angular là gì? Ưu điểm và nhược điểm của Angular">
            <a:extLst>
              <a:ext uri="{FF2B5EF4-FFF2-40B4-BE49-F238E27FC236}">
                <a16:creationId xmlns:a16="http://schemas.microsoft.com/office/drawing/2014/main" id="{B78470A5-2E83-4C9A-865B-D533481DB5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11753" y="3320539"/>
            <a:ext cx="2892153" cy="1735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82437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Oval 168">
            <a:extLst>
              <a:ext uri="{FF2B5EF4-FFF2-40B4-BE49-F238E27FC236}">
                <a16:creationId xmlns:a16="http://schemas.microsoft.com/office/drawing/2014/main" id="{D8D9DA47-B2D4-7D42-AC23-A58377378DB7}"/>
              </a:ext>
            </a:extLst>
          </p:cNvPr>
          <p:cNvSpPr/>
          <p:nvPr/>
        </p:nvSpPr>
        <p:spPr>
          <a:xfrm>
            <a:off x="-6399173" y="-5539794"/>
            <a:ext cx="7272808" cy="6474912"/>
          </a:xfrm>
          <a:prstGeom prst="ellipse">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70" name="Oval 169">
            <a:extLst>
              <a:ext uri="{FF2B5EF4-FFF2-40B4-BE49-F238E27FC236}">
                <a16:creationId xmlns:a16="http://schemas.microsoft.com/office/drawing/2014/main" id="{86A1D23D-A999-A042-8060-BFCD5EFAED4C}"/>
              </a:ext>
            </a:extLst>
          </p:cNvPr>
          <p:cNvSpPr/>
          <p:nvPr/>
        </p:nvSpPr>
        <p:spPr>
          <a:xfrm>
            <a:off x="-7148154" y="6592333"/>
            <a:ext cx="9073008" cy="6710685"/>
          </a:xfrm>
          <a:prstGeom prst="ellipse">
            <a:avLst/>
          </a:prstGeom>
          <a:solidFill>
            <a:srgbClr val="93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64" name="Oval 163">
            <a:extLst>
              <a:ext uri="{FF2B5EF4-FFF2-40B4-BE49-F238E27FC236}">
                <a16:creationId xmlns:a16="http://schemas.microsoft.com/office/drawing/2014/main" id="{CA91CE65-3627-B343-AFF7-DAEB78F235AC}"/>
              </a:ext>
            </a:extLst>
          </p:cNvPr>
          <p:cNvSpPr/>
          <p:nvPr/>
        </p:nvSpPr>
        <p:spPr>
          <a:xfrm>
            <a:off x="3892629" y="-341791"/>
            <a:ext cx="9260155" cy="7199791"/>
          </a:xfrm>
          <a:prstGeom prst="ellipse">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grpSp>
        <p:nvGrpSpPr>
          <p:cNvPr id="77" name="Group 76">
            <a:extLst>
              <a:ext uri="{FF2B5EF4-FFF2-40B4-BE49-F238E27FC236}">
                <a16:creationId xmlns:a16="http://schemas.microsoft.com/office/drawing/2014/main" id="{6DB281E7-AEBA-654A-BDE6-9720EE265301}"/>
              </a:ext>
            </a:extLst>
          </p:cNvPr>
          <p:cNvGrpSpPr/>
          <p:nvPr/>
        </p:nvGrpSpPr>
        <p:grpSpPr>
          <a:xfrm>
            <a:off x="279796" y="211930"/>
            <a:ext cx="5105003" cy="9977099"/>
            <a:chOff x="257174" y="247650"/>
            <a:chExt cx="3248025" cy="6434138"/>
          </a:xfrm>
          <a:solidFill>
            <a:schemeClr val="bg1"/>
          </a:solidFill>
        </p:grpSpPr>
        <p:grpSp>
          <p:nvGrpSpPr>
            <p:cNvPr id="78" name="Group 77">
              <a:extLst>
                <a:ext uri="{FF2B5EF4-FFF2-40B4-BE49-F238E27FC236}">
                  <a16:creationId xmlns:a16="http://schemas.microsoft.com/office/drawing/2014/main" id="{6F5356D8-7385-ED4A-87AF-51DC982D0B56}"/>
                </a:ext>
              </a:extLst>
            </p:cNvPr>
            <p:cNvGrpSpPr/>
            <p:nvPr/>
          </p:nvGrpSpPr>
          <p:grpSpPr>
            <a:xfrm>
              <a:off x="257174" y="247650"/>
              <a:ext cx="3248025" cy="6434138"/>
              <a:chOff x="257174" y="247650"/>
              <a:chExt cx="3248025" cy="6434138"/>
            </a:xfrm>
            <a:grpFill/>
          </p:grpSpPr>
          <p:sp>
            <p:nvSpPr>
              <p:cNvPr id="80" name="Rectangle: Rounded Corners 8">
                <a:extLst>
                  <a:ext uri="{FF2B5EF4-FFF2-40B4-BE49-F238E27FC236}">
                    <a16:creationId xmlns:a16="http://schemas.microsoft.com/office/drawing/2014/main" id="{8D9C0079-CF68-E943-8ED3-AAFE50F5E4F0}"/>
                  </a:ext>
                </a:extLst>
              </p:cNvPr>
              <p:cNvSpPr/>
              <p:nvPr/>
            </p:nvSpPr>
            <p:spPr>
              <a:xfrm>
                <a:off x="257174" y="247650"/>
                <a:ext cx="3248025" cy="6362700"/>
              </a:xfrm>
              <a:prstGeom prst="roundRect">
                <a:avLst>
                  <a:gd name="adj" fmla="val 11080"/>
                </a:avLst>
              </a:prstGeom>
              <a:grp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1" name="Rectangle: Rounded Corners 18">
                <a:extLst>
                  <a:ext uri="{FF2B5EF4-FFF2-40B4-BE49-F238E27FC236}">
                    <a16:creationId xmlns:a16="http://schemas.microsoft.com/office/drawing/2014/main" id="{20EE1799-830C-8748-8D04-A9C2131642DD}"/>
                  </a:ext>
                </a:extLst>
              </p:cNvPr>
              <p:cNvSpPr/>
              <p:nvPr/>
            </p:nvSpPr>
            <p:spPr>
              <a:xfrm>
                <a:off x="366998" y="357187"/>
                <a:ext cx="3028376" cy="6143625"/>
              </a:xfrm>
              <a:prstGeom prst="roundRect">
                <a:avLst>
                  <a:gd name="adj" fmla="val 9252"/>
                </a:avLst>
              </a:prstGeom>
              <a:grp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2" name="Rectangle: Rounded Corners 5">
                <a:extLst>
                  <a:ext uri="{FF2B5EF4-FFF2-40B4-BE49-F238E27FC236}">
                    <a16:creationId xmlns:a16="http://schemas.microsoft.com/office/drawing/2014/main" id="{9A2187C9-F2AC-D946-AE02-F5C8A9B9695A}"/>
                  </a:ext>
                </a:extLst>
              </p:cNvPr>
              <p:cNvSpPr/>
              <p:nvPr/>
            </p:nvSpPr>
            <p:spPr>
              <a:xfrm>
                <a:off x="742951" y="6572250"/>
                <a:ext cx="2247900" cy="109538"/>
              </a:xfrm>
              <a:prstGeom prst="roundRect">
                <a:avLst>
                  <a:gd name="adj" fmla="val 0"/>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3" name="Rectangle: Rounded Corners 6">
                <a:extLst>
                  <a:ext uri="{FF2B5EF4-FFF2-40B4-BE49-F238E27FC236}">
                    <a16:creationId xmlns:a16="http://schemas.microsoft.com/office/drawing/2014/main" id="{12562032-7F2A-E246-BDA3-669B2F93A611}"/>
                  </a:ext>
                </a:extLst>
              </p:cNvPr>
              <p:cNvSpPr/>
              <p:nvPr/>
            </p:nvSpPr>
            <p:spPr>
              <a:xfrm>
                <a:off x="612759" y="6572250"/>
                <a:ext cx="166687" cy="76200"/>
              </a:xfrm>
              <a:prstGeom prst="roundRect">
                <a:avLst>
                  <a:gd name="adj" fmla="val 50000"/>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4" name="Rectangle: Rounded Corners 23">
                <a:extLst>
                  <a:ext uri="{FF2B5EF4-FFF2-40B4-BE49-F238E27FC236}">
                    <a16:creationId xmlns:a16="http://schemas.microsoft.com/office/drawing/2014/main" id="{61BDBE0A-D0DA-BC42-931D-FD9358B5691B}"/>
                  </a:ext>
                </a:extLst>
              </p:cNvPr>
              <p:cNvSpPr/>
              <p:nvPr/>
            </p:nvSpPr>
            <p:spPr>
              <a:xfrm>
                <a:off x="2932097" y="6572250"/>
                <a:ext cx="166687" cy="76200"/>
              </a:xfrm>
              <a:prstGeom prst="roundRect">
                <a:avLst>
                  <a:gd name="adj" fmla="val 50000"/>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sp>
          <p:nvSpPr>
            <p:cNvPr id="79" name="Oval 78">
              <a:extLst>
                <a:ext uri="{FF2B5EF4-FFF2-40B4-BE49-F238E27FC236}">
                  <a16:creationId xmlns:a16="http://schemas.microsoft.com/office/drawing/2014/main" id="{657775D6-8CC3-274B-90B4-8B245388387D}"/>
                </a:ext>
              </a:extLst>
            </p:cNvPr>
            <p:cNvSpPr/>
            <p:nvPr/>
          </p:nvSpPr>
          <p:spPr>
            <a:xfrm>
              <a:off x="527050" y="482495"/>
              <a:ext cx="215901" cy="215900"/>
            </a:xfrm>
            <a:prstGeom prst="ellipse">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sp>
        <p:nvSpPr>
          <p:cNvPr id="87" name="TextBox 86">
            <a:extLst>
              <a:ext uri="{FF2B5EF4-FFF2-40B4-BE49-F238E27FC236}">
                <a16:creationId xmlns:a16="http://schemas.microsoft.com/office/drawing/2014/main" id="{8F239254-8E13-2345-93E3-A7FDA9BE5726}"/>
              </a:ext>
            </a:extLst>
          </p:cNvPr>
          <p:cNvSpPr txBox="1"/>
          <p:nvPr/>
        </p:nvSpPr>
        <p:spPr>
          <a:xfrm>
            <a:off x="623392" y="980728"/>
            <a:ext cx="1930337" cy="923330"/>
          </a:xfrm>
          <a:prstGeom prst="rect">
            <a:avLst/>
          </a:prstGeom>
          <a:noFill/>
        </p:spPr>
        <p:txBody>
          <a:bodyPr wrap="none" rtlCol="0">
            <a:spAutoFit/>
          </a:bodyPr>
          <a:lstStyle/>
          <a:p>
            <a:r>
              <a:rPr lang="en-MY" sz="5400" b="1" dirty="0">
                <a:solidFill>
                  <a:schemeClr val="bg1"/>
                </a:solidFill>
                <a:latin typeface="Century Gothic" panose="020B0502020202020204" pitchFamily="34" charset="0"/>
              </a:rPr>
              <a:t>12:30</a:t>
            </a:r>
            <a:endParaRPr lang="en-MY" sz="1400" b="1" dirty="0">
              <a:solidFill>
                <a:schemeClr val="bg1"/>
              </a:solidFill>
              <a:latin typeface="Century Gothic" panose="020B0502020202020204" pitchFamily="34" charset="0"/>
            </a:endParaRPr>
          </a:p>
        </p:txBody>
      </p:sp>
      <p:grpSp>
        <p:nvGrpSpPr>
          <p:cNvPr id="88" name="Group 87">
            <a:extLst>
              <a:ext uri="{FF2B5EF4-FFF2-40B4-BE49-F238E27FC236}">
                <a16:creationId xmlns:a16="http://schemas.microsoft.com/office/drawing/2014/main" id="{3249D86F-1E81-D045-B410-5D2D03FE16F1}"/>
              </a:ext>
            </a:extLst>
          </p:cNvPr>
          <p:cNvGrpSpPr/>
          <p:nvPr/>
        </p:nvGrpSpPr>
        <p:grpSpPr>
          <a:xfrm>
            <a:off x="1127448" y="332656"/>
            <a:ext cx="404676" cy="589728"/>
            <a:chOff x="8440843" y="3375299"/>
            <a:chExt cx="1048603" cy="1542013"/>
          </a:xfrm>
        </p:grpSpPr>
        <p:sp>
          <p:nvSpPr>
            <p:cNvPr id="89" name="Rectangle: Rounded Corners 50">
              <a:extLst>
                <a:ext uri="{FF2B5EF4-FFF2-40B4-BE49-F238E27FC236}">
                  <a16:creationId xmlns:a16="http://schemas.microsoft.com/office/drawing/2014/main" id="{9A4CE18B-763E-9E4F-9FAE-14B36A0222B1}"/>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pic>
          <p:nvPicPr>
            <p:cNvPr id="90" name="Picture 89">
              <a:extLst>
                <a:ext uri="{FF2B5EF4-FFF2-40B4-BE49-F238E27FC236}">
                  <a16:creationId xmlns:a16="http://schemas.microsoft.com/office/drawing/2014/main" id="{58A030DC-9120-0148-906D-27CDA1528697}"/>
                </a:ext>
              </a:extLst>
            </p:cNvPr>
            <p:cNvPicPr>
              <a:picLocks noChangeAspect="1"/>
            </p:cNvPicPr>
            <p:nvPr/>
          </p:nvPicPr>
          <p:blipFill>
            <a:blip r:embed="rId2"/>
            <a:stretch>
              <a:fillRect/>
            </a:stretch>
          </p:blipFill>
          <p:spPr>
            <a:xfrm>
              <a:off x="8440843" y="3375299"/>
              <a:ext cx="1048603" cy="1182728"/>
            </a:xfrm>
            <a:prstGeom prst="rect">
              <a:avLst/>
            </a:prstGeom>
          </p:spPr>
        </p:pic>
      </p:grpSp>
      <p:sp>
        <p:nvSpPr>
          <p:cNvPr id="93" name="TextBox 92">
            <a:extLst>
              <a:ext uri="{FF2B5EF4-FFF2-40B4-BE49-F238E27FC236}">
                <a16:creationId xmlns:a16="http://schemas.microsoft.com/office/drawing/2014/main" id="{2E9A37FD-805B-7C4D-9F7B-69FB56A5265E}"/>
              </a:ext>
            </a:extLst>
          </p:cNvPr>
          <p:cNvSpPr txBox="1"/>
          <p:nvPr/>
        </p:nvSpPr>
        <p:spPr>
          <a:xfrm>
            <a:off x="6146095" y="400708"/>
            <a:ext cx="4515395" cy="584775"/>
          </a:xfrm>
          <a:prstGeom prst="rect">
            <a:avLst/>
          </a:prstGeom>
          <a:noFill/>
        </p:spPr>
        <p:txBody>
          <a:bodyPr wrap="square" rtlCol="0">
            <a:spAutoFit/>
          </a:bodyPr>
          <a:lstStyle/>
          <a:p>
            <a:r>
              <a:rPr lang="en-US" sz="3200" b="1" dirty="0">
                <a:solidFill>
                  <a:srgbClr val="00B0F0"/>
                </a:solidFill>
                <a:latin typeface="Century Gothic" panose="020B0502020202020204" pitchFamily="34" charset="0"/>
              </a:rPr>
              <a:t>Key Features of React</a:t>
            </a:r>
          </a:p>
        </p:txBody>
      </p:sp>
      <p:sp>
        <p:nvSpPr>
          <p:cNvPr id="2" name="TextBox 1">
            <a:extLst>
              <a:ext uri="{FF2B5EF4-FFF2-40B4-BE49-F238E27FC236}">
                <a16:creationId xmlns:a16="http://schemas.microsoft.com/office/drawing/2014/main" id="{D8E41F6E-D808-8645-95EB-0AE2132FC767}"/>
              </a:ext>
            </a:extLst>
          </p:cNvPr>
          <p:cNvSpPr txBox="1"/>
          <p:nvPr/>
        </p:nvSpPr>
        <p:spPr>
          <a:xfrm>
            <a:off x="1207664" y="2132856"/>
            <a:ext cx="3664200" cy="369332"/>
          </a:xfrm>
          <a:prstGeom prst="rect">
            <a:avLst/>
          </a:prstGeom>
          <a:noFill/>
        </p:spPr>
        <p:txBody>
          <a:bodyPr wrap="square" rtlCol="0">
            <a:spAutoFit/>
          </a:bodyPr>
          <a:lstStyle/>
          <a:p>
            <a:r>
              <a:rPr lang="en-US" dirty="0">
                <a:solidFill>
                  <a:schemeClr val="bg1"/>
                </a:solidFill>
                <a:latin typeface="Century Gothic" panose="020B0502020202020204" pitchFamily="34" charset="0"/>
              </a:rPr>
              <a:t>Calculate critical path</a:t>
            </a:r>
            <a:endParaRPr lang="en-VN" dirty="0">
              <a:solidFill>
                <a:schemeClr val="bg1"/>
              </a:solidFill>
              <a:latin typeface="Century Gothic" panose="020B0502020202020204" pitchFamily="34" charset="0"/>
            </a:endParaRPr>
          </a:p>
        </p:txBody>
      </p:sp>
      <p:grpSp>
        <p:nvGrpSpPr>
          <p:cNvPr id="97" name="Group 96">
            <a:extLst>
              <a:ext uri="{FF2B5EF4-FFF2-40B4-BE49-F238E27FC236}">
                <a16:creationId xmlns:a16="http://schemas.microsoft.com/office/drawing/2014/main" id="{E5467F2D-9354-B140-BB9A-4126C8C5422B}"/>
              </a:ext>
            </a:extLst>
          </p:cNvPr>
          <p:cNvGrpSpPr/>
          <p:nvPr/>
        </p:nvGrpSpPr>
        <p:grpSpPr>
          <a:xfrm>
            <a:off x="1045019" y="3165054"/>
            <a:ext cx="3466805" cy="2993692"/>
            <a:chOff x="6536962" y="1844824"/>
            <a:chExt cx="3600400" cy="3109056"/>
          </a:xfrm>
        </p:grpSpPr>
        <p:sp>
          <p:nvSpPr>
            <p:cNvPr id="98" name="Oval 97">
              <a:extLst>
                <a:ext uri="{FF2B5EF4-FFF2-40B4-BE49-F238E27FC236}">
                  <a16:creationId xmlns:a16="http://schemas.microsoft.com/office/drawing/2014/main" id="{CBA4D583-EB8D-4A41-9896-3822977AF02A}"/>
                </a:ext>
              </a:extLst>
            </p:cNvPr>
            <p:cNvSpPr/>
            <p:nvPr/>
          </p:nvSpPr>
          <p:spPr>
            <a:xfrm>
              <a:off x="6536962" y="2349881"/>
              <a:ext cx="3600400" cy="2603999"/>
            </a:xfrm>
            <a:prstGeom prst="ellipse">
              <a:avLst/>
            </a:prstGeom>
            <a:solidFill>
              <a:schemeClr val="accent4">
                <a:lumMod val="20000"/>
                <a:lumOff val="80000"/>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99" name="Group 98">
              <a:extLst>
                <a:ext uri="{FF2B5EF4-FFF2-40B4-BE49-F238E27FC236}">
                  <a16:creationId xmlns:a16="http://schemas.microsoft.com/office/drawing/2014/main" id="{8B1CA64A-6A95-EF49-8938-AFFF81748F86}"/>
                </a:ext>
              </a:extLst>
            </p:cNvPr>
            <p:cNvGrpSpPr/>
            <p:nvPr/>
          </p:nvGrpSpPr>
          <p:grpSpPr>
            <a:xfrm>
              <a:off x="6888088" y="1844824"/>
              <a:ext cx="3196555" cy="2790003"/>
              <a:chOff x="6888088" y="1844824"/>
              <a:chExt cx="3196555" cy="2790003"/>
            </a:xfrm>
          </p:grpSpPr>
          <p:sp>
            <p:nvSpPr>
              <p:cNvPr id="100" name="Graphic 3">
                <a:extLst>
                  <a:ext uri="{FF2B5EF4-FFF2-40B4-BE49-F238E27FC236}">
                    <a16:creationId xmlns:a16="http://schemas.microsoft.com/office/drawing/2014/main" id="{641242E5-2096-6646-9E9A-3252235F716F}"/>
                  </a:ext>
                </a:extLst>
              </p:cNvPr>
              <p:cNvSpPr/>
              <p:nvPr/>
            </p:nvSpPr>
            <p:spPr>
              <a:xfrm>
                <a:off x="7355921" y="2816064"/>
                <a:ext cx="101451" cy="379157"/>
              </a:xfrm>
              <a:custGeom>
                <a:avLst/>
                <a:gdLst>
                  <a:gd name="connsiteX0" fmla="*/ 62123 w 101451"/>
                  <a:gd name="connsiteY0" fmla="*/ -117 h 379157"/>
                  <a:gd name="connsiteX1" fmla="*/ 39614 w 101451"/>
                  <a:gd name="connsiteY1" fmla="*/ 407 h 379157"/>
                  <a:gd name="connsiteX2" fmla="*/ 34208 w 101451"/>
                  <a:gd name="connsiteY2" fmla="*/ 4673 h 379157"/>
                  <a:gd name="connsiteX3" fmla="*/ 19849 w 101451"/>
                  <a:gd name="connsiteY3" fmla="*/ 112466 h 379157"/>
                  <a:gd name="connsiteX4" fmla="*/ 10586 w 101451"/>
                  <a:gd name="connsiteY4" fmla="*/ 133819 h 379157"/>
                  <a:gd name="connsiteX5" fmla="*/ 119 w 101451"/>
                  <a:gd name="connsiteY5" fmla="*/ 169391 h 379157"/>
                  <a:gd name="connsiteX6" fmla="*/ 119 w 101451"/>
                  <a:gd name="connsiteY6" fmla="*/ 352496 h 379157"/>
                  <a:gd name="connsiteX7" fmla="*/ 17938 w 101451"/>
                  <a:gd name="connsiteY7" fmla="*/ 376911 h 379157"/>
                  <a:gd name="connsiteX8" fmla="*/ 85500 w 101451"/>
                  <a:gd name="connsiteY8" fmla="*/ 376911 h 379157"/>
                  <a:gd name="connsiteX9" fmla="*/ 100504 w 101451"/>
                  <a:gd name="connsiteY9" fmla="*/ 351540 h 379157"/>
                  <a:gd name="connsiteX10" fmla="*/ 100504 w 101451"/>
                  <a:gd name="connsiteY10" fmla="*/ 171246 h 379157"/>
                  <a:gd name="connsiteX11" fmla="*/ 91242 w 101451"/>
                  <a:gd name="connsiteY11" fmla="*/ 135396 h 379157"/>
                  <a:gd name="connsiteX12" fmla="*/ 82254 w 101451"/>
                  <a:gd name="connsiteY12" fmla="*/ 114164 h 379157"/>
                  <a:gd name="connsiteX13" fmla="*/ 67341 w 101451"/>
                  <a:gd name="connsiteY13" fmla="*/ 4114 h 379157"/>
                  <a:gd name="connsiteX14" fmla="*/ 62123 w 101451"/>
                  <a:gd name="connsiteY14" fmla="*/ -117 h 3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57">
                    <a:moveTo>
                      <a:pt x="62123" y="-117"/>
                    </a:moveTo>
                    <a:cubicBezTo>
                      <a:pt x="54644" y="634"/>
                      <a:pt x="47118" y="813"/>
                      <a:pt x="39614" y="407"/>
                    </a:cubicBezTo>
                    <a:cubicBezTo>
                      <a:pt x="36952" y="114"/>
                      <a:pt x="34548" y="2014"/>
                      <a:pt x="34208" y="4673"/>
                    </a:cubicBezTo>
                    <a:lnTo>
                      <a:pt x="19849" y="112466"/>
                    </a:lnTo>
                    <a:cubicBezTo>
                      <a:pt x="18745" y="120291"/>
                      <a:pt x="15543" y="127671"/>
                      <a:pt x="10586" y="133819"/>
                    </a:cubicBezTo>
                    <a:cubicBezTo>
                      <a:pt x="2327" y="143714"/>
                      <a:pt x="-1465" y="156596"/>
                      <a:pt x="119" y="169391"/>
                    </a:cubicBezTo>
                    <a:lnTo>
                      <a:pt x="119" y="352496"/>
                    </a:lnTo>
                    <a:cubicBezTo>
                      <a:pt x="119" y="352496"/>
                      <a:pt x="-806" y="376911"/>
                      <a:pt x="17938" y="376911"/>
                    </a:cubicBezTo>
                    <a:cubicBezTo>
                      <a:pt x="40368" y="379732"/>
                      <a:pt x="63065" y="379732"/>
                      <a:pt x="85500" y="376911"/>
                    </a:cubicBezTo>
                    <a:cubicBezTo>
                      <a:pt x="85500" y="376911"/>
                      <a:pt x="100504" y="374068"/>
                      <a:pt x="100504" y="351540"/>
                    </a:cubicBezTo>
                    <a:lnTo>
                      <a:pt x="100504" y="171246"/>
                    </a:lnTo>
                    <a:cubicBezTo>
                      <a:pt x="102821" y="158513"/>
                      <a:pt x="99435" y="145408"/>
                      <a:pt x="91242" y="135396"/>
                    </a:cubicBezTo>
                    <a:cubicBezTo>
                      <a:pt x="86451" y="129221"/>
                      <a:pt x="83353" y="121907"/>
                      <a:pt x="82254" y="114164"/>
                    </a:cubicBezTo>
                    <a:lnTo>
                      <a:pt x="67341" y="4114"/>
                    </a:lnTo>
                    <a:cubicBezTo>
                      <a:pt x="66992" y="1546"/>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101" name="Graphic 3">
                <a:extLst>
                  <a:ext uri="{FF2B5EF4-FFF2-40B4-BE49-F238E27FC236}">
                    <a16:creationId xmlns:a16="http://schemas.microsoft.com/office/drawing/2014/main" id="{1F18A6CC-9695-264D-9D1B-052C6422108E}"/>
                  </a:ext>
                </a:extLst>
              </p:cNvPr>
              <p:cNvSpPr/>
              <p:nvPr/>
            </p:nvSpPr>
            <p:spPr>
              <a:xfrm>
                <a:off x="7352840" y="2812973"/>
                <a:ext cx="107628" cy="385333"/>
              </a:xfrm>
              <a:custGeom>
                <a:avLst/>
                <a:gdLst>
                  <a:gd name="connsiteX0" fmla="*/ 54732 w 107628"/>
                  <a:gd name="connsiteY0" fmla="*/ 385203 h 385333"/>
                  <a:gd name="connsiteX1" fmla="*/ 20818 w 107628"/>
                  <a:gd name="connsiteY1" fmla="*/ 383094 h 385333"/>
                  <a:gd name="connsiteX2" fmla="*/ 7297 w 107628"/>
                  <a:gd name="connsiteY2" fmla="*/ 377552 h 385333"/>
                  <a:gd name="connsiteX3" fmla="*/ 116 w 107628"/>
                  <a:gd name="connsiteY3" fmla="*/ 355470 h 385333"/>
                  <a:gd name="connsiteX4" fmla="*/ 111 w 107628"/>
                  <a:gd name="connsiteY4" fmla="*/ 172669 h 385333"/>
                  <a:gd name="connsiteX5" fmla="*/ 11298 w 107628"/>
                  <a:gd name="connsiteY5" fmla="*/ 134932 h 385333"/>
                  <a:gd name="connsiteX6" fmla="*/ 19876 w 107628"/>
                  <a:gd name="connsiteY6" fmla="*/ 115125 h 385333"/>
                  <a:gd name="connsiteX7" fmla="*/ 34230 w 107628"/>
                  <a:gd name="connsiteY7" fmla="*/ 7354 h 385333"/>
                  <a:gd name="connsiteX8" fmla="*/ 43031 w 107628"/>
                  <a:gd name="connsiteY8" fmla="*/ 428 h 385333"/>
                  <a:gd name="connsiteX9" fmla="*/ 64894 w 107628"/>
                  <a:gd name="connsiteY9" fmla="*/ -100 h 385333"/>
                  <a:gd name="connsiteX10" fmla="*/ 64981 w 107628"/>
                  <a:gd name="connsiteY10" fmla="*/ -109 h 385333"/>
                  <a:gd name="connsiteX11" fmla="*/ 73480 w 107628"/>
                  <a:gd name="connsiteY11" fmla="*/ 6786 h 385333"/>
                  <a:gd name="connsiteX12" fmla="*/ 88398 w 107628"/>
                  <a:gd name="connsiteY12" fmla="*/ 116841 h 385333"/>
                  <a:gd name="connsiteX13" fmla="*/ 96762 w 107628"/>
                  <a:gd name="connsiteY13" fmla="*/ 136591 h 385333"/>
                  <a:gd name="connsiteX14" fmla="*/ 106674 w 107628"/>
                  <a:gd name="connsiteY14" fmla="*/ 174613 h 385333"/>
                  <a:gd name="connsiteX15" fmla="*/ 106674 w 107628"/>
                  <a:gd name="connsiteY15" fmla="*/ 354631 h 385333"/>
                  <a:gd name="connsiteX16" fmla="*/ 89152 w 107628"/>
                  <a:gd name="connsiteY16" fmla="*/ 383041 h 385333"/>
                  <a:gd name="connsiteX17" fmla="*/ 54732 w 107628"/>
                  <a:gd name="connsiteY17" fmla="*/ 385203 h 385333"/>
                  <a:gd name="connsiteX18" fmla="*/ 42276 w 107628"/>
                  <a:gd name="connsiteY18" fmla="*/ 6572 h 385333"/>
                  <a:gd name="connsiteX19" fmla="*/ 40352 w 107628"/>
                  <a:gd name="connsiteY19" fmla="*/ 8153 h 385333"/>
                  <a:gd name="connsiteX20" fmla="*/ 25993 w 107628"/>
                  <a:gd name="connsiteY20" fmla="*/ 115963 h 385333"/>
                  <a:gd name="connsiteX21" fmla="*/ 16071 w 107628"/>
                  <a:gd name="connsiteY21" fmla="*/ 138853 h 385333"/>
                  <a:gd name="connsiteX22" fmla="*/ 6263 w 107628"/>
                  <a:gd name="connsiteY22" fmla="*/ 172102 h 385333"/>
                  <a:gd name="connsiteX23" fmla="*/ 6289 w 107628"/>
                  <a:gd name="connsiteY23" fmla="*/ 172482 h 385333"/>
                  <a:gd name="connsiteX24" fmla="*/ 6289 w 107628"/>
                  <a:gd name="connsiteY24" fmla="*/ 355588 h 385333"/>
                  <a:gd name="connsiteX25" fmla="*/ 11761 w 107628"/>
                  <a:gd name="connsiteY25" fmla="*/ 373282 h 385333"/>
                  <a:gd name="connsiteX26" fmla="*/ 21019 w 107628"/>
                  <a:gd name="connsiteY26" fmla="*/ 376915 h 385333"/>
                  <a:gd name="connsiteX27" fmla="*/ 21403 w 107628"/>
                  <a:gd name="connsiteY27" fmla="*/ 376937 h 385333"/>
                  <a:gd name="connsiteX28" fmla="*/ 88193 w 107628"/>
                  <a:gd name="connsiteY28" fmla="*/ 376937 h 385333"/>
                  <a:gd name="connsiteX29" fmla="*/ 100496 w 107628"/>
                  <a:gd name="connsiteY29" fmla="*/ 354631 h 385333"/>
                  <a:gd name="connsiteX30" fmla="*/ 100549 w 107628"/>
                  <a:gd name="connsiteY30" fmla="*/ 173783 h 385333"/>
                  <a:gd name="connsiteX31" fmla="*/ 91932 w 107628"/>
                  <a:gd name="connsiteY31" fmla="*/ 140447 h 385333"/>
                  <a:gd name="connsiteX32" fmla="*/ 82281 w 107628"/>
                  <a:gd name="connsiteY32" fmla="*/ 117688 h 385333"/>
                  <a:gd name="connsiteX33" fmla="*/ 67363 w 107628"/>
                  <a:gd name="connsiteY33" fmla="*/ 7620 h 385333"/>
                  <a:gd name="connsiteX34" fmla="*/ 65461 w 107628"/>
                  <a:gd name="connsiteY34" fmla="*/ 6052 h 385333"/>
                  <a:gd name="connsiteX35" fmla="*/ 42529 w 107628"/>
                  <a:gd name="connsiteY35" fmla="*/ 6585 h 385333"/>
                  <a:gd name="connsiteX36" fmla="*/ 42276 w 107628"/>
                  <a:gd name="connsiteY36" fmla="*/ 6572 h 385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8" h="385333">
                    <a:moveTo>
                      <a:pt x="54732" y="385203"/>
                    </a:moveTo>
                    <a:cubicBezTo>
                      <a:pt x="43393" y="385207"/>
                      <a:pt x="32066" y="384500"/>
                      <a:pt x="20818" y="383094"/>
                    </a:cubicBezTo>
                    <a:cubicBezTo>
                      <a:pt x="15735" y="383212"/>
                      <a:pt x="10836" y="381207"/>
                      <a:pt x="7297" y="377552"/>
                    </a:cubicBezTo>
                    <a:cubicBezTo>
                      <a:pt x="-329" y="369627"/>
                      <a:pt x="94" y="356046"/>
                      <a:pt x="116" y="355470"/>
                    </a:cubicBezTo>
                    <a:lnTo>
                      <a:pt x="111" y="172669"/>
                    </a:lnTo>
                    <a:cubicBezTo>
                      <a:pt x="-1494" y="159084"/>
                      <a:pt x="2550" y="145438"/>
                      <a:pt x="11298" y="134932"/>
                    </a:cubicBezTo>
                    <a:cubicBezTo>
                      <a:pt x="15888" y="129220"/>
                      <a:pt x="18851" y="122378"/>
                      <a:pt x="19876" y="115125"/>
                    </a:cubicBezTo>
                    <a:lnTo>
                      <a:pt x="34230" y="7354"/>
                    </a:lnTo>
                    <a:cubicBezTo>
                      <a:pt x="34811" y="3044"/>
                      <a:pt x="38707" y="-22"/>
                      <a:pt x="43031" y="428"/>
                    </a:cubicBezTo>
                    <a:cubicBezTo>
                      <a:pt x="50321" y="812"/>
                      <a:pt x="57629" y="633"/>
                      <a:pt x="64894" y="-100"/>
                    </a:cubicBezTo>
                    <a:lnTo>
                      <a:pt x="64981" y="-109"/>
                    </a:lnTo>
                    <a:cubicBezTo>
                      <a:pt x="69187" y="-415"/>
                      <a:pt x="72909" y="2603"/>
                      <a:pt x="73480" y="6786"/>
                    </a:cubicBezTo>
                    <a:lnTo>
                      <a:pt x="88398" y="116841"/>
                    </a:lnTo>
                    <a:cubicBezTo>
                      <a:pt x="89423" y="124041"/>
                      <a:pt x="92303" y="130845"/>
                      <a:pt x="96762" y="136591"/>
                    </a:cubicBezTo>
                    <a:cubicBezTo>
                      <a:pt x="105444" y="147211"/>
                      <a:pt x="109065" y="161098"/>
                      <a:pt x="106674" y="174613"/>
                    </a:cubicBezTo>
                    <a:lnTo>
                      <a:pt x="106674" y="354631"/>
                    </a:lnTo>
                    <a:cubicBezTo>
                      <a:pt x="106674" y="379434"/>
                      <a:pt x="89327" y="383006"/>
                      <a:pt x="89152" y="383041"/>
                    </a:cubicBezTo>
                    <a:cubicBezTo>
                      <a:pt x="77734" y="384482"/>
                      <a:pt x="66238" y="385203"/>
                      <a:pt x="54732" y="385203"/>
                    </a:cubicBezTo>
                    <a:close/>
                    <a:moveTo>
                      <a:pt x="42276" y="6572"/>
                    </a:moveTo>
                    <a:cubicBezTo>
                      <a:pt x="41325" y="6524"/>
                      <a:pt x="40491" y="7209"/>
                      <a:pt x="40352" y="8153"/>
                    </a:cubicBezTo>
                    <a:lnTo>
                      <a:pt x="25993" y="115963"/>
                    </a:lnTo>
                    <a:cubicBezTo>
                      <a:pt x="24810" y="124352"/>
                      <a:pt x="21381" y="132260"/>
                      <a:pt x="16071" y="138853"/>
                    </a:cubicBezTo>
                    <a:cubicBezTo>
                      <a:pt x="8353" y="148102"/>
                      <a:pt x="4806" y="160137"/>
                      <a:pt x="6263" y="172102"/>
                    </a:cubicBezTo>
                    <a:lnTo>
                      <a:pt x="6289" y="172482"/>
                    </a:lnTo>
                    <a:lnTo>
                      <a:pt x="6289" y="355588"/>
                    </a:lnTo>
                    <a:cubicBezTo>
                      <a:pt x="6281" y="355819"/>
                      <a:pt x="5953" y="367269"/>
                      <a:pt x="11761" y="373282"/>
                    </a:cubicBezTo>
                    <a:cubicBezTo>
                      <a:pt x="14186" y="375758"/>
                      <a:pt x="17555" y="377076"/>
                      <a:pt x="21019" y="376915"/>
                    </a:cubicBezTo>
                    <a:lnTo>
                      <a:pt x="21403" y="376937"/>
                    </a:lnTo>
                    <a:cubicBezTo>
                      <a:pt x="43580" y="379723"/>
                      <a:pt x="66015" y="379723"/>
                      <a:pt x="88193" y="376937"/>
                    </a:cubicBezTo>
                    <a:cubicBezTo>
                      <a:pt x="88485" y="376867"/>
                      <a:pt x="100496" y="374124"/>
                      <a:pt x="100496" y="354631"/>
                    </a:cubicBezTo>
                    <a:lnTo>
                      <a:pt x="100549" y="173783"/>
                    </a:lnTo>
                    <a:cubicBezTo>
                      <a:pt x="102713" y="161945"/>
                      <a:pt x="99563" y="149748"/>
                      <a:pt x="91932" y="140447"/>
                    </a:cubicBezTo>
                    <a:cubicBezTo>
                      <a:pt x="86788" y="133832"/>
                      <a:pt x="83463" y="125989"/>
                      <a:pt x="82281" y="117688"/>
                    </a:cubicBezTo>
                    <a:lnTo>
                      <a:pt x="67363" y="7620"/>
                    </a:lnTo>
                    <a:cubicBezTo>
                      <a:pt x="67228" y="6685"/>
                      <a:pt x="66403" y="6004"/>
                      <a:pt x="65461" y="6052"/>
                    </a:cubicBezTo>
                    <a:cubicBezTo>
                      <a:pt x="57839" y="6816"/>
                      <a:pt x="50173" y="6996"/>
                      <a:pt x="42529" y="6585"/>
                    </a:cubicBezTo>
                    <a:cubicBezTo>
                      <a:pt x="42446"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102" name="Graphic 3">
                <a:extLst>
                  <a:ext uri="{FF2B5EF4-FFF2-40B4-BE49-F238E27FC236}">
                    <a16:creationId xmlns:a16="http://schemas.microsoft.com/office/drawing/2014/main" id="{24581602-4943-FA4C-B4E8-58D29016F5AA}"/>
                  </a:ext>
                </a:extLst>
              </p:cNvPr>
              <p:cNvSpPr/>
              <p:nvPr/>
            </p:nvSpPr>
            <p:spPr>
              <a:xfrm>
                <a:off x="7361492" y="2988860"/>
                <a:ext cx="91000" cy="153992"/>
              </a:xfrm>
              <a:custGeom>
                <a:avLst/>
                <a:gdLst>
                  <a:gd name="connsiteX0" fmla="*/ 34123 w 91000"/>
                  <a:gd name="connsiteY0" fmla="*/ 0 h 153992"/>
                  <a:gd name="connsiteX1" fmla="*/ 56881 w 91000"/>
                  <a:gd name="connsiteY1" fmla="*/ 0 h 153992"/>
                  <a:gd name="connsiteX2" fmla="*/ 91000 w 91000"/>
                  <a:gd name="connsiteY2" fmla="*/ 34148 h 153992"/>
                  <a:gd name="connsiteX3" fmla="*/ 91000 w 91000"/>
                  <a:gd name="connsiteY3" fmla="*/ 119845 h 153992"/>
                  <a:gd name="connsiteX4" fmla="*/ 56881 w 91000"/>
                  <a:gd name="connsiteY4" fmla="*/ 153993 h 153992"/>
                  <a:gd name="connsiteX5" fmla="*/ 34123 w 91000"/>
                  <a:gd name="connsiteY5" fmla="*/ 153993 h 153992"/>
                  <a:gd name="connsiteX6" fmla="*/ 0 w 91000"/>
                  <a:gd name="connsiteY6" fmla="*/ 119845 h 153992"/>
                  <a:gd name="connsiteX7" fmla="*/ 0 w 91000"/>
                  <a:gd name="connsiteY7" fmla="*/ 34148 h 153992"/>
                  <a:gd name="connsiteX8" fmla="*/ 34123 w 91000"/>
                  <a:gd name="connsiteY8" fmla="*/ 0 h 15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2">
                    <a:moveTo>
                      <a:pt x="34123" y="0"/>
                    </a:moveTo>
                    <a:lnTo>
                      <a:pt x="56881" y="0"/>
                    </a:lnTo>
                    <a:cubicBezTo>
                      <a:pt x="75725" y="0"/>
                      <a:pt x="91000" y="15288"/>
                      <a:pt x="91000" y="34148"/>
                    </a:cubicBezTo>
                    <a:lnTo>
                      <a:pt x="91000" y="119845"/>
                    </a:lnTo>
                    <a:cubicBezTo>
                      <a:pt x="91000" y="138705"/>
                      <a:pt x="75725" y="153993"/>
                      <a:pt x="56881" y="153993"/>
                    </a:cubicBezTo>
                    <a:lnTo>
                      <a:pt x="34123" y="153993"/>
                    </a:lnTo>
                    <a:cubicBezTo>
                      <a:pt x="15279" y="153993"/>
                      <a:pt x="0" y="138705"/>
                      <a:pt x="0" y="119845"/>
                    </a:cubicBezTo>
                    <a:lnTo>
                      <a:pt x="0" y="34148"/>
                    </a:lnTo>
                    <a:cubicBezTo>
                      <a:pt x="0" y="15288"/>
                      <a:pt x="15279" y="0"/>
                      <a:pt x="34123" y="0"/>
                    </a:cubicBezTo>
                    <a:close/>
                  </a:path>
                </a:pathLst>
              </a:custGeom>
              <a:solidFill>
                <a:srgbClr val="570F18"/>
              </a:solidFill>
              <a:ln w="4353" cap="flat">
                <a:noFill/>
                <a:prstDash val="solid"/>
                <a:miter/>
              </a:ln>
            </p:spPr>
            <p:txBody>
              <a:bodyPr rtlCol="0" anchor="ctr"/>
              <a:lstStyle/>
              <a:p>
                <a:endParaRPr lang="en-VN"/>
              </a:p>
            </p:txBody>
          </p:sp>
          <p:sp>
            <p:nvSpPr>
              <p:cNvPr id="103" name="Graphic 3">
                <a:extLst>
                  <a:ext uri="{FF2B5EF4-FFF2-40B4-BE49-F238E27FC236}">
                    <a16:creationId xmlns:a16="http://schemas.microsoft.com/office/drawing/2014/main" id="{7022D717-1AE3-8A4F-8F54-C3E1AE27C05D}"/>
                  </a:ext>
                </a:extLst>
              </p:cNvPr>
              <p:cNvSpPr/>
              <p:nvPr/>
            </p:nvSpPr>
            <p:spPr>
              <a:xfrm>
                <a:off x="6977220" y="4276423"/>
                <a:ext cx="109503" cy="286418"/>
              </a:xfrm>
              <a:custGeom>
                <a:avLst/>
                <a:gdLst>
                  <a:gd name="connsiteX0" fmla="*/ 13 w 109503"/>
                  <a:gd name="connsiteY0" fmla="*/ 286419 h 286418"/>
                  <a:gd name="connsiteX1" fmla="*/ 74207 w 109503"/>
                  <a:gd name="connsiteY1" fmla="*/ 286419 h 286418"/>
                  <a:gd name="connsiteX2" fmla="*/ 109504 w 109503"/>
                  <a:gd name="connsiteY2" fmla="*/ 0 h 286418"/>
                  <a:gd name="connsiteX3" fmla="*/ 0 w 109503"/>
                  <a:gd name="connsiteY3" fmla="*/ 4 h 286418"/>
                  <a:gd name="connsiteX4" fmla="*/ 13 w 109503"/>
                  <a:gd name="connsiteY4" fmla="*/ 286419 h 286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503" h="286418">
                    <a:moveTo>
                      <a:pt x="13" y="286419"/>
                    </a:moveTo>
                    <a:lnTo>
                      <a:pt x="74207" y="286419"/>
                    </a:lnTo>
                    <a:lnTo>
                      <a:pt x="109504" y="0"/>
                    </a:lnTo>
                    <a:lnTo>
                      <a:pt x="0" y="4"/>
                    </a:lnTo>
                    <a:lnTo>
                      <a:pt x="13" y="286419"/>
                    </a:lnTo>
                    <a:close/>
                  </a:path>
                </a:pathLst>
              </a:custGeom>
              <a:solidFill>
                <a:srgbClr val="9F616A"/>
              </a:solidFill>
              <a:ln w="4353" cap="flat">
                <a:noFill/>
                <a:prstDash val="solid"/>
                <a:miter/>
              </a:ln>
            </p:spPr>
            <p:txBody>
              <a:bodyPr rtlCol="0" anchor="ctr"/>
              <a:lstStyle/>
              <a:p>
                <a:endParaRPr lang="en-VN"/>
              </a:p>
            </p:txBody>
          </p:sp>
          <p:sp>
            <p:nvSpPr>
              <p:cNvPr id="104" name="Graphic 3">
                <a:extLst>
                  <a:ext uri="{FF2B5EF4-FFF2-40B4-BE49-F238E27FC236}">
                    <a16:creationId xmlns:a16="http://schemas.microsoft.com/office/drawing/2014/main" id="{72D054D8-EC84-DA48-BA89-761886CB341C}"/>
                  </a:ext>
                </a:extLst>
              </p:cNvPr>
              <p:cNvSpPr/>
              <p:nvPr/>
            </p:nvSpPr>
            <p:spPr>
              <a:xfrm>
                <a:off x="6958306" y="4538593"/>
                <a:ext cx="239235" cy="96234"/>
              </a:xfrm>
              <a:custGeom>
                <a:avLst/>
                <a:gdLst>
                  <a:gd name="connsiteX0" fmla="*/ -234 w 239235"/>
                  <a:gd name="connsiteY0" fmla="*/ -122 h 96234"/>
                  <a:gd name="connsiteX1" fmla="*/ 145881 w 239235"/>
                  <a:gd name="connsiteY1" fmla="*/ -131 h 96234"/>
                  <a:gd name="connsiteX2" fmla="*/ 145885 w 239235"/>
                  <a:gd name="connsiteY2" fmla="*/ -131 h 96234"/>
                  <a:gd name="connsiteX3" fmla="*/ 239001 w 239235"/>
                  <a:gd name="connsiteY3" fmla="*/ 93065 h 96234"/>
                  <a:gd name="connsiteX4" fmla="*/ 239001 w 239235"/>
                  <a:gd name="connsiteY4" fmla="*/ 96091 h 96234"/>
                  <a:gd name="connsiteX5" fmla="*/ -229 w 239235"/>
                  <a:gd name="connsiteY5" fmla="*/ 96104 h 9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35" h="96234">
                    <a:moveTo>
                      <a:pt x="-234" y="-122"/>
                    </a:moveTo>
                    <a:lnTo>
                      <a:pt x="145881" y="-131"/>
                    </a:lnTo>
                    <a:lnTo>
                      <a:pt x="145885" y="-131"/>
                    </a:lnTo>
                    <a:cubicBezTo>
                      <a:pt x="197312" y="-126"/>
                      <a:pt x="238997" y="41598"/>
                      <a:pt x="239001" y="93065"/>
                    </a:cubicBezTo>
                    <a:lnTo>
                      <a:pt x="239001" y="96091"/>
                    </a:lnTo>
                    <a:lnTo>
                      <a:pt x="-229" y="96104"/>
                    </a:lnTo>
                    <a:close/>
                  </a:path>
                </a:pathLst>
              </a:custGeom>
              <a:solidFill>
                <a:srgbClr val="933C3C"/>
              </a:solidFill>
              <a:ln w="4353" cap="flat">
                <a:noFill/>
                <a:prstDash val="solid"/>
                <a:miter/>
              </a:ln>
            </p:spPr>
            <p:txBody>
              <a:bodyPr rtlCol="0" anchor="ctr"/>
              <a:lstStyle/>
              <a:p>
                <a:endParaRPr lang="en-VN"/>
              </a:p>
            </p:txBody>
          </p:sp>
          <p:sp>
            <p:nvSpPr>
              <p:cNvPr id="105" name="Graphic 3">
                <a:extLst>
                  <a:ext uri="{FF2B5EF4-FFF2-40B4-BE49-F238E27FC236}">
                    <a16:creationId xmlns:a16="http://schemas.microsoft.com/office/drawing/2014/main" id="{D1F873C8-451A-B742-AF8A-5D3A5B8E6450}"/>
                  </a:ext>
                </a:extLst>
              </p:cNvPr>
              <p:cNvSpPr/>
              <p:nvPr/>
            </p:nvSpPr>
            <p:spPr>
              <a:xfrm>
                <a:off x="6920965" y="3539829"/>
                <a:ext cx="300861" cy="955738"/>
              </a:xfrm>
              <a:custGeom>
                <a:avLst/>
                <a:gdLst>
                  <a:gd name="connsiteX0" fmla="*/ 9390 w 300861"/>
                  <a:gd name="connsiteY0" fmla="*/ -131 h 955738"/>
                  <a:gd name="connsiteX1" fmla="*/ 30481 w 300861"/>
                  <a:gd name="connsiteY1" fmla="*/ 178054 h 955738"/>
                  <a:gd name="connsiteX2" fmla="*/ 21100 w 300861"/>
                  <a:gd name="connsiteY2" fmla="*/ 955608 h 955738"/>
                  <a:gd name="connsiteX3" fmla="*/ 193646 w 300861"/>
                  <a:gd name="connsiteY3" fmla="*/ 952241 h 955738"/>
                  <a:gd name="connsiteX4" fmla="*/ 231574 w 300861"/>
                  <a:gd name="connsiteY4" fmla="*/ 572955 h 955738"/>
                  <a:gd name="connsiteX5" fmla="*/ 300628 w 300861"/>
                  <a:gd name="connsiteY5" fmla="*/ 19472 h 955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0861" h="955738">
                    <a:moveTo>
                      <a:pt x="9390" y="-131"/>
                    </a:moveTo>
                    <a:cubicBezTo>
                      <a:pt x="9390" y="-131"/>
                      <a:pt x="-22766" y="36249"/>
                      <a:pt x="30481" y="178054"/>
                    </a:cubicBezTo>
                    <a:lnTo>
                      <a:pt x="21100" y="955608"/>
                    </a:lnTo>
                    <a:lnTo>
                      <a:pt x="193646" y="952241"/>
                    </a:lnTo>
                    <a:lnTo>
                      <a:pt x="231574" y="572955"/>
                    </a:lnTo>
                    <a:lnTo>
                      <a:pt x="300628" y="19472"/>
                    </a:lnTo>
                    <a:close/>
                  </a:path>
                </a:pathLst>
              </a:custGeom>
              <a:solidFill>
                <a:srgbClr val="4D403C"/>
              </a:solidFill>
              <a:ln w="4353" cap="flat">
                <a:noFill/>
                <a:prstDash val="solid"/>
                <a:miter/>
              </a:ln>
            </p:spPr>
            <p:txBody>
              <a:bodyPr rtlCol="0" anchor="ctr"/>
              <a:lstStyle/>
              <a:p>
                <a:endParaRPr lang="en-VN"/>
              </a:p>
            </p:txBody>
          </p:sp>
          <p:sp>
            <p:nvSpPr>
              <p:cNvPr id="106" name="Graphic 3">
                <a:extLst>
                  <a:ext uri="{FF2B5EF4-FFF2-40B4-BE49-F238E27FC236}">
                    <a16:creationId xmlns:a16="http://schemas.microsoft.com/office/drawing/2014/main" id="{EDFF3F7B-3755-3641-AF7E-395292937105}"/>
                  </a:ext>
                </a:extLst>
              </p:cNvPr>
              <p:cNvSpPr/>
              <p:nvPr/>
            </p:nvSpPr>
            <p:spPr>
              <a:xfrm>
                <a:off x="6888088" y="2715585"/>
                <a:ext cx="417827" cy="931743"/>
              </a:xfrm>
              <a:custGeom>
                <a:avLst/>
                <a:gdLst>
                  <a:gd name="connsiteX0" fmla="*/ 392685 w 417827"/>
                  <a:gd name="connsiteY0" fmla="*/ 931613 h 931743"/>
                  <a:gd name="connsiteX1" fmla="*/ 390796 w 417827"/>
                  <a:gd name="connsiteY1" fmla="*/ 931325 h 931743"/>
                  <a:gd name="connsiteX2" fmla="*/ 1834 w 417827"/>
                  <a:gd name="connsiteY2" fmla="*/ 865012 h 931743"/>
                  <a:gd name="connsiteX3" fmla="*/ -234 w 417827"/>
                  <a:gd name="connsiteY3" fmla="*/ 864610 h 931743"/>
                  <a:gd name="connsiteX4" fmla="*/ 57629 w 417827"/>
                  <a:gd name="connsiteY4" fmla="*/ 723752 h 931743"/>
                  <a:gd name="connsiteX5" fmla="*/ 68624 w 417827"/>
                  <a:gd name="connsiteY5" fmla="*/ 176958 h 931743"/>
                  <a:gd name="connsiteX6" fmla="*/ 213717 w 417827"/>
                  <a:gd name="connsiteY6" fmla="*/ 41384 h 931743"/>
                  <a:gd name="connsiteX7" fmla="*/ 226239 w 417827"/>
                  <a:gd name="connsiteY7" fmla="*/ -131 h 931743"/>
                  <a:gd name="connsiteX8" fmla="*/ 384404 w 417827"/>
                  <a:gd name="connsiteY8" fmla="*/ 82244 h 931743"/>
                  <a:gd name="connsiteX9" fmla="*/ 411992 w 417827"/>
                  <a:gd name="connsiteY9" fmla="*/ 177264 h 931743"/>
                  <a:gd name="connsiteX10" fmla="*/ 417594 w 417827"/>
                  <a:gd name="connsiteY10" fmla="*/ 437687 h 931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7827" h="931743">
                    <a:moveTo>
                      <a:pt x="392685" y="931613"/>
                    </a:moveTo>
                    <a:lnTo>
                      <a:pt x="390796" y="931325"/>
                    </a:lnTo>
                    <a:cubicBezTo>
                      <a:pt x="170061" y="897631"/>
                      <a:pt x="3492" y="865330"/>
                      <a:pt x="1834" y="865012"/>
                    </a:cubicBezTo>
                    <a:lnTo>
                      <a:pt x="-234" y="864610"/>
                    </a:lnTo>
                    <a:lnTo>
                      <a:pt x="57629" y="723752"/>
                    </a:lnTo>
                    <a:cubicBezTo>
                      <a:pt x="57171" y="709032"/>
                      <a:pt x="44645" y="295707"/>
                      <a:pt x="68624" y="176958"/>
                    </a:cubicBezTo>
                    <a:cubicBezTo>
                      <a:pt x="91835" y="61999"/>
                      <a:pt x="201248" y="43157"/>
                      <a:pt x="213717" y="41384"/>
                    </a:cubicBezTo>
                    <a:lnTo>
                      <a:pt x="226239" y="-131"/>
                    </a:lnTo>
                    <a:lnTo>
                      <a:pt x="384404" y="82244"/>
                    </a:lnTo>
                    <a:lnTo>
                      <a:pt x="411992" y="177264"/>
                    </a:lnTo>
                    <a:lnTo>
                      <a:pt x="417594" y="437687"/>
                    </a:lnTo>
                    <a:close/>
                  </a:path>
                </a:pathLst>
              </a:custGeom>
              <a:solidFill>
                <a:srgbClr val="806D64"/>
              </a:solidFill>
              <a:ln w="4353" cap="flat">
                <a:noFill/>
                <a:prstDash val="solid"/>
                <a:miter/>
              </a:ln>
            </p:spPr>
            <p:txBody>
              <a:bodyPr rtlCol="0" anchor="ctr"/>
              <a:lstStyle/>
              <a:p>
                <a:endParaRPr lang="en-VN"/>
              </a:p>
            </p:txBody>
          </p:sp>
          <p:sp>
            <p:nvSpPr>
              <p:cNvPr id="107" name="Graphic 3">
                <a:extLst>
                  <a:ext uri="{FF2B5EF4-FFF2-40B4-BE49-F238E27FC236}">
                    <a16:creationId xmlns:a16="http://schemas.microsoft.com/office/drawing/2014/main" id="{6A40C0E8-B7D8-D94F-8E89-993DE8350B15}"/>
                  </a:ext>
                </a:extLst>
              </p:cNvPr>
              <p:cNvSpPr/>
              <p:nvPr/>
            </p:nvSpPr>
            <p:spPr>
              <a:xfrm>
                <a:off x="6975117" y="3111312"/>
                <a:ext cx="452965" cy="160765"/>
              </a:xfrm>
              <a:custGeom>
                <a:avLst/>
                <a:gdLst>
                  <a:gd name="connsiteX0" fmla="*/ 400919 w 452965"/>
                  <a:gd name="connsiteY0" fmla="*/ -131 h 160765"/>
                  <a:gd name="connsiteX1" fmla="*/ 362999 w 452965"/>
                  <a:gd name="connsiteY1" fmla="*/ 16467 h 160765"/>
                  <a:gd name="connsiteX2" fmla="*/ 97145 w 452965"/>
                  <a:gd name="connsiteY2" fmla="*/ 16467 h 160765"/>
                  <a:gd name="connsiteX3" fmla="*/ -234 w 452965"/>
                  <a:gd name="connsiteY3" fmla="*/ 37214 h 160765"/>
                  <a:gd name="connsiteX4" fmla="*/ 15753 w 452965"/>
                  <a:gd name="connsiteY4" fmla="*/ 160635 h 160765"/>
                  <a:gd name="connsiteX5" fmla="*/ 362162 w 452965"/>
                  <a:gd name="connsiteY5" fmla="*/ 86073 h 160765"/>
                  <a:gd name="connsiteX6" fmla="*/ 435273 w 452965"/>
                  <a:gd name="connsiteY6" fmla="*/ 90519 h 160765"/>
                  <a:gd name="connsiteX7" fmla="*/ 439715 w 452965"/>
                  <a:gd name="connsiteY7" fmla="*/ 17345 h 160765"/>
                  <a:gd name="connsiteX8" fmla="*/ 400919 w 452965"/>
                  <a:gd name="connsiteY8" fmla="*/ -131 h 1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2965" h="160765">
                    <a:moveTo>
                      <a:pt x="400919" y="-131"/>
                    </a:moveTo>
                    <a:cubicBezTo>
                      <a:pt x="386516" y="-131"/>
                      <a:pt x="372773" y="5887"/>
                      <a:pt x="362999" y="16467"/>
                    </a:cubicBezTo>
                    <a:lnTo>
                      <a:pt x="97145" y="16467"/>
                    </a:lnTo>
                    <a:lnTo>
                      <a:pt x="-234" y="37214"/>
                    </a:lnTo>
                    <a:lnTo>
                      <a:pt x="15753" y="160635"/>
                    </a:lnTo>
                    <a:lnTo>
                      <a:pt x="362162" y="86073"/>
                    </a:lnTo>
                    <a:cubicBezTo>
                      <a:pt x="381128" y="107505"/>
                      <a:pt x="413859" y="109496"/>
                      <a:pt x="435273" y="90519"/>
                    </a:cubicBezTo>
                    <a:cubicBezTo>
                      <a:pt x="456691" y="71536"/>
                      <a:pt x="458677" y="38777"/>
                      <a:pt x="439715" y="17345"/>
                    </a:cubicBezTo>
                    <a:cubicBezTo>
                      <a:pt x="429880" y="6227"/>
                      <a:pt x="415753" y="-135"/>
                      <a:pt x="400919" y="-131"/>
                    </a:cubicBezTo>
                    <a:close/>
                  </a:path>
                </a:pathLst>
              </a:custGeom>
              <a:solidFill>
                <a:srgbClr val="9F616A"/>
              </a:solidFill>
              <a:ln w="4353" cap="flat">
                <a:noFill/>
                <a:prstDash val="solid"/>
                <a:miter/>
              </a:ln>
            </p:spPr>
            <p:txBody>
              <a:bodyPr rtlCol="0" anchor="ctr"/>
              <a:lstStyle/>
              <a:p>
                <a:endParaRPr lang="en-VN"/>
              </a:p>
            </p:txBody>
          </p:sp>
          <p:sp>
            <p:nvSpPr>
              <p:cNvPr id="108" name="Graphic 3">
                <a:extLst>
                  <a:ext uri="{FF2B5EF4-FFF2-40B4-BE49-F238E27FC236}">
                    <a16:creationId xmlns:a16="http://schemas.microsoft.com/office/drawing/2014/main" id="{F2CFAC45-706A-B543-8BFA-CC032218FC21}"/>
                  </a:ext>
                </a:extLst>
              </p:cNvPr>
              <p:cNvSpPr/>
              <p:nvPr/>
            </p:nvSpPr>
            <p:spPr>
              <a:xfrm rot="-3680212">
                <a:off x="7138025" y="2479181"/>
                <a:ext cx="256253" cy="256469"/>
              </a:xfrm>
              <a:custGeom>
                <a:avLst/>
                <a:gdLst>
                  <a:gd name="connsiteX0" fmla="*/ 256020 w 256253"/>
                  <a:gd name="connsiteY0" fmla="*/ 128104 h 256469"/>
                  <a:gd name="connsiteX1" fmla="*/ 127893 w 256253"/>
                  <a:gd name="connsiteY1" fmla="*/ 256339 h 256469"/>
                  <a:gd name="connsiteX2" fmla="*/ -234 w 256253"/>
                  <a:gd name="connsiteY2" fmla="*/ 128104 h 256469"/>
                  <a:gd name="connsiteX3" fmla="*/ 127893 w 256253"/>
                  <a:gd name="connsiteY3" fmla="*/ -131 h 256469"/>
                  <a:gd name="connsiteX4" fmla="*/ 256020 w 256253"/>
                  <a:gd name="connsiteY4" fmla="*/ 128104 h 256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253" h="256469">
                    <a:moveTo>
                      <a:pt x="256020" y="128104"/>
                    </a:moveTo>
                    <a:cubicBezTo>
                      <a:pt x="256020" y="198927"/>
                      <a:pt x="198655" y="256339"/>
                      <a:pt x="127893" y="256339"/>
                    </a:cubicBezTo>
                    <a:cubicBezTo>
                      <a:pt x="57131" y="256339"/>
                      <a:pt x="-234" y="198927"/>
                      <a:pt x="-234" y="128104"/>
                    </a:cubicBezTo>
                    <a:cubicBezTo>
                      <a:pt x="-234" y="57282"/>
                      <a:pt x="57131" y="-131"/>
                      <a:pt x="127893" y="-131"/>
                    </a:cubicBezTo>
                    <a:cubicBezTo>
                      <a:pt x="198655" y="-131"/>
                      <a:pt x="256020" y="57282"/>
                      <a:pt x="256020" y="128104"/>
                    </a:cubicBezTo>
                    <a:close/>
                  </a:path>
                </a:pathLst>
              </a:custGeom>
              <a:solidFill>
                <a:srgbClr val="9F616A"/>
              </a:solidFill>
              <a:ln w="4353" cap="flat">
                <a:noFill/>
                <a:prstDash val="solid"/>
                <a:miter/>
              </a:ln>
            </p:spPr>
            <p:txBody>
              <a:bodyPr rtlCol="0" anchor="ctr"/>
              <a:lstStyle/>
              <a:p>
                <a:endParaRPr lang="en-VN"/>
              </a:p>
            </p:txBody>
          </p:sp>
          <p:sp>
            <p:nvSpPr>
              <p:cNvPr id="109" name="Graphic 3">
                <a:extLst>
                  <a:ext uri="{FF2B5EF4-FFF2-40B4-BE49-F238E27FC236}">
                    <a16:creationId xmlns:a16="http://schemas.microsoft.com/office/drawing/2014/main" id="{264EB294-17FB-864C-B15A-0902B0134178}"/>
                  </a:ext>
                </a:extLst>
              </p:cNvPr>
              <p:cNvSpPr/>
              <p:nvPr/>
            </p:nvSpPr>
            <p:spPr>
              <a:xfrm>
                <a:off x="7113733" y="2433684"/>
                <a:ext cx="290952" cy="230613"/>
              </a:xfrm>
              <a:custGeom>
                <a:avLst/>
                <a:gdLst>
                  <a:gd name="connsiteX0" fmla="*/ 31676 w 290952"/>
                  <a:gd name="connsiteY0" fmla="*/ 71089 h 230613"/>
                  <a:gd name="connsiteX1" fmla="*/ 25467 w 290952"/>
                  <a:gd name="connsiteY1" fmla="*/ 58578 h 230613"/>
                  <a:gd name="connsiteX2" fmla="*/ 56720 w 290952"/>
                  <a:gd name="connsiteY2" fmla="*/ 43033 h 230613"/>
                  <a:gd name="connsiteX3" fmla="*/ 153589 w 290952"/>
                  <a:gd name="connsiteY3" fmla="*/ 2667 h 230613"/>
                  <a:gd name="connsiteX4" fmla="*/ 244052 w 290952"/>
                  <a:gd name="connsiteY4" fmla="*/ 27889 h 230613"/>
                  <a:gd name="connsiteX5" fmla="*/ 275226 w 290952"/>
                  <a:gd name="connsiteY5" fmla="*/ 43587 h 230613"/>
                  <a:gd name="connsiteX6" fmla="*/ 259580 w 290952"/>
                  <a:gd name="connsiteY6" fmla="*/ 59168 h 230613"/>
                  <a:gd name="connsiteX7" fmla="*/ 287652 w 290952"/>
                  <a:gd name="connsiteY7" fmla="*/ 68613 h 230613"/>
                  <a:gd name="connsiteX8" fmla="*/ 268900 w 290952"/>
                  <a:gd name="connsiteY8" fmla="*/ 77936 h 230613"/>
                  <a:gd name="connsiteX9" fmla="*/ 290719 w 290952"/>
                  <a:gd name="connsiteY9" fmla="*/ 90490 h 230613"/>
                  <a:gd name="connsiteX10" fmla="*/ 278970 w 290952"/>
                  <a:gd name="connsiteY10" fmla="*/ 154834 h 230613"/>
                  <a:gd name="connsiteX11" fmla="*/ 221957 w 290952"/>
                  <a:gd name="connsiteY11" fmla="*/ 124682 h 230613"/>
                  <a:gd name="connsiteX12" fmla="*/ 115848 w 290952"/>
                  <a:gd name="connsiteY12" fmla="*/ 115040 h 230613"/>
                  <a:gd name="connsiteX13" fmla="*/ 56249 w 290952"/>
                  <a:gd name="connsiteY13" fmla="*/ 230483 h 230613"/>
                  <a:gd name="connsiteX14" fmla="*/ 22029 w 290952"/>
                  <a:gd name="connsiteY14" fmla="*/ 200807 h 230613"/>
                  <a:gd name="connsiteX15" fmla="*/ 31676 w 290952"/>
                  <a:gd name="connsiteY15" fmla="*/ 71089 h 230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0952" h="230613">
                    <a:moveTo>
                      <a:pt x="31676" y="71089"/>
                    </a:moveTo>
                    <a:lnTo>
                      <a:pt x="25467" y="58578"/>
                    </a:lnTo>
                    <a:lnTo>
                      <a:pt x="56720" y="43033"/>
                    </a:lnTo>
                    <a:cubicBezTo>
                      <a:pt x="56720" y="43033"/>
                      <a:pt x="91201" y="-13115"/>
                      <a:pt x="153589" y="2667"/>
                    </a:cubicBezTo>
                    <a:cubicBezTo>
                      <a:pt x="215980" y="18444"/>
                      <a:pt x="244052" y="27889"/>
                      <a:pt x="244052" y="27889"/>
                    </a:cubicBezTo>
                    <a:lnTo>
                      <a:pt x="275226" y="43587"/>
                    </a:lnTo>
                    <a:lnTo>
                      <a:pt x="259580" y="59168"/>
                    </a:lnTo>
                    <a:lnTo>
                      <a:pt x="287652" y="68613"/>
                    </a:lnTo>
                    <a:lnTo>
                      <a:pt x="268900" y="77936"/>
                    </a:lnTo>
                    <a:lnTo>
                      <a:pt x="290719" y="90490"/>
                    </a:lnTo>
                    <a:lnTo>
                      <a:pt x="278970" y="154834"/>
                    </a:lnTo>
                    <a:cubicBezTo>
                      <a:pt x="278970" y="154834"/>
                      <a:pt x="259462" y="106031"/>
                      <a:pt x="221957" y="124682"/>
                    </a:cubicBezTo>
                    <a:cubicBezTo>
                      <a:pt x="184453" y="143332"/>
                      <a:pt x="115848" y="115040"/>
                      <a:pt x="115848" y="115040"/>
                    </a:cubicBezTo>
                    <a:lnTo>
                      <a:pt x="56249" y="230483"/>
                    </a:lnTo>
                    <a:cubicBezTo>
                      <a:pt x="56249" y="230483"/>
                      <a:pt x="43954" y="190017"/>
                      <a:pt x="22029" y="200807"/>
                    </a:cubicBezTo>
                    <a:cubicBezTo>
                      <a:pt x="22029" y="200807"/>
                      <a:pt x="-33979" y="111538"/>
                      <a:pt x="31676" y="71089"/>
                    </a:cubicBezTo>
                    <a:close/>
                  </a:path>
                </a:pathLst>
              </a:custGeom>
              <a:solidFill>
                <a:schemeClr val="tx1">
                  <a:lumMod val="95000"/>
                  <a:lumOff val="5000"/>
                </a:schemeClr>
              </a:solidFill>
              <a:ln w="4353" cap="flat">
                <a:noFill/>
                <a:prstDash val="solid"/>
                <a:miter/>
              </a:ln>
            </p:spPr>
            <p:txBody>
              <a:bodyPr rtlCol="0" anchor="ctr"/>
              <a:lstStyle/>
              <a:p>
                <a:endParaRPr lang="en-VN"/>
              </a:p>
            </p:txBody>
          </p:sp>
          <p:sp>
            <p:nvSpPr>
              <p:cNvPr id="110" name="Graphic 3">
                <a:extLst>
                  <a:ext uri="{FF2B5EF4-FFF2-40B4-BE49-F238E27FC236}">
                    <a16:creationId xmlns:a16="http://schemas.microsoft.com/office/drawing/2014/main" id="{FCF6DB9C-D8E8-F443-91CB-BF94835C9D9E}"/>
                  </a:ext>
                </a:extLst>
              </p:cNvPr>
              <p:cNvSpPr/>
              <p:nvPr/>
            </p:nvSpPr>
            <p:spPr>
              <a:xfrm>
                <a:off x="6955047" y="2775221"/>
                <a:ext cx="376601" cy="519992"/>
              </a:xfrm>
              <a:custGeom>
                <a:avLst/>
                <a:gdLst>
                  <a:gd name="connsiteX0" fmla="*/ 37524 w 376601"/>
                  <a:gd name="connsiteY0" fmla="*/ 519862 h 519992"/>
                  <a:gd name="connsiteX1" fmla="*/ 7122 w 376601"/>
                  <a:gd name="connsiteY1" fmla="*/ 429352 h 519992"/>
                  <a:gd name="connsiteX2" fmla="*/ -234 w 376601"/>
                  <a:gd name="connsiteY2" fmla="*/ 127637 h 519992"/>
                  <a:gd name="connsiteX3" fmla="*/ 12720 w 376601"/>
                  <a:gd name="connsiteY3" fmla="*/ 84830 h 519992"/>
                  <a:gd name="connsiteX4" fmla="*/ 161732 w 376601"/>
                  <a:gd name="connsiteY4" fmla="*/ 5037 h 519992"/>
                  <a:gd name="connsiteX5" fmla="*/ 241458 w 376601"/>
                  <a:gd name="connsiteY5" fmla="*/ 154169 h 519992"/>
                  <a:gd name="connsiteX6" fmla="*/ 238412 w 376601"/>
                  <a:gd name="connsiteY6" fmla="*/ 162982 h 519992"/>
                  <a:gd name="connsiteX7" fmla="*/ 168983 w 376601"/>
                  <a:gd name="connsiteY7" fmla="*/ 341053 h 519992"/>
                  <a:gd name="connsiteX8" fmla="*/ 172513 w 376601"/>
                  <a:gd name="connsiteY8" fmla="*/ 347908 h 519992"/>
                  <a:gd name="connsiteX9" fmla="*/ 322933 w 376601"/>
                  <a:gd name="connsiteY9" fmla="*/ 346686 h 519992"/>
                  <a:gd name="connsiteX10" fmla="*/ 376368 w 376601"/>
                  <a:gd name="connsiteY10" fmla="*/ 442951 h 519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601" h="519992">
                    <a:moveTo>
                      <a:pt x="37524" y="519862"/>
                    </a:moveTo>
                    <a:lnTo>
                      <a:pt x="7122" y="429352"/>
                    </a:lnTo>
                    <a:lnTo>
                      <a:pt x="-234" y="127637"/>
                    </a:lnTo>
                    <a:lnTo>
                      <a:pt x="12720" y="84830"/>
                    </a:lnTo>
                    <a:cubicBezTo>
                      <a:pt x="31852" y="21613"/>
                      <a:pt x="98568" y="-14111"/>
                      <a:pt x="161732" y="5037"/>
                    </a:cubicBezTo>
                    <a:cubicBezTo>
                      <a:pt x="224896" y="24180"/>
                      <a:pt x="260590" y="90952"/>
                      <a:pt x="241458" y="154169"/>
                    </a:cubicBezTo>
                    <a:cubicBezTo>
                      <a:pt x="240559" y="157143"/>
                      <a:pt x="239542" y="160082"/>
                      <a:pt x="238412" y="162982"/>
                    </a:cubicBezTo>
                    <a:lnTo>
                      <a:pt x="168983" y="341053"/>
                    </a:lnTo>
                    <a:lnTo>
                      <a:pt x="172513" y="347908"/>
                    </a:lnTo>
                    <a:lnTo>
                      <a:pt x="322933" y="346686"/>
                    </a:lnTo>
                    <a:lnTo>
                      <a:pt x="376368" y="442951"/>
                    </a:lnTo>
                    <a:close/>
                  </a:path>
                </a:pathLst>
              </a:custGeom>
              <a:solidFill>
                <a:srgbClr val="806D64"/>
              </a:solidFill>
              <a:ln w="4353" cap="flat">
                <a:noFill/>
                <a:prstDash val="solid"/>
                <a:miter/>
              </a:ln>
            </p:spPr>
            <p:txBody>
              <a:bodyPr rtlCol="0" anchor="ctr"/>
              <a:lstStyle/>
              <a:p>
                <a:endParaRPr lang="en-VN"/>
              </a:p>
            </p:txBody>
          </p:sp>
          <p:sp>
            <p:nvSpPr>
              <p:cNvPr id="111" name="Graphic 3">
                <a:extLst>
                  <a:ext uri="{FF2B5EF4-FFF2-40B4-BE49-F238E27FC236}">
                    <a16:creationId xmlns:a16="http://schemas.microsoft.com/office/drawing/2014/main" id="{88D87350-CC51-FE49-93F4-D413517BA2BC}"/>
                  </a:ext>
                </a:extLst>
              </p:cNvPr>
              <p:cNvSpPr/>
              <p:nvPr/>
            </p:nvSpPr>
            <p:spPr>
              <a:xfrm>
                <a:off x="8425025" y="3040366"/>
                <a:ext cx="154343" cy="225775"/>
              </a:xfrm>
              <a:custGeom>
                <a:avLst/>
                <a:gdLst>
                  <a:gd name="connsiteX0" fmla="*/ 72569 w 154343"/>
                  <a:gd name="connsiteY0" fmla="*/ 217529 h 225775"/>
                  <a:gd name="connsiteX1" fmla="*/ 85104 w 154343"/>
                  <a:gd name="connsiteY1" fmla="*/ 153212 h 225775"/>
                  <a:gd name="connsiteX2" fmla="*/ 79964 w 154343"/>
                  <a:gd name="connsiteY2" fmla="*/ 146862 h 225775"/>
                  <a:gd name="connsiteX3" fmla="*/ 154110 w 154343"/>
                  <a:gd name="connsiteY3" fmla="*/ -131 h 225775"/>
                  <a:gd name="connsiteX4" fmla="*/ 69187 w 154343"/>
                  <a:gd name="connsiteY4" fmla="*/ 9725 h 225775"/>
                  <a:gd name="connsiteX5" fmla="*/ 11796 w 154343"/>
                  <a:gd name="connsiteY5" fmla="*/ 147806 h 225775"/>
                  <a:gd name="connsiteX6" fmla="*/ 15090 w 154343"/>
                  <a:gd name="connsiteY6" fmla="*/ 213608 h 225775"/>
                  <a:gd name="connsiteX7" fmla="*/ 72569 w 154343"/>
                  <a:gd name="connsiteY7" fmla="*/ 217529 h 22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343" h="225775">
                    <a:moveTo>
                      <a:pt x="72569" y="217529"/>
                    </a:moveTo>
                    <a:cubicBezTo>
                      <a:pt x="93777" y="203233"/>
                      <a:pt x="99388" y="174434"/>
                      <a:pt x="85104" y="153212"/>
                    </a:cubicBezTo>
                    <a:cubicBezTo>
                      <a:pt x="83581" y="150945"/>
                      <a:pt x="81862" y="148823"/>
                      <a:pt x="79964" y="146862"/>
                    </a:cubicBezTo>
                    <a:lnTo>
                      <a:pt x="154110" y="-131"/>
                    </a:lnTo>
                    <a:lnTo>
                      <a:pt x="69187" y="9725"/>
                    </a:lnTo>
                    <a:lnTo>
                      <a:pt x="11796" y="147806"/>
                    </a:lnTo>
                    <a:cubicBezTo>
                      <a:pt x="-5452" y="166884"/>
                      <a:pt x="-3977" y="196346"/>
                      <a:pt x="15090" y="213608"/>
                    </a:cubicBezTo>
                    <a:cubicBezTo>
                      <a:pt x="31041" y="228049"/>
                      <a:pt x="54807" y="229669"/>
                      <a:pt x="72569" y="217529"/>
                    </a:cubicBezTo>
                    <a:close/>
                  </a:path>
                </a:pathLst>
              </a:custGeom>
              <a:solidFill>
                <a:srgbClr val="FFB7B7"/>
              </a:solidFill>
              <a:ln w="4353" cap="flat">
                <a:noFill/>
                <a:prstDash val="solid"/>
                <a:miter/>
              </a:ln>
            </p:spPr>
            <p:txBody>
              <a:bodyPr rtlCol="0" anchor="ctr"/>
              <a:lstStyle/>
              <a:p>
                <a:endParaRPr lang="en-VN"/>
              </a:p>
            </p:txBody>
          </p:sp>
          <p:sp>
            <p:nvSpPr>
              <p:cNvPr id="112" name="Graphic 3">
                <a:extLst>
                  <a:ext uri="{FF2B5EF4-FFF2-40B4-BE49-F238E27FC236}">
                    <a16:creationId xmlns:a16="http://schemas.microsoft.com/office/drawing/2014/main" id="{54F6C040-0345-4347-9F44-6CFD91BD493C}"/>
                  </a:ext>
                </a:extLst>
              </p:cNvPr>
              <p:cNvSpPr/>
              <p:nvPr/>
            </p:nvSpPr>
            <p:spPr>
              <a:xfrm>
                <a:off x="8993863" y="4041287"/>
                <a:ext cx="98622" cy="257969"/>
              </a:xfrm>
              <a:custGeom>
                <a:avLst/>
                <a:gdLst>
                  <a:gd name="connsiteX0" fmla="*/ 98614 w 98622"/>
                  <a:gd name="connsiteY0" fmla="*/ 257969 h 257969"/>
                  <a:gd name="connsiteX1" fmla="*/ 31789 w 98622"/>
                  <a:gd name="connsiteY1" fmla="*/ 257965 h 257969"/>
                  <a:gd name="connsiteX2" fmla="*/ 0 w 98622"/>
                  <a:gd name="connsiteY2" fmla="*/ 0 h 257969"/>
                  <a:gd name="connsiteX3" fmla="*/ 98622 w 98622"/>
                  <a:gd name="connsiteY3" fmla="*/ 9 h 257969"/>
                  <a:gd name="connsiteX4" fmla="*/ 98614 w 98622"/>
                  <a:gd name="connsiteY4" fmla="*/ 257969 h 257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22" h="257969">
                    <a:moveTo>
                      <a:pt x="98614" y="257969"/>
                    </a:moveTo>
                    <a:lnTo>
                      <a:pt x="31789" y="257965"/>
                    </a:lnTo>
                    <a:lnTo>
                      <a:pt x="0" y="0"/>
                    </a:lnTo>
                    <a:lnTo>
                      <a:pt x="98622" y="9"/>
                    </a:lnTo>
                    <a:lnTo>
                      <a:pt x="98614" y="257969"/>
                    </a:lnTo>
                    <a:close/>
                  </a:path>
                </a:pathLst>
              </a:custGeom>
              <a:solidFill>
                <a:srgbClr val="FFB7B7"/>
              </a:solidFill>
              <a:ln w="4353" cap="flat">
                <a:noFill/>
                <a:prstDash val="solid"/>
                <a:miter/>
              </a:ln>
            </p:spPr>
            <p:txBody>
              <a:bodyPr rtlCol="0" anchor="ctr"/>
              <a:lstStyle/>
              <a:p>
                <a:endParaRPr lang="en-VN"/>
              </a:p>
            </p:txBody>
          </p:sp>
          <p:sp>
            <p:nvSpPr>
              <p:cNvPr id="113" name="Graphic 3">
                <a:extLst>
                  <a:ext uri="{FF2B5EF4-FFF2-40B4-BE49-F238E27FC236}">
                    <a16:creationId xmlns:a16="http://schemas.microsoft.com/office/drawing/2014/main" id="{7483E536-31F1-704D-8968-57E5369B0CA6}"/>
                  </a:ext>
                </a:extLst>
              </p:cNvPr>
              <p:cNvSpPr/>
              <p:nvPr/>
            </p:nvSpPr>
            <p:spPr>
              <a:xfrm>
                <a:off x="8894049" y="4277414"/>
                <a:ext cx="215469" cy="86671"/>
              </a:xfrm>
              <a:custGeom>
                <a:avLst/>
                <a:gdLst>
                  <a:gd name="connsiteX0" fmla="*/ 215231 w 215469"/>
                  <a:gd name="connsiteY0" fmla="*/ 86541 h 86671"/>
                  <a:gd name="connsiteX1" fmla="*/ -234 w 215469"/>
                  <a:gd name="connsiteY1" fmla="*/ 86532 h 86671"/>
                  <a:gd name="connsiteX2" fmla="*/ -234 w 215469"/>
                  <a:gd name="connsiteY2" fmla="*/ 83807 h 86671"/>
                  <a:gd name="connsiteX3" fmla="*/ 83633 w 215469"/>
                  <a:gd name="connsiteY3" fmla="*/ -131 h 86671"/>
                  <a:gd name="connsiteX4" fmla="*/ 83637 w 215469"/>
                  <a:gd name="connsiteY4" fmla="*/ -126 h 86671"/>
                  <a:gd name="connsiteX5" fmla="*/ 215236 w 215469"/>
                  <a:gd name="connsiteY5" fmla="*/ -122 h 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9" h="86671">
                    <a:moveTo>
                      <a:pt x="215231" y="86541"/>
                    </a:moveTo>
                    <a:lnTo>
                      <a:pt x="-234" y="86532"/>
                    </a:lnTo>
                    <a:lnTo>
                      <a:pt x="-234" y="83807"/>
                    </a:lnTo>
                    <a:cubicBezTo>
                      <a:pt x="-229" y="37450"/>
                      <a:pt x="37319" y="-126"/>
                      <a:pt x="83633" y="-131"/>
                    </a:cubicBezTo>
                    <a:lnTo>
                      <a:pt x="83637" y="-126"/>
                    </a:lnTo>
                    <a:lnTo>
                      <a:pt x="215236" y="-122"/>
                    </a:lnTo>
                    <a:close/>
                  </a:path>
                </a:pathLst>
              </a:custGeom>
              <a:solidFill>
                <a:srgbClr val="4D403C"/>
              </a:solidFill>
              <a:ln w="4353" cap="flat">
                <a:noFill/>
                <a:prstDash val="solid"/>
                <a:miter/>
              </a:ln>
            </p:spPr>
            <p:txBody>
              <a:bodyPr rtlCol="0" anchor="ctr"/>
              <a:lstStyle/>
              <a:p>
                <a:endParaRPr lang="en-VN"/>
              </a:p>
            </p:txBody>
          </p:sp>
          <p:sp>
            <p:nvSpPr>
              <p:cNvPr id="114" name="Graphic 3">
                <a:extLst>
                  <a:ext uri="{FF2B5EF4-FFF2-40B4-BE49-F238E27FC236}">
                    <a16:creationId xmlns:a16="http://schemas.microsoft.com/office/drawing/2014/main" id="{9C03A882-9759-B545-ACEF-1DDCA0ED5DB6}"/>
                  </a:ext>
                </a:extLst>
              </p:cNvPr>
              <p:cNvSpPr/>
              <p:nvPr/>
            </p:nvSpPr>
            <p:spPr>
              <a:xfrm>
                <a:off x="8628675" y="4041287"/>
                <a:ext cx="98626" cy="257969"/>
              </a:xfrm>
              <a:custGeom>
                <a:avLst/>
                <a:gdLst>
                  <a:gd name="connsiteX0" fmla="*/ 98614 w 98626"/>
                  <a:gd name="connsiteY0" fmla="*/ 257969 h 257969"/>
                  <a:gd name="connsiteX1" fmla="*/ 31789 w 98626"/>
                  <a:gd name="connsiteY1" fmla="*/ 257965 h 257969"/>
                  <a:gd name="connsiteX2" fmla="*/ 0 w 98626"/>
                  <a:gd name="connsiteY2" fmla="*/ 0 h 257969"/>
                  <a:gd name="connsiteX3" fmla="*/ 98627 w 98626"/>
                  <a:gd name="connsiteY3" fmla="*/ 9 h 257969"/>
                  <a:gd name="connsiteX4" fmla="*/ 98614 w 98626"/>
                  <a:gd name="connsiteY4" fmla="*/ 257969 h 257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26" h="257969">
                    <a:moveTo>
                      <a:pt x="98614" y="257969"/>
                    </a:moveTo>
                    <a:lnTo>
                      <a:pt x="31789" y="257965"/>
                    </a:lnTo>
                    <a:lnTo>
                      <a:pt x="0" y="0"/>
                    </a:lnTo>
                    <a:lnTo>
                      <a:pt x="98627" y="9"/>
                    </a:lnTo>
                    <a:lnTo>
                      <a:pt x="98614" y="257969"/>
                    </a:lnTo>
                    <a:close/>
                  </a:path>
                </a:pathLst>
              </a:custGeom>
              <a:solidFill>
                <a:srgbClr val="FFB7B7"/>
              </a:solidFill>
              <a:ln w="4353" cap="flat">
                <a:noFill/>
                <a:prstDash val="solid"/>
                <a:miter/>
              </a:ln>
            </p:spPr>
            <p:txBody>
              <a:bodyPr rtlCol="0" anchor="ctr"/>
              <a:lstStyle/>
              <a:p>
                <a:endParaRPr lang="en-VN"/>
              </a:p>
            </p:txBody>
          </p:sp>
          <p:sp>
            <p:nvSpPr>
              <p:cNvPr id="115" name="Graphic 3">
                <a:extLst>
                  <a:ext uri="{FF2B5EF4-FFF2-40B4-BE49-F238E27FC236}">
                    <a16:creationId xmlns:a16="http://schemas.microsoft.com/office/drawing/2014/main" id="{18C481E7-366D-5141-8365-29CE41905243}"/>
                  </a:ext>
                </a:extLst>
              </p:cNvPr>
              <p:cNvSpPr/>
              <p:nvPr/>
            </p:nvSpPr>
            <p:spPr>
              <a:xfrm>
                <a:off x="8512513" y="4277414"/>
                <a:ext cx="215469" cy="86671"/>
              </a:xfrm>
              <a:custGeom>
                <a:avLst/>
                <a:gdLst>
                  <a:gd name="connsiteX0" fmla="*/ 215231 w 215469"/>
                  <a:gd name="connsiteY0" fmla="*/ 86541 h 86671"/>
                  <a:gd name="connsiteX1" fmla="*/ -234 w 215469"/>
                  <a:gd name="connsiteY1" fmla="*/ 86532 h 86671"/>
                  <a:gd name="connsiteX2" fmla="*/ -234 w 215469"/>
                  <a:gd name="connsiteY2" fmla="*/ 83807 h 86671"/>
                  <a:gd name="connsiteX3" fmla="*/ 83629 w 215469"/>
                  <a:gd name="connsiteY3" fmla="*/ -131 h 86671"/>
                  <a:gd name="connsiteX4" fmla="*/ 83637 w 215469"/>
                  <a:gd name="connsiteY4" fmla="*/ -126 h 86671"/>
                  <a:gd name="connsiteX5" fmla="*/ 215236 w 215469"/>
                  <a:gd name="connsiteY5" fmla="*/ -122 h 86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9" h="86671">
                    <a:moveTo>
                      <a:pt x="215231" y="86541"/>
                    </a:moveTo>
                    <a:lnTo>
                      <a:pt x="-234" y="86532"/>
                    </a:lnTo>
                    <a:lnTo>
                      <a:pt x="-234" y="83807"/>
                    </a:lnTo>
                    <a:cubicBezTo>
                      <a:pt x="-229" y="37450"/>
                      <a:pt x="37315" y="-126"/>
                      <a:pt x="83629" y="-131"/>
                    </a:cubicBezTo>
                    <a:lnTo>
                      <a:pt x="83637" y="-126"/>
                    </a:lnTo>
                    <a:lnTo>
                      <a:pt x="215236" y="-122"/>
                    </a:lnTo>
                    <a:close/>
                  </a:path>
                </a:pathLst>
              </a:custGeom>
              <a:solidFill>
                <a:srgbClr val="4D403C"/>
              </a:solidFill>
              <a:ln w="4353" cap="flat">
                <a:noFill/>
                <a:prstDash val="solid"/>
                <a:miter/>
              </a:ln>
            </p:spPr>
            <p:txBody>
              <a:bodyPr rtlCol="0" anchor="ctr"/>
              <a:lstStyle/>
              <a:p>
                <a:endParaRPr lang="en-VN"/>
              </a:p>
            </p:txBody>
          </p:sp>
          <p:sp>
            <p:nvSpPr>
              <p:cNvPr id="116" name="Graphic 3">
                <a:extLst>
                  <a:ext uri="{FF2B5EF4-FFF2-40B4-BE49-F238E27FC236}">
                    <a16:creationId xmlns:a16="http://schemas.microsoft.com/office/drawing/2014/main" id="{9A1A04C6-5D9A-5043-847A-C8EC2F8A99AA}"/>
                  </a:ext>
                </a:extLst>
              </p:cNvPr>
              <p:cNvSpPr/>
              <p:nvPr/>
            </p:nvSpPr>
            <p:spPr>
              <a:xfrm>
                <a:off x="8602453" y="3209743"/>
                <a:ext cx="539220" cy="1017632"/>
              </a:xfrm>
              <a:custGeom>
                <a:avLst/>
                <a:gdLst>
                  <a:gd name="connsiteX0" fmla="*/ 119360 w 539220"/>
                  <a:gd name="connsiteY0" fmla="*/ 0 h 1017632"/>
                  <a:gd name="connsiteX1" fmla="*/ 53954 w 539220"/>
                  <a:gd name="connsiteY1" fmla="*/ 150810 h 1017632"/>
                  <a:gd name="connsiteX2" fmla="*/ 0 w 539220"/>
                  <a:gd name="connsiteY2" fmla="*/ 1017633 h 1017632"/>
                  <a:gd name="connsiteX3" fmla="*/ 136262 w 539220"/>
                  <a:gd name="connsiteY3" fmla="*/ 1012179 h 1017632"/>
                  <a:gd name="connsiteX4" fmla="*/ 173479 w 539220"/>
                  <a:gd name="connsiteY4" fmla="*/ 598959 h 1017632"/>
                  <a:gd name="connsiteX5" fmla="*/ 288284 w 539220"/>
                  <a:gd name="connsiteY5" fmla="*/ 230922 h 1017632"/>
                  <a:gd name="connsiteX6" fmla="*/ 354284 w 539220"/>
                  <a:gd name="connsiteY6" fmla="*/ 641225 h 1017632"/>
                  <a:gd name="connsiteX7" fmla="*/ 381540 w 539220"/>
                  <a:gd name="connsiteY7" fmla="*/ 1001266 h 1017632"/>
                  <a:gd name="connsiteX8" fmla="*/ 494290 w 539220"/>
                  <a:gd name="connsiteY8" fmla="*/ 1006153 h 1017632"/>
                  <a:gd name="connsiteX9" fmla="*/ 539221 w 539220"/>
                  <a:gd name="connsiteY9" fmla="*/ 0 h 1017632"/>
                  <a:gd name="connsiteX10" fmla="*/ 119360 w 539220"/>
                  <a:gd name="connsiteY10" fmla="*/ 0 h 1017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220" h="1017632">
                    <a:moveTo>
                      <a:pt x="119360" y="0"/>
                    </a:moveTo>
                    <a:lnTo>
                      <a:pt x="53954" y="150810"/>
                    </a:lnTo>
                    <a:lnTo>
                      <a:pt x="0" y="1017633"/>
                    </a:lnTo>
                    <a:lnTo>
                      <a:pt x="136262" y="1012179"/>
                    </a:lnTo>
                    <a:lnTo>
                      <a:pt x="173479" y="598959"/>
                    </a:lnTo>
                    <a:lnTo>
                      <a:pt x="288284" y="230922"/>
                    </a:lnTo>
                    <a:lnTo>
                      <a:pt x="354284" y="641225"/>
                    </a:lnTo>
                    <a:lnTo>
                      <a:pt x="381540" y="1001266"/>
                    </a:lnTo>
                    <a:lnTo>
                      <a:pt x="494290" y="1006153"/>
                    </a:lnTo>
                    <a:lnTo>
                      <a:pt x="539221" y="0"/>
                    </a:lnTo>
                    <a:lnTo>
                      <a:pt x="119360" y="0"/>
                    </a:lnTo>
                    <a:close/>
                  </a:path>
                </a:pathLst>
              </a:custGeom>
              <a:solidFill>
                <a:srgbClr val="4D403C"/>
              </a:solidFill>
              <a:ln w="4353" cap="flat">
                <a:noFill/>
                <a:prstDash val="solid"/>
                <a:miter/>
              </a:ln>
            </p:spPr>
            <p:txBody>
              <a:bodyPr rtlCol="0" anchor="ctr"/>
              <a:lstStyle/>
              <a:p>
                <a:endParaRPr lang="en-VN"/>
              </a:p>
            </p:txBody>
          </p:sp>
          <p:sp>
            <p:nvSpPr>
              <p:cNvPr id="117" name="Graphic 3">
                <a:extLst>
                  <a:ext uri="{FF2B5EF4-FFF2-40B4-BE49-F238E27FC236}">
                    <a16:creationId xmlns:a16="http://schemas.microsoft.com/office/drawing/2014/main" id="{3D6A73BD-5FAB-3745-9375-63B7B470039E}"/>
                  </a:ext>
                </a:extLst>
              </p:cNvPr>
              <p:cNvSpPr/>
              <p:nvPr/>
            </p:nvSpPr>
            <p:spPr>
              <a:xfrm>
                <a:off x="8672371" y="2465577"/>
                <a:ext cx="517837" cy="785071"/>
              </a:xfrm>
              <a:custGeom>
                <a:avLst/>
                <a:gdLst>
                  <a:gd name="connsiteX0" fmla="*/ 376154 w 517837"/>
                  <a:gd name="connsiteY0" fmla="*/ -131 h 785071"/>
                  <a:gd name="connsiteX1" fmla="*/ 186584 w 517837"/>
                  <a:gd name="connsiteY1" fmla="*/ 4616 h 785071"/>
                  <a:gd name="connsiteX2" fmla="*/ 75286 w 517837"/>
                  <a:gd name="connsiteY2" fmla="*/ 61799 h 785071"/>
                  <a:gd name="connsiteX3" fmla="*/ 69178 w 517837"/>
                  <a:gd name="connsiteY3" fmla="*/ 483686 h 785071"/>
                  <a:gd name="connsiteX4" fmla="*/ -234 w 517837"/>
                  <a:gd name="connsiteY4" fmla="*/ 774965 h 785071"/>
                  <a:gd name="connsiteX5" fmla="*/ 493424 w 517837"/>
                  <a:gd name="connsiteY5" fmla="*/ 761197 h 785071"/>
                  <a:gd name="connsiteX6" fmla="*/ 422568 w 517837"/>
                  <a:gd name="connsiteY6" fmla="*/ 428434 h 785071"/>
                  <a:gd name="connsiteX7" fmla="*/ 517604 w 517837"/>
                  <a:gd name="connsiteY7" fmla="*/ 68811 h 78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837" h="785071">
                    <a:moveTo>
                      <a:pt x="376154" y="-131"/>
                    </a:moveTo>
                    <a:lnTo>
                      <a:pt x="186584" y="4616"/>
                    </a:lnTo>
                    <a:lnTo>
                      <a:pt x="75286" y="61799"/>
                    </a:lnTo>
                    <a:lnTo>
                      <a:pt x="69178" y="483686"/>
                    </a:lnTo>
                    <a:lnTo>
                      <a:pt x="-234" y="774965"/>
                    </a:lnTo>
                    <a:cubicBezTo>
                      <a:pt x="-234" y="774965"/>
                      <a:pt x="433471" y="804838"/>
                      <a:pt x="493424" y="761197"/>
                    </a:cubicBezTo>
                    <a:lnTo>
                      <a:pt x="422568" y="428434"/>
                    </a:lnTo>
                    <a:lnTo>
                      <a:pt x="517604" y="68811"/>
                    </a:lnTo>
                    <a:close/>
                  </a:path>
                </a:pathLst>
              </a:custGeom>
              <a:solidFill>
                <a:srgbClr val="933C3C"/>
              </a:solidFill>
              <a:ln w="4353" cap="flat">
                <a:noFill/>
                <a:prstDash val="solid"/>
                <a:miter/>
              </a:ln>
            </p:spPr>
            <p:txBody>
              <a:bodyPr rtlCol="0" anchor="ctr"/>
              <a:lstStyle/>
              <a:p>
                <a:endParaRPr lang="en-VN"/>
              </a:p>
            </p:txBody>
          </p:sp>
          <p:sp>
            <p:nvSpPr>
              <p:cNvPr id="118" name="Graphic 3">
                <a:extLst>
                  <a:ext uri="{FF2B5EF4-FFF2-40B4-BE49-F238E27FC236}">
                    <a16:creationId xmlns:a16="http://schemas.microsoft.com/office/drawing/2014/main" id="{224A6466-3EBE-524D-8E62-A213122D9C9D}"/>
                  </a:ext>
                </a:extLst>
              </p:cNvPr>
              <p:cNvSpPr/>
              <p:nvPr/>
            </p:nvSpPr>
            <p:spPr>
              <a:xfrm>
                <a:off x="8448917" y="2522571"/>
                <a:ext cx="328249" cy="626884"/>
              </a:xfrm>
              <a:custGeom>
                <a:avLst/>
                <a:gdLst>
                  <a:gd name="connsiteX0" fmla="*/ 328016 w 328249"/>
                  <a:gd name="connsiteY0" fmla="*/ 11799 h 626884"/>
                  <a:gd name="connsiteX1" fmla="*/ 310368 w 328249"/>
                  <a:gd name="connsiteY1" fmla="*/ -131 h 626884"/>
                  <a:gd name="connsiteX2" fmla="*/ 215646 w 328249"/>
                  <a:gd name="connsiteY2" fmla="*/ 119370 h 626884"/>
                  <a:gd name="connsiteX3" fmla="*/ 191854 w 328249"/>
                  <a:gd name="connsiteY3" fmla="*/ 201979 h 626884"/>
                  <a:gd name="connsiteX4" fmla="*/ -234 w 328249"/>
                  <a:gd name="connsiteY4" fmla="*/ 595165 h 626884"/>
                  <a:gd name="connsiteX5" fmla="*/ 109789 w 328249"/>
                  <a:gd name="connsiteY5" fmla="*/ 626754 h 626884"/>
                  <a:gd name="connsiteX6" fmla="*/ 311502 w 328249"/>
                  <a:gd name="connsiteY6" fmla="*/ 300270 h 62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249" h="626884">
                    <a:moveTo>
                      <a:pt x="328016" y="11799"/>
                    </a:moveTo>
                    <a:lnTo>
                      <a:pt x="310368" y="-131"/>
                    </a:lnTo>
                    <a:cubicBezTo>
                      <a:pt x="310368" y="-131"/>
                      <a:pt x="237256" y="21799"/>
                      <a:pt x="215646" y="119370"/>
                    </a:cubicBezTo>
                    <a:cubicBezTo>
                      <a:pt x="215646" y="119370"/>
                      <a:pt x="199110" y="168321"/>
                      <a:pt x="191854" y="201979"/>
                    </a:cubicBezTo>
                    <a:cubicBezTo>
                      <a:pt x="183534" y="240581"/>
                      <a:pt x="-234" y="595165"/>
                      <a:pt x="-234" y="595165"/>
                    </a:cubicBezTo>
                    <a:lnTo>
                      <a:pt x="109789" y="626754"/>
                    </a:lnTo>
                    <a:lnTo>
                      <a:pt x="311502" y="300270"/>
                    </a:lnTo>
                    <a:close/>
                  </a:path>
                </a:pathLst>
              </a:custGeom>
              <a:solidFill>
                <a:srgbClr val="933C3C"/>
              </a:solidFill>
              <a:ln w="4353" cap="flat">
                <a:noFill/>
                <a:prstDash val="solid"/>
                <a:miter/>
              </a:ln>
            </p:spPr>
            <p:txBody>
              <a:bodyPr rtlCol="0" anchor="ctr"/>
              <a:lstStyle/>
              <a:p>
                <a:endParaRPr lang="en-VN"/>
              </a:p>
            </p:txBody>
          </p:sp>
          <p:sp>
            <p:nvSpPr>
              <p:cNvPr id="119" name="Graphic 3">
                <a:extLst>
                  <a:ext uri="{FF2B5EF4-FFF2-40B4-BE49-F238E27FC236}">
                    <a16:creationId xmlns:a16="http://schemas.microsoft.com/office/drawing/2014/main" id="{A5A823D6-E008-E44A-976D-19461D9AFE4E}"/>
                  </a:ext>
                </a:extLst>
              </p:cNvPr>
              <p:cNvSpPr/>
              <p:nvPr/>
            </p:nvSpPr>
            <p:spPr>
              <a:xfrm>
                <a:off x="9168830" y="3080396"/>
                <a:ext cx="100803" cy="248583"/>
              </a:xfrm>
              <a:custGeom>
                <a:avLst/>
                <a:gdLst>
                  <a:gd name="connsiteX0" fmla="*/ 18174 w 100803"/>
                  <a:gd name="connsiteY0" fmla="*/ 231595 h 248583"/>
                  <a:gd name="connsiteX1" fmla="*/ 23846 w 100803"/>
                  <a:gd name="connsiteY1" fmla="*/ 166312 h 248583"/>
                  <a:gd name="connsiteX2" fmla="*/ 30535 w 100803"/>
                  <a:gd name="connsiteY2" fmla="*/ 161631 h 248583"/>
                  <a:gd name="connsiteX3" fmla="*/ -234 w 100803"/>
                  <a:gd name="connsiteY3" fmla="*/ -131 h 248583"/>
                  <a:gd name="connsiteX4" fmla="*/ 78681 w 100803"/>
                  <a:gd name="connsiteY4" fmla="*/ 32786 h 248583"/>
                  <a:gd name="connsiteX5" fmla="*/ 95806 w 100803"/>
                  <a:gd name="connsiteY5" fmla="*/ 181351 h 248583"/>
                  <a:gd name="connsiteX6" fmla="*/ 74505 w 100803"/>
                  <a:gd name="connsiteY6" fmla="*/ 243691 h 248583"/>
                  <a:gd name="connsiteX7" fmla="*/ 18174 w 100803"/>
                  <a:gd name="connsiteY7" fmla="*/ 231595 h 24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803" h="248583">
                    <a:moveTo>
                      <a:pt x="18174" y="231595"/>
                    </a:moveTo>
                    <a:cubicBezTo>
                      <a:pt x="1730" y="212001"/>
                      <a:pt x="4269" y="182775"/>
                      <a:pt x="23846" y="166312"/>
                    </a:cubicBezTo>
                    <a:cubicBezTo>
                      <a:pt x="25936" y="164557"/>
                      <a:pt x="28174" y="162989"/>
                      <a:pt x="30535" y="161631"/>
                    </a:cubicBezTo>
                    <a:lnTo>
                      <a:pt x="-234" y="-131"/>
                    </a:lnTo>
                    <a:lnTo>
                      <a:pt x="78681" y="32786"/>
                    </a:lnTo>
                    <a:lnTo>
                      <a:pt x="95806" y="181351"/>
                    </a:lnTo>
                    <a:cubicBezTo>
                      <a:pt x="107124" y="204451"/>
                      <a:pt x="97586" y="232363"/>
                      <a:pt x="74505" y="243691"/>
                    </a:cubicBezTo>
                    <a:cubicBezTo>
                      <a:pt x="55190" y="253171"/>
                      <a:pt x="31904" y="248171"/>
                      <a:pt x="18174" y="231595"/>
                    </a:cubicBezTo>
                    <a:close/>
                  </a:path>
                </a:pathLst>
              </a:custGeom>
              <a:solidFill>
                <a:srgbClr val="FFB7B7"/>
              </a:solidFill>
              <a:ln w="4353" cap="flat">
                <a:noFill/>
                <a:prstDash val="solid"/>
                <a:miter/>
              </a:ln>
            </p:spPr>
            <p:txBody>
              <a:bodyPr rtlCol="0" anchor="ctr"/>
              <a:lstStyle/>
              <a:p>
                <a:endParaRPr lang="en-VN"/>
              </a:p>
            </p:txBody>
          </p:sp>
          <p:sp>
            <p:nvSpPr>
              <p:cNvPr id="120" name="Graphic 3">
                <a:extLst>
                  <a:ext uri="{FF2B5EF4-FFF2-40B4-BE49-F238E27FC236}">
                    <a16:creationId xmlns:a16="http://schemas.microsoft.com/office/drawing/2014/main" id="{2A788D49-3C9B-2C47-9271-813DCB1E0CED}"/>
                  </a:ext>
                </a:extLst>
              </p:cNvPr>
              <p:cNvSpPr/>
              <p:nvPr/>
            </p:nvSpPr>
            <p:spPr>
              <a:xfrm>
                <a:off x="9109353" y="2532960"/>
                <a:ext cx="163518" cy="657940"/>
              </a:xfrm>
              <a:custGeom>
                <a:avLst/>
                <a:gdLst>
                  <a:gd name="connsiteX0" fmla="*/ 52101 w 163518"/>
                  <a:gd name="connsiteY0" fmla="*/ 6468 h 657940"/>
                  <a:gd name="connsiteX1" fmla="*/ 72350 w 163518"/>
                  <a:gd name="connsiteY1" fmla="*/ -131 h 657940"/>
                  <a:gd name="connsiteX2" fmla="*/ 130470 w 163518"/>
                  <a:gd name="connsiteY2" fmla="*/ 140880 h 657940"/>
                  <a:gd name="connsiteX3" fmla="*/ 130579 w 163518"/>
                  <a:gd name="connsiteY3" fmla="*/ 226852 h 657940"/>
                  <a:gd name="connsiteX4" fmla="*/ 163285 w 163518"/>
                  <a:gd name="connsiteY4" fmla="*/ 657810 h 657940"/>
                  <a:gd name="connsiteX5" fmla="*/ 48820 w 163518"/>
                  <a:gd name="connsiteY5" fmla="*/ 657810 h 657940"/>
                  <a:gd name="connsiteX6" fmla="*/ -234 w 163518"/>
                  <a:gd name="connsiteY6" fmla="*/ 303222 h 65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8" h="657940">
                    <a:moveTo>
                      <a:pt x="52101" y="6468"/>
                    </a:moveTo>
                    <a:lnTo>
                      <a:pt x="72350" y="-131"/>
                    </a:lnTo>
                    <a:cubicBezTo>
                      <a:pt x="72350" y="-131"/>
                      <a:pt x="136583" y="41131"/>
                      <a:pt x="130470" y="140880"/>
                    </a:cubicBezTo>
                    <a:cubicBezTo>
                      <a:pt x="130470" y="140880"/>
                      <a:pt x="132879" y="192499"/>
                      <a:pt x="130579" y="226852"/>
                    </a:cubicBezTo>
                    <a:cubicBezTo>
                      <a:pt x="127944" y="266253"/>
                      <a:pt x="163285" y="657810"/>
                      <a:pt x="163285" y="657810"/>
                    </a:cubicBezTo>
                    <a:lnTo>
                      <a:pt x="48820" y="657810"/>
                    </a:lnTo>
                    <a:lnTo>
                      <a:pt x="-234" y="303222"/>
                    </a:lnTo>
                    <a:close/>
                  </a:path>
                </a:pathLst>
              </a:custGeom>
              <a:solidFill>
                <a:srgbClr val="933C3C"/>
              </a:solidFill>
              <a:ln w="4353" cap="flat">
                <a:noFill/>
                <a:prstDash val="solid"/>
                <a:miter/>
              </a:ln>
            </p:spPr>
            <p:txBody>
              <a:bodyPr rtlCol="0" anchor="ctr"/>
              <a:lstStyle/>
              <a:p>
                <a:endParaRPr lang="en-VN"/>
              </a:p>
            </p:txBody>
          </p:sp>
          <p:sp>
            <p:nvSpPr>
              <p:cNvPr id="121" name="Graphic 3">
                <a:extLst>
                  <a:ext uri="{FF2B5EF4-FFF2-40B4-BE49-F238E27FC236}">
                    <a16:creationId xmlns:a16="http://schemas.microsoft.com/office/drawing/2014/main" id="{2180C628-E73C-1F4C-8F07-8B56F70A4A57}"/>
                  </a:ext>
                </a:extLst>
              </p:cNvPr>
              <p:cNvSpPr/>
              <p:nvPr/>
            </p:nvSpPr>
            <p:spPr>
              <a:xfrm>
                <a:off x="8832469" y="2157053"/>
                <a:ext cx="262826" cy="263048"/>
              </a:xfrm>
              <a:custGeom>
                <a:avLst/>
                <a:gdLst>
                  <a:gd name="connsiteX0" fmla="*/ 262592 w 262826"/>
                  <a:gd name="connsiteY0" fmla="*/ 131392 h 263048"/>
                  <a:gd name="connsiteX1" fmla="*/ 131177 w 262826"/>
                  <a:gd name="connsiteY1" fmla="*/ 262918 h 263048"/>
                  <a:gd name="connsiteX2" fmla="*/ -234 w 262826"/>
                  <a:gd name="connsiteY2" fmla="*/ 131392 h 263048"/>
                  <a:gd name="connsiteX3" fmla="*/ 131177 w 262826"/>
                  <a:gd name="connsiteY3" fmla="*/ -130 h 263048"/>
                  <a:gd name="connsiteX4" fmla="*/ 131177 w 262826"/>
                  <a:gd name="connsiteY4" fmla="*/ -130 h 263048"/>
                  <a:gd name="connsiteX5" fmla="*/ 262592 w 262826"/>
                  <a:gd name="connsiteY5" fmla="*/ 130737 h 263048"/>
                  <a:gd name="connsiteX6" fmla="*/ 262592 w 262826"/>
                  <a:gd name="connsiteY6" fmla="*/ 131392 h 26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826" h="263048">
                    <a:moveTo>
                      <a:pt x="262592" y="131392"/>
                    </a:moveTo>
                    <a:cubicBezTo>
                      <a:pt x="262592" y="204032"/>
                      <a:pt x="203757" y="262918"/>
                      <a:pt x="131177" y="262918"/>
                    </a:cubicBezTo>
                    <a:cubicBezTo>
                      <a:pt x="58602" y="262918"/>
                      <a:pt x="-234" y="204032"/>
                      <a:pt x="-234" y="131392"/>
                    </a:cubicBezTo>
                    <a:cubicBezTo>
                      <a:pt x="-234" y="58755"/>
                      <a:pt x="58602" y="-130"/>
                      <a:pt x="131177" y="-130"/>
                    </a:cubicBezTo>
                    <a:lnTo>
                      <a:pt x="131177" y="-130"/>
                    </a:lnTo>
                    <a:cubicBezTo>
                      <a:pt x="203573" y="-314"/>
                      <a:pt x="262409" y="58279"/>
                      <a:pt x="262592" y="130737"/>
                    </a:cubicBezTo>
                    <a:cubicBezTo>
                      <a:pt x="262592" y="130955"/>
                      <a:pt x="262592" y="131173"/>
                      <a:pt x="262592" y="131392"/>
                    </a:cubicBezTo>
                    <a:close/>
                  </a:path>
                </a:pathLst>
              </a:custGeom>
              <a:solidFill>
                <a:srgbClr val="FFB7B7"/>
              </a:solidFill>
              <a:ln w="4353" cap="flat">
                <a:noFill/>
                <a:prstDash val="solid"/>
                <a:miter/>
              </a:ln>
            </p:spPr>
            <p:txBody>
              <a:bodyPr rtlCol="0" anchor="ctr"/>
              <a:lstStyle/>
              <a:p>
                <a:endParaRPr lang="en-VN"/>
              </a:p>
            </p:txBody>
          </p:sp>
          <p:sp>
            <p:nvSpPr>
              <p:cNvPr id="122" name="Graphic 3">
                <a:extLst>
                  <a:ext uri="{FF2B5EF4-FFF2-40B4-BE49-F238E27FC236}">
                    <a16:creationId xmlns:a16="http://schemas.microsoft.com/office/drawing/2014/main" id="{BB6AFCFD-4E94-E548-AB92-D60EA6582B2B}"/>
                  </a:ext>
                </a:extLst>
              </p:cNvPr>
              <p:cNvSpPr/>
              <p:nvPr/>
            </p:nvSpPr>
            <p:spPr>
              <a:xfrm>
                <a:off x="8827267" y="2076263"/>
                <a:ext cx="337995" cy="323642"/>
              </a:xfrm>
              <a:custGeom>
                <a:avLst/>
                <a:gdLst>
                  <a:gd name="connsiteX0" fmla="*/ 5405 w 337995"/>
                  <a:gd name="connsiteY0" fmla="*/ 35522 h 323642"/>
                  <a:gd name="connsiteX1" fmla="*/ 76645 w 337995"/>
                  <a:gd name="connsiteY1" fmla="*/ 20172 h 323642"/>
                  <a:gd name="connsiteX2" fmla="*/ 176568 w 337995"/>
                  <a:gd name="connsiteY2" fmla="*/ 3889 h 323642"/>
                  <a:gd name="connsiteX3" fmla="*/ 304139 w 337995"/>
                  <a:gd name="connsiteY3" fmla="*/ 122852 h 323642"/>
                  <a:gd name="connsiteX4" fmla="*/ 334994 w 337995"/>
                  <a:gd name="connsiteY4" fmla="*/ 163729 h 323642"/>
                  <a:gd name="connsiteX5" fmla="*/ 210992 w 337995"/>
                  <a:gd name="connsiteY5" fmla="*/ 320106 h 323642"/>
                  <a:gd name="connsiteX6" fmla="*/ 208649 w 337995"/>
                  <a:gd name="connsiteY6" fmla="*/ 236902 h 323642"/>
                  <a:gd name="connsiteX7" fmla="*/ 77190 w 337995"/>
                  <a:gd name="connsiteY7" fmla="*/ 141489 h 323642"/>
                  <a:gd name="connsiteX8" fmla="*/ 5405 w 337995"/>
                  <a:gd name="connsiteY8" fmla="*/ 35522 h 323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5" h="323642">
                    <a:moveTo>
                      <a:pt x="5405" y="35522"/>
                    </a:moveTo>
                    <a:cubicBezTo>
                      <a:pt x="20798" y="2391"/>
                      <a:pt x="50589" y="8941"/>
                      <a:pt x="76645" y="20172"/>
                    </a:cubicBezTo>
                    <a:cubicBezTo>
                      <a:pt x="109638" y="12849"/>
                      <a:pt x="141017" y="-9080"/>
                      <a:pt x="176568" y="3889"/>
                    </a:cubicBezTo>
                    <a:cubicBezTo>
                      <a:pt x="211585" y="54862"/>
                      <a:pt x="329152" y="39866"/>
                      <a:pt x="304139" y="122852"/>
                    </a:cubicBezTo>
                    <a:cubicBezTo>
                      <a:pt x="304108" y="142734"/>
                      <a:pt x="341526" y="131162"/>
                      <a:pt x="334994" y="163729"/>
                    </a:cubicBezTo>
                    <a:cubicBezTo>
                      <a:pt x="354816" y="226405"/>
                      <a:pt x="263445" y="345101"/>
                      <a:pt x="210992" y="320106"/>
                    </a:cubicBezTo>
                    <a:cubicBezTo>
                      <a:pt x="223963" y="296307"/>
                      <a:pt x="253597" y="242260"/>
                      <a:pt x="208649" y="236902"/>
                    </a:cubicBezTo>
                    <a:cubicBezTo>
                      <a:pt x="111964" y="326940"/>
                      <a:pt x="198675" y="65442"/>
                      <a:pt x="77190" y="141489"/>
                    </a:cubicBezTo>
                    <a:cubicBezTo>
                      <a:pt x="36963" y="178336"/>
                      <a:pt x="-18103" y="72377"/>
                      <a:pt x="5405" y="35522"/>
                    </a:cubicBezTo>
                    <a:close/>
                  </a:path>
                </a:pathLst>
              </a:custGeom>
              <a:solidFill>
                <a:srgbClr val="3B2100"/>
              </a:solidFill>
              <a:ln w="4353" cap="flat">
                <a:noFill/>
                <a:prstDash val="solid"/>
                <a:miter/>
              </a:ln>
            </p:spPr>
            <p:txBody>
              <a:bodyPr rtlCol="0" anchor="ctr"/>
              <a:lstStyle/>
              <a:p>
                <a:endParaRPr lang="en-VN"/>
              </a:p>
            </p:txBody>
          </p:sp>
          <p:sp>
            <p:nvSpPr>
              <p:cNvPr id="123" name="Graphic 3">
                <a:extLst>
                  <a:ext uri="{FF2B5EF4-FFF2-40B4-BE49-F238E27FC236}">
                    <a16:creationId xmlns:a16="http://schemas.microsoft.com/office/drawing/2014/main" id="{9C37E045-8FD0-A345-A2BD-67E50EA74478}"/>
                  </a:ext>
                </a:extLst>
              </p:cNvPr>
              <p:cNvSpPr/>
              <p:nvPr/>
            </p:nvSpPr>
            <p:spPr>
              <a:xfrm>
                <a:off x="9174711" y="2913233"/>
                <a:ext cx="417767" cy="412872"/>
              </a:xfrm>
              <a:custGeom>
                <a:avLst/>
                <a:gdLst>
                  <a:gd name="connsiteX0" fmla="*/ 35299 w 417767"/>
                  <a:gd name="connsiteY0" fmla="*/ 411875 h 412872"/>
                  <a:gd name="connsiteX1" fmla="*/ 86722 w 417767"/>
                  <a:gd name="connsiteY1" fmla="*/ 377640 h 412872"/>
                  <a:gd name="connsiteX2" fmla="*/ 87569 w 417767"/>
                  <a:gd name="connsiteY2" fmla="*/ 369981 h 412872"/>
                  <a:gd name="connsiteX3" fmla="*/ 417533 w 417767"/>
                  <a:gd name="connsiteY3" fmla="*/ 59143 h 412872"/>
                  <a:gd name="connsiteX4" fmla="*/ 343292 w 417767"/>
                  <a:gd name="connsiteY4" fmla="*/ -131 h 412872"/>
                  <a:gd name="connsiteX5" fmla="*/ 41731 w 417767"/>
                  <a:gd name="connsiteY5" fmla="*/ 324837 h 412872"/>
                  <a:gd name="connsiteX6" fmla="*/ -190 w 417767"/>
                  <a:gd name="connsiteY6" fmla="*/ 370684 h 412872"/>
                  <a:gd name="connsiteX7" fmla="*/ 35299 w 417767"/>
                  <a:gd name="connsiteY7" fmla="*/ 411875 h 41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767" h="412872">
                    <a:moveTo>
                      <a:pt x="35299" y="411875"/>
                    </a:moveTo>
                    <a:cubicBezTo>
                      <a:pt x="58943" y="416635"/>
                      <a:pt x="81967" y="401303"/>
                      <a:pt x="86722" y="377640"/>
                    </a:cubicBezTo>
                    <a:cubicBezTo>
                      <a:pt x="87228" y="375116"/>
                      <a:pt x="87512" y="372553"/>
                      <a:pt x="87569" y="369981"/>
                    </a:cubicBezTo>
                    <a:lnTo>
                      <a:pt x="417533" y="59143"/>
                    </a:lnTo>
                    <a:lnTo>
                      <a:pt x="343292" y="-131"/>
                    </a:lnTo>
                    <a:lnTo>
                      <a:pt x="41731" y="324837"/>
                    </a:lnTo>
                    <a:cubicBezTo>
                      <a:pt x="17502" y="325912"/>
                      <a:pt x="-1263" y="346440"/>
                      <a:pt x="-190" y="370684"/>
                    </a:cubicBezTo>
                    <a:cubicBezTo>
                      <a:pt x="709" y="390972"/>
                      <a:pt x="15382" y="408002"/>
                      <a:pt x="35299" y="411875"/>
                    </a:cubicBezTo>
                    <a:close/>
                  </a:path>
                </a:pathLst>
              </a:custGeom>
              <a:solidFill>
                <a:srgbClr val="9F616A"/>
              </a:solidFill>
              <a:ln w="4353" cap="flat">
                <a:noFill/>
                <a:prstDash val="solid"/>
                <a:miter/>
              </a:ln>
            </p:spPr>
            <p:txBody>
              <a:bodyPr rtlCol="0" anchor="ctr"/>
              <a:lstStyle/>
              <a:p>
                <a:endParaRPr lang="en-VN"/>
              </a:p>
            </p:txBody>
          </p:sp>
          <p:sp>
            <p:nvSpPr>
              <p:cNvPr id="124" name="Graphic 3">
                <a:extLst>
                  <a:ext uri="{FF2B5EF4-FFF2-40B4-BE49-F238E27FC236}">
                    <a16:creationId xmlns:a16="http://schemas.microsoft.com/office/drawing/2014/main" id="{CEB78247-3BB9-5845-82B8-EF1CC37BAFA1}"/>
                  </a:ext>
                </a:extLst>
              </p:cNvPr>
              <p:cNvSpPr/>
              <p:nvPr/>
            </p:nvSpPr>
            <p:spPr>
              <a:xfrm>
                <a:off x="9476840" y="2852936"/>
                <a:ext cx="182215" cy="176695"/>
              </a:xfrm>
              <a:custGeom>
                <a:avLst/>
                <a:gdLst>
                  <a:gd name="connsiteX0" fmla="*/ 68650 w 182215"/>
                  <a:gd name="connsiteY0" fmla="*/ 169689 h 176695"/>
                  <a:gd name="connsiteX1" fmla="*/ 4452 w 182215"/>
                  <a:gd name="connsiteY1" fmla="*/ 94393 h 176695"/>
                  <a:gd name="connsiteX2" fmla="*/ 6638 w 182215"/>
                  <a:gd name="connsiteY2" fmla="*/ 66765 h 176695"/>
                  <a:gd name="connsiteX3" fmla="*/ 8959 w 182215"/>
                  <a:gd name="connsiteY3" fmla="*/ 65062 h 176695"/>
                  <a:gd name="connsiteX4" fmla="*/ 92529 w 182215"/>
                  <a:gd name="connsiteY4" fmla="*/ 12700 h 176695"/>
                  <a:gd name="connsiteX5" fmla="*/ 169161 w 182215"/>
                  <a:gd name="connsiteY5" fmla="*/ 19198 h 176695"/>
                  <a:gd name="connsiteX6" fmla="*/ 162887 w 182215"/>
                  <a:gd name="connsiteY6" fmla="*/ 95712 h 176695"/>
                  <a:gd name="connsiteX7" fmla="*/ 98297 w 182215"/>
                  <a:gd name="connsiteY7" fmla="*/ 169850 h 176695"/>
                  <a:gd name="connsiteX8" fmla="*/ 70670 w 182215"/>
                  <a:gd name="connsiteY8" fmla="*/ 171732 h 176695"/>
                  <a:gd name="connsiteX9" fmla="*/ 68650 w 182215"/>
                  <a:gd name="connsiteY9" fmla="*/ 169689 h 176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215" h="176695">
                    <a:moveTo>
                      <a:pt x="68650" y="169689"/>
                    </a:moveTo>
                    <a:lnTo>
                      <a:pt x="4452" y="94393"/>
                    </a:lnTo>
                    <a:cubicBezTo>
                      <a:pt x="-2568" y="86157"/>
                      <a:pt x="-1587" y="73786"/>
                      <a:pt x="6638" y="66765"/>
                    </a:cubicBezTo>
                    <a:cubicBezTo>
                      <a:pt x="7371" y="66140"/>
                      <a:pt x="8143" y="65568"/>
                      <a:pt x="8959" y="65062"/>
                    </a:cubicBezTo>
                    <a:lnTo>
                      <a:pt x="92529" y="12700"/>
                    </a:lnTo>
                    <a:cubicBezTo>
                      <a:pt x="115487" y="-6684"/>
                      <a:pt x="149794" y="-3776"/>
                      <a:pt x="169161" y="19198"/>
                    </a:cubicBezTo>
                    <a:cubicBezTo>
                      <a:pt x="188459" y="42088"/>
                      <a:pt x="185654" y="76280"/>
                      <a:pt x="162887" y="95712"/>
                    </a:cubicBezTo>
                    <a:lnTo>
                      <a:pt x="98297" y="169850"/>
                    </a:lnTo>
                    <a:cubicBezTo>
                      <a:pt x="91189" y="178007"/>
                      <a:pt x="78820" y="178850"/>
                      <a:pt x="70670" y="171732"/>
                    </a:cubicBezTo>
                    <a:cubicBezTo>
                      <a:pt x="69945" y="171103"/>
                      <a:pt x="69269" y="170418"/>
                      <a:pt x="68650" y="169689"/>
                    </a:cubicBezTo>
                    <a:close/>
                  </a:path>
                </a:pathLst>
              </a:custGeom>
              <a:solidFill>
                <a:srgbClr val="933C3C"/>
              </a:solidFill>
              <a:ln w="4353" cap="flat">
                <a:noFill/>
                <a:prstDash val="solid"/>
                <a:miter/>
              </a:ln>
            </p:spPr>
            <p:txBody>
              <a:bodyPr rtlCol="0" anchor="ctr"/>
              <a:lstStyle/>
              <a:p>
                <a:endParaRPr lang="en-VN"/>
              </a:p>
            </p:txBody>
          </p:sp>
          <p:sp>
            <p:nvSpPr>
              <p:cNvPr id="125" name="Graphic 3">
                <a:extLst>
                  <a:ext uri="{FF2B5EF4-FFF2-40B4-BE49-F238E27FC236}">
                    <a16:creationId xmlns:a16="http://schemas.microsoft.com/office/drawing/2014/main" id="{EC1C6104-25FF-A942-AE66-C8D1142A09CD}"/>
                  </a:ext>
                </a:extLst>
              </p:cNvPr>
              <p:cNvSpPr/>
              <p:nvPr/>
            </p:nvSpPr>
            <p:spPr>
              <a:xfrm>
                <a:off x="9254040" y="4245109"/>
                <a:ext cx="119071" cy="311444"/>
              </a:xfrm>
              <a:custGeom>
                <a:avLst/>
                <a:gdLst>
                  <a:gd name="connsiteX0" fmla="*/ 119059 w 119071"/>
                  <a:gd name="connsiteY0" fmla="*/ 311444 h 311444"/>
                  <a:gd name="connsiteX1" fmla="*/ 38382 w 119071"/>
                  <a:gd name="connsiteY1" fmla="*/ 311440 h 311444"/>
                  <a:gd name="connsiteX2" fmla="*/ 0 w 119071"/>
                  <a:gd name="connsiteY2" fmla="*/ 0 h 311444"/>
                  <a:gd name="connsiteX3" fmla="*/ 119072 w 119071"/>
                  <a:gd name="connsiteY3" fmla="*/ 5 h 311444"/>
                  <a:gd name="connsiteX4" fmla="*/ 119059 w 119071"/>
                  <a:gd name="connsiteY4" fmla="*/ 311444 h 311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71" h="311444">
                    <a:moveTo>
                      <a:pt x="119059" y="311444"/>
                    </a:moveTo>
                    <a:lnTo>
                      <a:pt x="38382" y="311440"/>
                    </a:lnTo>
                    <a:lnTo>
                      <a:pt x="0" y="0"/>
                    </a:lnTo>
                    <a:lnTo>
                      <a:pt x="119072" y="5"/>
                    </a:lnTo>
                    <a:lnTo>
                      <a:pt x="119059" y="311444"/>
                    </a:lnTo>
                    <a:close/>
                  </a:path>
                </a:pathLst>
              </a:custGeom>
              <a:solidFill>
                <a:srgbClr val="9F616A"/>
              </a:solidFill>
              <a:ln w="4353" cap="flat">
                <a:noFill/>
                <a:prstDash val="solid"/>
                <a:miter/>
              </a:ln>
            </p:spPr>
            <p:txBody>
              <a:bodyPr rtlCol="0" anchor="ctr"/>
              <a:lstStyle/>
              <a:p>
                <a:endParaRPr lang="en-VN"/>
              </a:p>
            </p:txBody>
          </p:sp>
          <p:sp>
            <p:nvSpPr>
              <p:cNvPr id="126" name="Graphic 3">
                <a:extLst>
                  <a:ext uri="{FF2B5EF4-FFF2-40B4-BE49-F238E27FC236}">
                    <a16:creationId xmlns:a16="http://schemas.microsoft.com/office/drawing/2014/main" id="{0904120C-33EA-C04F-AADB-6417DCBAA071}"/>
                  </a:ext>
                </a:extLst>
              </p:cNvPr>
              <p:cNvSpPr/>
              <p:nvPr/>
            </p:nvSpPr>
            <p:spPr>
              <a:xfrm>
                <a:off x="9133537" y="4530187"/>
                <a:ext cx="260138" cy="104640"/>
              </a:xfrm>
              <a:custGeom>
                <a:avLst/>
                <a:gdLst>
                  <a:gd name="connsiteX0" fmla="*/ 259900 w 260138"/>
                  <a:gd name="connsiteY0" fmla="*/ 104510 h 104640"/>
                  <a:gd name="connsiteX1" fmla="*/ -234 w 260138"/>
                  <a:gd name="connsiteY1" fmla="*/ 104497 h 104640"/>
                  <a:gd name="connsiteX2" fmla="*/ -234 w 260138"/>
                  <a:gd name="connsiteY2" fmla="*/ 101204 h 104640"/>
                  <a:gd name="connsiteX3" fmla="*/ 101015 w 260138"/>
                  <a:gd name="connsiteY3" fmla="*/ -131 h 104640"/>
                  <a:gd name="connsiteX4" fmla="*/ 101024 w 260138"/>
                  <a:gd name="connsiteY4" fmla="*/ -131 h 104640"/>
                  <a:gd name="connsiteX5" fmla="*/ 259905 w 260138"/>
                  <a:gd name="connsiteY5" fmla="*/ -126 h 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138" h="104640">
                    <a:moveTo>
                      <a:pt x="259900" y="104510"/>
                    </a:moveTo>
                    <a:lnTo>
                      <a:pt x="-234" y="104497"/>
                    </a:lnTo>
                    <a:lnTo>
                      <a:pt x="-234" y="101204"/>
                    </a:lnTo>
                    <a:cubicBezTo>
                      <a:pt x="-229" y="45240"/>
                      <a:pt x="45098" y="-126"/>
                      <a:pt x="101015" y="-131"/>
                    </a:cubicBezTo>
                    <a:lnTo>
                      <a:pt x="101024" y="-131"/>
                    </a:lnTo>
                    <a:lnTo>
                      <a:pt x="259905" y="-126"/>
                    </a:lnTo>
                    <a:close/>
                  </a:path>
                </a:pathLst>
              </a:custGeom>
              <a:solidFill>
                <a:srgbClr val="570F18"/>
              </a:solidFill>
              <a:ln w="4353" cap="flat">
                <a:noFill/>
                <a:prstDash val="solid"/>
                <a:miter/>
              </a:ln>
            </p:spPr>
            <p:txBody>
              <a:bodyPr rtlCol="0" anchor="ctr"/>
              <a:lstStyle/>
              <a:p>
                <a:endParaRPr lang="en-VN"/>
              </a:p>
            </p:txBody>
          </p:sp>
          <p:sp>
            <p:nvSpPr>
              <p:cNvPr id="127" name="Graphic 3">
                <a:extLst>
                  <a:ext uri="{FF2B5EF4-FFF2-40B4-BE49-F238E27FC236}">
                    <a16:creationId xmlns:a16="http://schemas.microsoft.com/office/drawing/2014/main" id="{EF3B4728-9E24-B849-BA90-E9603F8AEECC}"/>
                  </a:ext>
                </a:extLst>
              </p:cNvPr>
              <p:cNvSpPr/>
              <p:nvPr/>
            </p:nvSpPr>
            <p:spPr>
              <a:xfrm>
                <a:off x="9898935" y="4245109"/>
                <a:ext cx="119072" cy="311444"/>
              </a:xfrm>
              <a:custGeom>
                <a:avLst/>
                <a:gdLst>
                  <a:gd name="connsiteX0" fmla="*/ 119055 w 119072"/>
                  <a:gd name="connsiteY0" fmla="*/ 311444 h 311444"/>
                  <a:gd name="connsiteX1" fmla="*/ 38382 w 119072"/>
                  <a:gd name="connsiteY1" fmla="*/ 311440 h 311444"/>
                  <a:gd name="connsiteX2" fmla="*/ 0 w 119072"/>
                  <a:gd name="connsiteY2" fmla="*/ 0 h 311444"/>
                  <a:gd name="connsiteX3" fmla="*/ 119072 w 119072"/>
                  <a:gd name="connsiteY3" fmla="*/ 5 h 311444"/>
                  <a:gd name="connsiteX4" fmla="*/ 119055 w 119072"/>
                  <a:gd name="connsiteY4" fmla="*/ 311444 h 311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072" h="311444">
                    <a:moveTo>
                      <a:pt x="119055" y="311444"/>
                    </a:moveTo>
                    <a:lnTo>
                      <a:pt x="38382" y="311440"/>
                    </a:lnTo>
                    <a:lnTo>
                      <a:pt x="0" y="0"/>
                    </a:lnTo>
                    <a:lnTo>
                      <a:pt x="119072" y="5"/>
                    </a:lnTo>
                    <a:lnTo>
                      <a:pt x="119055" y="311444"/>
                    </a:lnTo>
                    <a:close/>
                  </a:path>
                </a:pathLst>
              </a:custGeom>
              <a:solidFill>
                <a:srgbClr val="9F616A"/>
              </a:solidFill>
              <a:ln w="4353" cap="flat">
                <a:noFill/>
                <a:prstDash val="solid"/>
                <a:miter/>
              </a:ln>
            </p:spPr>
            <p:txBody>
              <a:bodyPr rtlCol="0" anchor="ctr"/>
              <a:lstStyle/>
              <a:p>
                <a:endParaRPr lang="en-VN"/>
              </a:p>
            </p:txBody>
          </p:sp>
          <p:sp>
            <p:nvSpPr>
              <p:cNvPr id="128" name="Graphic 3">
                <a:extLst>
                  <a:ext uri="{FF2B5EF4-FFF2-40B4-BE49-F238E27FC236}">
                    <a16:creationId xmlns:a16="http://schemas.microsoft.com/office/drawing/2014/main" id="{F4696BE0-7C05-CB4D-8457-135C408104EF}"/>
                  </a:ext>
                </a:extLst>
              </p:cNvPr>
              <p:cNvSpPr/>
              <p:nvPr/>
            </p:nvSpPr>
            <p:spPr>
              <a:xfrm>
                <a:off x="9778431" y="4530187"/>
                <a:ext cx="260138" cy="104640"/>
              </a:xfrm>
              <a:custGeom>
                <a:avLst/>
                <a:gdLst>
                  <a:gd name="connsiteX0" fmla="*/ 259900 w 260138"/>
                  <a:gd name="connsiteY0" fmla="*/ 104510 h 104640"/>
                  <a:gd name="connsiteX1" fmla="*/ -234 w 260138"/>
                  <a:gd name="connsiteY1" fmla="*/ 104497 h 104640"/>
                  <a:gd name="connsiteX2" fmla="*/ -234 w 260138"/>
                  <a:gd name="connsiteY2" fmla="*/ 101204 h 104640"/>
                  <a:gd name="connsiteX3" fmla="*/ 101015 w 260138"/>
                  <a:gd name="connsiteY3" fmla="*/ -131 h 104640"/>
                  <a:gd name="connsiteX4" fmla="*/ 101024 w 260138"/>
                  <a:gd name="connsiteY4" fmla="*/ -131 h 104640"/>
                  <a:gd name="connsiteX5" fmla="*/ 259905 w 260138"/>
                  <a:gd name="connsiteY5" fmla="*/ -126 h 104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138" h="104640">
                    <a:moveTo>
                      <a:pt x="259900" y="104510"/>
                    </a:moveTo>
                    <a:lnTo>
                      <a:pt x="-234" y="104497"/>
                    </a:lnTo>
                    <a:lnTo>
                      <a:pt x="-234" y="101204"/>
                    </a:lnTo>
                    <a:cubicBezTo>
                      <a:pt x="-234" y="45240"/>
                      <a:pt x="45099" y="-126"/>
                      <a:pt x="101015" y="-131"/>
                    </a:cubicBezTo>
                    <a:lnTo>
                      <a:pt x="101024" y="-131"/>
                    </a:lnTo>
                    <a:lnTo>
                      <a:pt x="259905" y="-126"/>
                    </a:lnTo>
                    <a:close/>
                  </a:path>
                </a:pathLst>
              </a:custGeom>
              <a:solidFill>
                <a:srgbClr val="570F18"/>
              </a:solidFill>
              <a:ln w="4353" cap="flat">
                <a:noFill/>
                <a:prstDash val="solid"/>
                <a:miter/>
              </a:ln>
            </p:spPr>
            <p:txBody>
              <a:bodyPr rtlCol="0" anchor="ctr"/>
              <a:lstStyle/>
              <a:p>
                <a:endParaRPr lang="en-VN"/>
              </a:p>
            </p:txBody>
          </p:sp>
          <p:sp>
            <p:nvSpPr>
              <p:cNvPr id="129" name="Graphic 3">
                <a:extLst>
                  <a:ext uri="{FF2B5EF4-FFF2-40B4-BE49-F238E27FC236}">
                    <a16:creationId xmlns:a16="http://schemas.microsoft.com/office/drawing/2014/main" id="{60F79623-EC24-354D-BF4F-8DE6A65828FD}"/>
                  </a:ext>
                </a:extLst>
              </p:cNvPr>
              <p:cNvSpPr/>
              <p:nvPr/>
            </p:nvSpPr>
            <p:spPr>
              <a:xfrm>
                <a:off x="9123886" y="2827789"/>
                <a:ext cx="960757" cy="1560902"/>
              </a:xfrm>
              <a:custGeom>
                <a:avLst/>
                <a:gdLst>
                  <a:gd name="connsiteX0" fmla="*/ 676864 w 960757"/>
                  <a:gd name="connsiteY0" fmla="*/ 359924 h 1560902"/>
                  <a:gd name="connsiteX1" fmla="*/ 758183 w 960757"/>
                  <a:gd name="connsiteY1" fmla="*/ 59218 h 1560902"/>
                  <a:gd name="connsiteX2" fmla="*/ 652684 w 960757"/>
                  <a:gd name="connsiteY2" fmla="*/ -131 h 1560902"/>
                  <a:gd name="connsiteX3" fmla="*/ 505427 w 960757"/>
                  <a:gd name="connsiteY3" fmla="*/ -131 h 1560902"/>
                  <a:gd name="connsiteX4" fmla="*/ 448153 w 960757"/>
                  <a:gd name="connsiteY4" fmla="*/ 61196 h 1560902"/>
                  <a:gd name="connsiteX5" fmla="*/ 375622 w 960757"/>
                  <a:gd name="connsiteY5" fmla="*/ 201656 h 1560902"/>
                  <a:gd name="connsiteX6" fmla="*/ 412987 w 960757"/>
                  <a:gd name="connsiteY6" fmla="*/ 369815 h 1560902"/>
                  <a:gd name="connsiteX7" fmla="*/ 355844 w 960757"/>
                  <a:gd name="connsiteY7" fmla="*/ 636893 h 1560902"/>
                  <a:gd name="connsiteX8" fmla="*/ 67922 w 960757"/>
                  <a:gd name="connsiteY8" fmla="*/ 1036515 h 1560902"/>
                  <a:gd name="connsiteX9" fmla="*/ -234 w 960757"/>
                  <a:gd name="connsiteY9" fmla="*/ 1429050 h 1560902"/>
                  <a:gd name="connsiteX10" fmla="*/ 268059 w 960757"/>
                  <a:gd name="connsiteY10" fmla="*/ 1499446 h 1560902"/>
                  <a:gd name="connsiteX11" fmla="*/ 558176 w 960757"/>
                  <a:gd name="connsiteY11" fmla="*/ 927705 h 1560902"/>
                  <a:gd name="connsiteX12" fmla="*/ 698841 w 960757"/>
                  <a:gd name="connsiteY12" fmla="*/ 1560772 h 1560902"/>
                  <a:gd name="connsiteX13" fmla="*/ 960524 w 960757"/>
                  <a:gd name="connsiteY13" fmla="*/ 1547602 h 1560902"/>
                  <a:gd name="connsiteX14" fmla="*/ 870353 w 960757"/>
                  <a:gd name="connsiteY14" fmla="*/ 780009 h 1560902"/>
                  <a:gd name="connsiteX15" fmla="*/ 709910 w 960757"/>
                  <a:gd name="connsiteY15" fmla="*/ 400168 h 1560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0757" h="1560902">
                    <a:moveTo>
                      <a:pt x="676864" y="359924"/>
                    </a:moveTo>
                    <a:lnTo>
                      <a:pt x="758183" y="59218"/>
                    </a:lnTo>
                    <a:lnTo>
                      <a:pt x="652684" y="-131"/>
                    </a:lnTo>
                    <a:lnTo>
                      <a:pt x="505427" y="-131"/>
                    </a:lnTo>
                    <a:lnTo>
                      <a:pt x="448153" y="61196"/>
                    </a:lnTo>
                    <a:cubicBezTo>
                      <a:pt x="448153" y="61196"/>
                      <a:pt x="352463" y="127832"/>
                      <a:pt x="375622" y="201656"/>
                    </a:cubicBezTo>
                    <a:lnTo>
                      <a:pt x="412987" y="369815"/>
                    </a:lnTo>
                    <a:lnTo>
                      <a:pt x="355844" y="636893"/>
                    </a:lnTo>
                    <a:lnTo>
                      <a:pt x="67922" y="1036515"/>
                    </a:lnTo>
                    <a:lnTo>
                      <a:pt x="-234" y="1429050"/>
                    </a:lnTo>
                    <a:lnTo>
                      <a:pt x="268059" y="1499446"/>
                    </a:lnTo>
                    <a:lnTo>
                      <a:pt x="558176" y="927705"/>
                    </a:lnTo>
                    <a:lnTo>
                      <a:pt x="698841" y="1560772"/>
                    </a:lnTo>
                    <a:lnTo>
                      <a:pt x="960524" y="1547602"/>
                    </a:lnTo>
                    <a:lnTo>
                      <a:pt x="870353" y="780009"/>
                    </a:lnTo>
                    <a:cubicBezTo>
                      <a:pt x="870353" y="780009"/>
                      <a:pt x="844646" y="546170"/>
                      <a:pt x="709910" y="400168"/>
                    </a:cubicBezTo>
                    <a:close/>
                  </a:path>
                </a:pathLst>
              </a:custGeom>
              <a:solidFill>
                <a:srgbClr val="806D64"/>
              </a:solidFill>
              <a:ln w="4353" cap="flat">
                <a:noFill/>
                <a:prstDash val="solid"/>
                <a:miter/>
              </a:ln>
            </p:spPr>
            <p:txBody>
              <a:bodyPr rtlCol="0" anchor="ctr"/>
              <a:lstStyle/>
              <a:p>
                <a:endParaRPr lang="en-VN"/>
              </a:p>
            </p:txBody>
          </p:sp>
          <p:sp>
            <p:nvSpPr>
              <p:cNvPr id="130" name="Graphic 3">
                <a:extLst>
                  <a:ext uri="{FF2B5EF4-FFF2-40B4-BE49-F238E27FC236}">
                    <a16:creationId xmlns:a16="http://schemas.microsoft.com/office/drawing/2014/main" id="{F0C965BC-4861-DF4D-9052-8FFC57933EC4}"/>
                  </a:ext>
                </a:extLst>
              </p:cNvPr>
              <p:cNvSpPr/>
              <p:nvPr/>
            </p:nvSpPr>
            <p:spPr>
              <a:xfrm>
                <a:off x="9809671" y="2961083"/>
                <a:ext cx="172189" cy="505751"/>
              </a:xfrm>
              <a:custGeom>
                <a:avLst/>
                <a:gdLst>
                  <a:gd name="connsiteX0" fmla="*/ 159022 w 172189"/>
                  <a:gd name="connsiteY0" fmla="*/ 492691 h 505751"/>
                  <a:gd name="connsiteX1" fmla="*/ 159306 w 172189"/>
                  <a:gd name="connsiteY1" fmla="*/ 430879 h 505751"/>
                  <a:gd name="connsiteX2" fmla="*/ 153424 w 172189"/>
                  <a:gd name="connsiteY2" fmla="*/ 425906 h 505751"/>
                  <a:gd name="connsiteX3" fmla="*/ 90330 w 172189"/>
                  <a:gd name="connsiteY3" fmla="*/ -131 h 505751"/>
                  <a:gd name="connsiteX4" fmla="*/ -234 w 172189"/>
                  <a:gd name="connsiteY4" fmla="*/ 28489 h 505751"/>
                  <a:gd name="connsiteX5" fmla="*/ 90422 w 172189"/>
                  <a:gd name="connsiteY5" fmla="*/ 438809 h 505751"/>
                  <a:gd name="connsiteX6" fmla="*/ 105069 w 172189"/>
                  <a:gd name="connsiteY6" fmla="*/ 499201 h 505751"/>
                  <a:gd name="connsiteX7" fmla="*/ 159022 w 172189"/>
                  <a:gd name="connsiteY7" fmla="*/ 492691 h 50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189" h="505751">
                    <a:moveTo>
                      <a:pt x="159022" y="492691"/>
                    </a:moveTo>
                    <a:cubicBezTo>
                      <a:pt x="176156" y="475704"/>
                      <a:pt x="176283" y="448028"/>
                      <a:pt x="159306" y="430879"/>
                    </a:cubicBezTo>
                    <a:cubicBezTo>
                      <a:pt x="157495" y="429054"/>
                      <a:pt x="155527" y="427386"/>
                      <a:pt x="153424" y="425906"/>
                    </a:cubicBezTo>
                    <a:lnTo>
                      <a:pt x="90330" y="-131"/>
                    </a:lnTo>
                    <a:lnTo>
                      <a:pt x="-234" y="28489"/>
                    </a:lnTo>
                    <a:lnTo>
                      <a:pt x="90422" y="438809"/>
                    </a:lnTo>
                    <a:cubicBezTo>
                      <a:pt x="77804" y="459534"/>
                      <a:pt x="84362" y="486573"/>
                      <a:pt x="105069" y="499201"/>
                    </a:cubicBezTo>
                    <a:cubicBezTo>
                      <a:pt x="122394" y="509769"/>
                      <a:pt x="144698" y="507079"/>
                      <a:pt x="159022" y="492691"/>
                    </a:cubicBezTo>
                    <a:close/>
                  </a:path>
                </a:pathLst>
              </a:custGeom>
              <a:solidFill>
                <a:srgbClr val="9F616A"/>
              </a:solidFill>
              <a:ln w="4353" cap="flat">
                <a:noFill/>
                <a:prstDash val="solid"/>
                <a:miter/>
              </a:ln>
            </p:spPr>
            <p:txBody>
              <a:bodyPr rtlCol="0" anchor="ctr"/>
              <a:lstStyle/>
              <a:p>
                <a:endParaRPr lang="en-VN"/>
              </a:p>
            </p:txBody>
          </p:sp>
          <p:sp>
            <p:nvSpPr>
              <p:cNvPr id="131" name="Graphic 3">
                <a:extLst>
                  <a:ext uri="{FF2B5EF4-FFF2-40B4-BE49-F238E27FC236}">
                    <a16:creationId xmlns:a16="http://schemas.microsoft.com/office/drawing/2014/main" id="{76036D38-CD41-1942-8F3A-3422DC1B9B65}"/>
                  </a:ext>
                </a:extLst>
              </p:cNvPr>
              <p:cNvSpPr/>
              <p:nvPr/>
            </p:nvSpPr>
            <p:spPr>
              <a:xfrm>
                <a:off x="9795756" y="2860198"/>
                <a:ext cx="137415" cy="179215"/>
              </a:xfrm>
              <a:custGeom>
                <a:avLst/>
                <a:gdLst>
                  <a:gd name="connsiteX0" fmla="*/ 119839 w 137415"/>
                  <a:gd name="connsiteY0" fmla="*/ 167618 h 179215"/>
                  <a:gd name="connsiteX1" fmla="*/ 21592 w 137415"/>
                  <a:gd name="connsiteY1" fmla="*/ 178954 h 179215"/>
                  <a:gd name="connsiteX2" fmla="*/ -106 w 137415"/>
                  <a:gd name="connsiteY2" fmla="*/ 161732 h 179215"/>
                  <a:gd name="connsiteX3" fmla="*/ -224 w 137415"/>
                  <a:gd name="connsiteY3" fmla="*/ 158854 h 179215"/>
                  <a:gd name="connsiteX4" fmla="*/ 2961 w 137415"/>
                  <a:gd name="connsiteY4" fmla="*/ 60227 h 179215"/>
                  <a:gd name="connsiteX5" fmla="*/ 51099 w 137415"/>
                  <a:gd name="connsiteY5" fmla="*/ 197 h 179215"/>
                  <a:gd name="connsiteX6" fmla="*/ 111043 w 137415"/>
                  <a:gd name="connsiteY6" fmla="*/ 48074 h 179215"/>
                  <a:gd name="connsiteX7" fmla="*/ 136510 w 137415"/>
                  <a:gd name="connsiteY7" fmla="*/ 143077 h 179215"/>
                  <a:gd name="connsiteX8" fmla="*/ 122662 w 137415"/>
                  <a:gd name="connsiteY8" fmla="*/ 167076 h 179215"/>
                  <a:gd name="connsiteX9" fmla="*/ 119839 w 137415"/>
                  <a:gd name="connsiteY9" fmla="*/ 167618 h 17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415" h="179215">
                    <a:moveTo>
                      <a:pt x="119839" y="167618"/>
                    </a:moveTo>
                    <a:lnTo>
                      <a:pt x="21592" y="178954"/>
                    </a:lnTo>
                    <a:cubicBezTo>
                      <a:pt x="10850" y="180194"/>
                      <a:pt x="1133" y="172482"/>
                      <a:pt x="-106" y="161732"/>
                    </a:cubicBezTo>
                    <a:cubicBezTo>
                      <a:pt x="-215" y="160775"/>
                      <a:pt x="-254" y="159814"/>
                      <a:pt x="-224" y="158854"/>
                    </a:cubicBezTo>
                    <a:lnTo>
                      <a:pt x="2961" y="60227"/>
                    </a:lnTo>
                    <a:cubicBezTo>
                      <a:pt x="-311" y="30345"/>
                      <a:pt x="21243" y="3468"/>
                      <a:pt x="51099" y="197"/>
                    </a:cubicBezTo>
                    <a:cubicBezTo>
                      <a:pt x="80837" y="-3060"/>
                      <a:pt x="107618" y="18328"/>
                      <a:pt x="111043" y="48074"/>
                    </a:cubicBezTo>
                    <a:lnTo>
                      <a:pt x="136510" y="143077"/>
                    </a:lnTo>
                    <a:cubicBezTo>
                      <a:pt x="139307" y="153531"/>
                      <a:pt x="133111" y="164277"/>
                      <a:pt x="122662" y="167076"/>
                    </a:cubicBezTo>
                    <a:cubicBezTo>
                      <a:pt x="121737" y="167325"/>
                      <a:pt x="120790" y="167509"/>
                      <a:pt x="119839" y="167618"/>
                    </a:cubicBezTo>
                    <a:close/>
                  </a:path>
                </a:pathLst>
              </a:custGeom>
              <a:solidFill>
                <a:srgbClr val="933C3C"/>
              </a:solidFill>
              <a:ln w="4353" cap="flat">
                <a:noFill/>
                <a:prstDash val="solid"/>
                <a:miter/>
              </a:ln>
            </p:spPr>
            <p:txBody>
              <a:bodyPr rtlCol="0" anchor="ctr"/>
              <a:lstStyle/>
              <a:p>
                <a:endParaRPr lang="en-VN"/>
              </a:p>
            </p:txBody>
          </p:sp>
          <p:sp>
            <p:nvSpPr>
              <p:cNvPr id="132" name="Graphic 3">
                <a:extLst>
                  <a:ext uri="{FF2B5EF4-FFF2-40B4-BE49-F238E27FC236}">
                    <a16:creationId xmlns:a16="http://schemas.microsoft.com/office/drawing/2014/main" id="{900AD4E4-3504-514C-9B91-B149A52E0E38}"/>
                  </a:ext>
                </a:extLst>
              </p:cNvPr>
              <p:cNvSpPr/>
              <p:nvPr/>
            </p:nvSpPr>
            <p:spPr>
              <a:xfrm>
                <a:off x="9538498" y="2445795"/>
                <a:ext cx="339271" cy="319282"/>
              </a:xfrm>
              <a:custGeom>
                <a:avLst/>
                <a:gdLst>
                  <a:gd name="connsiteX0" fmla="*/ -234 w 339271"/>
                  <a:gd name="connsiteY0" fmla="*/ 296345 h 319282"/>
                  <a:gd name="connsiteX1" fmla="*/ -234 w 339271"/>
                  <a:gd name="connsiteY1" fmla="*/ 169648 h 319282"/>
                  <a:gd name="connsiteX2" fmla="*/ 169402 w 339271"/>
                  <a:gd name="connsiteY2" fmla="*/ -131 h 319282"/>
                  <a:gd name="connsiteX3" fmla="*/ 339037 w 339271"/>
                  <a:gd name="connsiteY3" fmla="*/ 169648 h 319282"/>
                  <a:gd name="connsiteX4" fmla="*/ 339037 w 339271"/>
                  <a:gd name="connsiteY4" fmla="*/ 296345 h 319282"/>
                  <a:gd name="connsiteX5" fmla="*/ 316249 w 339271"/>
                  <a:gd name="connsiteY5" fmla="*/ 319152 h 319282"/>
                  <a:gd name="connsiteX6" fmla="*/ 22555 w 339271"/>
                  <a:gd name="connsiteY6" fmla="*/ 319152 h 319282"/>
                  <a:gd name="connsiteX7" fmla="*/ -234 w 339271"/>
                  <a:gd name="connsiteY7" fmla="*/ 296345 h 319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271" h="319282">
                    <a:moveTo>
                      <a:pt x="-234" y="296345"/>
                    </a:moveTo>
                    <a:lnTo>
                      <a:pt x="-234" y="169648"/>
                    </a:lnTo>
                    <a:cubicBezTo>
                      <a:pt x="-234" y="75881"/>
                      <a:pt x="75714" y="-131"/>
                      <a:pt x="169402" y="-131"/>
                    </a:cubicBezTo>
                    <a:cubicBezTo>
                      <a:pt x="263090" y="-131"/>
                      <a:pt x="339037" y="75881"/>
                      <a:pt x="339037" y="169648"/>
                    </a:cubicBezTo>
                    <a:lnTo>
                      <a:pt x="339037" y="296345"/>
                    </a:lnTo>
                    <a:cubicBezTo>
                      <a:pt x="339024" y="308934"/>
                      <a:pt x="328828" y="319139"/>
                      <a:pt x="316249" y="319152"/>
                    </a:cubicBezTo>
                    <a:lnTo>
                      <a:pt x="22555" y="319152"/>
                    </a:lnTo>
                    <a:cubicBezTo>
                      <a:pt x="9976" y="319139"/>
                      <a:pt x="-221" y="308934"/>
                      <a:pt x="-234" y="296345"/>
                    </a:cubicBezTo>
                    <a:close/>
                  </a:path>
                </a:pathLst>
              </a:custGeom>
              <a:solidFill>
                <a:schemeClr val="bg2">
                  <a:lumMod val="25000"/>
                </a:schemeClr>
              </a:solidFill>
              <a:ln w="4353" cap="flat">
                <a:noFill/>
                <a:prstDash val="solid"/>
                <a:miter/>
              </a:ln>
            </p:spPr>
            <p:txBody>
              <a:bodyPr rtlCol="0" anchor="ctr"/>
              <a:lstStyle/>
              <a:p>
                <a:endParaRPr lang="en-VN"/>
              </a:p>
            </p:txBody>
          </p:sp>
          <p:sp>
            <p:nvSpPr>
              <p:cNvPr id="133" name="Graphic 3">
                <a:extLst>
                  <a:ext uri="{FF2B5EF4-FFF2-40B4-BE49-F238E27FC236}">
                    <a16:creationId xmlns:a16="http://schemas.microsoft.com/office/drawing/2014/main" id="{EB7C4D87-8793-0147-AC16-572B32931BBA}"/>
                  </a:ext>
                </a:extLst>
              </p:cNvPr>
              <p:cNvSpPr/>
              <p:nvPr/>
            </p:nvSpPr>
            <p:spPr>
              <a:xfrm rot="-1719793">
                <a:off x="9548908" y="2513177"/>
                <a:ext cx="248741" cy="248950"/>
              </a:xfrm>
              <a:custGeom>
                <a:avLst/>
                <a:gdLst>
                  <a:gd name="connsiteX0" fmla="*/ 248507 w 248741"/>
                  <a:gd name="connsiteY0" fmla="*/ 124345 h 248950"/>
                  <a:gd name="connsiteX1" fmla="*/ 124137 w 248741"/>
                  <a:gd name="connsiteY1" fmla="*/ 248820 h 248950"/>
                  <a:gd name="connsiteX2" fmla="*/ -233 w 248741"/>
                  <a:gd name="connsiteY2" fmla="*/ 124345 h 248950"/>
                  <a:gd name="connsiteX3" fmla="*/ 124137 w 248741"/>
                  <a:gd name="connsiteY3" fmla="*/ -131 h 248950"/>
                  <a:gd name="connsiteX4" fmla="*/ 248507 w 248741"/>
                  <a:gd name="connsiteY4" fmla="*/ 124345 h 248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741" h="248950">
                    <a:moveTo>
                      <a:pt x="248507" y="124345"/>
                    </a:moveTo>
                    <a:cubicBezTo>
                      <a:pt x="248507" y="193091"/>
                      <a:pt x="192825" y="248820"/>
                      <a:pt x="124137" y="248820"/>
                    </a:cubicBezTo>
                    <a:cubicBezTo>
                      <a:pt x="55449" y="248820"/>
                      <a:pt x="-233" y="193091"/>
                      <a:pt x="-233" y="124345"/>
                    </a:cubicBezTo>
                    <a:cubicBezTo>
                      <a:pt x="-233" y="55599"/>
                      <a:pt x="55449" y="-131"/>
                      <a:pt x="124137" y="-131"/>
                    </a:cubicBezTo>
                    <a:cubicBezTo>
                      <a:pt x="192825" y="-131"/>
                      <a:pt x="248507" y="55599"/>
                      <a:pt x="248507" y="124345"/>
                    </a:cubicBezTo>
                    <a:close/>
                  </a:path>
                </a:pathLst>
              </a:custGeom>
              <a:solidFill>
                <a:srgbClr val="9F616A"/>
              </a:solidFill>
              <a:ln w="4353" cap="flat">
                <a:noFill/>
                <a:prstDash val="solid"/>
                <a:miter/>
              </a:ln>
            </p:spPr>
            <p:txBody>
              <a:bodyPr rtlCol="0" anchor="ctr"/>
              <a:lstStyle/>
              <a:p>
                <a:endParaRPr lang="en-VN"/>
              </a:p>
            </p:txBody>
          </p:sp>
          <p:sp>
            <p:nvSpPr>
              <p:cNvPr id="134" name="Graphic 3">
                <a:extLst>
                  <a:ext uri="{FF2B5EF4-FFF2-40B4-BE49-F238E27FC236}">
                    <a16:creationId xmlns:a16="http://schemas.microsoft.com/office/drawing/2014/main" id="{B732063A-8B04-DE44-BDC7-76519A767BAD}"/>
                  </a:ext>
                </a:extLst>
              </p:cNvPr>
              <p:cNvSpPr/>
              <p:nvPr/>
            </p:nvSpPr>
            <p:spPr>
              <a:xfrm>
                <a:off x="9498367" y="2491406"/>
                <a:ext cx="293698" cy="136836"/>
              </a:xfrm>
              <a:custGeom>
                <a:avLst/>
                <a:gdLst>
                  <a:gd name="connsiteX0" fmla="*/ -234 w 293698"/>
                  <a:gd name="connsiteY0" fmla="*/ 134173 h 136836"/>
                  <a:gd name="connsiteX1" fmla="*/ 133956 w 293698"/>
                  <a:gd name="connsiteY1" fmla="*/ -131 h 136836"/>
                  <a:gd name="connsiteX2" fmla="*/ 159275 w 293698"/>
                  <a:gd name="connsiteY2" fmla="*/ -131 h 136836"/>
                  <a:gd name="connsiteX3" fmla="*/ 293465 w 293698"/>
                  <a:gd name="connsiteY3" fmla="*/ 134173 h 136836"/>
                  <a:gd name="connsiteX4" fmla="*/ 293465 w 293698"/>
                  <a:gd name="connsiteY4" fmla="*/ 136705 h 136836"/>
                  <a:gd name="connsiteX5" fmla="*/ 239957 w 293698"/>
                  <a:gd name="connsiteY5" fmla="*/ 136705 h 136836"/>
                  <a:gd name="connsiteX6" fmla="*/ 221706 w 293698"/>
                  <a:gd name="connsiteY6" fmla="*/ 85562 h 136836"/>
                  <a:gd name="connsiteX7" fmla="*/ 218059 w 293698"/>
                  <a:gd name="connsiteY7" fmla="*/ 136705 h 136836"/>
                  <a:gd name="connsiteX8" fmla="*/ 190406 w 293698"/>
                  <a:gd name="connsiteY8" fmla="*/ 136705 h 136836"/>
                  <a:gd name="connsiteX9" fmla="*/ 181195 w 293698"/>
                  <a:gd name="connsiteY9" fmla="*/ 110898 h 136836"/>
                  <a:gd name="connsiteX10" fmla="*/ 179354 w 293698"/>
                  <a:gd name="connsiteY10" fmla="*/ 136705 h 136836"/>
                  <a:gd name="connsiteX11" fmla="*/ -234 w 293698"/>
                  <a:gd name="connsiteY11" fmla="*/ 136705 h 136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698" h="136836">
                    <a:moveTo>
                      <a:pt x="-234" y="134173"/>
                    </a:moveTo>
                    <a:cubicBezTo>
                      <a:pt x="-151" y="60034"/>
                      <a:pt x="59881" y="-48"/>
                      <a:pt x="133956" y="-131"/>
                    </a:cubicBezTo>
                    <a:lnTo>
                      <a:pt x="159275" y="-131"/>
                    </a:lnTo>
                    <a:cubicBezTo>
                      <a:pt x="233351" y="-48"/>
                      <a:pt x="293382" y="60034"/>
                      <a:pt x="293465" y="134173"/>
                    </a:cubicBezTo>
                    <a:lnTo>
                      <a:pt x="293465" y="136705"/>
                    </a:lnTo>
                    <a:lnTo>
                      <a:pt x="239957" y="136705"/>
                    </a:lnTo>
                    <a:lnTo>
                      <a:pt x="221706" y="85562"/>
                    </a:lnTo>
                    <a:lnTo>
                      <a:pt x="218059" y="136705"/>
                    </a:lnTo>
                    <a:lnTo>
                      <a:pt x="190406" y="136705"/>
                    </a:lnTo>
                    <a:lnTo>
                      <a:pt x="181195" y="110898"/>
                    </a:lnTo>
                    <a:lnTo>
                      <a:pt x="179354" y="136705"/>
                    </a:lnTo>
                    <a:lnTo>
                      <a:pt x="-234" y="136705"/>
                    </a:lnTo>
                    <a:close/>
                  </a:path>
                </a:pathLst>
              </a:custGeom>
              <a:solidFill>
                <a:schemeClr val="bg2">
                  <a:lumMod val="25000"/>
                </a:schemeClr>
              </a:solidFill>
              <a:ln w="4353" cap="flat">
                <a:noFill/>
                <a:prstDash val="solid"/>
                <a:miter/>
              </a:ln>
            </p:spPr>
            <p:txBody>
              <a:bodyPr rtlCol="0" anchor="ctr"/>
              <a:lstStyle/>
              <a:p>
                <a:endParaRPr lang="en-VN"/>
              </a:p>
            </p:txBody>
          </p:sp>
          <p:sp>
            <p:nvSpPr>
              <p:cNvPr id="135" name="Graphic 3">
                <a:extLst>
                  <a:ext uri="{FF2B5EF4-FFF2-40B4-BE49-F238E27FC236}">
                    <a16:creationId xmlns:a16="http://schemas.microsoft.com/office/drawing/2014/main" id="{52BF2241-6C88-5242-9FD5-5D6115D12048}"/>
                  </a:ext>
                </a:extLst>
              </p:cNvPr>
              <p:cNvSpPr/>
              <p:nvPr/>
            </p:nvSpPr>
            <p:spPr>
              <a:xfrm>
                <a:off x="9656646" y="2547632"/>
                <a:ext cx="158312" cy="241096"/>
              </a:xfrm>
              <a:custGeom>
                <a:avLst/>
                <a:gdLst>
                  <a:gd name="connsiteX0" fmla="*/ 4155 w 158312"/>
                  <a:gd name="connsiteY0" fmla="*/ 231564 h 241096"/>
                  <a:gd name="connsiteX1" fmla="*/ 2374 w 158312"/>
                  <a:gd name="connsiteY1" fmla="*/ 207709 h 241096"/>
                  <a:gd name="connsiteX2" fmla="*/ 16908 w 158312"/>
                  <a:gd name="connsiteY2" fmla="*/ 4053 h 241096"/>
                  <a:gd name="connsiteX3" fmla="*/ 13321 w 158312"/>
                  <a:gd name="connsiteY3" fmla="*/ -131 h 241096"/>
                  <a:gd name="connsiteX4" fmla="*/ 158079 w 158312"/>
                  <a:gd name="connsiteY4" fmla="*/ -131 h 241096"/>
                  <a:gd name="connsiteX5" fmla="*/ 158079 w 158312"/>
                  <a:gd name="connsiteY5" fmla="*/ 217390 h 241096"/>
                  <a:gd name="connsiteX6" fmla="*/ 26576 w 158312"/>
                  <a:gd name="connsiteY6" fmla="*/ 240612 h 241096"/>
                  <a:gd name="connsiteX7" fmla="*/ 22545 w 158312"/>
                  <a:gd name="connsiteY7" fmla="*/ 240966 h 241096"/>
                  <a:gd name="connsiteX8" fmla="*/ 4155 w 158312"/>
                  <a:gd name="connsiteY8" fmla="*/ 231564 h 24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312" h="241096">
                    <a:moveTo>
                      <a:pt x="4155" y="231564"/>
                    </a:moveTo>
                    <a:cubicBezTo>
                      <a:pt x="-972" y="224617"/>
                      <a:pt x="-1661" y="215342"/>
                      <a:pt x="2374" y="207709"/>
                    </a:cubicBezTo>
                    <a:cubicBezTo>
                      <a:pt x="29203" y="156631"/>
                      <a:pt x="66769" y="62257"/>
                      <a:pt x="16908" y="4053"/>
                    </a:cubicBezTo>
                    <a:lnTo>
                      <a:pt x="13321" y="-131"/>
                    </a:lnTo>
                    <a:lnTo>
                      <a:pt x="158079" y="-131"/>
                    </a:lnTo>
                    <a:lnTo>
                      <a:pt x="158079" y="217390"/>
                    </a:lnTo>
                    <a:lnTo>
                      <a:pt x="26576" y="240612"/>
                    </a:lnTo>
                    <a:cubicBezTo>
                      <a:pt x="25246" y="240848"/>
                      <a:pt x="23897" y="240966"/>
                      <a:pt x="22545" y="240966"/>
                    </a:cubicBezTo>
                    <a:cubicBezTo>
                      <a:pt x="15263" y="240966"/>
                      <a:pt x="8422" y="237468"/>
                      <a:pt x="4155" y="231564"/>
                    </a:cubicBezTo>
                    <a:close/>
                  </a:path>
                </a:pathLst>
              </a:custGeom>
              <a:solidFill>
                <a:schemeClr val="bg2">
                  <a:lumMod val="25000"/>
                </a:schemeClr>
              </a:solidFill>
              <a:ln w="4353" cap="flat">
                <a:noFill/>
                <a:prstDash val="solid"/>
                <a:miter/>
              </a:ln>
            </p:spPr>
            <p:txBody>
              <a:bodyPr rtlCol="0" anchor="ctr"/>
              <a:lstStyle/>
              <a:p>
                <a:endParaRPr lang="en-VN"/>
              </a:p>
            </p:txBody>
          </p:sp>
          <p:sp>
            <p:nvSpPr>
              <p:cNvPr id="136" name="Graphic 3">
                <a:extLst>
                  <a:ext uri="{FF2B5EF4-FFF2-40B4-BE49-F238E27FC236}">
                    <a16:creationId xmlns:a16="http://schemas.microsoft.com/office/drawing/2014/main" id="{EA25BBAC-CAFB-5748-83A2-1F49BA68ACD0}"/>
                  </a:ext>
                </a:extLst>
              </p:cNvPr>
              <p:cNvSpPr/>
              <p:nvPr/>
            </p:nvSpPr>
            <p:spPr>
              <a:xfrm>
                <a:off x="7980784" y="2845129"/>
                <a:ext cx="435233" cy="148583"/>
              </a:xfrm>
              <a:custGeom>
                <a:avLst/>
                <a:gdLst>
                  <a:gd name="connsiteX0" fmla="*/ 349491 w 435233"/>
                  <a:gd name="connsiteY0" fmla="*/ 49895 h 148583"/>
                  <a:gd name="connsiteX1" fmla="*/ 344456 w 435233"/>
                  <a:gd name="connsiteY1" fmla="*/ 55965 h 148583"/>
                  <a:gd name="connsiteX2" fmla="*/ 108594 w 435233"/>
                  <a:gd name="connsiteY2" fmla="*/ 50192 h 148583"/>
                  <a:gd name="connsiteX3" fmla="*/ 81076 w 435233"/>
                  <a:gd name="connsiteY3" fmla="*/ -131 h 148583"/>
                  <a:gd name="connsiteX4" fmla="*/ -234 w 435233"/>
                  <a:gd name="connsiteY4" fmla="*/ 31502 h 148583"/>
                  <a:gd name="connsiteX5" fmla="*/ 39828 w 435233"/>
                  <a:gd name="connsiteY5" fmla="*/ 125326 h 148583"/>
                  <a:gd name="connsiteX6" fmla="*/ 79388 w 435233"/>
                  <a:gd name="connsiteY6" fmla="*/ 148177 h 148583"/>
                  <a:gd name="connsiteX7" fmla="*/ 345870 w 435233"/>
                  <a:gd name="connsiteY7" fmla="*/ 115955 h 148583"/>
                  <a:gd name="connsiteX8" fmla="*/ 416015 w 435233"/>
                  <a:gd name="connsiteY8" fmla="*/ 124199 h 148583"/>
                  <a:gd name="connsiteX9" fmla="*/ 424248 w 435233"/>
                  <a:gd name="connsiteY9" fmla="*/ 53995 h 148583"/>
                  <a:gd name="connsiteX10" fmla="*/ 354103 w 435233"/>
                  <a:gd name="connsiteY10" fmla="*/ 45755 h 148583"/>
                  <a:gd name="connsiteX11" fmla="*/ 349491 w 435233"/>
                  <a:gd name="connsiteY11" fmla="*/ 49895 h 148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5233" h="148583">
                    <a:moveTo>
                      <a:pt x="349491" y="49895"/>
                    </a:moveTo>
                    <a:cubicBezTo>
                      <a:pt x="347654" y="51781"/>
                      <a:pt x="345970" y="53812"/>
                      <a:pt x="344456" y="55965"/>
                    </a:cubicBezTo>
                    <a:lnTo>
                      <a:pt x="108594" y="50192"/>
                    </a:lnTo>
                    <a:lnTo>
                      <a:pt x="81076" y="-131"/>
                    </a:lnTo>
                    <a:lnTo>
                      <a:pt x="-234" y="31502"/>
                    </a:lnTo>
                    <a:lnTo>
                      <a:pt x="39828" y="125326"/>
                    </a:lnTo>
                    <a:cubicBezTo>
                      <a:pt x="46477" y="140898"/>
                      <a:pt x="62594" y="150207"/>
                      <a:pt x="79388" y="148177"/>
                    </a:cubicBezTo>
                    <a:lnTo>
                      <a:pt x="345870" y="115955"/>
                    </a:lnTo>
                    <a:cubicBezTo>
                      <a:pt x="362969" y="137618"/>
                      <a:pt x="394370" y="141308"/>
                      <a:pt x="416015" y="124199"/>
                    </a:cubicBezTo>
                    <a:cubicBezTo>
                      <a:pt x="437655" y="107086"/>
                      <a:pt x="441342" y="75658"/>
                      <a:pt x="424248" y="53995"/>
                    </a:cubicBezTo>
                    <a:cubicBezTo>
                      <a:pt x="407153" y="32336"/>
                      <a:pt x="375748" y="28646"/>
                      <a:pt x="354103" y="45755"/>
                    </a:cubicBezTo>
                    <a:cubicBezTo>
                      <a:pt x="352484" y="47039"/>
                      <a:pt x="350940" y="48419"/>
                      <a:pt x="349491" y="49895"/>
                    </a:cubicBezTo>
                    <a:close/>
                  </a:path>
                </a:pathLst>
              </a:custGeom>
              <a:solidFill>
                <a:srgbClr val="FFB7B7"/>
              </a:solidFill>
              <a:ln w="4353" cap="flat">
                <a:noFill/>
                <a:prstDash val="solid"/>
                <a:miter/>
              </a:ln>
            </p:spPr>
            <p:txBody>
              <a:bodyPr rtlCol="0" anchor="ctr"/>
              <a:lstStyle/>
              <a:p>
                <a:endParaRPr lang="en-VN"/>
              </a:p>
            </p:txBody>
          </p:sp>
          <p:sp>
            <p:nvSpPr>
              <p:cNvPr id="137" name="Graphic 3">
                <a:extLst>
                  <a:ext uri="{FF2B5EF4-FFF2-40B4-BE49-F238E27FC236}">
                    <a16:creationId xmlns:a16="http://schemas.microsoft.com/office/drawing/2014/main" id="{F0A53A9B-53BE-F74A-9522-E1114FF2B4C0}"/>
                  </a:ext>
                </a:extLst>
              </p:cNvPr>
              <p:cNvSpPr/>
              <p:nvPr/>
            </p:nvSpPr>
            <p:spPr>
              <a:xfrm>
                <a:off x="7561616" y="4029392"/>
                <a:ext cx="114460" cy="299387"/>
              </a:xfrm>
              <a:custGeom>
                <a:avLst/>
                <a:gdLst>
                  <a:gd name="connsiteX0" fmla="*/ 13 w 114460"/>
                  <a:gd name="connsiteY0" fmla="*/ 299388 h 299387"/>
                  <a:gd name="connsiteX1" fmla="*/ 77566 w 114460"/>
                  <a:gd name="connsiteY1" fmla="*/ 299388 h 299387"/>
                  <a:gd name="connsiteX2" fmla="*/ 114460 w 114460"/>
                  <a:gd name="connsiteY2" fmla="*/ 0 h 299387"/>
                  <a:gd name="connsiteX3" fmla="*/ 0 w 114460"/>
                  <a:gd name="connsiteY3" fmla="*/ 4 h 299387"/>
                  <a:gd name="connsiteX4" fmla="*/ 13 w 114460"/>
                  <a:gd name="connsiteY4" fmla="*/ 299388 h 299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60" h="299387">
                    <a:moveTo>
                      <a:pt x="13" y="299388"/>
                    </a:moveTo>
                    <a:lnTo>
                      <a:pt x="77566" y="299388"/>
                    </a:lnTo>
                    <a:lnTo>
                      <a:pt x="114460" y="0"/>
                    </a:lnTo>
                    <a:lnTo>
                      <a:pt x="0" y="4"/>
                    </a:lnTo>
                    <a:lnTo>
                      <a:pt x="13" y="299388"/>
                    </a:lnTo>
                    <a:close/>
                  </a:path>
                </a:pathLst>
              </a:custGeom>
              <a:solidFill>
                <a:srgbClr val="FFB7B7"/>
              </a:solidFill>
              <a:ln w="4353" cap="flat">
                <a:noFill/>
                <a:prstDash val="solid"/>
                <a:miter/>
              </a:ln>
            </p:spPr>
            <p:txBody>
              <a:bodyPr rtlCol="0" anchor="ctr"/>
              <a:lstStyle/>
              <a:p>
                <a:endParaRPr lang="en-VN"/>
              </a:p>
            </p:txBody>
          </p:sp>
          <p:sp>
            <p:nvSpPr>
              <p:cNvPr id="138" name="Graphic 3">
                <a:extLst>
                  <a:ext uri="{FF2B5EF4-FFF2-40B4-BE49-F238E27FC236}">
                    <a16:creationId xmlns:a16="http://schemas.microsoft.com/office/drawing/2014/main" id="{C9AE6FB2-EB69-194B-86DA-FE9AC5830563}"/>
                  </a:ext>
                </a:extLst>
              </p:cNvPr>
              <p:cNvSpPr/>
              <p:nvPr/>
            </p:nvSpPr>
            <p:spPr>
              <a:xfrm>
                <a:off x="7541847" y="4303435"/>
                <a:ext cx="250068" cy="100587"/>
              </a:xfrm>
              <a:custGeom>
                <a:avLst/>
                <a:gdLst>
                  <a:gd name="connsiteX0" fmla="*/ -234 w 250068"/>
                  <a:gd name="connsiteY0" fmla="*/ -122 h 100587"/>
                  <a:gd name="connsiteX1" fmla="*/ 152495 w 250068"/>
                  <a:gd name="connsiteY1" fmla="*/ -131 h 100587"/>
                  <a:gd name="connsiteX2" fmla="*/ 152504 w 250068"/>
                  <a:gd name="connsiteY2" fmla="*/ -131 h 100587"/>
                  <a:gd name="connsiteX3" fmla="*/ 249835 w 250068"/>
                  <a:gd name="connsiteY3" fmla="*/ 97283 h 100587"/>
                  <a:gd name="connsiteX4" fmla="*/ 249835 w 250068"/>
                  <a:gd name="connsiteY4" fmla="*/ 100449 h 100587"/>
                  <a:gd name="connsiteX5" fmla="*/ -229 w 250068"/>
                  <a:gd name="connsiteY5" fmla="*/ 100457 h 100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068" h="100587">
                    <a:moveTo>
                      <a:pt x="-234" y="-122"/>
                    </a:moveTo>
                    <a:lnTo>
                      <a:pt x="152495" y="-131"/>
                    </a:lnTo>
                    <a:lnTo>
                      <a:pt x="152504" y="-131"/>
                    </a:lnTo>
                    <a:cubicBezTo>
                      <a:pt x="206257" y="-126"/>
                      <a:pt x="249830" y="43485"/>
                      <a:pt x="249835" y="97283"/>
                    </a:cubicBezTo>
                    <a:lnTo>
                      <a:pt x="249835" y="100449"/>
                    </a:lnTo>
                    <a:lnTo>
                      <a:pt x="-229" y="100457"/>
                    </a:lnTo>
                    <a:close/>
                  </a:path>
                </a:pathLst>
              </a:custGeom>
              <a:solidFill>
                <a:srgbClr val="B5777C"/>
              </a:solidFill>
              <a:ln w="4353" cap="flat">
                <a:noFill/>
                <a:prstDash val="solid"/>
                <a:miter/>
              </a:ln>
            </p:spPr>
            <p:txBody>
              <a:bodyPr rtlCol="0" anchor="ctr"/>
              <a:lstStyle/>
              <a:p>
                <a:endParaRPr lang="en-VN"/>
              </a:p>
            </p:txBody>
          </p:sp>
          <p:sp>
            <p:nvSpPr>
              <p:cNvPr id="139" name="Graphic 3">
                <a:extLst>
                  <a:ext uri="{FF2B5EF4-FFF2-40B4-BE49-F238E27FC236}">
                    <a16:creationId xmlns:a16="http://schemas.microsoft.com/office/drawing/2014/main" id="{9F5C4EEB-037E-CA4B-837D-5DBD18B83268}"/>
                  </a:ext>
                </a:extLst>
              </p:cNvPr>
              <p:cNvSpPr/>
              <p:nvPr/>
            </p:nvSpPr>
            <p:spPr>
              <a:xfrm>
                <a:off x="8148325" y="4006733"/>
                <a:ext cx="188837" cy="320321"/>
              </a:xfrm>
              <a:custGeom>
                <a:avLst/>
                <a:gdLst>
                  <a:gd name="connsiteX0" fmla="*/ 117519 w 188837"/>
                  <a:gd name="connsiteY0" fmla="*/ 320322 h 320321"/>
                  <a:gd name="connsiteX1" fmla="*/ 188837 w 188837"/>
                  <a:gd name="connsiteY1" fmla="*/ 289829 h 320321"/>
                  <a:gd name="connsiteX2" fmla="*/ 105254 w 188837"/>
                  <a:gd name="connsiteY2" fmla="*/ 0 h 320321"/>
                  <a:gd name="connsiteX3" fmla="*/ 0 w 188837"/>
                  <a:gd name="connsiteY3" fmla="*/ 45008 h 320321"/>
                  <a:gd name="connsiteX4" fmla="*/ 117519 w 188837"/>
                  <a:gd name="connsiteY4" fmla="*/ 320322 h 3203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837" h="320321">
                    <a:moveTo>
                      <a:pt x="117519" y="320322"/>
                    </a:moveTo>
                    <a:lnTo>
                      <a:pt x="188837" y="289829"/>
                    </a:lnTo>
                    <a:lnTo>
                      <a:pt x="105254" y="0"/>
                    </a:lnTo>
                    <a:lnTo>
                      <a:pt x="0" y="45008"/>
                    </a:lnTo>
                    <a:lnTo>
                      <a:pt x="117519" y="320322"/>
                    </a:lnTo>
                    <a:close/>
                  </a:path>
                </a:pathLst>
              </a:custGeom>
              <a:solidFill>
                <a:srgbClr val="FFB7B7"/>
              </a:solidFill>
              <a:ln w="4353" cap="flat">
                <a:noFill/>
                <a:prstDash val="solid"/>
                <a:miter/>
              </a:ln>
            </p:spPr>
            <p:txBody>
              <a:bodyPr rtlCol="0" anchor="ctr"/>
              <a:lstStyle/>
              <a:p>
                <a:endParaRPr lang="en-VN"/>
              </a:p>
            </p:txBody>
          </p:sp>
          <p:sp>
            <p:nvSpPr>
              <p:cNvPr id="140" name="Graphic 3">
                <a:extLst>
                  <a:ext uri="{FF2B5EF4-FFF2-40B4-BE49-F238E27FC236}">
                    <a16:creationId xmlns:a16="http://schemas.microsoft.com/office/drawing/2014/main" id="{A303CDDE-1962-5C48-BD63-D0E7ED43ED6E}"/>
                  </a:ext>
                </a:extLst>
              </p:cNvPr>
              <p:cNvSpPr/>
              <p:nvPr/>
            </p:nvSpPr>
            <p:spPr>
              <a:xfrm>
                <a:off x="8237702" y="4243621"/>
                <a:ext cx="269440" cy="160401"/>
              </a:xfrm>
              <a:custGeom>
                <a:avLst/>
                <a:gdLst>
                  <a:gd name="connsiteX0" fmla="*/ -234 w 269440"/>
                  <a:gd name="connsiteY0" fmla="*/ 67779 h 160401"/>
                  <a:gd name="connsiteX1" fmla="*/ 140217 w 269440"/>
                  <a:gd name="connsiteY1" fmla="*/ 7724 h 160401"/>
                  <a:gd name="connsiteX2" fmla="*/ 140222 w 269440"/>
                  <a:gd name="connsiteY2" fmla="*/ 7724 h 160401"/>
                  <a:gd name="connsiteX3" fmla="*/ 267963 w 269440"/>
                  <a:gd name="connsiteY3" fmla="*/ 59037 h 160401"/>
                  <a:gd name="connsiteX4" fmla="*/ 269207 w 269440"/>
                  <a:gd name="connsiteY4" fmla="*/ 61950 h 160401"/>
                  <a:gd name="connsiteX5" fmla="*/ 39248 w 269440"/>
                  <a:gd name="connsiteY5" fmla="*/ 160271 h 16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9440" h="160401">
                    <a:moveTo>
                      <a:pt x="-234" y="67779"/>
                    </a:moveTo>
                    <a:lnTo>
                      <a:pt x="140217" y="7724"/>
                    </a:lnTo>
                    <a:lnTo>
                      <a:pt x="140222" y="7724"/>
                    </a:lnTo>
                    <a:cubicBezTo>
                      <a:pt x="189655" y="-13407"/>
                      <a:pt x="246846" y="9566"/>
                      <a:pt x="267963" y="59037"/>
                    </a:cubicBezTo>
                    <a:lnTo>
                      <a:pt x="269207" y="61950"/>
                    </a:lnTo>
                    <a:lnTo>
                      <a:pt x="39248" y="160271"/>
                    </a:lnTo>
                    <a:close/>
                  </a:path>
                </a:pathLst>
              </a:custGeom>
              <a:solidFill>
                <a:srgbClr val="B5777C"/>
              </a:solidFill>
              <a:ln w="4353" cap="flat">
                <a:noFill/>
                <a:prstDash val="solid"/>
                <a:miter/>
              </a:ln>
            </p:spPr>
            <p:txBody>
              <a:bodyPr rtlCol="0" anchor="ctr"/>
              <a:lstStyle/>
              <a:p>
                <a:endParaRPr lang="en-VN"/>
              </a:p>
            </p:txBody>
          </p:sp>
          <p:sp>
            <p:nvSpPr>
              <p:cNvPr id="141" name="Graphic 3">
                <a:extLst>
                  <a:ext uri="{FF2B5EF4-FFF2-40B4-BE49-F238E27FC236}">
                    <a16:creationId xmlns:a16="http://schemas.microsoft.com/office/drawing/2014/main" id="{8B0C5F3C-6B62-8F4F-BA55-4FEEC6E7BE8F}"/>
                  </a:ext>
                </a:extLst>
              </p:cNvPr>
              <p:cNvSpPr/>
              <p:nvPr/>
            </p:nvSpPr>
            <p:spPr>
              <a:xfrm>
                <a:off x="7608746" y="2948778"/>
                <a:ext cx="335453" cy="138111"/>
              </a:xfrm>
              <a:custGeom>
                <a:avLst/>
                <a:gdLst>
                  <a:gd name="connsiteX0" fmla="*/ 329847 w 335453"/>
                  <a:gd name="connsiteY0" fmla="*/ 11227 h 138111"/>
                  <a:gd name="connsiteX1" fmla="*/ 335453 w 335453"/>
                  <a:gd name="connsiteY1" fmla="*/ 102182 h 138111"/>
                  <a:gd name="connsiteX2" fmla="*/ 171529 w 335453"/>
                  <a:gd name="connsiteY2" fmla="*/ 119740 h 138111"/>
                  <a:gd name="connsiteX3" fmla="*/ 0 w 335453"/>
                  <a:gd name="connsiteY3" fmla="*/ 138111 h 138111"/>
                  <a:gd name="connsiteX4" fmla="*/ 50485 w 335453"/>
                  <a:gd name="connsiteY4" fmla="*/ 0 h 138111"/>
                  <a:gd name="connsiteX5" fmla="*/ 329847 w 335453"/>
                  <a:gd name="connsiteY5" fmla="*/ 11227 h 138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453" h="138111">
                    <a:moveTo>
                      <a:pt x="329847" y="11227"/>
                    </a:moveTo>
                    <a:lnTo>
                      <a:pt x="335453" y="102182"/>
                    </a:lnTo>
                    <a:lnTo>
                      <a:pt x="171529" y="119740"/>
                    </a:lnTo>
                    <a:lnTo>
                      <a:pt x="0" y="138111"/>
                    </a:lnTo>
                    <a:lnTo>
                      <a:pt x="50485" y="0"/>
                    </a:lnTo>
                    <a:lnTo>
                      <a:pt x="329847" y="11227"/>
                    </a:lnTo>
                    <a:close/>
                  </a:path>
                </a:pathLst>
              </a:custGeom>
              <a:solidFill>
                <a:srgbClr val="FFB7B7"/>
              </a:solidFill>
              <a:ln w="4353" cap="flat">
                <a:noFill/>
                <a:prstDash val="solid"/>
                <a:miter/>
              </a:ln>
            </p:spPr>
            <p:txBody>
              <a:bodyPr rtlCol="0" anchor="ctr"/>
              <a:lstStyle/>
              <a:p>
                <a:endParaRPr lang="en-VN"/>
              </a:p>
            </p:txBody>
          </p:sp>
          <p:sp>
            <p:nvSpPr>
              <p:cNvPr id="142" name="Graphic 3">
                <a:extLst>
                  <a:ext uri="{FF2B5EF4-FFF2-40B4-BE49-F238E27FC236}">
                    <a16:creationId xmlns:a16="http://schemas.microsoft.com/office/drawing/2014/main" id="{51BD8AF0-C195-914E-B6A5-4AB938C504FF}"/>
                  </a:ext>
                </a:extLst>
              </p:cNvPr>
              <p:cNvSpPr/>
              <p:nvPr/>
            </p:nvSpPr>
            <p:spPr>
              <a:xfrm>
                <a:off x="7605195" y="2527095"/>
                <a:ext cx="407849" cy="466624"/>
              </a:xfrm>
              <a:custGeom>
                <a:avLst/>
                <a:gdLst>
                  <a:gd name="connsiteX0" fmla="*/ 338920 w 407849"/>
                  <a:gd name="connsiteY0" fmla="*/ 465416 h 466624"/>
                  <a:gd name="connsiteX1" fmla="*/ 38179 w 407849"/>
                  <a:gd name="connsiteY1" fmla="*/ 451543 h 466624"/>
                  <a:gd name="connsiteX2" fmla="*/ 35382 w 407849"/>
                  <a:gd name="connsiteY2" fmla="*/ 452997 h 466624"/>
                  <a:gd name="connsiteX3" fmla="*/ 12694 w 407849"/>
                  <a:gd name="connsiteY3" fmla="*/ 341226 h 466624"/>
                  <a:gd name="connsiteX4" fmla="*/ -234 w 407849"/>
                  <a:gd name="connsiteY4" fmla="*/ 100924 h 466624"/>
                  <a:gd name="connsiteX5" fmla="*/ 83890 w 407849"/>
                  <a:gd name="connsiteY5" fmla="*/ 61143 h 466624"/>
                  <a:gd name="connsiteX6" fmla="*/ 107050 w 407849"/>
                  <a:gd name="connsiteY6" fmla="*/ 9214 h 466624"/>
                  <a:gd name="connsiteX7" fmla="*/ 264817 w 407849"/>
                  <a:gd name="connsiteY7" fmla="*/ -131 h 466624"/>
                  <a:gd name="connsiteX8" fmla="*/ 297235 w 407849"/>
                  <a:gd name="connsiteY8" fmla="*/ 44371 h 466624"/>
                  <a:gd name="connsiteX9" fmla="*/ 407616 w 407849"/>
                  <a:gd name="connsiteY9" fmla="*/ 80575 h 466624"/>
                  <a:gd name="connsiteX10" fmla="*/ 341646 w 407849"/>
                  <a:gd name="connsiteY10" fmla="*/ 466494 h 466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7849" h="466624">
                    <a:moveTo>
                      <a:pt x="338920" y="465416"/>
                    </a:moveTo>
                    <a:cubicBezTo>
                      <a:pt x="337065" y="464687"/>
                      <a:pt x="151910" y="392605"/>
                      <a:pt x="38179" y="451543"/>
                    </a:cubicBezTo>
                    <a:lnTo>
                      <a:pt x="35382" y="452997"/>
                    </a:lnTo>
                    <a:lnTo>
                      <a:pt x="12694" y="341226"/>
                    </a:lnTo>
                    <a:lnTo>
                      <a:pt x="-234" y="100924"/>
                    </a:lnTo>
                    <a:lnTo>
                      <a:pt x="83890" y="61143"/>
                    </a:lnTo>
                    <a:lnTo>
                      <a:pt x="107050" y="9214"/>
                    </a:lnTo>
                    <a:lnTo>
                      <a:pt x="264817" y="-131"/>
                    </a:lnTo>
                    <a:lnTo>
                      <a:pt x="297235" y="44371"/>
                    </a:lnTo>
                    <a:lnTo>
                      <a:pt x="407616" y="80575"/>
                    </a:lnTo>
                    <a:lnTo>
                      <a:pt x="341646" y="466494"/>
                    </a:lnTo>
                    <a:close/>
                  </a:path>
                </a:pathLst>
              </a:custGeom>
              <a:solidFill>
                <a:srgbClr val="7A4046"/>
              </a:solidFill>
              <a:ln w="4353" cap="flat">
                <a:noFill/>
                <a:prstDash val="solid"/>
                <a:miter/>
              </a:ln>
            </p:spPr>
            <p:txBody>
              <a:bodyPr rtlCol="0" anchor="ctr"/>
              <a:lstStyle/>
              <a:p>
                <a:endParaRPr lang="en-VN"/>
              </a:p>
            </p:txBody>
          </p:sp>
          <p:sp>
            <p:nvSpPr>
              <p:cNvPr id="143" name="Graphic 3">
                <a:extLst>
                  <a:ext uri="{FF2B5EF4-FFF2-40B4-BE49-F238E27FC236}">
                    <a16:creationId xmlns:a16="http://schemas.microsoft.com/office/drawing/2014/main" id="{445566C5-A022-F647-8251-5C1BCD571B2B}"/>
                  </a:ext>
                </a:extLst>
              </p:cNvPr>
              <p:cNvSpPr/>
              <p:nvPr/>
            </p:nvSpPr>
            <p:spPr>
              <a:xfrm>
                <a:off x="7950146" y="2608749"/>
                <a:ext cx="151572" cy="324313"/>
              </a:xfrm>
              <a:custGeom>
                <a:avLst/>
                <a:gdLst>
                  <a:gd name="connsiteX0" fmla="*/ -234 w 151572"/>
                  <a:gd name="connsiteY0" fmla="*/ 166862 h 324313"/>
                  <a:gd name="connsiteX1" fmla="*/ 19282 w 151572"/>
                  <a:gd name="connsiteY1" fmla="*/ 13402 h 324313"/>
                  <a:gd name="connsiteX2" fmla="*/ 63716 w 151572"/>
                  <a:gd name="connsiteY2" fmla="*/ -131 h 324313"/>
                  <a:gd name="connsiteX3" fmla="*/ 64466 w 151572"/>
                  <a:gd name="connsiteY3" fmla="*/ 145 h 324313"/>
                  <a:gd name="connsiteX4" fmla="*/ 96247 w 151572"/>
                  <a:gd name="connsiteY4" fmla="*/ 43231 h 324313"/>
                  <a:gd name="connsiteX5" fmla="*/ 150859 w 151572"/>
                  <a:gd name="connsiteY5" fmla="*/ 277223 h 324313"/>
                  <a:gd name="connsiteX6" fmla="*/ 151339 w 151572"/>
                  <a:gd name="connsiteY6" fmla="*/ 279223 h 324313"/>
                  <a:gd name="connsiteX7" fmla="*/ 39064 w 151572"/>
                  <a:gd name="connsiteY7" fmla="*/ 324183 h 324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1572" h="324313">
                    <a:moveTo>
                      <a:pt x="-234" y="166862"/>
                    </a:moveTo>
                    <a:lnTo>
                      <a:pt x="19282" y="13402"/>
                    </a:lnTo>
                    <a:lnTo>
                      <a:pt x="63716" y="-131"/>
                    </a:lnTo>
                    <a:lnTo>
                      <a:pt x="64466" y="145"/>
                    </a:lnTo>
                    <a:cubicBezTo>
                      <a:pt x="65491" y="520"/>
                      <a:pt x="89636" y="9773"/>
                      <a:pt x="96247" y="43231"/>
                    </a:cubicBezTo>
                    <a:cubicBezTo>
                      <a:pt x="102595" y="75349"/>
                      <a:pt x="150379" y="275205"/>
                      <a:pt x="150859" y="277223"/>
                    </a:cubicBezTo>
                    <a:lnTo>
                      <a:pt x="151339" y="279223"/>
                    </a:lnTo>
                    <a:lnTo>
                      <a:pt x="39064" y="324183"/>
                    </a:lnTo>
                    <a:close/>
                  </a:path>
                </a:pathLst>
              </a:custGeom>
              <a:solidFill>
                <a:srgbClr val="7A4046"/>
              </a:solidFill>
              <a:ln w="4353" cap="flat">
                <a:noFill/>
                <a:prstDash val="solid"/>
                <a:miter/>
              </a:ln>
            </p:spPr>
            <p:txBody>
              <a:bodyPr rtlCol="0" anchor="ctr"/>
              <a:lstStyle/>
              <a:p>
                <a:endParaRPr lang="en-VN"/>
              </a:p>
            </p:txBody>
          </p:sp>
          <p:sp>
            <p:nvSpPr>
              <p:cNvPr id="144" name="Graphic 3">
                <a:extLst>
                  <a:ext uri="{FF2B5EF4-FFF2-40B4-BE49-F238E27FC236}">
                    <a16:creationId xmlns:a16="http://schemas.microsoft.com/office/drawing/2014/main" id="{CB5E0471-7232-6146-9FB1-22B58EA75399}"/>
                  </a:ext>
                </a:extLst>
              </p:cNvPr>
              <p:cNvSpPr/>
              <p:nvPr/>
            </p:nvSpPr>
            <p:spPr>
              <a:xfrm>
                <a:off x="7534893" y="3015144"/>
                <a:ext cx="822640" cy="1259296"/>
              </a:xfrm>
              <a:custGeom>
                <a:avLst/>
                <a:gdLst>
                  <a:gd name="connsiteX0" fmla="*/ 672955 w 822640"/>
                  <a:gd name="connsiteY0" fmla="*/ 1259166 h 1259296"/>
                  <a:gd name="connsiteX1" fmla="*/ 822407 w 822640"/>
                  <a:gd name="connsiteY1" fmla="*/ 1228481 h 1259296"/>
                  <a:gd name="connsiteX2" fmla="*/ 583534 w 822640"/>
                  <a:gd name="connsiteY2" fmla="*/ 568790 h 1259296"/>
                  <a:gd name="connsiteX3" fmla="*/ 501784 w 822640"/>
                  <a:gd name="connsiteY3" fmla="*/ 343780 h 1259296"/>
                  <a:gd name="connsiteX4" fmla="*/ 426504 w 822640"/>
                  <a:gd name="connsiteY4" fmla="*/ 93549 h 1259296"/>
                  <a:gd name="connsiteX5" fmla="*/ 412363 w 822640"/>
                  <a:gd name="connsiteY5" fmla="*/ -131 h 1259296"/>
                  <a:gd name="connsiteX6" fmla="*/ 77686 w 822640"/>
                  <a:gd name="connsiteY6" fmla="*/ 36947 h 1259296"/>
                  <a:gd name="connsiteX7" fmla="*/ 12611 w 822640"/>
                  <a:gd name="connsiteY7" fmla="*/ 398277 h 1259296"/>
                  <a:gd name="connsiteX8" fmla="*/ -234 w 822640"/>
                  <a:gd name="connsiteY8" fmla="*/ 1239987 h 1259296"/>
                  <a:gd name="connsiteX9" fmla="*/ 149223 w 822640"/>
                  <a:gd name="connsiteY9" fmla="*/ 1247660 h 1259296"/>
                  <a:gd name="connsiteX10" fmla="*/ 274408 w 822640"/>
                  <a:gd name="connsiteY10" fmla="*/ 398753 h 1259296"/>
                  <a:gd name="connsiteX11" fmla="*/ 494118 w 822640"/>
                  <a:gd name="connsiteY11" fmla="*/ 864116 h 1259296"/>
                  <a:gd name="connsiteX12" fmla="*/ 612915 w 822640"/>
                  <a:gd name="connsiteY12" fmla="*/ 1105750 h 125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22640" h="1259296">
                    <a:moveTo>
                      <a:pt x="672955" y="1259166"/>
                    </a:moveTo>
                    <a:lnTo>
                      <a:pt x="822407" y="1228481"/>
                    </a:lnTo>
                    <a:lnTo>
                      <a:pt x="583534" y="568790"/>
                    </a:lnTo>
                    <a:lnTo>
                      <a:pt x="501784" y="343780"/>
                    </a:lnTo>
                    <a:cubicBezTo>
                      <a:pt x="501784" y="343780"/>
                      <a:pt x="449929" y="163364"/>
                      <a:pt x="426504" y="93549"/>
                    </a:cubicBezTo>
                    <a:lnTo>
                      <a:pt x="412363" y="-131"/>
                    </a:lnTo>
                    <a:lnTo>
                      <a:pt x="77686" y="36947"/>
                    </a:lnTo>
                    <a:cubicBezTo>
                      <a:pt x="77686" y="36947"/>
                      <a:pt x="-15788" y="174338"/>
                      <a:pt x="12611" y="398277"/>
                    </a:cubicBezTo>
                    <a:lnTo>
                      <a:pt x="-234" y="1239987"/>
                    </a:lnTo>
                    <a:lnTo>
                      <a:pt x="149223" y="1247660"/>
                    </a:lnTo>
                    <a:lnTo>
                      <a:pt x="274408" y="398753"/>
                    </a:lnTo>
                    <a:lnTo>
                      <a:pt x="494118" y="864116"/>
                    </a:lnTo>
                    <a:cubicBezTo>
                      <a:pt x="494118" y="864116"/>
                      <a:pt x="563368" y="1062707"/>
                      <a:pt x="612915" y="1105750"/>
                    </a:cubicBezTo>
                    <a:close/>
                  </a:path>
                </a:pathLst>
              </a:custGeom>
              <a:solidFill>
                <a:srgbClr val="806D64"/>
              </a:solidFill>
              <a:ln w="4353" cap="flat">
                <a:noFill/>
                <a:prstDash val="solid"/>
                <a:miter/>
              </a:ln>
            </p:spPr>
            <p:txBody>
              <a:bodyPr rtlCol="0" anchor="ctr"/>
              <a:lstStyle/>
              <a:p>
                <a:endParaRPr lang="en-VN"/>
              </a:p>
            </p:txBody>
          </p:sp>
          <p:sp>
            <p:nvSpPr>
              <p:cNvPr id="145" name="Graphic 3">
                <a:extLst>
                  <a:ext uri="{FF2B5EF4-FFF2-40B4-BE49-F238E27FC236}">
                    <a16:creationId xmlns:a16="http://schemas.microsoft.com/office/drawing/2014/main" id="{75CCB0F1-2FC1-784B-A719-7A7BD00739B9}"/>
                  </a:ext>
                </a:extLst>
              </p:cNvPr>
              <p:cNvSpPr/>
              <p:nvPr/>
            </p:nvSpPr>
            <p:spPr>
              <a:xfrm>
                <a:off x="7477916" y="2814291"/>
                <a:ext cx="317534" cy="369116"/>
              </a:xfrm>
              <a:custGeom>
                <a:avLst/>
                <a:gdLst>
                  <a:gd name="connsiteX0" fmla="*/ 268879 w 317534"/>
                  <a:gd name="connsiteY0" fmla="*/ 269039 h 369116"/>
                  <a:gd name="connsiteX1" fmla="*/ 261004 w 317534"/>
                  <a:gd name="connsiteY1" fmla="*/ 269476 h 369116"/>
                  <a:gd name="connsiteX2" fmla="*/ 104872 w 317534"/>
                  <a:gd name="connsiteY2" fmla="*/ 92444 h 369116"/>
                  <a:gd name="connsiteX3" fmla="*/ 123031 w 317534"/>
                  <a:gd name="connsiteY3" fmla="*/ 38035 h 369116"/>
                  <a:gd name="connsiteX4" fmla="*/ 44570 w 317534"/>
                  <a:gd name="connsiteY4" fmla="*/ -131 h 369116"/>
                  <a:gd name="connsiteX5" fmla="*/ 3064 w 317534"/>
                  <a:gd name="connsiteY5" fmla="*/ 93064 h 369116"/>
                  <a:gd name="connsiteX6" fmla="*/ 13221 w 317534"/>
                  <a:gd name="connsiteY6" fmla="*/ 137631 h 369116"/>
                  <a:gd name="connsiteX7" fmla="*/ 218014 w 317534"/>
                  <a:gd name="connsiteY7" fmla="*/ 311301 h 369116"/>
                  <a:gd name="connsiteX8" fmla="*/ 259664 w 317534"/>
                  <a:gd name="connsiteY8" fmla="*/ 368383 h 369116"/>
                  <a:gd name="connsiteX9" fmla="*/ 316698 w 317534"/>
                  <a:gd name="connsiteY9" fmla="*/ 326693 h 369116"/>
                  <a:gd name="connsiteX10" fmla="*/ 275048 w 317534"/>
                  <a:gd name="connsiteY10" fmla="*/ 269611 h 369116"/>
                  <a:gd name="connsiteX11" fmla="*/ 268879 w 317534"/>
                  <a:gd name="connsiteY11" fmla="*/ 269039 h 369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534" h="369116">
                    <a:moveTo>
                      <a:pt x="268879" y="269039"/>
                    </a:moveTo>
                    <a:cubicBezTo>
                      <a:pt x="266243" y="268978"/>
                      <a:pt x="263613" y="269122"/>
                      <a:pt x="261004" y="269476"/>
                    </a:cubicBezTo>
                    <a:lnTo>
                      <a:pt x="104872" y="92444"/>
                    </a:lnTo>
                    <a:lnTo>
                      <a:pt x="123031" y="38035"/>
                    </a:lnTo>
                    <a:lnTo>
                      <a:pt x="44570" y="-131"/>
                    </a:lnTo>
                    <a:lnTo>
                      <a:pt x="3064" y="93064"/>
                    </a:lnTo>
                    <a:cubicBezTo>
                      <a:pt x="-3821" y="108527"/>
                      <a:pt x="315" y="126688"/>
                      <a:pt x="13221" y="137631"/>
                    </a:cubicBezTo>
                    <a:lnTo>
                      <a:pt x="218014" y="311301"/>
                    </a:lnTo>
                    <a:cubicBezTo>
                      <a:pt x="213765" y="338575"/>
                      <a:pt x="232412" y="364134"/>
                      <a:pt x="259664" y="368383"/>
                    </a:cubicBezTo>
                    <a:cubicBezTo>
                      <a:pt x="286916" y="372632"/>
                      <a:pt x="312453" y="353968"/>
                      <a:pt x="316698" y="326693"/>
                    </a:cubicBezTo>
                    <a:cubicBezTo>
                      <a:pt x="320948" y="299419"/>
                      <a:pt x="302295" y="273865"/>
                      <a:pt x="275048" y="269611"/>
                    </a:cubicBezTo>
                    <a:cubicBezTo>
                      <a:pt x="273002" y="269293"/>
                      <a:pt x="270943" y="269105"/>
                      <a:pt x="268879" y="269039"/>
                    </a:cubicBezTo>
                    <a:close/>
                  </a:path>
                </a:pathLst>
              </a:custGeom>
              <a:solidFill>
                <a:srgbClr val="FFB7B7"/>
              </a:solidFill>
              <a:ln w="4353" cap="flat">
                <a:noFill/>
                <a:prstDash val="solid"/>
                <a:miter/>
              </a:ln>
            </p:spPr>
            <p:txBody>
              <a:bodyPr rtlCol="0" anchor="ctr"/>
              <a:lstStyle/>
              <a:p>
                <a:endParaRPr lang="en-VN"/>
              </a:p>
            </p:txBody>
          </p:sp>
          <p:sp>
            <p:nvSpPr>
              <p:cNvPr id="146" name="Graphic 3">
                <a:extLst>
                  <a:ext uri="{FF2B5EF4-FFF2-40B4-BE49-F238E27FC236}">
                    <a16:creationId xmlns:a16="http://schemas.microsoft.com/office/drawing/2014/main" id="{A37F83E9-F243-1B40-8E52-0693D4314AE1}"/>
                  </a:ext>
                </a:extLst>
              </p:cNvPr>
              <p:cNvSpPr/>
              <p:nvPr/>
            </p:nvSpPr>
            <p:spPr>
              <a:xfrm>
                <a:off x="7508583" y="2628078"/>
                <a:ext cx="152030" cy="296015"/>
              </a:xfrm>
              <a:custGeom>
                <a:avLst/>
                <a:gdLst>
                  <a:gd name="connsiteX0" fmla="*/ -234 w 152030"/>
                  <a:gd name="connsiteY0" fmla="*/ 212310 h 296015"/>
                  <a:gd name="connsiteX1" fmla="*/ 60806 w 152030"/>
                  <a:gd name="connsiteY1" fmla="*/ 38300 h 296015"/>
                  <a:gd name="connsiteX2" fmla="*/ 86356 w 152030"/>
                  <a:gd name="connsiteY2" fmla="*/ 1261 h 296015"/>
                  <a:gd name="connsiteX3" fmla="*/ 99026 w 152030"/>
                  <a:gd name="connsiteY3" fmla="*/ 1139 h 296015"/>
                  <a:gd name="connsiteX4" fmla="*/ 126395 w 152030"/>
                  <a:gd name="connsiteY4" fmla="*/ 35749 h 296015"/>
                  <a:gd name="connsiteX5" fmla="*/ 151797 w 152030"/>
                  <a:gd name="connsiteY5" fmla="*/ 142551 h 296015"/>
                  <a:gd name="connsiteX6" fmla="*/ 86665 w 152030"/>
                  <a:gd name="connsiteY6" fmla="*/ 295885 h 296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030" h="296015">
                    <a:moveTo>
                      <a:pt x="-234" y="212310"/>
                    </a:moveTo>
                    <a:lnTo>
                      <a:pt x="60806" y="38300"/>
                    </a:lnTo>
                    <a:cubicBezTo>
                      <a:pt x="67669" y="17789"/>
                      <a:pt x="76264" y="5326"/>
                      <a:pt x="86356" y="1261"/>
                    </a:cubicBezTo>
                    <a:cubicBezTo>
                      <a:pt x="90378" y="-551"/>
                      <a:pt x="94973" y="-595"/>
                      <a:pt x="99026" y="1139"/>
                    </a:cubicBezTo>
                    <a:lnTo>
                      <a:pt x="126395" y="35749"/>
                    </a:lnTo>
                    <a:lnTo>
                      <a:pt x="151797" y="142551"/>
                    </a:lnTo>
                    <a:lnTo>
                      <a:pt x="86665" y="295885"/>
                    </a:lnTo>
                    <a:close/>
                  </a:path>
                </a:pathLst>
              </a:custGeom>
              <a:solidFill>
                <a:srgbClr val="7A4046"/>
              </a:solidFill>
              <a:ln w="4353" cap="flat">
                <a:noFill/>
                <a:prstDash val="solid"/>
                <a:miter/>
              </a:ln>
            </p:spPr>
            <p:txBody>
              <a:bodyPr rtlCol="0" anchor="ctr"/>
              <a:lstStyle/>
              <a:p>
                <a:endParaRPr lang="en-VN"/>
              </a:p>
            </p:txBody>
          </p:sp>
          <p:sp>
            <p:nvSpPr>
              <p:cNvPr id="147" name="Graphic 3">
                <a:extLst>
                  <a:ext uri="{FF2B5EF4-FFF2-40B4-BE49-F238E27FC236}">
                    <a16:creationId xmlns:a16="http://schemas.microsoft.com/office/drawing/2014/main" id="{A386390F-E48D-084E-8045-96C6680DE023}"/>
                  </a:ext>
                </a:extLst>
              </p:cNvPr>
              <p:cNvSpPr/>
              <p:nvPr/>
            </p:nvSpPr>
            <p:spPr>
              <a:xfrm>
                <a:off x="7623855" y="2199782"/>
                <a:ext cx="309541" cy="291304"/>
              </a:xfrm>
              <a:custGeom>
                <a:avLst/>
                <a:gdLst>
                  <a:gd name="connsiteX0" fmla="*/ 288518 w 309541"/>
                  <a:gd name="connsiteY0" fmla="*/ 291174 h 291304"/>
                  <a:gd name="connsiteX1" fmla="*/ 20556 w 309541"/>
                  <a:gd name="connsiteY1" fmla="*/ 291174 h 291304"/>
                  <a:gd name="connsiteX2" fmla="*/ -234 w 309541"/>
                  <a:gd name="connsiteY2" fmla="*/ 270367 h 291304"/>
                  <a:gd name="connsiteX3" fmla="*/ -234 w 309541"/>
                  <a:gd name="connsiteY3" fmla="*/ 154771 h 291304"/>
                  <a:gd name="connsiteX4" fmla="*/ 154537 w 309541"/>
                  <a:gd name="connsiteY4" fmla="*/ -131 h 291304"/>
                  <a:gd name="connsiteX5" fmla="*/ 309307 w 309541"/>
                  <a:gd name="connsiteY5" fmla="*/ 154771 h 291304"/>
                  <a:gd name="connsiteX6" fmla="*/ 309307 w 309541"/>
                  <a:gd name="connsiteY6" fmla="*/ 270367 h 291304"/>
                  <a:gd name="connsiteX7" fmla="*/ 288518 w 309541"/>
                  <a:gd name="connsiteY7" fmla="*/ 291174 h 29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541" h="291304">
                    <a:moveTo>
                      <a:pt x="288518" y="291174"/>
                    </a:moveTo>
                    <a:lnTo>
                      <a:pt x="20556" y="291174"/>
                    </a:lnTo>
                    <a:cubicBezTo>
                      <a:pt x="9077" y="291161"/>
                      <a:pt x="-221" y="281856"/>
                      <a:pt x="-234" y="270367"/>
                    </a:cubicBezTo>
                    <a:lnTo>
                      <a:pt x="-234" y="154771"/>
                    </a:lnTo>
                    <a:cubicBezTo>
                      <a:pt x="-234" y="69222"/>
                      <a:pt x="69060" y="-131"/>
                      <a:pt x="154537" y="-131"/>
                    </a:cubicBezTo>
                    <a:cubicBezTo>
                      <a:pt x="240013" y="-131"/>
                      <a:pt x="309307" y="69222"/>
                      <a:pt x="309307" y="154771"/>
                    </a:cubicBezTo>
                    <a:lnTo>
                      <a:pt x="309307" y="270367"/>
                    </a:lnTo>
                    <a:cubicBezTo>
                      <a:pt x="309294" y="281856"/>
                      <a:pt x="299992" y="291161"/>
                      <a:pt x="288518" y="291174"/>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148" name="Graphic 3">
                <a:extLst>
                  <a:ext uri="{FF2B5EF4-FFF2-40B4-BE49-F238E27FC236}">
                    <a16:creationId xmlns:a16="http://schemas.microsoft.com/office/drawing/2014/main" id="{DA2AA7B2-2DD4-324A-AF42-C10A951CF3ED}"/>
                  </a:ext>
                </a:extLst>
              </p:cNvPr>
              <p:cNvSpPr/>
              <p:nvPr/>
            </p:nvSpPr>
            <p:spPr>
              <a:xfrm>
                <a:off x="7696960" y="2261259"/>
                <a:ext cx="226945" cy="227136"/>
              </a:xfrm>
              <a:custGeom>
                <a:avLst/>
                <a:gdLst>
                  <a:gd name="connsiteX0" fmla="*/ 226945 w 226945"/>
                  <a:gd name="connsiteY0" fmla="*/ 113568 h 227136"/>
                  <a:gd name="connsiteX1" fmla="*/ 113473 w 226945"/>
                  <a:gd name="connsiteY1" fmla="*/ 227137 h 227136"/>
                  <a:gd name="connsiteX2" fmla="*/ 0 w 226945"/>
                  <a:gd name="connsiteY2" fmla="*/ 113568 h 227136"/>
                  <a:gd name="connsiteX3" fmla="*/ 113473 w 226945"/>
                  <a:gd name="connsiteY3" fmla="*/ 0 h 227136"/>
                  <a:gd name="connsiteX4" fmla="*/ 226945 w 226945"/>
                  <a:gd name="connsiteY4" fmla="*/ 113568 h 227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945" h="227136">
                    <a:moveTo>
                      <a:pt x="226945" y="113568"/>
                    </a:moveTo>
                    <a:cubicBezTo>
                      <a:pt x="226945" y="176290"/>
                      <a:pt x="176142" y="227137"/>
                      <a:pt x="113473" y="227137"/>
                    </a:cubicBezTo>
                    <a:cubicBezTo>
                      <a:pt x="50803" y="227137"/>
                      <a:pt x="0" y="176290"/>
                      <a:pt x="0" y="113568"/>
                    </a:cubicBezTo>
                    <a:cubicBezTo>
                      <a:pt x="0" y="50846"/>
                      <a:pt x="50803" y="0"/>
                      <a:pt x="113473" y="0"/>
                    </a:cubicBezTo>
                    <a:cubicBezTo>
                      <a:pt x="176142" y="0"/>
                      <a:pt x="226945" y="50846"/>
                      <a:pt x="226945" y="113568"/>
                    </a:cubicBezTo>
                    <a:close/>
                  </a:path>
                </a:pathLst>
              </a:custGeom>
              <a:solidFill>
                <a:srgbClr val="FFB7B7"/>
              </a:solidFill>
              <a:ln w="4353" cap="flat">
                <a:noFill/>
                <a:prstDash val="solid"/>
                <a:miter/>
              </a:ln>
            </p:spPr>
            <p:txBody>
              <a:bodyPr rtlCol="0" anchor="ctr"/>
              <a:lstStyle/>
              <a:p>
                <a:endParaRPr lang="en-VN"/>
              </a:p>
            </p:txBody>
          </p:sp>
          <p:sp>
            <p:nvSpPr>
              <p:cNvPr id="149" name="Graphic 3">
                <a:extLst>
                  <a:ext uri="{FF2B5EF4-FFF2-40B4-BE49-F238E27FC236}">
                    <a16:creationId xmlns:a16="http://schemas.microsoft.com/office/drawing/2014/main" id="{DE0AA4F6-773A-7C4A-8DEC-12030EA38CB2}"/>
                  </a:ext>
                </a:extLst>
              </p:cNvPr>
              <p:cNvSpPr/>
              <p:nvPr/>
            </p:nvSpPr>
            <p:spPr>
              <a:xfrm>
                <a:off x="7702050" y="2241397"/>
                <a:ext cx="267961" cy="124844"/>
              </a:xfrm>
              <a:custGeom>
                <a:avLst/>
                <a:gdLst>
                  <a:gd name="connsiteX0" fmla="*/ 267728 w 267961"/>
                  <a:gd name="connsiteY0" fmla="*/ 124714 h 124844"/>
                  <a:gd name="connsiteX1" fmla="*/ 103877 w 267961"/>
                  <a:gd name="connsiteY1" fmla="*/ 124714 h 124844"/>
                  <a:gd name="connsiteX2" fmla="*/ 102193 w 267961"/>
                  <a:gd name="connsiteY2" fmla="*/ 101169 h 124844"/>
                  <a:gd name="connsiteX3" fmla="*/ 93794 w 267961"/>
                  <a:gd name="connsiteY3" fmla="*/ 124714 h 124844"/>
                  <a:gd name="connsiteX4" fmla="*/ 68563 w 267961"/>
                  <a:gd name="connsiteY4" fmla="*/ 124714 h 124844"/>
                  <a:gd name="connsiteX5" fmla="*/ 65234 w 267961"/>
                  <a:gd name="connsiteY5" fmla="*/ 78051 h 124844"/>
                  <a:gd name="connsiteX6" fmla="*/ 48585 w 267961"/>
                  <a:gd name="connsiteY6" fmla="*/ 124714 h 124844"/>
                  <a:gd name="connsiteX7" fmla="*/ -234 w 267961"/>
                  <a:gd name="connsiteY7" fmla="*/ 124714 h 124844"/>
                  <a:gd name="connsiteX8" fmla="*/ -234 w 267961"/>
                  <a:gd name="connsiteY8" fmla="*/ 122404 h 124844"/>
                  <a:gd name="connsiteX9" fmla="*/ 122194 w 267961"/>
                  <a:gd name="connsiteY9" fmla="*/ -131 h 124844"/>
                  <a:gd name="connsiteX10" fmla="*/ 145296 w 267961"/>
                  <a:gd name="connsiteY10" fmla="*/ -131 h 124844"/>
                  <a:gd name="connsiteX11" fmla="*/ 267728 w 267961"/>
                  <a:gd name="connsiteY11" fmla="*/ 122404 h 1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961" h="124844">
                    <a:moveTo>
                      <a:pt x="267728" y="124714"/>
                    </a:moveTo>
                    <a:lnTo>
                      <a:pt x="103877" y="124714"/>
                    </a:lnTo>
                    <a:lnTo>
                      <a:pt x="102193" y="101169"/>
                    </a:lnTo>
                    <a:lnTo>
                      <a:pt x="93794" y="124714"/>
                    </a:lnTo>
                    <a:lnTo>
                      <a:pt x="68563" y="124714"/>
                    </a:lnTo>
                    <a:lnTo>
                      <a:pt x="65234" y="78051"/>
                    </a:lnTo>
                    <a:lnTo>
                      <a:pt x="48585" y="124714"/>
                    </a:lnTo>
                    <a:lnTo>
                      <a:pt x="-234" y="124714"/>
                    </a:lnTo>
                    <a:lnTo>
                      <a:pt x="-234" y="122404"/>
                    </a:lnTo>
                    <a:cubicBezTo>
                      <a:pt x="-160" y="54759"/>
                      <a:pt x="54610" y="-56"/>
                      <a:pt x="122194" y="-131"/>
                    </a:cubicBezTo>
                    <a:lnTo>
                      <a:pt x="145296" y="-131"/>
                    </a:lnTo>
                    <a:cubicBezTo>
                      <a:pt x="212880" y="-56"/>
                      <a:pt x="267649" y="54759"/>
                      <a:pt x="267728" y="122404"/>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150" name="Graphic 3">
                <a:extLst>
                  <a:ext uri="{FF2B5EF4-FFF2-40B4-BE49-F238E27FC236}">
                    <a16:creationId xmlns:a16="http://schemas.microsoft.com/office/drawing/2014/main" id="{29A18A85-2B72-B940-9B4D-AD169107AE07}"/>
                  </a:ext>
                </a:extLst>
              </p:cNvPr>
              <p:cNvSpPr/>
              <p:nvPr/>
            </p:nvSpPr>
            <p:spPr>
              <a:xfrm>
                <a:off x="7681160" y="2292698"/>
                <a:ext cx="144443" cy="219969"/>
              </a:xfrm>
              <a:custGeom>
                <a:avLst/>
                <a:gdLst>
                  <a:gd name="connsiteX0" fmla="*/ 123424 w 144443"/>
                  <a:gd name="connsiteY0" fmla="*/ 219839 h 219969"/>
                  <a:gd name="connsiteX1" fmla="*/ 119746 w 144443"/>
                  <a:gd name="connsiteY1" fmla="*/ 219512 h 219969"/>
                  <a:gd name="connsiteX2" fmla="*/ -234 w 144443"/>
                  <a:gd name="connsiteY2" fmla="*/ 198324 h 219969"/>
                  <a:gd name="connsiteX3" fmla="*/ -234 w 144443"/>
                  <a:gd name="connsiteY3" fmla="*/ -131 h 219969"/>
                  <a:gd name="connsiteX4" fmla="*/ 131840 w 144443"/>
                  <a:gd name="connsiteY4" fmla="*/ -131 h 219969"/>
                  <a:gd name="connsiteX5" fmla="*/ 128572 w 144443"/>
                  <a:gd name="connsiteY5" fmla="*/ 3682 h 219969"/>
                  <a:gd name="connsiteX6" fmla="*/ 141832 w 144443"/>
                  <a:gd name="connsiteY6" fmla="*/ 189495 h 219969"/>
                  <a:gd name="connsiteX7" fmla="*/ 140204 w 144443"/>
                  <a:gd name="connsiteY7" fmla="*/ 211259 h 219969"/>
                  <a:gd name="connsiteX8" fmla="*/ 123424 w 144443"/>
                  <a:gd name="connsiteY8" fmla="*/ 219839 h 219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443" h="219969">
                    <a:moveTo>
                      <a:pt x="123424" y="219839"/>
                    </a:moveTo>
                    <a:cubicBezTo>
                      <a:pt x="122189" y="219839"/>
                      <a:pt x="120959" y="219730"/>
                      <a:pt x="119746" y="219512"/>
                    </a:cubicBezTo>
                    <a:lnTo>
                      <a:pt x="-234" y="198324"/>
                    </a:lnTo>
                    <a:lnTo>
                      <a:pt x="-234" y="-131"/>
                    </a:lnTo>
                    <a:lnTo>
                      <a:pt x="131840" y="-131"/>
                    </a:lnTo>
                    <a:lnTo>
                      <a:pt x="128572" y="3682"/>
                    </a:lnTo>
                    <a:cubicBezTo>
                      <a:pt x="83074" y="56785"/>
                      <a:pt x="117351" y="142893"/>
                      <a:pt x="141832" y="189495"/>
                    </a:cubicBezTo>
                    <a:cubicBezTo>
                      <a:pt x="145514" y="196460"/>
                      <a:pt x="144882" y="204918"/>
                      <a:pt x="140204" y="211259"/>
                    </a:cubicBezTo>
                    <a:cubicBezTo>
                      <a:pt x="136308" y="216647"/>
                      <a:pt x="130069" y="219839"/>
                      <a:pt x="123424" y="219839"/>
                    </a:cubicBezTo>
                    <a:close/>
                  </a:path>
                </a:pathLst>
              </a:custGeom>
              <a:solidFill>
                <a:schemeClr val="accent4">
                  <a:lumMod val="40000"/>
                  <a:lumOff val="60000"/>
                </a:schemeClr>
              </a:solidFill>
              <a:ln w="4353" cap="flat">
                <a:noFill/>
                <a:prstDash val="solid"/>
                <a:miter/>
              </a:ln>
            </p:spPr>
            <p:txBody>
              <a:bodyPr rtlCol="0" anchor="ctr"/>
              <a:lstStyle/>
              <a:p>
                <a:endParaRPr lang="en-VN"/>
              </a:p>
            </p:txBody>
          </p:sp>
          <p:sp>
            <p:nvSpPr>
              <p:cNvPr id="151" name="Graphic 3">
                <a:extLst>
                  <a:ext uri="{FF2B5EF4-FFF2-40B4-BE49-F238E27FC236}">
                    <a16:creationId xmlns:a16="http://schemas.microsoft.com/office/drawing/2014/main" id="{0F2872DF-172E-1941-A34C-1C92E3197A8B}"/>
                  </a:ext>
                </a:extLst>
              </p:cNvPr>
              <p:cNvSpPr/>
              <p:nvPr/>
            </p:nvSpPr>
            <p:spPr>
              <a:xfrm>
                <a:off x="9179677" y="2989686"/>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152" name="Graphic 3">
                <a:extLst>
                  <a:ext uri="{FF2B5EF4-FFF2-40B4-BE49-F238E27FC236}">
                    <a16:creationId xmlns:a16="http://schemas.microsoft.com/office/drawing/2014/main" id="{69E17ABD-BDC0-E948-B9DC-AB07EC1CEB99}"/>
                  </a:ext>
                </a:extLst>
              </p:cNvPr>
              <p:cNvSpPr/>
              <p:nvPr/>
            </p:nvSpPr>
            <p:spPr>
              <a:xfrm>
                <a:off x="9176596" y="2986594"/>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153" name="Graphic 3">
                <a:extLst>
                  <a:ext uri="{FF2B5EF4-FFF2-40B4-BE49-F238E27FC236}">
                    <a16:creationId xmlns:a16="http://schemas.microsoft.com/office/drawing/2014/main" id="{C730E7F8-137F-B94D-BF7E-DF80E9F7B2AA}"/>
                  </a:ext>
                </a:extLst>
              </p:cNvPr>
              <p:cNvSpPr/>
              <p:nvPr/>
            </p:nvSpPr>
            <p:spPr>
              <a:xfrm>
                <a:off x="9185248" y="3162482"/>
                <a:ext cx="91000" cy="153997"/>
              </a:xfrm>
              <a:custGeom>
                <a:avLst/>
                <a:gdLst>
                  <a:gd name="connsiteX0" fmla="*/ 34123 w 91000"/>
                  <a:gd name="connsiteY0" fmla="*/ 0 h 153997"/>
                  <a:gd name="connsiteX1" fmla="*/ 56881 w 91000"/>
                  <a:gd name="connsiteY1" fmla="*/ 0 h 153997"/>
                  <a:gd name="connsiteX2" fmla="*/ 91000 w 91000"/>
                  <a:gd name="connsiteY2" fmla="*/ 34148 h 153997"/>
                  <a:gd name="connsiteX3" fmla="*/ 91000 w 91000"/>
                  <a:gd name="connsiteY3" fmla="*/ 119849 h 153997"/>
                  <a:gd name="connsiteX4" fmla="*/ 56881 w 91000"/>
                  <a:gd name="connsiteY4" fmla="*/ 153997 h 153997"/>
                  <a:gd name="connsiteX5" fmla="*/ 34123 w 91000"/>
                  <a:gd name="connsiteY5" fmla="*/ 153997 h 153997"/>
                  <a:gd name="connsiteX6" fmla="*/ 0 w 91000"/>
                  <a:gd name="connsiteY6" fmla="*/ 119849 h 153997"/>
                  <a:gd name="connsiteX7" fmla="*/ 0 w 91000"/>
                  <a:gd name="connsiteY7" fmla="*/ 34152 h 153997"/>
                  <a:gd name="connsiteX8" fmla="*/ 34123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3" y="0"/>
                    </a:moveTo>
                    <a:lnTo>
                      <a:pt x="56881" y="0"/>
                    </a:lnTo>
                    <a:cubicBezTo>
                      <a:pt x="75725" y="0"/>
                      <a:pt x="91000" y="15288"/>
                      <a:pt x="91000" y="34148"/>
                    </a:cubicBezTo>
                    <a:lnTo>
                      <a:pt x="91000" y="119849"/>
                    </a:lnTo>
                    <a:cubicBezTo>
                      <a:pt x="91000" y="138709"/>
                      <a:pt x="75725" y="153997"/>
                      <a:pt x="56881" y="153997"/>
                    </a:cubicBezTo>
                    <a:lnTo>
                      <a:pt x="34123" y="153997"/>
                    </a:lnTo>
                    <a:cubicBezTo>
                      <a:pt x="15279" y="153997"/>
                      <a:pt x="0" y="138709"/>
                      <a:pt x="0" y="119849"/>
                    </a:cubicBezTo>
                    <a:lnTo>
                      <a:pt x="0" y="34152"/>
                    </a:lnTo>
                    <a:cubicBezTo>
                      <a:pt x="0" y="15288"/>
                      <a:pt x="15279" y="0"/>
                      <a:pt x="34123" y="0"/>
                    </a:cubicBezTo>
                    <a:close/>
                  </a:path>
                </a:pathLst>
              </a:custGeom>
              <a:solidFill>
                <a:srgbClr val="570F18"/>
              </a:solidFill>
              <a:ln w="4353" cap="flat">
                <a:noFill/>
                <a:prstDash val="solid"/>
                <a:miter/>
              </a:ln>
            </p:spPr>
            <p:txBody>
              <a:bodyPr rtlCol="0" anchor="ctr"/>
              <a:lstStyle/>
              <a:p>
                <a:endParaRPr lang="en-VN"/>
              </a:p>
            </p:txBody>
          </p:sp>
          <p:sp>
            <p:nvSpPr>
              <p:cNvPr id="154" name="Graphic 3">
                <a:extLst>
                  <a:ext uri="{FF2B5EF4-FFF2-40B4-BE49-F238E27FC236}">
                    <a16:creationId xmlns:a16="http://schemas.microsoft.com/office/drawing/2014/main" id="{DFBB4F83-4490-064E-986C-E8B56A59B016}"/>
                  </a:ext>
                </a:extLst>
              </p:cNvPr>
              <p:cNvSpPr/>
              <p:nvPr/>
            </p:nvSpPr>
            <p:spPr>
              <a:xfrm>
                <a:off x="8407417" y="2841217"/>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155" name="Graphic 3">
                <a:extLst>
                  <a:ext uri="{FF2B5EF4-FFF2-40B4-BE49-F238E27FC236}">
                    <a16:creationId xmlns:a16="http://schemas.microsoft.com/office/drawing/2014/main" id="{40C0DC1D-FB33-604D-96B5-FE11772475C6}"/>
                  </a:ext>
                </a:extLst>
              </p:cNvPr>
              <p:cNvSpPr/>
              <p:nvPr/>
            </p:nvSpPr>
            <p:spPr>
              <a:xfrm>
                <a:off x="8404335" y="2838125"/>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156" name="Graphic 3">
                <a:extLst>
                  <a:ext uri="{FF2B5EF4-FFF2-40B4-BE49-F238E27FC236}">
                    <a16:creationId xmlns:a16="http://schemas.microsoft.com/office/drawing/2014/main" id="{57560E15-8E83-EF41-BF0D-6015AD899A10}"/>
                  </a:ext>
                </a:extLst>
              </p:cNvPr>
              <p:cNvSpPr/>
              <p:nvPr/>
            </p:nvSpPr>
            <p:spPr>
              <a:xfrm>
                <a:off x="8412988" y="3014013"/>
                <a:ext cx="91000" cy="153997"/>
              </a:xfrm>
              <a:custGeom>
                <a:avLst/>
                <a:gdLst>
                  <a:gd name="connsiteX0" fmla="*/ 34124 w 91000"/>
                  <a:gd name="connsiteY0" fmla="*/ 0 h 153997"/>
                  <a:gd name="connsiteX1" fmla="*/ 56881 w 91000"/>
                  <a:gd name="connsiteY1" fmla="*/ 0 h 153997"/>
                  <a:gd name="connsiteX2" fmla="*/ 91000 w 91000"/>
                  <a:gd name="connsiteY2" fmla="*/ 34148 h 153997"/>
                  <a:gd name="connsiteX3" fmla="*/ 91000 w 91000"/>
                  <a:gd name="connsiteY3" fmla="*/ 119849 h 153997"/>
                  <a:gd name="connsiteX4" fmla="*/ 56881 w 91000"/>
                  <a:gd name="connsiteY4" fmla="*/ 153997 h 153997"/>
                  <a:gd name="connsiteX5" fmla="*/ 34124 w 91000"/>
                  <a:gd name="connsiteY5" fmla="*/ 153997 h 153997"/>
                  <a:gd name="connsiteX6" fmla="*/ 0 w 91000"/>
                  <a:gd name="connsiteY6" fmla="*/ 119849 h 153997"/>
                  <a:gd name="connsiteX7" fmla="*/ 0 w 91000"/>
                  <a:gd name="connsiteY7" fmla="*/ 34152 h 153997"/>
                  <a:gd name="connsiteX8" fmla="*/ 34124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4" y="0"/>
                    </a:moveTo>
                    <a:lnTo>
                      <a:pt x="56881" y="0"/>
                    </a:lnTo>
                    <a:cubicBezTo>
                      <a:pt x="75725" y="0"/>
                      <a:pt x="91000" y="15288"/>
                      <a:pt x="91000" y="34148"/>
                    </a:cubicBezTo>
                    <a:lnTo>
                      <a:pt x="91000" y="119849"/>
                    </a:lnTo>
                    <a:cubicBezTo>
                      <a:pt x="91000" y="138709"/>
                      <a:pt x="75725" y="153997"/>
                      <a:pt x="56881" y="153997"/>
                    </a:cubicBezTo>
                    <a:lnTo>
                      <a:pt x="34124" y="153997"/>
                    </a:lnTo>
                    <a:cubicBezTo>
                      <a:pt x="15279" y="153997"/>
                      <a:pt x="0" y="138709"/>
                      <a:pt x="0" y="119849"/>
                    </a:cubicBezTo>
                    <a:lnTo>
                      <a:pt x="0" y="34152"/>
                    </a:lnTo>
                    <a:cubicBezTo>
                      <a:pt x="0" y="15288"/>
                      <a:pt x="15279" y="0"/>
                      <a:pt x="34124" y="0"/>
                    </a:cubicBezTo>
                    <a:close/>
                  </a:path>
                </a:pathLst>
              </a:custGeom>
              <a:solidFill>
                <a:srgbClr val="570F18"/>
              </a:solidFill>
              <a:ln w="4353" cap="flat">
                <a:noFill/>
                <a:prstDash val="solid"/>
                <a:miter/>
              </a:ln>
            </p:spPr>
            <p:txBody>
              <a:bodyPr rtlCol="0" anchor="ctr"/>
              <a:lstStyle/>
              <a:p>
                <a:endParaRPr lang="en-VN"/>
              </a:p>
            </p:txBody>
          </p:sp>
          <p:sp>
            <p:nvSpPr>
              <p:cNvPr id="157" name="Graphic 3">
                <a:extLst>
                  <a:ext uri="{FF2B5EF4-FFF2-40B4-BE49-F238E27FC236}">
                    <a16:creationId xmlns:a16="http://schemas.microsoft.com/office/drawing/2014/main" id="{47C13F0D-86B8-B849-8D32-26D0146C34FA}"/>
                  </a:ext>
                </a:extLst>
              </p:cNvPr>
              <p:cNvSpPr/>
              <p:nvPr/>
            </p:nvSpPr>
            <p:spPr>
              <a:xfrm>
                <a:off x="8276525" y="2684014"/>
                <a:ext cx="101451" cy="379161"/>
              </a:xfrm>
              <a:custGeom>
                <a:avLst/>
                <a:gdLst>
                  <a:gd name="connsiteX0" fmla="*/ 62123 w 101451"/>
                  <a:gd name="connsiteY0" fmla="*/ -117 h 379161"/>
                  <a:gd name="connsiteX1" fmla="*/ 39614 w 101451"/>
                  <a:gd name="connsiteY1" fmla="*/ 407 h 379161"/>
                  <a:gd name="connsiteX2" fmla="*/ 34208 w 101451"/>
                  <a:gd name="connsiteY2" fmla="*/ 4673 h 379161"/>
                  <a:gd name="connsiteX3" fmla="*/ 19849 w 101451"/>
                  <a:gd name="connsiteY3" fmla="*/ 112466 h 379161"/>
                  <a:gd name="connsiteX4" fmla="*/ 10586 w 101451"/>
                  <a:gd name="connsiteY4" fmla="*/ 133823 h 379161"/>
                  <a:gd name="connsiteX5" fmla="*/ 119 w 101451"/>
                  <a:gd name="connsiteY5" fmla="*/ 169395 h 379161"/>
                  <a:gd name="connsiteX6" fmla="*/ 119 w 101451"/>
                  <a:gd name="connsiteY6" fmla="*/ 352501 h 379161"/>
                  <a:gd name="connsiteX7" fmla="*/ 17938 w 101451"/>
                  <a:gd name="connsiteY7" fmla="*/ 376915 h 379161"/>
                  <a:gd name="connsiteX8" fmla="*/ 85500 w 101451"/>
                  <a:gd name="connsiteY8" fmla="*/ 376915 h 379161"/>
                  <a:gd name="connsiteX9" fmla="*/ 100504 w 101451"/>
                  <a:gd name="connsiteY9" fmla="*/ 351540 h 379161"/>
                  <a:gd name="connsiteX10" fmla="*/ 100504 w 101451"/>
                  <a:gd name="connsiteY10" fmla="*/ 171246 h 379161"/>
                  <a:gd name="connsiteX11" fmla="*/ 91241 w 101451"/>
                  <a:gd name="connsiteY11" fmla="*/ 135400 h 379161"/>
                  <a:gd name="connsiteX12" fmla="*/ 82254 w 101451"/>
                  <a:gd name="connsiteY12" fmla="*/ 114169 h 379161"/>
                  <a:gd name="connsiteX13" fmla="*/ 67341 w 101451"/>
                  <a:gd name="connsiteY13" fmla="*/ 4118 h 379161"/>
                  <a:gd name="connsiteX14" fmla="*/ 62123 w 101451"/>
                  <a:gd name="connsiteY14" fmla="*/ -117 h 379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451" h="379161">
                    <a:moveTo>
                      <a:pt x="62123" y="-117"/>
                    </a:moveTo>
                    <a:cubicBezTo>
                      <a:pt x="54644" y="638"/>
                      <a:pt x="47118" y="813"/>
                      <a:pt x="39614" y="407"/>
                    </a:cubicBezTo>
                    <a:cubicBezTo>
                      <a:pt x="36952" y="118"/>
                      <a:pt x="34548" y="2014"/>
                      <a:pt x="34208" y="4673"/>
                    </a:cubicBezTo>
                    <a:lnTo>
                      <a:pt x="19849" y="112466"/>
                    </a:lnTo>
                    <a:cubicBezTo>
                      <a:pt x="18745" y="120291"/>
                      <a:pt x="15543" y="127671"/>
                      <a:pt x="10586" y="133823"/>
                    </a:cubicBezTo>
                    <a:cubicBezTo>
                      <a:pt x="2327" y="143714"/>
                      <a:pt x="-1465" y="156596"/>
                      <a:pt x="119" y="169395"/>
                    </a:cubicBezTo>
                    <a:lnTo>
                      <a:pt x="119" y="352501"/>
                    </a:lnTo>
                    <a:cubicBezTo>
                      <a:pt x="119" y="352501"/>
                      <a:pt x="-806" y="376915"/>
                      <a:pt x="17938" y="376915"/>
                    </a:cubicBezTo>
                    <a:cubicBezTo>
                      <a:pt x="40368" y="379736"/>
                      <a:pt x="63065" y="379736"/>
                      <a:pt x="85500" y="376915"/>
                    </a:cubicBezTo>
                    <a:cubicBezTo>
                      <a:pt x="85500" y="376915"/>
                      <a:pt x="100504" y="374073"/>
                      <a:pt x="100504" y="351540"/>
                    </a:cubicBezTo>
                    <a:lnTo>
                      <a:pt x="100504" y="171246"/>
                    </a:lnTo>
                    <a:cubicBezTo>
                      <a:pt x="102821" y="158517"/>
                      <a:pt x="99436" y="145408"/>
                      <a:pt x="91241" y="135400"/>
                    </a:cubicBezTo>
                    <a:cubicBezTo>
                      <a:pt x="86451" y="129225"/>
                      <a:pt x="83353" y="121907"/>
                      <a:pt x="82254" y="114169"/>
                    </a:cubicBezTo>
                    <a:lnTo>
                      <a:pt x="67341" y="4118"/>
                    </a:lnTo>
                    <a:cubicBezTo>
                      <a:pt x="66987" y="1551"/>
                      <a:pt x="64706" y="-305"/>
                      <a:pt x="62123" y="-117"/>
                    </a:cubicBezTo>
                    <a:close/>
                  </a:path>
                </a:pathLst>
              </a:custGeom>
              <a:solidFill>
                <a:srgbClr val="FFFFFF"/>
              </a:solidFill>
              <a:ln w="4353" cap="flat">
                <a:noFill/>
                <a:prstDash val="solid"/>
                <a:miter/>
              </a:ln>
            </p:spPr>
            <p:txBody>
              <a:bodyPr rtlCol="0" anchor="ctr"/>
              <a:lstStyle/>
              <a:p>
                <a:endParaRPr lang="en-VN"/>
              </a:p>
            </p:txBody>
          </p:sp>
          <p:sp>
            <p:nvSpPr>
              <p:cNvPr id="158" name="Graphic 3">
                <a:extLst>
                  <a:ext uri="{FF2B5EF4-FFF2-40B4-BE49-F238E27FC236}">
                    <a16:creationId xmlns:a16="http://schemas.microsoft.com/office/drawing/2014/main" id="{7F398866-6CBC-784F-BE51-81DFA3652F73}"/>
                  </a:ext>
                </a:extLst>
              </p:cNvPr>
              <p:cNvSpPr/>
              <p:nvPr/>
            </p:nvSpPr>
            <p:spPr>
              <a:xfrm>
                <a:off x="8273444" y="2680923"/>
                <a:ext cx="107629" cy="385337"/>
              </a:xfrm>
              <a:custGeom>
                <a:avLst/>
                <a:gdLst>
                  <a:gd name="connsiteX0" fmla="*/ 54732 w 107629"/>
                  <a:gd name="connsiteY0" fmla="*/ 385207 h 385337"/>
                  <a:gd name="connsiteX1" fmla="*/ 20818 w 107629"/>
                  <a:gd name="connsiteY1" fmla="*/ 383094 h 385337"/>
                  <a:gd name="connsiteX2" fmla="*/ 7297 w 107629"/>
                  <a:gd name="connsiteY2" fmla="*/ 377557 h 385337"/>
                  <a:gd name="connsiteX3" fmla="*/ 116 w 107629"/>
                  <a:gd name="connsiteY3" fmla="*/ 355474 h 385337"/>
                  <a:gd name="connsiteX4" fmla="*/ 111 w 107629"/>
                  <a:gd name="connsiteY4" fmla="*/ 172674 h 385337"/>
                  <a:gd name="connsiteX5" fmla="*/ 11298 w 107629"/>
                  <a:gd name="connsiteY5" fmla="*/ 134932 h 385337"/>
                  <a:gd name="connsiteX6" fmla="*/ 19872 w 107629"/>
                  <a:gd name="connsiteY6" fmla="*/ 115125 h 385337"/>
                  <a:gd name="connsiteX7" fmla="*/ 34230 w 107629"/>
                  <a:gd name="connsiteY7" fmla="*/ 7353 h 385337"/>
                  <a:gd name="connsiteX8" fmla="*/ 43031 w 107629"/>
                  <a:gd name="connsiteY8" fmla="*/ 428 h 385337"/>
                  <a:gd name="connsiteX9" fmla="*/ 64894 w 107629"/>
                  <a:gd name="connsiteY9" fmla="*/ -101 h 385337"/>
                  <a:gd name="connsiteX10" fmla="*/ 64981 w 107629"/>
                  <a:gd name="connsiteY10" fmla="*/ -109 h 385337"/>
                  <a:gd name="connsiteX11" fmla="*/ 73480 w 107629"/>
                  <a:gd name="connsiteY11" fmla="*/ 6790 h 385337"/>
                  <a:gd name="connsiteX12" fmla="*/ 88398 w 107629"/>
                  <a:gd name="connsiteY12" fmla="*/ 116845 h 385337"/>
                  <a:gd name="connsiteX13" fmla="*/ 96762 w 107629"/>
                  <a:gd name="connsiteY13" fmla="*/ 136591 h 385337"/>
                  <a:gd name="connsiteX14" fmla="*/ 106675 w 107629"/>
                  <a:gd name="connsiteY14" fmla="*/ 174613 h 385337"/>
                  <a:gd name="connsiteX15" fmla="*/ 106675 w 107629"/>
                  <a:gd name="connsiteY15" fmla="*/ 354631 h 385337"/>
                  <a:gd name="connsiteX16" fmla="*/ 89152 w 107629"/>
                  <a:gd name="connsiteY16" fmla="*/ 383041 h 385337"/>
                  <a:gd name="connsiteX17" fmla="*/ 54732 w 107629"/>
                  <a:gd name="connsiteY17" fmla="*/ 385207 h 385337"/>
                  <a:gd name="connsiteX18" fmla="*/ 42276 w 107629"/>
                  <a:gd name="connsiteY18" fmla="*/ 6572 h 385337"/>
                  <a:gd name="connsiteX19" fmla="*/ 40352 w 107629"/>
                  <a:gd name="connsiteY19" fmla="*/ 8153 h 385337"/>
                  <a:gd name="connsiteX20" fmla="*/ 25993 w 107629"/>
                  <a:gd name="connsiteY20" fmla="*/ 115967 h 385337"/>
                  <a:gd name="connsiteX21" fmla="*/ 16071 w 107629"/>
                  <a:gd name="connsiteY21" fmla="*/ 138853 h 385337"/>
                  <a:gd name="connsiteX22" fmla="*/ 6263 w 107629"/>
                  <a:gd name="connsiteY22" fmla="*/ 172102 h 385337"/>
                  <a:gd name="connsiteX23" fmla="*/ 6289 w 107629"/>
                  <a:gd name="connsiteY23" fmla="*/ 172482 h 385337"/>
                  <a:gd name="connsiteX24" fmla="*/ 6289 w 107629"/>
                  <a:gd name="connsiteY24" fmla="*/ 355592 h 385337"/>
                  <a:gd name="connsiteX25" fmla="*/ 11761 w 107629"/>
                  <a:gd name="connsiteY25" fmla="*/ 373286 h 385337"/>
                  <a:gd name="connsiteX26" fmla="*/ 21019 w 107629"/>
                  <a:gd name="connsiteY26" fmla="*/ 376915 h 385337"/>
                  <a:gd name="connsiteX27" fmla="*/ 21403 w 107629"/>
                  <a:gd name="connsiteY27" fmla="*/ 376941 h 385337"/>
                  <a:gd name="connsiteX28" fmla="*/ 88193 w 107629"/>
                  <a:gd name="connsiteY28" fmla="*/ 376941 h 385337"/>
                  <a:gd name="connsiteX29" fmla="*/ 100496 w 107629"/>
                  <a:gd name="connsiteY29" fmla="*/ 354631 h 385337"/>
                  <a:gd name="connsiteX30" fmla="*/ 100549 w 107629"/>
                  <a:gd name="connsiteY30" fmla="*/ 173783 h 385337"/>
                  <a:gd name="connsiteX31" fmla="*/ 91932 w 107629"/>
                  <a:gd name="connsiteY31" fmla="*/ 140447 h 385337"/>
                  <a:gd name="connsiteX32" fmla="*/ 82281 w 107629"/>
                  <a:gd name="connsiteY32" fmla="*/ 117692 h 385337"/>
                  <a:gd name="connsiteX33" fmla="*/ 67363 w 107629"/>
                  <a:gd name="connsiteY33" fmla="*/ 7624 h 385337"/>
                  <a:gd name="connsiteX34" fmla="*/ 65461 w 107629"/>
                  <a:gd name="connsiteY34" fmla="*/ 6057 h 385337"/>
                  <a:gd name="connsiteX35" fmla="*/ 42529 w 107629"/>
                  <a:gd name="connsiteY35" fmla="*/ 6585 h 385337"/>
                  <a:gd name="connsiteX36" fmla="*/ 42276 w 107629"/>
                  <a:gd name="connsiteY36" fmla="*/ 6572 h 3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7629" h="385337">
                    <a:moveTo>
                      <a:pt x="54732" y="385207"/>
                    </a:moveTo>
                    <a:cubicBezTo>
                      <a:pt x="43393" y="385207"/>
                      <a:pt x="32066" y="384504"/>
                      <a:pt x="20818" y="383094"/>
                    </a:cubicBezTo>
                    <a:cubicBezTo>
                      <a:pt x="15735" y="383216"/>
                      <a:pt x="10836" y="381207"/>
                      <a:pt x="7297" y="377557"/>
                    </a:cubicBezTo>
                    <a:cubicBezTo>
                      <a:pt x="-329" y="369627"/>
                      <a:pt x="94" y="356046"/>
                      <a:pt x="116" y="355474"/>
                    </a:cubicBezTo>
                    <a:lnTo>
                      <a:pt x="111" y="172674"/>
                    </a:lnTo>
                    <a:cubicBezTo>
                      <a:pt x="-1494" y="159089"/>
                      <a:pt x="2550" y="145438"/>
                      <a:pt x="11298" y="134932"/>
                    </a:cubicBezTo>
                    <a:cubicBezTo>
                      <a:pt x="15888" y="129225"/>
                      <a:pt x="18851" y="122382"/>
                      <a:pt x="19872" y="115125"/>
                    </a:cubicBezTo>
                    <a:lnTo>
                      <a:pt x="34230" y="7353"/>
                    </a:lnTo>
                    <a:cubicBezTo>
                      <a:pt x="34811" y="3048"/>
                      <a:pt x="38707" y="-22"/>
                      <a:pt x="43031" y="428"/>
                    </a:cubicBezTo>
                    <a:cubicBezTo>
                      <a:pt x="50321" y="812"/>
                      <a:pt x="57629" y="637"/>
                      <a:pt x="64894" y="-101"/>
                    </a:cubicBezTo>
                    <a:lnTo>
                      <a:pt x="64981" y="-109"/>
                    </a:lnTo>
                    <a:cubicBezTo>
                      <a:pt x="69187" y="-415"/>
                      <a:pt x="72909" y="2607"/>
                      <a:pt x="73480" y="6790"/>
                    </a:cubicBezTo>
                    <a:lnTo>
                      <a:pt x="88398" y="116845"/>
                    </a:lnTo>
                    <a:cubicBezTo>
                      <a:pt x="89423" y="124041"/>
                      <a:pt x="92303" y="130849"/>
                      <a:pt x="96762" y="136591"/>
                    </a:cubicBezTo>
                    <a:cubicBezTo>
                      <a:pt x="105444" y="147211"/>
                      <a:pt x="109065" y="161097"/>
                      <a:pt x="106675" y="174613"/>
                    </a:cubicBezTo>
                    <a:lnTo>
                      <a:pt x="106675" y="354631"/>
                    </a:lnTo>
                    <a:cubicBezTo>
                      <a:pt x="106675" y="379434"/>
                      <a:pt x="89327" y="383011"/>
                      <a:pt x="89152" y="383041"/>
                    </a:cubicBezTo>
                    <a:cubicBezTo>
                      <a:pt x="77734" y="384482"/>
                      <a:pt x="66238" y="385207"/>
                      <a:pt x="54732" y="385207"/>
                    </a:cubicBezTo>
                    <a:close/>
                    <a:moveTo>
                      <a:pt x="42276" y="6572"/>
                    </a:moveTo>
                    <a:cubicBezTo>
                      <a:pt x="41325" y="6528"/>
                      <a:pt x="40491" y="7209"/>
                      <a:pt x="40352" y="8153"/>
                    </a:cubicBezTo>
                    <a:lnTo>
                      <a:pt x="25993" y="115967"/>
                    </a:lnTo>
                    <a:cubicBezTo>
                      <a:pt x="24811" y="124351"/>
                      <a:pt x="21381" y="132260"/>
                      <a:pt x="16071" y="138853"/>
                    </a:cubicBezTo>
                    <a:cubicBezTo>
                      <a:pt x="8353" y="148106"/>
                      <a:pt x="4806" y="160141"/>
                      <a:pt x="6263" y="172102"/>
                    </a:cubicBezTo>
                    <a:lnTo>
                      <a:pt x="6289" y="172482"/>
                    </a:lnTo>
                    <a:lnTo>
                      <a:pt x="6289" y="355592"/>
                    </a:lnTo>
                    <a:cubicBezTo>
                      <a:pt x="6281" y="355819"/>
                      <a:pt x="5953" y="367269"/>
                      <a:pt x="11761" y="373286"/>
                    </a:cubicBezTo>
                    <a:cubicBezTo>
                      <a:pt x="14187" y="375757"/>
                      <a:pt x="17555" y="377081"/>
                      <a:pt x="21019" y="376915"/>
                    </a:cubicBezTo>
                    <a:lnTo>
                      <a:pt x="21403" y="376941"/>
                    </a:lnTo>
                    <a:cubicBezTo>
                      <a:pt x="43581" y="379727"/>
                      <a:pt x="66015" y="379727"/>
                      <a:pt x="88193" y="376941"/>
                    </a:cubicBezTo>
                    <a:cubicBezTo>
                      <a:pt x="88485" y="376867"/>
                      <a:pt x="100496" y="374124"/>
                      <a:pt x="100496" y="354631"/>
                    </a:cubicBezTo>
                    <a:lnTo>
                      <a:pt x="100549" y="173783"/>
                    </a:lnTo>
                    <a:cubicBezTo>
                      <a:pt x="102713" y="161945"/>
                      <a:pt x="99563" y="149753"/>
                      <a:pt x="91932" y="140447"/>
                    </a:cubicBezTo>
                    <a:cubicBezTo>
                      <a:pt x="86788" y="133832"/>
                      <a:pt x="83463" y="125989"/>
                      <a:pt x="82281" y="117692"/>
                    </a:cubicBezTo>
                    <a:lnTo>
                      <a:pt x="67363" y="7624"/>
                    </a:lnTo>
                    <a:cubicBezTo>
                      <a:pt x="67228" y="6685"/>
                      <a:pt x="66403" y="6009"/>
                      <a:pt x="65461" y="6057"/>
                    </a:cubicBezTo>
                    <a:cubicBezTo>
                      <a:pt x="57839" y="6816"/>
                      <a:pt x="50173" y="6995"/>
                      <a:pt x="42529" y="6585"/>
                    </a:cubicBezTo>
                    <a:cubicBezTo>
                      <a:pt x="42442" y="6576"/>
                      <a:pt x="42359" y="6572"/>
                      <a:pt x="42276" y="6572"/>
                    </a:cubicBezTo>
                    <a:close/>
                  </a:path>
                </a:pathLst>
              </a:custGeom>
              <a:solidFill>
                <a:srgbClr val="3F3D56"/>
              </a:solidFill>
              <a:ln w="4353" cap="flat">
                <a:noFill/>
                <a:prstDash val="solid"/>
                <a:miter/>
              </a:ln>
            </p:spPr>
            <p:txBody>
              <a:bodyPr rtlCol="0" anchor="ctr"/>
              <a:lstStyle/>
              <a:p>
                <a:endParaRPr lang="en-VN"/>
              </a:p>
            </p:txBody>
          </p:sp>
          <p:sp>
            <p:nvSpPr>
              <p:cNvPr id="159" name="Graphic 3">
                <a:extLst>
                  <a:ext uri="{FF2B5EF4-FFF2-40B4-BE49-F238E27FC236}">
                    <a16:creationId xmlns:a16="http://schemas.microsoft.com/office/drawing/2014/main" id="{77D9B650-1866-7F48-944B-34901A6353B6}"/>
                  </a:ext>
                </a:extLst>
              </p:cNvPr>
              <p:cNvSpPr/>
              <p:nvPr/>
            </p:nvSpPr>
            <p:spPr>
              <a:xfrm>
                <a:off x="8282096" y="2856810"/>
                <a:ext cx="91000" cy="153997"/>
              </a:xfrm>
              <a:custGeom>
                <a:avLst/>
                <a:gdLst>
                  <a:gd name="connsiteX0" fmla="*/ 34124 w 91000"/>
                  <a:gd name="connsiteY0" fmla="*/ 0 h 153997"/>
                  <a:gd name="connsiteX1" fmla="*/ 56881 w 91000"/>
                  <a:gd name="connsiteY1" fmla="*/ 0 h 153997"/>
                  <a:gd name="connsiteX2" fmla="*/ 91000 w 91000"/>
                  <a:gd name="connsiteY2" fmla="*/ 34152 h 153997"/>
                  <a:gd name="connsiteX3" fmla="*/ 91000 w 91000"/>
                  <a:gd name="connsiteY3" fmla="*/ 119849 h 153997"/>
                  <a:gd name="connsiteX4" fmla="*/ 56881 w 91000"/>
                  <a:gd name="connsiteY4" fmla="*/ 153997 h 153997"/>
                  <a:gd name="connsiteX5" fmla="*/ 34124 w 91000"/>
                  <a:gd name="connsiteY5" fmla="*/ 153997 h 153997"/>
                  <a:gd name="connsiteX6" fmla="*/ 0 w 91000"/>
                  <a:gd name="connsiteY6" fmla="*/ 119849 h 153997"/>
                  <a:gd name="connsiteX7" fmla="*/ 0 w 91000"/>
                  <a:gd name="connsiteY7" fmla="*/ 34152 h 153997"/>
                  <a:gd name="connsiteX8" fmla="*/ 34124 w 91000"/>
                  <a:gd name="connsiteY8" fmla="*/ 0 h 15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1000" h="153997">
                    <a:moveTo>
                      <a:pt x="34124" y="0"/>
                    </a:moveTo>
                    <a:lnTo>
                      <a:pt x="56881" y="0"/>
                    </a:lnTo>
                    <a:cubicBezTo>
                      <a:pt x="75725" y="0"/>
                      <a:pt x="91000" y="15288"/>
                      <a:pt x="91000" y="34152"/>
                    </a:cubicBezTo>
                    <a:lnTo>
                      <a:pt x="91000" y="119849"/>
                    </a:lnTo>
                    <a:cubicBezTo>
                      <a:pt x="91000" y="138709"/>
                      <a:pt x="75725" y="153997"/>
                      <a:pt x="56881" y="153997"/>
                    </a:cubicBezTo>
                    <a:lnTo>
                      <a:pt x="34124" y="153997"/>
                    </a:lnTo>
                    <a:cubicBezTo>
                      <a:pt x="15279" y="153997"/>
                      <a:pt x="0" y="138709"/>
                      <a:pt x="0" y="119849"/>
                    </a:cubicBezTo>
                    <a:lnTo>
                      <a:pt x="0" y="34152"/>
                    </a:lnTo>
                    <a:cubicBezTo>
                      <a:pt x="0" y="15288"/>
                      <a:pt x="15279" y="0"/>
                      <a:pt x="34124" y="0"/>
                    </a:cubicBezTo>
                    <a:close/>
                  </a:path>
                </a:pathLst>
              </a:custGeom>
              <a:solidFill>
                <a:srgbClr val="570F18"/>
              </a:solidFill>
              <a:ln w="4353" cap="flat">
                <a:noFill/>
                <a:prstDash val="solid"/>
                <a:miter/>
              </a:ln>
            </p:spPr>
            <p:txBody>
              <a:bodyPr rtlCol="0" anchor="ctr"/>
              <a:lstStyle/>
              <a:p>
                <a:endParaRPr lang="en-VN"/>
              </a:p>
            </p:txBody>
          </p:sp>
          <p:sp>
            <p:nvSpPr>
              <p:cNvPr id="160" name="Graphic 3">
                <a:extLst>
                  <a:ext uri="{FF2B5EF4-FFF2-40B4-BE49-F238E27FC236}">
                    <a16:creationId xmlns:a16="http://schemas.microsoft.com/office/drawing/2014/main" id="{28DE5F51-5DC7-5D42-98A9-BFA716F53467}"/>
                  </a:ext>
                </a:extLst>
              </p:cNvPr>
              <p:cNvSpPr/>
              <p:nvPr/>
            </p:nvSpPr>
            <p:spPr>
              <a:xfrm>
                <a:off x="7024160" y="1936525"/>
                <a:ext cx="218152" cy="218336"/>
              </a:xfrm>
              <a:custGeom>
                <a:avLst/>
                <a:gdLst>
                  <a:gd name="connsiteX0" fmla="*/ 218153 w 218152"/>
                  <a:gd name="connsiteY0" fmla="*/ 109168 h 218336"/>
                  <a:gd name="connsiteX1" fmla="*/ 109076 w 218152"/>
                  <a:gd name="connsiteY1" fmla="*/ 218337 h 218336"/>
                  <a:gd name="connsiteX2" fmla="*/ 0 w 218152"/>
                  <a:gd name="connsiteY2" fmla="*/ 109168 h 218336"/>
                  <a:gd name="connsiteX3" fmla="*/ 109076 w 218152"/>
                  <a:gd name="connsiteY3" fmla="*/ 0 h 218336"/>
                  <a:gd name="connsiteX4" fmla="*/ 218153 w 218152"/>
                  <a:gd name="connsiteY4" fmla="*/ 109168 h 218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52" h="218336">
                    <a:moveTo>
                      <a:pt x="218153" y="109168"/>
                    </a:moveTo>
                    <a:cubicBezTo>
                      <a:pt x="218153" y="169460"/>
                      <a:pt x="169318" y="218337"/>
                      <a:pt x="109076" y="218337"/>
                    </a:cubicBezTo>
                    <a:cubicBezTo>
                      <a:pt x="48835" y="218337"/>
                      <a:pt x="0" y="169460"/>
                      <a:pt x="0" y="109168"/>
                    </a:cubicBezTo>
                    <a:cubicBezTo>
                      <a:pt x="0" y="48876"/>
                      <a:pt x="48835" y="0"/>
                      <a:pt x="109076" y="0"/>
                    </a:cubicBezTo>
                    <a:cubicBezTo>
                      <a:pt x="169318" y="0"/>
                      <a:pt x="218153" y="48876"/>
                      <a:pt x="218153" y="109168"/>
                    </a:cubicBezTo>
                    <a:close/>
                  </a:path>
                </a:pathLst>
              </a:custGeom>
              <a:solidFill>
                <a:schemeClr val="bg1">
                  <a:alpha val="78000"/>
                </a:schemeClr>
              </a:solidFill>
              <a:ln w="4353" cap="flat">
                <a:noFill/>
                <a:prstDash val="solid"/>
                <a:miter/>
              </a:ln>
            </p:spPr>
            <p:txBody>
              <a:bodyPr rtlCol="0" anchor="ctr"/>
              <a:lstStyle/>
              <a:p>
                <a:endParaRPr lang="en-VN"/>
              </a:p>
            </p:txBody>
          </p:sp>
          <p:sp>
            <p:nvSpPr>
              <p:cNvPr id="161" name="Graphic 3">
                <a:extLst>
                  <a:ext uri="{FF2B5EF4-FFF2-40B4-BE49-F238E27FC236}">
                    <a16:creationId xmlns:a16="http://schemas.microsoft.com/office/drawing/2014/main" id="{726C279A-5038-D046-B7CF-7A83190CA36C}"/>
                  </a:ext>
                </a:extLst>
              </p:cNvPr>
              <p:cNvSpPr/>
              <p:nvPr/>
            </p:nvSpPr>
            <p:spPr>
              <a:xfrm>
                <a:off x="9537277" y="1844824"/>
                <a:ext cx="218152" cy="218336"/>
              </a:xfrm>
              <a:custGeom>
                <a:avLst/>
                <a:gdLst>
                  <a:gd name="connsiteX0" fmla="*/ 218153 w 218152"/>
                  <a:gd name="connsiteY0" fmla="*/ 109168 h 218336"/>
                  <a:gd name="connsiteX1" fmla="*/ 109076 w 218152"/>
                  <a:gd name="connsiteY1" fmla="*/ 218337 h 218336"/>
                  <a:gd name="connsiteX2" fmla="*/ 0 w 218152"/>
                  <a:gd name="connsiteY2" fmla="*/ 109168 h 218336"/>
                  <a:gd name="connsiteX3" fmla="*/ 109076 w 218152"/>
                  <a:gd name="connsiteY3" fmla="*/ 0 h 218336"/>
                  <a:gd name="connsiteX4" fmla="*/ 218153 w 218152"/>
                  <a:gd name="connsiteY4" fmla="*/ 109168 h 2183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152" h="218336">
                    <a:moveTo>
                      <a:pt x="218153" y="109168"/>
                    </a:moveTo>
                    <a:cubicBezTo>
                      <a:pt x="218153" y="169460"/>
                      <a:pt x="169318" y="218337"/>
                      <a:pt x="109076" y="218337"/>
                    </a:cubicBezTo>
                    <a:cubicBezTo>
                      <a:pt x="48835" y="218337"/>
                      <a:pt x="0" y="169460"/>
                      <a:pt x="0" y="109168"/>
                    </a:cubicBezTo>
                    <a:cubicBezTo>
                      <a:pt x="0" y="48876"/>
                      <a:pt x="48835" y="0"/>
                      <a:pt x="109076" y="0"/>
                    </a:cubicBezTo>
                    <a:cubicBezTo>
                      <a:pt x="169318" y="0"/>
                      <a:pt x="218153" y="48876"/>
                      <a:pt x="218153" y="109168"/>
                    </a:cubicBezTo>
                    <a:close/>
                  </a:path>
                </a:pathLst>
              </a:custGeom>
              <a:solidFill>
                <a:schemeClr val="bg1">
                  <a:alpha val="78000"/>
                </a:schemeClr>
              </a:solidFill>
              <a:ln w="4353" cap="flat">
                <a:noFill/>
                <a:prstDash val="solid"/>
                <a:miter/>
              </a:ln>
            </p:spPr>
            <p:txBody>
              <a:bodyPr rtlCol="0" anchor="ctr"/>
              <a:lstStyle/>
              <a:p>
                <a:endParaRPr lang="en-VN"/>
              </a:p>
            </p:txBody>
          </p:sp>
          <p:sp>
            <p:nvSpPr>
              <p:cNvPr id="162" name="Graphic 3">
                <a:extLst>
                  <a:ext uri="{FF2B5EF4-FFF2-40B4-BE49-F238E27FC236}">
                    <a16:creationId xmlns:a16="http://schemas.microsoft.com/office/drawing/2014/main" id="{EF7AB057-B2DB-2842-A43E-04D75E4414D9}"/>
                  </a:ext>
                </a:extLst>
              </p:cNvPr>
              <p:cNvSpPr/>
              <p:nvPr/>
            </p:nvSpPr>
            <p:spPr>
              <a:xfrm>
                <a:off x="8319985" y="2181062"/>
                <a:ext cx="157069" cy="157202"/>
              </a:xfrm>
              <a:custGeom>
                <a:avLst/>
                <a:gdLst>
                  <a:gd name="connsiteX0" fmla="*/ 157070 w 157069"/>
                  <a:gd name="connsiteY0" fmla="*/ 78601 h 157202"/>
                  <a:gd name="connsiteX1" fmla="*/ 78535 w 157069"/>
                  <a:gd name="connsiteY1" fmla="*/ 157202 h 157202"/>
                  <a:gd name="connsiteX2" fmla="*/ 0 w 157069"/>
                  <a:gd name="connsiteY2" fmla="*/ 78601 h 157202"/>
                  <a:gd name="connsiteX3" fmla="*/ 78535 w 157069"/>
                  <a:gd name="connsiteY3" fmla="*/ 0 h 157202"/>
                  <a:gd name="connsiteX4" fmla="*/ 157070 w 157069"/>
                  <a:gd name="connsiteY4" fmla="*/ 78601 h 157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069" h="157202">
                    <a:moveTo>
                      <a:pt x="157070" y="78601"/>
                    </a:moveTo>
                    <a:cubicBezTo>
                      <a:pt x="157070" y="122012"/>
                      <a:pt x="121909" y="157202"/>
                      <a:pt x="78535" y="157202"/>
                    </a:cubicBezTo>
                    <a:cubicBezTo>
                      <a:pt x="35161" y="157202"/>
                      <a:pt x="0" y="122012"/>
                      <a:pt x="0" y="78601"/>
                    </a:cubicBezTo>
                    <a:cubicBezTo>
                      <a:pt x="0" y="35191"/>
                      <a:pt x="35161" y="0"/>
                      <a:pt x="78535" y="0"/>
                    </a:cubicBezTo>
                    <a:cubicBezTo>
                      <a:pt x="121909" y="0"/>
                      <a:pt x="157070" y="35191"/>
                      <a:pt x="157070" y="78601"/>
                    </a:cubicBezTo>
                    <a:close/>
                  </a:path>
                </a:pathLst>
              </a:custGeom>
              <a:solidFill>
                <a:schemeClr val="bg1">
                  <a:alpha val="78000"/>
                </a:schemeClr>
              </a:solidFill>
              <a:ln w="4353" cap="flat">
                <a:noFill/>
                <a:prstDash val="solid"/>
                <a:miter/>
              </a:ln>
            </p:spPr>
            <p:txBody>
              <a:bodyPr rtlCol="0" anchor="ctr"/>
              <a:lstStyle/>
              <a:p>
                <a:endParaRPr lang="en-VN"/>
              </a:p>
            </p:txBody>
          </p:sp>
        </p:grpSp>
      </p:grpSp>
      <p:sp>
        <p:nvSpPr>
          <p:cNvPr id="163" name="Oval 162">
            <a:extLst>
              <a:ext uri="{FF2B5EF4-FFF2-40B4-BE49-F238E27FC236}">
                <a16:creationId xmlns:a16="http://schemas.microsoft.com/office/drawing/2014/main" id="{C18902D0-0DFD-9146-A771-7584056D9E7F}"/>
              </a:ext>
            </a:extLst>
          </p:cNvPr>
          <p:cNvSpPr/>
          <p:nvPr/>
        </p:nvSpPr>
        <p:spPr>
          <a:xfrm>
            <a:off x="6881360" y="-2907704"/>
            <a:ext cx="3103072" cy="2005860"/>
          </a:xfrm>
          <a:prstGeom prst="ellipse">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2" name="Rectangle 91">
            <a:extLst>
              <a:ext uri="{FF2B5EF4-FFF2-40B4-BE49-F238E27FC236}">
                <a16:creationId xmlns:a16="http://schemas.microsoft.com/office/drawing/2014/main" id="{329D10AF-A5BC-4FF8-8031-9C5BFD53B319}"/>
              </a:ext>
            </a:extLst>
          </p:cNvPr>
          <p:cNvSpPr/>
          <p:nvPr/>
        </p:nvSpPr>
        <p:spPr>
          <a:xfrm>
            <a:off x="5711765" y="1430774"/>
            <a:ext cx="5864769" cy="3477875"/>
          </a:xfrm>
          <a:prstGeom prst="rect">
            <a:avLst/>
          </a:prstGeom>
        </p:spPr>
        <p:txBody>
          <a:bodyPr wrap="square">
            <a:spAutoFit/>
          </a:bodyPr>
          <a:lstStyle/>
          <a:p>
            <a:pPr marL="342900" indent="-342900">
              <a:buFont typeface="Arial" panose="020B0604020202020204" pitchFamily="34" charset="0"/>
              <a:buChar char="•"/>
            </a:pPr>
            <a:r>
              <a:rPr lang="en-US" sz="2000">
                <a:latin typeface="Century Gothic" panose="020B0502020202020204" pitchFamily="34" charset="0"/>
              </a:rPr>
              <a:t>React’s key features include the ability to use third-party libraries.</a:t>
            </a:r>
          </a:p>
          <a:p>
            <a:pPr marL="342900" indent="-342900">
              <a:buFont typeface="Arial" panose="020B0604020202020204" pitchFamily="34" charset="0"/>
              <a:buChar char="•"/>
            </a:pPr>
            <a:r>
              <a:rPr lang="en-US" sz="2000">
                <a:latin typeface="Century Gothic" panose="020B0502020202020204" pitchFamily="34" charset="0"/>
              </a:rPr>
              <a:t>Time-Saving</a:t>
            </a:r>
          </a:p>
          <a:p>
            <a:pPr marL="342900" indent="-342900">
              <a:buFont typeface="Arial" panose="020B0604020202020204" pitchFamily="34" charset="0"/>
              <a:buChar char="•"/>
            </a:pPr>
            <a:r>
              <a:rPr lang="en-US" sz="2000">
                <a:latin typeface="Century Gothic" panose="020B0502020202020204" pitchFamily="34" charset="0"/>
              </a:rPr>
              <a:t>Composability and Simplicity</a:t>
            </a:r>
          </a:p>
          <a:p>
            <a:pPr marL="342900" indent="-342900">
              <a:buFont typeface="Arial" panose="020B0604020202020204" pitchFamily="34" charset="0"/>
              <a:buChar char="•"/>
            </a:pPr>
            <a:r>
              <a:rPr lang="en-US" sz="2000">
                <a:latin typeface="Century Gothic" panose="020B0502020202020204" pitchFamily="34" charset="0"/>
              </a:rPr>
              <a:t>Facebook is fully behind you.</a:t>
            </a:r>
          </a:p>
          <a:p>
            <a:pPr marL="342900" indent="-342900">
              <a:buFont typeface="Arial" panose="020B0604020202020204" pitchFamily="34" charset="0"/>
              <a:buChar char="•"/>
            </a:pPr>
            <a:r>
              <a:rPr lang="en-US" sz="2000">
                <a:latin typeface="Century Gothic" panose="020B0502020202020204" pitchFamily="34" charset="0"/>
              </a:rPr>
              <a:t>Improved user experience and lightning-fast speed.</a:t>
            </a:r>
          </a:p>
          <a:p>
            <a:pPr marL="342900" indent="-342900">
              <a:buFont typeface="Arial" panose="020B0604020202020204" pitchFamily="34" charset="0"/>
              <a:buChar char="•"/>
            </a:pPr>
            <a:r>
              <a:rPr lang="en-US" sz="2000">
                <a:latin typeface="Century Gothic" panose="020B0502020202020204" pitchFamily="34" charset="0"/>
              </a:rPr>
              <a:t>More rapid development</a:t>
            </a:r>
          </a:p>
          <a:p>
            <a:pPr marL="342900" indent="-342900">
              <a:buFont typeface="Arial" panose="020B0604020202020204" pitchFamily="34" charset="0"/>
              <a:buChar char="•"/>
            </a:pPr>
            <a:r>
              <a:rPr lang="en-US" sz="2000">
                <a:latin typeface="Century Gothic" panose="020B0502020202020204" pitchFamily="34" charset="0"/>
              </a:rPr>
              <a:t>One-directional data binding provides code stability.</a:t>
            </a:r>
          </a:p>
          <a:p>
            <a:pPr marL="342900" indent="-342900">
              <a:buFont typeface="Arial" panose="020B0604020202020204" pitchFamily="34" charset="0"/>
              <a:buChar char="•"/>
            </a:pPr>
            <a:r>
              <a:rPr lang="en-US" sz="2000">
                <a:latin typeface="Century Gothic" panose="020B0502020202020204" pitchFamily="34" charset="0"/>
              </a:rPr>
              <a:t>Components in React</a:t>
            </a:r>
            <a:endParaRPr lang="en-US" sz="2000" dirty="0">
              <a:latin typeface="Century Gothic" panose="020B0502020202020204" pitchFamily="34" charset="0"/>
            </a:endParaRPr>
          </a:p>
        </p:txBody>
      </p:sp>
      <p:pic>
        <p:nvPicPr>
          <p:cNvPr id="3074" name="Picture 2" descr="React (JavaScript library) - Wikipedia">
            <a:extLst>
              <a:ext uri="{FF2B5EF4-FFF2-40B4-BE49-F238E27FC236}">
                <a16:creationId xmlns:a16="http://schemas.microsoft.com/office/drawing/2014/main" id="{94B4CB8C-7AC2-4C72-B93E-75CB274A28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235" y="3169009"/>
            <a:ext cx="4447247" cy="3148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8640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10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Background">
            <a:extLst>
              <a:ext uri="{FF2B5EF4-FFF2-40B4-BE49-F238E27FC236}">
                <a16:creationId xmlns:a16="http://schemas.microsoft.com/office/drawing/2014/main" id="{18E7DBEF-C53B-7D4B-BEC2-84AFC2F0EC59}"/>
              </a:ext>
            </a:extLst>
          </p:cNvPr>
          <p:cNvSpPr/>
          <p:nvPr/>
        </p:nvSpPr>
        <p:spPr>
          <a:xfrm>
            <a:off x="311371" y="336408"/>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3</a:t>
            </a:r>
            <a:endParaRPr lang="en-VN" dirty="0">
              <a:solidFill>
                <a:schemeClr val="tx2">
                  <a:lumMod val="75000"/>
                  <a:lumOff val="25000"/>
                </a:schemeClr>
              </a:solidFill>
              <a:latin typeface="Century Gothic" panose="020B0502020202020204" pitchFamily="34" charset="0"/>
            </a:endParaRPr>
          </a:p>
        </p:txBody>
      </p:sp>
      <p:grpSp>
        <p:nvGrpSpPr>
          <p:cNvPr id="251" name="Group 250">
            <a:extLst>
              <a:ext uri="{FF2B5EF4-FFF2-40B4-BE49-F238E27FC236}">
                <a16:creationId xmlns:a16="http://schemas.microsoft.com/office/drawing/2014/main" id="{248045CF-32BC-1941-AAC2-6D604D44685B}"/>
              </a:ext>
            </a:extLst>
          </p:cNvPr>
          <p:cNvGrpSpPr/>
          <p:nvPr/>
        </p:nvGrpSpPr>
        <p:grpSpPr>
          <a:xfrm>
            <a:off x="10576339" y="1124744"/>
            <a:ext cx="1850529" cy="1436220"/>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72264" y="2915652"/>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Step 2</a:t>
            </a:r>
            <a:endParaRPr lang="en-VN" dirty="0">
              <a:solidFill>
                <a:schemeClr val="accent1">
                  <a:lumMod val="40000"/>
                  <a:lumOff val="60000"/>
                </a:schemeClr>
              </a:solidFill>
              <a:latin typeface="Century Gothic" panose="020B0502020202020204" pitchFamily="34" charset="0"/>
            </a:endParaRPr>
          </a:p>
        </p:txBody>
      </p:sp>
      <p:grpSp>
        <p:nvGrpSpPr>
          <p:cNvPr id="250" name="Group 249">
            <a:extLst>
              <a:ext uri="{FF2B5EF4-FFF2-40B4-BE49-F238E27FC236}">
                <a16:creationId xmlns:a16="http://schemas.microsoft.com/office/drawing/2014/main" id="{B563E80B-64F0-5D48-933C-84D140D552C0}"/>
              </a:ext>
            </a:extLst>
          </p:cNvPr>
          <p:cNvGrpSpPr/>
          <p:nvPr/>
        </p:nvGrpSpPr>
        <p:grpSpPr>
          <a:xfrm>
            <a:off x="8105758" y="1124744"/>
            <a:ext cx="2070641" cy="1607055"/>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en-US" sz="2400" b="1" dirty="0">
                <a:solidFill>
                  <a:schemeClr val="accent5">
                    <a:lumMod val="20000"/>
                    <a:lumOff val="80000"/>
                  </a:schemeClr>
                </a:solidFill>
                <a:latin typeface="Century Gothic" panose="020B0502020202020204" pitchFamily="34" charset="0"/>
              </a:rPr>
              <a:t> 1</a:t>
            </a:r>
            <a:r>
              <a:rPr lang="vi-VN" sz="2400" b="1" dirty="0">
                <a:solidFill>
                  <a:schemeClr val="accent5">
                    <a:lumMod val="20000"/>
                    <a:lumOff val="80000"/>
                  </a:schemeClr>
                </a:solidFill>
                <a:latin typeface="Century Gothic" panose="020B0502020202020204" pitchFamily="34" charset="0"/>
              </a:rPr>
              <a:t> </a:t>
            </a:r>
            <a:r>
              <a:rPr lang="en-US" sz="2400" b="1" i="0" dirty="0">
                <a:solidFill>
                  <a:schemeClr val="accent5">
                    <a:lumMod val="20000"/>
                    <a:lumOff val="80000"/>
                  </a:schemeClr>
                </a:solidFill>
                <a:effectLst/>
                <a:latin typeface="Inter"/>
              </a:rPr>
              <a:t>Purpose</a:t>
            </a:r>
            <a:endParaRPr lang="en-VN" sz="2400" b="1" dirty="0">
              <a:solidFill>
                <a:schemeClr val="accent5">
                  <a:lumMod val="20000"/>
                  <a:lumOff val="80000"/>
                </a:schemeClr>
              </a:solidFill>
              <a:latin typeface="Century Gothic" panose="020B0502020202020204" pitchFamily="34" charset="0"/>
            </a:endParaRPr>
          </a:p>
        </p:txBody>
      </p:sp>
      <p:grpSp>
        <p:nvGrpSpPr>
          <p:cNvPr id="356" name="Group 355">
            <a:extLst>
              <a:ext uri="{FF2B5EF4-FFF2-40B4-BE49-F238E27FC236}">
                <a16:creationId xmlns:a16="http://schemas.microsoft.com/office/drawing/2014/main" id="{8248878B-DC2C-244F-982E-287F4E3F5615}"/>
              </a:ext>
            </a:extLst>
          </p:cNvPr>
          <p:cNvGrpSpPr/>
          <p:nvPr/>
        </p:nvGrpSpPr>
        <p:grpSpPr>
          <a:xfrm>
            <a:off x="4480349" y="1124744"/>
            <a:ext cx="3225468" cy="2488581"/>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49" name="Group 248">
            <a:extLst>
              <a:ext uri="{FF2B5EF4-FFF2-40B4-BE49-F238E27FC236}">
                <a16:creationId xmlns:a16="http://schemas.microsoft.com/office/drawing/2014/main" id="{E873C127-D8F1-EA4E-8A0A-B2B00C5F58A4}"/>
              </a:ext>
            </a:extLst>
          </p:cNvPr>
          <p:cNvGrpSpPr/>
          <p:nvPr/>
        </p:nvGrpSpPr>
        <p:grpSpPr>
          <a:xfrm>
            <a:off x="2009765" y="1124744"/>
            <a:ext cx="2070643" cy="1607054"/>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14129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4</a:t>
            </a:r>
            <a:endParaRPr lang="en-VN" dirty="0">
              <a:solidFill>
                <a:schemeClr val="tx2">
                  <a:lumMod val="75000"/>
                  <a:lumOff val="25000"/>
                </a:schemeClr>
              </a:solidFill>
              <a:latin typeface="Century Gothic" panose="020B0502020202020204" pitchFamily="34" charset="0"/>
            </a:endParaRPr>
          </a:p>
        </p:txBody>
      </p:sp>
      <p:grpSp>
        <p:nvGrpSpPr>
          <p:cNvPr id="248" name="Group 247">
            <a:extLst>
              <a:ext uri="{FF2B5EF4-FFF2-40B4-BE49-F238E27FC236}">
                <a16:creationId xmlns:a16="http://schemas.microsoft.com/office/drawing/2014/main" id="{B6FDC363-4FC9-5443-A8F7-B6DC22259615}"/>
              </a:ext>
            </a:extLst>
          </p:cNvPr>
          <p:cNvGrpSpPr/>
          <p:nvPr/>
        </p:nvGrpSpPr>
        <p:grpSpPr>
          <a:xfrm>
            <a:off x="-240704" y="1124744"/>
            <a:ext cx="1850528" cy="143622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7" name="TextBox 246">
            <a:extLst>
              <a:ext uri="{FF2B5EF4-FFF2-40B4-BE49-F238E27FC236}">
                <a16:creationId xmlns:a16="http://schemas.microsoft.com/office/drawing/2014/main" id="{9E081351-E281-FE4F-90AA-908E79B88254}"/>
              </a:ext>
            </a:extLst>
          </p:cNvPr>
          <p:cNvSpPr txBox="1"/>
          <p:nvPr/>
        </p:nvSpPr>
        <p:spPr>
          <a:xfrm>
            <a:off x="1113190" y="4326087"/>
            <a:ext cx="4964240" cy="2308324"/>
          </a:xfrm>
          <a:prstGeom prst="rect">
            <a:avLst/>
          </a:prstGeom>
          <a:noFill/>
        </p:spPr>
        <p:txBody>
          <a:bodyPr wrap="square" rtlCol="0">
            <a:spAutoFit/>
          </a:bodyPr>
          <a:lstStyle/>
          <a:p>
            <a:r>
              <a:rPr lang="en-US" sz="2400" b="0" i="0" dirty="0">
                <a:solidFill>
                  <a:schemeClr val="bg1"/>
                </a:solidFill>
                <a:effectLst/>
                <a:latin typeface="Inter"/>
              </a:rPr>
              <a:t>Full-featured Framework – provides a strong opinion on how your application should be designed, as well as a number of tiny libraries that aid in the development of complex applications.</a:t>
            </a:r>
            <a:endParaRPr lang="en-VN" sz="2400" dirty="0">
              <a:solidFill>
                <a:schemeClr val="bg1"/>
              </a:solidFill>
              <a:latin typeface="Arial" panose="020B0604020202020204" pitchFamily="34" charset="0"/>
              <a:cs typeface="Arial" panose="020B0604020202020204" pitchFamily="34" charset="0"/>
            </a:endParaRPr>
          </a:p>
        </p:txBody>
      </p:sp>
      <p:grpSp>
        <p:nvGrpSpPr>
          <p:cNvPr id="252" name="Group 251">
            <a:extLst>
              <a:ext uri="{FF2B5EF4-FFF2-40B4-BE49-F238E27FC236}">
                <a16:creationId xmlns:a16="http://schemas.microsoft.com/office/drawing/2014/main" id="{60D79956-25A3-EA48-86C9-4BEA09E66158}"/>
              </a:ext>
            </a:extLst>
          </p:cNvPr>
          <p:cNvGrpSpPr/>
          <p:nvPr/>
        </p:nvGrpSpPr>
        <p:grpSpPr>
          <a:xfrm>
            <a:off x="-2530061" y="1124744"/>
            <a:ext cx="1850529" cy="1436220"/>
            <a:chOff x="10576339" y="1124744"/>
            <a:chExt cx="1850529" cy="1436220"/>
          </a:xfrm>
        </p:grpSpPr>
        <p:sp>
          <p:nvSpPr>
            <p:cNvPr id="253" name="Rounded Rectangle 252">
              <a:extLst>
                <a:ext uri="{FF2B5EF4-FFF2-40B4-BE49-F238E27FC236}">
                  <a16:creationId xmlns:a16="http://schemas.microsoft.com/office/drawing/2014/main" id="{043AA68B-EE57-4743-9AE6-C7DBF4DBB0D4}"/>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54" name="Group 253">
              <a:extLst>
                <a:ext uri="{FF2B5EF4-FFF2-40B4-BE49-F238E27FC236}">
                  <a16:creationId xmlns:a16="http://schemas.microsoft.com/office/drawing/2014/main" id="{E4FB664A-DCB8-8D44-AA33-76E032CC3EC5}"/>
                </a:ext>
              </a:extLst>
            </p:cNvPr>
            <p:cNvGrpSpPr/>
            <p:nvPr/>
          </p:nvGrpSpPr>
          <p:grpSpPr>
            <a:xfrm>
              <a:off x="10866143" y="1373528"/>
              <a:ext cx="1560725" cy="1187433"/>
              <a:chOff x="12607841" y="4138293"/>
              <a:chExt cx="2191010" cy="1666967"/>
            </a:xfrm>
          </p:grpSpPr>
          <p:grpSp>
            <p:nvGrpSpPr>
              <p:cNvPr id="255" name="Graphic 2">
                <a:extLst>
                  <a:ext uri="{FF2B5EF4-FFF2-40B4-BE49-F238E27FC236}">
                    <a16:creationId xmlns:a16="http://schemas.microsoft.com/office/drawing/2014/main" id="{265B7E41-7C1A-3B40-B317-05B45FA198F9}"/>
                  </a:ext>
                </a:extLst>
              </p:cNvPr>
              <p:cNvGrpSpPr/>
              <p:nvPr/>
            </p:nvGrpSpPr>
            <p:grpSpPr>
              <a:xfrm>
                <a:off x="12607841" y="4138293"/>
                <a:ext cx="2191010" cy="1666967"/>
                <a:chOff x="4280565" y="2151364"/>
                <a:chExt cx="1287302" cy="979407"/>
              </a:xfrm>
            </p:grpSpPr>
            <p:sp>
              <p:nvSpPr>
                <p:cNvPr id="257" name="Freeform 256">
                  <a:extLst>
                    <a:ext uri="{FF2B5EF4-FFF2-40B4-BE49-F238E27FC236}">
                      <a16:creationId xmlns:a16="http://schemas.microsoft.com/office/drawing/2014/main" id="{2F029DD7-BAD6-494B-8E00-9601BA532D22}"/>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258" name="Graphic 2">
                  <a:extLst>
                    <a:ext uri="{FF2B5EF4-FFF2-40B4-BE49-F238E27FC236}">
                      <a16:creationId xmlns:a16="http://schemas.microsoft.com/office/drawing/2014/main" id="{4FDAA3C2-0BAE-6649-AA3A-05FC78E0AACF}"/>
                    </a:ext>
                  </a:extLst>
                </p:cNvPr>
                <p:cNvGrpSpPr/>
                <p:nvPr/>
              </p:nvGrpSpPr>
              <p:grpSpPr>
                <a:xfrm>
                  <a:off x="4280737" y="2151364"/>
                  <a:ext cx="1084599" cy="754810"/>
                  <a:chOff x="4280737" y="2151364"/>
                  <a:chExt cx="1084599" cy="754810"/>
                </a:xfrm>
              </p:grpSpPr>
              <p:sp>
                <p:nvSpPr>
                  <p:cNvPr id="259" name="Freeform 258">
                    <a:extLst>
                      <a:ext uri="{FF2B5EF4-FFF2-40B4-BE49-F238E27FC236}">
                        <a16:creationId xmlns:a16="http://schemas.microsoft.com/office/drawing/2014/main" id="{9F362CB9-207E-B540-B997-A78BF69DD495}"/>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260" name="Freeform 259">
                    <a:extLst>
                      <a:ext uri="{FF2B5EF4-FFF2-40B4-BE49-F238E27FC236}">
                        <a16:creationId xmlns:a16="http://schemas.microsoft.com/office/drawing/2014/main" id="{6846A9D8-3EFF-7246-A584-8D624C315CA6}"/>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261" name="Freeform 260">
                    <a:extLst>
                      <a:ext uri="{FF2B5EF4-FFF2-40B4-BE49-F238E27FC236}">
                        <a16:creationId xmlns:a16="http://schemas.microsoft.com/office/drawing/2014/main" id="{75E19192-BEBE-3646-9702-F571EE73665D}"/>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262" name="Freeform 261">
                    <a:extLst>
                      <a:ext uri="{FF2B5EF4-FFF2-40B4-BE49-F238E27FC236}">
                        <a16:creationId xmlns:a16="http://schemas.microsoft.com/office/drawing/2014/main" id="{3892CB61-D0F1-6043-BF41-DE83A3E97894}"/>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263" name="Freeform 262">
                    <a:extLst>
                      <a:ext uri="{FF2B5EF4-FFF2-40B4-BE49-F238E27FC236}">
                        <a16:creationId xmlns:a16="http://schemas.microsoft.com/office/drawing/2014/main" id="{C407D957-963A-F549-86F7-2E47F720E038}"/>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264" name="Freeform 263">
                    <a:extLst>
                      <a:ext uri="{FF2B5EF4-FFF2-40B4-BE49-F238E27FC236}">
                        <a16:creationId xmlns:a16="http://schemas.microsoft.com/office/drawing/2014/main" id="{80D69384-E46E-3743-9D34-1DD32D72FAA5}"/>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265" name="Freeform 264">
                    <a:extLst>
                      <a:ext uri="{FF2B5EF4-FFF2-40B4-BE49-F238E27FC236}">
                        <a16:creationId xmlns:a16="http://schemas.microsoft.com/office/drawing/2014/main" id="{A8109089-A751-254A-8332-F6BDE9C174A8}"/>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266" name="Freeform 265">
                    <a:extLst>
                      <a:ext uri="{FF2B5EF4-FFF2-40B4-BE49-F238E27FC236}">
                        <a16:creationId xmlns:a16="http://schemas.microsoft.com/office/drawing/2014/main" id="{39E0C123-638C-2D44-BAB6-1C6EA757C748}"/>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267" name="Freeform 266">
                    <a:extLst>
                      <a:ext uri="{FF2B5EF4-FFF2-40B4-BE49-F238E27FC236}">
                        <a16:creationId xmlns:a16="http://schemas.microsoft.com/office/drawing/2014/main" id="{4A794572-BD87-0F41-839F-9008DC9D7CC0}"/>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268" name="Freeform 267">
                    <a:extLst>
                      <a:ext uri="{FF2B5EF4-FFF2-40B4-BE49-F238E27FC236}">
                        <a16:creationId xmlns:a16="http://schemas.microsoft.com/office/drawing/2014/main" id="{1DB48A78-A5A2-D147-883F-79730D49BCAE}"/>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269" name="Freeform 268">
                    <a:extLst>
                      <a:ext uri="{FF2B5EF4-FFF2-40B4-BE49-F238E27FC236}">
                        <a16:creationId xmlns:a16="http://schemas.microsoft.com/office/drawing/2014/main" id="{160D2523-35EE-AC46-ADD5-66042DFC1EC0}"/>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70" name="Freeform 269">
                    <a:extLst>
                      <a:ext uri="{FF2B5EF4-FFF2-40B4-BE49-F238E27FC236}">
                        <a16:creationId xmlns:a16="http://schemas.microsoft.com/office/drawing/2014/main" id="{A6E84374-C67D-F146-AD50-D9844F014C4A}"/>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71" name="Freeform 270">
                    <a:extLst>
                      <a:ext uri="{FF2B5EF4-FFF2-40B4-BE49-F238E27FC236}">
                        <a16:creationId xmlns:a16="http://schemas.microsoft.com/office/drawing/2014/main" id="{9D28921D-961C-F848-B922-0424BF417BDE}"/>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72" name="Freeform 271">
                    <a:extLst>
                      <a:ext uri="{FF2B5EF4-FFF2-40B4-BE49-F238E27FC236}">
                        <a16:creationId xmlns:a16="http://schemas.microsoft.com/office/drawing/2014/main" id="{833E6086-DDFD-5D4D-AA5A-E133893191C5}"/>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73" name="Freeform 272">
                    <a:extLst>
                      <a:ext uri="{FF2B5EF4-FFF2-40B4-BE49-F238E27FC236}">
                        <a16:creationId xmlns:a16="http://schemas.microsoft.com/office/drawing/2014/main" id="{E8C27988-C4D2-1F4A-95A7-00A749DA513B}"/>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74" name="Freeform 273">
                    <a:extLst>
                      <a:ext uri="{FF2B5EF4-FFF2-40B4-BE49-F238E27FC236}">
                        <a16:creationId xmlns:a16="http://schemas.microsoft.com/office/drawing/2014/main" id="{DA781102-3E44-1344-8D98-66408D629BAB}"/>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75" name="Freeform 274">
                    <a:extLst>
                      <a:ext uri="{FF2B5EF4-FFF2-40B4-BE49-F238E27FC236}">
                        <a16:creationId xmlns:a16="http://schemas.microsoft.com/office/drawing/2014/main" id="{6D0C042A-03D6-934D-8B82-869B6DC39144}"/>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76" name="Freeform 275">
                    <a:extLst>
                      <a:ext uri="{FF2B5EF4-FFF2-40B4-BE49-F238E27FC236}">
                        <a16:creationId xmlns:a16="http://schemas.microsoft.com/office/drawing/2014/main" id="{C2BA48BC-71E7-F442-AE20-242CBD504944}"/>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7" name="Freeform 276">
                    <a:extLst>
                      <a:ext uri="{FF2B5EF4-FFF2-40B4-BE49-F238E27FC236}">
                        <a16:creationId xmlns:a16="http://schemas.microsoft.com/office/drawing/2014/main" id="{B2F20C89-03B8-7C4E-8129-8FBF97BDBA7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78" name="Freeform 277">
                    <a:extLst>
                      <a:ext uri="{FF2B5EF4-FFF2-40B4-BE49-F238E27FC236}">
                        <a16:creationId xmlns:a16="http://schemas.microsoft.com/office/drawing/2014/main" id="{218CE04B-2A7F-3A43-846D-9FB1DA71F107}"/>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79" name="Freeform 278">
                    <a:extLst>
                      <a:ext uri="{FF2B5EF4-FFF2-40B4-BE49-F238E27FC236}">
                        <a16:creationId xmlns:a16="http://schemas.microsoft.com/office/drawing/2014/main" id="{5B5833B5-F87A-784C-B1FA-5BDADAAF867A}"/>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280" name="Freeform 279">
                    <a:extLst>
                      <a:ext uri="{FF2B5EF4-FFF2-40B4-BE49-F238E27FC236}">
                        <a16:creationId xmlns:a16="http://schemas.microsoft.com/office/drawing/2014/main" id="{0172DABA-96A6-9C4E-9126-FFA711B5C790}"/>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281" name="Freeform 280">
                    <a:extLst>
                      <a:ext uri="{FF2B5EF4-FFF2-40B4-BE49-F238E27FC236}">
                        <a16:creationId xmlns:a16="http://schemas.microsoft.com/office/drawing/2014/main" id="{24D2FBDD-25F5-0245-84C3-841AB16F1F77}"/>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282" name="Freeform 281">
                    <a:extLst>
                      <a:ext uri="{FF2B5EF4-FFF2-40B4-BE49-F238E27FC236}">
                        <a16:creationId xmlns:a16="http://schemas.microsoft.com/office/drawing/2014/main" id="{596AD3FC-E488-B443-857C-5AFF88182079}"/>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283" name="Freeform 282">
                    <a:extLst>
                      <a:ext uri="{FF2B5EF4-FFF2-40B4-BE49-F238E27FC236}">
                        <a16:creationId xmlns:a16="http://schemas.microsoft.com/office/drawing/2014/main" id="{3BF4D948-0D58-AF40-94B3-36B4A887F476}"/>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84" name="Freeform 283">
                    <a:extLst>
                      <a:ext uri="{FF2B5EF4-FFF2-40B4-BE49-F238E27FC236}">
                        <a16:creationId xmlns:a16="http://schemas.microsoft.com/office/drawing/2014/main" id="{E5F97033-EB77-5448-9C2F-2C02289A8D4A}"/>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85" name="Freeform 284">
                    <a:extLst>
                      <a:ext uri="{FF2B5EF4-FFF2-40B4-BE49-F238E27FC236}">
                        <a16:creationId xmlns:a16="http://schemas.microsoft.com/office/drawing/2014/main" id="{580CFA45-B6D6-1649-8E56-A78EC375E5F3}"/>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6" name="Freeform 285">
                    <a:extLst>
                      <a:ext uri="{FF2B5EF4-FFF2-40B4-BE49-F238E27FC236}">
                        <a16:creationId xmlns:a16="http://schemas.microsoft.com/office/drawing/2014/main" id="{8DC5B9E6-82A9-7B4F-A90F-ADC2A5CE64A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287" name="Freeform 286">
                    <a:extLst>
                      <a:ext uri="{FF2B5EF4-FFF2-40B4-BE49-F238E27FC236}">
                        <a16:creationId xmlns:a16="http://schemas.microsoft.com/office/drawing/2014/main" id="{7EA92F00-C5FA-DC41-8425-2AA47C09A68D}"/>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288" name="Freeform 287">
                    <a:extLst>
                      <a:ext uri="{FF2B5EF4-FFF2-40B4-BE49-F238E27FC236}">
                        <a16:creationId xmlns:a16="http://schemas.microsoft.com/office/drawing/2014/main" id="{849C41AE-1538-D340-8CE2-757144567DE0}"/>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289" name="Freeform 288">
                    <a:extLst>
                      <a:ext uri="{FF2B5EF4-FFF2-40B4-BE49-F238E27FC236}">
                        <a16:creationId xmlns:a16="http://schemas.microsoft.com/office/drawing/2014/main" id="{317ACF69-E3FB-C949-8024-D8A49F86400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290" name="Freeform 289">
                    <a:extLst>
                      <a:ext uri="{FF2B5EF4-FFF2-40B4-BE49-F238E27FC236}">
                        <a16:creationId xmlns:a16="http://schemas.microsoft.com/office/drawing/2014/main" id="{F673DEC9-01B2-084F-8D80-1DB1C0EBCE68}"/>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291" name="Freeform 290">
                    <a:extLst>
                      <a:ext uri="{FF2B5EF4-FFF2-40B4-BE49-F238E27FC236}">
                        <a16:creationId xmlns:a16="http://schemas.microsoft.com/office/drawing/2014/main" id="{D8ED898E-74B1-8D48-B53A-B062AF158E4F}"/>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292" name="Freeform 291">
                    <a:extLst>
                      <a:ext uri="{FF2B5EF4-FFF2-40B4-BE49-F238E27FC236}">
                        <a16:creationId xmlns:a16="http://schemas.microsoft.com/office/drawing/2014/main" id="{B15D702D-C874-E145-A833-7A1A4EDE8A8A}"/>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293" name="Freeform 292">
                    <a:extLst>
                      <a:ext uri="{FF2B5EF4-FFF2-40B4-BE49-F238E27FC236}">
                        <a16:creationId xmlns:a16="http://schemas.microsoft.com/office/drawing/2014/main" id="{9782B26C-24E2-FF47-9CE9-7C79630F39C9}"/>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256" name="Rounded Rectangle 255">
                <a:extLst>
                  <a:ext uri="{FF2B5EF4-FFF2-40B4-BE49-F238E27FC236}">
                    <a16:creationId xmlns:a16="http://schemas.microsoft.com/office/drawing/2014/main" id="{0085334F-3A44-6644-9CD0-CF422711A9CA}"/>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94" name="Group 293">
            <a:extLst>
              <a:ext uri="{FF2B5EF4-FFF2-40B4-BE49-F238E27FC236}">
                <a16:creationId xmlns:a16="http://schemas.microsoft.com/office/drawing/2014/main" id="{59A18509-DE5A-7F46-97DE-9FC61B9BCBDC}"/>
              </a:ext>
            </a:extLst>
          </p:cNvPr>
          <p:cNvGrpSpPr/>
          <p:nvPr/>
        </p:nvGrpSpPr>
        <p:grpSpPr>
          <a:xfrm>
            <a:off x="12825056" y="1124744"/>
            <a:ext cx="1850528" cy="1436222"/>
            <a:chOff x="-240704" y="1124744"/>
            <a:chExt cx="1850528" cy="1436222"/>
          </a:xfrm>
        </p:grpSpPr>
        <p:sp>
          <p:nvSpPr>
            <p:cNvPr id="295" name="Rounded Rectangle 294">
              <a:extLst>
                <a:ext uri="{FF2B5EF4-FFF2-40B4-BE49-F238E27FC236}">
                  <a16:creationId xmlns:a16="http://schemas.microsoft.com/office/drawing/2014/main" id="{B6F5A981-D71A-A64A-A9D1-59EB1F5E13E3}"/>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96" name="Group 295">
              <a:extLst>
                <a:ext uri="{FF2B5EF4-FFF2-40B4-BE49-F238E27FC236}">
                  <a16:creationId xmlns:a16="http://schemas.microsoft.com/office/drawing/2014/main" id="{53A061ED-894A-C540-B4A0-4C00714A759F}"/>
                </a:ext>
              </a:extLst>
            </p:cNvPr>
            <p:cNvGrpSpPr/>
            <p:nvPr/>
          </p:nvGrpSpPr>
          <p:grpSpPr>
            <a:xfrm>
              <a:off x="55757" y="1374896"/>
              <a:ext cx="1554066" cy="1186070"/>
              <a:chOff x="1343471" y="4284230"/>
              <a:chExt cx="2181661" cy="1665054"/>
            </a:xfrm>
          </p:grpSpPr>
          <p:grpSp>
            <p:nvGrpSpPr>
              <p:cNvPr id="297" name="Graphic 2">
                <a:extLst>
                  <a:ext uri="{FF2B5EF4-FFF2-40B4-BE49-F238E27FC236}">
                    <a16:creationId xmlns:a16="http://schemas.microsoft.com/office/drawing/2014/main" id="{DF646CBE-4A8E-FE46-8340-A9657805C9B2}"/>
                  </a:ext>
                </a:extLst>
              </p:cNvPr>
              <p:cNvGrpSpPr/>
              <p:nvPr/>
            </p:nvGrpSpPr>
            <p:grpSpPr>
              <a:xfrm>
                <a:off x="1343471" y="4284230"/>
                <a:ext cx="2181661" cy="1665054"/>
                <a:chOff x="6104532" y="3912016"/>
                <a:chExt cx="1595163" cy="1217436"/>
              </a:xfrm>
            </p:grpSpPr>
            <p:sp>
              <p:nvSpPr>
                <p:cNvPr id="299" name="Freeform 298">
                  <a:extLst>
                    <a:ext uri="{FF2B5EF4-FFF2-40B4-BE49-F238E27FC236}">
                      <a16:creationId xmlns:a16="http://schemas.microsoft.com/office/drawing/2014/main" id="{3972501F-B1C9-6346-9CB6-BF79EDDF8089}"/>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300" name="Graphic 2">
                  <a:extLst>
                    <a:ext uri="{FF2B5EF4-FFF2-40B4-BE49-F238E27FC236}">
                      <a16:creationId xmlns:a16="http://schemas.microsoft.com/office/drawing/2014/main" id="{BAE50585-59DE-B84E-A65C-91FA9E022113}"/>
                    </a:ext>
                  </a:extLst>
                </p:cNvPr>
                <p:cNvGrpSpPr/>
                <p:nvPr/>
              </p:nvGrpSpPr>
              <p:grpSpPr>
                <a:xfrm>
                  <a:off x="6104532" y="3912016"/>
                  <a:ext cx="1095753" cy="917645"/>
                  <a:chOff x="6104532" y="3912016"/>
                  <a:chExt cx="1095753" cy="917645"/>
                </a:xfrm>
              </p:grpSpPr>
              <p:sp>
                <p:nvSpPr>
                  <p:cNvPr id="301" name="Freeform 300">
                    <a:extLst>
                      <a:ext uri="{FF2B5EF4-FFF2-40B4-BE49-F238E27FC236}">
                        <a16:creationId xmlns:a16="http://schemas.microsoft.com/office/drawing/2014/main" id="{8493B91D-7DE4-1342-A9BD-81A03641E11D}"/>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302" name="Freeform 301">
                    <a:extLst>
                      <a:ext uri="{FF2B5EF4-FFF2-40B4-BE49-F238E27FC236}">
                        <a16:creationId xmlns:a16="http://schemas.microsoft.com/office/drawing/2014/main" id="{4008E137-CFE0-0943-B953-2B0F1237286B}"/>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303" name="Freeform 302">
                    <a:extLst>
                      <a:ext uri="{FF2B5EF4-FFF2-40B4-BE49-F238E27FC236}">
                        <a16:creationId xmlns:a16="http://schemas.microsoft.com/office/drawing/2014/main" id="{71CFCA3C-693F-DE4F-A6EC-98B3D38EADD4}"/>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4" name="Freeform 303">
                    <a:extLst>
                      <a:ext uri="{FF2B5EF4-FFF2-40B4-BE49-F238E27FC236}">
                        <a16:creationId xmlns:a16="http://schemas.microsoft.com/office/drawing/2014/main" id="{0F0CE02F-A097-824F-B0E5-AD5BC1F669AA}"/>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5" name="Freeform 304">
                    <a:extLst>
                      <a:ext uri="{FF2B5EF4-FFF2-40B4-BE49-F238E27FC236}">
                        <a16:creationId xmlns:a16="http://schemas.microsoft.com/office/drawing/2014/main" id="{A819C4AF-F13B-4446-9013-5DF1B8D28DEE}"/>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6" name="Freeform 305">
                    <a:extLst>
                      <a:ext uri="{FF2B5EF4-FFF2-40B4-BE49-F238E27FC236}">
                        <a16:creationId xmlns:a16="http://schemas.microsoft.com/office/drawing/2014/main" id="{5746A5D9-5A98-4A4B-A0FE-CBAAFBB39135}"/>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7" name="Freeform 306">
                    <a:extLst>
                      <a:ext uri="{FF2B5EF4-FFF2-40B4-BE49-F238E27FC236}">
                        <a16:creationId xmlns:a16="http://schemas.microsoft.com/office/drawing/2014/main" id="{FC18CA6A-90F7-F549-8C15-A8512ACA3F3B}"/>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8" name="Freeform 307">
                    <a:extLst>
                      <a:ext uri="{FF2B5EF4-FFF2-40B4-BE49-F238E27FC236}">
                        <a16:creationId xmlns:a16="http://schemas.microsoft.com/office/drawing/2014/main" id="{3F1AF217-50A7-634A-96C4-DA3718A80937}"/>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9" name="Freeform 308">
                    <a:extLst>
                      <a:ext uri="{FF2B5EF4-FFF2-40B4-BE49-F238E27FC236}">
                        <a16:creationId xmlns:a16="http://schemas.microsoft.com/office/drawing/2014/main" id="{6CFE718F-D6B9-D049-BD0B-EFB6029B230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310" name="Freeform 309">
                    <a:extLst>
                      <a:ext uri="{FF2B5EF4-FFF2-40B4-BE49-F238E27FC236}">
                        <a16:creationId xmlns:a16="http://schemas.microsoft.com/office/drawing/2014/main" id="{CCC345AC-0B66-2047-9C2B-2797D42F8A0E}"/>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311" name="Freeform 310">
                    <a:extLst>
                      <a:ext uri="{FF2B5EF4-FFF2-40B4-BE49-F238E27FC236}">
                        <a16:creationId xmlns:a16="http://schemas.microsoft.com/office/drawing/2014/main" id="{B49641F7-D76E-4845-8F3D-08AC160962AB}"/>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312" name="Freeform 311">
                    <a:extLst>
                      <a:ext uri="{FF2B5EF4-FFF2-40B4-BE49-F238E27FC236}">
                        <a16:creationId xmlns:a16="http://schemas.microsoft.com/office/drawing/2014/main" id="{3E3F37C4-5E70-D042-AD19-71BC83B8CF4F}"/>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3" name="Freeform 312">
                    <a:extLst>
                      <a:ext uri="{FF2B5EF4-FFF2-40B4-BE49-F238E27FC236}">
                        <a16:creationId xmlns:a16="http://schemas.microsoft.com/office/drawing/2014/main" id="{EEA187C7-F929-6B4F-BAE0-D5CEA0804D1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314" name="Freeform 313">
                    <a:extLst>
                      <a:ext uri="{FF2B5EF4-FFF2-40B4-BE49-F238E27FC236}">
                        <a16:creationId xmlns:a16="http://schemas.microsoft.com/office/drawing/2014/main" id="{C98B6180-E558-9D43-A321-F374E578DED6}"/>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5" name="Freeform 314">
                    <a:extLst>
                      <a:ext uri="{FF2B5EF4-FFF2-40B4-BE49-F238E27FC236}">
                        <a16:creationId xmlns:a16="http://schemas.microsoft.com/office/drawing/2014/main" id="{A3B49C92-9007-3048-8DFD-812602B1204B}"/>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316" name="Freeform 315">
                    <a:extLst>
                      <a:ext uri="{FF2B5EF4-FFF2-40B4-BE49-F238E27FC236}">
                        <a16:creationId xmlns:a16="http://schemas.microsoft.com/office/drawing/2014/main" id="{75D078F3-8D9A-2947-B3EA-39CC764E2724}"/>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7" name="Freeform 316">
                    <a:extLst>
                      <a:ext uri="{FF2B5EF4-FFF2-40B4-BE49-F238E27FC236}">
                        <a16:creationId xmlns:a16="http://schemas.microsoft.com/office/drawing/2014/main" id="{E1AAF42F-8D5E-7A48-B1A7-249A6C21D863}"/>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8" name="Freeform 317">
                    <a:extLst>
                      <a:ext uri="{FF2B5EF4-FFF2-40B4-BE49-F238E27FC236}">
                        <a16:creationId xmlns:a16="http://schemas.microsoft.com/office/drawing/2014/main" id="{C1C6FC64-9949-0C4C-B184-D6D325439100}"/>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9" name="Freeform 318">
                    <a:extLst>
                      <a:ext uri="{FF2B5EF4-FFF2-40B4-BE49-F238E27FC236}">
                        <a16:creationId xmlns:a16="http://schemas.microsoft.com/office/drawing/2014/main" id="{198651EF-72FE-A84F-88C7-6A7199B8C20C}"/>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0" name="Freeform 319">
                    <a:extLst>
                      <a:ext uri="{FF2B5EF4-FFF2-40B4-BE49-F238E27FC236}">
                        <a16:creationId xmlns:a16="http://schemas.microsoft.com/office/drawing/2014/main" id="{7AB0734F-1F96-ED40-9412-431D98D350F3}"/>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1" name="Freeform 320">
                    <a:extLst>
                      <a:ext uri="{FF2B5EF4-FFF2-40B4-BE49-F238E27FC236}">
                        <a16:creationId xmlns:a16="http://schemas.microsoft.com/office/drawing/2014/main" id="{942F8D90-A956-A640-8911-04D9FF18F7B9}"/>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2" name="Freeform 321">
                    <a:extLst>
                      <a:ext uri="{FF2B5EF4-FFF2-40B4-BE49-F238E27FC236}">
                        <a16:creationId xmlns:a16="http://schemas.microsoft.com/office/drawing/2014/main" id="{13BD71B6-EFCC-3D49-B69A-A6AB9D8E940D}"/>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3" name="Freeform 322">
                    <a:extLst>
                      <a:ext uri="{FF2B5EF4-FFF2-40B4-BE49-F238E27FC236}">
                        <a16:creationId xmlns:a16="http://schemas.microsoft.com/office/drawing/2014/main" id="{0BC685B9-9457-5949-9DF4-63FBBA198083}"/>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4" name="Freeform 323">
                    <a:extLst>
                      <a:ext uri="{FF2B5EF4-FFF2-40B4-BE49-F238E27FC236}">
                        <a16:creationId xmlns:a16="http://schemas.microsoft.com/office/drawing/2014/main" id="{BF646E8B-10DE-454E-8983-80EBB6E09BBB}"/>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5" name="Freeform 324">
                    <a:extLst>
                      <a:ext uri="{FF2B5EF4-FFF2-40B4-BE49-F238E27FC236}">
                        <a16:creationId xmlns:a16="http://schemas.microsoft.com/office/drawing/2014/main" id="{F166F166-B4F2-3D49-8182-329484AC033D}"/>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6" name="Freeform 325">
                    <a:extLst>
                      <a:ext uri="{FF2B5EF4-FFF2-40B4-BE49-F238E27FC236}">
                        <a16:creationId xmlns:a16="http://schemas.microsoft.com/office/drawing/2014/main" id="{E7E439DE-2663-704F-AD3F-B4B14047FAC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7" name="Freeform 326">
                    <a:extLst>
                      <a:ext uri="{FF2B5EF4-FFF2-40B4-BE49-F238E27FC236}">
                        <a16:creationId xmlns:a16="http://schemas.microsoft.com/office/drawing/2014/main" id="{AF152CDA-C915-8A49-A3ED-93C9512D37C0}"/>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8" name="Freeform 327">
                    <a:extLst>
                      <a:ext uri="{FF2B5EF4-FFF2-40B4-BE49-F238E27FC236}">
                        <a16:creationId xmlns:a16="http://schemas.microsoft.com/office/drawing/2014/main" id="{1DBC69BA-FC0F-CE4B-B639-176C7DBCD9B5}"/>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9" name="Freeform 328">
                    <a:extLst>
                      <a:ext uri="{FF2B5EF4-FFF2-40B4-BE49-F238E27FC236}">
                        <a16:creationId xmlns:a16="http://schemas.microsoft.com/office/drawing/2014/main" id="{DE1A1526-82FB-3442-85CB-31B1E777EC12}"/>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0" name="Freeform 329">
                    <a:extLst>
                      <a:ext uri="{FF2B5EF4-FFF2-40B4-BE49-F238E27FC236}">
                        <a16:creationId xmlns:a16="http://schemas.microsoft.com/office/drawing/2014/main" id="{5E7F5B46-2BC9-774A-95FD-ABC7CB6ABA63}"/>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1" name="Freeform 330">
                    <a:extLst>
                      <a:ext uri="{FF2B5EF4-FFF2-40B4-BE49-F238E27FC236}">
                        <a16:creationId xmlns:a16="http://schemas.microsoft.com/office/drawing/2014/main" id="{F0A5F232-EA27-404E-8236-68299F5076D3}"/>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332" name="Freeform 331">
                    <a:extLst>
                      <a:ext uri="{FF2B5EF4-FFF2-40B4-BE49-F238E27FC236}">
                        <a16:creationId xmlns:a16="http://schemas.microsoft.com/office/drawing/2014/main" id="{B5263A48-BCD6-6B4B-A2B5-CD8AFAA1B2BB}"/>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333" name="Freeform 332">
                    <a:extLst>
                      <a:ext uri="{FF2B5EF4-FFF2-40B4-BE49-F238E27FC236}">
                        <a16:creationId xmlns:a16="http://schemas.microsoft.com/office/drawing/2014/main" id="{BFB84214-0C9A-1344-BD4B-C5FBD3ACC69C}"/>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4" name="Freeform 333">
                    <a:extLst>
                      <a:ext uri="{FF2B5EF4-FFF2-40B4-BE49-F238E27FC236}">
                        <a16:creationId xmlns:a16="http://schemas.microsoft.com/office/drawing/2014/main" id="{924640CD-8C5C-A147-A1F3-5C638CFCCC99}"/>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5" name="Freeform 334">
                    <a:extLst>
                      <a:ext uri="{FF2B5EF4-FFF2-40B4-BE49-F238E27FC236}">
                        <a16:creationId xmlns:a16="http://schemas.microsoft.com/office/drawing/2014/main" id="{6D4893B3-4331-134D-BC86-821A04CEAE52}"/>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6" name="Freeform 335">
                    <a:extLst>
                      <a:ext uri="{FF2B5EF4-FFF2-40B4-BE49-F238E27FC236}">
                        <a16:creationId xmlns:a16="http://schemas.microsoft.com/office/drawing/2014/main" id="{172B2DF1-74BB-BC4F-A689-D226BBB06D6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7" name="Freeform 336">
                    <a:extLst>
                      <a:ext uri="{FF2B5EF4-FFF2-40B4-BE49-F238E27FC236}">
                        <a16:creationId xmlns:a16="http://schemas.microsoft.com/office/drawing/2014/main" id="{1D538189-9F1B-B64B-AE29-BDE7A74A01F3}"/>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8" name="Freeform 337">
                    <a:extLst>
                      <a:ext uri="{FF2B5EF4-FFF2-40B4-BE49-F238E27FC236}">
                        <a16:creationId xmlns:a16="http://schemas.microsoft.com/office/drawing/2014/main" id="{9E5E1AED-D122-FB4F-9A08-74232A425F68}"/>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39" name="Freeform 338">
                    <a:extLst>
                      <a:ext uri="{FF2B5EF4-FFF2-40B4-BE49-F238E27FC236}">
                        <a16:creationId xmlns:a16="http://schemas.microsoft.com/office/drawing/2014/main" id="{F2A95038-95BE-7A46-9717-A74E48FCC273}"/>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40" name="Freeform 339">
                    <a:extLst>
                      <a:ext uri="{FF2B5EF4-FFF2-40B4-BE49-F238E27FC236}">
                        <a16:creationId xmlns:a16="http://schemas.microsoft.com/office/drawing/2014/main" id="{031C3862-0B53-6147-B093-5A851B4C1C2E}"/>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341" name="Freeform 340">
                    <a:extLst>
                      <a:ext uri="{FF2B5EF4-FFF2-40B4-BE49-F238E27FC236}">
                        <a16:creationId xmlns:a16="http://schemas.microsoft.com/office/drawing/2014/main" id="{716D9E5A-0294-C049-B54A-F28F00514950}"/>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2" name="Freeform 341">
                    <a:extLst>
                      <a:ext uri="{FF2B5EF4-FFF2-40B4-BE49-F238E27FC236}">
                        <a16:creationId xmlns:a16="http://schemas.microsoft.com/office/drawing/2014/main" id="{4223596B-598D-534E-A19B-9348FECACFE2}"/>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3" name="Freeform 342">
                    <a:extLst>
                      <a:ext uri="{FF2B5EF4-FFF2-40B4-BE49-F238E27FC236}">
                        <a16:creationId xmlns:a16="http://schemas.microsoft.com/office/drawing/2014/main" id="{9DC88EF4-A158-4F4C-B0FD-C3ADAB59A813}"/>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4" name="Freeform 343">
                    <a:extLst>
                      <a:ext uri="{FF2B5EF4-FFF2-40B4-BE49-F238E27FC236}">
                        <a16:creationId xmlns:a16="http://schemas.microsoft.com/office/drawing/2014/main" id="{A60DFF9E-0B67-FC44-91A0-A78DA71AB3C3}"/>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5" name="Freeform 344">
                    <a:extLst>
                      <a:ext uri="{FF2B5EF4-FFF2-40B4-BE49-F238E27FC236}">
                        <a16:creationId xmlns:a16="http://schemas.microsoft.com/office/drawing/2014/main" id="{4904AFF3-D0C5-9A44-99B1-6D2F27902331}"/>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346" name="Freeform 345">
                    <a:extLst>
                      <a:ext uri="{FF2B5EF4-FFF2-40B4-BE49-F238E27FC236}">
                        <a16:creationId xmlns:a16="http://schemas.microsoft.com/office/drawing/2014/main" id="{6691D86A-C8E0-4248-8DE9-2D17713176AE}"/>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7" name="Freeform 346">
                    <a:extLst>
                      <a:ext uri="{FF2B5EF4-FFF2-40B4-BE49-F238E27FC236}">
                        <a16:creationId xmlns:a16="http://schemas.microsoft.com/office/drawing/2014/main" id="{B6102265-F337-D74B-A9BD-82FCA8EC442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8" name="Freeform 347">
                    <a:extLst>
                      <a:ext uri="{FF2B5EF4-FFF2-40B4-BE49-F238E27FC236}">
                        <a16:creationId xmlns:a16="http://schemas.microsoft.com/office/drawing/2014/main" id="{54FC7565-83E8-EB44-AE8E-9E213323A7E7}"/>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9" name="Freeform 348">
                    <a:extLst>
                      <a:ext uri="{FF2B5EF4-FFF2-40B4-BE49-F238E27FC236}">
                        <a16:creationId xmlns:a16="http://schemas.microsoft.com/office/drawing/2014/main" id="{213BC13E-94F8-C347-AC1D-1220DBB5956E}"/>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0" name="Freeform 349">
                    <a:extLst>
                      <a:ext uri="{FF2B5EF4-FFF2-40B4-BE49-F238E27FC236}">
                        <a16:creationId xmlns:a16="http://schemas.microsoft.com/office/drawing/2014/main" id="{DA269029-5100-BE4E-9397-D6F967A78A72}"/>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1" name="Freeform 350">
                    <a:extLst>
                      <a:ext uri="{FF2B5EF4-FFF2-40B4-BE49-F238E27FC236}">
                        <a16:creationId xmlns:a16="http://schemas.microsoft.com/office/drawing/2014/main" id="{FEC82419-365A-7C45-A65A-24D3A9ED870F}"/>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2" name="Freeform 351">
                    <a:extLst>
                      <a:ext uri="{FF2B5EF4-FFF2-40B4-BE49-F238E27FC236}">
                        <a16:creationId xmlns:a16="http://schemas.microsoft.com/office/drawing/2014/main" id="{901BEDEB-BE3D-E64E-9413-E128BA51D997}"/>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353" name="Freeform 352">
                    <a:extLst>
                      <a:ext uri="{FF2B5EF4-FFF2-40B4-BE49-F238E27FC236}">
                        <a16:creationId xmlns:a16="http://schemas.microsoft.com/office/drawing/2014/main" id="{5485C32F-F97C-BD4C-84C2-12D8A3184142}"/>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298" name="Rounded Rectangle 297">
                <a:extLst>
                  <a:ext uri="{FF2B5EF4-FFF2-40B4-BE49-F238E27FC236}">
                    <a16:creationId xmlns:a16="http://schemas.microsoft.com/office/drawing/2014/main" id="{609D6B69-2A15-0747-8525-B1C3AE3A3527}"/>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54" name="TextBox 353">
            <a:extLst>
              <a:ext uri="{FF2B5EF4-FFF2-40B4-BE49-F238E27FC236}">
                <a16:creationId xmlns:a16="http://schemas.microsoft.com/office/drawing/2014/main" id="{FD8C3930-D207-7641-BB8D-6473B03CA68F}"/>
              </a:ext>
            </a:extLst>
          </p:cNvPr>
          <p:cNvSpPr txBox="1"/>
          <p:nvPr/>
        </p:nvSpPr>
        <p:spPr>
          <a:xfrm>
            <a:off x="-2369957"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3</a:t>
            </a:r>
          </a:p>
        </p:txBody>
      </p:sp>
      <p:sp>
        <p:nvSpPr>
          <p:cNvPr id="355" name="TextBox 354">
            <a:extLst>
              <a:ext uri="{FF2B5EF4-FFF2-40B4-BE49-F238E27FC236}">
                <a16:creationId xmlns:a16="http://schemas.microsoft.com/office/drawing/2014/main" id="{4394B34D-F019-E54D-B98A-D6F053FA54A3}"/>
              </a:ext>
            </a:extLst>
          </p:cNvPr>
          <p:cNvSpPr txBox="1"/>
          <p:nvPr/>
        </p:nvSpPr>
        <p:spPr>
          <a:xfrm>
            <a:off x="1296510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sp>
        <p:nvSpPr>
          <p:cNvPr id="359" name="TextBox 358">
            <a:extLst>
              <a:ext uri="{FF2B5EF4-FFF2-40B4-BE49-F238E27FC236}">
                <a16:creationId xmlns:a16="http://schemas.microsoft.com/office/drawing/2014/main" id="{D3BE1CFF-2D6D-46F3-88CE-128CC32526E5}"/>
              </a:ext>
            </a:extLst>
          </p:cNvPr>
          <p:cNvSpPr txBox="1"/>
          <p:nvPr/>
        </p:nvSpPr>
        <p:spPr>
          <a:xfrm>
            <a:off x="2207426" y="2897364"/>
            <a:ext cx="1398957" cy="369332"/>
          </a:xfrm>
          <a:prstGeom prst="rect">
            <a:avLst/>
          </a:prstGeom>
          <a:noFill/>
        </p:spPr>
        <p:txBody>
          <a:bodyPr wrap="square" rtlCol="0">
            <a:spAutoFit/>
          </a:bodyPr>
          <a:lstStyle/>
          <a:p>
            <a:pPr algn="ctr"/>
            <a:r>
              <a:rPr lang="en-US" dirty="0">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60" name="TextBox 359">
            <a:extLst>
              <a:ext uri="{FF2B5EF4-FFF2-40B4-BE49-F238E27FC236}">
                <a16:creationId xmlns:a16="http://schemas.microsoft.com/office/drawing/2014/main" id="{2B968039-78C8-44A2-BA7E-100F466ADD32}"/>
              </a:ext>
            </a:extLst>
          </p:cNvPr>
          <p:cNvSpPr txBox="1"/>
          <p:nvPr/>
        </p:nvSpPr>
        <p:spPr>
          <a:xfrm>
            <a:off x="7012738" y="4297037"/>
            <a:ext cx="3800584" cy="2308324"/>
          </a:xfrm>
          <a:prstGeom prst="rect">
            <a:avLst/>
          </a:prstGeom>
          <a:noFill/>
        </p:spPr>
        <p:txBody>
          <a:bodyPr wrap="square">
            <a:spAutoFit/>
          </a:bodyPr>
          <a:lstStyle/>
          <a:p>
            <a:r>
              <a:rPr lang="en-US" sz="2400" dirty="0">
                <a:solidFill>
                  <a:schemeClr val="bg1"/>
                </a:solidFill>
              </a:rPr>
              <a:t>The library is only concerned with books. MVC design requires Flux to implement, but it provides you more flexibility in how you wish to </a:t>
            </a:r>
            <a:r>
              <a:rPr lang="en-US" sz="2400" dirty="0" err="1">
                <a:solidFill>
                  <a:schemeClr val="bg1"/>
                </a:solidFill>
              </a:rPr>
              <a:t>organise</a:t>
            </a:r>
            <a:r>
              <a:rPr lang="en-US" sz="2400" dirty="0">
                <a:solidFill>
                  <a:schemeClr val="bg1"/>
                </a:solidFill>
              </a:rPr>
              <a:t> your code.</a:t>
            </a:r>
          </a:p>
        </p:txBody>
      </p:sp>
      <p:pic>
        <p:nvPicPr>
          <p:cNvPr id="6146" name="Picture 2">
            <a:extLst>
              <a:ext uri="{FF2B5EF4-FFF2-40B4-BE49-F238E27FC236}">
                <a16:creationId xmlns:a16="http://schemas.microsoft.com/office/drawing/2014/main" id="{24229CAC-662F-484E-A487-484B510747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6348" y="3310459"/>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F3B62660-8E6F-4363-B696-28594D80C6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264" y="3346836"/>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131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Background">
            <a:extLst>
              <a:ext uri="{FF2B5EF4-FFF2-40B4-BE49-F238E27FC236}">
                <a16:creationId xmlns:a16="http://schemas.microsoft.com/office/drawing/2014/main" id="{2F5C252B-DBDD-254E-A179-05C1B911113D}"/>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893837"/>
          </a:solidFill>
          <a:ln w="2874" cap="flat">
            <a:noFill/>
            <a:prstDash val="solid"/>
            <a:miter/>
          </a:ln>
        </p:spPr>
        <p:txBody>
          <a:bodyPr rtlCol="0" anchor="ctr"/>
          <a:lstStyle/>
          <a:p>
            <a:endParaRPr lang="en-VN" dirty="0"/>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8129160" y="1141211"/>
            <a:ext cx="2070640" cy="1607051"/>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72264" y="2915652"/>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3</a:t>
            </a:r>
          </a:p>
        </p:txBody>
      </p:sp>
      <p:sp>
        <p:nvSpPr>
          <p:cNvPr id="113" name="TextBox 112">
            <a:extLst>
              <a:ext uri="{FF2B5EF4-FFF2-40B4-BE49-F238E27FC236}">
                <a16:creationId xmlns:a16="http://schemas.microsoft.com/office/drawing/2014/main" id="{EC8B423E-0179-2348-8E87-1B1ABE8F7064}"/>
              </a:ext>
            </a:extLst>
          </p:cNvPr>
          <p:cNvSpPr txBox="1"/>
          <p:nvPr/>
        </p:nvSpPr>
        <p:spPr>
          <a:xfrm>
            <a:off x="4483844" y="3920414"/>
            <a:ext cx="2698455" cy="461665"/>
          </a:xfrm>
          <a:prstGeom prst="rect">
            <a:avLst/>
          </a:prstGeom>
          <a:noFill/>
        </p:spPr>
        <p:txBody>
          <a:bodyPr wrap="square" rtlCol="0">
            <a:spAutoFit/>
          </a:bodyPr>
          <a:lstStyle/>
          <a:p>
            <a:pPr algn="ctr"/>
            <a:r>
              <a:rPr lang="en-US" sz="2400" b="1" dirty="0">
                <a:solidFill>
                  <a:schemeClr val="bg1"/>
                </a:solidFill>
                <a:latin typeface="Century Gothic" panose="020B0502020202020204" pitchFamily="34" charset="0"/>
              </a:rPr>
              <a:t>2</a:t>
            </a:r>
            <a:r>
              <a:rPr lang="vi-VN" sz="2400" b="1" dirty="0">
                <a:solidFill>
                  <a:schemeClr val="bg1"/>
                </a:solidFill>
                <a:latin typeface="Century Gothic" panose="020B0502020202020204" pitchFamily="34" charset="0"/>
              </a:rPr>
              <a:t> Data binding </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2019811" y="1141211"/>
            <a:ext cx="2082912" cy="1607052"/>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414162" y="2915652"/>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 </a:t>
            </a:r>
            <a:r>
              <a:rPr lang="en-VN">
                <a:solidFill>
                  <a:schemeClr val="accent1">
                    <a:lumMod val="20000"/>
                    <a:lumOff val="80000"/>
                  </a:schemeClr>
                </a:solidFill>
                <a:latin typeface="Century Gothic" panose="020B0502020202020204" pitchFamily="34" charset="0"/>
              </a:rPr>
              <a:t>1</a:t>
            </a:r>
            <a:endParaRPr lang="en-VN" dirty="0">
              <a:solidFill>
                <a:schemeClr val="accent1">
                  <a:lumMod val="20000"/>
                  <a:lumOff val="80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4BB5C44B-8B17-134A-87B8-90BAAF99130E}"/>
              </a:ext>
            </a:extLst>
          </p:cNvPr>
          <p:cNvGrpSpPr/>
          <p:nvPr/>
        </p:nvGrpSpPr>
        <p:grpSpPr>
          <a:xfrm>
            <a:off x="-240704" y="1141211"/>
            <a:ext cx="1850528" cy="1436220"/>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 name="Group 1">
            <a:extLst>
              <a:ext uri="{FF2B5EF4-FFF2-40B4-BE49-F238E27FC236}">
                <a16:creationId xmlns:a16="http://schemas.microsoft.com/office/drawing/2014/main" id="{65E5232F-FD0A-7144-8B9C-A890C2D10B57}"/>
              </a:ext>
            </a:extLst>
          </p:cNvPr>
          <p:cNvGrpSpPr/>
          <p:nvPr/>
        </p:nvGrpSpPr>
        <p:grpSpPr>
          <a:xfrm>
            <a:off x="10609787" y="1141211"/>
            <a:ext cx="1850528" cy="143622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 name="Group 46">
            <a:extLst>
              <a:ext uri="{FF2B5EF4-FFF2-40B4-BE49-F238E27FC236}">
                <a16:creationId xmlns:a16="http://schemas.microsoft.com/office/drawing/2014/main" id="{51BD9ADB-0B62-5A41-8C83-2088F89EE2D7}"/>
              </a:ext>
            </a:extLst>
          </p:cNvPr>
          <p:cNvGrpSpPr/>
          <p:nvPr/>
        </p:nvGrpSpPr>
        <p:grpSpPr>
          <a:xfrm>
            <a:off x="4512711" y="1141211"/>
            <a:ext cx="3206461" cy="2488582"/>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9" name="Group 478">
            <a:extLst>
              <a:ext uri="{FF2B5EF4-FFF2-40B4-BE49-F238E27FC236}">
                <a16:creationId xmlns:a16="http://schemas.microsoft.com/office/drawing/2014/main" id="{C9B55765-655A-E947-90F8-4893D0904376}"/>
              </a:ext>
            </a:extLst>
          </p:cNvPr>
          <p:cNvGrpSpPr/>
          <p:nvPr/>
        </p:nvGrpSpPr>
        <p:grpSpPr>
          <a:xfrm>
            <a:off x="12784416" y="1141211"/>
            <a:ext cx="1850528" cy="1436220"/>
            <a:chOff x="2009765" y="1124744"/>
            <a:chExt cx="2070643" cy="1607054"/>
          </a:xfrm>
        </p:grpSpPr>
        <p:sp>
          <p:nvSpPr>
            <p:cNvPr id="480" name="Rounded Rectangle 479">
              <a:extLst>
                <a:ext uri="{FF2B5EF4-FFF2-40B4-BE49-F238E27FC236}">
                  <a16:creationId xmlns:a16="http://schemas.microsoft.com/office/drawing/2014/main" id="{FA88D3CE-7C5C-0740-B7FA-F03DC20A3ACE}"/>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2" name="Group 481">
              <a:extLst>
                <a:ext uri="{FF2B5EF4-FFF2-40B4-BE49-F238E27FC236}">
                  <a16:creationId xmlns:a16="http://schemas.microsoft.com/office/drawing/2014/main" id="{255EBC99-8286-5042-A750-EB80418008AB}"/>
                </a:ext>
              </a:extLst>
            </p:cNvPr>
            <p:cNvGrpSpPr/>
            <p:nvPr/>
          </p:nvGrpSpPr>
          <p:grpSpPr>
            <a:xfrm>
              <a:off x="2566755" y="1263134"/>
              <a:ext cx="1513653" cy="1468664"/>
              <a:chOff x="4444521" y="3962660"/>
              <a:chExt cx="1899045" cy="1842601"/>
            </a:xfrm>
          </p:grpSpPr>
          <p:grpSp>
            <p:nvGrpSpPr>
              <p:cNvPr id="483" name="Graphic 2">
                <a:extLst>
                  <a:ext uri="{FF2B5EF4-FFF2-40B4-BE49-F238E27FC236}">
                    <a16:creationId xmlns:a16="http://schemas.microsoft.com/office/drawing/2014/main" id="{E3FC768B-564E-0141-95C9-005D5157D92A}"/>
                  </a:ext>
                </a:extLst>
              </p:cNvPr>
              <p:cNvGrpSpPr/>
              <p:nvPr/>
            </p:nvGrpSpPr>
            <p:grpSpPr>
              <a:xfrm>
                <a:off x="4444521" y="3962660"/>
                <a:ext cx="1899045" cy="1842601"/>
                <a:chOff x="8077436" y="5628226"/>
                <a:chExt cx="1210486" cy="1174508"/>
              </a:xfrm>
            </p:grpSpPr>
            <p:sp>
              <p:nvSpPr>
                <p:cNvPr id="485" name="Freeform 484">
                  <a:extLst>
                    <a:ext uri="{FF2B5EF4-FFF2-40B4-BE49-F238E27FC236}">
                      <a16:creationId xmlns:a16="http://schemas.microsoft.com/office/drawing/2014/main" id="{BFCBC648-B157-424B-83DD-E6253E2F6590}"/>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486" name="Graphic 2">
                  <a:extLst>
                    <a:ext uri="{FF2B5EF4-FFF2-40B4-BE49-F238E27FC236}">
                      <a16:creationId xmlns:a16="http://schemas.microsoft.com/office/drawing/2014/main" id="{084F7867-AC62-5144-A876-12672F407364}"/>
                    </a:ext>
                  </a:extLst>
                </p:cNvPr>
                <p:cNvGrpSpPr/>
                <p:nvPr/>
              </p:nvGrpSpPr>
              <p:grpSpPr>
                <a:xfrm>
                  <a:off x="8077608" y="5628226"/>
                  <a:ext cx="939780" cy="960885"/>
                  <a:chOff x="8077608" y="5628226"/>
                  <a:chExt cx="939780" cy="960885"/>
                </a:xfrm>
              </p:grpSpPr>
              <p:sp>
                <p:nvSpPr>
                  <p:cNvPr id="487" name="Freeform 486">
                    <a:extLst>
                      <a:ext uri="{FF2B5EF4-FFF2-40B4-BE49-F238E27FC236}">
                        <a16:creationId xmlns:a16="http://schemas.microsoft.com/office/drawing/2014/main" id="{36776D93-63F5-E748-8106-6EB434E7E93C}"/>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488" name="Freeform 487">
                    <a:extLst>
                      <a:ext uri="{FF2B5EF4-FFF2-40B4-BE49-F238E27FC236}">
                        <a16:creationId xmlns:a16="http://schemas.microsoft.com/office/drawing/2014/main" id="{C7253AB9-261E-364E-A935-D6AA72486E3E}"/>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489" name="Freeform 488">
                    <a:extLst>
                      <a:ext uri="{FF2B5EF4-FFF2-40B4-BE49-F238E27FC236}">
                        <a16:creationId xmlns:a16="http://schemas.microsoft.com/office/drawing/2014/main" id="{78245F49-7607-9745-A212-B808BFCD8BEE}"/>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0" name="Freeform 489">
                    <a:extLst>
                      <a:ext uri="{FF2B5EF4-FFF2-40B4-BE49-F238E27FC236}">
                        <a16:creationId xmlns:a16="http://schemas.microsoft.com/office/drawing/2014/main" id="{BC27EABF-57BC-7845-9429-332DDB412F6B}"/>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1" name="Freeform 490">
                    <a:extLst>
                      <a:ext uri="{FF2B5EF4-FFF2-40B4-BE49-F238E27FC236}">
                        <a16:creationId xmlns:a16="http://schemas.microsoft.com/office/drawing/2014/main" id="{2EE536BA-0AD5-2B4B-8310-0962D239E63E}"/>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2" name="Freeform 491">
                    <a:extLst>
                      <a:ext uri="{FF2B5EF4-FFF2-40B4-BE49-F238E27FC236}">
                        <a16:creationId xmlns:a16="http://schemas.microsoft.com/office/drawing/2014/main" id="{6525603A-ED2A-4A4C-B45B-CE8E5470CAF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3" name="Freeform 492">
                    <a:extLst>
                      <a:ext uri="{FF2B5EF4-FFF2-40B4-BE49-F238E27FC236}">
                        <a16:creationId xmlns:a16="http://schemas.microsoft.com/office/drawing/2014/main" id="{441BBF4D-E14B-A943-8D28-A2994BA3C3B1}"/>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4" name="Freeform 493">
                    <a:extLst>
                      <a:ext uri="{FF2B5EF4-FFF2-40B4-BE49-F238E27FC236}">
                        <a16:creationId xmlns:a16="http://schemas.microsoft.com/office/drawing/2014/main" id="{5FA553F8-F070-4E4A-9CC3-D625ED07577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5" name="Freeform 494">
                    <a:extLst>
                      <a:ext uri="{FF2B5EF4-FFF2-40B4-BE49-F238E27FC236}">
                        <a16:creationId xmlns:a16="http://schemas.microsoft.com/office/drawing/2014/main" id="{81216398-0E3C-3347-963C-37AB696DD896}"/>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496" name="Freeform 495">
                    <a:extLst>
                      <a:ext uri="{FF2B5EF4-FFF2-40B4-BE49-F238E27FC236}">
                        <a16:creationId xmlns:a16="http://schemas.microsoft.com/office/drawing/2014/main" id="{E534E3D4-0A2D-784A-9496-F57BC4F87BBE}"/>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497" name="Freeform 496">
                    <a:extLst>
                      <a:ext uri="{FF2B5EF4-FFF2-40B4-BE49-F238E27FC236}">
                        <a16:creationId xmlns:a16="http://schemas.microsoft.com/office/drawing/2014/main" id="{7A6E074A-A6DF-8247-BC7F-6EA1B7C556CB}"/>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498" name="Freeform 497">
                    <a:extLst>
                      <a:ext uri="{FF2B5EF4-FFF2-40B4-BE49-F238E27FC236}">
                        <a16:creationId xmlns:a16="http://schemas.microsoft.com/office/drawing/2014/main" id="{56020E08-A6A7-6642-9598-F5195A2D3370}"/>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499" name="Freeform 498">
                    <a:extLst>
                      <a:ext uri="{FF2B5EF4-FFF2-40B4-BE49-F238E27FC236}">
                        <a16:creationId xmlns:a16="http://schemas.microsoft.com/office/drawing/2014/main" id="{0DB156FA-2C71-3F49-AE75-AD33BF8E64F8}"/>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500" name="Freeform 499">
                    <a:extLst>
                      <a:ext uri="{FF2B5EF4-FFF2-40B4-BE49-F238E27FC236}">
                        <a16:creationId xmlns:a16="http://schemas.microsoft.com/office/drawing/2014/main" id="{A6087A36-39C3-6A45-8D16-A0CDEA04EDFF}"/>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501" name="Freeform 500">
                    <a:extLst>
                      <a:ext uri="{FF2B5EF4-FFF2-40B4-BE49-F238E27FC236}">
                        <a16:creationId xmlns:a16="http://schemas.microsoft.com/office/drawing/2014/main" id="{B812C453-727A-174C-AF17-1F171DC76AFE}"/>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502" name="Freeform 501">
                    <a:extLst>
                      <a:ext uri="{FF2B5EF4-FFF2-40B4-BE49-F238E27FC236}">
                        <a16:creationId xmlns:a16="http://schemas.microsoft.com/office/drawing/2014/main" id="{F32594D9-0418-6544-8C0A-F95B6B12B119}"/>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3" name="Freeform 502">
                    <a:extLst>
                      <a:ext uri="{FF2B5EF4-FFF2-40B4-BE49-F238E27FC236}">
                        <a16:creationId xmlns:a16="http://schemas.microsoft.com/office/drawing/2014/main" id="{D01F1F1C-C6E6-EE4F-82FC-41F5194391A9}"/>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4" name="Freeform 503">
                    <a:extLst>
                      <a:ext uri="{FF2B5EF4-FFF2-40B4-BE49-F238E27FC236}">
                        <a16:creationId xmlns:a16="http://schemas.microsoft.com/office/drawing/2014/main" id="{FD00322E-F58D-994D-A1D0-30B29EC37AA5}"/>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5" name="Freeform 504">
                    <a:extLst>
                      <a:ext uri="{FF2B5EF4-FFF2-40B4-BE49-F238E27FC236}">
                        <a16:creationId xmlns:a16="http://schemas.microsoft.com/office/drawing/2014/main" id="{AC383DB6-CAD1-3E45-A012-AF687676DF8F}"/>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6" name="Freeform 505">
                    <a:extLst>
                      <a:ext uri="{FF2B5EF4-FFF2-40B4-BE49-F238E27FC236}">
                        <a16:creationId xmlns:a16="http://schemas.microsoft.com/office/drawing/2014/main" id="{A66CEA17-FD43-BD4A-9053-2CB4691D857A}"/>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7" name="Freeform 506">
                    <a:extLst>
                      <a:ext uri="{FF2B5EF4-FFF2-40B4-BE49-F238E27FC236}">
                        <a16:creationId xmlns:a16="http://schemas.microsoft.com/office/drawing/2014/main" id="{50FA5AE0-C819-4B4F-B1BA-0A4D3C7E91B5}"/>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8" name="Freeform 507">
                    <a:extLst>
                      <a:ext uri="{FF2B5EF4-FFF2-40B4-BE49-F238E27FC236}">
                        <a16:creationId xmlns:a16="http://schemas.microsoft.com/office/drawing/2014/main" id="{B1C09CC7-4B33-9547-8333-029723B010AA}"/>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9" name="Freeform 508">
                    <a:extLst>
                      <a:ext uri="{FF2B5EF4-FFF2-40B4-BE49-F238E27FC236}">
                        <a16:creationId xmlns:a16="http://schemas.microsoft.com/office/drawing/2014/main" id="{2AC58507-660C-7A43-8579-33A69976422F}"/>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0" name="Freeform 509">
                    <a:extLst>
                      <a:ext uri="{FF2B5EF4-FFF2-40B4-BE49-F238E27FC236}">
                        <a16:creationId xmlns:a16="http://schemas.microsoft.com/office/drawing/2014/main" id="{13BBD9A8-10DD-134E-8F12-6730455B7897}"/>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1" name="Freeform 510">
                    <a:extLst>
                      <a:ext uri="{FF2B5EF4-FFF2-40B4-BE49-F238E27FC236}">
                        <a16:creationId xmlns:a16="http://schemas.microsoft.com/office/drawing/2014/main" id="{8DF35F2F-8D0F-044C-A089-F5A1E08D8BB7}"/>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2" name="Freeform 511">
                    <a:extLst>
                      <a:ext uri="{FF2B5EF4-FFF2-40B4-BE49-F238E27FC236}">
                        <a16:creationId xmlns:a16="http://schemas.microsoft.com/office/drawing/2014/main" id="{8D647081-1856-2243-BCAD-7FC046175A10}"/>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3" name="Freeform 512">
                    <a:extLst>
                      <a:ext uri="{FF2B5EF4-FFF2-40B4-BE49-F238E27FC236}">
                        <a16:creationId xmlns:a16="http://schemas.microsoft.com/office/drawing/2014/main" id="{F0966486-D841-D64F-8DF1-EC6A11612F2C}"/>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4" name="Freeform 513">
                    <a:extLst>
                      <a:ext uri="{FF2B5EF4-FFF2-40B4-BE49-F238E27FC236}">
                        <a16:creationId xmlns:a16="http://schemas.microsoft.com/office/drawing/2014/main" id="{0C4D31E5-0312-D544-A31D-CE0F64EE6EB0}"/>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5" name="Freeform 514">
                    <a:extLst>
                      <a:ext uri="{FF2B5EF4-FFF2-40B4-BE49-F238E27FC236}">
                        <a16:creationId xmlns:a16="http://schemas.microsoft.com/office/drawing/2014/main" id="{1AFA861A-32BD-1246-9648-C867A925FBC6}"/>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6" name="Freeform 515">
                    <a:extLst>
                      <a:ext uri="{FF2B5EF4-FFF2-40B4-BE49-F238E27FC236}">
                        <a16:creationId xmlns:a16="http://schemas.microsoft.com/office/drawing/2014/main" id="{10817C3A-92B8-1D4A-82B4-1E72183FC28C}"/>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7" name="Freeform 516">
                    <a:extLst>
                      <a:ext uri="{FF2B5EF4-FFF2-40B4-BE49-F238E27FC236}">
                        <a16:creationId xmlns:a16="http://schemas.microsoft.com/office/drawing/2014/main" id="{7DB90B39-6648-5A47-B853-841E9161E16C}"/>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518" name="Freeform 517">
                    <a:extLst>
                      <a:ext uri="{FF2B5EF4-FFF2-40B4-BE49-F238E27FC236}">
                        <a16:creationId xmlns:a16="http://schemas.microsoft.com/office/drawing/2014/main" id="{F67AED5C-F768-FC4C-B87A-7F33ACCDE391}"/>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519" name="Freeform 518">
                    <a:extLst>
                      <a:ext uri="{FF2B5EF4-FFF2-40B4-BE49-F238E27FC236}">
                        <a16:creationId xmlns:a16="http://schemas.microsoft.com/office/drawing/2014/main" id="{D8A9F5EE-FF3A-EC45-A29E-C4B50764B7B4}"/>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0" name="Freeform 519">
                    <a:extLst>
                      <a:ext uri="{FF2B5EF4-FFF2-40B4-BE49-F238E27FC236}">
                        <a16:creationId xmlns:a16="http://schemas.microsoft.com/office/drawing/2014/main" id="{EB0BB1C2-D9C3-2146-96CA-9F9A159C8D6A}"/>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1" name="Freeform 520">
                    <a:extLst>
                      <a:ext uri="{FF2B5EF4-FFF2-40B4-BE49-F238E27FC236}">
                        <a16:creationId xmlns:a16="http://schemas.microsoft.com/office/drawing/2014/main" id="{E5E5928A-886E-4743-95B6-E55C6FA31249}"/>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522" name="Freeform 521">
                    <a:extLst>
                      <a:ext uri="{FF2B5EF4-FFF2-40B4-BE49-F238E27FC236}">
                        <a16:creationId xmlns:a16="http://schemas.microsoft.com/office/drawing/2014/main" id="{61FA7B28-317B-BE4D-B724-5673F03E3D61}"/>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523" name="Freeform 522">
                    <a:extLst>
                      <a:ext uri="{FF2B5EF4-FFF2-40B4-BE49-F238E27FC236}">
                        <a16:creationId xmlns:a16="http://schemas.microsoft.com/office/drawing/2014/main" id="{8BC095AA-0072-E245-A8EE-A2425CA37B7B}"/>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4" name="Freeform 523">
                    <a:extLst>
                      <a:ext uri="{FF2B5EF4-FFF2-40B4-BE49-F238E27FC236}">
                        <a16:creationId xmlns:a16="http://schemas.microsoft.com/office/drawing/2014/main" id="{8626FD60-5B2B-F24C-B49E-DE7AC6B53A8E}"/>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525" name="Freeform 524">
                    <a:extLst>
                      <a:ext uri="{FF2B5EF4-FFF2-40B4-BE49-F238E27FC236}">
                        <a16:creationId xmlns:a16="http://schemas.microsoft.com/office/drawing/2014/main" id="{48024E9A-CED1-974B-82EA-3E619AF59E2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526" name="Freeform 525">
                    <a:extLst>
                      <a:ext uri="{FF2B5EF4-FFF2-40B4-BE49-F238E27FC236}">
                        <a16:creationId xmlns:a16="http://schemas.microsoft.com/office/drawing/2014/main" id="{8E31844A-FBD8-DF46-BAB2-4579FBCC3183}"/>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527" name="Freeform 526">
                    <a:extLst>
                      <a:ext uri="{FF2B5EF4-FFF2-40B4-BE49-F238E27FC236}">
                        <a16:creationId xmlns:a16="http://schemas.microsoft.com/office/drawing/2014/main" id="{4028AEA3-2A6C-C142-9CCB-869B775C2D6F}"/>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528" name="Freeform 527">
                    <a:extLst>
                      <a:ext uri="{FF2B5EF4-FFF2-40B4-BE49-F238E27FC236}">
                        <a16:creationId xmlns:a16="http://schemas.microsoft.com/office/drawing/2014/main" id="{730092B1-0513-3F4C-9DF8-DCFBDA107280}"/>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529" name="Freeform 528">
                    <a:extLst>
                      <a:ext uri="{FF2B5EF4-FFF2-40B4-BE49-F238E27FC236}">
                        <a16:creationId xmlns:a16="http://schemas.microsoft.com/office/drawing/2014/main" id="{550736B4-D9B5-D446-B02A-2021B48CEBB3}"/>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0" name="Freeform 529">
                    <a:extLst>
                      <a:ext uri="{FF2B5EF4-FFF2-40B4-BE49-F238E27FC236}">
                        <a16:creationId xmlns:a16="http://schemas.microsoft.com/office/drawing/2014/main" id="{3F923964-9976-7047-8FEC-9463EEA59720}"/>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1" name="Freeform 530">
                    <a:extLst>
                      <a:ext uri="{FF2B5EF4-FFF2-40B4-BE49-F238E27FC236}">
                        <a16:creationId xmlns:a16="http://schemas.microsoft.com/office/drawing/2014/main" id="{44D9429C-08C4-C24F-BF67-D60676E2994B}"/>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2" name="Freeform 531">
                    <a:extLst>
                      <a:ext uri="{FF2B5EF4-FFF2-40B4-BE49-F238E27FC236}">
                        <a16:creationId xmlns:a16="http://schemas.microsoft.com/office/drawing/2014/main" id="{3BDD7D38-4926-1B4D-BB0A-8DF9E6E436FB}"/>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3" name="Freeform 532">
                    <a:extLst>
                      <a:ext uri="{FF2B5EF4-FFF2-40B4-BE49-F238E27FC236}">
                        <a16:creationId xmlns:a16="http://schemas.microsoft.com/office/drawing/2014/main" id="{54A4357A-7147-904F-844A-6E75680BBF67}"/>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4" name="Freeform 533">
                    <a:extLst>
                      <a:ext uri="{FF2B5EF4-FFF2-40B4-BE49-F238E27FC236}">
                        <a16:creationId xmlns:a16="http://schemas.microsoft.com/office/drawing/2014/main" id="{17ADAA53-2518-7E4E-9724-6980029D3A95}"/>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5" name="Freeform 534">
                    <a:extLst>
                      <a:ext uri="{FF2B5EF4-FFF2-40B4-BE49-F238E27FC236}">
                        <a16:creationId xmlns:a16="http://schemas.microsoft.com/office/drawing/2014/main" id="{DE2F7AE0-2C3E-8C4D-A410-82A25EB2041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6" name="Freeform 535">
                    <a:extLst>
                      <a:ext uri="{FF2B5EF4-FFF2-40B4-BE49-F238E27FC236}">
                        <a16:creationId xmlns:a16="http://schemas.microsoft.com/office/drawing/2014/main" id="{811910F1-EE15-DA40-A0DB-2A3C7E602274}"/>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7" name="Freeform 536">
                    <a:extLst>
                      <a:ext uri="{FF2B5EF4-FFF2-40B4-BE49-F238E27FC236}">
                        <a16:creationId xmlns:a16="http://schemas.microsoft.com/office/drawing/2014/main" id="{C3869103-F6FA-8344-BB3C-D67FB506F174}"/>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8" name="Freeform 537">
                    <a:extLst>
                      <a:ext uri="{FF2B5EF4-FFF2-40B4-BE49-F238E27FC236}">
                        <a16:creationId xmlns:a16="http://schemas.microsoft.com/office/drawing/2014/main" id="{BA750D33-69D9-4649-B764-9A8C5A219C53}"/>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9" name="Freeform 538">
                    <a:extLst>
                      <a:ext uri="{FF2B5EF4-FFF2-40B4-BE49-F238E27FC236}">
                        <a16:creationId xmlns:a16="http://schemas.microsoft.com/office/drawing/2014/main" id="{198871C5-19D1-1E44-B887-B2B256BF322F}"/>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540" name="Freeform 539">
                    <a:extLst>
                      <a:ext uri="{FF2B5EF4-FFF2-40B4-BE49-F238E27FC236}">
                        <a16:creationId xmlns:a16="http://schemas.microsoft.com/office/drawing/2014/main" id="{C04CB904-65ED-9146-A644-1F1C8C7EB55D}"/>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541" name="Freeform 540">
                    <a:extLst>
                      <a:ext uri="{FF2B5EF4-FFF2-40B4-BE49-F238E27FC236}">
                        <a16:creationId xmlns:a16="http://schemas.microsoft.com/office/drawing/2014/main" id="{640F04A7-7C9E-B845-836B-B414E4F33B68}"/>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542" name="Freeform 541">
                    <a:extLst>
                      <a:ext uri="{FF2B5EF4-FFF2-40B4-BE49-F238E27FC236}">
                        <a16:creationId xmlns:a16="http://schemas.microsoft.com/office/drawing/2014/main" id="{211EA9D8-DD06-BB43-B8FB-094B4333F232}"/>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543" name="Freeform 542">
                    <a:extLst>
                      <a:ext uri="{FF2B5EF4-FFF2-40B4-BE49-F238E27FC236}">
                        <a16:creationId xmlns:a16="http://schemas.microsoft.com/office/drawing/2014/main" id="{0AA254BB-D5A6-7E49-B8FA-3783CD3C936F}"/>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544" name="Freeform 543">
                    <a:extLst>
                      <a:ext uri="{FF2B5EF4-FFF2-40B4-BE49-F238E27FC236}">
                        <a16:creationId xmlns:a16="http://schemas.microsoft.com/office/drawing/2014/main" id="{E78CE253-4AEF-DA4A-A982-5CF617F9F67D}"/>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545" name="Freeform 544">
                    <a:extLst>
                      <a:ext uri="{FF2B5EF4-FFF2-40B4-BE49-F238E27FC236}">
                        <a16:creationId xmlns:a16="http://schemas.microsoft.com/office/drawing/2014/main" id="{550982FA-268A-9045-BD1A-B3223AEA2C51}"/>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546" name="Freeform 545">
                    <a:extLst>
                      <a:ext uri="{FF2B5EF4-FFF2-40B4-BE49-F238E27FC236}">
                        <a16:creationId xmlns:a16="http://schemas.microsoft.com/office/drawing/2014/main" id="{F12FC1EF-1B2E-BC4B-9863-7B9A2F68DD83}"/>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484" name="Rounded Rectangle 483">
                <a:extLst>
                  <a:ext uri="{FF2B5EF4-FFF2-40B4-BE49-F238E27FC236}">
                    <a16:creationId xmlns:a16="http://schemas.microsoft.com/office/drawing/2014/main" id="{21C5D440-5349-3740-9DD6-5486ABF8975F}"/>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547" name="TextBox 546">
            <a:extLst>
              <a:ext uri="{FF2B5EF4-FFF2-40B4-BE49-F238E27FC236}">
                <a16:creationId xmlns:a16="http://schemas.microsoft.com/office/drawing/2014/main" id="{423BBA29-3115-7B45-BB70-C3F76F9C591D}"/>
              </a:ext>
            </a:extLst>
          </p:cNvPr>
          <p:cNvSpPr txBox="1"/>
          <p:nvPr/>
        </p:nvSpPr>
        <p:spPr>
          <a:xfrm>
            <a:off x="1288382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5</a:t>
            </a:r>
          </a:p>
        </p:txBody>
      </p:sp>
      <p:sp>
        <p:nvSpPr>
          <p:cNvPr id="548" name="TextBox 547">
            <a:extLst>
              <a:ext uri="{FF2B5EF4-FFF2-40B4-BE49-F238E27FC236}">
                <a16:creationId xmlns:a16="http://schemas.microsoft.com/office/drawing/2014/main" id="{09BAF3C1-AA95-4A43-8F4C-C5713C52CC17}"/>
              </a:ext>
            </a:extLst>
          </p:cNvPr>
          <p:cNvSpPr txBox="1"/>
          <p:nvPr/>
        </p:nvSpPr>
        <p:spPr>
          <a:xfrm>
            <a:off x="-2187077"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grpSp>
        <p:nvGrpSpPr>
          <p:cNvPr id="549" name="Group 548">
            <a:extLst>
              <a:ext uri="{FF2B5EF4-FFF2-40B4-BE49-F238E27FC236}">
                <a16:creationId xmlns:a16="http://schemas.microsoft.com/office/drawing/2014/main" id="{58CE4E15-613E-214C-84E9-7F1B9A4D62C3}"/>
              </a:ext>
            </a:extLst>
          </p:cNvPr>
          <p:cNvGrpSpPr/>
          <p:nvPr/>
        </p:nvGrpSpPr>
        <p:grpSpPr>
          <a:xfrm>
            <a:off x="-2395013" y="1141211"/>
            <a:ext cx="1850528" cy="1436222"/>
            <a:chOff x="-240704" y="1124744"/>
            <a:chExt cx="1850528" cy="1436222"/>
          </a:xfrm>
        </p:grpSpPr>
        <p:sp>
          <p:nvSpPr>
            <p:cNvPr id="550" name="Rounded Rectangle 549">
              <a:extLst>
                <a:ext uri="{FF2B5EF4-FFF2-40B4-BE49-F238E27FC236}">
                  <a16:creationId xmlns:a16="http://schemas.microsoft.com/office/drawing/2014/main" id="{D21A0AE7-4366-3845-9AF2-87247C9A8A3A}"/>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51" name="Group 550">
              <a:extLst>
                <a:ext uri="{FF2B5EF4-FFF2-40B4-BE49-F238E27FC236}">
                  <a16:creationId xmlns:a16="http://schemas.microsoft.com/office/drawing/2014/main" id="{92F12609-1BE0-AE4B-912E-98D35D78CCF1}"/>
                </a:ext>
              </a:extLst>
            </p:cNvPr>
            <p:cNvGrpSpPr/>
            <p:nvPr/>
          </p:nvGrpSpPr>
          <p:grpSpPr>
            <a:xfrm>
              <a:off x="55757" y="1374896"/>
              <a:ext cx="1554066" cy="1186070"/>
              <a:chOff x="1343471" y="4284230"/>
              <a:chExt cx="2181661" cy="1665054"/>
            </a:xfrm>
          </p:grpSpPr>
          <p:grpSp>
            <p:nvGrpSpPr>
              <p:cNvPr id="552" name="Graphic 2">
                <a:extLst>
                  <a:ext uri="{FF2B5EF4-FFF2-40B4-BE49-F238E27FC236}">
                    <a16:creationId xmlns:a16="http://schemas.microsoft.com/office/drawing/2014/main" id="{3588DD19-33C8-6C40-A282-E58EB3469537}"/>
                  </a:ext>
                </a:extLst>
              </p:cNvPr>
              <p:cNvGrpSpPr/>
              <p:nvPr/>
            </p:nvGrpSpPr>
            <p:grpSpPr>
              <a:xfrm>
                <a:off x="1343471" y="4284230"/>
                <a:ext cx="2181661" cy="1665054"/>
                <a:chOff x="6104532" y="3912016"/>
                <a:chExt cx="1595163" cy="1217436"/>
              </a:xfrm>
            </p:grpSpPr>
            <p:sp>
              <p:nvSpPr>
                <p:cNvPr id="554" name="Freeform 553">
                  <a:extLst>
                    <a:ext uri="{FF2B5EF4-FFF2-40B4-BE49-F238E27FC236}">
                      <a16:creationId xmlns:a16="http://schemas.microsoft.com/office/drawing/2014/main" id="{04B4C0B3-1881-7A41-AC81-53724A9D9C2A}"/>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555" name="Graphic 2">
                  <a:extLst>
                    <a:ext uri="{FF2B5EF4-FFF2-40B4-BE49-F238E27FC236}">
                      <a16:creationId xmlns:a16="http://schemas.microsoft.com/office/drawing/2014/main" id="{56A65E60-EA0A-774F-8E35-9C498E82B55F}"/>
                    </a:ext>
                  </a:extLst>
                </p:cNvPr>
                <p:cNvGrpSpPr/>
                <p:nvPr/>
              </p:nvGrpSpPr>
              <p:grpSpPr>
                <a:xfrm>
                  <a:off x="6104532" y="3912016"/>
                  <a:ext cx="1095753" cy="917645"/>
                  <a:chOff x="6104532" y="3912016"/>
                  <a:chExt cx="1095753" cy="917645"/>
                </a:xfrm>
              </p:grpSpPr>
              <p:sp>
                <p:nvSpPr>
                  <p:cNvPr id="556" name="Freeform 555">
                    <a:extLst>
                      <a:ext uri="{FF2B5EF4-FFF2-40B4-BE49-F238E27FC236}">
                        <a16:creationId xmlns:a16="http://schemas.microsoft.com/office/drawing/2014/main" id="{78DBAE8A-6389-3844-8371-3603859631E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557" name="Freeform 556">
                    <a:extLst>
                      <a:ext uri="{FF2B5EF4-FFF2-40B4-BE49-F238E27FC236}">
                        <a16:creationId xmlns:a16="http://schemas.microsoft.com/office/drawing/2014/main" id="{28B4A3C1-8EE5-8549-95BC-6A17E8D18309}"/>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558" name="Freeform 557">
                    <a:extLst>
                      <a:ext uri="{FF2B5EF4-FFF2-40B4-BE49-F238E27FC236}">
                        <a16:creationId xmlns:a16="http://schemas.microsoft.com/office/drawing/2014/main" id="{9599132A-3CC9-5D4C-A39C-32C6660EFF5B}"/>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559" name="Freeform 558">
                    <a:extLst>
                      <a:ext uri="{FF2B5EF4-FFF2-40B4-BE49-F238E27FC236}">
                        <a16:creationId xmlns:a16="http://schemas.microsoft.com/office/drawing/2014/main" id="{6AFBCCC6-D7BB-5144-B981-1DF9B2BD3EBE}"/>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560" name="Freeform 559">
                    <a:extLst>
                      <a:ext uri="{FF2B5EF4-FFF2-40B4-BE49-F238E27FC236}">
                        <a16:creationId xmlns:a16="http://schemas.microsoft.com/office/drawing/2014/main" id="{5BB6468C-5B4B-CC44-902A-AC1F3ABF0990}"/>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561" name="Freeform 560">
                    <a:extLst>
                      <a:ext uri="{FF2B5EF4-FFF2-40B4-BE49-F238E27FC236}">
                        <a16:creationId xmlns:a16="http://schemas.microsoft.com/office/drawing/2014/main" id="{80FB9A19-4BC0-4B48-BEE5-94A7226BD6AA}"/>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562" name="Freeform 561">
                    <a:extLst>
                      <a:ext uri="{FF2B5EF4-FFF2-40B4-BE49-F238E27FC236}">
                        <a16:creationId xmlns:a16="http://schemas.microsoft.com/office/drawing/2014/main" id="{6E8B7B9A-5513-594E-BB9B-C8ABA09413B9}"/>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563" name="Freeform 562">
                    <a:extLst>
                      <a:ext uri="{FF2B5EF4-FFF2-40B4-BE49-F238E27FC236}">
                        <a16:creationId xmlns:a16="http://schemas.microsoft.com/office/drawing/2014/main" id="{174BCBC1-EAD1-F844-8730-6D680EF02848}"/>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564" name="Freeform 563">
                    <a:extLst>
                      <a:ext uri="{FF2B5EF4-FFF2-40B4-BE49-F238E27FC236}">
                        <a16:creationId xmlns:a16="http://schemas.microsoft.com/office/drawing/2014/main" id="{A07FBC49-96CD-7F47-B96C-5D8A0CBD684A}"/>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565" name="Freeform 564">
                    <a:extLst>
                      <a:ext uri="{FF2B5EF4-FFF2-40B4-BE49-F238E27FC236}">
                        <a16:creationId xmlns:a16="http://schemas.microsoft.com/office/drawing/2014/main" id="{4A36390E-7647-B54F-A964-62466E6C934C}"/>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566" name="Freeform 565">
                    <a:extLst>
                      <a:ext uri="{FF2B5EF4-FFF2-40B4-BE49-F238E27FC236}">
                        <a16:creationId xmlns:a16="http://schemas.microsoft.com/office/drawing/2014/main" id="{309F3E84-E8EF-8C43-A231-CA5978CE4B25}"/>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567" name="Freeform 566">
                    <a:extLst>
                      <a:ext uri="{FF2B5EF4-FFF2-40B4-BE49-F238E27FC236}">
                        <a16:creationId xmlns:a16="http://schemas.microsoft.com/office/drawing/2014/main" id="{97D33CCD-8E48-9645-A63E-4571F1DC6A63}"/>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568" name="Freeform 567">
                    <a:extLst>
                      <a:ext uri="{FF2B5EF4-FFF2-40B4-BE49-F238E27FC236}">
                        <a16:creationId xmlns:a16="http://schemas.microsoft.com/office/drawing/2014/main" id="{0644B48B-E2A4-4C4C-8D3A-5C6756EC2AAE}"/>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569" name="Freeform 568">
                    <a:extLst>
                      <a:ext uri="{FF2B5EF4-FFF2-40B4-BE49-F238E27FC236}">
                        <a16:creationId xmlns:a16="http://schemas.microsoft.com/office/drawing/2014/main" id="{9CE4D3FF-8A37-194C-8B8A-B5B71535A5CD}"/>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570" name="Freeform 569">
                    <a:extLst>
                      <a:ext uri="{FF2B5EF4-FFF2-40B4-BE49-F238E27FC236}">
                        <a16:creationId xmlns:a16="http://schemas.microsoft.com/office/drawing/2014/main" id="{396C6589-D6F4-2F42-82A5-27B809281EAA}"/>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571" name="Freeform 570">
                    <a:extLst>
                      <a:ext uri="{FF2B5EF4-FFF2-40B4-BE49-F238E27FC236}">
                        <a16:creationId xmlns:a16="http://schemas.microsoft.com/office/drawing/2014/main" id="{E65E08DD-A668-9C41-AFDF-DBF33D05C3EF}"/>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2" name="Freeform 571">
                    <a:extLst>
                      <a:ext uri="{FF2B5EF4-FFF2-40B4-BE49-F238E27FC236}">
                        <a16:creationId xmlns:a16="http://schemas.microsoft.com/office/drawing/2014/main" id="{707B51C9-D470-6D4B-A674-48BBCD433659}"/>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3" name="Freeform 572">
                    <a:extLst>
                      <a:ext uri="{FF2B5EF4-FFF2-40B4-BE49-F238E27FC236}">
                        <a16:creationId xmlns:a16="http://schemas.microsoft.com/office/drawing/2014/main" id="{BB213D54-A2B5-6840-BA2C-7FB91F82899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4" name="Freeform 573">
                    <a:extLst>
                      <a:ext uri="{FF2B5EF4-FFF2-40B4-BE49-F238E27FC236}">
                        <a16:creationId xmlns:a16="http://schemas.microsoft.com/office/drawing/2014/main" id="{945E9E45-2B80-B341-B058-66E574DEDA94}"/>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5" name="Freeform 574">
                    <a:extLst>
                      <a:ext uri="{FF2B5EF4-FFF2-40B4-BE49-F238E27FC236}">
                        <a16:creationId xmlns:a16="http://schemas.microsoft.com/office/drawing/2014/main" id="{3644FA87-74CC-0C40-8088-C7887C4D7396}"/>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6" name="Freeform 575">
                    <a:extLst>
                      <a:ext uri="{FF2B5EF4-FFF2-40B4-BE49-F238E27FC236}">
                        <a16:creationId xmlns:a16="http://schemas.microsoft.com/office/drawing/2014/main" id="{BE4523F2-49E7-074D-8FCB-20B23C9DDC45}"/>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7" name="Freeform 576">
                    <a:extLst>
                      <a:ext uri="{FF2B5EF4-FFF2-40B4-BE49-F238E27FC236}">
                        <a16:creationId xmlns:a16="http://schemas.microsoft.com/office/drawing/2014/main" id="{6F3D861F-09F2-CE4E-876B-4AB7F9467362}"/>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8" name="Freeform 577">
                    <a:extLst>
                      <a:ext uri="{FF2B5EF4-FFF2-40B4-BE49-F238E27FC236}">
                        <a16:creationId xmlns:a16="http://schemas.microsoft.com/office/drawing/2014/main" id="{904FBA13-BCD2-DD4E-ABFC-397EF9D4C424}"/>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79" name="Freeform 578">
                    <a:extLst>
                      <a:ext uri="{FF2B5EF4-FFF2-40B4-BE49-F238E27FC236}">
                        <a16:creationId xmlns:a16="http://schemas.microsoft.com/office/drawing/2014/main" id="{BBB6E955-49EB-3B47-81A9-D5397DBC393A}"/>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0" name="Freeform 579">
                    <a:extLst>
                      <a:ext uri="{FF2B5EF4-FFF2-40B4-BE49-F238E27FC236}">
                        <a16:creationId xmlns:a16="http://schemas.microsoft.com/office/drawing/2014/main" id="{0CA906EE-AEC4-C64C-8BB0-3369924382D0}"/>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1" name="Freeform 580">
                    <a:extLst>
                      <a:ext uri="{FF2B5EF4-FFF2-40B4-BE49-F238E27FC236}">
                        <a16:creationId xmlns:a16="http://schemas.microsoft.com/office/drawing/2014/main" id="{21249CB0-66CA-1D41-A23D-65651E21E6AD}"/>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2" name="Freeform 581">
                    <a:extLst>
                      <a:ext uri="{FF2B5EF4-FFF2-40B4-BE49-F238E27FC236}">
                        <a16:creationId xmlns:a16="http://schemas.microsoft.com/office/drawing/2014/main" id="{6EF65DA7-1900-F045-8DF8-DC51E108B0F4}"/>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3" name="Freeform 582">
                    <a:extLst>
                      <a:ext uri="{FF2B5EF4-FFF2-40B4-BE49-F238E27FC236}">
                        <a16:creationId xmlns:a16="http://schemas.microsoft.com/office/drawing/2014/main" id="{27B7AFA2-DB2D-3848-AE24-E35060AA2E9F}"/>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4" name="Freeform 583">
                    <a:extLst>
                      <a:ext uri="{FF2B5EF4-FFF2-40B4-BE49-F238E27FC236}">
                        <a16:creationId xmlns:a16="http://schemas.microsoft.com/office/drawing/2014/main" id="{0039DD0A-0DA4-524B-B762-B6B257644614}"/>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5" name="Freeform 584">
                    <a:extLst>
                      <a:ext uri="{FF2B5EF4-FFF2-40B4-BE49-F238E27FC236}">
                        <a16:creationId xmlns:a16="http://schemas.microsoft.com/office/drawing/2014/main" id="{247F16DF-0304-7A4B-AA28-0EC0C74DA347}"/>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586" name="Freeform 585">
                    <a:extLst>
                      <a:ext uri="{FF2B5EF4-FFF2-40B4-BE49-F238E27FC236}">
                        <a16:creationId xmlns:a16="http://schemas.microsoft.com/office/drawing/2014/main" id="{6B98F5FD-722F-344E-8D90-1BE928D79D9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587" name="Freeform 586">
                    <a:extLst>
                      <a:ext uri="{FF2B5EF4-FFF2-40B4-BE49-F238E27FC236}">
                        <a16:creationId xmlns:a16="http://schemas.microsoft.com/office/drawing/2014/main" id="{9CFD0FE6-E665-BF4D-BB73-0E37773C7320}"/>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588" name="Freeform 587">
                    <a:extLst>
                      <a:ext uri="{FF2B5EF4-FFF2-40B4-BE49-F238E27FC236}">
                        <a16:creationId xmlns:a16="http://schemas.microsoft.com/office/drawing/2014/main" id="{C63B9D54-95F4-F04B-B868-09B3CFC9EAD2}"/>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89" name="Freeform 588">
                    <a:extLst>
                      <a:ext uri="{FF2B5EF4-FFF2-40B4-BE49-F238E27FC236}">
                        <a16:creationId xmlns:a16="http://schemas.microsoft.com/office/drawing/2014/main" id="{40BFF07C-5CA1-8D4E-B893-EDB15E2E61FA}"/>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90" name="Freeform 589">
                    <a:extLst>
                      <a:ext uri="{FF2B5EF4-FFF2-40B4-BE49-F238E27FC236}">
                        <a16:creationId xmlns:a16="http://schemas.microsoft.com/office/drawing/2014/main" id="{3E7599C9-FFEA-5146-AE40-E18AB59F40E1}"/>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591" name="Freeform 590">
                    <a:extLst>
                      <a:ext uri="{FF2B5EF4-FFF2-40B4-BE49-F238E27FC236}">
                        <a16:creationId xmlns:a16="http://schemas.microsoft.com/office/drawing/2014/main" id="{23959FD8-F602-984C-AE8F-F18EE91881E3}"/>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592" name="Freeform 591">
                    <a:extLst>
                      <a:ext uri="{FF2B5EF4-FFF2-40B4-BE49-F238E27FC236}">
                        <a16:creationId xmlns:a16="http://schemas.microsoft.com/office/drawing/2014/main" id="{15989E10-D975-134C-B3E6-847C7B852F83}"/>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593" name="Freeform 592">
                    <a:extLst>
                      <a:ext uri="{FF2B5EF4-FFF2-40B4-BE49-F238E27FC236}">
                        <a16:creationId xmlns:a16="http://schemas.microsoft.com/office/drawing/2014/main" id="{3885F431-AB96-114A-B668-41BD50FB9B23}"/>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594" name="Freeform 593">
                    <a:extLst>
                      <a:ext uri="{FF2B5EF4-FFF2-40B4-BE49-F238E27FC236}">
                        <a16:creationId xmlns:a16="http://schemas.microsoft.com/office/drawing/2014/main" id="{B9D88A0D-784A-7F4D-97DC-A1C120D0C7AC}"/>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595" name="Freeform 594">
                    <a:extLst>
                      <a:ext uri="{FF2B5EF4-FFF2-40B4-BE49-F238E27FC236}">
                        <a16:creationId xmlns:a16="http://schemas.microsoft.com/office/drawing/2014/main" id="{690F943E-2AC1-494A-B80A-8B4F447214EF}"/>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596" name="Freeform 595">
                    <a:extLst>
                      <a:ext uri="{FF2B5EF4-FFF2-40B4-BE49-F238E27FC236}">
                        <a16:creationId xmlns:a16="http://schemas.microsoft.com/office/drawing/2014/main" id="{BB409982-6608-6844-BD3E-E6C9AD6B709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7" name="Freeform 596">
                    <a:extLst>
                      <a:ext uri="{FF2B5EF4-FFF2-40B4-BE49-F238E27FC236}">
                        <a16:creationId xmlns:a16="http://schemas.microsoft.com/office/drawing/2014/main" id="{E23487A5-19B5-7048-8481-276C2BB4D799}"/>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8" name="Freeform 597">
                    <a:extLst>
                      <a:ext uri="{FF2B5EF4-FFF2-40B4-BE49-F238E27FC236}">
                        <a16:creationId xmlns:a16="http://schemas.microsoft.com/office/drawing/2014/main" id="{43D13AEA-BC29-C644-930D-FCBF792B6DCA}"/>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99" name="Freeform 598">
                    <a:extLst>
                      <a:ext uri="{FF2B5EF4-FFF2-40B4-BE49-F238E27FC236}">
                        <a16:creationId xmlns:a16="http://schemas.microsoft.com/office/drawing/2014/main" id="{45A0E92D-FD7D-BE4D-A39E-68EB2AAA29F1}"/>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600" name="Freeform 599">
                    <a:extLst>
                      <a:ext uri="{FF2B5EF4-FFF2-40B4-BE49-F238E27FC236}">
                        <a16:creationId xmlns:a16="http://schemas.microsoft.com/office/drawing/2014/main" id="{54BA1347-8DE1-4E4F-B67C-A5C6A5B0DBC5}"/>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601" name="Freeform 600">
                    <a:extLst>
                      <a:ext uri="{FF2B5EF4-FFF2-40B4-BE49-F238E27FC236}">
                        <a16:creationId xmlns:a16="http://schemas.microsoft.com/office/drawing/2014/main" id="{52D6A681-C3B0-FB4A-BAE0-06B128AA4F0A}"/>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602" name="Freeform 601">
                    <a:extLst>
                      <a:ext uri="{FF2B5EF4-FFF2-40B4-BE49-F238E27FC236}">
                        <a16:creationId xmlns:a16="http://schemas.microsoft.com/office/drawing/2014/main" id="{7D05533E-6301-B240-A2F7-F14444A2E106}"/>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3" name="Freeform 602">
                    <a:extLst>
                      <a:ext uri="{FF2B5EF4-FFF2-40B4-BE49-F238E27FC236}">
                        <a16:creationId xmlns:a16="http://schemas.microsoft.com/office/drawing/2014/main" id="{C5E3F383-29D2-9A42-90DB-27666A3844D7}"/>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4" name="Freeform 603">
                    <a:extLst>
                      <a:ext uri="{FF2B5EF4-FFF2-40B4-BE49-F238E27FC236}">
                        <a16:creationId xmlns:a16="http://schemas.microsoft.com/office/drawing/2014/main" id="{50444968-7173-2048-8EF4-3C875F11CE0A}"/>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5" name="Freeform 604">
                    <a:extLst>
                      <a:ext uri="{FF2B5EF4-FFF2-40B4-BE49-F238E27FC236}">
                        <a16:creationId xmlns:a16="http://schemas.microsoft.com/office/drawing/2014/main" id="{93C9E63E-A7A3-F848-B89E-86D0DBFC2FB4}"/>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6" name="Freeform 605">
                    <a:extLst>
                      <a:ext uri="{FF2B5EF4-FFF2-40B4-BE49-F238E27FC236}">
                        <a16:creationId xmlns:a16="http://schemas.microsoft.com/office/drawing/2014/main" id="{182F045E-8271-C147-A79E-D4E99F794847}"/>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607" name="Freeform 606">
                    <a:extLst>
                      <a:ext uri="{FF2B5EF4-FFF2-40B4-BE49-F238E27FC236}">
                        <a16:creationId xmlns:a16="http://schemas.microsoft.com/office/drawing/2014/main" id="{35B8E994-E9E2-4440-AA03-095F379B2603}"/>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608" name="Freeform 607">
                    <a:extLst>
                      <a:ext uri="{FF2B5EF4-FFF2-40B4-BE49-F238E27FC236}">
                        <a16:creationId xmlns:a16="http://schemas.microsoft.com/office/drawing/2014/main" id="{A91C8FB6-CAAF-A64A-A32C-EA6B19449F66}"/>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553" name="Rounded Rectangle 552">
                <a:extLst>
                  <a:ext uri="{FF2B5EF4-FFF2-40B4-BE49-F238E27FC236}">
                    <a16:creationId xmlns:a16="http://schemas.microsoft.com/office/drawing/2014/main" id="{353047DC-F5A1-1340-804F-89B54324638E}"/>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71" name="TextBox 370">
            <a:extLst>
              <a:ext uri="{FF2B5EF4-FFF2-40B4-BE49-F238E27FC236}">
                <a16:creationId xmlns:a16="http://schemas.microsoft.com/office/drawing/2014/main" id="{C521263F-9F54-4A59-A433-FDCB07BCC828}"/>
              </a:ext>
            </a:extLst>
          </p:cNvPr>
          <p:cNvSpPr txBox="1"/>
          <p:nvPr/>
        </p:nvSpPr>
        <p:spPr>
          <a:xfrm>
            <a:off x="80162" y="2832243"/>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74" name="TextBox 373">
            <a:extLst>
              <a:ext uri="{FF2B5EF4-FFF2-40B4-BE49-F238E27FC236}">
                <a16:creationId xmlns:a16="http://schemas.microsoft.com/office/drawing/2014/main" id="{761182E6-19A2-4D8E-A0BC-4E3F4D90973E}"/>
              </a:ext>
            </a:extLst>
          </p:cNvPr>
          <p:cNvSpPr txBox="1"/>
          <p:nvPr/>
        </p:nvSpPr>
        <p:spPr>
          <a:xfrm>
            <a:off x="892030" y="4289028"/>
            <a:ext cx="3795442" cy="2308324"/>
          </a:xfrm>
          <a:prstGeom prst="rect">
            <a:avLst/>
          </a:prstGeom>
          <a:noFill/>
        </p:spPr>
        <p:txBody>
          <a:bodyPr wrap="square">
            <a:spAutoFit/>
          </a:bodyPr>
          <a:lstStyle/>
          <a:p>
            <a:r>
              <a:rPr lang="en-US" sz="2400" b="0" i="0" dirty="0">
                <a:solidFill>
                  <a:schemeClr val="bg1"/>
                </a:solidFill>
                <a:effectLst/>
                <a:latin typeface="Inter"/>
              </a:rPr>
              <a:t>Supports both one way and two way  data binding ,two-way data binding means that if we modify the UI input, the model state will change, and vice versa.</a:t>
            </a:r>
            <a:endParaRPr lang="en-US" sz="2400" dirty="0">
              <a:solidFill>
                <a:schemeClr val="bg1"/>
              </a:solidFill>
            </a:endParaRPr>
          </a:p>
        </p:txBody>
      </p:sp>
      <p:sp>
        <p:nvSpPr>
          <p:cNvPr id="375" name="TextBox 374">
            <a:extLst>
              <a:ext uri="{FF2B5EF4-FFF2-40B4-BE49-F238E27FC236}">
                <a16:creationId xmlns:a16="http://schemas.microsoft.com/office/drawing/2014/main" id="{A095E0D4-3146-4A69-BF43-3078704FAB63}"/>
              </a:ext>
            </a:extLst>
          </p:cNvPr>
          <p:cNvSpPr txBox="1"/>
          <p:nvPr/>
        </p:nvSpPr>
        <p:spPr>
          <a:xfrm>
            <a:off x="7465025" y="4543364"/>
            <a:ext cx="3281498" cy="1569660"/>
          </a:xfrm>
          <a:prstGeom prst="rect">
            <a:avLst/>
          </a:prstGeom>
          <a:noFill/>
        </p:spPr>
        <p:txBody>
          <a:bodyPr wrap="square">
            <a:spAutoFit/>
          </a:bodyPr>
          <a:lstStyle/>
          <a:p>
            <a:r>
              <a:rPr lang="en-US" sz="2400" b="0" i="0" dirty="0">
                <a:solidFill>
                  <a:schemeClr val="bg1"/>
                </a:solidFill>
                <a:effectLst/>
                <a:latin typeface="Inter"/>
              </a:rPr>
              <a:t>One-way data binding means that a UI element can’t affect a component’s state.</a:t>
            </a:r>
            <a:endParaRPr lang="en-US" sz="2400" dirty="0">
              <a:solidFill>
                <a:schemeClr val="bg1"/>
              </a:solidFill>
            </a:endParaRPr>
          </a:p>
        </p:txBody>
      </p:sp>
      <p:pic>
        <p:nvPicPr>
          <p:cNvPr id="377" name="Picture 2">
            <a:extLst>
              <a:ext uri="{FF2B5EF4-FFF2-40B4-BE49-F238E27FC236}">
                <a16:creationId xmlns:a16="http://schemas.microsoft.com/office/drawing/2014/main" id="{E7025AF7-59E7-4B5C-BA4D-DBF0108EB6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0779" y="3246823"/>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378" name="Picture 4">
            <a:extLst>
              <a:ext uri="{FF2B5EF4-FFF2-40B4-BE49-F238E27FC236}">
                <a16:creationId xmlns:a16="http://schemas.microsoft.com/office/drawing/2014/main" id="{1210CEBB-E764-4532-9D54-8EB3496F16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2695" y="3283200"/>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50668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Background">
            <a:extLst>
              <a:ext uri="{FF2B5EF4-FFF2-40B4-BE49-F238E27FC236}">
                <a16:creationId xmlns:a16="http://schemas.microsoft.com/office/drawing/2014/main" id="{7C5310C1-1F32-7A45-B86E-28B8FC6E4FE8}"/>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4475476" y="1169743"/>
            <a:ext cx="3206461" cy="2488577"/>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00256" y="2915652"/>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4</a:t>
            </a:r>
          </a:p>
        </p:txBody>
      </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en-US" sz="2400" b="1" dirty="0">
                <a:solidFill>
                  <a:schemeClr val="bg1"/>
                </a:solidFill>
                <a:latin typeface="Century Gothic" panose="020B0502020202020204" pitchFamily="34" charset="0"/>
              </a:rPr>
              <a:t> 3</a:t>
            </a:r>
            <a:r>
              <a:rPr lang="vi-VN" sz="2400" b="1" dirty="0">
                <a:solidFill>
                  <a:schemeClr val="bg1"/>
                </a:solidFill>
                <a:latin typeface="Century Gothic" panose="020B0502020202020204" pitchFamily="34" charset="0"/>
              </a:rPr>
              <a:t> Language</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241218" y="1169743"/>
            <a:ext cx="1861495" cy="1436220"/>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351584" y="2915652"/>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grpSp>
        <p:nvGrpSpPr>
          <p:cNvPr id="3" name="Group 2">
            <a:extLst>
              <a:ext uri="{FF2B5EF4-FFF2-40B4-BE49-F238E27FC236}">
                <a16:creationId xmlns:a16="http://schemas.microsoft.com/office/drawing/2014/main" id="{4BB5C44B-8B17-134A-87B8-90BAAF99130E}"/>
              </a:ext>
            </a:extLst>
          </p:cNvPr>
          <p:cNvGrpSpPr/>
          <p:nvPr/>
        </p:nvGrpSpPr>
        <p:grpSpPr>
          <a:xfrm>
            <a:off x="10540983" y="1169743"/>
            <a:ext cx="1850528" cy="1436220"/>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94258"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grpSp>
        <p:nvGrpSpPr>
          <p:cNvPr id="2" name="Group 1">
            <a:extLst>
              <a:ext uri="{FF2B5EF4-FFF2-40B4-BE49-F238E27FC236}">
                <a16:creationId xmlns:a16="http://schemas.microsoft.com/office/drawing/2014/main" id="{65E5232F-FD0A-7144-8B9C-A890C2D10B57}"/>
              </a:ext>
            </a:extLst>
          </p:cNvPr>
          <p:cNvGrpSpPr/>
          <p:nvPr/>
        </p:nvGrpSpPr>
        <p:grpSpPr>
          <a:xfrm>
            <a:off x="8076140" y="1169743"/>
            <a:ext cx="2070639" cy="1607053"/>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 name="Group 46">
            <a:extLst>
              <a:ext uri="{FF2B5EF4-FFF2-40B4-BE49-F238E27FC236}">
                <a16:creationId xmlns:a16="http://schemas.microsoft.com/office/drawing/2014/main" id="{51BD9ADB-0B62-5A41-8C83-2088F89EE2D7}"/>
              </a:ext>
            </a:extLst>
          </p:cNvPr>
          <p:cNvGrpSpPr/>
          <p:nvPr/>
        </p:nvGrpSpPr>
        <p:grpSpPr>
          <a:xfrm>
            <a:off x="2014480" y="1169743"/>
            <a:ext cx="2066793" cy="1604069"/>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482" name="TextBox 481">
            <a:extLst>
              <a:ext uri="{FF2B5EF4-FFF2-40B4-BE49-F238E27FC236}">
                <a16:creationId xmlns:a16="http://schemas.microsoft.com/office/drawing/2014/main" id="{5F4C0C03-9C54-F343-83DE-D4F5F3D27661}"/>
              </a:ext>
            </a:extLst>
          </p:cNvPr>
          <p:cNvSpPr txBox="1"/>
          <p:nvPr/>
        </p:nvSpPr>
        <p:spPr>
          <a:xfrm>
            <a:off x="-2095389" y="2771636"/>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5</a:t>
            </a:r>
          </a:p>
        </p:txBody>
      </p:sp>
      <p:grpSp>
        <p:nvGrpSpPr>
          <p:cNvPr id="483" name="Group 482">
            <a:extLst>
              <a:ext uri="{FF2B5EF4-FFF2-40B4-BE49-F238E27FC236}">
                <a16:creationId xmlns:a16="http://schemas.microsoft.com/office/drawing/2014/main" id="{9FEBE752-0C6E-0C4F-9EF9-C81D7D1DDB92}"/>
              </a:ext>
            </a:extLst>
          </p:cNvPr>
          <p:cNvGrpSpPr/>
          <p:nvPr/>
        </p:nvGrpSpPr>
        <p:grpSpPr>
          <a:xfrm>
            <a:off x="-2372129" y="1169743"/>
            <a:ext cx="1850528" cy="1436220"/>
            <a:chOff x="2009765" y="1124744"/>
            <a:chExt cx="2070643" cy="1607054"/>
          </a:xfrm>
        </p:grpSpPr>
        <p:sp>
          <p:nvSpPr>
            <p:cNvPr id="484" name="Rounded Rectangle 483">
              <a:extLst>
                <a:ext uri="{FF2B5EF4-FFF2-40B4-BE49-F238E27FC236}">
                  <a16:creationId xmlns:a16="http://schemas.microsoft.com/office/drawing/2014/main" id="{82B6A949-8FEB-A04F-9290-3A9411BA760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5" name="Group 484">
              <a:extLst>
                <a:ext uri="{FF2B5EF4-FFF2-40B4-BE49-F238E27FC236}">
                  <a16:creationId xmlns:a16="http://schemas.microsoft.com/office/drawing/2014/main" id="{654AC7E7-3A04-1340-9759-C2EA97316600}"/>
                </a:ext>
              </a:extLst>
            </p:cNvPr>
            <p:cNvGrpSpPr/>
            <p:nvPr/>
          </p:nvGrpSpPr>
          <p:grpSpPr>
            <a:xfrm>
              <a:off x="2566755" y="1263134"/>
              <a:ext cx="1513653" cy="1468664"/>
              <a:chOff x="4444521" y="3962660"/>
              <a:chExt cx="1899045" cy="1842601"/>
            </a:xfrm>
          </p:grpSpPr>
          <p:grpSp>
            <p:nvGrpSpPr>
              <p:cNvPr id="486" name="Graphic 2">
                <a:extLst>
                  <a:ext uri="{FF2B5EF4-FFF2-40B4-BE49-F238E27FC236}">
                    <a16:creationId xmlns:a16="http://schemas.microsoft.com/office/drawing/2014/main" id="{7219F1C5-AB5D-1B42-B76F-8CE79168EE06}"/>
                  </a:ext>
                </a:extLst>
              </p:cNvPr>
              <p:cNvGrpSpPr/>
              <p:nvPr/>
            </p:nvGrpSpPr>
            <p:grpSpPr>
              <a:xfrm>
                <a:off x="4444521" y="3962660"/>
                <a:ext cx="1899045" cy="1842601"/>
                <a:chOff x="8077436" y="5628226"/>
                <a:chExt cx="1210486" cy="1174508"/>
              </a:xfrm>
            </p:grpSpPr>
            <p:sp>
              <p:nvSpPr>
                <p:cNvPr id="488" name="Freeform 487">
                  <a:extLst>
                    <a:ext uri="{FF2B5EF4-FFF2-40B4-BE49-F238E27FC236}">
                      <a16:creationId xmlns:a16="http://schemas.microsoft.com/office/drawing/2014/main" id="{05C82998-E685-724B-A441-E3A3E04BF68A}"/>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489" name="Graphic 2">
                  <a:extLst>
                    <a:ext uri="{FF2B5EF4-FFF2-40B4-BE49-F238E27FC236}">
                      <a16:creationId xmlns:a16="http://schemas.microsoft.com/office/drawing/2014/main" id="{A683BD3B-79C6-7E46-966E-FD9EC6904748}"/>
                    </a:ext>
                  </a:extLst>
                </p:cNvPr>
                <p:cNvGrpSpPr/>
                <p:nvPr/>
              </p:nvGrpSpPr>
              <p:grpSpPr>
                <a:xfrm>
                  <a:off x="8077608" y="5628226"/>
                  <a:ext cx="939780" cy="960885"/>
                  <a:chOff x="8077608" y="5628226"/>
                  <a:chExt cx="939780" cy="960885"/>
                </a:xfrm>
              </p:grpSpPr>
              <p:sp>
                <p:nvSpPr>
                  <p:cNvPr id="490" name="Freeform 489">
                    <a:extLst>
                      <a:ext uri="{FF2B5EF4-FFF2-40B4-BE49-F238E27FC236}">
                        <a16:creationId xmlns:a16="http://schemas.microsoft.com/office/drawing/2014/main" id="{5F09042B-AFDA-FA4A-A63F-4010EE10CD64}"/>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491" name="Freeform 490">
                    <a:extLst>
                      <a:ext uri="{FF2B5EF4-FFF2-40B4-BE49-F238E27FC236}">
                        <a16:creationId xmlns:a16="http://schemas.microsoft.com/office/drawing/2014/main" id="{7D99DCF9-A988-1144-AC52-3DD9117AE70F}"/>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492" name="Freeform 491">
                    <a:extLst>
                      <a:ext uri="{FF2B5EF4-FFF2-40B4-BE49-F238E27FC236}">
                        <a16:creationId xmlns:a16="http://schemas.microsoft.com/office/drawing/2014/main" id="{2F91924B-700C-2A40-A24E-A14D1318BD51}"/>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3" name="Freeform 492">
                    <a:extLst>
                      <a:ext uri="{FF2B5EF4-FFF2-40B4-BE49-F238E27FC236}">
                        <a16:creationId xmlns:a16="http://schemas.microsoft.com/office/drawing/2014/main" id="{7299F713-C5AC-DA44-A18E-C00781A8082E}"/>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4" name="Freeform 493">
                    <a:extLst>
                      <a:ext uri="{FF2B5EF4-FFF2-40B4-BE49-F238E27FC236}">
                        <a16:creationId xmlns:a16="http://schemas.microsoft.com/office/drawing/2014/main" id="{275966D0-62A0-F94E-84B8-1CE2832C9716}"/>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5" name="Freeform 494">
                    <a:extLst>
                      <a:ext uri="{FF2B5EF4-FFF2-40B4-BE49-F238E27FC236}">
                        <a16:creationId xmlns:a16="http://schemas.microsoft.com/office/drawing/2014/main" id="{A536D9A5-E33A-D547-A64D-1BB68ADAC8D0}"/>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496" name="Freeform 495">
                    <a:extLst>
                      <a:ext uri="{FF2B5EF4-FFF2-40B4-BE49-F238E27FC236}">
                        <a16:creationId xmlns:a16="http://schemas.microsoft.com/office/drawing/2014/main" id="{52DBC4B3-1EC8-5448-83E3-B99F64775C08}"/>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497" name="Freeform 496">
                    <a:extLst>
                      <a:ext uri="{FF2B5EF4-FFF2-40B4-BE49-F238E27FC236}">
                        <a16:creationId xmlns:a16="http://schemas.microsoft.com/office/drawing/2014/main" id="{6BE65792-D0AD-5C45-ACC0-F08BB2091C17}"/>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498" name="Freeform 497">
                    <a:extLst>
                      <a:ext uri="{FF2B5EF4-FFF2-40B4-BE49-F238E27FC236}">
                        <a16:creationId xmlns:a16="http://schemas.microsoft.com/office/drawing/2014/main" id="{7BFEFC5B-CA8F-A440-9535-11E73B3EC4B1}"/>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499" name="Freeform 498">
                    <a:extLst>
                      <a:ext uri="{FF2B5EF4-FFF2-40B4-BE49-F238E27FC236}">
                        <a16:creationId xmlns:a16="http://schemas.microsoft.com/office/drawing/2014/main" id="{8C393BC7-770F-5E47-8FC5-B502CCF7FEEA}"/>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500" name="Freeform 499">
                    <a:extLst>
                      <a:ext uri="{FF2B5EF4-FFF2-40B4-BE49-F238E27FC236}">
                        <a16:creationId xmlns:a16="http://schemas.microsoft.com/office/drawing/2014/main" id="{89DAC90C-FA93-D049-9F23-328479157CC8}"/>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501" name="Freeform 500">
                    <a:extLst>
                      <a:ext uri="{FF2B5EF4-FFF2-40B4-BE49-F238E27FC236}">
                        <a16:creationId xmlns:a16="http://schemas.microsoft.com/office/drawing/2014/main" id="{208B0DFD-382E-3449-AB27-CF0D8C1591F8}"/>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502" name="Freeform 501">
                    <a:extLst>
                      <a:ext uri="{FF2B5EF4-FFF2-40B4-BE49-F238E27FC236}">
                        <a16:creationId xmlns:a16="http://schemas.microsoft.com/office/drawing/2014/main" id="{BF6EC66D-F5FF-AF4E-B69F-BC3AECD6D578}"/>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503" name="Freeform 502">
                    <a:extLst>
                      <a:ext uri="{FF2B5EF4-FFF2-40B4-BE49-F238E27FC236}">
                        <a16:creationId xmlns:a16="http://schemas.microsoft.com/office/drawing/2014/main" id="{8DAAB092-15E8-594E-9E1A-DCBC42E18E7B}"/>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504" name="Freeform 503">
                    <a:extLst>
                      <a:ext uri="{FF2B5EF4-FFF2-40B4-BE49-F238E27FC236}">
                        <a16:creationId xmlns:a16="http://schemas.microsoft.com/office/drawing/2014/main" id="{9232CC1E-E8D6-3440-89AA-876030EA8E4F}"/>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505" name="Freeform 504">
                    <a:extLst>
                      <a:ext uri="{FF2B5EF4-FFF2-40B4-BE49-F238E27FC236}">
                        <a16:creationId xmlns:a16="http://schemas.microsoft.com/office/drawing/2014/main" id="{2774B64C-EC7E-A848-B446-B694DE5F59F9}"/>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6" name="Freeform 505">
                    <a:extLst>
                      <a:ext uri="{FF2B5EF4-FFF2-40B4-BE49-F238E27FC236}">
                        <a16:creationId xmlns:a16="http://schemas.microsoft.com/office/drawing/2014/main" id="{C25602D7-5F82-5545-ACE4-33CA1B1DC03B}"/>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7" name="Freeform 506">
                    <a:extLst>
                      <a:ext uri="{FF2B5EF4-FFF2-40B4-BE49-F238E27FC236}">
                        <a16:creationId xmlns:a16="http://schemas.microsoft.com/office/drawing/2014/main" id="{D0913100-B950-1F40-923D-E6391582F3FA}"/>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8" name="Freeform 507">
                    <a:extLst>
                      <a:ext uri="{FF2B5EF4-FFF2-40B4-BE49-F238E27FC236}">
                        <a16:creationId xmlns:a16="http://schemas.microsoft.com/office/drawing/2014/main" id="{2DD613F4-7086-2B4C-BFCE-111BBF241D88}"/>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09" name="Freeform 508">
                    <a:extLst>
                      <a:ext uri="{FF2B5EF4-FFF2-40B4-BE49-F238E27FC236}">
                        <a16:creationId xmlns:a16="http://schemas.microsoft.com/office/drawing/2014/main" id="{9B904114-0D72-DD47-88C5-42B19E9E6FC9}"/>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0" name="Freeform 509">
                    <a:extLst>
                      <a:ext uri="{FF2B5EF4-FFF2-40B4-BE49-F238E27FC236}">
                        <a16:creationId xmlns:a16="http://schemas.microsoft.com/office/drawing/2014/main" id="{61D5A167-E1D7-634B-8097-D4473EAC51F6}"/>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1" name="Freeform 510">
                    <a:extLst>
                      <a:ext uri="{FF2B5EF4-FFF2-40B4-BE49-F238E27FC236}">
                        <a16:creationId xmlns:a16="http://schemas.microsoft.com/office/drawing/2014/main" id="{5971CF8E-53DA-234E-A286-21F8120FAC6D}"/>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2" name="Freeform 511">
                    <a:extLst>
                      <a:ext uri="{FF2B5EF4-FFF2-40B4-BE49-F238E27FC236}">
                        <a16:creationId xmlns:a16="http://schemas.microsoft.com/office/drawing/2014/main" id="{B20B4C79-5D77-314A-9318-0C2E4B763139}"/>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3" name="Freeform 512">
                    <a:extLst>
                      <a:ext uri="{FF2B5EF4-FFF2-40B4-BE49-F238E27FC236}">
                        <a16:creationId xmlns:a16="http://schemas.microsoft.com/office/drawing/2014/main" id="{0FF40433-BD0E-904D-86B3-01951DD506A3}"/>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4" name="Freeform 513">
                    <a:extLst>
                      <a:ext uri="{FF2B5EF4-FFF2-40B4-BE49-F238E27FC236}">
                        <a16:creationId xmlns:a16="http://schemas.microsoft.com/office/drawing/2014/main" id="{6E9BA33F-B39A-EA47-BA7F-8C899D6A7633}"/>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5" name="Freeform 514">
                    <a:extLst>
                      <a:ext uri="{FF2B5EF4-FFF2-40B4-BE49-F238E27FC236}">
                        <a16:creationId xmlns:a16="http://schemas.microsoft.com/office/drawing/2014/main" id="{CB1BF8A7-7139-8742-94AF-2C3F075DFCC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6" name="Freeform 515">
                    <a:extLst>
                      <a:ext uri="{FF2B5EF4-FFF2-40B4-BE49-F238E27FC236}">
                        <a16:creationId xmlns:a16="http://schemas.microsoft.com/office/drawing/2014/main" id="{3F65A299-D57C-1447-BDD0-7479290C3656}"/>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7" name="Freeform 516">
                    <a:extLst>
                      <a:ext uri="{FF2B5EF4-FFF2-40B4-BE49-F238E27FC236}">
                        <a16:creationId xmlns:a16="http://schemas.microsoft.com/office/drawing/2014/main" id="{F7738D8D-24AE-784A-B8D3-980622A3A9E4}"/>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8" name="Freeform 517">
                    <a:extLst>
                      <a:ext uri="{FF2B5EF4-FFF2-40B4-BE49-F238E27FC236}">
                        <a16:creationId xmlns:a16="http://schemas.microsoft.com/office/drawing/2014/main" id="{7532C759-3108-D049-8192-F92879C6D40C}"/>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19" name="Freeform 518">
                    <a:extLst>
                      <a:ext uri="{FF2B5EF4-FFF2-40B4-BE49-F238E27FC236}">
                        <a16:creationId xmlns:a16="http://schemas.microsoft.com/office/drawing/2014/main" id="{7BF49B6D-6744-4C44-A427-9B63C3EA6A9B}"/>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520" name="Freeform 519">
                    <a:extLst>
                      <a:ext uri="{FF2B5EF4-FFF2-40B4-BE49-F238E27FC236}">
                        <a16:creationId xmlns:a16="http://schemas.microsoft.com/office/drawing/2014/main" id="{F81DACCC-C0FA-6947-A8B3-E8078FDB9740}"/>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521" name="Freeform 520">
                    <a:extLst>
                      <a:ext uri="{FF2B5EF4-FFF2-40B4-BE49-F238E27FC236}">
                        <a16:creationId xmlns:a16="http://schemas.microsoft.com/office/drawing/2014/main" id="{F91D9AAB-14C2-FF44-89DD-4574FED6C66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522" name="Freeform 521">
                    <a:extLst>
                      <a:ext uri="{FF2B5EF4-FFF2-40B4-BE49-F238E27FC236}">
                        <a16:creationId xmlns:a16="http://schemas.microsoft.com/office/drawing/2014/main" id="{D8DCC692-925D-3F4D-9D48-FDE3142F4E4E}"/>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3" name="Freeform 522">
                    <a:extLst>
                      <a:ext uri="{FF2B5EF4-FFF2-40B4-BE49-F238E27FC236}">
                        <a16:creationId xmlns:a16="http://schemas.microsoft.com/office/drawing/2014/main" id="{34E0D729-B760-2D46-9515-AA54435EA90F}"/>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4" name="Freeform 523">
                    <a:extLst>
                      <a:ext uri="{FF2B5EF4-FFF2-40B4-BE49-F238E27FC236}">
                        <a16:creationId xmlns:a16="http://schemas.microsoft.com/office/drawing/2014/main" id="{4AECF084-8EAB-CB4C-BDE4-E55A8BAA2862}"/>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525" name="Freeform 524">
                    <a:extLst>
                      <a:ext uri="{FF2B5EF4-FFF2-40B4-BE49-F238E27FC236}">
                        <a16:creationId xmlns:a16="http://schemas.microsoft.com/office/drawing/2014/main" id="{02F750F3-56AF-AA40-BAEF-3D1E4C0B9E83}"/>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526" name="Freeform 525">
                    <a:extLst>
                      <a:ext uri="{FF2B5EF4-FFF2-40B4-BE49-F238E27FC236}">
                        <a16:creationId xmlns:a16="http://schemas.microsoft.com/office/drawing/2014/main" id="{5A039E77-6E0C-1343-87EE-20AE7439CC00}"/>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527" name="Freeform 526">
                    <a:extLst>
                      <a:ext uri="{FF2B5EF4-FFF2-40B4-BE49-F238E27FC236}">
                        <a16:creationId xmlns:a16="http://schemas.microsoft.com/office/drawing/2014/main" id="{6D15ECA8-26E9-674A-B2B7-18639E34D31F}"/>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528" name="Freeform 527">
                    <a:extLst>
                      <a:ext uri="{FF2B5EF4-FFF2-40B4-BE49-F238E27FC236}">
                        <a16:creationId xmlns:a16="http://schemas.microsoft.com/office/drawing/2014/main" id="{34317117-ABAA-494A-A16E-4B3B1CA4DE38}"/>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529" name="Freeform 528">
                    <a:extLst>
                      <a:ext uri="{FF2B5EF4-FFF2-40B4-BE49-F238E27FC236}">
                        <a16:creationId xmlns:a16="http://schemas.microsoft.com/office/drawing/2014/main" id="{17EA5B5D-2488-FA4E-BE11-B3A9F55C47FF}"/>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530" name="Freeform 529">
                    <a:extLst>
                      <a:ext uri="{FF2B5EF4-FFF2-40B4-BE49-F238E27FC236}">
                        <a16:creationId xmlns:a16="http://schemas.microsoft.com/office/drawing/2014/main" id="{2381DC7C-47E3-3440-875D-CABF70CEFCEC}"/>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531" name="Freeform 530">
                    <a:extLst>
                      <a:ext uri="{FF2B5EF4-FFF2-40B4-BE49-F238E27FC236}">
                        <a16:creationId xmlns:a16="http://schemas.microsoft.com/office/drawing/2014/main" id="{5FD34B5B-629F-DF47-A787-54B45A5BB727}"/>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2" name="Freeform 531">
                    <a:extLst>
                      <a:ext uri="{FF2B5EF4-FFF2-40B4-BE49-F238E27FC236}">
                        <a16:creationId xmlns:a16="http://schemas.microsoft.com/office/drawing/2014/main" id="{15120567-DCB2-5A48-9226-4D5F212B1424}"/>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3" name="Freeform 532">
                    <a:extLst>
                      <a:ext uri="{FF2B5EF4-FFF2-40B4-BE49-F238E27FC236}">
                        <a16:creationId xmlns:a16="http://schemas.microsoft.com/office/drawing/2014/main" id="{9CE5FD56-5310-AC49-A21F-C86F52A0488E}"/>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4" name="Freeform 533">
                    <a:extLst>
                      <a:ext uri="{FF2B5EF4-FFF2-40B4-BE49-F238E27FC236}">
                        <a16:creationId xmlns:a16="http://schemas.microsoft.com/office/drawing/2014/main" id="{F8FEDA90-23C9-9A47-B3A9-54997A5C58A3}"/>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5" name="Freeform 534">
                    <a:extLst>
                      <a:ext uri="{FF2B5EF4-FFF2-40B4-BE49-F238E27FC236}">
                        <a16:creationId xmlns:a16="http://schemas.microsoft.com/office/drawing/2014/main" id="{3DE15044-7A82-8A47-A15A-5D142E10CA01}"/>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536" name="Freeform 535">
                    <a:extLst>
                      <a:ext uri="{FF2B5EF4-FFF2-40B4-BE49-F238E27FC236}">
                        <a16:creationId xmlns:a16="http://schemas.microsoft.com/office/drawing/2014/main" id="{669E1184-F18B-C74B-94DD-976B86553501}"/>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537" name="Freeform 536">
                    <a:extLst>
                      <a:ext uri="{FF2B5EF4-FFF2-40B4-BE49-F238E27FC236}">
                        <a16:creationId xmlns:a16="http://schemas.microsoft.com/office/drawing/2014/main" id="{C3E1C9B0-A7AE-3D45-8BDB-C99A1789746A}"/>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8" name="Freeform 537">
                    <a:extLst>
                      <a:ext uri="{FF2B5EF4-FFF2-40B4-BE49-F238E27FC236}">
                        <a16:creationId xmlns:a16="http://schemas.microsoft.com/office/drawing/2014/main" id="{A4CD6709-3853-214A-BA19-A07F1C4C7DFE}"/>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39" name="Freeform 538">
                    <a:extLst>
                      <a:ext uri="{FF2B5EF4-FFF2-40B4-BE49-F238E27FC236}">
                        <a16:creationId xmlns:a16="http://schemas.microsoft.com/office/drawing/2014/main" id="{72E80604-7277-3D40-90B9-0D7E6681C883}"/>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0" name="Freeform 539">
                    <a:extLst>
                      <a:ext uri="{FF2B5EF4-FFF2-40B4-BE49-F238E27FC236}">
                        <a16:creationId xmlns:a16="http://schemas.microsoft.com/office/drawing/2014/main" id="{0DEE7E8D-12CF-C944-82CC-D2FB27BE8A0D}"/>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1" name="Freeform 540">
                    <a:extLst>
                      <a:ext uri="{FF2B5EF4-FFF2-40B4-BE49-F238E27FC236}">
                        <a16:creationId xmlns:a16="http://schemas.microsoft.com/office/drawing/2014/main" id="{72B0C653-7EE2-7C42-BB2D-A5D033B35F9E}"/>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542" name="Freeform 541">
                    <a:extLst>
                      <a:ext uri="{FF2B5EF4-FFF2-40B4-BE49-F238E27FC236}">
                        <a16:creationId xmlns:a16="http://schemas.microsoft.com/office/drawing/2014/main" id="{94E9D7F2-B1D1-6E4E-A8BE-490F19571F36}"/>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543" name="Freeform 542">
                    <a:extLst>
                      <a:ext uri="{FF2B5EF4-FFF2-40B4-BE49-F238E27FC236}">
                        <a16:creationId xmlns:a16="http://schemas.microsoft.com/office/drawing/2014/main" id="{50876FFC-3439-3941-860E-9AB0A29F0C89}"/>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544" name="Freeform 543">
                    <a:extLst>
                      <a:ext uri="{FF2B5EF4-FFF2-40B4-BE49-F238E27FC236}">
                        <a16:creationId xmlns:a16="http://schemas.microsoft.com/office/drawing/2014/main" id="{7ED04C70-4EC6-734C-941B-2ABC3E2CEC69}"/>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545" name="Freeform 544">
                    <a:extLst>
                      <a:ext uri="{FF2B5EF4-FFF2-40B4-BE49-F238E27FC236}">
                        <a16:creationId xmlns:a16="http://schemas.microsoft.com/office/drawing/2014/main" id="{C89A9B4D-98AE-C84F-AC29-207EBDD8E603}"/>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546" name="Freeform 545">
                    <a:extLst>
                      <a:ext uri="{FF2B5EF4-FFF2-40B4-BE49-F238E27FC236}">
                        <a16:creationId xmlns:a16="http://schemas.microsoft.com/office/drawing/2014/main" id="{66452B3D-9171-2546-8466-E974CE9F8890}"/>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547" name="Freeform 546">
                    <a:extLst>
                      <a:ext uri="{FF2B5EF4-FFF2-40B4-BE49-F238E27FC236}">
                        <a16:creationId xmlns:a16="http://schemas.microsoft.com/office/drawing/2014/main" id="{4EDCF005-0E0D-4D49-8A2B-548544AA199A}"/>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548" name="Freeform 547">
                    <a:extLst>
                      <a:ext uri="{FF2B5EF4-FFF2-40B4-BE49-F238E27FC236}">
                        <a16:creationId xmlns:a16="http://schemas.microsoft.com/office/drawing/2014/main" id="{E4575DD3-1705-754F-A9D5-4AD86C827F49}"/>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549" name="Freeform 548">
                    <a:extLst>
                      <a:ext uri="{FF2B5EF4-FFF2-40B4-BE49-F238E27FC236}">
                        <a16:creationId xmlns:a16="http://schemas.microsoft.com/office/drawing/2014/main" id="{A5A0B8FB-285A-BB47-8124-A21C007E5DE5}"/>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487" name="Rounded Rectangle 486">
                <a:extLst>
                  <a:ext uri="{FF2B5EF4-FFF2-40B4-BE49-F238E27FC236}">
                    <a16:creationId xmlns:a16="http://schemas.microsoft.com/office/drawing/2014/main" id="{5276F0C1-A53C-0C45-9685-A6A32811866A}"/>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550" name="Group 549">
            <a:extLst>
              <a:ext uri="{FF2B5EF4-FFF2-40B4-BE49-F238E27FC236}">
                <a16:creationId xmlns:a16="http://schemas.microsoft.com/office/drawing/2014/main" id="{B32B4A61-A56C-C444-837E-414528FE37AB}"/>
              </a:ext>
            </a:extLst>
          </p:cNvPr>
          <p:cNvGrpSpPr/>
          <p:nvPr/>
        </p:nvGrpSpPr>
        <p:grpSpPr>
          <a:xfrm>
            <a:off x="12716499" y="1169743"/>
            <a:ext cx="1861495" cy="1436220"/>
            <a:chOff x="4480349" y="1124744"/>
            <a:chExt cx="3225468" cy="2488581"/>
          </a:xfrm>
        </p:grpSpPr>
        <p:sp>
          <p:nvSpPr>
            <p:cNvPr id="551" name="Rounded Rectangle 550">
              <a:extLst>
                <a:ext uri="{FF2B5EF4-FFF2-40B4-BE49-F238E27FC236}">
                  <a16:creationId xmlns:a16="http://schemas.microsoft.com/office/drawing/2014/main" id="{E745E0BE-EEFE-724B-9B98-99C941D2FA57}"/>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52" name="Group 551">
              <a:extLst>
                <a:ext uri="{FF2B5EF4-FFF2-40B4-BE49-F238E27FC236}">
                  <a16:creationId xmlns:a16="http://schemas.microsoft.com/office/drawing/2014/main" id="{B120B830-72DF-0F47-B425-3C0D02F465A2}"/>
                </a:ext>
              </a:extLst>
            </p:cNvPr>
            <p:cNvGrpSpPr/>
            <p:nvPr/>
          </p:nvGrpSpPr>
          <p:grpSpPr>
            <a:xfrm>
              <a:off x="5450880" y="1422951"/>
              <a:ext cx="2254937" cy="2190374"/>
              <a:chOff x="7350461" y="4030638"/>
              <a:chExt cx="1826930" cy="1774622"/>
            </a:xfrm>
          </p:grpSpPr>
          <p:grpSp>
            <p:nvGrpSpPr>
              <p:cNvPr id="553" name="Graphic 2">
                <a:extLst>
                  <a:ext uri="{FF2B5EF4-FFF2-40B4-BE49-F238E27FC236}">
                    <a16:creationId xmlns:a16="http://schemas.microsoft.com/office/drawing/2014/main" id="{AD0CD078-FE4B-B841-AC9A-79563BA6D33A}"/>
                  </a:ext>
                </a:extLst>
              </p:cNvPr>
              <p:cNvGrpSpPr/>
              <p:nvPr/>
            </p:nvGrpSpPr>
            <p:grpSpPr>
              <a:xfrm>
                <a:off x="7350461" y="4030638"/>
                <a:ext cx="1826930" cy="1774622"/>
                <a:chOff x="8094938" y="3820262"/>
                <a:chExt cx="1208884" cy="1174272"/>
              </a:xfrm>
            </p:grpSpPr>
            <p:sp>
              <p:nvSpPr>
                <p:cNvPr id="555" name="Freeform 554">
                  <a:extLst>
                    <a:ext uri="{FF2B5EF4-FFF2-40B4-BE49-F238E27FC236}">
                      <a16:creationId xmlns:a16="http://schemas.microsoft.com/office/drawing/2014/main" id="{1F12F982-5FCC-9543-A0BB-15D4CF5930D8}"/>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556" name="Graphic 2">
                  <a:extLst>
                    <a:ext uri="{FF2B5EF4-FFF2-40B4-BE49-F238E27FC236}">
                      <a16:creationId xmlns:a16="http://schemas.microsoft.com/office/drawing/2014/main" id="{7D671C42-D17E-7E48-8D30-BF1D83C346B7}"/>
                    </a:ext>
                  </a:extLst>
                </p:cNvPr>
                <p:cNvGrpSpPr/>
                <p:nvPr/>
              </p:nvGrpSpPr>
              <p:grpSpPr>
                <a:xfrm>
                  <a:off x="8094938" y="3820262"/>
                  <a:ext cx="781564" cy="944904"/>
                  <a:chOff x="8094938" y="3820262"/>
                  <a:chExt cx="781564" cy="944904"/>
                </a:xfrm>
              </p:grpSpPr>
              <p:sp>
                <p:nvSpPr>
                  <p:cNvPr id="557" name="Freeform 556">
                    <a:extLst>
                      <a:ext uri="{FF2B5EF4-FFF2-40B4-BE49-F238E27FC236}">
                        <a16:creationId xmlns:a16="http://schemas.microsoft.com/office/drawing/2014/main" id="{51277065-6D77-304D-B008-934383799AA9}"/>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558" name="Freeform 557">
                    <a:extLst>
                      <a:ext uri="{FF2B5EF4-FFF2-40B4-BE49-F238E27FC236}">
                        <a16:creationId xmlns:a16="http://schemas.microsoft.com/office/drawing/2014/main" id="{B8F3ED41-AFC7-CD41-A139-22B78CA49E04}"/>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559" name="Freeform 558">
                    <a:extLst>
                      <a:ext uri="{FF2B5EF4-FFF2-40B4-BE49-F238E27FC236}">
                        <a16:creationId xmlns:a16="http://schemas.microsoft.com/office/drawing/2014/main" id="{22B8D02A-7AE5-1F4D-AF07-60BA2A4CBD9B}"/>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560" name="Freeform 559">
                    <a:extLst>
                      <a:ext uri="{FF2B5EF4-FFF2-40B4-BE49-F238E27FC236}">
                        <a16:creationId xmlns:a16="http://schemas.microsoft.com/office/drawing/2014/main" id="{9CDC6633-5CEA-F64E-8E16-5815EC8BC46B}"/>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61" name="Freeform 560">
                    <a:extLst>
                      <a:ext uri="{FF2B5EF4-FFF2-40B4-BE49-F238E27FC236}">
                        <a16:creationId xmlns:a16="http://schemas.microsoft.com/office/drawing/2014/main" id="{96BE1A34-0138-9A4E-BFD8-F12B8CCB6190}"/>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62" name="Freeform 561">
                    <a:extLst>
                      <a:ext uri="{FF2B5EF4-FFF2-40B4-BE49-F238E27FC236}">
                        <a16:creationId xmlns:a16="http://schemas.microsoft.com/office/drawing/2014/main" id="{AC9EBACF-C9CF-7141-A978-0DB9DC810FE4}"/>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3" name="Freeform 562">
                    <a:extLst>
                      <a:ext uri="{FF2B5EF4-FFF2-40B4-BE49-F238E27FC236}">
                        <a16:creationId xmlns:a16="http://schemas.microsoft.com/office/drawing/2014/main" id="{EB13E9D0-2F2C-0649-A236-B612D9E9F146}"/>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4" name="Freeform 563">
                    <a:extLst>
                      <a:ext uri="{FF2B5EF4-FFF2-40B4-BE49-F238E27FC236}">
                        <a16:creationId xmlns:a16="http://schemas.microsoft.com/office/drawing/2014/main" id="{C90632C9-E1B8-AA49-A1AA-E043308D9E25}"/>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5" name="Freeform 564">
                    <a:extLst>
                      <a:ext uri="{FF2B5EF4-FFF2-40B4-BE49-F238E27FC236}">
                        <a16:creationId xmlns:a16="http://schemas.microsoft.com/office/drawing/2014/main" id="{B7D07648-CB23-A140-9909-5046D674363E}"/>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6" name="Freeform 565">
                    <a:extLst>
                      <a:ext uri="{FF2B5EF4-FFF2-40B4-BE49-F238E27FC236}">
                        <a16:creationId xmlns:a16="http://schemas.microsoft.com/office/drawing/2014/main" id="{39DAAE43-7536-C54B-8090-96097FCA72A8}"/>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7" name="Freeform 566">
                    <a:extLst>
                      <a:ext uri="{FF2B5EF4-FFF2-40B4-BE49-F238E27FC236}">
                        <a16:creationId xmlns:a16="http://schemas.microsoft.com/office/drawing/2014/main" id="{AAA0BE75-987E-F144-979C-E240592B460E}"/>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68" name="Freeform 567">
                    <a:extLst>
                      <a:ext uri="{FF2B5EF4-FFF2-40B4-BE49-F238E27FC236}">
                        <a16:creationId xmlns:a16="http://schemas.microsoft.com/office/drawing/2014/main" id="{BC01DBDD-D39A-644C-92A2-856A45B0B2AD}"/>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569" name="Freeform 568">
                    <a:extLst>
                      <a:ext uri="{FF2B5EF4-FFF2-40B4-BE49-F238E27FC236}">
                        <a16:creationId xmlns:a16="http://schemas.microsoft.com/office/drawing/2014/main" id="{75DCF30B-5F7A-974C-A630-251C898DE13B}"/>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570" name="Freeform 569">
                    <a:extLst>
                      <a:ext uri="{FF2B5EF4-FFF2-40B4-BE49-F238E27FC236}">
                        <a16:creationId xmlns:a16="http://schemas.microsoft.com/office/drawing/2014/main" id="{C9C984F0-F5EC-9F43-9A3D-6F40DA401D0A}"/>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571" name="Freeform 570">
                    <a:extLst>
                      <a:ext uri="{FF2B5EF4-FFF2-40B4-BE49-F238E27FC236}">
                        <a16:creationId xmlns:a16="http://schemas.microsoft.com/office/drawing/2014/main" id="{5B48F615-9124-CA4D-990E-F8C1B59C43BF}"/>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572" name="Freeform 571">
                    <a:extLst>
                      <a:ext uri="{FF2B5EF4-FFF2-40B4-BE49-F238E27FC236}">
                        <a16:creationId xmlns:a16="http://schemas.microsoft.com/office/drawing/2014/main" id="{099CBA64-DE27-F74D-A033-C77CAC112AEB}"/>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573" name="Freeform 572">
                    <a:extLst>
                      <a:ext uri="{FF2B5EF4-FFF2-40B4-BE49-F238E27FC236}">
                        <a16:creationId xmlns:a16="http://schemas.microsoft.com/office/drawing/2014/main" id="{495D3102-DAD8-6349-92CD-3EE9F76B7FF1}"/>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574" name="Freeform 573">
                    <a:extLst>
                      <a:ext uri="{FF2B5EF4-FFF2-40B4-BE49-F238E27FC236}">
                        <a16:creationId xmlns:a16="http://schemas.microsoft.com/office/drawing/2014/main" id="{65BA7573-F3BE-C242-91C9-D2D736920964}"/>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575" name="Freeform 574">
                    <a:extLst>
                      <a:ext uri="{FF2B5EF4-FFF2-40B4-BE49-F238E27FC236}">
                        <a16:creationId xmlns:a16="http://schemas.microsoft.com/office/drawing/2014/main" id="{510EEDA5-FA35-0D4E-A781-987368BE4EC9}"/>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576" name="Freeform 575">
                    <a:extLst>
                      <a:ext uri="{FF2B5EF4-FFF2-40B4-BE49-F238E27FC236}">
                        <a16:creationId xmlns:a16="http://schemas.microsoft.com/office/drawing/2014/main" id="{1D3F8186-9659-934C-B739-4ACB2393E4F5}"/>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577" name="Freeform 576">
                    <a:extLst>
                      <a:ext uri="{FF2B5EF4-FFF2-40B4-BE49-F238E27FC236}">
                        <a16:creationId xmlns:a16="http://schemas.microsoft.com/office/drawing/2014/main" id="{83E66741-D32B-124A-A31C-A78968E41A59}"/>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578" name="Freeform 577">
                    <a:extLst>
                      <a:ext uri="{FF2B5EF4-FFF2-40B4-BE49-F238E27FC236}">
                        <a16:creationId xmlns:a16="http://schemas.microsoft.com/office/drawing/2014/main" id="{C0F77961-DD58-1749-814C-904812BC6804}"/>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579" name="Freeform 578">
                    <a:extLst>
                      <a:ext uri="{FF2B5EF4-FFF2-40B4-BE49-F238E27FC236}">
                        <a16:creationId xmlns:a16="http://schemas.microsoft.com/office/drawing/2014/main" id="{3536F84B-7156-D843-8204-FC18B683506A}"/>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580" name="Freeform 579">
                    <a:extLst>
                      <a:ext uri="{FF2B5EF4-FFF2-40B4-BE49-F238E27FC236}">
                        <a16:creationId xmlns:a16="http://schemas.microsoft.com/office/drawing/2014/main" id="{D9E0EE37-6352-A449-9BE8-50C1F30909F5}"/>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581" name="Freeform 580">
                    <a:extLst>
                      <a:ext uri="{FF2B5EF4-FFF2-40B4-BE49-F238E27FC236}">
                        <a16:creationId xmlns:a16="http://schemas.microsoft.com/office/drawing/2014/main" id="{3B8AF167-0AA7-2A43-B67F-1C8628FF9585}"/>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582" name="Freeform 581">
                    <a:extLst>
                      <a:ext uri="{FF2B5EF4-FFF2-40B4-BE49-F238E27FC236}">
                        <a16:creationId xmlns:a16="http://schemas.microsoft.com/office/drawing/2014/main" id="{5A10FB9E-F5B7-D244-A0F4-89F39BB10ADB}"/>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554" name="Rounded Rectangle 553">
                <a:extLst>
                  <a:ext uri="{FF2B5EF4-FFF2-40B4-BE49-F238E27FC236}">
                    <a16:creationId xmlns:a16="http://schemas.microsoft.com/office/drawing/2014/main" id="{7B52723B-5EE4-8F4A-9B8E-CD59373EC693}"/>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583" name="TextBox 582">
            <a:extLst>
              <a:ext uri="{FF2B5EF4-FFF2-40B4-BE49-F238E27FC236}">
                <a16:creationId xmlns:a16="http://schemas.microsoft.com/office/drawing/2014/main" id="{89C15658-28C8-0141-8112-350E38920253}"/>
              </a:ext>
            </a:extLst>
          </p:cNvPr>
          <p:cNvSpPr txBox="1"/>
          <p:nvPr/>
        </p:nvSpPr>
        <p:spPr>
          <a:xfrm>
            <a:off x="12863459"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sp>
        <p:nvSpPr>
          <p:cNvPr id="344" name="TextBox 343">
            <a:extLst>
              <a:ext uri="{FF2B5EF4-FFF2-40B4-BE49-F238E27FC236}">
                <a16:creationId xmlns:a16="http://schemas.microsoft.com/office/drawing/2014/main" id="{C37FDD2D-67AE-4559-860C-C92DB39353BB}"/>
              </a:ext>
            </a:extLst>
          </p:cNvPr>
          <p:cNvSpPr txBox="1"/>
          <p:nvPr/>
        </p:nvSpPr>
        <p:spPr>
          <a:xfrm>
            <a:off x="10733417" y="2856189"/>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45" name="TextBox 344">
            <a:extLst>
              <a:ext uri="{FF2B5EF4-FFF2-40B4-BE49-F238E27FC236}">
                <a16:creationId xmlns:a16="http://schemas.microsoft.com/office/drawing/2014/main" id="{1180FE7F-876D-4A32-AC7F-B5F62DE7E892}"/>
              </a:ext>
            </a:extLst>
          </p:cNvPr>
          <p:cNvSpPr txBox="1"/>
          <p:nvPr/>
        </p:nvSpPr>
        <p:spPr>
          <a:xfrm>
            <a:off x="1211653" y="4608573"/>
            <a:ext cx="3234919" cy="1200329"/>
          </a:xfrm>
          <a:prstGeom prst="rect">
            <a:avLst/>
          </a:prstGeom>
          <a:noFill/>
        </p:spPr>
        <p:txBody>
          <a:bodyPr wrap="square">
            <a:spAutoFit/>
          </a:bodyPr>
          <a:lstStyle/>
          <a:p>
            <a:r>
              <a:rPr lang="en-US" sz="2400" b="0" i="0" dirty="0">
                <a:solidFill>
                  <a:schemeClr val="bg1"/>
                </a:solidFill>
                <a:effectLst/>
                <a:latin typeface="Inter"/>
              </a:rPr>
              <a:t>TypeScript is a statically typed language that is a superset of JavaScript.</a:t>
            </a:r>
            <a:endParaRPr lang="en-US" sz="2400" dirty="0">
              <a:solidFill>
                <a:schemeClr val="bg1"/>
              </a:solidFill>
            </a:endParaRPr>
          </a:p>
        </p:txBody>
      </p:sp>
      <p:sp>
        <p:nvSpPr>
          <p:cNvPr id="347" name="TextBox 346">
            <a:extLst>
              <a:ext uri="{FF2B5EF4-FFF2-40B4-BE49-F238E27FC236}">
                <a16:creationId xmlns:a16="http://schemas.microsoft.com/office/drawing/2014/main" id="{A99E8739-80EC-4FA0-91A1-2071BAF6253C}"/>
              </a:ext>
            </a:extLst>
          </p:cNvPr>
          <p:cNvSpPr txBox="1"/>
          <p:nvPr/>
        </p:nvSpPr>
        <p:spPr>
          <a:xfrm>
            <a:off x="6854546" y="4654494"/>
            <a:ext cx="4313582" cy="1200329"/>
          </a:xfrm>
          <a:prstGeom prst="rect">
            <a:avLst/>
          </a:prstGeom>
          <a:noFill/>
        </p:spPr>
        <p:txBody>
          <a:bodyPr wrap="square">
            <a:spAutoFit/>
          </a:bodyPr>
          <a:lstStyle/>
          <a:p>
            <a:r>
              <a:rPr lang="en-US" sz="2400" b="0" i="0" dirty="0">
                <a:solidFill>
                  <a:schemeClr val="bg1"/>
                </a:solidFill>
                <a:effectLst/>
                <a:latin typeface="Inter"/>
              </a:rPr>
              <a:t>TypeScript can write JavaScript XML (JSX), although it isn’t included by default.</a:t>
            </a:r>
            <a:endParaRPr lang="en-US" sz="2400" dirty="0">
              <a:solidFill>
                <a:schemeClr val="bg1"/>
              </a:solidFill>
            </a:endParaRPr>
          </a:p>
        </p:txBody>
      </p:sp>
      <p:pic>
        <p:nvPicPr>
          <p:cNvPr id="348" name="Picture 2">
            <a:extLst>
              <a:ext uri="{FF2B5EF4-FFF2-40B4-BE49-F238E27FC236}">
                <a16:creationId xmlns:a16="http://schemas.microsoft.com/office/drawing/2014/main" id="{E046B1D4-8BDB-48C8-AEE2-A9FCB6585D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6348" y="3310459"/>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349" name="Picture 4">
            <a:extLst>
              <a:ext uri="{FF2B5EF4-FFF2-40B4-BE49-F238E27FC236}">
                <a16:creationId xmlns:a16="http://schemas.microsoft.com/office/drawing/2014/main" id="{E942AF50-D08A-488B-8E34-07B5B29AF2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264" y="3346836"/>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8419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 name="Background">
            <a:extLst>
              <a:ext uri="{FF2B5EF4-FFF2-40B4-BE49-F238E27FC236}">
                <a16:creationId xmlns:a16="http://schemas.microsoft.com/office/drawing/2014/main" id="{BE103181-AABD-2742-9446-DCAC1356BEBC}"/>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893837"/>
          </a:solidFill>
          <a:ln w="2874" cap="flat">
            <a:noFill/>
            <a:prstDash val="solid"/>
            <a:miter/>
          </a:ln>
        </p:spPr>
        <p:txBody>
          <a:bodyPr rtlCol="0" anchor="ctr"/>
          <a:lstStyle/>
          <a:p>
            <a:endParaRPr lang="en-VN"/>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2024158" y="1169742"/>
            <a:ext cx="2075962" cy="1611182"/>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13" name="TextBox 112">
            <a:extLst>
              <a:ext uri="{FF2B5EF4-FFF2-40B4-BE49-F238E27FC236}">
                <a16:creationId xmlns:a16="http://schemas.microsoft.com/office/drawing/2014/main" id="{EC8B423E-0179-2348-8E87-1B1ABE8F7064}"/>
              </a:ext>
            </a:extLst>
          </p:cNvPr>
          <p:cNvSpPr txBox="1"/>
          <p:nvPr/>
        </p:nvSpPr>
        <p:spPr>
          <a:xfrm>
            <a:off x="4492775" y="3903439"/>
            <a:ext cx="2755354" cy="461665"/>
          </a:xfrm>
          <a:prstGeom prst="rect">
            <a:avLst/>
          </a:prstGeom>
          <a:noFill/>
        </p:spPr>
        <p:txBody>
          <a:bodyPr wrap="square" rtlCol="0">
            <a:spAutoFit/>
          </a:bodyPr>
          <a:lstStyle/>
          <a:p>
            <a:pPr algn="ctr"/>
            <a:r>
              <a:rPr lang="en-VN" sz="2400" b="1" dirty="0">
                <a:solidFill>
                  <a:schemeClr val="bg1"/>
                </a:solidFill>
                <a:latin typeface="Century Gothic" panose="020B0502020202020204" pitchFamily="34" charset="0"/>
              </a:rPr>
              <a:t>4</a:t>
            </a:r>
            <a:r>
              <a:rPr lang="vi-VN" sz="2400" b="1" dirty="0">
                <a:solidFill>
                  <a:schemeClr val="bg1"/>
                </a:solidFill>
                <a:latin typeface="Century Gothic" panose="020B0502020202020204" pitchFamily="34" charset="0"/>
              </a:rPr>
              <a:t> UI Components</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10560496" y="1169742"/>
            <a:ext cx="1861495" cy="1436220"/>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351584" y="2915652"/>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3</a:t>
            </a:r>
          </a:p>
        </p:txBody>
      </p:sp>
      <p:grpSp>
        <p:nvGrpSpPr>
          <p:cNvPr id="3" name="Group 2">
            <a:extLst>
              <a:ext uri="{FF2B5EF4-FFF2-40B4-BE49-F238E27FC236}">
                <a16:creationId xmlns:a16="http://schemas.microsoft.com/office/drawing/2014/main" id="{4BB5C44B-8B17-134A-87B8-90BAAF99130E}"/>
              </a:ext>
            </a:extLst>
          </p:cNvPr>
          <p:cNvGrpSpPr/>
          <p:nvPr/>
        </p:nvGrpSpPr>
        <p:grpSpPr>
          <a:xfrm>
            <a:off x="8091877" y="1169742"/>
            <a:ext cx="2075965" cy="1611185"/>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94258"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grpSp>
        <p:nvGrpSpPr>
          <p:cNvPr id="2" name="Group 1">
            <a:extLst>
              <a:ext uri="{FF2B5EF4-FFF2-40B4-BE49-F238E27FC236}">
                <a16:creationId xmlns:a16="http://schemas.microsoft.com/office/drawing/2014/main" id="{65E5232F-FD0A-7144-8B9C-A890C2D10B57}"/>
              </a:ext>
            </a:extLst>
          </p:cNvPr>
          <p:cNvGrpSpPr/>
          <p:nvPr/>
        </p:nvGrpSpPr>
        <p:grpSpPr>
          <a:xfrm>
            <a:off x="4492774" y="1169742"/>
            <a:ext cx="3206449" cy="248857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 name="Group 46">
            <a:extLst>
              <a:ext uri="{FF2B5EF4-FFF2-40B4-BE49-F238E27FC236}">
                <a16:creationId xmlns:a16="http://schemas.microsoft.com/office/drawing/2014/main" id="{51BD9ADB-0B62-5A41-8C83-2088F89EE2D7}"/>
              </a:ext>
            </a:extLst>
          </p:cNvPr>
          <p:cNvGrpSpPr/>
          <p:nvPr/>
        </p:nvGrpSpPr>
        <p:grpSpPr>
          <a:xfrm>
            <a:off x="-219018" y="1169742"/>
            <a:ext cx="1850522" cy="1436218"/>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482" name="TextBox 481">
            <a:extLst>
              <a:ext uri="{FF2B5EF4-FFF2-40B4-BE49-F238E27FC236}">
                <a16:creationId xmlns:a16="http://schemas.microsoft.com/office/drawing/2014/main" id="{5F4C0C03-9C54-F343-83DE-D4F5F3D27661}"/>
              </a:ext>
            </a:extLst>
          </p:cNvPr>
          <p:cNvSpPr txBox="1"/>
          <p:nvPr/>
        </p:nvSpPr>
        <p:spPr>
          <a:xfrm>
            <a:off x="-2095389" y="2771636"/>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sp>
        <p:nvSpPr>
          <p:cNvPr id="583" name="TextBox 582">
            <a:extLst>
              <a:ext uri="{FF2B5EF4-FFF2-40B4-BE49-F238E27FC236}">
                <a16:creationId xmlns:a16="http://schemas.microsoft.com/office/drawing/2014/main" id="{89C15658-28C8-0141-8112-350E38920253}"/>
              </a:ext>
            </a:extLst>
          </p:cNvPr>
          <p:cNvSpPr txBox="1"/>
          <p:nvPr/>
        </p:nvSpPr>
        <p:spPr>
          <a:xfrm>
            <a:off x="12863459"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grpSp>
        <p:nvGrpSpPr>
          <p:cNvPr id="584" name="Group 583">
            <a:extLst>
              <a:ext uri="{FF2B5EF4-FFF2-40B4-BE49-F238E27FC236}">
                <a16:creationId xmlns:a16="http://schemas.microsoft.com/office/drawing/2014/main" id="{42678F52-B1DA-4042-BAE3-675E8FB5DCD6}"/>
              </a:ext>
            </a:extLst>
          </p:cNvPr>
          <p:cNvGrpSpPr/>
          <p:nvPr/>
        </p:nvGrpSpPr>
        <p:grpSpPr>
          <a:xfrm>
            <a:off x="-2352617" y="1169742"/>
            <a:ext cx="1861495" cy="1436220"/>
            <a:chOff x="4480349" y="1124744"/>
            <a:chExt cx="3225468" cy="2488581"/>
          </a:xfrm>
        </p:grpSpPr>
        <p:sp>
          <p:nvSpPr>
            <p:cNvPr id="585" name="Rounded Rectangle 584">
              <a:extLst>
                <a:ext uri="{FF2B5EF4-FFF2-40B4-BE49-F238E27FC236}">
                  <a16:creationId xmlns:a16="http://schemas.microsoft.com/office/drawing/2014/main" id="{759DE5BB-A9B1-8D40-B97D-9B42A1B67A86}"/>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86" name="Group 585">
              <a:extLst>
                <a:ext uri="{FF2B5EF4-FFF2-40B4-BE49-F238E27FC236}">
                  <a16:creationId xmlns:a16="http://schemas.microsoft.com/office/drawing/2014/main" id="{188FD99D-4C33-874E-8631-1B5BA1AB79C4}"/>
                </a:ext>
              </a:extLst>
            </p:cNvPr>
            <p:cNvGrpSpPr/>
            <p:nvPr/>
          </p:nvGrpSpPr>
          <p:grpSpPr>
            <a:xfrm>
              <a:off x="5450880" y="1422951"/>
              <a:ext cx="2254937" cy="2190374"/>
              <a:chOff x="7350461" y="4030638"/>
              <a:chExt cx="1826930" cy="1774622"/>
            </a:xfrm>
          </p:grpSpPr>
          <p:grpSp>
            <p:nvGrpSpPr>
              <p:cNvPr id="587" name="Graphic 2">
                <a:extLst>
                  <a:ext uri="{FF2B5EF4-FFF2-40B4-BE49-F238E27FC236}">
                    <a16:creationId xmlns:a16="http://schemas.microsoft.com/office/drawing/2014/main" id="{50672D08-3D84-624C-A5E0-8CE7C2A4B05D}"/>
                  </a:ext>
                </a:extLst>
              </p:cNvPr>
              <p:cNvGrpSpPr/>
              <p:nvPr/>
            </p:nvGrpSpPr>
            <p:grpSpPr>
              <a:xfrm>
                <a:off x="7350461" y="4030638"/>
                <a:ext cx="1826930" cy="1774622"/>
                <a:chOff x="8094938" y="3820262"/>
                <a:chExt cx="1208884" cy="1174272"/>
              </a:xfrm>
            </p:grpSpPr>
            <p:sp>
              <p:nvSpPr>
                <p:cNvPr id="589" name="Freeform 588">
                  <a:extLst>
                    <a:ext uri="{FF2B5EF4-FFF2-40B4-BE49-F238E27FC236}">
                      <a16:creationId xmlns:a16="http://schemas.microsoft.com/office/drawing/2014/main" id="{FF109D83-59BB-6446-B54C-D78AE8774D86}"/>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590" name="Graphic 2">
                  <a:extLst>
                    <a:ext uri="{FF2B5EF4-FFF2-40B4-BE49-F238E27FC236}">
                      <a16:creationId xmlns:a16="http://schemas.microsoft.com/office/drawing/2014/main" id="{08A41DBD-F680-7A48-BAA7-2B2333BA28E2}"/>
                    </a:ext>
                  </a:extLst>
                </p:cNvPr>
                <p:cNvGrpSpPr/>
                <p:nvPr/>
              </p:nvGrpSpPr>
              <p:grpSpPr>
                <a:xfrm>
                  <a:off x="8094938" y="3820262"/>
                  <a:ext cx="781564" cy="944904"/>
                  <a:chOff x="8094938" y="3820262"/>
                  <a:chExt cx="781564" cy="944904"/>
                </a:xfrm>
              </p:grpSpPr>
              <p:sp>
                <p:nvSpPr>
                  <p:cNvPr id="591" name="Freeform 590">
                    <a:extLst>
                      <a:ext uri="{FF2B5EF4-FFF2-40B4-BE49-F238E27FC236}">
                        <a16:creationId xmlns:a16="http://schemas.microsoft.com/office/drawing/2014/main" id="{A891BDC7-26DD-274A-B11C-023DC12E9EB0}"/>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592" name="Freeform 591">
                    <a:extLst>
                      <a:ext uri="{FF2B5EF4-FFF2-40B4-BE49-F238E27FC236}">
                        <a16:creationId xmlns:a16="http://schemas.microsoft.com/office/drawing/2014/main" id="{56F05C81-DE9F-7B4F-B456-DC714650B0E7}"/>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593" name="Freeform 592">
                    <a:extLst>
                      <a:ext uri="{FF2B5EF4-FFF2-40B4-BE49-F238E27FC236}">
                        <a16:creationId xmlns:a16="http://schemas.microsoft.com/office/drawing/2014/main" id="{BABA9E5B-6E92-DA45-8D94-5E02FFC911FF}"/>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594" name="Freeform 593">
                    <a:extLst>
                      <a:ext uri="{FF2B5EF4-FFF2-40B4-BE49-F238E27FC236}">
                        <a16:creationId xmlns:a16="http://schemas.microsoft.com/office/drawing/2014/main" id="{01EAD0F8-D9E4-E245-A112-A916F1D48FEB}"/>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95" name="Freeform 594">
                    <a:extLst>
                      <a:ext uri="{FF2B5EF4-FFF2-40B4-BE49-F238E27FC236}">
                        <a16:creationId xmlns:a16="http://schemas.microsoft.com/office/drawing/2014/main" id="{4D7379D3-BD23-E441-A4CC-F4659F017822}"/>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596" name="Freeform 595">
                    <a:extLst>
                      <a:ext uri="{FF2B5EF4-FFF2-40B4-BE49-F238E27FC236}">
                        <a16:creationId xmlns:a16="http://schemas.microsoft.com/office/drawing/2014/main" id="{99485E6B-5AC5-D44D-9716-617DA3FC510E}"/>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97" name="Freeform 596">
                    <a:extLst>
                      <a:ext uri="{FF2B5EF4-FFF2-40B4-BE49-F238E27FC236}">
                        <a16:creationId xmlns:a16="http://schemas.microsoft.com/office/drawing/2014/main" id="{E902FECE-34ED-D94A-8CB0-1DE594A0060A}"/>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98" name="Freeform 597">
                    <a:extLst>
                      <a:ext uri="{FF2B5EF4-FFF2-40B4-BE49-F238E27FC236}">
                        <a16:creationId xmlns:a16="http://schemas.microsoft.com/office/drawing/2014/main" id="{CF9D6C4F-96FD-2344-819A-80E182E19FC5}"/>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599" name="Freeform 598">
                    <a:extLst>
                      <a:ext uri="{FF2B5EF4-FFF2-40B4-BE49-F238E27FC236}">
                        <a16:creationId xmlns:a16="http://schemas.microsoft.com/office/drawing/2014/main" id="{0ED9B976-CFB2-6C49-8913-97C11456C3E6}"/>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600" name="Freeform 599">
                    <a:extLst>
                      <a:ext uri="{FF2B5EF4-FFF2-40B4-BE49-F238E27FC236}">
                        <a16:creationId xmlns:a16="http://schemas.microsoft.com/office/drawing/2014/main" id="{B058DC6B-84ED-164D-9441-C8F18F0ED041}"/>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601" name="Freeform 600">
                    <a:extLst>
                      <a:ext uri="{FF2B5EF4-FFF2-40B4-BE49-F238E27FC236}">
                        <a16:creationId xmlns:a16="http://schemas.microsoft.com/office/drawing/2014/main" id="{C9D6A4FA-AF61-9A41-B8BF-81043452ED39}"/>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602" name="Freeform 601">
                    <a:extLst>
                      <a:ext uri="{FF2B5EF4-FFF2-40B4-BE49-F238E27FC236}">
                        <a16:creationId xmlns:a16="http://schemas.microsoft.com/office/drawing/2014/main" id="{75848A6E-D93F-5E41-BECD-39BFBD678025}"/>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603" name="Freeform 602">
                    <a:extLst>
                      <a:ext uri="{FF2B5EF4-FFF2-40B4-BE49-F238E27FC236}">
                        <a16:creationId xmlns:a16="http://schemas.microsoft.com/office/drawing/2014/main" id="{D5E55F7F-A847-F14D-B4C6-679709349A13}"/>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604" name="Freeform 603">
                    <a:extLst>
                      <a:ext uri="{FF2B5EF4-FFF2-40B4-BE49-F238E27FC236}">
                        <a16:creationId xmlns:a16="http://schemas.microsoft.com/office/drawing/2014/main" id="{303E05DA-DDB9-DE47-BD71-C185519C17D2}"/>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605" name="Freeform 604">
                    <a:extLst>
                      <a:ext uri="{FF2B5EF4-FFF2-40B4-BE49-F238E27FC236}">
                        <a16:creationId xmlns:a16="http://schemas.microsoft.com/office/drawing/2014/main" id="{BA2EE2E6-E49B-3145-A37D-CBFA4462415F}"/>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606" name="Freeform 605">
                    <a:extLst>
                      <a:ext uri="{FF2B5EF4-FFF2-40B4-BE49-F238E27FC236}">
                        <a16:creationId xmlns:a16="http://schemas.microsoft.com/office/drawing/2014/main" id="{D5509D8C-FDD2-2844-B0B2-603051BB0581}"/>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607" name="Freeform 606">
                    <a:extLst>
                      <a:ext uri="{FF2B5EF4-FFF2-40B4-BE49-F238E27FC236}">
                        <a16:creationId xmlns:a16="http://schemas.microsoft.com/office/drawing/2014/main" id="{CD5E85A3-49DC-DC4B-B041-60E16A3C2219}"/>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608" name="Freeform 607">
                    <a:extLst>
                      <a:ext uri="{FF2B5EF4-FFF2-40B4-BE49-F238E27FC236}">
                        <a16:creationId xmlns:a16="http://schemas.microsoft.com/office/drawing/2014/main" id="{D75A3981-9FA6-7746-8D92-D72CB169BA5E}"/>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609" name="Freeform 608">
                    <a:extLst>
                      <a:ext uri="{FF2B5EF4-FFF2-40B4-BE49-F238E27FC236}">
                        <a16:creationId xmlns:a16="http://schemas.microsoft.com/office/drawing/2014/main" id="{45123230-7CD7-3D4D-8CA2-E67DBBCC7FAC}"/>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610" name="Freeform 609">
                    <a:extLst>
                      <a:ext uri="{FF2B5EF4-FFF2-40B4-BE49-F238E27FC236}">
                        <a16:creationId xmlns:a16="http://schemas.microsoft.com/office/drawing/2014/main" id="{EBA7DF69-D1AE-1B42-B46A-BDE0D6352F0C}"/>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611" name="Freeform 610">
                    <a:extLst>
                      <a:ext uri="{FF2B5EF4-FFF2-40B4-BE49-F238E27FC236}">
                        <a16:creationId xmlns:a16="http://schemas.microsoft.com/office/drawing/2014/main" id="{457401D2-ABF4-3F48-8A2F-E9F61DE7FBE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612" name="Freeform 611">
                    <a:extLst>
                      <a:ext uri="{FF2B5EF4-FFF2-40B4-BE49-F238E27FC236}">
                        <a16:creationId xmlns:a16="http://schemas.microsoft.com/office/drawing/2014/main" id="{5DBD270A-68AD-3948-954E-6B741CE63594}"/>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613" name="Freeform 612">
                    <a:extLst>
                      <a:ext uri="{FF2B5EF4-FFF2-40B4-BE49-F238E27FC236}">
                        <a16:creationId xmlns:a16="http://schemas.microsoft.com/office/drawing/2014/main" id="{122B89B7-F025-8946-9ED2-54DF2D901DF4}"/>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614" name="Freeform 613">
                    <a:extLst>
                      <a:ext uri="{FF2B5EF4-FFF2-40B4-BE49-F238E27FC236}">
                        <a16:creationId xmlns:a16="http://schemas.microsoft.com/office/drawing/2014/main" id="{31F98206-55E8-8E45-B114-74200FA0254C}"/>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615" name="Freeform 614">
                    <a:extLst>
                      <a:ext uri="{FF2B5EF4-FFF2-40B4-BE49-F238E27FC236}">
                        <a16:creationId xmlns:a16="http://schemas.microsoft.com/office/drawing/2014/main" id="{179019AB-AB52-4B49-A511-838EA83CA561}"/>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616" name="Freeform 615">
                    <a:extLst>
                      <a:ext uri="{FF2B5EF4-FFF2-40B4-BE49-F238E27FC236}">
                        <a16:creationId xmlns:a16="http://schemas.microsoft.com/office/drawing/2014/main" id="{6E856B2F-0516-BB49-9F4C-308BA4DEFCD7}"/>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588" name="Rounded Rectangle 587">
                <a:extLst>
                  <a:ext uri="{FF2B5EF4-FFF2-40B4-BE49-F238E27FC236}">
                    <a16:creationId xmlns:a16="http://schemas.microsoft.com/office/drawing/2014/main" id="{803EC6DC-3A70-E948-B3FE-46BA6C109485}"/>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617" name="Group 616">
            <a:extLst>
              <a:ext uri="{FF2B5EF4-FFF2-40B4-BE49-F238E27FC236}">
                <a16:creationId xmlns:a16="http://schemas.microsoft.com/office/drawing/2014/main" id="{61A27BA7-43B7-8F4A-AE6D-9619DE1983B0}"/>
              </a:ext>
            </a:extLst>
          </p:cNvPr>
          <p:cNvGrpSpPr/>
          <p:nvPr/>
        </p:nvGrpSpPr>
        <p:grpSpPr>
          <a:xfrm>
            <a:off x="12671792" y="1169742"/>
            <a:ext cx="1850522" cy="1436218"/>
            <a:chOff x="8105758" y="1124744"/>
            <a:chExt cx="2070641" cy="1607055"/>
          </a:xfrm>
        </p:grpSpPr>
        <p:sp>
          <p:nvSpPr>
            <p:cNvPr id="618" name="Rounded Rectangle 617">
              <a:extLst>
                <a:ext uri="{FF2B5EF4-FFF2-40B4-BE49-F238E27FC236}">
                  <a16:creationId xmlns:a16="http://schemas.microsoft.com/office/drawing/2014/main" id="{4D9E27A9-CBC6-6241-BCEE-A973E291B74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619" name="Group 618">
              <a:extLst>
                <a:ext uri="{FF2B5EF4-FFF2-40B4-BE49-F238E27FC236}">
                  <a16:creationId xmlns:a16="http://schemas.microsoft.com/office/drawing/2014/main" id="{D281AA3E-E097-F24C-82E8-DEAD5ED4D4F2}"/>
                </a:ext>
              </a:extLst>
            </p:cNvPr>
            <p:cNvGrpSpPr/>
            <p:nvPr/>
          </p:nvGrpSpPr>
          <p:grpSpPr>
            <a:xfrm>
              <a:off x="8675325" y="1285179"/>
              <a:ext cx="1501072" cy="1446620"/>
              <a:chOff x="10097158" y="3990317"/>
              <a:chExt cx="1883260" cy="1814944"/>
            </a:xfrm>
          </p:grpSpPr>
          <p:grpSp>
            <p:nvGrpSpPr>
              <p:cNvPr id="620" name="Graphic 2">
                <a:extLst>
                  <a:ext uri="{FF2B5EF4-FFF2-40B4-BE49-F238E27FC236}">
                    <a16:creationId xmlns:a16="http://schemas.microsoft.com/office/drawing/2014/main" id="{787585A7-4DE1-E644-9B94-1C9E2E8A6BC4}"/>
                  </a:ext>
                </a:extLst>
              </p:cNvPr>
              <p:cNvGrpSpPr/>
              <p:nvPr/>
            </p:nvGrpSpPr>
            <p:grpSpPr>
              <a:xfrm>
                <a:off x="10097158" y="3990317"/>
                <a:ext cx="1883260" cy="1814944"/>
                <a:chOff x="4317628" y="106393"/>
                <a:chExt cx="1384010" cy="1333804"/>
              </a:xfrm>
            </p:grpSpPr>
            <p:sp>
              <p:nvSpPr>
                <p:cNvPr id="622" name="Freeform 621">
                  <a:extLst>
                    <a:ext uri="{FF2B5EF4-FFF2-40B4-BE49-F238E27FC236}">
                      <a16:creationId xmlns:a16="http://schemas.microsoft.com/office/drawing/2014/main" id="{A6D16B45-D35E-4842-B7E9-6EB6EBADB6A5}"/>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623" name="Graphic 2">
                  <a:extLst>
                    <a:ext uri="{FF2B5EF4-FFF2-40B4-BE49-F238E27FC236}">
                      <a16:creationId xmlns:a16="http://schemas.microsoft.com/office/drawing/2014/main" id="{568D4161-F429-CA44-89A2-A85FF96696E2}"/>
                    </a:ext>
                  </a:extLst>
                </p:cNvPr>
                <p:cNvGrpSpPr/>
                <p:nvPr/>
              </p:nvGrpSpPr>
              <p:grpSpPr>
                <a:xfrm>
                  <a:off x="4318486" y="106393"/>
                  <a:ext cx="1063494" cy="1054744"/>
                  <a:chOff x="4318486" y="106393"/>
                  <a:chExt cx="1063494" cy="1054744"/>
                </a:xfrm>
              </p:grpSpPr>
              <p:sp>
                <p:nvSpPr>
                  <p:cNvPr id="624" name="Freeform 623">
                    <a:extLst>
                      <a:ext uri="{FF2B5EF4-FFF2-40B4-BE49-F238E27FC236}">
                        <a16:creationId xmlns:a16="http://schemas.microsoft.com/office/drawing/2014/main" id="{711A8D5A-8911-894A-B6D7-EA93969FACD8}"/>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625" name="Freeform 624">
                    <a:extLst>
                      <a:ext uri="{FF2B5EF4-FFF2-40B4-BE49-F238E27FC236}">
                        <a16:creationId xmlns:a16="http://schemas.microsoft.com/office/drawing/2014/main" id="{618E1923-7ABF-5941-8F35-5BE94DF8A955}"/>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626" name="Freeform 625">
                    <a:extLst>
                      <a:ext uri="{FF2B5EF4-FFF2-40B4-BE49-F238E27FC236}">
                        <a16:creationId xmlns:a16="http://schemas.microsoft.com/office/drawing/2014/main" id="{BF04C1F0-3057-DF43-A4D9-ADA30B330A6F}"/>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627" name="Freeform 626">
                    <a:extLst>
                      <a:ext uri="{FF2B5EF4-FFF2-40B4-BE49-F238E27FC236}">
                        <a16:creationId xmlns:a16="http://schemas.microsoft.com/office/drawing/2014/main" id="{1A5C5509-10C2-EE48-8AF9-58507AA61352}"/>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628" name="Freeform 627">
                    <a:extLst>
                      <a:ext uri="{FF2B5EF4-FFF2-40B4-BE49-F238E27FC236}">
                        <a16:creationId xmlns:a16="http://schemas.microsoft.com/office/drawing/2014/main" id="{28F52E63-F7F8-AE41-A7CE-3CE6F1C8CE6E}"/>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629" name="Freeform 628">
                    <a:extLst>
                      <a:ext uri="{FF2B5EF4-FFF2-40B4-BE49-F238E27FC236}">
                        <a16:creationId xmlns:a16="http://schemas.microsoft.com/office/drawing/2014/main" id="{979E47DD-3669-6144-AA65-E78BF32BB4C2}"/>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630" name="Freeform 629">
                    <a:extLst>
                      <a:ext uri="{FF2B5EF4-FFF2-40B4-BE49-F238E27FC236}">
                        <a16:creationId xmlns:a16="http://schemas.microsoft.com/office/drawing/2014/main" id="{1CFDE565-A698-474F-8E17-534DB568ABC1}"/>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31" name="Freeform 630">
                    <a:extLst>
                      <a:ext uri="{FF2B5EF4-FFF2-40B4-BE49-F238E27FC236}">
                        <a16:creationId xmlns:a16="http://schemas.microsoft.com/office/drawing/2014/main" id="{C1D24D87-362E-AB46-B6FA-4273D6ACA4D1}"/>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32" name="Freeform 631">
                    <a:extLst>
                      <a:ext uri="{FF2B5EF4-FFF2-40B4-BE49-F238E27FC236}">
                        <a16:creationId xmlns:a16="http://schemas.microsoft.com/office/drawing/2014/main" id="{848202F5-ED26-DE47-8E35-E6B279BB1239}"/>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33" name="Freeform 632">
                    <a:extLst>
                      <a:ext uri="{FF2B5EF4-FFF2-40B4-BE49-F238E27FC236}">
                        <a16:creationId xmlns:a16="http://schemas.microsoft.com/office/drawing/2014/main" id="{4835EF22-291D-DB47-B127-556F4E902CB4}"/>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4" name="Freeform 633">
                    <a:extLst>
                      <a:ext uri="{FF2B5EF4-FFF2-40B4-BE49-F238E27FC236}">
                        <a16:creationId xmlns:a16="http://schemas.microsoft.com/office/drawing/2014/main" id="{62E35DCA-6F2F-2B45-B311-D1B8EEFA8797}"/>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35" name="Freeform 634">
                    <a:extLst>
                      <a:ext uri="{FF2B5EF4-FFF2-40B4-BE49-F238E27FC236}">
                        <a16:creationId xmlns:a16="http://schemas.microsoft.com/office/drawing/2014/main" id="{6204D7DB-451A-BD46-9317-36C666900BC5}"/>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36" name="Freeform 635">
                    <a:extLst>
                      <a:ext uri="{FF2B5EF4-FFF2-40B4-BE49-F238E27FC236}">
                        <a16:creationId xmlns:a16="http://schemas.microsoft.com/office/drawing/2014/main" id="{7CDC12D6-B952-0045-9B4E-E0DBE133AD23}"/>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37" name="Freeform 636">
                    <a:extLst>
                      <a:ext uri="{FF2B5EF4-FFF2-40B4-BE49-F238E27FC236}">
                        <a16:creationId xmlns:a16="http://schemas.microsoft.com/office/drawing/2014/main" id="{49E6E328-747C-0640-84CD-0FC8E3392944}"/>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38" name="Freeform 637">
                    <a:extLst>
                      <a:ext uri="{FF2B5EF4-FFF2-40B4-BE49-F238E27FC236}">
                        <a16:creationId xmlns:a16="http://schemas.microsoft.com/office/drawing/2014/main" id="{B14932A9-1A20-6A45-B243-D7973744A2E5}"/>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39" name="Freeform 638">
                    <a:extLst>
                      <a:ext uri="{FF2B5EF4-FFF2-40B4-BE49-F238E27FC236}">
                        <a16:creationId xmlns:a16="http://schemas.microsoft.com/office/drawing/2014/main" id="{2E7C7F42-A53F-9747-A915-01D39A018423}"/>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40" name="Freeform 639">
                    <a:extLst>
                      <a:ext uri="{FF2B5EF4-FFF2-40B4-BE49-F238E27FC236}">
                        <a16:creationId xmlns:a16="http://schemas.microsoft.com/office/drawing/2014/main" id="{9D494A59-73EA-BC44-978B-B604D5D4075E}"/>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641" name="Freeform 640">
                    <a:extLst>
                      <a:ext uri="{FF2B5EF4-FFF2-40B4-BE49-F238E27FC236}">
                        <a16:creationId xmlns:a16="http://schemas.microsoft.com/office/drawing/2014/main" id="{12C85474-9245-E74C-8BF9-83ACB9D56CF6}"/>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642" name="Freeform 641">
                    <a:extLst>
                      <a:ext uri="{FF2B5EF4-FFF2-40B4-BE49-F238E27FC236}">
                        <a16:creationId xmlns:a16="http://schemas.microsoft.com/office/drawing/2014/main" id="{861737F6-3CF3-2B4F-8D57-B0B43D0A1DA6}"/>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643" name="Freeform 642">
                    <a:extLst>
                      <a:ext uri="{FF2B5EF4-FFF2-40B4-BE49-F238E27FC236}">
                        <a16:creationId xmlns:a16="http://schemas.microsoft.com/office/drawing/2014/main" id="{56CA33F3-4E2E-1541-BBD9-E71942E3A2E6}"/>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644" name="Freeform 643">
                    <a:extLst>
                      <a:ext uri="{FF2B5EF4-FFF2-40B4-BE49-F238E27FC236}">
                        <a16:creationId xmlns:a16="http://schemas.microsoft.com/office/drawing/2014/main" id="{37AC745A-D852-F745-BB36-A0E234D8F1AD}"/>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645" name="Freeform 644">
                    <a:extLst>
                      <a:ext uri="{FF2B5EF4-FFF2-40B4-BE49-F238E27FC236}">
                        <a16:creationId xmlns:a16="http://schemas.microsoft.com/office/drawing/2014/main" id="{2DF64EEF-A105-1346-AE36-B93B7B30BB16}"/>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646" name="Freeform 645">
                    <a:extLst>
                      <a:ext uri="{FF2B5EF4-FFF2-40B4-BE49-F238E27FC236}">
                        <a16:creationId xmlns:a16="http://schemas.microsoft.com/office/drawing/2014/main" id="{7F04F8B4-2B00-644B-B0DA-17333BFA9D8A}"/>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647" name="Freeform 646">
                    <a:extLst>
                      <a:ext uri="{FF2B5EF4-FFF2-40B4-BE49-F238E27FC236}">
                        <a16:creationId xmlns:a16="http://schemas.microsoft.com/office/drawing/2014/main" id="{54BD0967-FE1A-F046-8419-7F795274C746}"/>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621" name="Rounded Rectangle 620">
                <a:extLst>
                  <a:ext uri="{FF2B5EF4-FFF2-40B4-BE49-F238E27FC236}">
                    <a16:creationId xmlns:a16="http://schemas.microsoft.com/office/drawing/2014/main" id="{0CD66AEB-2759-AA40-81FA-667EB4846C4F}"/>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08" name="TextBox 307">
            <a:extLst>
              <a:ext uri="{FF2B5EF4-FFF2-40B4-BE49-F238E27FC236}">
                <a16:creationId xmlns:a16="http://schemas.microsoft.com/office/drawing/2014/main" id="{B6928FFA-25CC-4560-8AAC-D6CE2AFC593E}"/>
              </a:ext>
            </a:extLst>
          </p:cNvPr>
          <p:cNvSpPr txBox="1"/>
          <p:nvPr/>
        </p:nvSpPr>
        <p:spPr>
          <a:xfrm>
            <a:off x="8350284" y="3003454"/>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09" name="TextBox 308">
            <a:extLst>
              <a:ext uri="{FF2B5EF4-FFF2-40B4-BE49-F238E27FC236}">
                <a16:creationId xmlns:a16="http://schemas.microsoft.com/office/drawing/2014/main" id="{485DF318-7127-4D22-89F5-4479EF13C59A}"/>
              </a:ext>
            </a:extLst>
          </p:cNvPr>
          <p:cNvSpPr txBox="1"/>
          <p:nvPr/>
        </p:nvSpPr>
        <p:spPr>
          <a:xfrm>
            <a:off x="870742" y="4365104"/>
            <a:ext cx="3857106" cy="1938992"/>
          </a:xfrm>
          <a:prstGeom prst="rect">
            <a:avLst/>
          </a:prstGeom>
          <a:noFill/>
        </p:spPr>
        <p:txBody>
          <a:bodyPr wrap="square">
            <a:spAutoFit/>
          </a:bodyPr>
          <a:lstStyle/>
          <a:p>
            <a:r>
              <a:rPr lang="en-US" sz="2400" b="0" i="0" dirty="0">
                <a:solidFill>
                  <a:schemeClr val="bg1"/>
                </a:solidFill>
                <a:effectLst/>
                <a:latin typeface="Inter"/>
              </a:rPr>
              <a:t>Material Design Components – Angular includes a number of material design components that make UI configuration a breeze.</a:t>
            </a:r>
            <a:endParaRPr lang="en-US" sz="2400" dirty="0">
              <a:solidFill>
                <a:schemeClr val="bg1"/>
              </a:solidFill>
            </a:endParaRPr>
          </a:p>
        </p:txBody>
      </p:sp>
      <p:sp>
        <p:nvSpPr>
          <p:cNvPr id="311" name="TextBox 310">
            <a:extLst>
              <a:ext uri="{FF2B5EF4-FFF2-40B4-BE49-F238E27FC236}">
                <a16:creationId xmlns:a16="http://schemas.microsoft.com/office/drawing/2014/main" id="{036A69FF-73C3-43E7-BE73-A68EC4218ACA}"/>
              </a:ext>
            </a:extLst>
          </p:cNvPr>
          <p:cNvSpPr txBox="1"/>
          <p:nvPr/>
        </p:nvSpPr>
        <p:spPr>
          <a:xfrm>
            <a:off x="6881788" y="4731614"/>
            <a:ext cx="4110756" cy="1569660"/>
          </a:xfrm>
          <a:prstGeom prst="rect">
            <a:avLst/>
          </a:prstGeom>
          <a:noFill/>
        </p:spPr>
        <p:txBody>
          <a:bodyPr wrap="square">
            <a:spAutoFit/>
          </a:bodyPr>
          <a:lstStyle/>
          <a:p>
            <a:r>
              <a:rPr lang="en-US" sz="2400" b="0" i="0" dirty="0">
                <a:solidFill>
                  <a:schemeClr val="bg1"/>
                </a:solidFill>
                <a:effectLst/>
                <a:latin typeface="Inter"/>
              </a:rPr>
              <a:t>Material-UI Library &amp; Dependencies – Community-developed UI tools provide a wide range of UI components.</a:t>
            </a:r>
            <a:endParaRPr lang="en-US" sz="2400" dirty="0">
              <a:solidFill>
                <a:schemeClr val="bg1"/>
              </a:solidFill>
            </a:endParaRPr>
          </a:p>
        </p:txBody>
      </p:sp>
      <p:pic>
        <p:nvPicPr>
          <p:cNvPr id="312" name="Picture 2">
            <a:extLst>
              <a:ext uri="{FF2B5EF4-FFF2-40B4-BE49-F238E27FC236}">
                <a16:creationId xmlns:a16="http://schemas.microsoft.com/office/drawing/2014/main" id="{E0457516-8F83-40A1-9C57-8D3A046506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5294" y="3407649"/>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313" name="Picture 4">
            <a:extLst>
              <a:ext uri="{FF2B5EF4-FFF2-40B4-BE49-F238E27FC236}">
                <a16:creationId xmlns:a16="http://schemas.microsoft.com/office/drawing/2014/main" id="{EC7DCC2D-F080-4AF5-8966-8B67E5C187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7210" y="3444026"/>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10210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Group 121">
            <a:extLst>
              <a:ext uri="{FF2B5EF4-FFF2-40B4-BE49-F238E27FC236}">
                <a16:creationId xmlns:a16="http://schemas.microsoft.com/office/drawing/2014/main" id="{ADB76A77-5872-6142-9FFD-579D27D5C900}"/>
              </a:ext>
            </a:extLst>
          </p:cNvPr>
          <p:cNvGrpSpPr/>
          <p:nvPr/>
        </p:nvGrpSpPr>
        <p:grpSpPr>
          <a:xfrm>
            <a:off x="-600744" y="7550803"/>
            <a:ext cx="13361707" cy="4087109"/>
            <a:chOff x="-600744" y="3446347"/>
            <a:chExt cx="13361707" cy="4087109"/>
          </a:xfrm>
          <a:solidFill>
            <a:schemeClr val="accent6">
              <a:lumMod val="60000"/>
              <a:lumOff val="40000"/>
            </a:schemeClr>
          </a:solidFill>
        </p:grpSpPr>
        <p:sp>
          <p:nvSpPr>
            <p:cNvPr id="123" name="Graphic 9">
              <a:extLst>
                <a:ext uri="{FF2B5EF4-FFF2-40B4-BE49-F238E27FC236}">
                  <a16:creationId xmlns:a16="http://schemas.microsoft.com/office/drawing/2014/main" id="{DF4BD5EB-DC13-7F4D-B827-E869C270F353}"/>
                </a:ext>
              </a:extLst>
            </p:cNvPr>
            <p:cNvSpPr/>
            <p:nvPr/>
          </p:nvSpPr>
          <p:spPr>
            <a:xfrm>
              <a:off x="-146994" y="4005064"/>
              <a:ext cx="3138905" cy="1504103"/>
            </a:xfrm>
            <a:custGeom>
              <a:avLst/>
              <a:gdLst>
                <a:gd name="connsiteX0" fmla="*/ 4949042 w 4949041"/>
                <a:gd name="connsiteY0" fmla="*/ 1946907 h 2371485"/>
                <a:gd name="connsiteX1" fmla="*/ 4235158 w 4949041"/>
                <a:gd name="connsiteY1" fmla="*/ 2371486 h 2371485"/>
                <a:gd name="connsiteX2" fmla="*/ 1295956 w 4949041"/>
                <a:gd name="connsiteY2" fmla="*/ 1930551 h 2371485"/>
                <a:gd name="connsiteX3" fmla="*/ 0 w 4949041"/>
                <a:gd name="connsiteY3" fmla="*/ 1310176 h 2371485"/>
                <a:gd name="connsiteX4" fmla="*/ 5521 w 4949041"/>
                <a:gd name="connsiteY4" fmla="*/ 1183543 h 2371485"/>
                <a:gd name="connsiteX5" fmla="*/ 15568 w 4949041"/>
                <a:gd name="connsiteY5" fmla="*/ 1072752 h 2371485"/>
                <a:gd name="connsiteX6" fmla="*/ 83770 w 4949041"/>
                <a:gd name="connsiteY6" fmla="*/ 712707 h 2371485"/>
                <a:gd name="connsiteX7" fmla="*/ 250900 w 4949041"/>
                <a:gd name="connsiteY7" fmla="*/ 274104 h 2371485"/>
                <a:gd name="connsiteX8" fmla="*/ 1295956 w 4949041"/>
                <a:gd name="connsiteY8" fmla="*/ 20358 h 2371485"/>
                <a:gd name="connsiteX9" fmla="*/ 2180158 w 4949041"/>
                <a:gd name="connsiteY9" fmla="*/ 759650 h 2371485"/>
                <a:gd name="connsiteX10" fmla="*/ 2859718 w 4949041"/>
                <a:gd name="connsiteY10" fmla="*/ 855285 h 2371485"/>
                <a:gd name="connsiteX11" fmla="*/ 3588380 w 4949041"/>
                <a:gd name="connsiteY11" fmla="*/ 1264365 h 2371485"/>
                <a:gd name="connsiteX12" fmla="*/ 4226963 w 4949041"/>
                <a:gd name="connsiteY12" fmla="*/ 1013465 h 2371485"/>
                <a:gd name="connsiteX13" fmla="*/ 4949042 w 4949041"/>
                <a:gd name="connsiteY13" fmla="*/ 1946907 h 2371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9041" h="2371485">
                  <a:moveTo>
                    <a:pt x="4949042" y="1946907"/>
                  </a:moveTo>
                  <a:lnTo>
                    <a:pt x="4235158" y="2371486"/>
                  </a:lnTo>
                  <a:lnTo>
                    <a:pt x="1295956" y="1930551"/>
                  </a:lnTo>
                  <a:lnTo>
                    <a:pt x="0" y="1310176"/>
                  </a:lnTo>
                  <a:cubicBezTo>
                    <a:pt x="777" y="1268205"/>
                    <a:pt x="2617" y="1225994"/>
                    <a:pt x="5521" y="1183543"/>
                  </a:cubicBezTo>
                  <a:cubicBezTo>
                    <a:pt x="8058" y="1146738"/>
                    <a:pt x="11407" y="1109808"/>
                    <a:pt x="15568" y="1072752"/>
                  </a:cubicBezTo>
                  <a:cubicBezTo>
                    <a:pt x="29116" y="951178"/>
                    <a:pt x="51916" y="830814"/>
                    <a:pt x="83770" y="712707"/>
                  </a:cubicBezTo>
                  <a:cubicBezTo>
                    <a:pt x="124696" y="561293"/>
                    <a:pt x="180686" y="414358"/>
                    <a:pt x="250900" y="274104"/>
                  </a:cubicBezTo>
                  <a:cubicBezTo>
                    <a:pt x="250900" y="274104"/>
                    <a:pt x="1124026" y="-88410"/>
                    <a:pt x="1295956" y="20358"/>
                  </a:cubicBezTo>
                  <a:cubicBezTo>
                    <a:pt x="1467886" y="129126"/>
                    <a:pt x="1959125" y="792397"/>
                    <a:pt x="2180158" y="759650"/>
                  </a:cubicBezTo>
                  <a:cubicBezTo>
                    <a:pt x="2401192" y="726903"/>
                    <a:pt x="2564961" y="435129"/>
                    <a:pt x="2859718" y="855285"/>
                  </a:cubicBezTo>
                  <a:cubicBezTo>
                    <a:pt x="3154474" y="1275440"/>
                    <a:pt x="3318209" y="1425185"/>
                    <a:pt x="3588380" y="1264365"/>
                  </a:cubicBezTo>
                  <a:cubicBezTo>
                    <a:pt x="3858551" y="1103544"/>
                    <a:pt x="3997734" y="874282"/>
                    <a:pt x="4226963" y="1013465"/>
                  </a:cubicBezTo>
                  <a:cubicBezTo>
                    <a:pt x="4456192" y="1152648"/>
                    <a:pt x="4949042" y="1946907"/>
                    <a:pt x="4949042" y="19469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4" name="Graphic 9">
              <a:extLst>
                <a:ext uri="{FF2B5EF4-FFF2-40B4-BE49-F238E27FC236}">
                  <a16:creationId xmlns:a16="http://schemas.microsoft.com/office/drawing/2014/main" id="{CABEAC7A-F070-754F-81B4-D0D920E4FB7F}"/>
                </a:ext>
              </a:extLst>
            </p:cNvPr>
            <p:cNvSpPr/>
            <p:nvPr/>
          </p:nvSpPr>
          <p:spPr>
            <a:xfrm>
              <a:off x="8766785" y="3480932"/>
              <a:ext cx="3809935" cy="2999094"/>
            </a:xfrm>
            <a:custGeom>
              <a:avLst/>
              <a:gdLst>
                <a:gd name="connsiteX0" fmla="*/ 3852035 w 3852035"/>
                <a:gd name="connsiteY0" fmla="*/ 2087884 h 3032235"/>
                <a:gd name="connsiteX1" fmla="*/ 659396 w 3852035"/>
                <a:gd name="connsiteY1" fmla="*/ 3028699 h 3032235"/>
                <a:gd name="connsiteX2" fmla="*/ 0 w 3852035"/>
                <a:gd name="connsiteY2" fmla="*/ 2599422 h 3032235"/>
                <a:gd name="connsiteX3" fmla="*/ 728663 w 3852035"/>
                <a:gd name="connsiteY3" fmla="*/ 1682474 h 3032235"/>
                <a:gd name="connsiteX4" fmla="*/ 1119877 w 3852035"/>
                <a:gd name="connsiteY4" fmla="*/ 2004148 h 3032235"/>
                <a:gd name="connsiteX5" fmla="*/ 1703184 w 3852035"/>
                <a:gd name="connsiteY5" fmla="*/ 681171 h 3032235"/>
                <a:gd name="connsiteX6" fmla="*/ 2074373 w 3852035"/>
                <a:gd name="connsiteY6" fmla="*/ 916195 h 3032235"/>
                <a:gd name="connsiteX7" fmla="*/ 2376640 w 3852035"/>
                <a:gd name="connsiteY7" fmla="*/ 365017 h 3032235"/>
                <a:gd name="connsiteX8" fmla="*/ 2664916 w 3852035"/>
                <a:gd name="connsiteY8" fmla="*/ 0 h 3032235"/>
                <a:gd name="connsiteX9" fmla="*/ 2911804 w 3852035"/>
                <a:gd name="connsiteY9" fmla="*/ 319446 h 3032235"/>
                <a:gd name="connsiteX10" fmla="*/ 2911804 w 3852035"/>
                <a:gd name="connsiteY10" fmla="*/ 319446 h 3032235"/>
                <a:gd name="connsiteX11" fmla="*/ 3335834 w 3852035"/>
                <a:gd name="connsiteY11" fmla="*/ 1051195 h 3032235"/>
                <a:gd name="connsiteX12" fmla="*/ 3495797 w 3852035"/>
                <a:gd name="connsiteY12" fmla="*/ 1020848 h 3032235"/>
                <a:gd name="connsiteX13" fmla="*/ 3493774 w 3852035"/>
                <a:gd name="connsiteY13" fmla="*/ 1034564 h 3032235"/>
                <a:gd name="connsiteX14" fmla="*/ 3487190 w 3852035"/>
                <a:gd name="connsiteY14" fmla="*/ 1086479 h 3032235"/>
                <a:gd name="connsiteX15" fmla="*/ 3486676 w 3852035"/>
                <a:gd name="connsiteY15" fmla="*/ 1412234 h 3032235"/>
                <a:gd name="connsiteX16" fmla="*/ 3658777 w 3852035"/>
                <a:gd name="connsiteY16" fmla="*/ 1860370 h 3032235"/>
                <a:gd name="connsiteX17" fmla="*/ 3852035 w 3852035"/>
                <a:gd name="connsiteY17" fmla="*/ 2087884 h 3032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52035" h="3032235">
                  <a:moveTo>
                    <a:pt x="3852035" y="2087884"/>
                  </a:moveTo>
                  <a:cubicBezTo>
                    <a:pt x="3203749" y="2305591"/>
                    <a:pt x="1144806" y="2987482"/>
                    <a:pt x="659396" y="3028699"/>
                  </a:cubicBezTo>
                  <a:cubicBezTo>
                    <a:pt x="81164" y="3077802"/>
                    <a:pt x="0" y="2599422"/>
                    <a:pt x="0" y="2599422"/>
                  </a:cubicBezTo>
                  <a:cubicBezTo>
                    <a:pt x="0" y="2599422"/>
                    <a:pt x="646778" y="1666083"/>
                    <a:pt x="728663" y="1682474"/>
                  </a:cubicBezTo>
                  <a:cubicBezTo>
                    <a:pt x="810547" y="1698864"/>
                    <a:pt x="1033844" y="2065561"/>
                    <a:pt x="1119877" y="2004148"/>
                  </a:cubicBezTo>
                  <a:cubicBezTo>
                    <a:pt x="1205911" y="1942735"/>
                    <a:pt x="1565647" y="694270"/>
                    <a:pt x="1703184" y="681171"/>
                  </a:cubicBezTo>
                  <a:cubicBezTo>
                    <a:pt x="1832115" y="668895"/>
                    <a:pt x="2020882" y="965298"/>
                    <a:pt x="2074373" y="916195"/>
                  </a:cubicBezTo>
                  <a:cubicBezTo>
                    <a:pt x="2104137" y="888763"/>
                    <a:pt x="2238280" y="608511"/>
                    <a:pt x="2376640" y="365017"/>
                  </a:cubicBezTo>
                  <a:cubicBezTo>
                    <a:pt x="2487054" y="170627"/>
                    <a:pt x="2600211" y="-274"/>
                    <a:pt x="2664916" y="0"/>
                  </a:cubicBezTo>
                  <a:cubicBezTo>
                    <a:pt x="2729621" y="275"/>
                    <a:pt x="2818467" y="141035"/>
                    <a:pt x="2911804" y="319446"/>
                  </a:cubicBezTo>
                  <a:lnTo>
                    <a:pt x="2911804" y="319446"/>
                  </a:lnTo>
                  <a:cubicBezTo>
                    <a:pt x="3069538" y="620547"/>
                    <a:pt x="3240816" y="1028975"/>
                    <a:pt x="3335834" y="1051195"/>
                  </a:cubicBezTo>
                  <a:cubicBezTo>
                    <a:pt x="3382709" y="1062167"/>
                    <a:pt x="3437607" y="1045160"/>
                    <a:pt x="3495797" y="1020848"/>
                  </a:cubicBezTo>
                  <a:cubicBezTo>
                    <a:pt x="3495111" y="1025443"/>
                    <a:pt x="3494426" y="1030072"/>
                    <a:pt x="3493774" y="1034564"/>
                  </a:cubicBezTo>
                  <a:cubicBezTo>
                    <a:pt x="3491236" y="1052189"/>
                    <a:pt x="3489008" y="1069437"/>
                    <a:pt x="3487190" y="1086479"/>
                  </a:cubicBezTo>
                  <a:cubicBezTo>
                    <a:pt x="3473474" y="1207763"/>
                    <a:pt x="3474228" y="1315365"/>
                    <a:pt x="3486676" y="1412234"/>
                  </a:cubicBezTo>
                  <a:cubicBezTo>
                    <a:pt x="3509891" y="1593354"/>
                    <a:pt x="3573669" y="1736549"/>
                    <a:pt x="3658777" y="1860370"/>
                  </a:cubicBezTo>
                  <a:cubicBezTo>
                    <a:pt x="3715631" y="1943146"/>
                    <a:pt x="3781947" y="2017110"/>
                    <a:pt x="3852035" y="2087884"/>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5" name="Graphic 9">
              <a:extLst>
                <a:ext uri="{FF2B5EF4-FFF2-40B4-BE49-F238E27FC236}">
                  <a16:creationId xmlns:a16="http://schemas.microsoft.com/office/drawing/2014/main" id="{EB1347B4-7475-4743-82C7-C2ADC56480CD}"/>
                </a:ext>
              </a:extLst>
            </p:cNvPr>
            <p:cNvSpPr/>
            <p:nvPr/>
          </p:nvSpPr>
          <p:spPr>
            <a:xfrm>
              <a:off x="11133905" y="3446347"/>
              <a:ext cx="529552" cy="361027"/>
            </a:xfrm>
            <a:custGeom>
              <a:avLst/>
              <a:gdLst>
                <a:gd name="connsiteX0" fmla="*/ 535404 w 535403"/>
                <a:gd name="connsiteY0" fmla="*/ 319309 h 365017"/>
                <a:gd name="connsiteX1" fmla="*/ 535404 w 535403"/>
                <a:gd name="connsiteY1" fmla="*/ 319309 h 365017"/>
                <a:gd name="connsiteX2" fmla="*/ 360799 w 535403"/>
                <a:gd name="connsiteY2" fmla="*/ 175291 h 365017"/>
                <a:gd name="connsiteX3" fmla="*/ 262524 w 535403"/>
                <a:gd name="connsiteY3" fmla="*/ 256695 h 365017"/>
                <a:gd name="connsiteX4" fmla="*/ 235092 w 535403"/>
                <a:gd name="connsiteY4" fmla="*/ 151356 h 365017"/>
                <a:gd name="connsiteX5" fmla="*/ 0 w 535403"/>
                <a:gd name="connsiteY5" fmla="*/ 365017 h 365017"/>
                <a:gd name="connsiteX6" fmla="*/ 0 w 535403"/>
                <a:gd name="connsiteY6" fmla="*/ 365017 h 365017"/>
                <a:gd name="connsiteX7" fmla="*/ 288275 w 535403"/>
                <a:gd name="connsiteY7" fmla="*/ 0 h 365017"/>
                <a:gd name="connsiteX8" fmla="*/ 535404 w 535403"/>
                <a:gd name="connsiteY8" fmla="*/ 319309 h 365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5403" h="365017">
                  <a:moveTo>
                    <a:pt x="535404" y="319309"/>
                  </a:moveTo>
                  <a:lnTo>
                    <a:pt x="535404" y="319309"/>
                  </a:lnTo>
                  <a:cubicBezTo>
                    <a:pt x="535404" y="319309"/>
                    <a:pt x="393546" y="208552"/>
                    <a:pt x="360799" y="175291"/>
                  </a:cubicBezTo>
                  <a:cubicBezTo>
                    <a:pt x="328052" y="142030"/>
                    <a:pt x="287110" y="222302"/>
                    <a:pt x="262524" y="256695"/>
                  </a:cubicBezTo>
                  <a:cubicBezTo>
                    <a:pt x="237938" y="291088"/>
                    <a:pt x="235092" y="184103"/>
                    <a:pt x="235092" y="151356"/>
                  </a:cubicBezTo>
                  <a:cubicBezTo>
                    <a:pt x="235092" y="118610"/>
                    <a:pt x="0" y="365017"/>
                    <a:pt x="0" y="365017"/>
                  </a:cubicBezTo>
                  <a:lnTo>
                    <a:pt x="0" y="365017"/>
                  </a:lnTo>
                  <a:cubicBezTo>
                    <a:pt x="110414" y="170627"/>
                    <a:pt x="223571" y="-274"/>
                    <a:pt x="288275" y="0"/>
                  </a:cubicBezTo>
                  <a:cubicBezTo>
                    <a:pt x="352981" y="275"/>
                    <a:pt x="441998" y="140898"/>
                    <a:pt x="535404" y="319309"/>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6" name="Graphic 9">
              <a:extLst>
                <a:ext uri="{FF2B5EF4-FFF2-40B4-BE49-F238E27FC236}">
                  <a16:creationId xmlns:a16="http://schemas.microsoft.com/office/drawing/2014/main" id="{A7646875-D540-9841-81A5-63C4FEF97B93}"/>
                </a:ext>
              </a:extLst>
            </p:cNvPr>
            <p:cNvSpPr/>
            <p:nvPr/>
          </p:nvSpPr>
          <p:spPr>
            <a:xfrm>
              <a:off x="10229340" y="4100224"/>
              <a:ext cx="456769" cy="426243"/>
            </a:xfrm>
            <a:custGeom>
              <a:avLst/>
              <a:gdLst>
                <a:gd name="connsiteX0" fmla="*/ 0 w 461817"/>
                <a:gd name="connsiteY0" fmla="*/ 430955 h 430954"/>
                <a:gd name="connsiteX1" fmla="*/ 255117 w 461817"/>
                <a:gd name="connsiteY1" fmla="*/ 307 h 430954"/>
                <a:gd name="connsiteX2" fmla="*/ 461818 w 461817"/>
                <a:gd name="connsiteY2" fmla="*/ 215476 h 430954"/>
                <a:gd name="connsiteX3" fmla="*/ 317800 w 461817"/>
                <a:gd name="connsiteY3" fmla="*/ 146313 h 430954"/>
                <a:gd name="connsiteX4" fmla="*/ 252306 w 461817"/>
                <a:gd name="connsiteY4" fmla="*/ 215476 h 430954"/>
                <a:gd name="connsiteX5" fmla="*/ 168399 w 461817"/>
                <a:gd name="connsiteY5" fmla="*/ 215476 h 430954"/>
                <a:gd name="connsiteX6" fmla="*/ 0 w 461817"/>
                <a:gd name="connsiteY6" fmla="*/ 430955 h 43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817" h="430954">
                  <a:moveTo>
                    <a:pt x="0" y="430955"/>
                  </a:moveTo>
                  <a:cubicBezTo>
                    <a:pt x="0" y="430955"/>
                    <a:pt x="167781" y="-13306"/>
                    <a:pt x="255117" y="307"/>
                  </a:cubicBezTo>
                  <a:cubicBezTo>
                    <a:pt x="342455" y="13920"/>
                    <a:pt x="461818" y="215476"/>
                    <a:pt x="461818" y="215476"/>
                  </a:cubicBezTo>
                  <a:cubicBezTo>
                    <a:pt x="461818" y="215476"/>
                    <a:pt x="340397" y="111543"/>
                    <a:pt x="317800" y="146313"/>
                  </a:cubicBezTo>
                  <a:cubicBezTo>
                    <a:pt x="295203" y="181084"/>
                    <a:pt x="291190" y="249869"/>
                    <a:pt x="252306" y="215476"/>
                  </a:cubicBezTo>
                  <a:cubicBezTo>
                    <a:pt x="213421" y="181084"/>
                    <a:pt x="188870" y="176180"/>
                    <a:pt x="168399" y="215476"/>
                  </a:cubicBezTo>
                  <a:cubicBezTo>
                    <a:pt x="147928" y="254773"/>
                    <a:pt x="0" y="430955"/>
                    <a:pt x="0" y="430955"/>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7" name="Graphic 9">
              <a:extLst>
                <a:ext uri="{FF2B5EF4-FFF2-40B4-BE49-F238E27FC236}">
                  <a16:creationId xmlns:a16="http://schemas.microsoft.com/office/drawing/2014/main" id="{8F21A960-6A5F-1342-A4D8-35CC5894F21D}"/>
                </a:ext>
              </a:extLst>
            </p:cNvPr>
            <p:cNvSpPr/>
            <p:nvPr/>
          </p:nvSpPr>
          <p:spPr>
            <a:xfrm>
              <a:off x="8694660" y="5564585"/>
              <a:ext cx="2745341" cy="1104775"/>
            </a:xfrm>
            <a:custGeom>
              <a:avLst/>
              <a:gdLst>
                <a:gd name="connsiteX0" fmla="*/ 159654 w 2781589"/>
                <a:gd name="connsiteY0" fmla="*/ 909439 h 1119362"/>
                <a:gd name="connsiteX1" fmla="*/ 429825 w 2781589"/>
                <a:gd name="connsiteY1" fmla="*/ 554606 h 1119362"/>
                <a:gd name="connsiteX2" fmla="*/ 620169 w 2781589"/>
                <a:gd name="connsiteY2" fmla="*/ 583684 h 1119362"/>
                <a:gd name="connsiteX3" fmla="*/ 1280903 w 2781589"/>
                <a:gd name="connsiteY3" fmla="*/ 25545 h 1119362"/>
                <a:gd name="connsiteX4" fmla="*/ 1148201 w 2781589"/>
                <a:gd name="connsiteY4" fmla="*/ 603949 h 1119362"/>
                <a:gd name="connsiteX5" fmla="*/ 1977127 w 2781589"/>
                <a:gd name="connsiteY5" fmla="*/ 192469 h 1119362"/>
                <a:gd name="connsiteX6" fmla="*/ 2584986 w 2781589"/>
                <a:gd name="connsiteY6" fmla="*/ 106504 h 1119362"/>
                <a:gd name="connsiteX7" fmla="*/ 2781570 w 2781589"/>
                <a:gd name="connsiteY7" fmla="*/ 579946 h 1119362"/>
                <a:gd name="connsiteX8" fmla="*/ 1142063 w 2781589"/>
                <a:gd name="connsiteY8" fmla="*/ 1082774 h 1119362"/>
                <a:gd name="connsiteX9" fmla="*/ 368412 w 2781589"/>
                <a:gd name="connsiteY9" fmla="*/ 1119362 h 1119362"/>
                <a:gd name="connsiteX10" fmla="*/ 0 w 2781589"/>
                <a:gd name="connsiteY10" fmla="*/ 1076500 h 1119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1589" h="1119362">
                  <a:moveTo>
                    <a:pt x="159654" y="909439"/>
                  </a:moveTo>
                  <a:cubicBezTo>
                    <a:pt x="159654" y="909439"/>
                    <a:pt x="392826" y="487054"/>
                    <a:pt x="429825" y="554606"/>
                  </a:cubicBezTo>
                  <a:cubicBezTo>
                    <a:pt x="466824" y="622157"/>
                    <a:pt x="571032" y="655727"/>
                    <a:pt x="620169" y="583684"/>
                  </a:cubicBezTo>
                  <a:cubicBezTo>
                    <a:pt x="669306" y="511640"/>
                    <a:pt x="1266227" y="-135103"/>
                    <a:pt x="1280903" y="25545"/>
                  </a:cubicBezTo>
                  <a:cubicBezTo>
                    <a:pt x="1295579" y="186194"/>
                    <a:pt x="1049960" y="585775"/>
                    <a:pt x="1148201" y="603949"/>
                  </a:cubicBezTo>
                  <a:cubicBezTo>
                    <a:pt x="1246442" y="622123"/>
                    <a:pt x="1786784" y="81815"/>
                    <a:pt x="1977127" y="192469"/>
                  </a:cubicBezTo>
                  <a:cubicBezTo>
                    <a:pt x="2167471" y="303123"/>
                    <a:pt x="2382367" y="100366"/>
                    <a:pt x="2584986" y="106504"/>
                  </a:cubicBezTo>
                  <a:cubicBezTo>
                    <a:pt x="2787606" y="112642"/>
                    <a:pt x="2781570" y="579946"/>
                    <a:pt x="2781570" y="579946"/>
                  </a:cubicBezTo>
                  <a:lnTo>
                    <a:pt x="1142063" y="1082774"/>
                  </a:lnTo>
                  <a:lnTo>
                    <a:pt x="368412" y="1119362"/>
                  </a:lnTo>
                  <a:lnTo>
                    <a:pt x="0" y="1076500"/>
                  </a:ln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8" name="Graphic 9">
              <a:extLst>
                <a:ext uri="{FF2B5EF4-FFF2-40B4-BE49-F238E27FC236}">
                  <a16:creationId xmlns:a16="http://schemas.microsoft.com/office/drawing/2014/main" id="{57538F35-ADF2-1742-A960-D33307038F2D}"/>
                </a:ext>
              </a:extLst>
            </p:cNvPr>
            <p:cNvSpPr/>
            <p:nvPr/>
          </p:nvSpPr>
          <p:spPr>
            <a:xfrm>
              <a:off x="9459163" y="4837061"/>
              <a:ext cx="3301800" cy="1012131"/>
            </a:xfrm>
            <a:custGeom>
              <a:avLst/>
              <a:gdLst>
                <a:gd name="connsiteX0" fmla="*/ 2942631 w 2942630"/>
                <a:gd name="connsiteY0" fmla="*/ 361691 h 902032"/>
                <a:gd name="connsiteX1" fmla="*/ 0 w 2942630"/>
                <a:gd name="connsiteY1" fmla="*/ 901724 h 902032"/>
                <a:gd name="connsiteX2" fmla="*/ 442341 w 2942630"/>
                <a:gd name="connsiteY2" fmla="*/ 698179 h 902032"/>
                <a:gd name="connsiteX3" fmla="*/ 1080924 w 2942630"/>
                <a:gd name="connsiteY3" fmla="*/ 430717 h 902032"/>
                <a:gd name="connsiteX4" fmla="*/ 1658127 w 2942630"/>
                <a:gd name="connsiteY4" fmla="*/ 403285 h 902032"/>
                <a:gd name="connsiteX5" fmla="*/ 2190309 w 2942630"/>
                <a:gd name="connsiteY5" fmla="*/ 51229 h 902032"/>
                <a:gd name="connsiteX6" fmla="*/ 2611115 w 2942630"/>
                <a:gd name="connsiteY6" fmla="*/ 0 h 902032"/>
                <a:gd name="connsiteX7" fmla="*/ 2864073 w 2942630"/>
                <a:gd name="connsiteY7" fmla="*/ 286390 h 902032"/>
                <a:gd name="connsiteX8" fmla="*/ 2942631 w 2942630"/>
                <a:gd name="connsiteY8" fmla="*/ 361691 h 9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2630" h="902032">
                  <a:moveTo>
                    <a:pt x="2942631" y="361691"/>
                  </a:moveTo>
                  <a:cubicBezTo>
                    <a:pt x="2942631" y="361691"/>
                    <a:pt x="278023" y="916983"/>
                    <a:pt x="0" y="901724"/>
                  </a:cubicBezTo>
                  <a:cubicBezTo>
                    <a:pt x="0" y="901724"/>
                    <a:pt x="196619" y="706271"/>
                    <a:pt x="442341" y="698179"/>
                  </a:cubicBezTo>
                  <a:cubicBezTo>
                    <a:pt x="688063" y="690086"/>
                    <a:pt x="794362" y="458149"/>
                    <a:pt x="1080924" y="430717"/>
                  </a:cubicBezTo>
                  <a:cubicBezTo>
                    <a:pt x="1367485" y="403285"/>
                    <a:pt x="1539416" y="464767"/>
                    <a:pt x="1658127" y="403285"/>
                  </a:cubicBezTo>
                  <a:cubicBezTo>
                    <a:pt x="1776839" y="341803"/>
                    <a:pt x="1911873" y="43034"/>
                    <a:pt x="2190309" y="51229"/>
                  </a:cubicBezTo>
                  <a:cubicBezTo>
                    <a:pt x="2429069" y="58293"/>
                    <a:pt x="2520247" y="53252"/>
                    <a:pt x="2611115" y="0"/>
                  </a:cubicBezTo>
                  <a:cubicBezTo>
                    <a:pt x="2683810" y="105853"/>
                    <a:pt x="2772278" y="197476"/>
                    <a:pt x="2864073" y="286390"/>
                  </a:cubicBezTo>
                  <a:cubicBezTo>
                    <a:pt x="2890064" y="311673"/>
                    <a:pt x="2916250" y="336774"/>
                    <a:pt x="2942631" y="361691"/>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29" name="Graphic 9">
              <a:extLst>
                <a:ext uri="{FF2B5EF4-FFF2-40B4-BE49-F238E27FC236}">
                  <a16:creationId xmlns:a16="http://schemas.microsoft.com/office/drawing/2014/main" id="{937D1D9C-A737-F047-90BD-978C61CEF7AC}"/>
                </a:ext>
              </a:extLst>
            </p:cNvPr>
            <p:cNvSpPr/>
            <p:nvPr/>
          </p:nvSpPr>
          <p:spPr>
            <a:xfrm>
              <a:off x="-249481" y="4458318"/>
              <a:ext cx="4533281" cy="1361007"/>
            </a:xfrm>
            <a:custGeom>
              <a:avLst/>
              <a:gdLst>
                <a:gd name="connsiteX0" fmla="*/ 3925245 w 3925245"/>
                <a:gd name="connsiteY0" fmla="*/ 1178460 h 1178459"/>
                <a:gd name="connsiteX1" fmla="*/ 0 w 3925245"/>
                <a:gd name="connsiteY1" fmla="*/ 508570 h 1178459"/>
                <a:gd name="connsiteX2" fmla="*/ 0 w 3925245"/>
                <a:gd name="connsiteY2" fmla="*/ 508296 h 1178459"/>
                <a:gd name="connsiteX3" fmla="*/ 10047 w 3925245"/>
                <a:gd name="connsiteY3" fmla="*/ 397505 h 1178459"/>
                <a:gd name="connsiteX4" fmla="*/ 78250 w 3925245"/>
                <a:gd name="connsiteY4" fmla="*/ 37460 h 1178459"/>
                <a:gd name="connsiteX5" fmla="*/ 699482 w 3925245"/>
                <a:gd name="connsiteY5" fmla="*/ 37460 h 1178459"/>
                <a:gd name="connsiteX6" fmla="*/ 1043342 w 3925245"/>
                <a:gd name="connsiteY6" fmla="*/ 275261 h 1178459"/>
                <a:gd name="connsiteX7" fmla="*/ 1467818 w 3925245"/>
                <a:gd name="connsiteY7" fmla="*/ 373845 h 1178459"/>
                <a:gd name="connsiteX8" fmla="*/ 1950861 w 3925245"/>
                <a:gd name="connsiteY8" fmla="*/ 526675 h 1178459"/>
                <a:gd name="connsiteX9" fmla="*/ 2676815 w 3925245"/>
                <a:gd name="connsiteY9" fmla="*/ 594912 h 1178459"/>
                <a:gd name="connsiteX10" fmla="*/ 3394539 w 3925245"/>
                <a:gd name="connsiteY10" fmla="*/ 981052 h 1178459"/>
                <a:gd name="connsiteX11" fmla="*/ 3844835 w 3925245"/>
                <a:gd name="connsiteY11" fmla="*/ 1107925 h 1178459"/>
                <a:gd name="connsiteX12" fmla="*/ 3925245 w 3925245"/>
                <a:gd name="connsiteY12" fmla="*/ 1178460 h 1178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5245" h="1178459">
                  <a:moveTo>
                    <a:pt x="3925245" y="1178460"/>
                  </a:moveTo>
                  <a:lnTo>
                    <a:pt x="0" y="508570"/>
                  </a:lnTo>
                  <a:cubicBezTo>
                    <a:pt x="6" y="508479"/>
                    <a:pt x="6" y="508387"/>
                    <a:pt x="0" y="508296"/>
                  </a:cubicBezTo>
                  <a:cubicBezTo>
                    <a:pt x="2537" y="471491"/>
                    <a:pt x="5886" y="434561"/>
                    <a:pt x="10047" y="397505"/>
                  </a:cubicBezTo>
                  <a:cubicBezTo>
                    <a:pt x="23595" y="275931"/>
                    <a:pt x="46396" y="155567"/>
                    <a:pt x="78250" y="37460"/>
                  </a:cubicBezTo>
                  <a:cubicBezTo>
                    <a:pt x="78250" y="37460"/>
                    <a:pt x="496828" y="-46825"/>
                    <a:pt x="699482" y="37460"/>
                  </a:cubicBezTo>
                  <a:cubicBezTo>
                    <a:pt x="902136" y="121745"/>
                    <a:pt x="883688" y="256916"/>
                    <a:pt x="1043342" y="275261"/>
                  </a:cubicBezTo>
                  <a:cubicBezTo>
                    <a:pt x="1202996" y="293606"/>
                    <a:pt x="1347734" y="278313"/>
                    <a:pt x="1467818" y="373845"/>
                  </a:cubicBezTo>
                  <a:cubicBezTo>
                    <a:pt x="1587901" y="469377"/>
                    <a:pt x="1768027" y="537580"/>
                    <a:pt x="1950861" y="526675"/>
                  </a:cubicBezTo>
                  <a:cubicBezTo>
                    <a:pt x="2133695" y="515771"/>
                    <a:pt x="2523950" y="472086"/>
                    <a:pt x="2676815" y="594912"/>
                  </a:cubicBezTo>
                  <a:cubicBezTo>
                    <a:pt x="2829679" y="717739"/>
                    <a:pt x="3132563" y="985133"/>
                    <a:pt x="3394539" y="981052"/>
                  </a:cubicBezTo>
                  <a:cubicBezTo>
                    <a:pt x="3656514" y="976972"/>
                    <a:pt x="3801801" y="1046683"/>
                    <a:pt x="3844835" y="1107925"/>
                  </a:cubicBezTo>
                  <a:cubicBezTo>
                    <a:pt x="3886463" y="1167281"/>
                    <a:pt x="3923051" y="1177877"/>
                    <a:pt x="3925245" y="1178460"/>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0" name="Graphic 9">
              <a:extLst>
                <a:ext uri="{FF2B5EF4-FFF2-40B4-BE49-F238E27FC236}">
                  <a16:creationId xmlns:a16="http://schemas.microsoft.com/office/drawing/2014/main" id="{7B9198F9-628A-3648-A756-57DF4C0DA1B0}"/>
                </a:ext>
              </a:extLst>
            </p:cNvPr>
            <p:cNvSpPr/>
            <p:nvPr/>
          </p:nvSpPr>
          <p:spPr>
            <a:xfrm>
              <a:off x="-600744" y="4913682"/>
              <a:ext cx="13105456" cy="2619774"/>
            </a:xfrm>
            <a:custGeom>
              <a:avLst/>
              <a:gdLst>
                <a:gd name="connsiteX0" fmla="*/ 9769558 w 9770782"/>
                <a:gd name="connsiteY0" fmla="*/ 1556746 h 2362835"/>
                <a:gd name="connsiteX1" fmla="*/ 9747338 w 9770782"/>
                <a:gd name="connsiteY1" fmla="*/ 1775242 h 2362835"/>
                <a:gd name="connsiteX2" fmla="*/ 9059309 w 9770782"/>
                <a:gd name="connsiteY2" fmla="*/ 2362835 h 2362835"/>
                <a:gd name="connsiteX3" fmla="*/ 7085714 w 9770782"/>
                <a:gd name="connsiteY3" fmla="*/ 2361944 h 2362835"/>
                <a:gd name="connsiteX4" fmla="*/ 5356367 w 9770782"/>
                <a:gd name="connsiteY4" fmla="*/ 2361121 h 2362835"/>
                <a:gd name="connsiteX5" fmla="*/ 5304452 w 9770782"/>
                <a:gd name="connsiteY5" fmla="*/ 2361121 h 2362835"/>
                <a:gd name="connsiteX6" fmla="*/ 4934120 w 9770782"/>
                <a:gd name="connsiteY6" fmla="*/ 2361121 h 2362835"/>
                <a:gd name="connsiteX7" fmla="*/ 4886354 w 9770782"/>
                <a:gd name="connsiteY7" fmla="*/ 2361121 h 2362835"/>
                <a:gd name="connsiteX8" fmla="*/ 4533167 w 9770782"/>
                <a:gd name="connsiteY8" fmla="*/ 2361121 h 2362835"/>
                <a:gd name="connsiteX9" fmla="*/ 4472748 w 9770782"/>
                <a:gd name="connsiteY9" fmla="*/ 2361121 h 2362835"/>
                <a:gd name="connsiteX10" fmla="*/ 3980446 w 9770782"/>
                <a:gd name="connsiteY10" fmla="*/ 2360915 h 2362835"/>
                <a:gd name="connsiteX11" fmla="*/ 3893658 w 9770782"/>
                <a:gd name="connsiteY11" fmla="*/ 2360915 h 2362835"/>
                <a:gd name="connsiteX12" fmla="*/ 3492156 w 9770782"/>
                <a:gd name="connsiteY12" fmla="*/ 2360709 h 2362835"/>
                <a:gd name="connsiteX13" fmla="*/ 3382977 w 9770782"/>
                <a:gd name="connsiteY13" fmla="*/ 2360709 h 2362835"/>
                <a:gd name="connsiteX14" fmla="*/ 2691005 w 9770782"/>
                <a:gd name="connsiteY14" fmla="*/ 2360366 h 2362835"/>
                <a:gd name="connsiteX15" fmla="*/ 2570133 w 9770782"/>
                <a:gd name="connsiteY15" fmla="*/ 2360366 h 2362835"/>
                <a:gd name="connsiteX16" fmla="*/ 2005136 w 9770782"/>
                <a:gd name="connsiteY16" fmla="*/ 2360127 h 2362835"/>
                <a:gd name="connsiteX17" fmla="*/ 1921606 w 9770782"/>
                <a:gd name="connsiteY17" fmla="*/ 2360127 h 2362835"/>
                <a:gd name="connsiteX18" fmla="*/ 1097377 w 9770782"/>
                <a:gd name="connsiteY18" fmla="*/ 2359132 h 2362835"/>
                <a:gd name="connsiteX19" fmla="*/ 463492 w 9770782"/>
                <a:gd name="connsiteY19" fmla="*/ 1979404 h 2362835"/>
                <a:gd name="connsiteX20" fmla="*/ 66723 w 9770782"/>
                <a:gd name="connsiteY20" fmla="*/ 911511 h 2362835"/>
                <a:gd name="connsiteX21" fmla="*/ 21837 w 9770782"/>
                <a:gd name="connsiteY21" fmla="*/ 642300 h 2362835"/>
                <a:gd name="connsiteX22" fmla="*/ 2326 w 9770782"/>
                <a:gd name="connsiteY22" fmla="*/ 177465 h 2362835"/>
                <a:gd name="connsiteX23" fmla="*/ 16042 w 9770782"/>
                <a:gd name="connsiteY23" fmla="*/ 494 h 2362835"/>
                <a:gd name="connsiteX24" fmla="*/ 2638198 w 9770782"/>
                <a:gd name="connsiteY24" fmla="*/ 411426 h 2362835"/>
                <a:gd name="connsiteX25" fmla="*/ 6666656 w 9770782"/>
                <a:gd name="connsiteY25" fmla="*/ 964112 h 2362835"/>
                <a:gd name="connsiteX26" fmla="*/ 9249516 w 9770782"/>
                <a:gd name="connsiteY26" fmla="*/ 489024 h 2362835"/>
                <a:gd name="connsiteX27" fmla="*/ 9354306 w 9770782"/>
                <a:gd name="connsiteY27" fmla="*/ 590042 h 2362835"/>
                <a:gd name="connsiteX28" fmla="*/ 9376423 w 9770782"/>
                <a:gd name="connsiteY28" fmla="*/ 612091 h 2362835"/>
                <a:gd name="connsiteX29" fmla="*/ 9413833 w 9770782"/>
                <a:gd name="connsiteY29" fmla="*/ 650564 h 2362835"/>
                <a:gd name="connsiteX30" fmla="*/ 9557028 w 9770782"/>
                <a:gd name="connsiteY30" fmla="*/ 819682 h 2362835"/>
                <a:gd name="connsiteX31" fmla="*/ 9585078 w 9770782"/>
                <a:gd name="connsiteY31" fmla="*/ 859562 h 2362835"/>
                <a:gd name="connsiteX32" fmla="*/ 9616110 w 9770782"/>
                <a:gd name="connsiteY32" fmla="*/ 908356 h 2362835"/>
                <a:gd name="connsiteX33" fmla="*/ 9699298 w 9770782"/>
                <a:gd name="connsiteY33" fmla="*/ 1079052 h 2362835"/>
                <a:gd name="connsiteX34" fmla="*/ 9769558 w 9770782"/>
                <a:gd name="connsiteY34" fmla="*/ 1556746 h 23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70782" h="2362835">
                  <a:moveTo>
                    <a:pt x="9769558" y="1556746"/>
                  </a:moveTo>
                  <a:cubicBezTo>
                    <a:pt x="9766439" y="1629950"/>
                    <a:pt x="9759020" y="1702908"/>
                    <a:pt x="9747338" y="1775242"/>
                  </a:cubicBezTo>
                  <a:cubicBezTo>
                    <a:pt x="9693773" y="2113694"/>
                    <a:pt x="9401973" y="2362898"/>
                    <a:pt x="9059309" y="2362835"/>
                  </a:cubicBezTo>
                  <a:lnTo>
                    <a:pt x="7085714" y="2361944"/>
                  </a:lnTo>
                  <a:lnTo>
                    <a:pt x="5356367" y="2361121"/>
                  </a:lnTo>
                  <a:lnTo>
                    <a:pt x="5304452" y="2361121"/>
                  </a:lnTo>
                  <a:lnTo>
                    <a:pt x="4934120" y="2361121"/>
                  </a:lnTo>
                  <a:lnTo>
                    <a:pt x="4886354" y="2361121"/>
                  </a:lnTo>
                  <a:lnTo>
                    <a:pt x="4533167" y="2361121"/>
                  </a:lnTo>
                  <a:lnTo>
                    <a:pt x="4472748" y="2361121"/>
                  </a:lnTo>
                  <a:lnTo>
                    <a:pt x="3980446" y="2360915"/>
                  </a:lnTo>
                  <a:lnTo>
                    <a:pt x="3893658" y="2360915"/>
                  </a:lnTo>
                  <a:lnTo>
                    <a:pt x="3492156" y="2360709"/>
                  </a:lnTo>
                  <a:lnTo>
                    <a:pt x="3382977" y="2360709"/>
                  </a:lnTo>
                  <a:lnTo>
                    <a:pt x="2691005" y="2360366"/>
                  </a:lnTo>
                  <a:lnTo>
                    <a:pt x="2570133" y="2360366"/>
                  </a:lnTo>
                  <a:lnTo>
                    <a:pt x="2005136" y="2360127"/>
                  </a:lnTo>
                  <a:lnTo>
                    <a:pt x="1921606" y="2360127"/>
                  </a:lnTo>
                  <a:lnTo>
                    <a:pt x="1097377" y="2359132"/>
                  </a:lnTo>
                  <a:cubicBezTo>
                    <a:pt x="832237" y="2359090"/>
                    <a:pt x="588629" y="2213157"/>
                    <a:pt x="463492" y="1979404"/>
                  </a:cubicBezTo>
                  <a:cubicBezTo>
                    <a:pt x="324583" y="1719486"/>
                    <a:pt x="157591" y="1344148"/>
                    <a:pt x="66723" y="911511"/>
                  </a:cubicBezTo>
                  <a:cubicBezTo>
                    <a:pt x="48343" y="823934"/>
                    <a:pt x="33084" y="734060"/>
                    <a:pt x="21837" y="642300"/>
                  </a:cubicBezTo>
                  <a:cubicBezTo>
                    <a:pt x="2545" y="488157"/>
                    <a:pt x="-3981" y="332683"/>
                    <a:pt x="2326" y="177465"/>
                  </a:cubicBezTo>
                  <a:cubicBezTo>
                    <a:pt x="4863" y="118875"/>
                    <a:pt x="9435" y="59884"/>
                    <a:pt x="16042" y="494"/>
                  </a:cubicBezTo>
                  <a:cubicBezTo>
                    <a:pt x="402490" y="-4752"/>
                    <a:pt x="1423304" y="25286"/>
                    <a:pt x="2638198" y="411426"/>
                  </a:cubicBezTo>
                  <a:cubicBezTo>
                    <a:pt x="4190678" y="904893"/>
                    <a:pt x="5622697" y="1222041"/>
                    <a:pt x="6666656" y="964112"/>
                  </a:cubicBezTo>
                  <a:cubicBezTo>
                    <a:pt x="7534982" y="749594"/>
                    <a:pt x="8613402" y="484052"/>
                    <a:pt x="9249516" y="489024"/>
                  </a:cubicBezTo>
                  <a:cubicBezTo>
                    <a:pt x="9284629" y="522388"/>
                    <a:pt x="9319810" y="555855"/>
                    <a:pt x="9354306" y="590042"/>
                  </a:cubicBezTo>
                  <a:cubicBezTo>
                    <a:pt x="9361713" y="597312"/>
                    <a:pt x="9369085" y="604661"/>
                    <a:pt x="9376423" y="612091"/>
                  </a:cubicBezTo>
                  <a:cubicBezTo>
                    <a:pt x="9389042" y="624778"/>
                    <a:pt x="9401512" y="637602"/>
                    <a:pt x="9413833" y="650564"/>
                  </a:cubicBezTo>
                  <a:cubicBezTo>
                    <a:pt x="9465279" y="703684"/>
                    <a:pt x="9513118" y="760182"/>
                    <a:pt x="9557028" y="819682"/>
                  </a:cubicBezTo>
                  <a:cubicBezTo>
                    <a:pt x="9566664" y="832747"/>
                    <a:pt x="9575956" y="846051"/>
                    <a:pt x="9585078" y="859562"/>
                  </a:cubicBezTo>
                  <a:cubicBezTo>
                    <a:pt x="9595776" y="875564"/>
                    <a:pt x="9606120" y="891828"/>
                    <a:pt x="9616110" y="908356"/>
                  </a:cubicBezTo>
                  <a:cubicBezTo>
                    <a:pt x="9648922" y="962634"/>
                    <a:pt x="9676764" y="1019765"/>
                    <a:pt x="9699298" y="1079052"/>
                  </a:cubicBezTo>
                  <a:cubicBezTo>
                    <a:pt x="9749602" y="1211720"/>
                    <a:pt x="9777068" y="1367088"/>
                    <a:pt x="9769558" y="1556746"/>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1" name="Graphic 9">
              <a:extLst>
                <a:ext uri="{FF2B5EF4-FFF2-40B4-BE49-F238E27FC236}">
                  <a16:creationId xmlns:a16="http://schemas.microsoft.com/office/drawing/2014/main" id="{728A7DBC-9906-6944-A2DE-5BD215CE0A21}"/>
                </a:ext>
              </a:extLst>
            </p:cNvPr>
            <p:cNvSpPr/>
            <p:nvPr/>
          </p:nvSpPr>
          <p:spPr>
            <a:xfrm>
              <a:off x="280928" y="5197191"/>
              <a:ext cx="2655259" cy="827595"/>
            </a:xfrm>
            <a:custGeom>
              <a:avLst/>
              <a:gdLst>
                <a:gd name="connsiteX0" fmla="*/ 3578850 w 3578850"/>
                <a:gd name="connsiteY0" fmla="*/ 545227 h 1248319"/>
                <a:gd name="connsiteX1" fmla="*/ 1438331 w 3578850"/>
                <a:gd name="connsiteY1" fmla="*/ 148320 h 1248319"/>
                <a:gd name="connsiteX2" fmla="*/ 926039 w 3578850"/>
                <a:gd name="connsiteY2" fmla="*/ 108818 h 1248319"/>
                <a:gd name="connsiteX3" fmla="*/ 1579572 w 3578850"/>
                <a:gd name="connsiteY3" fmla="*/ 539432 h 1248319"/>
                <a:gd name="connsiteX4" fmla="*/ 338514 w 3578850"/>
                <a:gd name="connsiteY4" fmla="*/ 725318 h 1248319"/>
                <a:gd name="connsiteX5" fmla="*/ 338514 w 3578850"/>
                <a:gd name="connsiteY5" fmla="*/ 1243680 h 1248319"/>
                <a:gd name="connsiteX6" fmla="*/ 2777767 w 3578850"/>
                <a:gd name="connsiteY6" fmla="*/ 950397 h 124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850" h="1248319">
                  <a:moveTo>
                    <a:pt x="3578850" y="545227"/>
                  </a:moveTo>
                  <a:cubicBezTo>
                    <a:pt x="3578850" y="545227"/>
                    <a:pt x="2055106" y="372131"/>
                    <a:pt x="1438331" y="148320"/>
                  </a:cubicBezTo>
                  <a:cubicBezTo>
                    <a:pt x="821557" y="-75491"/>
                    <a:pt x="776740" y="-9723"/>
                    <a:pt x="926039" y="108818"/>
                  </a:cubicBezTo>
                  <a:cubicBezTo>
                    <a:pt x="1075337" y="227358"/>
                    <a:pt x="1936394" y="507577"/>
                    <a:pt x="1579572" y="539432"/>
                  </a:cubicBezTo>
                  <a:cubicBezTo>
                    <a:pt x="1222750" y="571287"/>
                    <a:pt x="580533" y="477710"/>
                    <a:pt x="338514" y="725318"/>
                  </a:cubicBezTo>
                  <a:cubicBezTo>
                    <a:pt x="96495" y="972926"/>
                    <a:pt x="-283713" y="1195605"/>
                    <a:pt x="338514" y="1243680"/>
                  </a:cubicBezTo>
                  <a:cubicBezTo>
                    <a:pt x="960740" y="1291754"/>
                    <a:pt x="2777767" y="950397"/>
                    <a:pt x="2777767" y="95039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2" name="Graphic 9">
              <a:extLst>
                <a:ext uri="{FF2B5EF4-FFF2-40B4-BE49-F238E27FC236}">
                  <a16:creationId xmlns:a16="http://schemas.microsoft.com/office/drawing/2014/main" id="{0EDBA5AF-AE5F-D049-9665-A9CA79B7A23B}"/>
                </a:ext>
              </a:extLst>
            </p:cNvPr>
            <p:cNvSpPr/>
            <p:nvPr/>
          </p:nvSpPr>
          <p:spPr>
            <a:xfrm>
              <a:off x="-293493" y="5813622"/>
              <a:ext cx="1938846" cy="744576"/>
            </a:xfrm>
            <a:custGeom>
              <a:avLst/>
              <a:gdLst>
                <a:gd name="connsiteX0" fmla="*/ 2141891 w 2612474"/>
                <a:gd name="connsiteY0" fmla="*/ 517107 h 1003270"/>
                <a:gd name="connsiteX1" fmla="*/ 1400952 w 2612474"/>
                <a:gd name="connsiteY1" fmla="*/ 783198 h 1003270"/>
                <a:gd name="connsiteX2" fmla="*/ 1738846 w 2612474"/>
                <a:gd name="connsiteY2" fmla="*/ 1003271 h 1003270"/>
                <a:gd name="connsiteX3" fmla="*/ 1624866 w 2612474"/>
                <a:gd name="connsiteY3" fmla="*/ 1003271 h 1003270"/>
                <a:gd name="connsiteX4" fmla="*/ 800637 w 2612474"/>
                <a:gd name="connsiteY4" fmla="*/ 1002756 h 1003270"/>
                <a:gd name="connsiteX5" fmla="*/ 166752 w 2612474"/>
                <a:gd name="connsiteY5" fmla="*/ 623029 h 1003270"/>
                <a:gd name="connsiteX6" fmla="*/ 0 w 2612474"/>
                <a:gd name="connsiteY6" fmla="*/ 275328 h 1003270"/>
                <a:gd name="connsiteX7" fmla="*/ 966978 w 2612474"/>
                <a:gd name="connsiteY7" fmla="*/ 103878 h 1003270"/>
                <a:gd name="connsiteX8" fmla="*/ 2072248 w 2612474"/>
                <a:gd name="connsiteY8" fmla="*/ 17468 h 1003270"/>
                <a:gd name="connsiteX9" fmla="*/ 2596233 w 2612474"/>
                <a:gd name="connsiteY9" fmla="*/ 103878 h 1003270"/>
                <a:gd name="connsiteX10" fmla="*/ 2084558 w 2612474"/>
                <a:gd name="connsiteY10" fmla="*/ 357453 h 1003270"/>
                <a:gd name="connsiteX11" fmla="*/ 2141891 w 2612474"/>
                <a:gd name="connsiteY11" fmla="*/ 517107 h 100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12474" h="1003270">
                  <a:moveTo>
                    <a:pt x="2141891" y="517107"/>
                  </a:moveTo>
                  <a:cubicBezTo>
                    <a:pt x="2035592" y="648129"/>
                    <a:pt x="1380481" y="689037"/>
                    <a:pt x="1400952" y="783198"/>
                  </a:cubicBezTo>
                  <a:cubicBezTo>
                    <a:pt x="1417377" y="858636"/>
                    <a:pt x="1720158" y="913054"/>
                    <a:pt x="1738846" y="1003271"/>
                  </a:cubicBezTo>
                  <a:lnTo>
                    <a:pt x="1624866" y="1003271"/>
                  </a:lnTo>
                  <a:lnTo>
                    <a:pt x="800637" y="1002756"/>
                  </a:lnTo>
                  <a:cubicBezTo>
                    <a:pt x="535497" y="1002715"/>
                    <a:pt x="291889" y="856782"/>
                    <a:pt x="166752" y="623029"/>
                  </a:cubicBezTo>
                  <a:cubicBezTo>
                    <a:pt x="113363" y="523108"/>
                    <a:pt x="55790" y="406076"/>
                    <a:pt x="0" y="275328"/>
                  </a:cubicBezTo>
                  <a:cubicBezTo>
                    <a:pt x="0" y="275328"/>
                    <a:pt x="279326" y="-6021"/>
                    <a:pt x="966978" y="103878"/>
                  </a:cubicBezTo>
                  <a:cubicBezTo>
                    <a:pt x="1654630" y="213778"/>
                    <a:pt x="1750025" y="-71481"/>
                    <a:pt x="2072248" y="17468"/>
                  </a:cubicBezTo>
                  <a:cubicBezTo>
                    <a:pt x="2394471" y="106416"/>
                    <a:pt x="2477521" y="30635"/>
                    <a:pt x="2596233" y="103878"/>
                  </a:cubicBezTo>
                  <a:cubicBezTo>
                    <a:pt x="2714945" y="177122"/>
                    <a:pt x="2146005" y="300154"/>
                    <a:pt x="2084558" y="357453"/>
                  </a:cubicBezTo>
                  <a:cubicBezTo>
                    <a:pt x="2023110" y="414752"/>
                    <a:pt x="2248327" y="386120"/>
                    <a:pt x="2141891" y="5171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3" name="Graphic 9">
              <a:extLst>
                <a:ext uri="{FF2B5EF4-FFF2-40B4-BE49-F238E27FC236}">
                  <a16:creationId xmlns:a16="http://schemas.microsoft.com/office/drawing/2014/main" id="{D01302A5-0034-184C-9D2D-96BC2224B5B1}"/>
                </a:ext>
              </a:extLst>
            </p:cNvPr>
            <p:cNvSpPr/>
            <p:nvPr/>
          </p:nvSpPr>
          <p:spPr>
            <a:xfrm>
              <a:off x="10756492" y="6525344"/>
              <a:ext cx="1760893" cy="486709"/>
            </a:xfrm>
            <a:custGeom>
              <a:avLst/>
              <a:gdLst>
                <a:gd name="connsiteX0" fmla="*/ 2009486 w 2052185"/>
                <a:gd name="connsiteY0" fmla="*/ 559383 h 559382"/>
                <a:gd name="connsiteX1" fmla="*/ 379168 w 2052185"/>
                <a:gd name="connsiteY1" fmla="*/ 558663 h 559382"/>
                <a:gd name="connsiteX2" fmla="*/ 521300 w 2052185"/>
                <a:gd name="connsiteY2" fmla="*/ 365027 h 559382"/>
                <a:gd name="connsiteX3" fmla="*/ 68912 w 2052185"/>
                <a:gd name="connsiteY3" fmla="*/ 104423 h 559382"/>
                <a:gd name="connsiteX4" fmla="*/ 984181 w 2052185"/>
                <a:gd name="connsiteY4" fmla="*/ 4330 h 559382"/>
                <a:gd name="connsiteX5" fmla="*/ 984763 w 2052185"/>
                <a:gd name="connsiteY5" fmla="*/ 4330 h 559382"/>
                <a:gd name="connsiteX6" fmla="*/ 2008183 w 2052185"/>
                <a:gd name="connsiteY6" fmla="*/ 102571 h 559382"/>
                <a:gd name="connsiteX7" fmla="*/ 2009486 w 2052185"/>
                <a:gd name="connsiteY7" fmla="*/ 559383 h 55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2185" h="559382">
                  <a:moveTo>
                    <a:pt x="2009486" y="559383"/>
                  </a:moveTo>
                  <a:lnTo>
                    <a:pt x="379168" y="558663"/>
                  </a:lnTo>
                  <a:cubicBezTo>
                    <a:pt x="387397" y="480961"/>
                    <a:pt x="534982" y="441699"/>
                    <a:pt x="521300" y="365027"/>
                  </a:cubicBezTo>
                  <a:cubicBezTo>
                    <a:pt x="503743" y="266786"/>
                    <a:pt x="-222553" y="229924"/>
                    <a:pt x="68912" y="104423"/>
                  </a:cubicBezTo>
                  <a:cubicBezTo>
                    <a:pt x="355199" y="-18678"/>
                    <a:pt x="962440" y="3507"/>
                    <a:pt x="984181" y="4330"/>
                  </a:cubicBezTo>
                  <a:lnTo>
                    <a:pt x="984763" y="4330"/>
                  </a:lnTo>
                  <a:cubicBezTo>
                    <a:pt x="1091062" y="12526"/>
                    <a:pt x="1909942" y="-44773"/>
                    <a:pt x="2008183" y="102571"/>
                  </a:cubicBezTo>
                  <a:cubicBezTo>
                    <a:pt x="2106424" y="249915"/>
                    <a:pt x="2009486" y="559383"/>
                    <a:pt x="2009486" y="559383"/>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4" name="Graphic 9">
              <a:extLst>
                <a:ext uri="{FF2B5EF4-FFF2-40B4-BE49-F238E27FC236}">
                  <a16:creationId xmlns:a16="http://schemas.microsoft.com/office/drawing/2014/main" id="{9D39CC3E-D32A-5E47-9EF9-A1C01521543E}"/>
                </a:ext>
              </a:extLst>
            </p:cNvPr>
            <p:cNvSpPr/>
            <p:nvPr/>
          </p:nvSpPr>
          <p:spPr>
            <a:xfrm>
              <a:off x="9412876" y="5380423"/>
              <a:ext cx="3307860" cy="1216929"/>
            </a:xfrm>
            <a:custGeom>
              <a:avLst/>
              <a:gdLst>
                <a:gd name="connsiteX0" fmla="*/ 2565942 w 2567167"/>
                <a:gd name="connsiteY0" fmla="*/ 966704 h 966703"/>
                <a:gd name="connsiteX1" fmla="*/ 1977183 w 2567167"/>
                <a:gd name="connsiteY1" fmla="*/ 934128 h 966703"/>
                <a:gd name="connsiteX2" fmla="*/ 1944436 w 2567167"/>
                <a:gd name="connsiteY2" fmla="*/ 661180 h 966703"/>
                <a:gd name="connsiteX3" fmla="*/ 986545 w 2567167"/>
                <a:gd name="connsiteY3" fmla="*/ 628605 h 966703"/>
                <a:gd name="connsiteX4" fmla="*/ 53103 w 2567167"/>
                <a:gd name="connsiteY4" fmla="*/ 439358 h 966703"/>
                <a:gd name="connsiteX5" fmla="*/ 2150794 w 2567167"/>
                <a:gd name="connsiteY5" fmla="*/ 0 h 966703"/>
                <a:gd name="connsiteX6" fmla="*/ 2172911 w 2567167"/>
                <a:gd name="connsiteY6" fmla="*/ 22049 h 966703"/>
                <a:gd name="connsiteX7" fmla="*/ 2210321 w 2567167"/>
                <a:gd name="connsiteY7" fmla="*/ 60522 h 966703"/>
                <a:gd name="connsiteX8" fmla="*/ 2353516 w 2567167"/>
                <a:gd name="connsiteY8" fmla="*/ 229640 h 966703"/>
                <a:gd name="connsiteX9" fmla="*/ 2381566 w 2567167"/>
                <a:gd name="connsiteY9" fmla="*/ 269520 h 966703"/>
                <a:gd name="connsiteX10" fmla="*/ 2412598 w 2567167"/>
                <a:gd name="connsiteY10" fmla="*/ 318314 h 966703"/>
                <a:gd name="connsiteX11" fmla="*/ 2495785 w 2567167"/>
                <a:gd name="connsiteY11" fmla="*/ 489010 h 966703"/>
                <a:gd name="connsiteX12" fmla="*/ 2565942 w 2567167"/>
                <a:gd name="connsiteY12" fmla="*/ 966704 h 96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7167" h="966703">
                  <a:moveTo>
                    <a:pt x="2565942" y="966704"/>
                  </a:moveTo>
                  <a:cubicBezTo>
                    <a:pt x="2411089" y="959160"/>
                    <a:pt x="2178020" y="947193"/>
                    <a:pt x="1977183" y="934128"/>
                  </a:cubicBezTo>
                  <a:cubicBezTo>
                    <a:pt x="1641519" y="912286"/>
                    <a:pt x="1788897" y="808593"/>
                    <a:pt x="1944436" y="661180"/>
                  </a:cubicBezTo>
                  <a:cubicBezTo>
                    <a:pt x="2099976" y="513767"/>
                    <a:pt x="1461393" y="595721"/>
                    <a:pt x="986545" y="628605"/>
                  </a:cubicBezTo>
                  <a:cubicBezTo>
                    <a:pt x="511698" y="661489"/>
                    <a:pt x="-200609" y="644858"/>
                    <a:pt x="53103" y="439358"/>
                  </a:cubicBezTo>
                  <a:cubicBezTo>
                    <a:pt x="306815" y="233858"/>
                    <a:pt x="2150794" y="0"/>
                    <a:pt x="2150794" y="0"/>
                  </a:cubicBezTo>
                  <a:cubicBezTo>
                    <a:pt x="2158200" y="7269"/>
                    <a:pt x="2165572" y="14619"/>
                    <a:pt x="2172911" y="22049"/>
                  </a:cubicBezTo>
                  <a:cubicBezTo>
                    <a:pt x="2185529" y="34736"/>
                    <a:pt x="2198000" y="47560"/>
                    <a:pt x="2210321" y="60522"/>
                  </a:cubicBezTo>
                  <a:cubicBezTo>
                    <a:pt x="2261767" y="113642"/>
                    <a:pt x="2309605" y="170140"/>
                    <a:pt x="2353516" y="229640"/>
                  </a:cubicBezTo>
                  <a:cubicBezTo>
                    <a:pt x="2363152" y="242705"/>
                    <a:pt x="2372444" y="256009"/>
                    <a:pt x="2381566" y="269520"/>
                  </a:cubicBezTo>
                  <a:cubicBezTo>
                    <a:pt x="2392264" y="285522"/>
                    <a:pt x="2402608" y="301786"/>
                    <a:pt x="2412598" y="318314"/>
                  </a:cubicBezTo>
                  <a:cubicBezTo>
                    <a:pt x="2445409" y="372592"/>
                    <a:pt x="2473251" y="429723"/>
                    <a:pt x="2495785" y="489010"/>
                  </a:cubicBezTo>
                  <a:cubicBezTo>
                    <a:pt x="2545986" y="621678"/>
                    <a:pt x="2573453" y="777046"/>
                    <a:pt x="2565942" y="966704"/>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135" name="Graphic 9">
              <a:extLst>
                <a:ext uri="{FF2B5EF4-FFF2-40B4-BE49-F238E27FC236}">
                  <a16:creationId xmlns:a16="http://schemas.microsoft.com/office/drawing/2014/main" id="{8A188816-8BD2-9F4F-B600-6E162901C23A}"/>
                </a:ext>
              </a:extLst>
            </p:cNvPr>
            <p:cNvSpPr/>
            <p:nvPr/>
          </p:nvSpPr>
          <p:spPr>
            <a:xfrm>
              <a:off x="-25222" y="5060258"/>
              <a:ext cx="995766" cy="420371"/>
            </a:xfrm>
            <a:custGeom>
              <a:avLst/>
              <a:gdLst>
                <a:gd name="connsiteX0" fmla="*/ 883408 w 1173867"/>
                <a:gd name="connsiteY0" fmla="*/ 285807 h 495558"/>
                <a:gd name="connsiteX1" fmla="*/ 552235 w 1173867"/>
                <a:gd name="connsiteY1" fmla="*/ 343106 h 495558"/>
                <a:gd name="connsiteX2" fmla="*/ 432665 w 1173867"/>
                <a:gd name="connsiteY2" fmla="*/ 474094 h 495558"/>
                <a:gd name="connsiteX3" fmla="*/ 21837 w 1173867"/>
                <a:gd name="connsiteY3" fmla="*/ 495559 h 495558"/>
                <a:gd name="connsiteX4" fmla="*/ 2326 w 1173867"/>
                <a:gd name="connsiteY4" fmla="*/ 30723 h 495558"/>
                <a:gd name="connsiteX5" fmla="*/ 392306 w 1173867"/>
                <a:gd name="connsiteY5" fmla="*/ 30724 h 495558"/>
                <a:gd name="connsiteX6" fmla="*/ 760169 w 1173867"/>
                <a:gd name="connsiteY6" fmla="*/ 117957 h 495558"/>
                <a:gd name="connsiteX7" fmla="*/ 1165443 w 1173867"/>
                <a:gd name="connsiteY7" fmla="*/ 240784 h 495558"/>
                <a:gd name="connsiteX8" fmla="*/ 883408 w 1173867"/>
                <a:gd name="connsiteY8" fmla="*/ 285807 h 495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3867" h="495558">
                  <a:moveTo>
                    <a:pt x="883408" y="285807"/>
                  </a:moveTo>
                  <a:cubicBezTo>
                    <a:pt x="727422" y="285807"/>
                    <a:pt x="475356" y="294003"/>
                    <a:pt x="552235" y="343106"/>
                  </a:cubicBezTo>
                  <a:cubicBezTo>
                    <a:pt x="629113" y="392209"/>
                    <a:pt x="694675" y="465933"/>
                    <a:pt x="432665" y="474094"/>
                  </a:cubicBezTo>
                  <a:cubicBezTo>
                    <a:pt x="173673" y="482221"/>
                    <a:pt x="25197" y="495285"/>
                    <a:pt x="21837" y="495559"/>
                  </a:cubicBezTo>
                  <a:cubicBezTo>
                    <a:pt x="2545" y="341416"/>
                    <a:pt x="-3981" y="185942"/>
                    <a:pt x="2326" y="30723"/>
                  </a:cubicBezTo>
                  <a:cubicBezTo>
                    <a:pt x="2326" y="30724"/>
                    <a:pt x="244928" y="-38405"/>
                    <a:pt x="392306" y="30724"/>
                  </a:cubicBezTo>
                  <a:cubicBezTo>
                    <a:pt x="539684" y="99853"/>
                    <a:pt x="645538" y="44440"/>
                    <a:pt x="760169" y="117957"/>
                  </a:cubicBezTo>
                  <a:cubicBezTo>
                    <a:pt x="874801" y="191475"/>
                    <a:pt x="1116305" y="199842"/>
                    <a:pt x="1165443" y="240784"/>
                  </a:cubicBezTo>
                  <a:cubicBezTo>
                    <a:pt x="1214580" y="281727"/>
                    <a:pt x="1039393" y="285807"/>
                    <a:pt x="883408" y="2858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grpSp>
      <p:sp>
        <p:nvSpPr>
          <p:cNvPr id="89" name="TextBox 88">
            <a:extLst>
              <a:ext uri="{FF2B5EF4-FFF2-40B4-BE49-F238E27FC236}">
                <a16:creationId xmlns:a16="http://schemas.microsoft.com/office/drawing/2014/main" id="{002E36E8-6D12-D742-BD77-634AD28CBC3E}"/>
              </a:ext>
            </a:extLst>
          </p:cNvPr>
          <p:cNvSpPr txBox="1"/>
          <p:nvPr/>
        </p:nvSpPr>
        <p:spPr>
          <a:xfrm>
            <a:off x="695400" y="-4707904"/>
            <a:ext cx="3769655" cy="1015663"/>
          </a:xfrm>
          <a:prstGeom prst="rect">
            <a:avLst/>
          </a:prstGeom>
          <a:noFill/>
        </p:spPr>
        <p:txBody>
          <a:bodyPr wrap="square" rtlCol="0">
            <a:spAutoFit/>
          </a:bodyPr>
          <a:lstStyle/>
          <a:p>
            <a:r>
              <a:rPr lang="en-VN" sz="6000" b="1" dirty="0">
                <a:solidFill>
                  <a:schemeClr val="accent6">
                    <a:lumMod val="75000"/>
                  </a:schemeClr>
                </a:solidFill>
                <a:latin typeface="Century Gothic" panose="020B0502020202020204" pitchFamily="34" charset="0"/>
              </a:rPr>
              <a:t>AGENDA</a:t>
            </a:r>
          </a:p>
        </p:txBody>
      </p:sp>
      <p:sp>
        <p:nvSpPr>
          <p:cNvPr id="90" name="TextBox 89">
            <a:extLst>
              <a:ext uri="{FF2B5EF4-FFF2-40B4-BE49-F238E27FC236}">
                <a16:creationId xmlns:a16="http://schemas.microsoft.com/office/drawing/2014/main" id="{86066266-EAC4-C44A-8278-E0981DE392BA}"/>
              </a:ext>
            </a:extLst>
          </p:cNvPr>
          <p:cNvSpPr txBox="1"/>
          <p:nvPr/>
        </p:nvSpPr>
        <p:spPr>
          <a:xfrm>
            <a:off x="3097976" y="-1288682"/>
            <a:ext cx="2088232" cy="461665"/>
          </a:xfrm>
          <a:prstGeom prst="rect">
            <a:avLst/>
          </a:prstGeom>
          <a:noFill/>
        </p:spPr>
        <p:txBody>
          <a:bodyPr wrap="square" rtlCol="0">
            <a:spAutoFit/>
          </a:bodyPr>
          <a:lstStyle/>
          <a:p>
            <a:r>
              <a:rPr lang="en-VN" sz="2400" dirty="0">
                <a:solidFill>
                  <a:schemeClr val="accent6">
                    <a:lumMod val="75000"/>
                  </a:schemeClr>
                </a:solidFill>
                <a:latin typeface="Century Gothic" panose="020B0502020202020204" pitchFamily="34" charset="0"/>
              </a:rPr>
              <a:t>Hypotheses</a:t>
            </a:r>
          </a:p>
        </p:txBody>
      </p:sp>
      <p:sp>
        <p:nvSpPr>
          <p:cNvPr id="91" name="TextBox 90">
            <a:extLst>
              <a:ext uri="{FF2B5EF4-FFF2-40B4-BE49-F238E27FC236}">
                <a16:creationId xmlns:a16="http://schemas.microsoft.com/office/drawing/2014/main" id="{43D3014F-7A21-3C45-A6FE-F61E349CE104}"/>
              </a:ext>
            </a:extLst>
          </p:cNvPr>
          <p:cNvSpPr txBox="1"/>
          <p:nvPr/>
        </p:nvSpPr>
        <p:spPr>
          <a:xfrm>
            <a:off x="3097976" y="-3199799"/>
            <a:ext cx="2653531" cy="830997"/>
          </a:xfrm>
          <a:prstGeom prst="rect">
            <a:avLst/>
          </a:prstGeom>
          <a:noFill/>
        </p:spPr>
        <p:txBody>
          <a:bodyPr wrap="square" rtlCol="0">
            <a:spAutoFit/>
          </a:bodyPr>
          <a:lstStyle/>
          <a:p>
            <a:r>
              <a:rPr lang="en-VN" sz="2400" dirty="0">
                <a:solidFill>
                  <a:schemeClr val="accent6">
                    <a:lumMod val="75000"/>
                  </a:schemeClr>
                </a:solidFill>
                <a:latin typeface="Century Gothic" panose="020B0502020202020204" pitchFamily="34" charset="0"/>
              </a:rPr>
              <a:t>Overview &amp; Objective </a:t>
            </a:r>
          </a:p>
        </p:txBody>
      </p:sp>
      <p:sp>
        <p:nvSpPr>
          <p:cNvPr id="92" name="TextBox 91">
            <a:extLst>
              <a:ext uri="{FF2B5EF4-FFF2-40B4-BE49-F238E27FC236}">
                <a16:creationId xmlns:a16="http://schemas.microsoft.com/office/drawing/2014/main" id="{266B069F-82EB-2241-81BE-077E1BE118C4}"/>
              </a:ext>
            </a:extLst>
          </p:cNvPr>
          <p:cNvSpPr txBox="1"/>
          <p:nvPr/>
        </p:nvSpPr>
        <p:spPr>
          <a:xfrm>
            <a:off x="1559496" y="-3476217"/>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01</a:t>
            </a:r>
          </a:p>
        </p:txBody>
      </p:sp>
      <p:sp>
        <p:nvSpPr>
          <p:cNvPr id="93" name="TextBox 92">
            <a:extLst>
              <a:ext uri="{FF2B5EF4-FFF2-40B4-BE49-F238E27FC236}">
                <a16:creationId xmlns:a16="http://schemas.microsoft.com/office/drawing/2014/main" id="{DDF7344A-E312-A840-B09E-498949EB80B3}"/>
              </a:ext>
            </a:extLst>
          </p:cNvPr>
          <p:cNvSpPr txBox="1"/>
          <p:nvPr/>
        </p:nvSpPr>
        <p:spPr>
          <a:xfrm>
            <a:off x="1559496" y="-1742667"/>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02</a:t>
            </a:r>
          </a:p>
        </p:txBody>
      </p:sp>
      <p:sp>
        <p:nvSpPr>
          <p:cNvPr id="94" name="TextBox 93">
            <a:extLst>
              <a:ext uri="{FF2B5EF4-FFF2-40B4-BE49-F238E27FC236}">
                <a16:creationId xmlns:a16="http://schemas.microsoft.com/office/drawing/2014/main" id="{810B9049-B236-4D4D-85A7-503589EA818E}"/>
              </a:ext>
            </a:extLst>
          </p:cNvPr>
          <p:cNvSpPr txBox="1"/>
          <p:nvPr/>
        </p:nvSpPr>
        <p:spPr>
          <a:xfrm>
            <a:off x="5998146" y="-3476217"/>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03</a:t>
            </a:r>
          </a:p>
        </p:txBody>
      </p:sp>
      <p:sp>
        <p:nvSpPr>
          <p:cNvPr id="95" name="TextBox 94">
            <a:extLst>
              <a:ext uri="{FF2B5EF4-FFF2-40B4-BE49-F238E27FC236}">
                <a16:creationId xmlns:a16="http://schemas.microsoft.com/office/drawing/2014/main" id="{C526B408-6702-BD4A-9A96-1DB4A5FEE803}"/>
              </a:ext>
            </a:extLst>
          </p:cNvPr>
          <p:cNvSpPr txBox="1"/>
          <p:nvPr/>
        </p:nvSpPr>
        <p:spPr>
          <a:xfrm>
            <a:off x="7679766" y="-1504706"/>
            <a:ext cx="3168762" cy="830997"/>
          </a:xfrm>
          <a:prstGeom prst="rect">
            <a:avLst/>
          </a:prstGeom>
          <a:noFill/>
        </p:spPr>
        <p:txBody>
          <a:bodyPr wrap="square" rtlCol="0">
            <a:spAutoFit/>
          </a:bodyPr>
          <a:lstStyle/>
          <a:p>
            <a:r>
              <a:rPr lang="en-VN" sz="2400" dirty="0">
                <a:solidFill>
                  <a:schemeClr val="accent6">
                    <a:lumMod val="75000"/>
                  </a:schemeClr>
                </a:solidFill>
                <a:latin typeface="Century Gothic" panose="020B0502020202020204" pitchFamily="34" charset="0"/>
              </a:rPr>
              <a:t>Recommendations &amp; Summary</a:t>
            </a:r>
          </a:p>
        </p:txBody>
      </p:sp>
      <p:sp>
        <p:nvSpPr>
          <p:cNvPr id="96" name="TextBox 95">
            <a:extLst>
              <a:ext uri="{FF2B5EF4-FFF2-40B4-BE49-F238E27FC236}">
                <a16:creationId xmlns:a16="http://schemas.microsoft.com/office/drawing/2014/main" id="{D747B058-328A-124B-8306-1166655B7FC9}"/>
              </a:ext>
            </a:extLst>
          </p:cNvPr>
          <p:cNvSpPr txBox="1"/>
          <p:nvPr/>
        </p:nvSpPr>
        <p:spPr>
          <a:xfrm>
            <a:off x="6017196" y="-1742667"/>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04</a:t>
            </a:r>
          </a:p>
        </p:txBody>
      </p:sp>
      <p:sp>
        <p:nvSpPr>
          <p:cNvPr id="97" name="TextBox 96">
            <a:extLst>
              <a:ext uri="{FF2B5EF4-FFF2-40B4-BE49-F238E27FC236}">
                <a16:creationId xmlns:a16="http://schemas.microsoft.com/office/drawing/2014/main" id="{BE2AFF62-07C3-E94A-8125-991089A83C00}"/>
              </a:ext>
            </a:extLst>
          </p:cNvPr>
          <p:cNvSpPr txBox="1"/>
          <p:nvPr/>
        </p:nvSpPr>
        <p:spPr>
          <a:xfrm>
            <a:off x="7679766" y="-3199799"/>
            <a:ext cx="2653531" cy="830997"/>
          </a:xfrm>
          <a:prstGeom prst="rect">
            <a:avLst/>
          </a:prstGeom>
          <a:noFill/>
        </p:spPr>
        <p:txBody>
          <a:bodyPr wrap="square" rtlCol="0">
            <a:spAutoFit/>
          </a:bodyPr>
          <a:lstStyle/>
          <a:p>
            <a:r>
              <a:rPr lang="en-VN" sz="2400" dirty="0">
                <a:solidFill>
                  <a:schemeClr val="accent6">
                    <a:lumMod val="75000"/>
                  </a:schemeClr>
                </a:solidFill>
                <a:latin typeface="Century Gothic" panose="020B0502020202020204" pitchFamily="34" charset="0"/>
              </a:rPr>
              <a:t>Methods &amp; Results</a:t>
            </a:r>
          </a:p>
        </p:txBody>
      </p:sp>
      <p:pic>
        <p:nvPicPr>
          <p:cNvPr id="98" name="Picture 6" descr="Colleague - Free people icons">
            <a:extLst>
              <a:ext uri="{FF2B5EF4-FFF2-40B4-BE49-F238E27FC236}">
                <a16:creationId xmlns:a16="http://schemas.microsoft.com/office/drawing/2014/main" id="{A0A2CB8D-0369-461C-85F6-A69ED73D3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6771" y="902395"/>
            <a:ext cx="4876800" cy="4876800"/>
          </a:xfrm>
          <a:prstGeom prst="rect">
            <a:avLst/>
          </a:prstGeom>
          <a:noFill/>
          <a:extLst>
            <a:ext uri="{909E8E84-426E-40DD-AFC4-6F175D3DCCD1}">
              <a14:hiddenFill xmlns:a14="http://schemas.microsoft.com/office/drawing/2010/main">
                <a:solidFill>
                  <a:srgbClr val="FFFFFF"/>
                </a:solidFill>
              </a14:hiddenFill>
            </a:ext>
          </a:extLst>
        </p:spPr>
      </p:pic>
      <p:sp>
        <p:nvSpPr>
          <p:cNvPr id="99" name="TextBox 98">
            <a:extLst>
              <a:ext uri="{FF2B5EF4-FFF2-40B4-BE49-F238E27FC236}">
                <a16:creationId xmlns:a16="http://schemas.microsoft.com/office/drawing/2014/main" id="{1849B09C-6029-4F34-9147-64A2B38F5069}"/>
              </a:ext>
            </a:extLst>
          </p:cNvPr>
          <p:cNvSpPr txBox="1"/>
          <p:nvPr/>
        </p:nvSpPr>
        <p:spPr>
          <a:xfrm>
            <a:off x="3814725" y="259979"/>
            <a:ext cx="4465194" cy="769441"/>
          </a:xfrm>
          <a:prstGeom prst="rect">
            <a:avLst/>
          </a:prstGeom>
          <a:noFill/>
        </p:spPr>
        <p:txBody>
          <a:bodyPr wrap="square" rtlCol="0">
            <a:spAutoFit/>
          </a:bodyPr>
          <a:lstStyle/>
          <a:p>
            <a:pPr algn="ctr"/>
            <a:r>
              <a:rPr lang="en-VN" sz="4400" b="1" dirty="0">
                <a:solidFill>
                  <a:schemeClr val="accent6">
                    <a:lumMod val="60000"/>
                    <a:lumOff val="40000"/>
                  </a:schemeClr>
                </a:solidFill>
                <a:latin typeface="Century Gothic" panose="020B0502020202020204" pitchFamily="34" charset="0"/>
              </a:rPr>
              <a:t>Team members</a:t>
            </a:r>
          </a:p>
        </p:txBody>
      </p:sp>
      <p:sp>
        <p:nvSpPr>
          <p:cNvPr id="100" name="TextBox 99">
            <a:extLst>
              <a:ext uri="{FF2B5EF4-FFF2-40B4-BE49-F238E27FC236}">
                <a16:creationId xmlns:a16="http://schemas.microsoft.com/office/drawing/2014/main" id="{42DE727D-0A57-4FB9-B1AD-C42CB971EA28}"/>
              </a:ext>
            </a:extLst>
          </p:cNvPr>
          <p:cNvSpPr txBox="1"/>
          <p:nvPr/>
        </p:nvSpPr>
        <p:spPr>
          <a:xfrm>
            <a:off x="1628575" y="4712914"/>
            <a:ext cx="2186150" cy="523220"/>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18110018</a:t>
            </a:r>
          </a:p>
          <a:p>
            <a:pPr algn="ctr"/>
            <a:r>
              <a:rPr lang="vi-VN" sz="1400" b="1" spc="300" dirty="0">
                <a:solidFill>
                  <a:schemeClr val="accent6">
                    <a:lumMod val="75000"/>
                  </a:schemeClr>
                </a:solidFill>
                <a:latin typeface="Century Gothic" panose="020B0502020202020204" pitchFamily="34" charset="0"/>
              </a:rPr>
              <a:t>LÊ QUANG HUY</a:t>
            </a:r>
            <a:endParaRPr lang="en-VN" sz="1400" b="1" dirty="0">
              <a:solidFill>
                <a:schemeClr val="accent6">
                  <a:lumMod val="75000"/>
                </a:schemeClr>
              </a:solidFill>
              <a:latin typeface="Century Gothic" panose="020B0502020202020204" pitchFamily="34" charset="0"/>
            </a:endParaRPr>
          </a:p>
        </p:txBody>
      </p:sp>
      <p:sp>
        <p:nvSpPr>
          <p:cNvPr id="101" name="TextBox 100">
            <a:extLst>
              <a:ext uri="{FF2B5EF4-FFF2-40B4-BE49-F238E27FC236}">
                <a16:creationId xmlns:a16="http://schemas.microsoft.com/office/drawing/2014/main" id="{78C11894-D0B2-4B6E-8F09-D98256253CEA}"/>
              </a:ext>
            </a:extLst>
          </p:cNvPr>
          <p:cNvSpPr txBox="1"/>
          <p:nvPr/>
        </p:nvSpPr>
        <p:spPr>
          <a:xfrm>
            <a:off x="6400684" y="1188561"/>
            <a:ext cx="2520925" cy="523220"/>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18110063</a:t>
            </a:r>
          </a:p>
          <a:p>
            <a:pPr algn="ctr"/>
            <a:r>
              <a:rPr lang="vi-VN" sz="1400" b="1" dirty="0">
                <a:solidFill>
                  <a:schemeClr val="accent6">
                    <a:lumMod val="75000"/>
                  </a:schemeClr>
                </a:solidFill>
                <a:latin typeface="Century Gothic" panose="020B0502020202020204" pitchFamily="34" charset="0"/>
              </a:rPr>
              <a:t>TRƯƠNG MINH HOÀNG</a:t>
            </a:r>
            <a:endParaRPr lang="en-VN" sz="1400" b="1" dirty="0">
              <a:solidFill>
                <a:schemeClr val="accent6">
                  <a:lumMod val="75000"/>
                </a:schemeClr>
              </a:solidFill>
              <a:latin typeface="Century Gothic" panose="020B0502020202020204" pitchFamily="34" charset="0"/>
            </a:endParaRPr>
          </a:p>
        </p:txBody>
      </p:sp>
      <p:sp>
        <p:nvSpPr>
          <p:cNvPr id="136" name="TextBox 135">
            <a:extLst>
              <a:ext uri="{FF2B5EF4-FFF2-40B4-BE49-F238E27FC236}">
                <a16:creationId xmlns:a16="http://schemas.microsoft.com/office/drawing/2014/main" id="{AB17A144-F51F-4FB2-9DE2-871ACFB9A7B1}"/>
              </a:ext>
            </a:extLst>
          </p:cNvPr>
          <p:cNvSpPr txBox="1"/>
          <p:nvPr/>
        </p:nvSpPr>
        <p:spPr>
          <a:xfrm>
            <a:off x="7899388" y="4695116"/>
            <a:ext cx="3456384" cy="738664"/>
          </a:xfrm>
          <a:prstGeom prst="rect">
            <a:avLst/>
          </a:prstGeom>
          <a:noFill/>
        </p:spPr>
        <p:txBody>
          <a:bodyPr wrap="square" rtlCol="0">
            <a:spAutoFit/>
          </a:bodyPr>
          <a:lstStyle/>
          <a:p>
            <a:pPr algn="ctr"/>
            <a:r>
              <a:rPr lang="vi-VN" sz="1400" spc="300" dirty="0">
                <a:solidFill>
                  <a:schemeClr val="accent6">
                    <a:lumMod val="75000"/>
                  </a:schemeClr>
                </a:solidFill>
                <a:latin typeface="Century Gothic" panose="020B0502020202020204" pitchFamily="34" charset="0"/>
              </a:rPr>
              <a:t>18110063</a:t>
            </a:r>
          </a:p>
          <a:p>
            <a:pPr algn="ctr"/>
            <a:r>
              <a:rPr lang="vi-VN" sz="1400" b="1" spc="300" dirty="0">
                <a:solidFill>
                  <a:schemeClr val="accent6">
                    <a:lumMod val="75000"/>
                  </a:schemeClr>
                </a:solidFill>
                <a:latin typeface="Century Gothic" panose="020B0502020202020204" pitchFamily="34" charset="0"/>
              </a:rPr>
              <a:t>NGUYỄN THỊ CẨM TÚ</a:t>
            </a:r>
            <a:endParaRPr lang="en-VN" sz="1400" b="1" spc="300" dirty="0">
              <a:solidFill>
                <a:schemeClr val="accent6">
                  <a:lumMod val="75000"/>
                </a:schemeClr>
              </a:solidFill>
              <a:latin typeface="Century Gothic" panose="020B0502020202020204" pitchFamily="34" charset="0"/>
            </a:endParaRPr>
          </a:p>
          <a:p>
            <a:pPr algn="ctr"/>
            <a:endParaRPr lang="en-VN" sz="1400" b="1" dirty="0">
              <a:solidFill>
                <a:schemeClr val="accent6">
                  <a:lumMod val="75000"/>
                </a:schemeClr>
              </a:solidFill>
              <a:latin typeface="Century Gothic" panose="020B0502020202020204" pitchFamily="34" charset="0"/>
            </a:endParaRPr>
          </a:p>
        </p:txBody>
      </p:sp>
    </p:spTree>
    <p:extLst>
      <p:ext uri="{BB962C8B-B14F-4D97-AF65-F5344CB8AC3E}">
        <p14:creationId xmlns:p14="http://schemas.microsoft.com/office/powerpoint/2010/main" val="1206317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8" name="Background">
            <a:extLst>
              <a:ext uri="{FF2B5EF4-FFF2-40B4-BE49-F238E27FC236}">
                <a16:creationId xmlns:a16="http://schemas.microsoft.com/office/drawing/2014/main" id="{8026E53A-5406-034F-8194-11B79ABE7A9A}"/>
              </a:ext>
            </a:extLst>
          </p:cNvPr>
          <p:cNvSpPr/>
          <p:nvPr/>
        </p:nvSpPr>
        <p:spPr>
          <a:xfrm>
            <a:off x="311371" y="317555"/>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00B0F0"/>
          </a:solidFill>
          <a:ln w="2874" cap="flat">
            <a:noFill/>
            <a:prstDash val="solid"/>
            <a:miter/>
          </a:ln>
        </p:spPr>
        <p:txBody>
          <a:bodyPr rtlCol="0" anchor="ctr"/>
          <a:lstStyle/>
          <a:p>
            <a:endParaRPr lang="en-VN" dirty="0"/>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213887"/>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grpSp>
        <p:nvGrpSpPr>
          <p:cNvPr id="481" name="Group 480">
            <a:extLst>
              <a:ext uri="{FF2B5EF4-FFF2-40B4-BE49-F238E27FC236}">
                <a16:creationId xmlns:a16="http://schemas.microsoft.com/office/drawing/2014/main" id="{F9957CFB-CB9A-AA4D-A730-BC646EE0EDD7}"/>
              </a:ext>
            </a:extLst>
          </p:cNvPr>
          <p:cNvGrpSpPr/>
          <p:nvPr/>
        </p:nvGrpSpPr>
        <p:grpSpPr>
          <a:xfrm>
            <a:off x="-239196" y="593425"/>
            <a:ext cx="1850528" cy="1436220"/>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349458" y="2315208"/>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1</a:t>
            </a:r>
          </a:p>
        </p:txBody>
      </p:sp>
      <p:sp>
        <p:nvSpPr>
          <p:cNvPr id="113" name="TextBox 112">
            <a:extLst>
              <a:ext uri="{FF2B5EF4-FFF2-40B4-BE49-F238E27FC236}">
                <a16:creationId xmlns:a16="http://schemas.microsoft.com/office/drawing/2014/main" id="{EC8B423E-0179-2348-8E87-1B1ABE8F7064}"/>
              </a:ext>
            </a:extLst>
          </p:cNvPr>
          <p:cNvSpPr txBox="1"/>
          <p:nvPr/>
        </p:nvSpPr>
        <p:spPr>
          <a:xfrm>
            <a:off x="4385374" y="3012903"/>
            <a:ext cx="3367164" cy="830997"/>
          </a:xfrm>
          <a:prstGeom prst="rect">
            <a:avLst/>
          </a:prstGeom>
          <a:noFill/>
        </p:spPr>
        <p:txBody>
          <a:bodyPr wrap="square" rtlCol="0">
            <a:spAutoFit/>
          </a:bodyPr>
          <a:lstStyle/>
          <a:p>
            <a:pPr algn="ctr"/>
            <a:r>
              <a:rPr lang="vi-VN" sz="2400" b="1">
                <a:solidFill>
                  <a:schemeClr val="bg1"/>
                </a:solidFill>
                <a:latin typeface="Century Gothic" panose="020B0502020202020204" pitchFamily="34" charset="0"/>
              </a:rPr>
              <a:t>5 Dependency Injection</a:t>
            </a:r>
            <a:endParaRPr lang="en-VN" sz="2400" b="1" dirty="0">
              <a:solidFill>
                <a:schemeClr val="bg1"/>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E602CB1-75C9-FE48-8515-DB7DF147AB4C}"/>
              </a:ext>
            </a:extLst>
          </p:cNvPr>
          <p:cNvGrpSpPr/>
          <p:nvPr/>
        </p:nvGrpSpPr>
        <p:grpSpPr>
          <a:xfrm>
            <a:off x="8058121" y="558899"/>
            <a:ext cx="2082910" cy="1607051"/>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82" name="TextBox 181">
            <a:extLst>
              <a:ext uri="{FF2B5EF4-FFF2-40B4-BE49-F238E27FC236}">
                <a16:creationId xmlns:a16="http://schemas.microsoft.com/office/drawing/2014/main" id="{57EF4AA0-A832-CD49-814E-D9F10BAF75DB}"/>
              </a:ext>
            </a:extLst>
          </p:cNvPr>
          <p:cNvSpPr txBox="1"/>
          <p:nvPr/>
        </p:nvSpPr>
        <p:spPr>
          <a:xfrm>
            <a:off x="2300786" y="2315208"/>
            <a:ext cx="1377582"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4</a:t>
            </a:r>
          </a:p>
        </p:txBody>
      </p:sp>
      <p:grpSp>
        <p:nvGrpSpPr>
          <p:cNvPr id="3" name="Group 2">
            <a:extLst>
              <a:ext uri="{FF2B5EF4-FFF2-40B4-BE49-F238E27FC236}">
                <a16:creationId xmlns:a16="http://schemas.microsoft.com/office/drawing/2014/main" id="{4BB5C44B-8B17-134A-87B8-90BAAF99130E}"/>
              </a:ext>
            </a:extLst>
          </p:cNvPr>
          <p:cNvGrpSpPr/>
          <p:nvPr/>
        </p:nvGrpSpPr>
        <p:grpSpPr>
          <a:xfrm>
            <a:off x="4451564" y="476708"/>
            <a:ext cx="3206447" cy="2488568"/>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74603" y="2109642"/>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3</a:t>
            </a:r>
          </a:p>
        </p:txBody>
      </p:sp>
      <p:grpSp>
        <p:nvGrpSpPr>
          <p:cNvPr id="2" name="Group 1">
            <a:extLst>
              <a:ext uri="{FF2B5EF4-FFF2-40B4-BE49-F238E27FC236}">
                <a16:creationId xmlns:a16="http://schemas.microsoft.com/office/drawing/2014/main" id="{65E5232F-FD0A-7144-8B9C-A890C2D10B57}"/>
              </a:ext>
            </a:extLst>
          </p:cNvPr>
          <p:cNvGrpSpPr/>
          <p:nvPr/>
        </p:nvGrpSpPr>
        <p:grpSpPr>
          <a:xfrm>
            <a:off x="1959451" y="510324"/>
            <a:ext cx="2070637" cy="160705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47" name="Group 46">
            <a:extLst>
              <a:ext uri="{FF2B5EF4-FFF2-40B4-BE49-F238E27FC236}">
                <a16:creationId xmlns:a16="http://schemas.microsoft.com/office/drawing/2014/main" id="{51BD9ADB-0B62-5A41-8C83-2088F89EE2D7}"/>
              </a:ext>
            </a:extLst>
          </p:cNvPr>
          <p:cNvGrpSpPr/>
          <p:nvPr/>
        </p:nvGrpSpPr>
        <p:grpSpPr>
          <a:xfrm>
            <a:off x="10471243" y="591360"/>
            <a:ext cx="1850522" cy="1436218"/>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482" name="TextBox 481">
            <a:extLst>
              <a:ext uri="{FF2B5EF4-FFF2-40B4-BE49-F238E27FC236}">
                <a16:creationId xmlns:a16="http://schemas.microsoft.com/office/drawing/2014/main" id="{5F4C0C03-9C54-F343-83DE-D4F5F3D27661}"/>
              </a:ext>
            </a:extLst>
          </p:cNvPr>
          <p:cNvSpPr txBox="1"/>
          <p:nvPr/>
        </p:nvSpPr>
        <p:spPr>
          <a:xfrm>
            <a:off x="-2095389" y="2771636"/>
            <a:ext cx="1398957"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2</a:t>
            </a:r>
          </a:p>
        </p:txBody>
      </p:sp>
      <p:sp>
        <p:nvSpPr>
          <p:cNvPr id="583" name="TextBox 582">
            <a:extLst>
              <a:ext uri="{FF2B5EF4-FFF2-40B4-BE49-F238E27FC236}">
                <a16:creationId xmlns:a16="http://schemas.microsoft.com/office/drawing/2014/main" id="{89C15658-28C8-0141-8112-350E38920253}"/>
              </a:ext>
            </a:extLst>
          </p:cNvPr>
          <p:cNvSpPr txBox="1"/>
          <p:nvPr/>
        </p:nvSpPr>
        <p:spPr>
          <a:xfrm>
            <a:off x="12863459" y="2780928"/>
            <a:ext cx="1509738" cy="369332"/>
          </a:xfrm>
          <a:prstGeom prst="rect">
            <a:avLst/>
          </a:prstGeom>
          <a:noFill/>
        </p:spPr>
        <p:txBody>
          <a:bodyPr wrap="square" rtlCol="0">
            <a:spAutoFit/>
          </a:bodyPr>
          <a:lstStyle/>
          <a:p>
            <a:pPr algn="ctr"/>
            <a:r>
              <a:rPr lang="en-US">
                <a:solidFill>
                  <a:schemeClr val="accent1">
                    <a:lumMod val="20000"/>
                    <a:lumOff val="80000"/>
                  </a:schemeClr>
                </a:solidFill>
                <a:latin typeface="Century Gothic" panose="020B0502020202020204" pitchFamily="34" charset="0"/>
              </a:rPr>
              <a:t>Step</a:t>
            </a:r>
            <a:r>
              <a:rPr lang="en-VN">
                <a:solidFill>
                  <a:schemeClr val="accent1">
                    <a:lumMod val="20000"/>
                    <a:lumOff val="80000"/>
                  </a:schemeClr>
                </a:solidFill>
                <a:latin typeface="Century Gothic" panose="020B0502020202020204" pitchFamily="34" charset="0"/>
              </a:rPr>
              <a:t> </a:t>
            </a:r>
            <a:r>
              <a:rPr lang="en-VN" dirty="0">
                <a:solidFill>
                  <a:schemeClr val="accent1">
                    <a:lumMod val="20000"/>
                    <a:lumOff val="80000"/>
                  </a:schemeClr>
                </a:solidFill>
                <a:latin typeface="Century Gothic" panose="020B0502020202020204" pitchFamily="34" charset="0"/>
              </a:rPr>
              <a:t>3</a:t>
            </a:r>
          </a:p>
        </p:txBody>
      </p:sp>
      <p:grpSp>
        <p:nvGrpSpPr>
          <p:cNvPr id="540" name="Group 539">
            <a:extLst>
              <a:ext uri="{FF2B5EF4-FFF2-40B4-BE49-F238E27FC236}">
                <a16:creationId xmlns:a16="http://schemas.microsoft.com/office/drawing/2014/main" id="{B450FCB3-5202-8F4A-A1EA-4941A30EDF0E}"/>
              </a:ext>
            </a:extLst>
          </p:cNvPr>
          <p:cNvGrpSpPr/>
          <p:nvPr/>
        </p:nvGrpSpPr>
        <p:grpSpPr>
          <a:xfrm>
            <a:off x="-2365777" y="1159343"/>
            <a:ext cx="1850522" cy="1436218"/>
            <a:chOff x="8105758" y="1124744"/>
            <a:chExt cx="2070641" cy="1607055"/>
          </a:xfrm>
        </p:grpSpPr>
        <p:sp>
          <p:nvSpPr>
            <p:cNvPr id="541" name="Rounded Rectangle 540">
              <a:extLst>
                <a:ext uri="{FF2B5EF4-FFF2-40B4-BE49-F238E27FC236}">
                  <a16:creationId xmlns:a16="http://schemas.microsoft.com/office/drawing/2014/main" id="{A9B6C76C-0C8E-A34D-BF39-4124376350E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42" name="Group 541">
              <a:extLst>
                <a:ext uri="{FF2B5EF4-FFF2-40B4-BE49-F238E27FC236}">
                  <a16:creationId xmlns:a16="http://schemas.microsoft.com/office/drawing/2014/main" id="{CE090597-5B6B-E54E-9D54-7DA54A23AEE8}"/>
                </a:ext>
              </a:extLst>
            </p:cNvPr>
            <p:cNvGrpSpPr/>
            <p:nvPr/>
          </p:nvGrpSpPr>
          <p:grpSpPr>
            <a:xfrm>
              <a:off x="8675325" y="1285179"/>
              <a:ext cx="1501072" cy="1446620"/>
              <a:chOff x="10097158" y="3990317"/>
              <a:chExt cx="1883260" cy="1814944"/>
            </a:xfrm>
          </p:grpSpPr>
          <p:grpSp>
            <p:nvGrpSpPr>
              <p:cNvPr id="543" name="Graphic 2">
                <a:extLst>
                  <a:ext uri="{FF2B5EF4-FFF2-40B4-BE49-F238E27FC236}">
                    <a16:creationId xmlns:a16="http://schemas.microsoft.com/office/drawing/2014/main" id="{0842387A-014C-A748-83F1-0F40962F1D53}"/>
                  </a:ext>
                </a:extLst>
              </p:cNvPr>
              <p:cNvGrpSpPr/>
              <p:nvPr/>
            </p:nvGrpSpPr>
            <p:grpSpPr>
              <a:xfrm>
                <a:off x="10097158" y="3990317"/>
                <a:ext cx="1883260" cy="1814944"/>
                <a:chOff x="4317628" y="106393"/>
                <a:chExt cx="1384010" cy="1333804"/>
              </a:xfrm>
            </p:grpSpPr>
            <p:sp>
              <p:nvSpPr>
                <p:cNvPr id="545" name="Freeform 544">
                  <a:extLst>
                    <a:ext uri="{FF2B5EF4-FFF2-40B4-BE49-F238E27FC236}">
                      <a16:creationId xmlns:a16="http://schemas.microsoft.com/office/drawing/2014/main" id="{C84E5654-A601-864E-9AF0-00D44798A5CD}"/>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46" name="Graphic 2">
                  <a:extLst>
                    <a:ext uri="{FF2B5EF4-FFF2-40B4-BE49-F238E27FC236}">
                      <a16:creationId xmlns:a16="http://schemas.microsoft.com/office/drawing/2014/main" id="{32BE1CBD-F94B-4E4B-8CB5-6748D7720F9C}"/>
                    </a:ext>
                  </a:extLst>
                </p:cNvPr>
                <p:cNvGrpSpPr/>
                <p:nvPr/>
              </p:nvGrpSpPr>
              <p:grpSpPr>
                <a:xfrm>
                  <a:off x="4318486" y="106393"/>
                  <a:ext cx="1063494" cy="1054744"/>
                  <a:chOff x="4318486" y="106393"/>
                  <a:chExt cx="1063494" cy="1054744"/>
                </a:xfrm>
              </p:grpSpPr>
              <p:sp>
                <p:nvSpPr>
                  <p:cNvPr id="547" name="Freeform 546">
                    <a:extLst>
                      <a:ext uri="{FF2B5EF4-FFF2-40B4-BE49-F238E27FC236}">
                        <a16:creationId xmlns:a16="http://schemas.microsoft.com/office/drawing/2014/main" id="{74E434FC-672D-794E-8891-1ADD2FA660AD}"/>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8" name="Freeform 547">
                    <a:extLst>
                      <a:ext uri="{FF2B5EF4-FFF2-40B4-BE49-F238E27FC236}">
                        <a16:creationId xmlns:a16="http://schemas.microsoft.com/office/drawing/2014/main" id="{3EDC9A3C-8FBA-2A4E-A32B-01FE931A6B9B}"/>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49" name="Freeform 548">
                    <a:extLst>
                      <a:ext uri="{FF2B5EF4-FFF2-40B4-BE49-F238E27FC236}">
                        <a16:creationId xmlns:a16="http://schemas.microsoft.com/office/drawing/2014/main" id="{3AB2267F-0138-2440-8E29-8AFFFD4A95F0}"/>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50" name="Freeform 549">
                    <a:extLst>
                      <a:ext uri="{FF2B5EF4-FFF2-40B4-BE49-F238E27FC236}">
                        <a16:creationId xmlns:a16="http://schemas.microsoft.com/office/drawing/2014/main" id="{77F073B7-BC39-6541-8872-92D1DA3159A0}"/>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51" name="Freeform 550">
                    <a:extLst>
                      <a:ext uri="{FF2B5EF4-FFF2-40B4-BE49-F238E27FC236}">
                        <a16:creationId xmlns:a16="http://schemas.microsoft.com/office/drawing/2014/main" id="{9B0556C4-2623-C049-8094-365C4D59FB0D}"/>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52" name="Freeform 551">
                    <a:extLst>
                      <a:ext uri="{FF2B5EF4-FFF2-40B4-BE49-F238E27FC236}">
                        <a16:creationId xmlns:a16="http://schemas.microsoft.com/office/drawing/2014/main" id="{0484716C-155A-904E-9CEE-5468EBFB5968}"/>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53" name="Freeform 552">
                    <a:extLst>
                      <a:ext uri="{FF2B5EF4-FFF2-40B4-BE49-F238E27FC236}">
                        <a16:creationId xmlns:a16="http://schemas.microsoft.com/office/drawing/2014/main" id="{90223F02-FC1B-C540-9EC3-B90781FD20CC}"/>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554" name="Freeform 553">
                    <a:extLst>
                      <a:ext uri="{FF2B5EF4-FFF2-40B4-BE49-F238E27FC236}">
                        <a16:creationId xmlns:a16="http://schemas.microsoft.com/office/drawing/2014/main" id="{26345166-5434-F442-B897-82F9B38B3B6D}"/>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555" name="Freeform 554">
                    <a:extLst>
                      <a:ext uri="{FF2B5EF4-FFF2-40B4-BE49-F238E27FC236}">
                        <a16:creationId xmlns:a16="http://schemas.microsoft.com/office/drawing/2014/main" id="{A07C4AF6-9E0B-734E-999D-DB987B04E25D}"/>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556" name="Freeform 555">
                    <a:extLst>
                      <a:ext uri="{FF2B5EF4-FFF2-40B4-BE49-F238E27FC236}">
                        <a16:creationId xmlns:a16="http://schemas.microsoft.com/office/drawing/2014/main" id="{1E017A6B-6B1E-C04A-9504-20347D435C3B}"/>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557" name="Freeform 556">
                    <a:extLst>
                      <a:ext uri="{FF2B5EF4-FFF2-40B4-BE49-F238E27FC236}">
                        <a16:creationId xmlns:a16="http://schemas.microsoft.com/office/drawing/2014/main" id="{B5EC91EF-89C2-DD4C-9B8E-561E96519818}"/>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558" name="Freeform 557">
                    <a:extLst>
                      <a:ext uri="{FF2B5EF4-FFF2-40B4-BE49-F238E27FC236}">
                        <a16:creationId xmlns:a16="http://schemas.microsoft.com/office/drawing/2014/main" id="{0FA03C59-6920-E542-A338-BC8C7262C185}"/>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559" name="Freeform 558">
                    <a:extLst>
                      <a:ext uri="{FF2B5EF4-FFF2-40B4-BE49-F238E27FC236}">
                        <a16:creationId xmlns:a16="http://schemas.microsoft.com/office/drawing/2014/main" id="{1F679B6D-D8DD-A84D-A795-D2679C11C6B7}"/>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560" name="Freeform 559">
                    <a:extLst>
                      <a:ext uri="{FF2B5EF4-FFF2-40B4-BE49-F238E27FC236}">
                        <a16:creationId xmlns:a16="http://schemas.microsoft.com/office/drawing/2014/main" id="{13469597-287D-424A-9112-7B5F2CE33E03}"/>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561" name="Freeform 560">
                    <a:extLst>
                      <a:ext uri="{FF2B5EF4-FFF2-40B4-BE49-F238E27FC236}">
                        <a16:creationId xmlns:a16="http://schemas.microsoft.com/office/drawing/2014/main" id="{708DB86A-7A6F-A747-A5ED-D8CD86C2DFE6}"/>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562" name="Freeform 561">
                    <a:extLst>
                      <a:ext uri="{FF2B5EF4-FFF2-40B4-BE49-F238E27FC236}">
                        <a16:creationId xmlns:a16="http://schemas.microsoft.com/office/drawing/2014/main" id="{06B13C15-53AF-F944-A7E5-7D6B91D5FFEA}"/>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563" name="Freeform 562">
                    <a:extLst>
                      <a:ext uri="{FF2B5EF4-FFF2-40B4-BE49-F238E27FC236}">
                        <a16:creationId xmlns:a16="http://schemas.microsoft.com/office/drawing/2014/main" id="{521F06A8-2153-0D44-A9FE-AAA86496A694}"/>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564" name="Freeform 563">
                    <a:extLst>
                      <a:ext uri="{FF2B5EF4-FFF2-40B4-BE49-F238E27FC236}">
                        <a16:creationId xmlns:a16="http://schemas.microsoft.com/office/drawing/2014/main" id="{7A15BF52-CC5E-A849-BACC-4899A0BF188E}"/>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565" name="Freeform 564">
                    <a:extLst>
                      <a:ext uri="{FF2B5EF4-FFF2-40B4-BE49-F238E27FC236}">
                        <a16:creationId xmlns:a16="http://schemas.microsoft.com/office/drawing/2014/main" id="{1FBDE1EA-756D-5E45-86CE-A74CC2372584}"/>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566" name="Freeform 565">
                    <a:extLst>
                      <a:ext uri="{FF2B5EF4-FFF2-40B4-BE49-F238E27FC236}">
                        <a16:creationId xmlns:a16="http://schemas.microsoft.com/office/drawing/2014/main" id="{B9034B7F-73BF-7F4E-BEA5-CC6653850CD2}"/>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567" name="Freeform 566">
                    <a:extLst>
                      <a:ext uri="{FF2B5EF4-FFF2-40B4-BE49-F238E27FC236}">
                        <a16:creationId xmlns:a16="http://schemas.microsoft.com/office/drawing/2014/main" id="{FB7DF6C1-7A29-2E40-99FF-A83652B5C072}"/>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568" name="Freeform 567">
                    <a:extLst>
                      <a:ext uri="{FF2B5EF4-FFF2-40B4-BE49-F238E27FC236}">
                        <a16:creationId xmlns:a16="http://schemas.microsoft.com/office/drawing/2014/main" id="{C6107840-8854-7B4A-AFCA-0C1E78F351CA}"/>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569" name="Freeform 568">
                    <a:extLst>
                      <a:ext uri="{FF2B5EF4-FFF2-40B4-BE49-F238E27FC236}">
                        <a16:creationId xmlns:a16="http://schemas.microsoft.com/office/drawing/2014/main" id="{B892BF1F-FFD0-0544-A6B6-BD419A20521C}"/>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570" name="Freeform 569">
                    <a:extLst>
                      <a:ext uri="{FF2B5EF4-FFF2-40B4-BE49-F238E27FC236}">
                        <a16:creationId xmlns:a16="http://schemas.microsoft.com/office/drawing/2014/main" id="{FA64B0AF-BCD0-E545-A92F-4DCD62A8C325}"/>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44" name="Rounded Rectangle 543">
                <a:extLst>
                  <a:ext uri="{FF2B5EF4-FFF2-40B4-BE49-F238E27FC236}">
                    <a16:creationId xmlns:a16="http://schemas.microsoft.com/office/drawing/2014/main" id="{7025C388-8091-1745-8E22-73C511975B7E}"/>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571" name="Group 570">
            <a:extLst>
              <a:ext uri="{FF2B5EF4-FFF2-40B4-BE49-F238E27FC236}">
                <a16:creationId xmlns:a16="http://schemas.microsoft.com/office/drawing/2014/main" id="{0A427FBF-8446-CB40-8FFF-AF15ED01E7D4}"/>
              </a:ext>
            </a:extLst>
          </p:cNvPr>
          <p:cNvGrpSpPr/>
          <p:nvPr/>
        </p:nvGrpSpPr>
        <p:grpSpPr>
          <a:xfrm>
            <a:off x="12716391" y="1159343"/>
            <a:ext cx="1850528" cy="1436220"/>
            <a:chOff x="10576339" y="1124744"/>
            <a:chExt cx="1850529" cy="1436220"/>
          </a:xfrm>
        </p:grpSpPr>
        <p:sp>
          <p:nvSpPr>
            <p:cNvPr id="572" name="Rounded Rectangle 571">
              <a:extLst>
                <a:ext uri="{FF2B5EF4-FFF2-40B4-BE49-F238E27FC236}">
                  <a16:creationId xmlns:a16="http://schemas.microsoft.com/office/drawing/2014/main" id="{5690F413-52C6-D443-B3EC-BD71AF4FF333}"/>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73" name="Group 572">
              <a:extLst>
                <a:ext uri="{FF2B5EF4-FFF2-40B4-BE49-F238E27FC236}">
                  <a16:creationId xmlns:a16="http://schemas.microsoft.com/office/drawing/2014/main" id="{354DE7AC-C520-3D49-99F4-D0611454CF3E}"/>
                </a:ext>
              </a:extLst>
            </p:cNvPr>
            <p:cNvGrpSpPr/>
            <p:nvPr/>
          </p:nvGrpSpPr>
          <p:grpSpPr>
            <a:xfrm>
              <a:off x="10866143" y="1373528"/>
              <a:ext cx="1560725" cy="1187433"/>
              <a:chOff x="12607841" y="4138293"/>
              <a:chExt cx="2191010" cy="1666967"/>
            </a:xfrm>
          </p:grpSpPr>
          <p:grpSp>
            <p:nvGrpSpPr>
              <p:cNvPr id="574" name="Graphic 2">
                <a:extLst>
                  <a:ext uri="{FF2B5EF4-FFF2-40B4-BE49-F238E27FC236}">
                    <a16:creationId xmlns:a16="http://schemas.microsoft.com/office/drawing/2014/main" id="{640B8DEE-205A-2841-888C-BD2686A42FC9}"/>
                  </a:ext>
                </a:extLst>
              </p:cNvPr>
              <p:cNvGrpSpPr/>
              <p:nvPr/>
            </p:nvGrpSpPr>
            <p:grpSpPr>
              <a:xfrm>
                <a:off x="12607841" y="4138293"/>
                <a:ext cx="2191010" cy="1666967"/>
                <a:chOff x="4280565" y="2151364"/>
                <a:chExt cx="1287302" cy="979407"/>
              </a:xfrm>
            </p:grpSpPr>
            <p:sp>
              <p:nvSpPr>
                <p:cNvPr id="576" name="Freeform 575">
                  <a:extLst>
                    <a:ext uri="{FF2B5EF4-FFF2-40B4-BE49-F238E27FC236}">
                      <a16:creationId xmlns:a16="http://schemas.microsoft.com/office/drawing/2014/main" id="{B488C1BA-679C-2F41-8380-6494020B6C96}"/>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577" name="Graphic 2">
                  <a:extLst>
                    <a:ext uri="{FF2B5EF4-FFF2-40B4-BE49-F238E27FC236}">
                      <a16:creationId xmlns:a16="http://schemas.microsoft.com/office/drawing/2014/main" id="{5D09F307-6C7F-6747-9564-9AD632B6DD4F}"/>
                    </a:ext>
                  </a:extLst>
                </p:cNvPr>
                <p:cNvGrpSpPr/>
                <p:nvPr/>
              </p:nvGrpSpPr>
              <p:grpSpPr>
                <a:xfrm>
                  <a:off x="4280737" y="2151364"/>
                  <a:ext cx="1084599" cy="754810"/>
                  <a:chOff x="4280737" y="2151364"/>
                  <a:chExt cx="1084599" cy="754810"/>
                </a:xfrm>
              </p:grpSpPr>
              <p:sp>
                <p:nvSpPr>
                  <p:cNvPr id="578" name="Freeform 577">
                    <a:extLst>
                      <a:ext uri="{FF2B5EF4-FFF2-40B4-BE49-F238E27FC236}">
                        <a16:creationId xmlns:a16="http://schemas.microsoft.com/office/drawing/2014/main" id="{4DE99525-9EDB-1442-B5FD-C7A301DF6A9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579" name="Freeform 578">
                    <a:extLst>
                      <a:ext uri="{FF2B5EF4-FFF2-40B4-BE49-F238E27FC236}">
                        <a16:creationId xmlns:a16="http://schemas.microsoft.com/office/drawing/2014/main" id="{70E43315-7A40-9E48-BCE0-58921E819A23}"/>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580" name="Freeform 579">
                    <a:extLst>
                      <a:ext uri="{FF2B5EF4-FFF2-40B4-BE49-F238E27FC236}">
                        <a16:creationId xmlns:a16="http://schemas.microsoft.com/office/drawing/2014/main" id="{1D8AC6FE-6963-D349-AA99-E05BD7A29BA7}"/>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581" name="Freeform 580">
                    <a:extLst>
                      <a:ext uri="{FF2B5EF4-FFF2-40B4-BE49-F238E27FC236}">
                        <a16:creationId xmlns:a16="http://schemas.microsoft.com/office/drawing/2014/main" id="{59D9046F-CA3E-5345-8297-D5060CE10F2A}"/>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582" name="Freeform 581">
                    <a:extLst>
                      <a:ext uri="{FF2B5EF4-FFF2-40B4-BE49-F238E27FC236}">
                        <a16:creationId xmlns:a16="http://schemas.microsoft.com/office/drawing/2014/main" id="{74302267-694F-724B-845A-454EA7AA0EB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648" name="Freeform 647">
                    <a:extLst>
                      <a:ext uri="{FF2B5EF4-FFF2-40B4-BE49-F238E27FC236}">
                        <a16:creationId xmlns:a16="http://schemas.microsoft.com/office/drawing/2014/main" id="{0EB26203-AF8B-0E48-A050-2E6E8E251FDB}"/>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649" name="Freeform 648">
                    <a:extLst>
                      <a:ext uri="{FF2B5EF4-FFF2-40B4-BE49-F238E27FC236}">
                        <a16:creationId xmlns:a16="http://schemas.microsoft.com/office/drawing/2014/main" id="{2A6472C9-FB30-B14B-A114-5709E6091367}"/>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650" name="Freeform 649">
                    <a:extLst>
                      <a:ext uri="{FF2B5EF4-FFF2-40B4-BE49-F238E27FC236}">
                        <a16:creationId xmlns:a16="http://schemas.microsoft.com/office/drawing/2014/main" id="{843F8D51-7BB7-2C42-975E-67471CB9405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651" name="Freeform 650">
                    <a:extLst>
                      <a:ext uri="{FF2B5EF4-FFF2-40B4-BE49-F238E27FC236}">
                        <a16:creationId xmlns:a16="http://schemas.microsoft.com/office/drawing/2014/main" id="{5C77A287-E4A5-BF43-B315-6834DC9761FF}"/>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652" name="Freeform 651">
                    <a:extLst>
                      <a:ext uri="{FF2B5EF4-FFF2-40B4-BE49-F238E27FC236}">
                        <a16:creationId xmlns:a16="http://schemas.microsoft.com/office/drawing/2014/main" id="{46E48514-DCDA-5642-BEC8-CACED4C2ABB5}"/>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653" name="Freeform 652">
                    <a:extLst>
                      <a:ext uri="{FF2B5EF4-FFF2-40B4-BE49-F238E27FC236}">
                        <a16:creationId xmlns:a16="http://schemas.microsoft.com/office/drawing/2014/main" id="{1BB1804A-412B-EB41-A4E7-7E55D4F75EA9}"/>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654" name="Freeform 653">
                    <a:extLst>
                      <a:ext uri="{FF2B5EF4-FFF2-40B4-BE49-F238E27FC236}">
                        <a16:creationId xmlns:a16="http://schemas.microsoft.com/office/drawing/2014/main" id="{FAF83451-A527-2647-AE00-4BB699FE704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655" name="Freeform 654">
                    <a:extLst>
                      <a:ext uri="{FF2B5EF4-FFF2-40B4-BE49-F238E27FC236}">
                        <a16:creationId xmlns:a16="http://schemas.microsoft.com/office/drawing/2014/main" id="{3CBC6DEA-E4C8-7C43-B5B0-8046E6116469}"/>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656" name="Freeform 655">
                    <a:extLst>
                      <a:ext uri="{FF2B5EF4-FFF2-40B4-BE49-F238E27FC236}">
                        <a16:creationId xmlns:a16="http://schemas.microsoft.com/office/drawing/2014/main" id="{C7B6C6A1-0336-F84E-9A56-0B2A71D29941}"/>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657" name="Freeform 656">
                    <a:extLst>
                      <a:ext uri="{FF2B5EF4-FFF2-40B4-BE49-F238E27FC236}">
                        <a16:creationId xmlns:a16="http://schemas.microsoft.com/office/drawing/2014/main" id="{CD3ABBF0-2AAF-A849-8940-41476EF74253}"/>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658" name="Freeform 657">
                    <a:extLst>
                      <a:ext uri="{FF2B5EF4-FFF2-40B4-BE49-F238E27FC236}">
                        <a16:creationId xmlns:a16="http://schemas.microsoft.com/office/drawing/2014/main" id="{1AE035F2-650D-4A40-B665-B6C902CD60C1}"/>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659" name="Freeform 658">
                    <a:extLst>
                      <a:ext uri="{FF2B5EF4-FFF2-40B4-BE49-F238E27FC236}">
                        <a16:creationId xmlns:a16="http://schemas.microsoft.com/office/drawing/2014/main" id="{60280075-20B0-F74E-8D5B-2C1C47C79875}"/>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660" name="Freeform 659">
                    <a:extLst>
                      <a:ext uri="{FF2B5EF4-FFF2-40B4-BE49-F238E27FC236}">
                        <a16:creationId xmlns:a16="http://schemas.microsoft.com/office/drawing/2014/main" id="{4592D464-3CFF-7A4A-92D8-7C8C480827FE}"/>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661" name="Freeform 660">
                    <a:extLst>
                      <a:ext uri="{FF2B5EF4-FFF2-40B4-BE49-F238E27FC236}">
                        <a16:creationId xmlns:a16="http://schemas.microsoft.com/office/drawing/2014/main" id="{2C704712-8CCD-D54A-9B70-3E8F010DE7E1}"/>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662" name="Freeform 661">
                    <a:extLst>
                      <a:ext uri="{FF2B5EF4-FFF2-40B4-BE49-F238E27FC236}">
                        <a16:creationId xmlns:a16="http://schemas.microsoft.com/office/drawing/2014/main" id="{BBE1BDAA-BDDC-784F-A27D-A7D1F7760B0D}"/>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663" name="Freeform 662">
                    <a:extLst>
                      <a:ext uri="{FF2B5EF4-FFF2-40B4-BE49-F238E27FC236}">
                        <a16:creationId xmlns:a16="http://schemas.microsoft.com/office/drawing/2014/main" id="{F44A04FD-D2AA-BD4A-994A-35F23B7EE62A}"/>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664" name="Freeform 663">
                    <a:extLst>
                      <a:ext uri="{FF2B5EF4-FFF2-40B4-BE49-F238E27FC236}">
                        <a16:creationId xmlns:a16="http://schemas.microsoft.com/office/drawing/2014/main" id="{E6994F46-F431-A145-AEF6-D1BCDEFC6A3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665" name="Freeform 664">
                    <a:extLst>
                      <a:ext uri="{FF2B5EF4-FFF2-40B4-BE49-F238E27FC236}">
                        <a16:creationId xmlns:a16="http://schemas.microsoft.com/office/drawing/2014/main" id="{3FA795C3-0D0E-F348-9609-328C1706BEDB}"/>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666" name="Freeform 665">
                    <a:extLst>
                      <a:ext uri="{FF2B5EF4-FFF2-40B4-BE49-F238E27FC236}">
                        <a16:creationId xmlns:a16="http://schemas.microsoft.com/office/drawing/2014/main" id="{ECE054F0-CC3C-5F4E-96EC-A79BF8206E0F}"/>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667" name="Freeform 666">
                    <a:extLst>
                      <a:ext uri="{FF2B5EF4-FFF2-40B4-BE49-F238E27FC236}">
                        <a16:creationId xmlns:a16="http://schemas.microsoft.com/office/drawing/2014/main" id="{41C52EEA-7E34-AD40-8725-745E423D9923}"/>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668" name="Freeform 667">
                    <a:extLst>
                      <a:ext uri="{FF2B5EF4-FFF2-40B4-BE49-F238E27FC236}">
                        <a16:creationId xmlns:a16="http://schemas.microsoft.com/office/drawing/2014/main" id="{244DAF39-CE25-8C4C-B79A-DEF16BF12C01}"/>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669" name="Freeform 668">
                    <a:extLst>
                      <a:ext uri="{FF2B5EF4-FFF2-40B4-BE49-F238E27FC236}">
                        <a16:creationId xmlns:a16="http://schemas.microsoft.com/office/drawing/2014/main" id="{95133388-B043-FA46-9E35-DADC08195ACB}"/>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670" name="Freeform 669">
                    <a:extLst>
                      <a:ext uri="{FF2B5EF4-FFF2-40B4-BE49-F238E27FC236}">
                        <a16:creationId xmlns:a16="http://schemas.microsoft.com/office/drawing/2014/main" id="{9158E301-6BC7-5B47-8856-87F9D0F42090}"/>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671" name="Freeform 670">
                    <a:extLst>
                      <a:ext uri="{FF2B5EF4-FFF2-40B4-BE49-F238E27FC236}">
                        <a16:creationId xmlns:a16="http://schemas.microsoft.com/office/drawing/2014/main" id="{6F22D41E-E5E4-4D44-9866-B4943B565AC6}"/>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672" name="Freeform 671">
                    <a:extLst>
                      <a:ext uri="{FF2B5EF4-FFF2-40B4-BE49-F238E27FC236}">
                        <a16:creationId xmlns:a16="http://schemas.microsoft.com/office/drawing/2014/main" id="{55E72E4C-F6C5-BC42-8952-6680E8B70042}"/>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673" name="Freeform 672">
                    <a:extLst>
                      <a:ext uri="{FF2B5EF4-FFF2-40B4-BE49-F238E27FC236}">
                        <a16:creationId xmlns:a16="http://schemas.microsoft.com/office/drawing/2014/main" id="{630A06ED-F0BE-304C-B889-AD281EF3EA16}"/>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674" name="Freeform 673">
                    <a:extLst>
                      <a:ext uri="{FF2B5EF4-FFF2-40B4-BE49-F238E27FC236}">
                        <a16:creationId xmlns:a16="http://schemas.microsoft.com/office/drawing/2014/main" id="{85D33714-4369-FA47-B692-5937C9EDCAA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675" name="Freeform 674">
                    <a:extLst>
                      <a:ext uri="{FF2B5EF4-FFF2-40B4-BE49-F238E27FC236}">
                        <a16:creationId xmlns:a16="http://schemas.microsoft.com/office/drawing/2014/main" id="{3E71DE9C-2E37-924D-A813-C053F7B4CE6C}"/>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676" name="Freeform 675">
                    <a:extLst>
                      <a:ext uri="{FF2B5EF4-FFF2-40B4-BE49-F238E27FC236}">
                        <a16:creationId xmlns:a16="http://schemas.microsoft.com/office/drawing/2014/main" id="{C33762F0-46C5-3749-8B36-FAAC2638C4C7}"/>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677" name="Freeform 676">
                    <a:extLst>
                      <a:ext uri="{FF2B5EF4-FFF2-40B4-BE49-F238E27FC236}">
                        <a16:creationId xmlns:a16="http://schemas.microsoft.com/office/drawing/2014/main" id="{0B344AF6-A04E-4B40-A844-A52C0E1FFE10}"/>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575" name="Rounded Rectangle 574">
                <a:extLst>
                  <a:ext uri="{FF2B5EF4-FFF2-40B4-BE49-F238E27FC236}">
                    <a16:creationId xmlns:a16="http://schemas.microsoft.com/office/drawing/2014/main" id="{7B527209-7226-1844-A815-14757DDA0DBA}"/>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679" name="TextBox 678">
            <a:extLst>
              <a:ext uri="{FF2B5EF4-FFF2-40B4-BE49-F238E27FC236}">
                <a16:creationId xmlns:a16="http://schemas.microsoft.com/office/drawing/2014/main" id="{3577848E-4CF6-724E-B053-9EF1205AA033}"/>
              </a:ext>
            </a:extLst>
          </p:cNvPr>
          <p:cNvSpPr txBox="1"/>
          <p:nvPr/>
        </p:nvSpPr>
        <p:spPr>
          <a:xfrm>
            <a:off x="-4057128" y="2180178"/>
            <a:ext cx="2107105" cy="4508927"/>
          </a:xfrm>
          <a:prstGeom prst="rect">
            <a:avLst/>
          </a:prstGeom>
          <a:noFill/>
        </p:spPr>
        <p:txBody>
          <a:bodyPr wrap="square" rtlCol="0">
            <a:spAutoFit/>
          </a:bodyPr>
          <a:lstStyle/>
          <a:p>
            <a:r>
              <a:rPr lang="en-VN" sz="28700" b="1" dirty="0">
                <a:solidFill>
                  <a:schemeClr val="accent1">
                    <a:lumMod val="20000"/>
                    <a:lumOff val="80000"/>
                  </a:schemeClr>
                </a:solidFill>
                <a:latin typeface="Arial" panose="020B0604020202020204" pitchFamily="34" charset="0"/>
                <a:cs typeface="Arial" panose="020B0604020202020204" pitchFamily="34" charset="0"/>
              </a:rPr>
              <a:t>3</a:t>
            </a:r>
          </a:p>
        </p:txBody>
      </p:sp>
      <p:sp>
        <p:nvSpPr>
          <p:cNvPr id="79" name="AutoShape 2">
            <a:extLst>
              <a:ext uri="{FF2B5EF4-FFF2-40B4-BE49-F238E27FC236}">
                <a16:creationId xmlns:a16="http://schemas.microsoft.com/office/drawing/2014/main" id="{321ECC7E-36F6-4E1E-A4D3-DF62685926D3}"/>
              </a:ext>
            </a:extLst>
          </p:cNvPr>
          <p:cNvSpPr>
            <a:spLocks noChangeAspect="1" noChangeArrowheads="1"/>
          </p:cNvSpPr>
          <p:nvPr/>
        </p:nvSpPr>
        <p:spPr bwMode="auto">
          <a:xfrm>
            <a:off x="5892802" y="267615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3" name="TextBox 322">
            <a:extLst>
              <a:ext uri="{FF2B5EF4-FFF2-40B4-BE49-F238E27FC236}">
                <a16:creationId xmlns:a16="http://schemas.microsoft.com/office/drawing/2014/main" id="{EC38FEE8-1095-4DAF-8EB2-9A9C80C7D794}"/>
              </a:ext>
            </a:extLst>
          </p:cNvPr>
          <p:cNvSpPr txBox="1"/>
          <p:nvPr/>
        </p:nvSpPr>
        <p:spPr>
          <a:xfrm>
            <a:off x="661118" y="4485917"/>
            <a:ext cx="5370403" cy="1200329"/>
          </a:xfrm>
          <a:prstGeom prst="rect">
            <a:avLst/>
          </a:prstGeom>
          <a:noFill/>
        </p:spPr>
        <p:txBody>
          <a:bodyPr wrap="square">
            <a:spAutoFit/>
          </a:bodyPr>
          <a:lstStyle/>
          <a:p>
            <a:r>
              <a:rPr lang="en-US" sz="2400" b="0" i="0" dirty="0">
                <a:solidFill>
                  <a:schemeClr val="bg1"/>
                </a:solidFill>
                <a:effectLst/>
                <a:latin typeface="Inter"/>
              </a:rPr>
              <a:t>Dependency injection is supported, allowing for separate life cycles for different stores.</a:t>
            </a:r>
            <a:endParaRPr lang="en-US" sz="2400" dirty="0">
              <a:solidFill>
                <a:schemeClr val="bg1"/>
              </a:solidFill>
            </a:endParaRPr>
          </a:p>
        </p:txBody>
      </p:sp>
      <p:sp>
        <p:nvSpPr>
          <p:cNvPr id="327" name="TextBox 326">
            <a:extLst>
              <a:ext uri="{FF2B5EF4-FFF2-40B4-BE49-F238E27FC236}">
                <a16:creationId xmlns:a16="http://schemas.microsoft.com/office/drawing/2014/main" id="{5C46F89E-273C-400D-8F85-B36B33AF9E84}"/>
              </a:ext>
            </a:extLst>
          </p:cNvPr>
          <p:cNvSpPr txBox="1"/>
          <p:nvPr/>
        </p:nvSpPr>
        <p:spPr>
          <a:xfrm>
            <a:off x="6801778" y="4438747"/>
            <a:ext cx="4504624" cy="1569660"/>
          </a:xfrm>
          <a:prstGeom prst="rect">
            <a:avLst/>
          </a:prstGeom>
          <a:noFill/>
        </p:spPr>
        <p:txBody>
          <a:bodyPr wrap="square">
            <a:spAutoFit/>
          </a:bodyPr>
          <a:lstStyle/>
          <a:p>
            <a:r>
              <a:rPr lang="en-US" sz="2400" b="0" i="0" dirty="0">
                <a:solidFill>
                  <a:schemeClr val="bg1"/>
                </a:solidFill>
                <a:effectLst/>
                <a:latin typeface="Inter"/>
              </a:rPr>
              <a:t>React does not fully enable dependency injection because each component has its own global state.</a:t>
            </a:r>
            <a:endParaRPr lang="en-US" sz="2400" dirty="0">
              <a:solidFill>
                <a:schemeClr val="bg1"/>
              </a:solidFill>
            </a:endParaRPr>
          </a:p>
        </p:txBody>
      </p:sp>
      <p:pic>
        <p:nvPicPr>
          <p:cNvPr id="328" name="Picture 2">
            <a:extLst>
              <a:ext uri="{FF2B5EF4-FFF2-40B4-BE49-F238E27FC236}">
                <a16:creationId xmlns:a16="http://schemas.microsoft.com/office/drawing/2014/main" id="{8540A44A-94B2-4639-94D8-90FD84C86F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6348" y="3310459"/>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329" name="Picture 4">
            <a:extLst>
              <a:ext uri="{FF2B5EF4-FFF2-40B4-BE49-F238E27FC236}">
                <a16:creationId xmlns:a16="http://schemas.microsoft.com/office/drawing/2014/main" id="{2E8F5DED-72C8-40C4-BE34-E3CA175353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264" y="3346836"/>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28771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Background">
            <a:extLst>
              <a:ext uri="{FF2B5EF4-FFF2-40B4-BE49-F238E27FC236}">
                <a16:creationId xmlns:a16="http://schemas.microsoft.com/office/drawing/2014/main" id="{18E7DBEF-C53B-7D4B-BEC2-84AFC2F0EC59}"/>
              </a:ext>
            </a:extLst>
          </p:cNvPr>
          <p:cNvSpPr/>
          <p:nvPr/>
        </p:nvSpPr>
        <p:spPr>
          <a:xfrm>
            <a:off x="311371" y="336408"/>
            <a:ext cx="11121524" cy="6725319"/>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893837"/>
          </a:solidFill>
          <a:ln w="2874" cap="flat">
            <a:noFill/>
            <a:prstDash val="solid"/>
            <a:miter/>
          </a:ln>
        </p:spPr>
        <p:txBody>
          <a:bodyPr rtlCol="0" anchor="ctr"/>
          <a:lstStyle/>
          <a:p>
            <a:endParaRPr lang="en-VN"/>
          </a:p>
        </p:txBody>
      </p:sp>
      <p:sp>
        <p:nvSpPr>
          <p:cNvPr id="45" name="TextBox 44">
            <a:extLst>
              <a:ext uri="{FF2B5EF4-FFF2-40B4-BE49-F238E27FC236}">
                <a16:creationId xmlns:a16="http://schemas.microsoft.com/office/drawing/2014/main" id="{614A2614-6B28-054A-B0B5-0F8F31608799}"/>
              </a:ext>
            </a:extLst>
          </p:cNvPr>
          <p:cNvSpPr txBox="1"/>
          <p:nvPr/>
        </p:nvSpPr>
        <p:spPr>
          <a:xfrm>
            <a:off x="10817723"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3</a:t>
            </a:r>
            <a:endParaRPr lang="en-VN" dirty="0">
              <a:solidFill>
                <a:schemeClr val="tx2">
                  <a:lumMod val="75000"/>
                  <a:lumOff val="25000"/>
                </a:schemeClr>
              </a:solidFill>
              <a:latin typeface="Century Gothic" panose="020B0502020202020204" pitchFamily="34" charset="0"/>
            </a:endParaRPr>
          </a:p>
        </p:txBody>
      </p:sp>
      <p:grpSp>
        <p:nvGrpSpPr>
          <p:cNvPr id="251" name="Group 250">
            <a:extLst>
              <a:ext uri="{FF2B5EF4-FFF2-40B4-BE49-F238E27FC236}">
                <a16:creationId xmlns:a16="http://schemas.microsoft.com/office/drawing/2014/main" id="{248045CF-32BC-1941-AAC2-6D604D44685B}"/>
              </a:ext>
            </a:extLst>
          </p:cNvPr>
          <p:cNvGrpSpPr/>
          <p:nvPr/>
        </p:nvGrpSpPr>
        <p:grpSpPr>
          <a:xfrm>
            <a:off x="10576339" y="1124744"/>
            <a:ext cx="1850529" cy="1436220"/>
            <a:chOff x="10576339" y="1124744"/>
            <a:chExt cx="1850529" cy="1436220"/>
          </a:xfrm>
        </p:grpSpPr>
        <p:sp>
          <p:nvSpPr>
            <p:cNvPr id="44" name="Rounded Rectangle 43">
              <a:extLst>
                <a:ext uri="{FF2B5EF4-FFF2-40B4-BE49-F238E27FC236}">
                  <a16:creationId xmlns:a16="http://schemas.microsoft.com/office/drawing/2014/main" id="{ED568184-461C-7147-8D5D-8F24811106B8}"/>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392E3AE2-2A31-8F46-8752-9859F69A5734}"/>
                </a:ext>
              </a:extLst>
            </p:cNvPr>
            <p:cNvGrpSpPr/>
            <p:nvPr/>
          </p:nvGrpSpPr>
          <p:grpSpPr>
            <a:xfrm>
              <a:off x="10866143" y="1373528"/>
              <a:ext cx="1560725" cy="1187433"/>
              <a:chOff x="12607841" y="4138293"/>
              <a:chExt cx="2191010" cy="1666967"/>
            </a:xfrm>
          </p:grpSpPr>
          <p:grpSp>
            <p:nvGrpSpPr>
              <p:cNvPr id="5" name="Graphic 2">
                <a:extLst>
                  <a:ext uri="{FF2B5EF4-FFF2-40B4-BE49-F238E27FC236}">
                    <a16:creationId xmlns:a16="http://schemas.microsoft.com/office/drawing/2014/main" id="{9FE932D5-EAEF-C545-A02D-FF2179FF5454}"/>
                  </a:ext>
                </a:extLst>
              </p:cNvPr>
              <p:cNvGrpSpPr/>
              <p:nvPr/>
            </p:nvGrpSpPr>
            <p:grpSpPr>
              <a:xfrm>
                <a:off x="12607841" y="4138293"/>
                <a:ext cx="2191010" cy="1666967"/>
                <a:chOff x="4280565" y="2151364"/>
                <a:chExt cx="1287302" cy="979407"/>
              </a:xfrm>
            </p:grpSpPr>
            <p:sp>
              <p:nvSpPr>
                <p:cNvPr id="7" name="Freeform 6">
                  <a:extLst>
                    <a:ext uri="{FF2B5EF4-FFF2-40B4-BE49-F238E27FC236}">
                      <a16:creationId xmlns:a16="http://schemas.microsoft.com/office/drawing/2014/main" id="{06F49DEF-13BE-A14D-B1EB-A9B80E5C20AF}"/>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8" name="Graphic 2">
                  <a:extLst>
                    <a:ext uri="{FF2B5EF4-FFF2-40B4-BE49-F238E27FC236}">
                      <a16:creationId xmlns:a16="http://schemas.microsoft.com/office/drawing/2014/main" id="{629ACF37-323C-2641-A909-54B873976B90}"/>
                    </a:ext>
                  </a:extLst>
                </p:cNvPr>
                <p:cNvGrpSpPr/>
                <p:nvPr/>
              </p:nvGrpSpPr>
              <p:grpSpPr>
                <a:xfrm>
                  <a:off x="4280737" y="2151364"/>
                  <a:ext cx="1084599" cy="754810"/>
                  <a:chOff x="4280737" y="2151364"/>
                  <a:chExt cx="1084599" cy="754810"/>
                </a:xfrm>
              </p:grpSpPr>
              <p:sp>
                <p:nvSpPr>
                  <p:cNvPr id="9" name="Freeform 8">
                    <a:extLst>
                      <a:ext uri="{FF2B5EF4-FFF2-40B4-BE49-F238E27FC236}">
                        <a16:creationId xmlns:a16="http://schemas.microsoft.com/office/drawing/2014/main" id="{9A7C2CBA-8A30-644A-80CF-D39F9D29293D}"/>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10" name="Freeform 9">
                    <a:extLst>
                      <a:ext uri="{FF2B5EF4-FFF2-40B4-BE49-F238E27FC236}">
                        <a16:creationId xmlns:a16="http://schemas.microsoft.com/office/drawing/2014/main" id="{5B6903B1-EB84-2C44-B21C-48AF1DADEAC7}"/>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11" name="Freeform 10">
                    <a:extLst>
                      <a:ext uri="{FF2B5EF4-FFF2-40B4-BE49-F238E27FC236}">
                        <a16:creationId xmlns:a16="http://schemas.microsoft.com/office/drawing/2014/main" id="{DF6D22C8-9EC0-3C4C-A57A-9703E45F3134}"/>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12" name="Freeform 11">
                    <a:extLst>
                      <a:ext uri="{FF2B5EF4-FFF2-40B4-BE49-F238E27FC236}">
                        <a16:creationId xmlns:a16="http://schemas.microsoft.com/office/drawing/2014/main" id="{001F9D7D-82BE-1F49-A9DE-417142B72A16}"/>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13" name="Freeform 12">
                    <a:extLst>
                      <a:ext uri="{FF2B5EF4-FFF2-40B4-BE49-F238E27FC236}">
                        <a16:creationId xmlns:a16="http://schemas.microsoft.com/office/drawing/2014/main" id="{535EE92D-85E5-1E45-B27A-2008FBD63F33}"/>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14" name="Freeform 13">
                    <a:extLst>
                      <a:ext uri="{FF2B5EF4-FFF2-40B4-BE49-F238E27FC236}">
                        <a16:creationId xmlns:a16="http://schemas.microsoft.com/office/drawing/2014/main" id="{AAA54DA7-E4CE-E04C-AF02-5B6EA16305DE}"/>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15" name="Freeform 14">
                    <a:extLst>
                      <a:ext uri="{FF2B5EF4-FFF2-40B4-BE49-F238E27FC236}">
                        <a16:creationId xmlns:a16="http://schemas.microsoft.com/office/drawing/2014/main" id="{12E8B7B5-58C6-F146-9630-FEE549F09155}"/>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16" name="Freeform 15">
                    <a:extLst>
                      <a:ext uri="{FF2B5EF4-FFF2-40B4-BE49-F238E27FC236}">
                        <a16:creationId xmlns:a16="http://schemas.microsoft.com/office/drawing/2014/main" id="{7AA3818E-4057-224F-8BBB-FC895087B97C}"/>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17" name="Freeform 16">
                    <a:extLst>
                      <a:ext uri="{FF2B5EF4-FFF2-40B4-BE49-F238E27FC236}">
                        <a16:creationId xmlns:a16="http://schemas.microsoft.com/office/drawing/2014/main" id="{6B4B1E46-3BC1-1942-A42E-31EB0A3BCD16}"/>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18" name="Freeform 17">
                    <a:extLst>
                      <a:ext uri="{FF2B5EF4-FFF2-40B4-BE49-F238E27FC236}">
                        <a16:creationId xmlns:a16="http://schemas.microsoft.com/office/drawing/2014/main" id="{1151EBF4-4561-584D-B033-EC060FA54024}"/>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19" name="Freeform 18">
                    <a:extLst>
                      <a:ext uri="{FF2B5EF4-FFF2-40B4-BE49-F238E27FC236}">
                        <a16:creationId xmlns:a16="http://schemas.microsoft.com/office/drawing/2014/main" id="{36FAC107-BDAB-B544-8F2C-520ACC9304B8}"/>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0" name="Freeform 19">
                    <a:extLst>
                      <a:ext uri="{FF2B5EF4-FFF2-40B4-BE49-F238E27FC236}">
                        <a16:creationId xmlns:a16="http://schemas.microsoft.com/office/drawing/2014/main" id="{BAF12C0D-E36F-B546-9F64-47FECCF41052}"/>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1" name="Freeform 20">
                    <a:extLst>
                      <a:ext uri="{FF2B5EF4-FFF2-40B4-BE49-F238E27FC236}">
                        <a16:creationId xmlns:a16="http://schemas.microsoft.com/office/drawing/2014/main" id="{4C484FFE-1D40-2B45-BFEF-6979CA5CEC8B}"/>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2" name="Freeform 21">
                    <a:extLst>
                      <a:ext uri="{FF2B5EF4-FFF2-40B4-BE49-F238E27FC236}">
                        <a16:creationId xmlns:a16="http://schemas.microsoft.com/office/drawing/2014/main" id="{CA53AC0D-7F75-4C4F-AABB-13102247BF0A}"/>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3" name="Freeform 22">
                    <a:extLst>
                      <a:ext uri="{FF2B5EF4-FFF2-40B4-BE49-F238E27FC236}">
                        <a16:creationId xmlns:a16="http://schemas.microsoft.com/office/drawing/2014/main" id="{303E2A33-E407-A944-8E11-DBB31B92A814}"/>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4" name="Freeform 23">
                    <a:extLst>
                      <a:ext uri="{FF2B5EF4-FFF2-40B4-BE49-F238E27FC236}">
                        <a16:creationId xmlns:a16="http://schemas.microsoft.com/office/drawing/2014/main" id="{F946E7FE-A4B5-6544-972E-1856B481AAC2}"/>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5" name="Freeform 24">
                    <a:extLst>
                      <a:ext uri="{FF2B5EF4-FFF2-40B4-BE49-F238E27FC236}">
                        <a16:creationId xmlns:a16="http://schemas.microsoft.com/office/drawing/2014/main" id="{D4559608-39C4-4848-99C5-74B4E46447A0}"/>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6" name="Freeform 25">
                    <a:extLst>
                      <a:ext uri="{FF2B5EF4-FFF2-40B4-BE49-F238E27FC236}">
                        <a16:creationId xmlns:a16="http://schemas.microsoft.com/office/drawing/2014/main" id="{3A11016D-B382-324D-81B4-98FCF4B4699D}"/>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 name="Freeform 26">
                    <a:extLst>
                      <a:ext uri="{FF2B5EF4-FFF2-40B4-BE49-F238E27FC236}">
                        <a16:creationId xmlns:a16="http://schemas.microsoft.com/office/drawing/2014/main" id="{365D25F4-C76B-134B-972B-FE39B221B30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 name="Freeform 27">
                    <a:extLst>
                      <a:ext uri="{FF2B5EF4-FFF2-40B4-BE49-F238E27FC236}">
                        <a16:creationId xmlns:a16="http://schemas.microsoft.com/office/drawing/2014/main" id="{138B5ED2-A8C9-BC45-B0B9-910CD66103A2}"/>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9" name="Freeform 28">
                    <a:extLst>
                      <a:ext uri="{FF2B5EF4-FFF2-40B4-BE49-F238E27FC236}">
                        <a16:creationId xmlns:a16="http://schemas.microsoft.com/office/drawing/2014/main" id="{FAF0A987-F71F-464E-84FA-5E93459BDCE0}"/>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30" name="Freeform 29">
                    <a:extLst>
                      <a:ext uri="{FF2B5EF4-FFF2-40B4-BE49-F238E27FC236}">
                        <a16:creationId xmlns:a16="http://schemas.microsoft.com/office/drawing/2014/main" id="{A789821A-54EE-5645-BC84-55324B5C9143}"/>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31" name="Freeform 30">
                    <a:extLst>
                      <a:ext uri="{FF2B5EF4-FFF2-40B4-BE49-F238E27FC236}">
                        <a16:creationId xmlns:a16="http://schemas.microsoft.com/office/drawing/2014/main" id="{E40B354A-539C-3F41-A81B-A494B7CAD28F}"/>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32" name="Freeform 31">
                    <a:extLst>
                      <a:ext uri="{FF2B5EF4-FFF2-40B4-BE49-F238E27FC236}">
                        <a16:creationId xmlns:a16="http://schemas.microsoft.com/office/drawing/2014/main" id="{A5AC51A3-075E-BB48-8574-C7BC22099416}"/>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33" name="Freeform 32">
                    <a:extLst>
                      <a:ext uri="{FF2B5EF4-FFF2-40B4-BE49-F238E27FC236}">
                        <a16:creationId xmlns:a16="http://schemas.microsoft.com/office/drawing/2014/main" id="{3F66B74A-AE12-6648-BAC8-C3DD63E4C2BD}"/>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34" name="Freeform 33">
                    <a:extLst>
                      <a:ext uri="{FF2B5EF4-FFF2-40B4-BE49-F238E27FC236}">
                        <a16:creationId xmlns:a16="http://schemas.microsoft.com/office/drawing/2014/main" id="{E64C5937-D3CC-C544-A23B-C0F648A49252}"/>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35" name="Freeform 34">
                    <a:extLst>
                      <a:ext uri="{FF2B5EF4-FFF2-40B4-BE49-F238E27FC236}">
                        <a16:creationId xmlns:a16="http://schemas.microsoft.com/office/drawing/2014/main" id="{229A7B2F-E7DE-CA44-8655-FC9515073012}"/>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4B9CF20F-397E-C242-A2CB-837C2E113DB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BE5A4320-88A1-5647-9AC3-0008741731F0}"/>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38" name="Freeform 37">
                    <a:extLst>
                      <a:ext uri="{FF2B5EF4-FFF2-40B4-BE49-F238E27FC236}">
                        <a16:creationId xmlns:a16="http://schemas.microsoft.com/office/drawing/2014/main" id="{28996B8A-A775-294A-B2C5-2E4889FE8955}"/>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39" name="Freeform 38">
                    <a:extLst>
                      <a:ext uri="{FF2B5EF4-FFF2-40B4-BE49-F238E27FC236}">
                        <a16:creationId xmlns:a16="http://schemas.microsoft.com/office/drawing/2014/main" id="{D472711F-76D3-7742-93E4-697E4A07FF4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40" name="Freeform 39">
                    <a:extLst>
                      <a:ext uri="{FF2B5EF4-FFF2-40B4-BE49-F238E27FC236}">
                        <a16:creationId xmlns:a16="http://schemas.microsoft.com/office/drawing/2014/main" id="{290A0820-B5D9-7B4D-8E20-FDC12BFAC745}"/>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41" name="Freeform 40">
                    <a:extLst>
                      <a:ext uri="{FF2B5EF4-FFF2-40B4-BE49-F238E27FC236}">
                        <a16:creationId xmlns:a16="http://schemas.microsoft.com/office/drawing/2014/main" id="{DC650912-D272-6748-9ED6-CEC5CA8E26D2}"/>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42" name="Freeform 41">
                    <a:extLst>
                      <a:ext uri="{FF2B5EF4-FFF2-40B4-BE49-F238E27FC236}">
                        <a16:creationId xmlns:a16="http://schemas.microsoft.com/office/drawing/2014/main" id="{B2D35F9A-D739-5E47-894B-7D89066CD174}"/>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43" name="Freeform 42">
                    <a:extLst>
                      <a:ext uri="{FF2B5EF4-FFF2-40B4-BE49-F238E27FC236}">
                        <a16:creationId xmlns:a16="http://schemas.microsoft.com/office/drawing/2014/main" id="{3FE99900-8FB2-064A-BBEB-90283094C0AB}"/>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6" name="Rounded Rectangle 5">
                <a:extLst>
                  <a:ext uri="{FF2B5EF4-FFF2-40B4-BE49-F238E27FC236}">
                    <a16:creationId xmlns:a16="http://schemas.microsoft.com/office/drawing/2014/main" id="{FF4D05C2-6CC4-CE48-A12C-DF17809FBA02}"/>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78" name="TextBox 77">
            <a:extLst>
              <a:ext uri="{FF2B5EF4-FFF2-40B4-BE49-F238E27FC236}">
                <a16:creationId xmlns:a16="http://schemas.microsoft.com/office/drawing/2014/main" id="{70076BCD-AEDB-D446-BD79-96EE359135A4}"/>
              </a:ext>
            </a:extLst>
          </p:cNvPr>
          <p:cNvSpPr txBox="1"/>
          <p:nvPr/>
        </p:nvSpPr>
        <p:spPr>
          <a:xfrm>
            <a:off x="8472264" y="2915652"/>
            <a:ext cx="1398957" cy="369332"/>
          </a:xfrm>
          <a:prstGeom prst="rect">
            <a:avLst/>
          </a:prstGeom>
          <a:noFill/>
        </p:spPr>
        <p:txBody>
          <a:bodyPr wrap="square" rtlCol="0">
            <a:spAutoFit/>
          </a:bodyPr>
          <a:lstStyle/>
          <a:p>
            <a:pPr algn="ctr"/>
            <a:r>
              <a:rPr lang="en-US">
                <a:solidFill>
                  <a:schemeClr val="accent1">
                    <a:lumMod val="40000"/>
                    <a:lumOff val="60000"/>
                  </a:schemeClr>
                </a:solidFill>
                <a:latin typeface="Century Gothic" panose="020B0502020202020204" pitchFamily="34" charset="0"/>
              </a:rPr>
              <a:t>Step 2</a:t>
            </a:r>
            <a:endParaRPr lang="en-VN" dirty="0">
              <a:solidFill>
                <a:schemeClr val="accent1">
                  <a:lumMod val="40000"/>
                  <a:lumOff val="60000"/>
                </a:schemeClr>
              </a:solidFill>
              <a:latin typeface="Century Gothic" panose="020B0502020202020204" pitchFamily="34" charset="0"/>
            </a:endParaRPr>
          </a:p>
        </p:txBody>
      </p:sp>
      <p:grpSp>
        <p:nvGrpSpPr>
          <p:cNvPr id="250" name="Group 249">
            <a:extLst>
              <a:ext uri="{FF2B5EF4-FFF2-40B4-BE49-F238E27FC236}">
                <a16:creationId xmlns:a16="http://schemas.microsoft.com/office/drawing/2014/main" id="{B563E80B-64F0-5D48-933C-84D140D552C0}"/>
              </a:ext>
            </a:extLst>
          </p:cNvPr>
          <p:cNvGrpSpPr/>
          <p:nvPr/>
        </p:nvGrpSpPr>
        <p:grpSpPr>
          <a:xfrm>
            <a:off x="8105758" y="1124744"/>
            <a:ext cx="2070641" cy="1607055"/>
            <a:chOff x="8105758" y="1124744"/>
            <a:chExt cx="2070641" cy="1607055"/>
          </a:xfrm>
        </p:grpSpPr>
        <p:sp>
          <p:nvSpPr>
            <p:cNvPr id="77" name="Rounded Rectangle 76">
              <a:extLst>
                <a:ext uri="{FF2B5EF4-FFF2-40B4-BE49-F238E27FC236}">
                  <a16:creationId xmlns:a16="http://schemas.microsoft.com/office/drawing/2014/main" id="{7DE48F08-2BB4-474E-99D3-6ABFCC314682}"/>
                </a:ext>
              </a:extLst>
            </p:cNvPr>
            <p:cNvSpPr/>
            <p:nvPr/>
          </p:nvSpPr>
          <p:spPr>
            <a:xfrm>
              <a:off x="8105758" y="1124744"/>
              <a:ext cx="2070641" cy="1607052"/>
            </a:xfrm>
            <a:prstGeom prst="roundRect">
              <a:avLst>
                <a:gd name="adj" fmla="val 9235"/>
              </a:avLst>
            </a:prstGeom>
            <a:solidFill>
              <a:srgbClr val="B1D4AD"/>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8" name="Group 47">
              <a:extLst>
                <a:ext uri="{FF2B5EF4-FFF2-40B4-BE49-F238E27FC236}">
                  <a16:creationId xmlns:a16="http://schemas.microsoft.com/office/drawing/2014/main" id="{DF0E9A5D-376F-7649-8E42-26EA21034671}"/>
                </a:ext>
              </a:extLst>
            </p:cNvPr>
            <p:cNvGrpSpPr/>
            <p:nvPr/>
          </p:nvGrpSpPr>
          <p:grpSpPr>
            <a:xfrm>
              <a:off x="8675325" y="1285179"/>
              <a:ext cx="1501072" cy="1446620"/>
              <a:chOff x="10097158" y="3990317"/>
              <a:chExt cx="1883260" cy="1814944"/>
            </a:xfrm>
          </p:grpSpPr>
          <p:grpSp>
            <p:nvGrpSpPr>
              <p:cNvPr id="49" name="Graphic 2">
                <a:extLst>
                  <a:ext uri="{FF2B5EF4-FFF2-40B4-BE49-F238E27FC236}">
                    <a16:creationId xmlns:a16="http://schemas.microsoft.com/office/drawing/2014/main" id="{880F49AD-ED27-B545-A277-A69611068062}"/>
                  </a:ext>
                </a:extLst>
              </p:cNvPr>
              <p:cNvGrpSpPr/>
              <p:nvPr/>
            </p:nvGrpSpPr>
            <p:grpSpPr>
              <a:xfrm>
                <a:off x="10097158" y="3990317"/>
                <a:ext cx="1883260" cy="1814944"/>
                <a:chOff x="4317628" y="106393"/>
                <a:chExt cx="1384010" cy="1333804"/>
              </a:xfrm>
            </p:grpSpPr>
            <p:sp>
              <p:nvSpPr>
                <p:cNvPr id="51" name="Freeform 50">
                  <a:extLst>
                    <a:ext uri="{FF2B5EF4-FFF2-40B4-BE49-F238E27FC236}">
                      <a16:creationId xmlns:a16="http://schemas.microsoft.com/office/drawing/2014/main" id="{A6E81D29-7893-704E-B9D8-F8B6A3029816}"/>
                    </a:ext>
                  </a:extLst>
                </p:cNvPr>
                <p:cNvSpPr/>
                <p:nvPr/>
              </p:nvSpPr>
              <p:spPr>
                <a:xfrm>
                  <a:off x="4317628" y="182750"/>
                  <a:ext cx="1384010" cy="1257447"/>
                </a:xfrm>
                <a:custGeom>
                  <a:avLst/>
                  <a:gdLst>
                    <a:gd name="connsiteX0" fmla="*/ 1315025 w 1315040"/>
                    <a:gd name="connsiteY0" fmla="*/ 684958 h 1316756"/>
                    <a:gd name="connsiteX1" fmla="*/ 1315025 w 1315040"/>
                    <a:gd name="connsiteY1" fmla="*/ 1081667 h 1316756"/>
                    <a:gd name="connsiteX2" fmla="*/ 1079951 w 1315040"/>
                    <a:gd name="connsiteY2" fmla="*/ 1316741 h 1316756"/>
                    <a:gd name="connsiteX3" fmla="*/ 1079779 w 1315040"/>
                    <a:gd name="connsiteY3" fmla="*/ 1316741 h 1316756"/>
                    <a:gd name="connsiteX4" fmla="*/ 613578 w 1315040"/>
                    <a:gd name="connsiteY4" fmla="*/ 1316741 h 1316756"/>
                    <a:gd name="connsiteX5" fmla="*/ 126272 w 1315040"/>
                    <a:gd name="connsiteY5" fmla="*/ 829778 h 1316756"/>
                    <a:gd name="connsiteX6" fmla="*/ 37733 w 1315040"/>
                    <a:gd name="connsiteY6" fmla="*/ 649268 h 1316756"/>
                    <a:gd name="connsiteX7" fmla="*/ -16 w 1315040"/>
                    <a:gd name="connsiteY7" fmla="*/ 612034 h 1316756"/>
                    <a:gd name="connsiteX8" fmla="*/ 104137 w 1315040"/>
                    <a:gd name="connsiteY8" fmla="*/ 502219 h 1316756"/>
                    <a:gd name="connsiteX9" fmla="*/ 131591 w 1315040"/>
                    <a:gd name="connsiteY9" fmla="*/ 469445 h 1316756"/>
                    <a:gd name="connsiteX10" fmla="*/ 570853 w 1315040"/>
                    <a:gd name="connsiteY10" fmla="*/ 909051 h 1316756"/>
                    <a:gd name="connsiteX11" fmla="*/ 590929 w 1315040"/>
                    <a:gd name="connsiteY11" fmla="*/ 903217 h 1316756"/>
                    <a:gd name="connsiteX12" fmla="*/ 384167 w 1315040"/>
                    <a:gd name="connsiteY12" fmla="*/ 697313 h 1316756"/>
                    <a:gd name="connsiteX13" fmla="*/ 174488 w 1315040"/>
                    <a:gd name="connsiteY13" fmla="*/ 326171 h 1316756"/>
                    <a:gd name="connsiteX14" fmla="*/ 248099 w 1315040"/>
                    <a:gd name="connsiteY14" fmla="*/ 19202 h 1316756"/>
                    <a:gd name="connsiteX15" fmla="*/ 569995 w 1315040"/>
                    <a:gd name="connsiteY15" fmla="*/ -16 h 1316756"/>
                    <a:gd name="connsiteX16" fmla="*/ 966875 w 1315040"/>
                    <a:gd name="connsiteY16" fmla="*/ 396693 h 1316756"/>
                    <a:gd name="connsiteX17" fmla="*/ 957953 w 1315040"/>
                    <a:gd name="connsiteY17" fmla="*/ 358086 h 1316756"/>
                    <a:gd name="connsiteX18" fmla="*/ 843505 w 1315040"/>
                    <a:gd name="connsiteY18" fmla="*/ 243981 h 1316756"/>
                    <a:gd name="connsiteX19" fmla="*/ 940451 w 1315040"/>
                    <a:gd name="connsiteY19" fmla="*/ 310385 h 1316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15040" h="1316756">
                      <a:moveTo>
                        <a:pt x="1315025" y="684958"/>
                      </a:moveTo>
                      <a:lnTo>
                        <a:pt x="1315025" y="1081667"/>
                      </a:lnTo>
                      <a:cubicBezTo>
                        <a:pt x="1315025" y="1211495"/>
                        <a:pt x="1209779" y="1316741"/>
                        <a:pt x="1079951" y="1316741"/>
                      </a:cubicBezTo>
                      <a:cubicBezTo>
                        <a:pt x="1079894" y="1316741"/>
                        <a:pt x="1079837" y="1316741"/>
                        <a:pt x="1079779" y="1316741"/>
                      </a:cubicBezTo>
                      <a:lnTo>
                        <a:pt x="613578" y="1316741"/>
                      </a:lnTo>
                      <a:lnTo>
                        <a:pt x="126272" y="829778"/>
                      </a:lnTo>
                      <a:lnTo>
                        <a:pt x="37733" y="649268"/>
                      </a:lnTo>
                      <a:lnTo>
                        <a:pt x="-16" y="612034"/>
                      </a:lnTo>
                      <a:lnTo>
                        <a:pt x="104137" y="502219"/>
                      </a:lnTo>
                      <a:lnTo>
                        <a:pt x="131591" y="469445"/>
                      </a:lnTo>
                      <a:lnTo>
                        <a:pt x="570853" y="909051"/>
                      </a:lnTo>
                      <a:lnTo>
                        <a:pt x="590929" y="903217"/>
                      </a:lnTo>
                      <a:lnTo>
                        <a:pt x="384167" y="697313"/>
                      </a:lnTo>
                      <a:lnTo>
                        <a:pt x="174488" y="326171"/>
                      </a:lnTo>
                      <a:lnTo>
                        <a:pt x="248099" y="19202"/>
                      </a:lnTo>
                      <a:lnTo>
                        <a:pt x="569995" y="-16"/>
                      </a:lnTo>
                      <a:lnTo>
                        <a:pt x="966875" y="396693"/>
                      </a:lnTo>
                      <a:lnTo>
                        <a:pt x="957953" y="358086"/>
                      </a:lnTo>
                      <a:lnTo>
                        <a:pt x="843505" y="243981"/>
                      </a:lnTo>
                      <a:lnTo>
                        <a:pt x="940451" y="310385"/>
                      </a:lnTo>
                      <a:close/>
                    </a:path>
                  </a:pathLst>
                </a:custGeom>
                <a:solidFill>
                  <a:srgbClr val="9EA373">
                    <a:alpha val="39000"/>
                  </a:srgbClr>
                </a:solidFill>
                <a:ln w="17159" cap="flat">
                  <a:noFill/>
                  <a:prstDash val="solid"/>
                  <a:miter/>
                </a:ln>
              </p:spPr>
              <p:txBody>
                <a:bodyPr rtlCol="0" anchor="ctr"/>
                <a:lstStyle/>
                <a:p>
                  <a:endParaRPr lang="en-VN"/>
                </a:p>
              </p:txBody>
            </p:sp>
            <p:grpSp>
              <p:nvGrpSpPr>
                <p:cNvPr id="52" name="Graphic 2">
                  <a:extLst>
                    <a:ext uri="{FF2B5EF4-FFF2-40B4-BE49-F238E27FC236}">
                      <a16:creationId xmlns:a16="http://schemas.microsoft.com/office/drawing/2014/main" id="{9207DB86-80DB-6E48-B75D-2D457FB0260E}"/>
                    </a:ext>
                  </a:extLst>
                </p:cNvPr>
                <p:cNvGrpSpPr/>
                <p:nvPr/>
              </p:nvGrpSpPr>
              <p:grpSpPr>
                <a:xfrm>
                  <a:off x="4318486" y="106393"/>
                  <a:ext cx="1063494" cy="1054744"/>
                  <a:chOff x="4318486" y="106393"/>
                  <a:chExt cx="1063494" cy="1054744"/>
                </a:xfrm>
              </p:grpSpPr>
              <p:sp>
                <p:nvSpPr>
                  <p:cNvPr id="53" name="Freeform 52">
                    <a:extLst>
                      <a:ext uri="{FF2B5EF4-FFF2-40B4-BE49-F238E27FC236}">
                        <a16:creationId xmlns:a16="http://schemas.microsoft.com/office/drawing/2014/main" id="{BD7DF528-90D5-134E-8517-25C587048BA4}"/>
                      </a:ext>
                    </a:extLst>
                  </p:cNvPr>
                  <p:cNvSpPr/>
                  <p:nvPr/>
                </p:nvSpPr>
                <p:spPr>
                  <a:xfrm>
                    <a:off x="5150338" y="535017"/>
                    <a:ext cx="103684" cy="323955"/>
                  </a:xfrm>
                  <a:custGeom>
                    <a:avLst/>
                    <a:gdLst>
                      <a:gd name="connsiteX0" fmla="*/ 47857 w 103684"/>
                      <a:gd name="connsiteY0" fmla="*/ -16 h 323955"/>
                      <a:gd name="connsiteX1" fmla="*/ 40650 w 103684"/>
                      <a:gd name="connsiteY1" fmla="*/ 130047 h 323955"/>
                      <a:gd name="connsiteX2" fmla="*/ -16 w 103684"/>
                      <a:gd name="connsiteY2" fmla="*/ 235230 h 323955"/>
                      <a:gd name="connsiteX3" fmla="*/ 87493 w 103684"/>
                      <a:gd name="connsiteY3" fmla="*/ 323940 h 323955"/>
                      <a:gd name="connsiteX4" fmla="*/ 47857 w 103684"/>
                      <a:gd name="connsiteY4" fmla="*/ -16 h 323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684" h="323955">
                        <a:moveTo>
                          <a:pt x="47857" y="-16"/>
                        </a:moveTo>
                        <a:cubicBezTo>
                          <a:pt x="54846" y="43352"/>
                          <a:pt x="52388" y="87717"/>
                          <a:pt x="40650" y="130047"/>
                        </a:cubicBezTo>
                        <a:cubicBezTo>
                          <a:pt x="31248" y="166575"/>
                          <a:pt x="17600" y="201877"/>
                          <a:pt x="-16" y="235230"/>
                        </a:cubicBezTo>
                        <a:lnTo>
                          <a:pt x="87493" y="323940"/>
                        </a:lnTo>
                        <a:cubicBezTo>
                          <a:pt x="118687" y="215042"/>
                          <a:pt x="104385" y="98149"/>
                          <a:pt x="47857" y="-16"/>
                        </a:cubicBezTo>
                        <a:close/>
                      </a:path>
                    </a:pathLst>
                  </a:custGeom>
                  <a:solidFill>
                    <a:srgbClr val="CBF3F8"/>
                  </a:solidFill>
                  <a:ln w="17159" cap="flat">
                    <a:noFill/>
                    <a:prstDash val="solid"/>
                    <a:miter/>
                  </a:ln>
                </p:spPr>
                <p:txBody>
                  <a:bodyPr rtlCol="0" anchor="ctr"/>
                  <a:lstStyle/>
                  <a:p>
                    <a:endParaRPr lang="en-VN"/>
                  </a:p>
                </p:txBody>
              </p:sp>
              <p:sp>
                <p:nvSpPr>
                  <p:cNvPr id="54" name="Freeform 53">
                    <a:extLst>
                      <a:ext uri="{FF2B5EF4-FFF2-40B4-BE49-F238E27FC236}">
                        <a16:creationId xmlns:a16="http://schemas.microsoft.com/office/drawing/2014/main" id="{0462C2A1-EB1E-2041-B14C-CB205419890A}"/>
                      </a:ext>
                    </a:extLst>
                  </p:cNvPr>
                  <p:cNvSpPr/>
                  <p:nvPr/>
                </p:nvSpPr>
                <p:spPr>
                  <a:xfrm>
                    <a:off x="4870137" y="943051"/>
                    <a:ext cx="252060" cy="199212"/>
                  </a:xfrm>
                  <a:custGeom>
                    <a:avLst/>
                    <a:gdLst>
                      <a:gd name="connsiteX0" fmla="*/ -16 w 252060"/>
                      <a:gd name="connsiteY0" fmla="*/ 108255 h 199212"/>
                      <a:gd name="connsiteX1" fmla="*/ 89381 w 252060"/>
                      <a:gd name="connsiteY1" fmla="*/ 199196 h 199212"/>
                      <a:gd name="connsiteX2" fmla="*/ 252045 w 252060"/>
                      <a:gd name="connsiteY2" fmla="*/ 104995 h 199212"/>
                      <a:gd name="connsiteX3" fmla="*/ 149093 w 252060"/>
                      <a:gd name="connsiteY3" fmla="*/ -16 h 199212"/>
                      <a:gd name="connsiteX4" fmla="*/ -16 w 252060"/>
                      <a:gd name="connsiteY4" fmla="*/ 108255 h 199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60" h="199212">
                        <a:moveTo>
                          <a:pt x="-16" y="108255"/>
                        </a:moveTo>
                        <a:lnTo>
                          <a:pt x="89381" y="199196"/>
                        </a:lnTo>
                        <a:cubicBezTo>
                          <a:pt x="150095" y="180654"/>
                          <a:pt x="205745" y="148427"/>
                          <a:pt x="252045" y="104995"/>
                        </a:cubicBezTo>
                        <a:lnTo>
                          <a:pt x="149093" y="-16"/>
                        </a:lnTo>
                        <a:cubicBezTo>
                          <a:pt x="104631" y="42790"/>
                          <a:pt x="54450" y="79227"/>
                          <a:pt x="-16" y="108255"/>
                        </a:cubicBezTo>
                        <a:close/>
                      </a:path>
                    </a:pathLst>
                  </a:custGeom>
                  <a:solidFill>
                    <a:srgbClr val="CBF3F8"/>
                  </a:solidFill>
                  <a:ln w="17159" cap="flat">
                    <a:noFill/>
                    <a:prstDash val="solid"/>
                    <a:miter/>
                  </a:ln>
                </p:spPr>
                <p:txBody>
                  <a:bodyPr rtlCol="0" anchor="ctr"/>
                  <a:lstStyle/>
                  <a:p>
                    <a:endParaRPr lang="en-VN"/>
                  </a:p>
                </p:txBody>
              </p:sp>
              <p:sp>
                <p:nvSpPr>
                  <p:cNvPr id="55" name="Freeform 54">
                    <a:extLst>
                      <a:ext uri="{FF2B5EF4-FFF2-40B4-BE49-F238E27FC236}">
                        <a16:creationId xmlns:a16="http://schemas.microsoft.com/office/drawing/2014/main" id="{D1414C49-053E-EA4C-AB01-FF0FBC893677}"/>
                      </a:ext>
                    </a:extLst>
                  </p:cNvPr>
                  <p:cNvSpPr/>
                  <p:nvPr/>
                </p:nvSpPr>
                <p:spPr>
                  <a:xfrm>
                    <a:off x="4707130" y="758080"/>
                    <a:ext cx="296845" cy="277970"/>
                  </a:xfrm>
                  <a:custGeom>
                    <a:avLst/>
                    <a:gdLst>
                      <a:gd name="connsiteX0" fmla="*/ 129875 w 296845"/>
                      <a:gd name="connsiteY0" fmla="*/ -16 h 277970"/>
                      <a:gd name="connsiteX1" fmla="*/ -16 w 296845"/>
                      <a:gd name="connsiteY1" fmla="*/ 127645 h 277970"/>
                      <a:gd name="connsiteX2" fmla="*/ 147892 w 296845"/>
                      <a:gd name="connsiteY2" fmla="*/ 277955 h 277970"/>
                      <a:gd name="connsiteX3" fmla="*/ 296829 w 296845"/>
                      <a:gd name="connsiteY3" fmla="*/ 170370 h 277970"/>
                    </a:gdLst>
                    <a:ahLst/>
                    <a:cxnLst>
                      <a:cxn ang="0">
                        <a:pos x="connsiteX0" y="connsiteY0"/>
                      </a:cxn>
                      <a:cxn ang="0">
                        <a:pos x="connsiteX1" y="connsiteY1"/>
                      </a:cxn>
                      <a:cxn ang="0">
                        <a:pos x="connsiteX2" y="connsiteY2"/>
                      </a:cxn>
                      <a:cxn ang="0">
                        <a:pos x="connsiteX3" y="connsiteY3"/>
                      </a:cxn>
                    </a:cxnLst>
                    <a:rect l="l" t="t" r="r" b="b"/>
                    <a:pathLst>
                      <a:path w="296845" h="277970">
                        <a:moveTo>
                          <a:pt x="129875" y="-16"/>
                        </a:moveTo>
                        <a:lnTo>
                          <a:pt x="-16" y="127645"/>
                        </a:lnTo>
                        <a:lnTo>
                          <a:pt x="147892" y="277955"/>
                        </a:lnTo>
                        <a:cubicBezTo>
                          <a:pt x="202445" y="249428"/>
                          <a:pt x="252605" y="213195"/>
                          <a:pt x="296829" y="170370"/>
                        </a:cubicBezTo>
                        <a:close/>
                      </a:path>
                    </a:pathLst>
                  </a:custGeom>
                  <a:solidFill>
                    <a:srgbClr val="CBF3F8"/>
                  </a:solidFill>
                  <a:ln w="17159" cap="flat">
                    <a:noFill/>
                    <a:prstDash val="solid"/>
                    <a:miter/>
                  </a:ln>
                </p:spPr>
                <p:txBody>
                  <a:bodyPr rtlCol="0" anchor="ctr"/>
                  <a:lstStyle/>
                  <a:p>
                    <a:endParaRPr lang="en-VN"/>
                  </a:p>
                </p:txBody>
              </p:sp>
              <p:sp>
                <p:nvSpPr>
                  <p:cNvPr id="56" name="Freeform 55">
                    <a:extLst>
                      <a:ext uri="{FF2B5EF4-FFF2-40B4-BE49-F238E27FC236}">
                        <a16:creationId xmlns:a16="http://schemas.microsoft.com/office/drawing/2014/main" id="{58E5D76A-B57B-0A49-A9D1-04CBDE8606E5}"/>
                      </a:ext>
                    </a:extLst>
                  </p:cNvPr>
                  <p:cNvSpPr/>
                  <p:nvPr/>
                </p:nvSpPr>
                <p:spPr>
                  <a:xfrm>
                    <a:off x="4830844" y="401416"/>
                    <a:ext cx="296158" cy="191254"/>
                  </a:xfrm>
                  <a:custGeom>
                    <a:avLst/>
                    <a:gdLst>
                      <a:gd name="connsiteX0" fmla="*/ 296143 w 296158"/>
                      <a:gd name="connsiteY0" fmla="*/ 42645 h 191254"/>
                      <a:gd name="connsiteX1" fmla="*/ -16 w 296158"/>
                      <a:gd name="connsiteY1" fmla="*/ 43846 h 191254"/>
                      <a:gd name="connsiteX2" fmla="*/ 144975 w 296158"/>
                      <a:gd name="connsiteY2" fmla="*/ 191239 h 191254"/>
                      <a:gd name="connsiteX3" fmla="*/ 144975 w 296158"/>
                      <a:gd name="connsiteY3" fmla="*/ 191239 h 191254"/>
                      <a:gd name="connsiteX4" fmla="*/ 296143 w 296158"/>
                      <a:gd name="connsiteY4" fmla="*/ 42645 h 19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158" h="191254">
                        <a:moveTo>
                          <a:pt x="296143" y="42645"/>
                        </a:moveTo>
                        <a:cubicBezTo>
                          <a:pt x="229567" y="-16381"/>
                          <a:pt x="115805" y="-12434"/>
                          <a:pt x="-16" y="43846"/>
                        </a:cubicBezTo>
                        <a:lnTo>
                          <a:pt x="144975" y="191239"/>
                        </a:lnTo>
                        <a:lnTo>
                          <a:pt x="144975" y="191239"/>
                        </a:lnTo>
                        <a:lnTo>
                          <a:pt x="296143" y="42645"/>
                        </a:lnTo>
                        <a:close/>
                      </a:path>
                    </a:pathLst>
                  </a:custGeom>
                  <a:solidFill>
                    <a:srgbClr val="CBF3F8"/>
                  </a:solidFill>
                  <a:ln w="17159" cap="flat">
                    <a:noFill/>
                    <a:prstDash val="solid"/>
                    <a:miter/>
                  </a:ln>
                </p:spPr>
                <p:txBody>
                  <a:bodyPr rtlCol="0" anchor="ctr"/>
                  <a:lstStyle/>
                  <a:p>
                    <a:endParaRPr lang="en-VN"/>
                  </a:p>
                </p:txBody>
              </p:sp>
              <p:sp>
                <p:nvSpPr>
                  <p:cNvPr id="57" name="Freeform 56">
                    <a:extLst>
                      <a:ext uri="{FF2B5EF4-FFF2-40B4-BE49-F238E27FC236}">
                        <a16:creationId xmlns:a16="http://schemas.microsoft.com/office/drawing/2014/main" id="{B75DE7D3-4162-4C43-A1F8-C025EEDE30F1}"/>
                      </a:ext>
                    </a:extLst>
                  </p:cNvPr>
                  <p:cNvSpPr/>
                  <p:nvPr/>
                </p:nvSpPr>
                <p:spPr>
                  <a:xfrm>
                    <a:off x="4990076" y="458661"/>
                    <a:ext cx="191578" cy="296158"/>
                  </a:xfrm>
                  <a:custGeom>
                    <a:avLst/>
                    <a:gdLst>
                      <a:gd name="connsiteX0" fmla="*/ 151152 w 191578"/>
                      <a:gd name="connsiteY0" fmla="*/ -16 h 296158"/>
                      <a:gd name="connsiteX1" fmla="*/ -16 w 191578"/>
                      <a:gd name="connsiteY1" fmla="*/ 148578 h 296158"/>
                      <a:gd name="connsiteX2" fmla="*/ 144975 w 191578"/>
                      <a:gd name="connsiteY2" fmla="*/ 296143 h 296158"/>
                      <a:gd name="connsiteX3" fmla="*/ 151152 w 191578"/>
                      <a:gd name="connsiteY3" fmla="*/ -16 h 296158"/>
                    </a:gdLst>
                    <a:ahLst/>
                    <a:cxnLst>
                      <a:cxn ang="0">
                        <a:pos x="connsiteX0" y="connsiteY0"/>
                      </a:cxn>
                      <a:cxn ang="0">
                        <a:pos x="connsiteX1" y="connsiteY1"/>
                      </a:cxn>
                      <a:cxn ang="0">
                        <a:pos x="connsiteX2" y="connsiteY2"/>
                      </a:cxn>
                      <a:cxn ang="0">
                        <a:pos x="connsiteX3" y="connsiteY3"/>
                      </a:cxn>
                    </a:cxnLst>
                    <a:rect l="l" t="t" r="r" b="b"/>
                    <a:pathLst>
                      <a:path w="191578" h="296158">
                        <a:moveTo>
                          <a:pt x="151152" y="-16"/>
                        </a:moveTo>
                        <a:lnTo>
                          <a:pt x="-16" y="148578"/>
                        </a:lnTo>
                        <a:lnTo>
                          <a:pt x="144975" y="296143"/>
                        </a:lnTo>
                        <a:cubicBezTo>
                          <a:pt x="202628" y="181180"/>
                          <a:pt x="209148" y="67418"/>
                          <a:pt x="151152" y="-16"/>
                        </a:cubicBezTo>
                        <a:close/>
                      </a:path>
                    </a:pathLst>
                  </a:custGeom>
                  <a:solidFill>
                    <a:srgbClr val="CBF3F8"/>
                  </a:solidFill>
                  <a:ln w="17159" cap="flat">
                    <a:noFill/>
                    <a:prstDash val="solid"/>
                    <a:miter/>
                  </a:ln>
                </p:spPr>
                <p:txBody>
                  <a:bodyPr rtlCol="0" anchor="ctr"/>
                  <a:lstStyle/>
                  <a:p>
                    <a:endParaRPr lang="en-VN"/>
                  </a:p>
                </p:txBody>
              </p:sp>
              <p:sp>
                <p:nvSpPr>
                  <p:cNvPr id="58" name="Freeform 57">
                    <a:extLst>
                      <a:ext uri="{FF2B5EF4-FFF2-40B4-BE49-F238E27FC236}">
                        <a16:creationId xmlns:a16="http://schemas.microsoft.com/office/drawing/2014/main" id="{C1933F4F-3F96-224E-8F02-1A097B626563}"/>
                      </a:ext>
                    </a:extLst>
                  </p:cNvPr>
                  <p:cNvSpPr/>
                  <p:nvPr/>
                </p:nvSpPr>
                <p:spPr>
                  <a:xfrm>
                    <a:off x="5033488" y="789480"/>
                    <a:ext cx="196981" cy="244167"/>
                  </a:xfrm>
                  <a:custGeom>
                    <a:avLst/>
                    <a:gdLst>
                      <a:gd name="connsiteX0" fmla="*/ -16 w 196981"/>
                      <a:gd name="connsiteY0" fmla="*/ 139141 h 244167"/>
                      <a:gd name="connsiteX1" fmla="*/ -16 w 196981"/>
                      <a:gd name="connsiteY1" fmla="*/ 139141 h 244167"/>
                      <a:gd name="connsiteX2" fmla="*/ 102936 w 196981"/>
                      <a:gd name="connsiteY2" fmla="*/ 244152 h 244167"/>
                      <a:gd name="connsiteX3" fmla="*/ 102936 w 196981"/>
                      <a:gd name="connsiteY3" fmla="*/ 244152 h 244167"/>
                      <a:gd name="connsiteX4" fmla="*/ 196966 w 196981"/>
                      <a:gd name="connsiteY4" fmla="*/ 91612 h 244167"/>
                      <a:gd name="connsiteX5" fmla="*/ 106711 w 196981"/>
                      <a:gd name="connsiteY5" fmla="*/ -16 h 244167"/>
                      <a:gd name="connsiteX6" fmla="*/ -16 w 196981"/>
                      <a:gd name="connsiteY6" fmla="*/ 139141 h 2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81" h="244167">
                        <a:moveTo>
                          <a:pt x="-16" y="139141"/>
                        </a:moveTo>
                        <a:lnTo>
                          <a:pt x="-16" y="139141"/>
                        </a:lnTo>
                        <a:lnTo>
                          <a:pt x="102936" y="244152"/>
                        </a:lnTo>
                        <a:lnTo>
                          <a:pt x="102936" y="244152"/>
                        </a:lnTo>
                        <a:cubicBezTo>
                          <a:pt x="145025" y="200768"/>
                          <a:pt x="177118" y="148705"/>
                          <a:pt x="196966" y="91612"/>
                        </a:cubicBezTo>
                        <a:lnTo>
                          <a:pt x="106711" y="-16"/>
                        </a:lnTo>
                        <a:cubicBezTo>
                          <a:pt x="77358" y="50826"/>
                          <a:pt x="41477" y="97609"/>
                          <a:pt x="-16" y="139141"/>
                        </a:cubicBezTo>
                        <a:close/>
                      </a:path>
                    </a:pathLst>
                  </a:custGeom>
                  <a:solidFill>
                    <a:srgbClr val="CBF3F8"/>
                  </a:solidFill>
                  <a:ln w="17159" cap="flat">
                    <a:noFill/>
                    <a:prstDash val="solid"/>
                    <a:miter/>
                  </a:ln>
                </p:spPr>
                <p:txBody>
                  <a:bodyPr rtlCol="0" anchor="ctr"/>
                  <a:lstStyle/>
                  <a:p>
                    <a:endParaRPr lang="en-VN"/>
                  </a:p>
                </p:txBody>
              </p:sp>
              <p:sp>
                <p:nvSpPr>
                  <p:cNvPr id="59" name="Freeform 58">
                    <a:extLst>
                      <a:ext uri="{FF2B5EF4-FFF2-40B4-BE49-F238E27FC236}">
                        <a16:creationId xmlns:a16="http://schemas.microsoft.com/office/drawing/2014/main" id="{58D43C35-3EF2-444D-A333-18BFD4965656}"/>
                      </a:ext>
                    </a:extLst>
                  </p:cNvPr>
                  <p:cNvSpPr/>
                  <p:nvPr/>
                </p:nvSpPr>
                <p:spPr>
                  <a:xfrm>
                    <a:off x="4669552" y="454886"/>
                    <a:ext cx="291697" cy="274195"/>
                  </a:xfrm>
                  <a:custGeom>
                    <a:avLst/>
                    <a:gdLst>
                      <a:gd name="connsiteX0" fmla="*/ -16 w 291697"/>
                      <a:gd name="connsiteY0" fmla="*/ 103794 h 274195"/>
                      <a:gd name="connsiteX1" fmla="*/ 167624 w 291697"/>
                      <a:gd name="connsiteY1" fmla="*/ 274180 h 274195"/>
                      <a:gd name="connsiteX2" fmla="*/ 291682 w 291697"/>
                      <a:gd name="connsiteY2" fmla="*/ 152182 h 274195"/>
                      <a:gd name="connsiteX3" fmla="*/ 291682 w 291697"/>
                      <a:gd name="connsiteY3" fmla="*/ 152182 h 274195"/>
                      <a:gd name="connsiteX4" fmla="*/ 142058 w 291697"/>
                      <a:gd name="connsiteY4" fmla="*/ -16 h 274195"/>
                      <a:gd name="connsiteX5" fmla="*/ -16 w 291697"/>
                      <a:gd name="connsiteY5" fmla="*/ 102936 h 274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1697" h="274195">
                        <a:moveTo>
                          <a:pt x="-16" y="103794"/>
                        </a:moveTo>
                        <a:lnTo>
                          <a:pt x="167624" y="274180"/>
                        </a:lnTo>
                        <a:lnTo>
                          <a:pt x="291682" y="152182"/>
                        </a:lnTo>
                        <a:lnTo>
                          <a:pt x="291682" y="152182"/>
                        </a:lnTo>
                        <a:lnTo>
                          <a:pt x="142058" y="-16"/>
                        </a:lnTo>
                        <a:cubicBezTo>
                          <a:pt x="90278" y="27744"/>
                          <a:pt x="42488" y="62375"/>
                          <a:pt x="-16" y="102936"/>
                        </a:cubicBezTo>
                        <a:close/>
                      </a:path>
                    </a:pathLst>
                  </a:custGeom>
                  <a:solidFill>
                    <a:srgbClr val="CBF3F8"/>
                  </a:solidFill>
                  <a:ln w="17159" cap="flat">
                    <a:noFill/>
                    <a:prstDash val="solid"/>
                    <a:miter/>
                  </a:ln>
                </p:spPr>
                <p:txBody>
                  <a:bodyPr rtlCol="0" anchor="ctr"/>
                  <a:lstStyle/>
                  <a:p>
                    <a:endParaRPr lang="en-VN"/>
                  </a:p>
                </p:txBody>
              </p:sp>
              <p:sp>
                <p:nvSpPr>
                  <p:cNvPr id="60" name="Freeform 59">
                    <a:extLst>
                      <a:ext uri="{FF2B5EF4-FFF2-40B4-BE49-F238E27FC236}">
                        <a16:creationId xmlns:a16="http://schemas.microsoft.com/office/drawing/2014/main" id="{0435AA27-40B4-2040-81CC-2F76A3020FDF}"/>
                      </a:ext>
                    </a:extLst>
                  </p:cNvPr>
                  <p:cNvSpPr/>
                  <p:nvPr/>
                </p:nvSpPr>
                <p:spPr>
                  <a:xfrm>
                    <a:off x="4851606" y="621669"/>
                    <a:ext cx="273681" cy="292383"/>
                  </a:xfrm>
                  <a:custGeom>
                    <a:avLst/>
                    <a:gdLst>
                      <a:gd name="connsiteX0" fmla="*/ 167453 w 273681"/>
                      <a:gd name="connsiteY0" fmla="*/ 292368 h 292383"/>
                      <a:gd name="connsiteX1" fmla="*/ 167453 w 273681"/>
                      <a:gd name="connsiteY1" fmla="*/ 292368 h 292383"/>
                      <a:gd name="connsiteX2" fmla="*/ 273665 w 273681"/>
                      <a:gd name="connsiteY2" fmla="*/ 152010 h 292383"/>
                      <a:gd name="connsiteX3" fmla="*/ 124042 w 273681"/>
                      <a:gd name="connsiteY3" fmla="*/ -16 h 292383"/>
                      <a:gd name="connsiteX4" fmla="*/ -16 w 273681"/>
                      <a:gd name="connsiteY4" fmla="*/ 121982 h 29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681" h="292383">
                        <a:moveTo>
                          <a:pt x="167453" y="292368"/>
                        </a:moveTo>
                        <a:lnTo>
                          <a:pt x="167453" y="292368"/>
                        </a:lnTo>
                        <a:cubicBezTo>
                          <a:pt x="209154" y="250698"/>
                          <a:pt x="244896" y="203465"/>
                          <a:pt x="273665" y="152010"/>
                        </a:cubicBezTo>
                        <a:lnTo>
                          <a:pt x="124042" y="-16"/>
                        </a:lnTo>
                        <a:lnTo>
                          <a:pt x="-16" y="121982"/>
                        </a:lnTo>
                        <a:close/>
                      </a:path>
                    </a:pathLst>
                  </a:custGeom>
                  <a:solidFill>
                    <a:srgbClr val="CBF3F8"/>
                  </a:solidFill>
                  <a:ln w="17159" cap="flat">
                    <a:noFill/>
                    <a:prstDash val="solid"/>
                    <a:miter/>
                  </a:ln>
                </p:spPr>
                <p:txBody>
                  <a:bodyPr rtlCol="0" anchor="ctr"/>
                  <a:lstStyle/>
                  <a:p>
                    <a:endParaRPr lang="en-VN"/>
                  </a:p>
                </p:txBody>
              </p:sp>
              <p:sp>
                <p:nvSpPr>
                  <p:cNvPr id="61" name="Freeform 60">
                    <a:extLst>
                      <a:ext uri="{FF2B5EF4-FFF2-40B4-BE49-F238E27FC236}">
                        <a16:creationId xmlns:a16="http://schemas.microsoft.com/office/drawing/2014/main" id="{8E122616-F6DB-974D-A784-6167DA99A917}"/>
                      </a:ext>
                    </a:extLst>
                  </p:cNvPr>
                  <p:cNvSpPr/>
                  <p:nvPr/>
                </p:nvSpPr>
                <p:spPr>
                  <a:xfrm>
                    <a:off x="4551672" y="347645"/>
                    <a:ext cx="245025" cy="196466"/>
                  </a:xfrm>
                  <a:custGeom>
                    <a:avLst/>
                    <a:gdLst>
                      <a:gd name="connsiteX0" fmla="*/ 103622 w 245025"/>
                      <a:gd name="connsiteY0" fmla="*/ 196451 h 196466"/>
                      <a:gd name="connsiteX1" fmla="*/ 245010 w 245025"/>
                      <a:gd name="connsiteY1" fmla="*/ 92126 h 196466"/>
                      <a:gd name="connsiteX2" fmla="*/ 154412 w 245025"/>
                      <a:gd name="connsiteY2" fmla="*/ -16 h 196466"/>
                      <a:gd name="connsiteX3" fmla="*/ -16 w 245025"/>
                      <a:gd name="connsiteY3" fmla="*/ 91440 h 196466"/>
                      <a:gd name="connsiteX4" fmla="*/ -16 w 245025"/>
                      <a:gd name="connsiteY4" fmla="*/ 91440 h 196466"/>
                      <a:gd name="connsiteX5" fmla="*/ 102936 w 245025"/>
                      <a:gd name="connsiteY5" fmla="*/ 196451 h 196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025" h="196466">
                        <a:moveTo>
                          <a:pt x="103622" y="196451"/>
                        </a:moveTo>
                        <a:cubicBezTo>
                          <a:pt x="145947" y="155596"/>
                          <a:pt x="193488" y="120517"/>
                          <a:pt x="245010" y="92126"/>
                        </a:cubicBezTo>
                        <a:lnTo>
                          <a:pt x="154412" y="-16"/>
                        </a:lnTo>
                        <a:cubicBezTo>
                          <a:pt x="96869" y="18812"/>
                          <a:pt x="44154" y="50030"/>
                          <a:pt x="-16" y="91440"/>
                        </a:cubicBezTo>
                        <a:lnTo>
                          <a:pt x="-16" y="91440"/>
                        </a:lnTo>
                        <a:lnTo>
                          <a:pt x="102936" y="196451"/>
                        </a:lnTo>
                        <a:close/>
                      </a:path>
                    </a:pathLst>
                  </a:custGeom>
                  <a:solidFill>
                    <a:srgbClr val="CBF3F8"/>
                  </a:solidFill>
                  <a:ln w="17159" cap="flat">
                    <a:noFill/>
                    <a:prstDash val="solid"/>
                    <a:miter/>
                  </a:ln>
                </p:spPr>
                <p:txBody>
                  <a:bodyPr rtlCol="0" anchor="ctr"/>
                  <a:lstStyle/>
                  <a:p>
                    <a:endParaRPr lang="en-VN"/>
                  </a:p>
                </p:txBody>
              </p:sp>
              <p:sp>
                <p:nvSpPr>
                  <p:cNvPr id="62" name="Freeform 61">
                    <a:extLst>
                      <a:ext uri="{FF2B5EF4-FFF2-40B4-BE49-F238E27FC236}">
                        <a16:creationId xmlns:a16="http://schemas.microsoft.com/office/drawing/2014/main" id="{E0F2D5EA-611B-814E-83DB-A9F08C1C4648}"/>
                      </a:ext>
                    </a:extLst>
                  </p:cNvPr>
                  <p:cNvSpPr/>
                  <p:nvPr/>
                </p:nvSpPr>
                <p:spPr>
                  <a:xfrm>
                    <a:off x="4440484" y="453514"/>
                    <a:ext cx="200241" cy="251889"/>
                  </a:xfrm>
                  <a:custGeom>
                    <a:avLst/>
                    <a:gdLst>
                      <a:gd name="connsiteX0" fmla="*/ 96931 w 200241"/>
                      <a:gd name="connsiteY0" fmla="*/ -16 h 251889"/>
                      <a:gd name="connsiteX1" fmla="*/ -16 w 200241"/>
                      <a:gd name="connsiteY1" fmla="*/ 161104 h 251889"/>
                      <a:gd name="connsiteX2" fmla="*/ 89381 w 200241"/>
                      <a:gd name="connsiteY2" fmla="*/ 251873 h 251889"/>
                      <a:gd name="connsiteX3" fmla="*/ 200226 w 200241"/>
                      <a:gd name="connsiteY3" fmla="*/ 104995 h 251889"/>
                    </a:gdLst>
                    <a:ahLst/>
                    <a:cxnLst>
                      <a:cxn ang="0">
                        <a:pos x="connsiteX0" y="connsiteY0"/>
                      </a:cxn>
                      <a:cxn ang="0">
                        <a:pos x="connsiteX1" y="connsiteY1"/>
                      </a:cxn>
                      <a:cxn ang="0">
                        <a:pos x="connsiteX2" y="connsiteY2"/>
                      </a:cxn>
                      <a:cxn ang="0">
                        <a:pos x="connsiteX3" y="connsiteY3"/>
                      </a:cxn>
                    </a:cxnLst>
                    <a:rect l="l" t="t" r="r" b="b"/>
                    <a:pathLst>
                      <a:path w="200241" h="251889">
                        <a:moveTo>
                          <a:pt x="96931" y="-16"/>
                        </a:moveTo>
                        <a:cubicBezTo>
                          <a:pt x="52661" y="45526"/>
                          <a:pt x="19487" y="100660"/>
                          <a:pt x="-16" y="161104"/>
                        </a:cubicBezTo>
                        <a:lnTo>
                          <a:pt x="89381" y="251873"/>
                        </a:lnTo>
                        <a:cubicBezTo>
                          <a:pt x="119376" y="198035"/>
                          <a:pt x="156679" y="148607"/>
                          <a:pt x="200226" y="104995"/>
                        </a:cubicBezTo>
                        <a:close/>
                      </a:path>
                    </a:pathLst>
                  </a:custGeom>
                  <a:solidFill>
                    <a:srgbClr val="CBF3F8"/>
                  </a:solidFill>
                  <a:ln w="17159" cap="flat">
                    <a:noFill/>
                    <a:prstDash val="solid"/>
                    <a:miter/>
                  </a:ln>
                </p:spPr>
                <p:txBody>
                  <a:bodyPr rtlCol="0" anchor="ctr"/>
                  <a:lstStyle/>
                  <a:p>
                    <a:endParaRPr lang="en-VN"/>
                  </a:p>
                </p:txBody>
              </p:sp>
              <p:sp>
                <p:nvSpPr>
                  <p:cNvPr id="63" name="Freeform 62">
                    <a:extLst>
                      <a:ext uri="{FF2B5EF4-FFF2-40B4-BE49-F238E27FC236}">
                        <a16:creationId xmlns:a16="http://schemas.microsoft.com/office/drawing/2014/main" id="{4F1BFFFF-9B0E-D94F-8F4E-B44FFE0AA4E2}"/>
                      </a:ext>
                    </a:extLst>
                  </p:cNvPr>
                  <p:cNvSpPr/>
                  <p:nvPr/>
                </p:nvSpPr>
                <p:spPr>
                  <a:xfrm>
                    <a:off x="4544980" y="573110"/>
                    <a:ext cx="277627" cy="298046"/>
                  </a:xfrm>
                  <a:custGeom>
                    <a:avLst/>
                    <a:gdLst>
                      <a:gd name="connsiteX0" fmla="*/ 109971 w 277627"/>
                      <a:gd name="connsiteY0" fmla="*/ -16 h 298046"/>
                      <a:gd name="connsiteX1" fmla="*/ -16 w 277627"/>
                      <a:gd name="connsiteY1" fmla="*/ 147720 h 298046"/>
                      <a:gd name="connsiteX2" fmla="*/ 147892 w 277627"/>
                      <a:gd name="connsiteY2" fmla="*/ 298030 h 298046"/>
                      <a:gd name="connsiteX3" fmla="*/ 147892 w 277627"/>
                      <a:gd name="connsiteY3" fmla="*/ 298030 h 298046"/>
                      <a:gd name="connsiteX4" fmla="*/ 277611 w 277627"/>
                      <a:gd name="connsiteY4" fmla="*/ 170370 h 298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27" h="298046">
                        <a:moveTo>
                          <a:pt x="109971" y="-16"/>
                        </a:moveTo>
                        <a:cubicBezTo>
                          <a:pt x="66418" y="43704"/>
                          <a:pt x="29376" y="93458"/>
                          <a:pt x="-16" y="147720"/>
                        </a:cubicBezTo>
                        <a:lnTo>
                          <a:pt x="147892" y="298030"/>
                        </a:lnTo>
                        <a:lnTo>
                          <a:pt x="147892" y="298030"/>
                        </a:lnTo>
                        <a:lnTo>
                          <a:pt x="277611" y="170370"/>
                        </a:lnTo>
                        <a:close/>
                      </a:path>
                    </a:pathLst>
                  </a:custGeom>
                  <a:solidFill>
                    <a:srgbClr val="CBF3F8"/>
                  </a:solidFill>
                  <a:ln w="17159" cap="flat">
                    <a:noFill/>
                    <a:prstDash val="solid"/>
                    <a:miter/>
                  </a:ln>
                </p:spPr>
                <p:txBody>
                  <a:bodyPr rtlCol="0" anchor="ctr"/>
                  <a:lstStyle/>
                  <a:p>
                    <a:endParaRPr lang="en-VN"/>
                  </a:p>
                </p:txBody>
              </p:sp>
              <p:sp>
                <p:nvSpPr>
                  <p:cNvPr id="64" name="Freeform 63">
                    <a:extLst>
                      <a:ext uri="{FF2B5EF4-FFF2-40B4-BE49-F238E27FC236}">
                        <a16:creationId xmlns:a16="http://schemas.microsoft.com/office/drawing/2014/main" id="{BBF313EE-94A3-8E46-B88D-2521F525A14D}"/>
                      </a:ext>
                    </a:extLst>
                  </p:cNvPr>
                  <p:cNvSpPr/>
                  <p:nvPr/>
                </p:nvSpPr>
                <p:spPr>
                  <a:xfrm>
                    <a:off x="4492205" y="739892"/>
                    <a:ext cx="185755" cy="288608"/>
                  </a:xfrm>
                  <a:custGeom>
                    <a:avLst/>
                    <a:gdLst>
                      <a:gd name="connsiteX0" fmla="*/ 40577 w 185755"/>
                      <a:gd name="connsiteY0" fmla="*/ 288593 h 288608"/>
                      <a:gd name="connsiteX1" fmla="*/ 40577 w 185755"/>
                      <a:gd name="connsiteY1" fmla="*/ 288593 h 288608"/>
                      <a:gd name="connsiteX2" fmla="*/ 185739 w 185755"/>
                      <a:gd name="connsiteY2" fmla="*/ 145490 h 288608"/>
                      <a:gd name="connsiteX3" fmla="*/ 185739 w 185755"/>
                      <a:gd name="connsiteY3" fmla="*/ 145490 h 288608"/>
                      <a:gd name="connsiteX4" fmla="*/ 42464 w 185755"/>
                      <a:gd name="connsiteY4" fmla="*/ -16 h 288608"/>
                      <a:gd name="connsiteX5" fmla="*/ 40577 w 185755"/>
                      <a:gd name="connsiteY5" fmla="*/ 288593 h 28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55" h="288608">
                        <a:moveTo>
                          <a:pt x="40577" y="288593"/>
                        </a:moveTo>
                        <a:lnTo>
                          <a:pt x="40577" y="288593"/>
                        </a:lnTo>
                        <a:lnTo>
                          <a:pt x="185739" y="145490"/>
                        </a:lnTo>
                        <a:lnTo>
                          <a:pt x="185739" y="145490"/>
                        </a:lnTo>
                        <a:lnTo>
                          <a:pt x="42464" y="-16"/>
                        </a:lnTo>
                        <a:cubicBezTo>
                          <a:pt x="-11585" y="112374"/>
                          <a:pt x="-16046" y="222532"/>
                          <a:pt x="40577" y="288593"/>
                        </a:cubicBezTo>
                        <a:close/>
                      </a:path>
                    </a:pathLst>
                  </a:custGeom>
                  <a:solidFill>
                    <a:srgbClr val="CBF3F8"/>
                  </a:solidFill>
                  <a:ln w="17159" cap="flat">
                    <a:noFill/>
                    <a:prstDash val="solid"/>
                    <a:miter/>
                  </a:ln>
                </p:spPr>
                <p:txBody>
                  <a:bodyPr rtlCol="0" anchor="ctr"/>
                  <a:lstStyle/>
                  <a:p>
                    <a:endParaRPr lang="en-VN"/>
                  </a:p>
                </p:txBody>
              </p:sp>
              <p:sp>
                <p:nvSpPr>
                  <p:cNvPr id="65" name="Freeform 64">
                    <a:extLst>
                      <a:ext uri="{FF2B5EF4-FFF2-40B4-BE49-F238E27FC236}">
                        <a16:creationId xmlns:a16="http://schemas.microsoft.com/office/drawing/2014/main" id="{5C2FD9D8-BA53-7348-B3FF-A466BF68942F}"/>
                      </a:ext>
                    </a:extLst>
                  </p:cNvPr>
                  <p:cNvSpPr/>
                  <p:nvPr/>
                </p:nvSpPr>
                <p:spPr>
                  <a:xfrm>
                    <a:off x="4420274" y="637111"/>
                    <a:ext cx="99654" cy="315033"/>
                  </a:xfrm>
                  <a:custGeom>
                    <a:avLst/>
                    <a:gdLst>
                      <a:gd name="connsiteX0" fmla="*/ 55541 w 99654"/>
                      <a:gd name="connsiteY0" fmla="*/ 315017 h 315033"/>
                      <a:gd name="connsiteX1" fmla="*/ 62747 w 99654"/>
                      <a:gd name="connsiteY1" fmla="*/ 184955 h 315033"/>
                      <a:gd name="connsiteX2" fmla="*/ 99638 w 99654"/>
                      <a:gd name="connsiteY2" fmla="*/ 87322 h 315033"/>
                      <a:gd name="connsiteX3" fmla="*/ 13845 w 99654"/>
                      <a:gd name="connsiteY3" fmla="*/ -16 h 315033"/>
                      <a:gd name="connsiteX4" fmla="*/ 55540 w 99654"/>
                      <a:gd name="connsiteY4" fmla="*/ 315017 h 3150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54" h="315033">
                        <a:moveTo>
                          <a:pt x="55541" y="315017"/>
                        </a:moveTo>
                        <a:cubicBezTo>
                          <a:pt x="48637" y="271646"/>
                          <a:pt x="51094" y="227299"/>
                          <a:pt x="62747" y="184955"/>
                        </a:cubicBezTo>
                        <a:cubicBezTo>
                          <a:pt x="71478" y="151172"/>
                          <a:pt x="83847" y="118436"/>
                          <a:pt x="99638" y="87322"/>
                        </a:cubicBezTo>
                        <a:lnTo>
                          <a:pt x="13845" y="-16"/>
                        </a:lnTo>
                        <a:cubicBezTo>
                          <a:pt x="-14255" y="106391"/>
                          <a:pt x="727" y="219585"/>
                          <a:pt x="55540" y="315017"/>
                        </a:cubicBezTo>
                        <a:close/>
                      </a:path>
                    </a:pathLst>
                  </a:custGeom>
                  <a:solidFill>
                    <a:srgbClr val="CBF3F8"/>
                  </a:solidFill>
                  <a:ln w="17159" cap="flat">
                    <a:noFill/>
                    <a:prstDash val="solid"/>
                    <a:miter/>
                  </a:ln>
                </p:spPr>
                <p:txBody>
                  <a:bodyPr rtlCol="0" anchor="ctr"/>
                  <a:lstStyle/>
                  <a:p>
                    <a:endParaRPr lang="en-VN"/>
                  </a:p>
                </p:txBody>
              </p:sp>
              <p:sp>
                <p:nvSpPr>
                  <p:cNvPr id="66" name="Freeform 65">
                    <a:extLst>
                      <a:ext uri="{FF2B5EF4-FFF2-40B4-BE49-F238E27FC236}">
                        <a16:creationId xmlns:a16="http://schemas.microsoft.com/office/drawing/2014/main" id="{319179BA-C383-6A45-BC75-A709962C4A6A}"/>
                      </a:ext>
                    </a:extLst>
                  </p:cNvPr>
                  <p:cNvSpPr/>
                  <p:nvPr/>
                </p:nvSpPr>
                <p:spPr>
                  <a:xfrm>
                    <a:off x="4547211" y="899982"/>
                    <a:ext cx="288437" cy="185806"/>
                  </a:xfrm>
                  <a:custGeom>
                    <a:avLst/>
                    <a:gdLst>
                      <a:gd name="connsiteX0" fmla="*/ 288421 w 288437"/>
                      <a:gd name="connsiteY0" fmla="*/ 145490 h 185806"/>
                      <a:gd name="connsiteX1" fmla="*/ 145318 w 288437"/>
                      <a:gd name="connsiteY1" fmla="*/ -16 h 185806"/>
                      <a:gd name="connsiteX2" fmla="*/ -16 w 288437"/>
                      <a:gd name="connsiteY2" fmla="*/ 143087 h 185806"/>
                      <a:gd name="connsiteX3" fmla="*/ 288421 w 288437"/>
                      <a:gd name="connsiteY3" fmla="*/ 145490 h 185806"/>
                    </a:gdLst>
                    <a:ahLst/>
                    <a:cxnLst>
                      <a:cxn ang="0">
                        <a:pos x="connsiteX0" y="connsiteY0"/>
                      </a:cxn>
                      <a:cxn ang="0">
                        <a:pos x="connsiteX1" y="connsiteY1"/>
                      </a:cxn>
                      <a:cxn ang="0">
                        <a:pos x="connsiteX2" y="connsiteY2"/>
                      </a:cxn>
                      <a:cxn ang="0">
                        <a:pos x="connsiteX3" y="connsiteY3"/>
                      </a:cxn>
                    </a:cxnLst>
                    <a:rect l="l" t="t" r="r" b="b"/>
                    <a:pathLst>
                      <a:path w="288437" h="185806">
                        <a:moveTo>
                          <a:pt x="288421" y="145490"/>
                        </a:moveTo>
                        <a:lnTo>
                          <a:pt x="145318" y="-16"/>
                        </a:lnTo>
                        <a:lnTo>
                          <a:pt x="-16" y="143087"/>
                        </a:lnTo>
                        <a:cubicBezTo>
                          <a:pt x="65015" y="200912"/>
                          <a:pt x="175174" y="198338"/>
                          <a:pt x="288421" y="145490"/>
                        </a:cubicBezTo>
                        <a:close/>
                      </a:path>
                    </a:pathLst>
                  </a:custGeom>
                  <a:solidFill>
                    <a:srgbClr val="CBF3F8"/>
                  </a:solidFill>
                  <a:ln w="17159" cap="flat">
                    <a:noFill/>
                    <a:prstDash val="solid"/>
                    <a:miter/>
                  </a:ln>
                </p:spPr>
                <p:txBody>
                  <a:bodyPr rtlCol="0" anchor="ctr"/>
                  <a:lstStyle/>
                  <a:p>
                    <a:endParaRPr lang="en-VN"/>
                  </a:p>
                </p:txBody>
              </p:sp>
              <p:sp>
                <p:nvSpPr>
                  <p:cNvPr id="67" name="Freeform 66">
                    <a:extLst>
                      <a:ext uri="{FF2B5EF4-FFF2-40B4-BE49-F238E27FC236}">
                        <a16:creationId xmlns:a16="http://schemas.microsoft.com/office/drawing/2014/main" id="{6A5653DE-6DA5-A141-AB62-70429BA01847}"/>
                      </a:ext>
                    </a:extLst>
                  </p:cNvPr>
                  <p:cNvSpPr/>
                  <p:nvPr/>
                </p:nvSpPr>
                <p:spPr>
                  <a:xfrm>
                    <a:off x="4622538" y="1060931"/>
                    <a:ext cx="314347" cy="99501"/>
                  </a:xfrm>
                  <a:custGeom>
                    <a:avLst/>
                    <a:gdLst>
                      <a:gd name="connsiteX0" fmla="*/ -16 w 314347"/>
                      <a:gd name="connsiteY0" fmla="*/ 40307 h 99501"/>
                      <a:gd name="connsiteX1" fmla="*/ 314331 w 314347"/>
                      <a:gd name="connsiteY1" fmla="*/ 87493 h 99501"/>
                      <a:gd name="connsiteX2" fmla="*/ 228538 w 314347"/>
                      <a:gd name="connsiteY2" fmla="*/ -16 h 99501"/>
                      <a:gd name="connsiteX3" fmla="*/ 130218 w 314347"/>
                      <a:gd name="connsiteY3" fmla="*/ 35331 h 99501"/>
                      <a:gd name="connsiteX4" fmla="*/ -16 w 314347"/>
                      <a:gd name="connsiteY4" fmla="*/ 40307 h 9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99501">
                        <a:moveTo>
                          <a:pt x="-16" y="40307"/>
                        </a:moveTo>
                        <a:cubicBezTo>
                          <a:pt x="94514" y="96677"/>
                          <a:pt x="207416" y="113625"/>
                          <a:pt x="314331" y="87493"/>
                        </a:cubicBezTo>
                        <a:lnTo>
                          <a:pt x="228538" y="-16"/>
                        </a:lnTo>
                        <a:cubicBezTo>
                          <a:pt x="197147" y="15306"/>
                          <a:pt x="164179" y="27158"/>
                          <a:pt x="130218" y="35331"/>
                        </a:cubicBezTo>
                        <a:cubicBezTo>
                          <a:pt x="87661" y="46276"/>
                          <a:pt x="43252" y="47973"/>
                          <a:pt x="-16" y="40307"/>
                        </a:cubicBezTo>
                        <a:close/>
                      </a:path>
                    </a:pathLst>
                  </a:custGeom>
                  <a:solidFill>
                    <a:srgbClr val="CBF3F8"/>
                  </a:solidFill>
                  <a:ln w="17159" cap="flat">
                    <a:noFill/>
                    <a:prstDash val="solid"/>
                    <a:miter/>
                  </a:ln>
                </p:spPr>
                <p:txBody>
                  <a:bodyPr rtlCol="0" anchor="ctr"/>
                  <a:lstStyle/>
                  <a:p>
                    <a:endParaRPr lang="en-VN"/>
                  </a:p>
                </p:txBody>
              </p:sp>
              <p:sp>
                <p:nvSpPr>
                  <p:cNvPr id="68" name="Freeform 67">
                    <a:extLst>
                      <a:ext uri="{FF2B5EF4-FFF2-40B4-BE49-F238E27FC236}">
                        <a16:creationId xmlns:a16="http://schemas.microsoft.com/office/drawing/2014/main" id="{6C67781B-6C61-3142-8EE1-EC51FAECEEBF}"/>
                      </a:ext>
                    </a:extLst>
                  </p:cNvPr>
                  <p:cNvSpPr/>
                  <p:nvPr/>
                </p:nvSpPr>
                <p:spPr>
                  <a:xfrm>
                    <a:off x="4688599" y="937731"/>
                    <a:ext cx="531575" cy="223405"/>
                  </a:xfrm>
                  <a:custGeom>
                    <a:avLst/>
                    <a:gdLst>
                      <a:gd name="connsiteX0" fmla="*/ 162648 w 531575"/>
                      <a:gd name="connsiteY0" fmla="*/ 136052 h 223405"/>
                      <a:gd name="connsiteX1" fmla="*/ 135194 w 531575"/>
                      <a:gd name="connsiteY1" fmla="*/ 161619 h 223405"/>
                      <a:gd name="connsiteX2" fmla="*/ 341098 w 531575"/>
                      <a:gd name="connsiteY2" fmla="*/ 111516 h 223405"/>
                      <a:gd name="connsiteX3" fmla="*/ 531560 w 531575"/>
                      <a:gd name="connsiteY3" fmla="*/ -16 h 223405"/>
                      <a:gd name="connsiteX4" fmla="*/ 432726 w 531575"/>
                      <a:gd name="connsiteY4" fmla="*/ 85778 h 223405"/>
                      <a:gd name="connsiteX5" fmla="*/ 116320 w 531575"/>
                      <a:gd name="connsiteY5" fmla="*/ 199196 h 223405"/>
                      <a:gd name="connsiteX6" fmla="*/ 125243 w 531575"/>
                      <a:gd name="connsiteY6" fmla="*/ 223390 h 223405"/>
                      <a:gd name="connsiteX7" fmla="*/ -16 w 531575"/>
                      <a:gd name="connsiteY7" fmla="*/ 160933 h 223405"/>
                      <a:gd name="connsiteX8" fmla="*/ 162648 w 531575"/>
                      <a:gd name="connsiteY8" fmla="*/ 136053 h 223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575" h="223405">
                        <a:moveTo>
                          <a:pt x="162648" y="136052"/>
                        </a:moveTo>
                        <a:cubicBezTo>
                          <a:pt x="153986" y="145085"/>
                          <a:pt x="144820" y="153620"/>
                          <a:pt x="135194" y="161619"/>
                        </a:cubicBezTo>
                        <a:cubicBezTo>
                          <a:pt x="169512" y="163335"/>
                          <a:pt x="257536" y="146862"/>
                          <a:pt x="341098" y="111516"/>
                        </a:cubicBezTo>
                        <a:cubicBezTo>
                          <a:pt x="409818" y="84098"/>
                          <a:pt x="474024" y="46501"/>
                          <a:pt x="531560" y="-16"/>
                        </a:cubicBezTo>
                        <a:cubicBezTo>
                          <a:pt x="502611" y="32884"/>
                          <a:pt x="469368" y="61741"/>
                          <a:pt x="432726" y="85778"/>
                        </a:cubicBezTo>
                        <a:cubicBezTo>
                          <a:pt x="338236" y="149121"/>
                          <a:pt x="229534" y="188086"/>
                          <a:pt x="116320" y="199196"/>
                        </a:cubicBezTo>
                        <a:cubicBezTo>
                          <a:pt x="118706" y="207466"/>
                          <a:pt x="121688" y="215552"/>
                          <a:pt x="125243" y="223390"/>
                        </a:cubicBezTo>
                        <a:cubicBezTo>
                          <a:pt x="78083" y="215878"/>
                          <a:pt x="34363" y="194078"/>
                          <a:pt x="-16" y="160933"/>
                        </a:cubicBezTo>
                        <a:cubicBezTo>
                          <a:pt x="55322" y="163569"/>
                          <a:pt x="110628" y="155110"/>
                          <a:pt x="162648" y="136053"/>
                        </a:cubicBezTo>
                        <a:close/>
                      </a:path>
                    </a:pathLst>
                  </a:custGeom>
                  <a:solidFill>
                    <a:srgbClr val="722326"/>
                  </a:solidFill>
                  <a:ln w="17159" cap="flat">
                    <a:noFill/>
                    <a:prstDash val="solid"/>
                    <a:miter/>
                  </a:ln>
                </p:spPr>
                <p:txBody>
                  <a:bodyPr rtlCol="0" anchor="ctr"/>
                  <a:lstStyle/>
                  <a:p>
                    <a:endParaRPr lang="en-VN"/>
                  </a:p>
                </p:txBody>
              </p:sp>
              <p:sp>
                <p:nvSpPr>
                  <p:cNvPr id="69" name="Freeform 68">
                    <a:extLst>
                      <a:ext uri="{FF2B5EF4-FFF2-40B4-BE49-F238E27FC236}">
                        <a16:creationId xmlns:a16="http://schemas.microsoft.com/office/drawing/2014/main" id="{EFF3D890-D986-BA48-A731-F946A43FAF9D}"/>
                      </a:ext>
                    </a:extLst>
                  </p:cNvPr>
                  <p:cNvSpPr/>
                  <p:nvPr/>
                </p:nvSpPr>
                <p:spPr>
                  <a:xfrm>
                    <a:off x="4318486" y="684984"/>
                    <a:ext cx="220317" cy="389158"/>
                  </a:xfrm>
                  <a:custGeom>
                    <a:avLst/>
                    <a:gdLst>
                      <a:gd name="connsiteX0" fmla="*/ 107397 w 220317"/>
                      <a:gd name="connsiteY0" fmla="*/ 124041 h 389158"/>
                      <a:gd name="connsiteX1" fmla="*/ 78742 w 220317"/>
                      <a:gd name="connsiteY1" fmla="*/ 106883 h 389158"/>
                      <a:gd name="connsiteX2" fmla="*/ 107912 w 220317"/>
                      <a:gd name="connsiteY2" fmla="*/ 259252 h 389158"/>
                      <a:gd name="connsiteX3" fmla="*/ 220301 w 220317"/>
                      <a:gd name="connsiteY3" fmla="*/ 389143 h 389158"/>
                      <a:gd name="connsiteX4" fmla="*/ 125414 w 220317"/>
                      <a:gd name="connsiteY4" fmla="*/ 327543 h 389158"/>
                      <a:gd name="connsiteX5" fmla="*/ 33444 w 220317"/>
                      <a:gd name="connsiteY5" fmla="*/ 98475 h 389158"/>
                      <a:gd name="connsiteX6" fmla="*/ -16 w 220317"/>
                      <a:gd name="connsiteY6" fmla="*/ 109800 h 389158"/>
                      <a:gd name="connsiteX7" fmla="*/ 104309 w 220317"/>
                      <a:gd name="connsiteY7" fmla="*/ -16 h 389158"/>
                      <a:gd name="connsiteX8" fmla="*/ 107397 w 220317"/>
                      <a:gd name="connsiteY8" fmla="*/ 124041 h 389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317" h="389158">
                        <a:moveTo>
                          <a:pt x="107397" y="124041"/>
                        </a:moveTo>
                        <a:cubicBezTo>
                          <a:pt x="97445" y="119020"/>
                          <a:pt x="87868" y="113285"/>
                          <a:pt x="78742" y="106883"/>
                        </a:cubicBezTo>
                        <a:cubicBezTo>
                          <a:pt x="70506" y="133993"/>
                          <a:pt x="76512" y="200397"/>
                          <a:pt x="107912" y="259252"/>
                        </a:cubicBezTo>
                        <a:cubicBezTo>
                          <a:pt x="134155" y="311111"/>
                          <a:pt x="172752" y="355719"/>
                          <a:pt x="220301" y="389143"/>
                        </a:cubicBezTo>
                        <a:cubicBezTo>
                          <a:pt x="185367" y="374216"/>
                          <a:pt x="153268" y="353378"/>
                          <a:pt x="125414" y="327543"/>
                        </a:cubicBezTo>
                        <a:cubicBezTo>
                          <a:pt x="61375" y="269245"/>
                          <a:pt x="27499" y="184871"/>
                          <a:pt x="33444" y="98475"/>
                        </a:cubicBezTo>
                        <a:cubicBezTo>
                          <a:pt x="22004" y="101678"/>
                          <a:pt x="10851" y="105453"/>
                          <a:pt x="-16" y="109800"/>
                        </a:cubicBezTo>
                        <a:cubicBezTo>
                          <a:pt x="24766" y="64854"/>
                          <a:pt x="60692" y="27037"/>
                          <a:pt x="104309" y="-16"/>
                        </a:cubicBezTo>
                        <a:cubicBezTo>
                          <a:pt x="90630" y="40400"/>
                          <a:pt x="91725" y="84357"/>
                          <a:pt x="107397" y="124041"/>
                        </a:cubicBezTo>
                        <a:close/>
                      </a:path>
                    </a:pathLst>
                  </a:custGeom>
                  <a:solidFill>
                    <a:srgbClr val="722326"/>
                  </a:solidFill>
                  <a:ln w="17159" cap="flat">
                    <a:noFill/>
                    <a:prstDash val="solid"/>
                    <a:miter/>
                  </a:ln>
                </p:spPr>
                <p:txBody>
                  <a:bodyPr rtlCol="0" anchor="ctr"/>
                  <a:lstStyle/>
                  <a:p>
                    <a:endParaRPr lang="en-VN"/>
                  </a:p>
                </p:txBody>
              </p:sp>
              <p:sp>
                <p:nvSpPr>
                  <p:cNvPr id="70" name="Freeform 69">
                    <a:extLst>
                      <a:ext uri="{FF2B5EF4-FFF2-40B4-BE49-F238E27FC236}">
                        <a16:creationId xmlns:a16="http://schemas.microsoft.com/office/drawing/2014/main" id="{2BECE5EC-0D48-2F40-8A93-536E025760A0}"/>
                      </a:ext>
                    </a:extLst>
                  </p:cNvPr>
                  <p:cNvSpPr/>
                  <p:nvPr/>
                </p:nvSpPr>
                <p:spPr>
                  <a:xfrm>
                    <a:off x="5161320" y="427089"/>
                    <a:ext cx="220660" cy="389501"/>
                  </a:xfrm>
                  <a:custGeom>
                    <a:avLst/>
                    <a:gdLst>
                      <a:gd name="connsiteX0" fmla="*/ 112717 w 220660"/>
                      <a:gd name="connsiteY0" fmla="*/ 265086 h 389501"/>
                      <a:gd name="connsiteX1" fmla="*/ 141543 w 220660"/>
                      <a:gd name="connsiteY1" fmla="*/ 282244 h 389501"/>
                      <a:gd name="connsiteX2" fmla="*/ 112374 w 220660"/>
                      <a:gd name="connsiteY2" fmla="*/ 129875 h 389501"/>
                      <a:gd name="connsiteX3" fmla="*/ -16 w 220660"/>
                      <a:gd name="connsiteY3" fmla="*/ -16 h 389501"/>
                      <a:gd name="connsiteX4" fmla="*/ 94700 w 220660"/>
                      <a:gd name="connsiteY4" fmla="*/ 62270 h 389501"/>
                      <a:gd name="connsiteX5" fmla="*/ 187185 w 220660"/>
                      <a:gd name="connsiteY5" fmla="*/ 290995 h 389501"/>
                      <a:gd name="connsiteX6" fmla="*/ 220645 w 220660"/>
                      <a:gd name="connsiteY6" fmla="*/ 279671 h 389501"/>
                      <a:gd name="connsiteX7" fmla="*/ 116320 w 220660"/>
                      <a:gd name="connsiteY7" fmla="*/ 389486 h 389501"/>
                      <a:gd name="connsiteX8" fmla="*/ 112717 w 220660"/>
                      <a:gd name="connsiteY8" fmla="*/ 265086 h 389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660" h="389501">
                        <a:moveTo>
                          <a:pt x="112717" y="265086"/>
                        </a:moveTo>
                        <a:cubicBezTo>
                          <a:pt x="122710" y="270133"/>
                          <a:pt x="132342" y="275867"/>
                          <a:pt x="141543" y="282244"/>
                        </a:cubicBezTo>
                        <a:cubicBezTo>
                          <a:pt x="149779" y="255134"/>
                          <a:pt x="143774" y="188901"/>
                          <a:pt x="112374" y="129875"/>
                        </a:cubicBezTo>
                        <a:cubicBezTo>
                          <a:pt x="86078" y="78051"/>
                          <a:pt x="47491" y="33455"/>
                          <a:pt x="-16" y="-16"/>
                        </a:cubicBezTo>
                        <a:cubicBezTo>
                          <a:pt x="34901" y="15148"/>
                          <a:pt x="66943" y="36219"/>
                          <a:pt x="94700" y="62270"/>
                        </a:cubicBezTo>
                        <a:cubicBezTo>
                          <a:pt x="158895" y="120349"/>
                          <a:pt x="192970" y="204620"/>
                          <a:pt x="187185" y="290995"/>
                        </a:cubicBezTo>
                        <a:cubicBezTo>
                          <a:pt x="198510" y="287735"/>
                          <a:pt x="209492" y="283960"/>
                          <a:pt x="220645" y="279671"/>
                        </a:cubicBezTo>
                        <a:cubicBezTo>
                          <a:pt x="195964" y="324691"/>
                          <a:pt x="160016" y="362531"/>
                          <a:pt x="116320" y="389486"/>
                        </a:cubicBezTo>
                        <a:cubicBezTo>
                          <a:pt x="129994" y="348917"/>
                          <a:pt x="128716" y="304796"/>
                          <a:pt x="112717" y="265086"/>
                        </a:cubicBezTo>
                        <a:close/>
                      </a:path>
                    </a:pathLst>
                  </a:custGeom>
                  <a:solidFill>
                    <a:srgbClr val="722326"/>
                  </a:solidFill>
                  <a:ln w="17159" cap="flat">
                    <a:noFill/>
                    <a:prstDash val="solid"/>
                    <a:miter/>
                  </a:ln>
                </p:spPr>
                <p:txBody>
                  <a:bodyPr rtlCol="0" anchor="ctr"/>
                  <a:lstStyle/>
                  <a:p>
                    <a:endParaRPr lang="en-VN"/>
                  </a:p>
                </p:txBody>
              </p:sp>
              <p:sp>
                <p:nvSpPr>
                  <p:cNvPr id="71" name="Freeform 70">
                    <a:extLst>
                      <a:ext uri="{FF2B5EF4-FFF2-40B4-BE49-F238E27FC236}">
                        <a16:creationId xmlns:a16="http://schemas.microsoft.com/office/drawing/2014/main" id="{1C2CDF29-00DB-3A4D-8A0A-B426D9205271}"/>
                      </a:ext>
                    </a:extLst>
                  </p:cNvPr>
                  <p:cNvSpPr/>
                  <p:nvPr/>
                </p:nvSpPr>
                <p:spPr>
                  <a:xfrm>
                    <a:off x="4728235" y="326194"/>
                    <a:ext cx="117366" cy="102954"/>
                  </a:xfrm>
                  <a:custGeom>
                    <a:avLst/>
                    <a:gdLst>
                      <a:gd name="connsiteX0" fmla="*/ -16 w 117366"/>
                      <a:gd name="connsiteY0" fmla="*/ 14743 h 102954"/>
                      <a:gd name="connsiteX1" fmla="*/ 86979 w 117366"/>
                      <a:gd name="connsiteY1" fmla="*/ 102938 h 102954"/>
                      <a:gd name="connsiteX2" fmla="*/ 105339 w 117366"/>
                      <a:gd name="connsiteY2" fmla="*/ 94531 h 102954"/>
                      <a:gd name="connsiteX3" fmla="*/ 112031 w 117366"/>
                      <a:gd name="connsiteY3" fmla="*/ -14 h 102954"/>
                      <a:gd name="connsiteX4" fmla="*/ -16 w 117366"/>
                      <a:gd name="connsiteY4" fmla="*/ 14743 h 102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366" h="102954">
                        <a:moveTo>
                          <a:pt x="-16" y="14743"/>
                        </a:moveTo>
                        <a:lnTo>
                          <a:pt x="86979" y="102938"/>
                        </a:lnTo>
                        <a:lnTo>
                          <a:pt x="105339" y="94531"/>
                        </a:lnTo>
                        <a:cubicBezTo>
                          <a:pt x="118593" y="64777"/>
                          <a:pt x="120961" y="31310"/>
                          <a:pt x="112031" y="-14"/>
                        </a:cubicBezTo>
                        <a:cubicBezTo>
                          <a:pt x="74189" y="-137"/>
                          <a:pt x="36503" y="4826"/>
                          <a:pt x="-16" y="14743"/>
                        </a:cubicBezTo>
                        <a:close/>
                      </a:path>
                    </a:pathLst>
                  </a:custGeom>
                  <a:solidFill>
                    <a:srgbClr val="CBF3F8"/>
                  </a:solidFill>
                  <a:ln w="17159" cap="flat">
                    <a:noFill/>
                    <a:prstDash val="solid"/>
                    <a:miter/>
                  </a:ln>
                </p:spPr>
                <p:txBody>
                  <a:bodyPr rtlCol="0" anchor="ctr"/>
                  <a:lstStyle/>
                  <a:p>
                    <a:endParaRPr lang="en-VN"/>
                  </a:p>
                </p:txBody>
              </p:sp>
              <p:sp>
                <p:nvSpPr>
                  <p:cNvPr id="72" name="Freeform 71">
                    <a:extLst>
                      <a:ext uri="{FF2B5EF4-FFF2-40B4-BE49-F238E27FC236}">
                        <a16:creationId xmlns:a16="http://schemas.microsoft.com/office/drawing/2014/main" id="{AD86F886-58EE-C24E-B858-62F39A351753}"/>
                      </a:ext>
                    </a:extLst>
                  </p:cNvPr>
                  <p:cNvSpPr/>
                  <p:nvPr/>
                </p:nvSpPr>
                <p:spPr>
                  <a:xfrm>
                    <a:off x="4963995" y="346444"/>
                    <a:ext cx="87509" cy="39464"/>
                  </a:xfrm>
                  <a:custGeom>
                    <a:avLst/>
                    <a:gdLst>
                      <a:gd name="connsiteX0" fmla="*/ 87494 w 87509"/>
                      <a:gd name="connsiteY0" fmla="*/ 39449 h 39464"/>
                      <a:gd name="connsiteX1" fmla="*/ -16 w 87509"/>
                      <a:gd name="connsiteY1" fmla="*/ -16 h 39464"/>
                      <a:gd name="connsiteX2" fmla="*/ 1014 w 87509"/>
                      <a:gd name="connsiteY2" fmla="*/ 18344 h 39464"/>
                      <a:gd name="connsiteX3" fmla="*/ 1014 w 87509"/>
                      <a:gd name="connsiteY3" fmla="*/ 37218 h 39464"/>
                      <a:gd name="connsiteX4" fmla="*/ 87493 w 87509"/>
                      <a:gd name="connsiteY4" fmla="*/ 39449 h 39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509" h="39464">
                        <a:moveTo>
                          <a:pt x="87494" y="39449"/>
                        </a:moveTo>
                        <a:cubicBezTo>
                          <a:pt x="59962" y="22928"/>
                          <a:pt x="30593" y="9683"/>
                          <a:pt x="-16" y="-16"/>
                        </a:cubicBezTo>
                        <a:cubicBezTo>
                          <a:pt x="-16" y="6161"/>
                          <a:pt x="1014" y="12167"/>
                          <a:pt x="1014" y="18344"/>
                        </a:cubicBezTo>
                        <a:cubicBezTo>
                          <a:pt x="1014" y="24521"/>
                          <a:pt x="1014" y="30698"/>
                          <a:pt x="1014" y="37218"/>
                        </a:cubicBezTo>
                        <a:cubicBezTo>
                          <a:pt x="29780" y="33436"/>
                          <a:pt x="58961" y="34189"/>
                          <a:pt x="87493" y="39449"/>
                        </a:cubicBezTo>
                        <a:close/>
                      </a:path>
                    </a:pathLst>
                  </a:custGeom>
                  <a:solidFill>
                    <a:srgbClr val="CBF3F8"/>
                  </a:solidFill>
                  <a:ln w="17159" cap="flat">
                    <a:noFill/>
                    <a:prstDash val="solid"/>
                    <a:miter/>
                  </a:ln>
                </p:spPr>
                <p:txBody>
                  <a:bodyPr rtlCol="0" anchor="ctr"/>
                  <a:lstStyle/>
                  <a:p>
                    <a:endParaRPr lang="en-VN"/>
                  </a:p>
                </p:txBody>
              </p:sp>
              <p:sp>
                <p:nvSpPr>
                  <p:cNvPr id="73" name="Freeform 72">
                    <a:extLst>
                      <a:ext uri="{FF2B5EF4-FFF2-40B4-BE49-F238E27FC236}">
                        <a16:creationId xmlns:a16="http://schemas.microsoft.com/office/drawing/2014/main" id="{28BA359D-1E6A-F64B-8D79-0B178743209E}"/>
                      </a:ext>
                    </a:extLst>
                  </p:cNvPr>
                  <p:cNvSpPr/>
                  <p:nvPr/>
                </p:nvSpPr>
                <p:spPr>
                  <a:xfrm>
                    <a:off x="4449750" y="107080"/>
                    <a:ext cx="257380" cy="779861"/>
                  </a:xfrm>
                  <a:custGeom>
                    <a:avLst/>
                    <a:gdLst>
                      <a:gd name="connsiteX0" fmla="*/ 118551 w 257380"/>
                      <a:gd name="connsiteY0" fmla="*/ 257707 h 779861"/>
                      <a:gd name="connsiteX1" fmla="*/ 257364 w 257380"/>
                      <a:gd name="connsiteY1" fmla="*/ 118894 h 779861"/>
                      <a:gd name="connsiteX2" fmla="*/ 257364 w 257380"/>
                      <a:gd name="connsiteY2" fmla="*/ -16 h 779861"/>
                      <a:gd name="connsiteX3" fmla="*/ -16 w 257380"/>
                      <a:gd name="connsiteY3" fmla="*/ 257364 h 779861"/>
                      <a:gd name="connsiteX4" fmla="*/ 257364 w 257380"/>
                      <a:gd name="connsiteY4" fmla="*/ 779846 h 779861"/>
                      <a:gd name="connsiteX5" fmla="*/ 257364 w 257380"/>
                      <a:gd name="connsiteY5" fmla="*/ 396693 h 779861"/>
                      <a:gd name="connsiteX6" fmla="*/ 118551 w 257380"/>
                      <a:gd name="connsiteY6" fmla="*/ 257707 h 77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380" h="779861">
                        <a:moveTo>
                          <a:pt x="118551" y="257707"/>
                        </a:moveTo>
                        <a:cubicBezTo>
                          <a:pt x="118551" y="181043"/>
                          <a:pt x="180700" y="118894"/>
                          <a:pt x="257364" y="118894"/>
                        </a:cubicBezTo>
                        <a:lnTo>
                          <a:pt x="257364" y="-16"/>
                        </a:lnTo>
                        <a:cubicBezTo>
                          <a:pt x="115217" y="-16"/>
                          <a:pt x="-16" y="115217"/>
                          <a:pt x="-16" y="257364"/>
                        </a:cubicBezTo>
                        <a:cubicBezTo>
                          <a:pt x="-16" y="432726"/>
                          <a:pt x="257364" y="779846"/>
                          <a:pt x="257364" y="779846"/>
                        </a:cubicBezTo>
                        <a:lnTo>
                          <a:pt x="257364" y="396693"/>
                        </a:lnTo>
                        <a:cubicBezTo>
                          <a:pt x="180672" y="396598"/>
                          <a:pt x="118551" y="334400"/>
                          <a:pt x="118551" y="257707"/>
                        </a:cubicBezTo>
                        <a:close/>
                      </a:path>
                    </a:pathLst>
                  </a:custGeom>
                  <a:solidFill>
                    <a:srgbClr val="933030"/>
                  </a:solidFill>
                  <a:ln w="17159" cap="flat">
                    <a:noFill/>
                    <a:prstDash val="solid"/>
                    <a:miter/>
                  </a:ln>
                </p:spPr>
                <p:txBody>
                  <a:bodyPr rtlCol="0" anchor="ctr"/>
                  <a:lstStyle/>
                  <a:p>
                    <a:endParaRPr lang="en-VN"/>
                  </a:p>
                </p:txBody>
              </p:sp>
              <p:sp>
                <p:nvSpPr>
                  <p:cNvPr id="74" name="Freeform 73">
                    <a:extLst>
                      <a:ext uri="{FF2B5EF4-FFF2-40B4-BE49-F238E27FC236}">
                        <a16:creationId xmlns:a16="http://schemas.microsoft.com/office/drawing/2014/main" id="{40EC8FCF-B11D-0B46-BBBE-9D1274F6B4EB}"/>
                      </a:ext>
                    </a:extLst>
                  </p:cNvPr>
                  <p:cNvSpPr/>
                  <p:nvPr/>
                </p:nvSpPr>
                <p:spPr>
                  <a:xfrm>
                    <a:off x="4707130" y="383678"/>
                    <a:ext cx="257380" cy="503607"/>
                  </a:xfrm>
                  <a:custGeom>
                    <a:avLst/>
                    <a:gdLst>
                      <a:gd name="connsiteX0" fmla="*/ 126787 w 257380"/>
                      <a:gd name="connsiteY0" fmla="*/ 37733 h 503607"/>
                      <a:gd name="connsiteX1" fmla="*/ -16 w 257380"/>
                      <a:gd name="connsiteY1" fmla="*/ 120095 h 503607"/>
                      <a:gd name="connsiteX2" fmla="*/ -16 w 257380"/>
                      <a:gd name="connsiteY2" fmla="*/ 503591 h 503607"/>
                      <a:gd name="connsiteX3" fmla="*/ 257364 w 257380"/>
                      <a:gd name="connsiteY3" fmla="*/ -16 h 503607"/>
                      <a:gd name="connsiteX4" fmla="*/ 214639 w 257380"/>
                      <a:gd name="connsiteY4" fmla="*/ 7191 h 503607"/>
                      <a:gd name="connsiteX5" fmla="*/ 126787 w 257380"/>
                      <a:gd name="connsiteY5" fmla="*/ 37733 h 503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380" h="503607">
                        <a:moveTo>
                          <a:pt x="126787" y="37733"/>
                        </a:moveTo>
                        <a:cubicBezTo>
                          <a:pt x="104457" y="87788"/>
                          <a:pt x="54794" y="120046"/>
                          <a:pt x="-16" y="120095"/>
                        </a:cubicBezTo>
                        <a:lnTo>
                          <a:pt x="-16" y="503591"/>
                        </a:lnTo>
                        <a:cubicBezTo>
                          <a:pt x="-16" y="503591"/>
                          <a:pt x="241407" y="190960"/>
                          <a:pt x="257364" y="-16"/>
                        </a:cubicBezTo>
                        <a:cubicBezTo>
                          <a:pt x="242990" y="1523"/>
                          <a:pt x="228722" y="3929"/>
                          <a:pt x="214639" y="7191"/>
                        </a:cubicBezTo>
                        <a:cubicBezTo>
                          <a:pt x="184441" y="14523"/>
                          <a:pt x="155020" y="24751"/>
                          <a:pt x="126787" y="37733"/>
                        </a:cubicBezTo>
                        <a:close/>
                      </a:path>
                    </a:pathLst>
                  </a:custGeom>
                  <a:solidFill>
                    <a:srgbClr val="722326"/>
                  </a:solidFill>
                  <a:ln w="17159"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57BA2477-B6A4-C34A-8A1D-C6291D654D16}"/>
                      </a:ext>
                    </a:extLst>
                  </p:cNvPr>
                  <p:cNvSpPr/>
                  <p:nvPr/>
                </p:nvSpPr>
                <p:spPr>
                  <a:xfrm>
                    <a:off x="4706615" y="106393"/>
                    <a:ext cx="257380" cy="239364"/>
                  </a:xfrm>
                  <a:custGeom>
                    <a:avLst/>
                    <a:gdLst>
                      <a:gd name="connsiteX0" fmla="*/ 133993 w 257380"/>
                      <a:gd name="connsiteY0" fmla="*/ 219788 h 239364"/>
                      <a:gd name="connsiteX1" fmla="*/ 257364 w 257380"/>
                      <a:gd name="connsiteY1" fmla="*/ 239348 h 239364"/>
                      <a:gd name="connsiteX2" fmla="*/ -16 w 257380"/>
                      <a:gd name="connsiteY2" fmla="*/ -15 h 239364"/>
                      <a:gd name="connsiteX3" fmla="*/ -16 w 257380"/>
                      <a:gd name="connsiteY3" fmla="*/ 118895 h 239364"/>
                      <a:gd name="connsiteX4" fmla="*/ 133993 w 257380"/>
                      <a:gd name="connsiteY4" fmla="*/ 219788 h 23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380" h="239364">
                        <a:moveTo>
                          <a:pt x="133993" y="219788"/>
                        </a:moveTo>
                        <a:cubicBezTo>
                          <a:pt x="175863" y="220112"/>
                          <a:pt x="217448" y="226706"/>
                          <a:pt x="257364" y="239348"/>
                        </a:cubicBezTo>
                        <a:cubicBezTo>
                          <a:pt x="247887" y="104282"/>
                          <a:pt x="135383" y="-347"/>
                          <a:pt x="-16" y="-15"/>
                        </a:cubicBezTo>
                        <a:lnTo>
                          <a:pt x="-16" y="118895"/>
                        </a:lnTo>
                        <a:cubicBezTo>
                          <a:pt x="62240" y="118623"/>
                          <a:pt x="117043" y="159883"/>
                          <a:pt x="133993" y="219788"/>
                        </a:cubicBezTo>
                        <a:close/>
                      </a:path>
                    </a:pathLst>
                  </a:custGeom>
                  <a:solidFill>
                    <a:srgbClr val="722326"/>
                  </a:solidFill>
                  <a:ln w="17159"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B9DCE917-8F9F-C143-80CB-43088F4542AC}"/>
                      </a:ext>
                    </a:extLst>
                  </p:cNvPr>
                  <p:cNvSpPr/>
                  <p:nvPr/>
                </p:nvSpPr>
                <p:spPr>
                  <a:xfrm>
                    <a:off x="4833932" y="326196"/>
                    <a:ext cx="130346" cy="94544"/>
                  </a:xfrm>
                  <a:custGeom>
                    <a:avLst/>
                    <a:gdLst>
                      <a:gd name="connsiteX0" fmla="*/ 130047 w 130346"/>
                      <a:gd name="connsiteY0" fmla="*/ 20231 h 94544"/>
                      <a:gd name="connsiteX1" fmla="*/ 6676 w 130346"/>
                      <a:gd name="connsiteY1" fmla="*/ -16 h 94544"/>
                      <a:gd name="connsiteX2" fmla="*/ -16 w 130346"/>
                      <a:gd name="connsiteY2" fmla="*/ 94528 h 94544"/>
                      <a:gd name="connsiteX3" fmla="*/ 87494 w 130346"/>
                      <a:gd name="connsiteY3" fmla="*/ 63986 h 94544"/>
                      <a:gd name="connsiteX4" fmla="*/ 130219 w 130346"/>
                      <a:gd name="connsiteY4" fmla="*/ 56779 h 94544"/>
                      <a:gd name="connsiteX5" fmla="*/ 130218 w 130346"/>
                      <a:gd name="connsiteY5" fmla="*/ 37905 h 94544"/>
                      <a:gd name="connsiteX6" fmla="*/ 130047 w 130346"/>
                      <a:gd name="connsiteY6" fmla="*/ 20231 h 9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346" h="94544">
                        <a:moveTo>
                          <a:pt x="130047" y="20231"/>
                        </a:moveTo>
                        <a:cubicBezTo>
                          <a:pt x="90166" y="7356"/>
                          <a:pt x="48580" y="531"/>
                          <a:pt x="6676" y="-16"/>
                        </a:cubicBezTo>
                        <a:cubicBezTo>
                          <a:pt x="15607" y="31308"/>
                          <a:pt x="13238" y="64775"/>
                          <a:pt x="-16" y="94528"/>
                        </a:cubicBezTo>
                        <a:cubicBezTo>
                          <a:pt x="28108" y="81567"/>
                          <a:pt x="57412" y="71339"/>
                          <a:pt x="87494" y="63986"/>
                        </a:cubicBezTo>
                        <a:cubicBezTo>
                          <a:pt x="101577" y="60724"/>
                          <a:pt x="115844" y="58318"/>
                          <a:pt x="130219" y="56779"/>
                        </a:cubicBezTo>
                        <a:cubicBezTo>
                          <a:pt x="130218" y="50259"/>
                          <a:pt x="130218" y="44082"/>
                          <a:pt x="130218" y="37905"/>
                        </a:cubicBezTo>
                        <a:cubicBezTo>
                          <a:pt x="130218" y="31728"/>
                          <a:pt x="130562" y="26409"/>
                          <a:pt x="130047" y="20231"/>
                        </a:cubicBezTo>
                        <a:close/>
                      </a:path>
                    </a:pathLst>
                  </a:custGeom>
                  <a:solidFill>
                    <a:srgbClr val="722326"/>
                  </a:solidFill>
                  <a:ln w="17159" cap="flat">
                    <a:noFill/>
                    <a:prstDash val="solid"/>
                    <a:miter/>
                  </a:ln>
                </p:spPr>
                <p:txBody>
                  <a:bodyPr rtlCol="0" anchor="ctr"/>
                  <a:lstStyle/>
                  <a:p>
                    <a:endParaRPr lang="en-VN"/>
                  </a:p>
                </p:txBody>
              </p:sp>
            </p:grpSp>
          </p:grpSp>
          <p:sp>
            <p:nvSpPr>
              <p:cNvPr id="50" name="Rounded Rectangle 49">
                <a:extLst>
                  <a:ext uri="{FF2B5EF4-FFF2-40B4-BE49-F238E27FC236}">
                    <a16:creationId xmlns:a16="http://schemas.microsoft.com/office/drawing/2014/main" id="{48E14F6A-4071-684F-9C33-CB5159430B88}"/>
                  </a:ext>
                </a:extLst>
              </p:cNvPr>
              <p:cNvSpPr/>
              <p:nvPr/>
            </p:nvSpPr>
            <p:spPr>
              <a:xfrm>
                <a:off x="11568608" y="5395248"/>
                <a:ext cx="411810" cy="410012"/>
              </a:xfrm>
              <a:prstGeom prst="roundRect">
                <a:avLst>
                  <a:gd name="adj" fmla="val 45328"/>
                </a:avLst>
              </a:prstGeom>
              <a:solidFill>
                <a:srgbClr val="A9C2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113" name="TextBox 112">
            <a:extLst>
              <a:ext uri="{FF2B5EF4-FFF2-40B4-BE49-F238E27FC236}">
                <a16:creationId xmlns:a16="http://schemas.microsoft.com/office/drawing/2014/main" id="{EC8B423E-0179-2348-8E87-1B1ABE8F7064}"/>
              </a:ext>
            </a:extLst>
          </p:cNvPr>
          <p:cNvSpPr txBox="1"/>
          <p:nvPr/>
        </p:nvSpPr>
        <p:spPr>
          <a:xfrm>
            <a:off x="5020717" y="3903439"/>
            <a:ext cx="2227411" cy="461665"/>
          </a:xfrm>
          <a:prstGeom prst="rect">
            <a:avLst/>
          </a:prstGeom>
          <a:noFill/>
        </p:spPr>
        <p:txBody>
          <a:bodyPr wrap="square" rtlCol="0">
            <a:spAutoFit/>
          </a:bodyPr>
          <a:lstStyle/>
          <a:p>
            <a:pPr algn="ctr"/>
            <a:r>
              <a:rPr lang="vi-VN" sz="2400" b="1" dirty="0">
                <a:solidFill>
                  <a:schemeClr val="accent5">
                    <a:lumMod val="20000"/>
                    <a:lumOff val="80000"/>
                  </a:schemeClr>
                </a:solidFill>
                <a:latin typeface="Century Gothic" panose="020B0502020202020204" pitchFamily="34" charset="0"/>
              </a:rPr>
              <a:t>6 DOM</a:t>
            </a:r>
            <a:endParaRPr lang="en-VN" sz="2400" b="1" dirty="0">
              <a:solidFill>
                <a:schemeClr val="accent5">
                  <a:lumMod val="20000"/>
                  <a:lumOff val="80000"/>
                </a:schemeClr>
              </a:solidFill>
              <a:latin typeface="Century Gothic" panose="020B0502020202020204" pitchFamily="34" charset="0"/>
            </a:endParaRPr>
          </a:p>
        </p:txBody>
      </p:sp>
      <p:grpSp>
        <p:nvGrpSpPr>
          <p:cNvPr id="356" name="Group 355">
            <a:extLst>
              <a:ext uri="{FF2B5EF4-FFF2-40B4-BE49-F238E27FC236}">
                <a16:creationId xmlns:a16="http://schemas.microsoft.com/office/drawing/2014/main" id="{8248878B-DC2C-244F-982E-287F4E3F5615}"/>
              </a:ext>
            </a:extLst>
          </p:cNvPr>
          <p:cNvGrpSpPr/>
          <p:nvPr/>
        </p:nvGrpSpPr>
        <p:grpSpPr>
          <a:xfrm>
            <a:off x="4480349" y="1124744"/>
            <a:ext cx="3225468" cy="2488581"/>
            <a:chOff x="4480349" y="1124744"/>
            <a:chExt cx="3225468" cy="2488581"/>
          </a:xfrm>
        </p:grpSpPr>
        <p:sp>
          <p:nvSpPr>
            <p:cNvPr id="112" name="Rounded Rectangle 111">
              <a:extLst>
                <a:ext uri="{FF2B5EF4-FFF2-40B4-BE49-F238E27FC236}">
                  <a16:creationId xmlns:a16="http://schemas.microsoft.com/office/drawing/2014/main" id="{94407ED1-CAC0-2D4E-8CCE-AF69875A9D3D}"/>
                </a:ext>
              </a:extLst>
            </p:cNvPr>
            <p:cNvSpPr/>
            <p:nvPr/>
          </p:nvSpPr>
          <p:spPr>
            <a:xfrm>
              <a:off x="4480349" y="1124744"/>
              <a:ext cx="3206461" cy="2488578"/>
            </a:xfrm>
            <a:prstGeom prst="roundRect">
              <a:avLst>
                <a:gd name="adj" fmla="val 9235"/>
              </a:avLst>
            </a:prstGeom>
            <a:solidFill>
              <a:schemeClr val="accent2">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81" name="Group 80">
              <a:extLst>
                <a:ext uri="{FF2B5EF4-FFF2-40B4-BE49-F238E27FC236}">
                  <a16:creationId xmlns:a16="http://schemas.microsoft.com/office/drawing/2014/main" id="{34F4CF49-B101-B541-9224-D89776115ACC}"/>
                </a:ext>
              </a:extLst>
            </p:cNvPr>
            <p:cNvGrpSpPr/>
            <p:nvPr/>
          </p:nvGrpSpPr>
          <p:grpSpPr>
            <a:xfrm>
              <a:off x="5450880" y="1422951"/>
              <a:ext cx="2254937" cy="2190374"/>
              <a:chOff x="7350461" y="4030638"/>
              <a:chExt cx="1826930" cy="1774622"/>
            </a:xfrm>
          </p:grpSpPr>
          <p:grpSp>
            <p:nvGrpSpPr>
              <p:cNvPr id="82" name="Graphic 2">
                <a:extLst>
                  <a:ext uri="{FF2B5EF4-FFF2-40B4-BE49-F238E27FC236}">
                    <a16:creationId xmlns:a16="http://schemas.microsoft.com/office/drawing/2014/main" id="{A316FBE5-0D63-1540-ABA6-74C3A190D427}"/>
                  </a:ext>
                </a:extLst>
              </p:cNvPr>
              <p:cNvGrpSpPr/>
              <p:nvPr/>
            </p:nvGrpSpPr>
            <p:grpSpPr>
              <a:xfrm>
                <a:off x="7350461" y="4030638"/>
                <a:ext cx="1826930" cy="1774622"/>
                <a:chOff x="8094938" y="3820262"/>
                <a:chExt cx="1208884" cy="1174272"/>
              </a:xfrm>
            </p:grpSpPr>
            <p:sp>
              <p:nvSpPr>
                <p:cNvPr id="84" name="Freeform 83">
                  <a:extLst>
                    <a:ext uri="{FF2B5EF4-FFF2-40B4-BE49-F238E27FC236}">
                      <a16:creationId xmlns:a16="http://schemas.microsoft.com/office/drawing/2014/main" id="{B7E5137E-3193-1547-B2BA-40754B2915A9}"/>
                    </a:ext>
                  </a:extLst>
                </p:cNvPr>
                <p:cNvSpPr/>
                <p:nvPr/>
              </p:nvSpPr>
              <p:spPr>
                <a:xfrm>
                  <a:off x="8109695" y="3846984"/>
                  <a:ext cx="1194127" cy="1147550"/>
                </a:xfrm>
                <a:custGeom>
                  <a:avLst/>
                  <a:gdLst>
                    <a:gd name="connsiteX0" fmla="*/ 1204008 w 1204024"/>
                    <a:gd name="connsiteY0" fmla="*/ 426549 h 1334258"/>
                    <a:gd name="connsiteX1" fmla="*/ 1204008 w 1204024"/>
                    <a:gd name="connsiteY1" fmla="*/ 1099169 h 1334258"/>
                    <a:gd name="connsiteX2" fmla="*/ 968934 w 1204024"/>
                    <a:gd name="connsiteY2" fmla="*/ 1334243 h 1334258"/>
                    <a:gd name="connsiteX3" fmla="*/ 454174 w 1204024"/>
                    <a:gd name="connsiteY3" fmla="*/ 1334243 h 1334258"/>
                    <a:gd name="connsiteX4" fmla="*/ 11137 w 1204024"/>
                    <a:gd name="connsiteY4" fmla="*/ 892407 h 1334258"/>
                    <a:gd name="connsiteX5" fmla="*/ -16 w 1204024"/>
                    <a:gd name="connsiteY5" fmla="*/ 482314 h 1334258"/>
                    <a:gd name="connsiteX6" fmla="*/ 94014 w 1204024"/>
                    <a:gd name="connsiteY6" fmla="*/ 121982 h 1334258"/>
                    <a:gd name="connsiteX7" fmla="*/ 224934 w 1204024"/>
                    <a:gd name="connsiteY7" fmla="*/ 85778 h 1334258"/>
                    <a:gd name="connsiteX8" fmla="*/ 433069 w 1204024"/>
                    <a:gd name="connsiteY8" fmla="*/ 54892 h 1334258"/>
                    <a:gd name="connsiteX9" fmla="*/ 461896 w 1204024"/>
                    <a:gd name="connsiteY9" fmla="*/ 83719 h 1334258"/>
                    <a:gd name="connsiteX10" fmla="*/ 480084 w 1204024"/>
                    <a:gd name="connsiteY10" fmla="*/ 91611 h 1334258"/>
                    <a:gd name="connsiteX11" fmla="*/ 492095 w 1204024"/>
                    <a:gd name="connsiteY11" fmla="*/ 104137 h 1334258"/>
                    <a:gd name="connsiteX12" fmla="*/ 526412 w 1204024"/>
                    <a:gd name="connsiteY12" fmla="*/ 117178 h 1334258"/>
                    <a:gd name="connsiteX13" fmla="*/ 620614 w 1204024"/>
                    <a:gd name="connsiteY13" fmla="*/ 129189 h 1334258"/>
                    <a:gd name="connsiteX14" fmla="*/ 668315 w 1204024"/>
                    <a:gd name="connsiteY14" fmla="*/ 29840 h 1334258"/>
                    <a:gd name="connsiteX15" fmla="*/ 760800 w 1204024"/>
                    <a:gd name="connsiteY15" fmla="*/ -16 h 1334258"/>
                    <a:gd name="connsiteX16" fmla="*/ 1134344 w 1204024"/>
                    <a:gd name="connsiteY16" fmla="*/ 374215 h 1334258"/>
                    <a:gd name="connsiteX17" fmla="*/ 1204008 w 1204024"/>
                    <a:gd name="connsiteY17" fmla="*/ 426549 h 133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04024" h="1334258">
                      <a:moveTo>
                        <a:pt x="1204008" y="426549"/>
                      </a:moveTo>
                      <a:lnTo>
                        <a:pt x="1204008" y="1099169"/>
                      </a:lnTo>
                      <a:cubicBezTo>
                        <a:pt x="1204008" y="1228997"/>
                        <a:pt x="1098762" y="1334243"/>
                        <a:pt x="968934" y="1334243"/>
                      </a:cubicBezTo>
                      <a:lnTo>
                        <a:pt x="454174" y="1334243"/>
                      </a:lnTo>
                      <a:cubicBezTo>
                        <a:pt x="350021" y="1229231"/>
                        <a:pt x="11137" y="892407"/>
                        <a:pt x="11137" y="892407"/>
                      </a:cubicBezTo>
                      <a:lnTo>
                        <a:pt x="-16" y="482314"/>
                      </a:lnTo>
                      <a:lnTo>
                        <a:pt x="94014" y="121982"/>
                      </a:lnTo>
                      <a:lnTo>
                        <a:pt x="224934" y="85778"/>
                      </a:lnTo>
                      <a:lnTo>
                        <a:pt x="433069" y="54892"/>
                      </a:lnTo>
                      <a:lnTo>
                        <a:pt x="461896" y="83719"/>
                      </a:lnTo>
                      <a:lnTo>
                        <a:pt x="480084" y="91611"/>
                      </a:lnTo>
                      <a:lnTo>
                        <a:pt x="492095" y="104137"/>
                      </a:lnTo>
                      <a:lnTo>
                        <a:pt x="526412" y="117178"/>
                      </a:lnTo>
                      <a:lnTo>
                        <a:pt x="620614" y="129189"/>
                      </a:lnTo>
                      <a:lnTo>
                        <a:pt x="668315" y="29840"/>
                      </a:lnTo>
                      <a:lnTo>
                        <a:pt x="760800" y="-16"/>
                      </a:lnTo>
                      <a:lnTo>
                        <a:pt x="1134344" y="374215"/>
                      </a:lnTo>
                      <a:cubicBezTo>
                        <a:pt x="1134344" y="374215"/>
                        <a:pt x="1169005" y="399266"/>
                        <a:pt x="1204008" y="426549"/>
                      </a:cubicBezTo>
                      <a:close/>
                    </a:path>
                  </a:pathLst>
                </a:custGeom>
                <a:solidFill>
                  <a:schemeClr val="accent2">
                    <a:lumMod val="60000"/>
                    <a:lumOff val="40000"/>
                    <a:alpha val="60000"/>
                  </a:schemeClr>
                </a:solidFill>
                <a:ln w="17159" cap="flat">
                  <a:noFill/>
                  <a:prstDash val="solid"/>
                  <a:miter/>
                </a:ln>
              </p:spPr>
              <p:txBody>
                <a:bodyPr rtlCol="0" anchor="ctr"/>
                <a:lstStyle/>
                <a:p>
                  <a:endParaRPr lang="en-VN"/>
                </a:p>
              </p:txBody>
            </p:sp>
            <p:grpSp>
              <p:nvGrpSpPr>
                <p:cNvPr id="85" name="Graphic 2">
                  <a:extLst>
                    <a:ext uri="{FF2B5EF4-FFF2-40B4-BE49-F238E27FC236}">
                      <a16:creationId xmlns:a16="http://schemas.microsoft.com/office/drawing/2014/main" id="{7DE3669B-2B21-024B-9C23-0E3CD0F329DD}"/>
                    </a:ext>
                  </a:extLst>
                </p:cNvPr>
                <p:cNvGrpSpPr/>
                <p:nvPr/>
              </p:nvGrpSpPr>
              <p:grpSpPr>
                <a:xfrm>
                  <a:off x="8094938" y="3820262"/>
                  <a:ext cx="781564" cy="944904"/>
                  <a:chOff x="8094938" y="3820262"/>
                  <a:chExt cx="781564" cy="944904"/>
                </a:xfrm>
              </p:grpSpPr>
              <p:sp>
                <p:nvSpPr>
                  <p:cNvPr id="86" name="Freeform 85">
                    <a:extLst>
                      <a:ext uri="{FF2B5EF4-FFF2-40B4-BE49-F238E27FC236}">
                        <a16:creationId xmlns:a16="http://schemas.microsoft.com/office/drawing/2014/main" id="{28B28AB9-5D18-E84A-9183-F9FA14CEBFE6}"/>
                      </a:ext>
                    </a:extLst>
                  </p:cNvPr>
                  <p:cNvSpPr/>
                  <p:nvPr/>
                </p:nvSpPr>
                <p:spPr>
                  <a:xfrm>
                    <a:off x="8131143" y="3985440"/>
                    <a:ext cx="616167" cy="745401"/>
                  </a:xfrm>
                  <a:custGeom>
                    <a:avLst/>
                    <a:gdLst>
                      <a:gd name="connsiteX0" fmla="*/ 561931 w 616167"/>
                      <a:gd name="connsiteY0" fmla="*/ -1 h 745401"/>
                      <a:gd name="connsiteX1" fmla="*/ 464470 w 616167"/>
                      <a:gd name="connsiteY1" fmla="*/ -1 h 745401"/>
                      <a:gd name="connsiteX2" fmla="*/ 440619 w 616167"/>
                      <a:gd name="connsiteY2" fmla="*/ 20418 h 745401"/>
                      <a:gd name="connsiteX3" fmla="*/ 175518 w 616167"/>
                      <a:gd name="connsiteY3" fmla="*/ 20418 h 745401"/>
                      <a:gd name="connsiteX4" fmla="*/ 151667 w 616167"/>
                      <a:gd name="connsiteY4" fmla="*/ -1 h 745401"/>
                      <a:gd name="connsiteX5" fmla="*/ 54034 w 616167"/>
                      <a:gd name="connsiteY5" fmla="*/ -1 h 745401"/>
                      <a:gd name="connsiteX6" fmla="*/ -16 w 616167"/>
                      <a:gd name="connsiteY6" fmla="*/ 51475 h 745401"/>
                      <a:gd name="connsiteX7" fmla="*/ -16 w 616167"/>
                      <a:gd name="connsiteY7" fmla="*/ 693896 h 745401"/>
                      <a:gd name="connsiteX8" fmla="*/ 54034 w 616167"/>
                      <a:gd name="connsiteY8" fmla="*/ 745372 h 745401"/>
                      <a:gd name="connsiteX9" fmla="*/ 561931 w 616167"/>
                      <a:gd name="connsiteY9" fmla="*/ 745372 h 745401"/>
                      <a:gd name="connsiteX10" fmla="*/ 616152 w 616167"/>
                      <a:gd name="connsiteY10" fmla="*/ 693896 h 745401"/>
                      <a:gd name="connsiteX11" fmla="*/ 616152 w 616167"/>
                      <a:gd name="connsiteY11" fmla="*/ 51646 h 745401"/>
                      <a:gd name="connsiteX12" fmla="*/ 561931 w 616167"/>
                      <a:gd name="connsiteY12" fmla="*/ -2 h 74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6167" h="745401">
                        <a:moveTo>
                          <a:pt x="561931" y="-1"/>
                        </a:moveTo>
                        <a:lnTo>
                          <a:pt x="464470" y="-1"/>
                        </a:lnTo>
                        <a:cubicBezTo>
                          <a:pt x="462752" y="11816"/>
                          <a:pt x="452560" y="20542"/>
                          <a:pt x="440619" y="20418"/>
                        </a:cubicBezTo>
                        <a:lnTo>
                          <a:pt x="175518" y="20418"/>
                        </a:lnTo>
                        <a:cubicBezTo>
                          <a:pt x="163549" y="20618"/>
                          <a:pt x="153314" y="11855"/>
                          <a:pt x="151667" y="-1"/>
                        </a:cubicBezTo>
                        <a:lnTo>
                          <a:pt x="54034" y="-1"/>
                        </a:lnTo>
                        <a:cubicBezTo>
                          <a:pt x="24909" y="-673"/>
                          <a:pt x="733" y="22352"/>
                          <a:pt x="-16" y="51475"/>
                        </a:cubicBezTo>
                        <a:lnTo>
                          <a:pt x="-16" y="693896"/>
                        </a:lnTo>
                        <a:cubicBezTo>
                          <a:pt x="733" y="723019"/>
                          <a:pt x="24909" y="746044"/>
                          <a:pt x="54034" y="745372"/>
                        </a:cubicBezTo>
                        <a:lnTo>
                          <a:pt x="561931" y="745372"/>
                        </a:lnTo>
                        <a:cubicBezTo>
                          <a:pt x="591085" y="746045"/>
                          <a:pt x="615311" y="723046"/>
                          <a:pt x="616152" y="693896"/>
                        </a:cubicBezTo>
                        <a:lnTo>
                          <a:pt x="616152" y="51646"/>
                        </a:lnTo>
                        <a:cubicBezTo>
                          <a:pt x="615403" y="22428"/>
                          <a:pt x="591150" y="-673"/>
                          <a:pt x="561931" y="-2"/>
                        </a:cubicBezTo>
                        <a:close/>
                      </a:path>
                    </a:pathLst>
                  </a:custGeom>
                  <a:solidFill>
                    <a:schemeClr val="bg1"/>
                  </a:solidFill>
                  <a:ln w="17159" cap="flat">
                    <a:noFill/>
                    <a:prstDash val="solid"/>
                    <a:miter/>
                  </a:ln>
                </p:spPr>
                <p:txBody>
                  <a:bodyPr rtlCol="0" anchor="ctr"/>
                  <a:lstStyle/>
                  <a:p>
                    <a:endParaRPr lang="en-VN"/>
                  </a:p>
                </p:txBody>
              </p:sp>
              <p:sp>
                <p:nvSpPr>
                  <p:cNvPr id="87" name="Freeform 86">
                    <a:extLst>
                      <a:ext uri="{FF2B5EF4-FFF2-40B4-BE49-F238E27FC236}">
                        <a16:creationId xmlns:a16="http://schemas.microsoft.com/office/drawing/2014/main" id="{4F9F9ABF-9470-3E4E-B736-E76037938F5A}"/>
                      </a:ext>
                    </a:extLst>
                  </p:cNvPr>
                  <p:cNvSpPr/>
                  <p:nvPr/>
                </p:nvSpPr>
                <p:spPr>
                  <a:xfrm>
                    <a:off x="8094938" y="3950944"/>
                    <a:ext cx="688577" cy="814222"/>
                  </a:xfrm>
                  <a:custGeom>
                    <a:avLst/>
                    <a:gdLst>
                      <a:gd name="connsiteX0" fmla="*/ 598136 w 688577"/>
                      <a:gd name="connsiteY0" fmla="*/ 6 h 814222"/>
                      <a:gd name="connsiteX1" fmla="*/ 500675 w 688577"/>
                      <a:gd name="connsiteY1" fmla="*/ 6 h 814222"/>
                      <a:gd name="connsiteX2" fmla="*/ 500675 w 688577"/>
                      <a:gd name="connsiteY2" fmla="*/ 2579 h 814222"/>
                      <a:gd name="connsiteX3" fmla="*/ 500675 w 688577"/>
                      <a:gd name="connsiteY3" fmla="*/ 31749 h 814222"/>
                      <a:gd name="connsiteX4" fmla="*/ 500675 w 688577"/>
                      <a:gd name="connsiteY4" fmla="*/ 34495 h 814222"/>
                      <a:gd name="connsiteX5" fmla="*/ 598136 w 688577"/>
                      <a:gd name="connsiteY5" fmla="*/ 34495 h 814222"/>
                      <a:gd name="connsiteX6" fmla="*/ 652357 w 688577"/>
                      <a:gd name="connsiteY6" fmla="*/ 85971 h 814222"/>
                      <a:gd name="connsiteX7" fmla="*/ 652357 w 688577"/>
                      <a:gd name="connsiteY7" fmla="*/ 728392 h 814222"/>
                      <a:gd name="connsiteX8" fmla="*/ 598136 w 688577"/>
                      <a:gd name="connsiteY8" fmla="*/ 779868 h 814222"/>
                      <a:gd name="connsiteX9" fmla="*/ 90239 w 688577"/>
                      <a:gd name="connsiteY9" fmla="*/ 779868 h 814222"/>
                      <a:gd name="connsiteX10" fmla="*/ 36189 w 688577"/>
                      <a:gd name="connsiteY10" fmla="*/ 728392 h 814222"/>
                      <a:gd name="connsiteX11" fmla="*/ 36189 w 688577"/>
                      <a:gd name="connsiteY11" fmla="*/ 86142 h 814222"/>
                      <a:gd name="connsiteX12" fmla="*/ 90239 w 688577"/>
                      <a:gd name="connsiteY12" fmla="*/ 34666 h 814222"/>
                      <a:gd name="connsiteX13" fmla="*/ 187872 w 688577"/>
                      <a:gd name="connsiteY13" fmla="*/ 34666 h 814222"/>
                      <a:gd name="connsiteX14" fmla="*/ 187872 w 688577"/>
                      <a:gd name="connsiteY14" fmla="*/ 31921 h 814222"/>
                      <a:gd name="connsiteX15" fmla="*/ 187872 w 688577"/>
                      <a:gd name="connsiteY15" fmla="*/ 2751 h 814222"/>
                      <a:gd name="connsiteX16" fmla="*/ 187872 w 688577"/>
                      <a:gd name="connsiteY16" fmla="*/ 177 h 814222"/>
                      <a:gd name="connsiteX17" fmla="*/ 90239 w 688577"/>
                      <a:gd name="connsiteY17" fmla="*/ 177 h 814222"/>
                      <a:gd name="connsiteX18" fmla="*/ -16 w 688577"/>
                      <a:gd name="connsiteY18" fmla="*/ 85971 h 814222"/>
                      <a:gd name="connsiteX19" fmla="*/ -15 w 688577"/>
                      <a:gd name="connsiteY19" fmla="*/ 728392 h 814222"/>
                      <a:gd name="connsiteX20" fmla="*/ 90239 w 688577"/>
                      <a:gd name="connsiteY20" fmla="*/ 814185 h 814222"/>
                      <a:gd name="connsiteX21" fmla="*/ 598136 w 688577"/>
                      <a:gd name="connsiteY21" fmla="*/ 814185 h 814222"/>
                      <a:gd name="connsiteX22" fmla="*/ 688562 w 688577"/>
                      <a:gd name="connsiteY22" fmla="*/ 728392 h 814222"/>
                      <a:gd name="connsiteX23" fmla="*/ 688562 w 688577"/>
                      <a:gd name="connsiteY23" fmla="*/ 86142 h 814222"/>
                      <a:gd name="connsiteX24" fmla="*/ 598136 w 688577"/>
                      <a:gd name="connsiteY24" fmla="*/ 5 h 81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8577" h="814222">
                        <a:moveTo>
                          <a:pt x="598136" y="6"/>
                        </a:moveTo>
                        <a:lnTo>
                          <a:pt x="500675" y="6"/>
                        </a:lnTo>
                        <a:cubicBezTo>
                          <a:pt x="500675" y="864"/>
                          <a:pt x="500675" y="1722"/>
                          <a:pt x="500675" y="2579"/>
                        </a:cubicBezTo>
                        <a:lnTo>
                          <a:pt x="500675" y="31749"/>
                        </a:lnTo>
                        <a:cubicBezTo>
                          <a:pt x="500675" y="32779"/>
                          <a:pt x="500675" y="33637"/>
                          <a:pt x="500675" y="34495"/>
                        </a:cubicBezTo>
                        <a:lnTo>
                          <a:pt x="598136" y="34495"/>
                        </a:lnTo>
                        <a:cubicBezTo>
                          <a:pt x="627291" y="33822"/>
                          <a:pt x="651516" y="56821"/>
                          <a:pt x="652357" y="85971"/>
                        </a:cubicBezTo>
                        <a:lnTo>
                          <a:pt x="652357" y="728392"/>
                        </a:lnTo>
                        <a:cubicBezTo>
                          <a:pt x="651516" y="757542"/>
                          <a:pt x="627291" y="780540"/>
                          <a:pt x="598136" y="779868"/>
                        </a:cubicBezTo>
                        <a:lnTo>
                          <a:pt x="90239" y="779868"/>
                        </a:lnTo>
                        <a:cubicBezTo>
                          <a:pt x="61114" y="780539"/>
                          <a:pt x="36938" y="757515"/>
                          <a:pt x="36189" y="728392"/>
                        </a:cubicBezTo>
                        <a:lnTo>
                          <a:pt x="36189" y="86142"/>
                        </a:lnTo>
                        <a:cubicBezTo>
                          <a:pt x="36938" y="57019"/>
                          <a:pt x="61114" y="33994"/>
                          <a:pt x="90239" y="34666"/>
                        </a:cubicBezTo>
                        <a:lnTo>
                          <a:pt x="187872" y="34666"/>
                        </a:lnTo>
                        <a:cubicBezTo>
                          <a:pt x="187778" y="33753"/>
                          <a:pt x="187778" y="32833"/>
                          <a:pt x="187872" y="31921"/>
                        </a:cubicBezTo>
                        <a:lnTo>
                          <a:pt x="187872" y="2751"/>
                        </a:lnTo>
                        <a:cubicBezTo>
                          <a:pt x="187788" y="1895"/>
                          <a:pt x="187788" y="1033"/>
                          <a:pt x="187872" y="177"/>
                        </a:cubicBezTo>
                        <a:lnTo>
                          <a:pt x="90239" y="177"/>
                        </a:lnTo>
                        <a:cubicBezTo>
                          <a:pt x="41692" y="-880"/>
                          <a:pt x="1387" y="37432"/>
                          <a:pt x="-16" y="85971"/>
                        </a:cubicBezTo>
                        <a:lnTo>
                          <a:pt x="-15" y="728392"/>
                        </a:lnTo>
                        <a:cubicBezTo>
                          <a:pt x="1388" y="776930"/>
                          <a:pt x="41692" y="815242"/>
                          <a:pt x="90239" y="814185"/>
                        </a:cubicBezTo>
                        <a:lnTo>
                          <a:pt x="598136" y="814185"/>
                        </a:lnTo>
                        <a:cubicBezTo>
                          <a:pt x="646712" y="815244"/>
                          <a:pt x="687067" y="776957"/>
                          <a:pt x="688562" y="728392"/>
                        </a:cubicBezTo>
                        <a:lnTo>
                          <a:pt x="688562" y="86142"/>
                        </a:lnTo>
                        <a:cubicBezTo>
                          <a:pt x="687252" y="37441"/>
                          <a:pt x="646842" y="-1051"/>
                          <a:pt x="598136" y="5"/>
                        </a:cubicBezTo>
                        <a:close/>
                      </a:path>
                    </a:pathLst>
                  </a:custGeom>
                  <a:solidFill>
                    <a:srgbClr val="933030"/>
                  </a:solidFill>
                  <a:ln w="17159" cap="flat">
                    <a:noFill/>
                    <a:prstDash val="solid"/>
                    <a:miter/>
                  </a:ln>
                </p:spPr>
                <p:txBody>
                  <a:bodyPr rtlCol="0" anchor="ctr"/>
                  <a:lstStyle/>
                  <a:p>
                    <a:endParaRPr lang="en-VN"/>
                  </a:p>
                </p:txBody>
              </p:sp>
              <p:sp>
                <p:nvSpPr>
                  <p:cNvPr id="88" name="Freeform 87">
                    <a:extLst>
                      <a:ext uri="{FF2B5EF4-FFF2-40B4-BE49-F238E27FC236}">
                        <a16:creationId xmlns:a16="http://schemas.microsoft.com/office/drawing/2014/main" id="{8B1FD28C-FAC9-1148-899C-A88E226F3017}"/>
                      </a:ext>
                    </a:extLst>
                  </p:cNvPr>
                  <p:cNvSpPr/>
                  <p:nvPr/>
                </p:nvSpPr>
                <p:spPr>
                  <a:xfrm>
                    <a:off x="8282755" y="3892792"/>
                    <a:ext cx="312358" cy="113085"/>
                  </a:xfrm>
                  <a:custGeom>
                    <a:avLst/>
                    <a:gdLst>
                      <a:gd name="connsiteX0" fmla="*/ 288492 w 312358"/>
                      <a:gd name="connsiteY0" fmla="*/ 37739 h 113085"/>
                      <a:gd name="connsiteX1" fmla="*/ 264813 w 312358"/>
                      <a:gd name="connsiteY1" fmla="*/ 37739 h 113085"/>
                      <a:gd name="connsiteX2" fmla="*/ 264813 w 312358"/>
                      <a:gd name="connsiteY2" fmla="*/ 23154 h 113085"/>
                      <a:gd name="connsiteX3" fmla="*/ 240791 w 312358"/>
                      <a:gd name="connsiteY3" fmla="*/ -10 h 113085"/>
                      <a:gd name="connsiteX4" fmla="*/ 71607 w 312358"/>
                      <a:gd name="connsiteY4" fmla="*/ -10 h 113085"/>
                      <a:gd name="connsiteX5" fmla="*/ 47413 w 312358"/>
                      <a:gd name="connsiteY5" fmla="*/ 23143 h 113085"/>
                      <a:gd name="connsiteX6" fmla="*/ 47413 w 312358"/>
                      <a:gd name="connsiteY6" fmla="*/ 23154 h 113085"/>
                      <a:gd name="connsiteX7" fmla="*/ 47413 w 312358"/>
                      <a:gd name="connsiteY7" fmla="*/ 37739 h 113085"/>
                      <a:gd name="connsiteX8" fmla="*/ 23906 w 312358"/>
                      <a:gd name="connsiteY8" fmla="*/ 37739 h 113085"/>
                      <a:gd name="connsiteX9" fmla="*/ 55 w 312358"/>
                      <a:gd name="connsiteY9" fmla="*/ 58158 h 113085"/>
                      <a:gd name="connsiteX10" fmla="*/ 55 w 312358"/>
                      <a:gd name="connsiteY10" fmla="*/ 60732 h 113085"/>
                      <a:gd name="connsiteX11" fmla="*/ 55 w 312358"/>
                      <a:gd name="connsiteY11" fmla="*/ 89902 h 113085"/>
                      <a:gd name="connsiteX12" fmla="*/ 55 w 312358"/>
                      <a:gd name="connsiteY12" fmla="*/ 92647 h 113085"/>
                      <a:gd name="connsiteX13" fmla="*/ 23906 w 312358"/>
                      <a:gd name="connsiteY13" fmla="*/ 113066 h 113085"/>
                      <a:gd name="connsiteX14" fmla="*/ 288492 w 312358"/>
                      <a:gd name="connsiteY14" fmla="*/ 113066 h 113085"/>
                      <a:gd name="connsiteX15" fmla="*/ 312343 w 312358"/>
                      <a:gd name="connsiteY15" fmla="*/ 92647 h 113085"/>
                      <a:gd name="connsiteX16" fmla="*/ 312343 w 312358"/>
                      <a:gd name="connsiteY16" fmla="*/ 89902 h 113085"/>
                      <a:gd name="connsiteX17" fmla="*/ 312343 w 312358"/>
                      <a:gd name="connsiteY17" fmla="*/ 60732 h 113085"/>
                      <a:gd name="connsiteX18" fmla="*/ 312343 w 312358"/>
                      <a:gd name="connsiteY18" fmla="*/ 58158 h 113085"/>
                      <a:gd name="connsiteX19" fmla="*/ 288492 w 312358"/>
                      <a:gd name="connsiteY19" fmla="*/ 37739 h 11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2358" h="113085">
                        <a:moveTo>
                          <a:pt x="288492" y="37739"/>
                        </a:moveTo>
                        <a:lnTo>
                          <a:pt x="264813" y="37739"/>
                        </a:lnTo>
                        <a:lnTo>
                          <a:pt x="264813" y="23154"/>
                        </a:lnTo>
                        <a:cubicBezTo>
                          <a:pt x="264531" y="10144"/>
                          <a:pt x="253803" y="-202"/>
                          <a:pt x="240791" y="-10"/>
                        </a:cubicBezTo>
                        <a:lnTo>
                          <a:pt x="71607" y="-10"/>
                        </a:lnTo>
                        <a:cubicBezTo>
                          <a:pt x="58532" y="-297"/>
                          <a:pt x="47700" y="10069"/>
                          <a:pt x="47413" y="23143"/>
                        </a:cubicBezTo>
                        <a:cubicBezTo>
                          <a:pt x="47413" y="23147"/>
                          <a:pt x="47413" y="23150"/>
                          <a:pt x="47413" y="23154"/>
                        </a:cubicBezTo>
                        <a:lnTo>
                          <a:pt x="47413" y="37739"/>
                        </a:lnTo>
                        <a:lnTo>
                          <a:pt x="23906" y="37739"/>
                        </a:lnTo>
                        <a:cubicBezTo>
                          <a:pt x="11937" y="37538"/>
                          <a:pt x="1702" y="46302"/>
                          <a:pt x="55" y="58158"/>
                        </a:cubicBezTo>
                        <a:cubicBezTo>
                          <a:pt x="-29" y="59014"/>
                          <a:pt x="-29" y="59876"/>
                          <a:pt x="55" y="60732"/>
                        </a:cubicBezTo>
                        <a:lnTo>
                          <a:pt x="55" y="89902"/>
                        </a:lnTo>
                        <a:cubicBezTo>
                          <a:pt x="-39" y="90814"/>
                          <a:pt x="-39" y="91734"/>
                          <a:pt x="55" y="92647"/>
                        </a:cubicBezTo>
                        <a:cubicBezTo>
                          <a:pt x="1701" y="104503"/>
                          <a:pt x="11937" y="113266"/>
                          <a:pt x="23906" y="113066"/>
                        </a:cubicBezTo>
                        <a:lnTo>
                          <a:pt x="288492" y="113066"/>
                        </a:lnTo>
                        <a:cubicBezTo>
                          <a:pt x="300433" y="113190"/>
                          <a:pt x="310625" y="104465"/>
                          <a:pt x="312343" y="92647"/>
                        </a:cubicBezTo>
                        <a:cubicBezTo>
                          <a:pt x="312343" y="91789"/>
                          <a:pt x="312343" y="90931"/>
                          <a:pt x="312343" y="89902"/>
                        </a:cubicBezTo>
                        <a:lnTo>
                          <a:pt x="312343" y="60732"/>
                        </a:lnTo>
                        <a:cubicBezTo>
                          <a:pt x="312343" y="59874"/>
                          <a:pt x="312343" y="59016"/>
                          <a:pt x="312343" y="58158"/>
                        </a:cubicBezTo>
                        <a:cubicBezTo>
                          <a:pt x="310697" y="46302"/>
                          <a:pt x="300461" y="37538"/>
                          <a:pt x="288492" y="37739"/>
                        </a:cubicBez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89" name="Freeform 88">
                    <a:extLst>
                      <a:ext uri="{FF2B5EF4-FFF2-40B4-BE49-F238E27FC236}">
                        <a16:creationId xmlns:a16="http://schemas.microsoft.com/office/drawing/2014/main" id="{67D7A97F-2B11-0F46-A64C-A3B631B3BC0F}"/>
                      </a:ext>
                    </a:extLst>
                  </p:cNvPr>
                  <p:cNvSpPr/>
                  <p:nvPr/>
                </p:nvSpPr>
                <p:spPr>
                  <a:xfrm>
                    <a:off x="8297582" y="3949078"/>
                    <a:ext cx="282946" cy="39464"/>
                  </a:xfrm>
                  <a:custGeom>
                    <a:avLst/>
                    <a:gdLst>
                      <a:gd name="connsiteX0" fmla="*/ 263729 w 282946"/>
                      <a:gd name="connsiteY0" fmla="*/ 0 h 39464"/>
                      <a:gd name="connsiteX1" fmla="*/ 282946 w 282946"/>
                      <a:gd name="connsiteY1" fmla="*/ 19218 h 39464"/>
                      <a:gd name="connsiteX2" fmla="*/ 282946 w 282946"/>
                      <a:gd name="connsiteY2" fmla="*/ 20247 h 39464"/>
                      <a:gd name="connsiteX3" fmla="*/ 263729 w 282946"/>
                      <a:gd name="connsiteY3" fmla="*/ 39465 h 39464"/>
                      <a:gd name="connsiteX4" fmla="*/ 19218 w 282946"/>
                      <a:gd name="connsiteY4" fmla="*/ 39465 h 39464"/>
                      <a:gd name="connsiteX5" fmla="*/ 0 w 282946"/>
                      <a:gd name="connsiteY5" fmla="*/ 20247 h 39464"/>
                      <a:gd name="connsiteX6" fmla="*/ 0 w 282946"/>
                      <a:gd name="connsiteY6" fmla="*/ 19218 h 39464"/>
                      <a:gd name="connsiteX7" fmla="*/ 19218 w 282946"/>
                      <a:gd name="connsiteY7" fmla="*/ 0 h 39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946" h="39464">
                        <a:moveTo>
                          <a:pt x="263729" y="0"/>
                        </a:moveTo>
                        <a:cubicBezTo>
                          <a:pt x="274342" y="0"/>
                          <a:pt x="282946" y="8604"/>
                          <a:pt x="282946" y="19218"/>
                        </a:cubicBezTo>
                        <a:lnTo>
                          <a:pt x="282946" y="20247"/>
                        </a:lnTo>
                        <a:cubicBezTo>
                          <a:pt x="282946" y="30861"/>
                          <a:pt x="274342" y="39465"/>
                          <a:pt x="263729" y="39465"/>
                        </a:cubicBezTo>
                        <a:lnTo>
                          <a:pt x="19218" y="39465"/>
                        </a:lnTo>
                        <a:cubicBezTo>
                          <a:pt x="8604" y="39465"/>
                          <a:pt x="0" y="30861"/>
                          <a:pt x="0" y="20247"/>
                        </a:cubicBezTo>
                        <a:lnTo>
                          <a:pt x="0" y="19218"/>
                        </a:lnTo>
                        <a:cubicBezTo>
                          <a:pt x="0" y="8604"/>
                          <a:pt x="8604" y="0"/>
                          <a:pt x="19218"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0" name="Freeform 89">
                    <a:extLst>
                      <a:ext uri="{FF2B5EF4-FFF2-40B4-BE49-F238E27FC236}">
                        <a16:creationId xmlns:a16="http://schemas.microsoft.com/office/drawing/2014/main" id="{82E9CD57-7948-4944-B18B-41DB1000BDA6}"/>
                      </a:ext>
                    </a:extLst>
                  </p:cNvPr>
                  <p:cNvSpPr/>
                  <p:nvPr/>
                </p:nvSpPr>
                <p:spPr>
                  <a:xfrm>
                    <a:off x="8348543" y="3901720"/>
                    <a:ext cx="181023" cy="26424"/>
                  </a:xfrm>
                  <a:custGeom>
                    <a:avLst/>
                    <a:gdLst>
                      <a:gd name="connsiteX0" fmla="*/ 168155 w 181023"/>
                      <a:gd name="connsiteY0" fmla="*/ 0 h 26424"/>
                      <a:gd name="connsiteX1" fmla="*/ 181024 w 181023"/>
                      <a:gd name="connsiteY1" fmla="*/ 12869 h 26424"/>
                      <a:gd name="connsiteX2" fmla="*/ 181024 w 181023"/>
                      <a:gd name="connsiteY2" fmla="*/ 13555 h 26424"/>
                      <a:gd name="connsiteX3" fmla="*/ 168155 w 181023"/>
                      <a:gd name="connsiteY3" fmla="*/ 26424 h 26424"/>
                      <a:gd name="connsiteX4" fmla="*/ 12869 w 181023"/>
                      <a:gd name="connsiteY4" fmla="*/ 26424 h 26424"/>
                      <a:gd name="connsiteX5" fmla="*/ 0 w 181023"/>
                      <a:gd name="connsiteY5" fmla="*/ 13555 h 26424"/>
                      <a:gd name="connsiteX6" fmla="*/ 0 w 181023"/>
                      <a:gd name="connsiteY6" fmla="*/ 12869 h 26424"/>
                      <a:gd name="connsiteX7" fmla="*/ 12869 w 181023"/>
                      <a:gd name="connsiteY7" fmla="*/ 0 h 26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023" h="26424">
                        <a:moveTo>
                          <a:pt x="168155" y="0"/>
                        </a:moveTo>
                        <a:cubicBezTo>
                          <a:pt x="175263" y="0"/>
                          <a:pt x="181024" y="5762"/>
                          <a:pt x="181024" y="12869"/>
                        </a:cubicBezTo>
                        <a:lnTo>
                          <a:pt x="181024" y="13555"/>
                        </a:lnTo>
                        <a:cubicBezTo>
                          <a:pt x="181024" y="20663"/>
                          <a:pt x="175263" y="26424"/>
                          <a:pt x="168155" y="26424"/>
                        </a:cubicBezTo>
                        <a:lnTo>
                          <a:pt x="12869" y="26424"/>
                        </a:lnTo>
                        <a:cubicBezTo>
                          <a:pt x="5762" y="26424"/>
                          <a:pt x="0" y="20663"/>
                          <a:pt x="0" y="13555"/>
                        </a:cubicBezTo>
                        <a:lnTo>
                          <a:pt x="0" y="12869"/>
                        </a:lnTo>
                        <a:cubicBezTo>
                          <a:pt x="0" y="5762"/>
                          <a:pt x="5762" y="0"/>
                          <a:pt x="12869" y="0"/>
                        </a:cubicBezTo>
                        <a:close/>
                      </a:path>
                    </a:pathLst>
                  </a:custGeom>
                  <a:solidFill>
                    <a:schemeClr val="bg1">
                      <a:lumMod val="85000"/>
                    </a:schemeClr>
                  </a:solidFill>
                  <a:ln w="17159" cap="flat">
                    <a:noFill/>
                    <a:prstDash val="solid"/>
                    <a:miter/>
                  </a:ln>
                </p:spPr>
                <p:txBody>
                  <a:bodyPr rtlCol="0" anchor="ctr"/>
                  <a:lstStyle/>
                  <a:p>
                    <a:endParaRPr lang="en-VN"/>
                  </a:p>
                </p:txBody>
              </p:sp>
              <p:sp>
                <p:nvSpPr>
                  <p:cNvPr id="91" name="Freeform 90">
                    <a:extLst>
                      <a:ext uri="{FF2B5EF4-FFF2-40B4-BE49-F238E27FC236}">
                        <a16:creationId xmlns:a16="http://schemas.microsoft.com/office/drawing/2014/main" id="{1136866B-C0CC-9B47-BBD9-B765DDEDB0D1}"/>
                      </a:ext>
                    </a:extLst>
                  </p:cNvPr>
                  <p:cNvSpPr/>
                  <p:nvPr/>
                </p:nvSpPr>
                <p:spPr>
                  <a:xfrm>
                    <a:off x="8346999" y="4225505"/>
                    <a:ext cx="324470" cy="19904"/>
                  </a:xfrm>
                  <a:custGeom>
                    <a:avLst/>
                    <a:gdLst>
                      <a:gd name="connsiteX0" fmla="*/ 314690 w 324470"/>
                      <a:gd name="connsiteY0" fmla="*/ 0 h 19904"/>
                      <a:gd name="connsiteX1" fmla="*/ 324471 w 324470"/>
                      <a:gd name="connsiteY1" fmla="*/ 9781 h 19904"/>
                      <a:gd name="connsiteX2" fmla="*/ 324471 w 324470"/>
                      <a:gd name="connsiteY2" fmla="*/ 10124 h 19904"/>
                      <a:gd name="connsiteX3" fmla="*/ 314690 w 324470"/>
                      <a:gd name="connsiteY3" fmla="*/ 19904 h 19904"/>
                      <a:gd name="connsiteX4" fmla="*/ 9781 w 324470"/>
                      <a:gd name="connsiteY4" fmla="*/ 19904 h 19904"/>
                      <a:gd name="connsiteX5" fmla="*/ 0 w 324470"/>
                      <a:gd name="connsiteY5" fmla="*/ 10124 h 19904"/>
                      <a:gd name="connsiteX6" fmla="*/ 0 w 324470"/>
                      <a:gd name="connsiteY6" fmla="*/ 9781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1"/>
                        </a:cubicBezTo>
                        <a:lnTo>
                          <a:pt x="324471" y="10124"/>
                        </a:lnTo>
                        <a:cubicBezTo>
                          <a:pt x="324471" y="15525"/>
                          <a:pt x="320092" y="19904"/>
                          <a:pt x="314690" y="19904"/>
                        </a:cubicBezTo>
                        <a:lnTo>
                          <a:pt x="9781" y="19904"/>
                        </a:lnTo>
                        <a:cubicBezTo>
                          <a:pt x="4379" y="19904"/>
                          <a:pt x="0" y="15526"/>
                          <a:pt x="0" y="10124"/>
                        </a:cubicBezTo>
                        <a:lnTo>
                          <a:pt x="0" y="9781"/>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2" name="Freeform 91">
                    <a:extLst>
                      <a:ext uri="{FF2B5EF4-FFF2-40B4-BE49-F238E27FC236}">
                        <a16:creationId xmlns:a16="http://schemas.microsoft.com/office/drawing/2014/main" id="{A9DC6C45-FFD3-5A40-8BDC-7C4C4DD42AFF}"/>
                      </a:ext>
                    </a:extLst>
                  </p:cNvPr>
                  <p:cNvSpPr/>
                  <p:nvPr/>
                </p:nvSpPr>
                <p:spPr>
                  <a:xfrm>
                    <a:off x="8206641" y="4152580"/>
                    <a:ext cx="99177" cy="97289"/>
                  </a:xfrm>
                  <a:custGeom>
                    <a:avLst/>
                    <a:gdLst>
                      <a:gd name="connsiteX0" fmla="*/ -16 w 99177"/>
                      <a:gd name="connsiteY0" fmla="*/ 97274 h 97289"/>
                      <a:gd name="connsiteX1" fmla="*/ 99161 w 99177"/>
                      <a:gd name="connsiteY1" fmla="*/ 97274 h 97289"/>
                      <a:gd name="connsiteX2" fmla="*/ 99161 w 99177"/>
                      <a:gd name="connsiteY2" fmla="*/ -16 h 97289"/>
                      <a:gd name="connsiteX3" fmla="*/ -16 w 99177"/>
                      <a:gd name="connsiteY3" fmla="*/ -16 h 97289"/>
                      <a:gd name="connsiteX4" fmla="*/ 11824 w 99177"/>
                      <a:gd name="connsiteY4" fmla="*/ 11481 h 97289"/>
                      <a:gd name="connsiteX5" fmla="*/ 87151 w 99177"/>
                      <a:gd name="connsiteY5" fmla="*/ 11481 h 97289"/>
                      <a:gd name="connsiteX6" fmla="*/ 87151 w 99177"/>
                      <a:gd name="connsiteY6" fmla="*/ 85778 h 97289"/>
                      <a:gd name="connsiteX7" fmla="*/ 11824 w 99177"/>
                      <a:gd name="connsiteY7" fmla="*/ 85778 h 9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289">
                        <a:moveTo>
                          <a:pt x="-16" y="97274"/>
                        </a:moveTo>
                        <a:lnTo>
                          <a:pt x="99161" y="97274"/>
                        </a:lnTo>
                        <a:lnTo>
                          <a:pt x="99161" y="-16"/>
                        </a:lnTo>
                        <a:lnTo>
                          <a:pt x="-16" y="-16"/>
                        </a:lnTo>
                        <a:close/>
                        <a:moveTo>
                          <a:pt x="11824" y="11481"/>
                        </a:moveTo>
                        <a:lnTo>
                          <a:pt x="87151" y="11481"/>
                        </a:lnTo>
                        <a:lnTo>
                          <a:pt x="87151" y="85778"/>
                        </a:lnTo>
                        <a:lnTo>
                          <a:pt x="11824" y="85778"/>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3" name="Freeform 92">
                    <a:extLst>
                      <a:ext uri="{FF2B5EF4-FFF2-40B4-BE49-F238E27FC236}">
                        <a16:creationId xmlns:a16="http://schemas.microsoft.com/office/drawing/2014/main" id="{E1F01446-DCC5-D842-A012-CEDA1ECB9FF8}"/>
                      </a:ext>
                    </a:extLst>
                  </p:cNvPr>
                  <p:cNvSpPr/>
                  <p:nvPr/>
                </p:nvSpPr>
                <p:spPr>
                  <a:xfrm>
                    <a:off x="8346999" y="4388169"/>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4" name="Freeform 93">
                    <a:extLst>
                      <a:ext uri="{FF2B5EF4-FFF2-40B4-BE49-F238E27FC236}">
                        <a16:creationId xmlns:a16="http://schemas.microsoft.com/office/drawing/2014/main" id="{EF346F01-9962-F046-9A2C-460DBDE4246C}"/>
                      </a:ext>
                    </a:extLst>
                  </p:cNvPr>
                  <p:cNvSpPr/>
                  <p:nvPr/>
                </p:nvSpPr>
                <p:spPr>
                  <a:xfrm>
                    <a:off x="8206641" y="4315245"/>
                    <a:ext cx="99177" cy="97118"/>
                  </a:xfrm>
                  <a:custGeom>
                    <a:avLst/>
                    <a:gdLst>
                      <a:gd name="connsiteX0" fmla="*/ -16 w 99177"/>
                      <a:gd name="connsiteY0" fmla="*/ 97102 h 97118"/>
                      <a:gd name="connsiteX1" fmla="*/ 99161 w 99177"/>
                      <a:gd name="connsiteY1" fmla="*/ 97102 h 97118"/>
                      <a:gd name="connsiteX2" fmla="*/ 99161 w 99177"/>
                      <a:gd name="connsiteY2" fmla="*/ -16 h 97118"/>
                      <a:gd name="connsiteX3" fmla="*/ -16 w 99177"/>
                      <a:gd name="connsiteY3" fmla="*/ -16 h 97118"/>
                      <a:gd name="connsiteX4" fmla="*/ 11824 w 99177"/>
                      <a:gd name="connsiteY4" fmla="*/ 11309 h 97118"/>
                      <a:gd name="connsiteX5" fmla="*/ 87151 w 99177"/>
                      <a:gd name="connsiteY5" fmla="*/ 11309 h 97118"/>
                      <a:gd name="connsiteX6" fmla="*/ 87151 w 99177"/>
                      <a:gd name="connsiteY6" fmla="*/ 84576 h 97118"/>
                      <a:gd name="connsiteX7" fmla="*/ 11824 w 99177"/>
                      <a:gd name="connsiteY7" fmla="*/ 84576 h 9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7118">
                        <a:moveTo>
                          <a:pt x="-16" y="97102"/>
                        </a:moveTo>
                        <a:lnTo>
                          <a:pt x="99161" y="97102"/>
                        </a:lnTo>
                        <a:lnTo>
                          <a:pt x="99161" y="-16"/>
                        </a:lnTo>
                        <a:lnTo>
                          <a:pt x="-16" y="-16"/>
                        </a:lnTo>
                        <a:close/>
                        <a:moveTo>
                          <a:pt x="11824" y="11309"/>
                        </a:moveTo>
                        <a:lnTo>
                          <a:pt x="87151" y="11309"/>
                        </a:lnTo>
                        <a:lnTo>
                          <a:pt x="87151" y="84576"/>
                        </a:lnTo>
                        <a:lnTo>
                          <a:pt x="11824" y="84576"/>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5" name="Freeform 94">
                    <a:extLst>
                      <a:ext uri="{FF2B5EF4-FFF2-40B4-BE49-F238E27FC236}">
                        <a16:creationId xmlns:a16="http://schemas.microsoft.com/office/drawing/2014/main" id="{66178F14-97D4-2F4C-B03A-EFB95060D3DB}"/>
                      </a:ext>
                    </a:extLst>
                  </p:cNvPr>
                  <p:cNvSpPr/>
                  <p:nvPr/>
                </p:nvSpPr>
                <p:spPr>
                  <a:xfrm>
                    <a:off x="8346999" y="4550661"/>
                    <a:ext cx="324470" cy="19904"/>
                  </a:xfrm>
                  <a:custGeom>
                    <a:avLst/>
                    <a:gdLst>
                      <a:gd name="connsiteX0" fmla="*/ 314690 w 324470"/>
                      <a:gd name="connsiteY0" fmla="*/ 0 h 19904"/>
                      <a:gd name="connsiteX1" fmla="*/ 324471 w 324470"/>
                      <a:gd name="connsiteY1" fmla="*/ 9780 h 19904"/>
                      <a:gd name="connsiteX2" fmla="*/ 324471 w 324470"/>
                      <a:gd name="connsiteY2" fmla="*/ 10123 h 19904"/>
                      <a:gd name="connsiteX3" fmla="*/ 314690 w 324470"/>
                      <a:gd name="connsiteY3" fmla="*/ 19904 h 19904"/>
                      <a:gd name="connsiteX4" fmla="*/ 9781 w 324470"/>
                      <a:gd name="connsiteY4" fmla="*/ 19904 h 19904"/>
                      <a:gd name="connsiteX5" fmla="*/ 0 w 324470"/>
                      <a:gd name="connsiteY5" fmla="*/ 10123 h 19904"/>
                      <a:gd name="connsiteX6" fmla="*/ 0 w 324470"/>
                      <a:gd name="connsiteY6" fmla="*/ 9780 h 19904"/>
                      <a:gd name="connsiteX7" fmla="*/ 9781 w 324470"/>
                      <a:gd name="connsiteY7" fmla="*/ 0 h 1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4470" h="19904">
                        <a:moveTo>
                          <a:pt x="314690" y="0"/>
                        </a:moveTo>
                        <a:cubicBezTo>
                          <a:pt x="320091" y="0"/>
                          <a:pt x="324471" y="4379"/>
                          <a:pt x="324471" y="9780"/>
                        </a:cubicBezTo>
                        <a:lnTo>
                          <a:pt x="324471" y="10123"/>
                        </a:lnTo>
                        <a:cubicBezTo>
                          <a:pt x="324471" y="15525"/>
                          <a:pt x="320092" y="19904"/>
                          <a:pt x="314690" y="19904"/>
                        </a:cubicBezTo>
                        <a:lnTo>
                          <a:pt x="9781" y="19904"/>
                        </a:lnTo>
                        <a:cubicBezTo>
                          <a:pt x="4379" y="19904"/>
                          <a:pt x="0" y="15525"/>
                          <a:pt x="0" y="10123"/>
                        </a:cubicBezTo>
                        <a:lnTo>
                          <a:pt x="0" y="9780"/>
                        </a:lnTo>
                        <a:cubicBezTo>
                          <a:pt x="0" y="4379"/>
                          <a:pt x="4379" y="0"/>
                          <a:pt x="9781" y="0"/>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6" name="Freeform 95">
                    <a:extLst>
                      <a:ext uri="{FF2B5EF4-FFF2-40B4-BE49-F238E27FC236}">
                        <a16:creationId xmlns:a16="http://schemas.microsoft.com/office/drawing/2014/main" id="{5957F826-0CB7-AC42-86A8-97252E3BE6D3}"/>
                      </a:ext>
                    </a:extLst>
                  </p:cNvPr>
                  <p:cNvSpPr/>
                  <p:nvPr/>
                </p:nvSpPr>
                <p:spPr>
                  <a:xfrm>
                    <a:off x="8206641" y="4478595"/>
                    <a:ext cx="99177" cy="96259"/>
                  </a:xfrm>
                  <a:custGeom>
                    <a:avLst/>
                    <a:gdLst>
                      <a:gd name="connsiteX0" fmla="*/ -16 w 99177"/>
                      <a:gd name="connsiteY0" fmla="*/ 96244 h 96259"/>
                      <a:gd name="connsiteX1" fmla="*/ 99161 w 99177"/>
                      <a:gd name="connsiteY1" fmla="*/ 96244 h 96259"/>
                      <a:gd name="connsiteX2" fmla="*/ 99161 w 99177"/>
                      <a:gd name="connsiteY2" fmla="*/ -16 h 96259"/>
                      <a:gd name="connsiteX3" fmla="*/ -16 w 99177"/>
                      <a:gd name="connsiteY3" fmla="*/ -16 h 96259"/>
                      <a:gd name="connsiteX4" fmla="*/ 11824 w 99177"/>
                      <a:gd name="connsiteY4" fmla="*/ 10451 h 96259"/>
                      <a:gd name="connsiteX5" fmla="*/ 87151 w 99177"/>
                      <a:gd name="connsiteY5" fmla="*/ 10451 h 96259"/>
                      <a:gd name="connsiteX6" fmla="*/ 87151 w 99177"/>
                      <a:gd name="connsiteY6" fmla="*/ 83719 h 96259"/>
                      <a:gd name="connsiteX7" fmla="*/ 11824 w 99177"/>
                      <a:gd name="connsiteY7" fmla="*/ 83719 h 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177" h="96259">
                        <a:moveTo>
                          <a:pt x="-16" y="96244"/>
                        </a:moveTo>
                        <a:lnTo>
                          <a:pt x="99161" y="96244"/>
                        </a:lnTo>
                        <a:lnTo>
                          <a:pt x="99161" y="-16"/>
                        </a:lnTo>
                        <a:lnTo>
                          <a:pt x="-16" y="-16"/>
                        </a:lnTo>
                        <a:close/>
                        <a:moveTo>
                          <a:pt x="11824" y="10451"/>
                        </a:moveTo>
                        <a:lnTo>
                          <a:pt x="87151" y="10451"/>
                        </a:lnTo>
                        <a:lnTo>
                          <a:pt x="87151" y="83719"/>
                        </a:lnTo>
                        <a:lnTo>
                          <a:pt x="11824" y="83719"/>
                        </a:ln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97" name="Freeform 96">
                    <a:extLst>
                      <a:ext uri="{FF2B5EF4-FFF2-40B4-BE49-F238E27FC236}">
                        <a16:creationId xmlns:a16="http://schemas.microsoft.com/office/drawing/2014/main" id="{6783B9E4-9232-824D-944B-86D38BAF3C2A}"/>
                      </a:ext>
                    </a:extLst>
                  </p:cNvPr>
                  <p:cNvSpPr/>
                  <p:nvPr/>
                </p:nvSpPr>
                <p:spPr>
                  <a:xfrm>
                    <a:off x="8196678" y="4419258"/>
                    <a:ext cx="118448" cy="152508"/>
                  </a:xfrm>
                  <a:custGeom>
                    <a:avLst/>
                    <a:gdLst>
                      <a:gd name="connsiteX0" fmla="*/ 112556 w 118448"/>
                      <a:gd name="connsiteY0" fmla="*/ 638 h 152508"/>
                      <a:gd name="connsiteX1" fmla="*/ 99715 w 118448"/>
                      <a:gd name="connsiteY1" fmla="*/ 6398 h 152508"/>
                      <a:gd name="connsiteX2" fmla="*/ 99687 w 118448"/>
                      <a:gd name="connsiteY2" fmla="*/ 6472 h 152508"/>
                      <a:gd name="connsiteX3" fmla="*/ 57992 w 118448"/>
                      <a:gd name="connsiteY3" fmla="*/ 118518 h 152508"/>
                      <a:gd name="connsiteX4" fmla="*/ 18699 w 118448"/>
                      <a:gd name="connsiteY4" fmla="*/ 42162 h 152508"/>
                      <a:gd name="connsiteX5" fmla="*/ 5315 w 118448"/>
                      <a:gd name="connsiteY5" fmla="*/ 37872 h 152508"/>
                      <a:gd name="connsiteX6" fmla="*/ 1025 w 118448"/>
                      <a:gd name="connsiteY6" fmla="*/ 51256 h 152508"/>
                      <a:gd name="connsiteX7" fmla="*/ 50613 w 118448"/>
                      <a:gd name="connsiteY7" fmla="*/ 147173 h 152508"/>
                      <a:gd name="connsiteX8" fmla="*/ 59536 w 118448"/>
                      <a:gd name="connsiteY8" fmla="*/ 152492 h 152508"/>
                      <a:gd name="connsiteX9" fmla="*/ 59536 w 118448"/>
                      <a:gd name="connsiteY9" fmla="*/ 152492 h 152508"/>
                      <a:gd name="connsiteX10" fmla="*/ 68287 w 118448"/>
                      <a:gd name="connsiteY10" fmla="*/ 145972 h 152508"/>
                      <a:gd name="connsiteX11" fmla="*/ 117876 w 118448"/>
                      <a:gd name="connsiteY11" fmla="*/ 12992 h 152508"/>
                      <a:gd name="connsiteX12" fmla="*/ 112556 w 118448"/>
                      <a:gd name="connsiteY12" fmla="*/ 638 h 152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448" h="152508">
                        <a:moveTo>
                          <a:pt x="112556" y="638"/>
                        </a:moveTo>
                        <a:cubicBezTo>
                          <a:pt x="107420" y="-1317"/>
                          <a:pt x="101671" y="1262"/>
                          <a:pt x="99715" y="6398"/>
                        </a:cubicBezTo>
                        <a:cubicBezTo>
                          <a:pt x="99706" y="6423"/>
                          <a:pt x="99697" y="6447"/>
                          <a:pt x="99687" y="6472"/>
                        </a:cubicBezTo>
                        <a:lnTo>
                          <a:pt x="57992" y="118518"/>
                        </a:lnTo>
                        <a:lnTo>
                          <a:pt x="18699" y="42162"/>
                        </a:lnTo>
                        <a:cubicBezTo>
                          <a:pt x="16182" y="37288"/>
                          <a:pt x="10196" y="35369"/>
                          <a:pt x="5315" y="37872"/>
                        </a:cubicBezTo>
                        <a:cubicBezTo>
                          <a:pt x="517" y="40453"/>
                          <a:pt x="-1379" y="46367"/>
                          <a:pt x="1025" y="51256"/>
                        </a:cubicBezTo>
                        <a:lnTo>
                          <a:pt x="50613" y="147173"/>
                        </a:lnTo>
                        <a:cubicBezTo>
                          <a:pt x="52382" y="150453"/>
                          <a:pt x="55809" y="152496"/>
                          <a:pt x="59536" y="152492"/>
                        </a:cubicBezTo>
                        <a:lnTo>
                          <a:pt x="59536" y="152492"/>
                        </a:lnTo>
                        <a:cubicBezTo>
                          <a:pt x="63475" y="152212"/>
                          <a:pt x="66892" y="149666"/>
                          <a:pt x="68287" y="145972"/>
                        </a:cubicBezTo>
                        <a:lnTo>
                          <a:pt x="117876" y="12992"/>
                        </a:lnTo>
                        <a:cubicBezTo>
                          <a:pt x="119575" y="8118"/>
                          <a:pt x="117265" y="2753"/>
                          <a:pt x="112556" y="638"/>
                        </a:cubicBezTo>
                        <a:close/>
                      </a:path>
                    </a:pathLst>
                  </a:custGeom>
                  <a:solidFill>
                    <a:srgbClr val="933030"/>
                  </a:solidFill>
                  <a:ln w="17159"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965ECF0E-D00F-5A40-B6F8-65553E437E8A}"/>
                      </a:ext>
                    </a:extLst>
                  </p:cNvPr>
                  <p:cNvSpPr/>
                  <p:nvPr/>
                </p:nvSpPr>
                <p:spPr>
                  <a:xfrm>
                    <a:off x="8196678" y="4287137"/>
                    <a:ext cx="118606" cy="152851"/>
                  </a:xfrm>
                  <a:custGeom>
                    <a:avLst/>
                    <a:gdLst>
                      <a:gd name="connsiteX0" fmla="*/ 112556 w 118606"/>
                      <a:gd name="connsiteY0" fmla="*/ 638 h 152851"/>
                      <a:gd name="connsiteX1" fmla="*/ 99715 w 118606"/>
                      <a:gd name="connsiteY1" fmla="*/ 6398 h 152851"/>
                      <a:gd name="connsiteX2" fmla="*/ 99687 w 118606"/>
                      <a:gd name="connsiteY2" fmla="*/ 6472 h 152851"/>
                      <a:gd name="connsiteX3" fmla="*/ 57992 w 118606"/>
                      <a:gd name="connsiteY3" fmla="*/ 118518 h 152851"/>
                      <a:gd name="connsiteX4" fmla="*/ 18699 w 118606"/>
                      <a:gd name="connsiteY4" fmla="*/ 42676 h 152851"/>
                      <a:gd name="connsiteX5" fmla="*/ 5597 w 118606"/>
                      <a:gd name="connsiteY5" fmla="*/ 38241 h 152851"/>
                      <a:gd name="connsiteX6" fmla="*/ 5315 w 118606"/>
                      <a:gd name="connsiteY6" fmla="*/ 38387 h 152851"/>
                      <a:gd name="connsiteX7" fmla="*/ 1025 w 118606"/>
                      <a:gd name="connsiteY7" fmla="*/ 51770 h 152851"/>
                      <a:gd name="connsiteX8" fmla="*/ 50613 w 118606"/>
                      <a:gd name="connsiteY8" fmla="*/ 147516 h 152851"/>
                      <a:gd name="connsiteX9" fmla="*/ 59536 w 118606"/>
                      <a:gd name="connsiteY9" fmla="*/ 152835 h 152851"/>
                      <a:gd name="connsiteX10" fmla="*/ 59536 w 118606"/>
                      <a:gd name="connsiteY10" fmla="*/ 152835 h 152851"/>
                      <a:gd name="connsiteX11" fmla="*/ 68287 w 118606"/>
                      <a:gd name="connsiteY11" fmla="*/ 146487 h 152851"/>
                      <a:gd name="connsiteX12" fmla="*/ 117876 w 118606"/>
                      <a:gd name="connsiteY12" fmla="*/ 13335 h 152851"/>
                      <a:gd name="connsiteX13" fmla="*/ 112556 w 118606"/>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606" h="152851">
                        <a:moveTo>
                          <a:pt x="112556" y="638"/>
                        </a:moveTo>
                        <a:cubicBezTo>
                          <a:pt x="107420" y="-1317"/>
                          <a:pt x="101671" y="1262"/>
                          <a:pt x="99715" y="6398"/>
                        </a:cubicBezTo>
                        <a:cubicBezTo>
                          <a:pt x="99706" y="6423"/>
                          <a:pt x="99697" y="6447"/>
                          <a:pt x="99687" y="6472"/>
                        </a:cubicBezTo>
                        <a:lnTo>
                          <a:pt x="57992" y="118518"/>
                        </a:lnTo>
                        <a:lnTo>
                          <a:pt x="18699" y="42676"/>
                        </a:lnTo>
                        <a:cubicBezTo>
                          <a:pt x="16305" y="37834"/>
                          <a:pt x="10440" y="35848"/>
                          <a:pt x="5597" y="38241"/>
                        </a:cubicBezTo>
                        <a:cubicBezTo>
                          <a:pt x="5502" y="38288"/>
                          <a:pt x="5408" y="38336"/>
                          <a:pt x="5315" y="38387"/>
                        </a:cubicBezTo>
                        <a:cubicBezTo>
                          <a:pt x="517" y="40967"/>
                          <a:pt x="-1379" y="46882"/>
                          <a:pt x="1025" y="51770"/>
                        </a:cubicBezTo>
                        <a:lnTo>
                          <a:pt x="50613" y="147516"/>
                        </a:lnTo>
                        <a:cubicBezTo>
                          <a:pt x="52382" y="150796"/>
                          <a:pt x="55809" y="152839"/>
                          <a:pt x="59536" y="152835"/>
                        </a:cubicBezTo>
                        <a:lnTo>
                          <a:pt x="59536" y="152835"/>
                        </a:lnTo>
                        <a:cubicBezTo>
                          <a:pt x="63448" y="152626"/>
                          <a:pt x="66874" y="150141"/>
                          <a:pt x="68287" y="146487"/>
                        </a:cubicBezTo>
                        <a:lnTo>
                          <a:pt x="117876" y="13335"/>
                        </a:lnTo>
                        <a:cubicBezTo>
                          <a:pt x="119886" y="8360"/>
                          <a:pt x="117512" y="2695"/>
                          <a:pt x="112556" y="638"/>
                        </a:cubicBezTo>
                        <a:close/>
                      </a:path>
                    </a:pathLst>
                  </a:custGeom>
                  <a:solidFill>
                    <a:srgbClr val="933030"/>
                  </a:solidFill>
                  <a:ln w="17159"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BECAD8D0-2E41-DF45-BBF4-AE09F0CC4AEF}"/>
                      </a:ext>
                    </a:extLst>
                  </p:cNvPr>
                  <p:cNvSpPr/>
                  <p:nvPr/>
                </p:nvSpPr>
                <p:spPr>
                  <a:xfrm>
                    <a:off x="8196678" y="4105427"/>
                    <a:ext cx="119355" cy="152851"/>
                  </a:xfrm>
                  <a:custGeom>
                    <a:avLst/>
                    <a:gdLst>
                      <a:gd name="connsiteX0" fmla="*/ 112556 w 119355"/>
                      <a:gd name="connsiteY0" fmla="*/ 638 h 152851"/>
                      <a:gd name="connsiteX1" fmla="*/ 99715 w 119355"/>
                      <a:gd name="connsiteY1" fmla="*/ 6398 h 152851"/>
                      <a:gd name="connsiteX2" fmla="*/ 99687 w 119355"/>
                      <a:gd name="connsiteY2" fmla="*/ 6472 h 152851"/>
                      <a:gd name="connsiteX3" fmla="*/ 57992 w 119355"/>
                      <a:gd name="connsiteY3" fmla="*/ 118346 h 152851"/>
                      <a:gd name="connsiteX4" fmla="*/ 18699 w 119355"/>
                      <a:gd name="connsiteY4" fmla="*/ 42505 h 152851"/>
                      <a:gd name="connsiteX5" fmla="*/ 5531 w 119355"/>
                      <a:gd name="connsiteY5" fmla="*/ 38273 h 152851"/>
                      <a:gd name="connsiteX6" fmla="*/ 5315 w 119355"/>
                      <a:gd name="connsiteY6" fmla="*/ 38387 h 152851"/>
                      <a:gd name="connsiteX7" fmla="*/ 1025 w 119355"/>
                      <a:gd name="connsiteY7" fmla="*/ 51771 h 152851"/>
                      <a:gd name="connsiteX8" fmla="*/ 50613 w 119355"/>
                      <a:gd name="connsiteY8" fmla="*/ 147516 h 152851"/>
                      <a:gd name="connsiteX9" fmla="*/ 59536 w 119355"/>
                      <a:gd name="connsiteY9" fmla="*/ 152835 h 152851"/>
                      <a:gd name="connsiteX10" fmla="*/ 59536 w 119355"/>
                      <a:gd name="connsiteY10" fmla="*/ 152835 h 152851"/>
                      <a:gd name="connsiteX11" fmla="*/ 68287 w 119355"/>
                      <a:gd name="connsiteY11" fmla="*/ 146487 h 152851"/>
                      <a:gd name="connsiteX12" fmla="*/ 118905 w 119355"/>
                      <a:gd name="connsiteY12" fmla="*/ 12820 h 152851"/>
                      <a:gd name="connsiteX13" fmla="*/ 112556 w 119355"/>
                      <a:gd name="connsiteY13" fmla="*/ 638 h 15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9355" h="152851">
                        <a:moveTo>
                          <a:pt x="112556" y="638"/>
                        </a:moveTo>
                        <a:cubicBezTo>
                          <a:pt x="107420" y="-1317"/>
                          <a:pt x="101671" y="1262"/>
                          <a:pt x="99715" y="6398"/>
                        </a:cubicBezTo>
                        <a:cubicBezTo>
                          <a:pt x="99706" y="6423"/>
                          <a:pt x="99697" y="6447"/>
                          <a:pt x="99687" y="6472"/>
                        </a:cubicBezTo>
                        <a:lnTo>
                          <a:pt x="57992" y="118346"/>
                        </a:lnTo>
                        <a:lnTo>
                          <a:pt x="18699" y="42505"/>
                        </a:lnTo>
                        <a:cubicBezTo>
                          <a:pt x="16231" y="37700"/>
                          <a:pt x="10335" y="35805"/>
                          <a:pt x="5531" y="38273"/>
                        </a:cubicBezTo>
                        <a:cubicBezTo>
                          <a:pt x="5458" y="38310"/>
                          <a:pt x="5387" y="38348"/>
                          <a:pt x="5315" y="38387"/>
                        </a:cubicBezTo>
                        <a:cubicBezTo>
                          <a:pt x="517" y="40968"/>
                          <a:pt x="-1379" y="46882"/>
                          <a:pt x="1025" y="51771"/>
                        </a:cubicBezTo>
                        <a:lnTo>
                          <a:pt x="50613" y="147516"/>
                        </a:lnTo>
                        <a:cubicBezTo>
                          <a:pt x="52382" y="150796"/>
                          <a:pt x="55809" y="152839"/>
                          <a:pt x="59536" y="152835"/>
                        </a:cubicBezTo>
                        <a:lnTo>
                          <a:pt x="59536" y="152835"/>
                        </a:lnTo>
                        <a:cubicBezTo>
                          <a:pt x="63448" y="152626"/>
                          <a:pt x="66874" y="150141"/>
                          <a:pt x="68287" y="146487"/>
                        </a:cubicBezTo>
                        <a:lnTo>
                          <a:pt x="118905" y="12820"/>
                        </a:lnTo>
                        <a:cubicBezTo>
                          <a:pt x="120477" y="7707"/>
                          <a:pt x="117648" y="2279"/>
                          <a:pt x="112556" y="638"/>
                        </a:cubicBezTo>
                        <a:close/>
                      </a:path>
                    </a:pathLst>
                  </a:custGeom>
                  <a:solidFill>
                    <a:srgbClr val="933030"/>
                  </a:solidFill>
                  <a:ln w="17159"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49666F78-9131-D141-9A07-A6CC9E40CF10}"/>
                      </a:ext>
                    </a:extLst>
                  </p:cNvPr>
                  <p:cNvSpPr/>
                  <p:nvPr/>
                </p:nvSpPr>
                <p:spPr>
                  <a:xfrm>
                    <a:off x="8778025" y="3820262"/>
                    <a:ext cx="62285" cy="52803"/>
                  </a:xfrm>
                  <a:custGeom>
                    <a:avLst/>
                    <a:gdLst>
                      <a:gd name="connsiteX0" fmla="*/ 62270 w 62285"/>
                      <a:gd name="connsiteY0" fmla="*/ 12637 h 52803"/>
                      <a:gd name="connsiteX1" fmla="*/ 34645 w 62285"/>
                      <a:gd name="connsiteY1" fmla="*/ 1827 h 52803"/>
                      <a:gd name="connsiteX2" fmla="*/ 9273 w 62285"/>
                      <a:gd name="connsiteY2" fmla="*/ 10871 h 52803"/>
                      <a:gd name="connsiteX3" fmla="*/ 9249 w 62285"/>
                      <a:gd name="connsiteY3" fmla="*/ 10921 h 52803"/>
                      <a:gd name="connsiteX4" fmla="*/ -16 w 62285"/>
                      <a:gd name="connsiteY4" fmla="*/ 34257 h 52803"/>
                      <a:gd name="connsiteX5" fmla="*/ 46484 w 62285"/>
                      <a:gd name="connsiteY5" fmla="*/ 52788 h 5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285" h="52803">
                        <a:moveTo>
                          <a:pt x="62270" y="12637"/>
                        </a:moveTo>
                        <a:lnTo>
                          <a:pt x="34645" y="1827"/>
                        </a:lnTo>
                        <a:cubicBezTo>
                          <a:pt x="25141" y="-2682"/>
                          <a:pt x="13782" y="1368"/>
                          <a:pt x="9273" y="10871"/>
                        </a:cubicBezTo>
                        <a:cubicBezTo>
                          <a:pt x="9265" y="10888"/>
                          <a:pt x="9257" y="10904"/>
                          <a:pt x="9249" y="10921"/>
                        </a:cubicBezTo>
                        <a:lnTo>
                          <a:pt x="-16" y="34257"/>
                        </a:lnTo>
                        <a:lnTo>
                          <a:pt x="46484" y="52788"/>
                        </a:lnTo>
                        <a:close/>
                      </a:path>
                    </a:pathLst>
                  </a:custGeom>
                  <a:solidFill>
                    <a:srgbClr val="933030"/>
                  </a:solidFill>
                  <a:ln w="17159"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6CE936C6-D737-6C41-9BAF-7C54181B8077}"/>
                      </a:ext>
                    </a:extLst>
                  </p:cNvPr>
                  <p:cNvSpPr/>
                  <p:nvPr/>
                </p:nvSpPr>
                <p:spPr>
                  <a:xfrm>
                    <a:off x="8824525" y="3832914"/>
                    <a:ext cx="51977" cy="57310"/>
                  </a:xfrm>
                  <a:custGeom>
                    <a:avLst/>
                    <a:gdLst>
                      <a:gd name="connsiteX0" fmla="*/ 51117 w 51977"/>
                      <a:gd name="connsiteY0" fmla="*/ 33272 h 57310"/>
                      <a:gd name="connsiteX1" fmla="*/ 38076 w 51977"/>
                      <a:gd name="connsiteY1" fmla="*/ 8735 h 57310"/>
                      <a:gd name="connsiteX2" fmla="*/ 15770 w 51977"/>
                      <a:gd name="connsiteY2" fmla="*/ -16 h 57310"/>
                      <a:gd name="connsiteX3" fmla="*/ -16 w 51977"/>
                      <a:gd name="connsiteY3" fmla="*/ 40136 h 57310"/>
                      <a:gd name="connsiteX4" fmla="*/ 41851 w 51977"/>
                      <a:gd name="connsiteY4" fmla="*/ 57294 h 57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77" h="57310">
                        <a:moveTo>
                          <a:pt x="51117" y="33272"/>
                        </a:moveTo>
                        <a:cubicBezTo>
                          <a:pt x="54242" y="22900"/>
                          <a:pt x="48421" y="11948"/>
                          <a:pt x="38076" y="8735"/>
                        </a:cubicBezTo>
                        <a:lnTo>
                          <a:pt x="15770" y="-16"/>
                        </a:lnTo>
                        <a:lnTo>
                          <a:pt x="-16" y="40136"/>
                        </a:lnTo>
                        <a:lnTo>
                          <a:pt x="41851" y="57294"/>
                        </a:lnTo>
                        <a:close/>
                      </a:path>
                    </a:pathLst>
                  </a:custGeom>
                  <a:solidFill>
                    <a:srgbClr val="722326"/>
                  </a:solidFill>
                  <a:ln w="17159" cap="flat">
                    <a:noFill/>
                    <a:prstDash val="solid"/>
                    <a:miter/>
                  </a:ln>
                </p:spPr>
                <p:txBody>
                  <a:bodyPr rtlCol="0" anchor="ctr"/>
                  <a:lstStyle/>
                  <a:p>
                    <a:endParaRPr lang="en-VN"/>
                  </a:p>
                </p:txBody>
              </p:sp>
              <p:sp>
                <p:nvSpPr>
                  <p:cNvPr id="102" name="Freeform 101">
                    <a:extLst>
                      <a:ext uri="{FF2B5EF4-FFF2-40B4-BE49-F238E27FC236}">
                        <a16:creationId xmlns:a16="http://schemas.microsoft.com/office/drawing/2014/main" id="{99473784-07F4-8C46-8DFC-F35D0B94400A}"/>
                      </a:ext>
                    </a:extLst>
                  </p:cNvPr>
                  <p:cNvSpPr/>
                  <p:nvPr/>
                </p:nvSpPr>
                <p:spPr>
                  <a:xfrm>
                    <a:off x="8480836" y="4608658"/>
                    <a:ext cx="1372" cy="4289"/>
                  </a:xfrm>
                  <a:custGeom>
                    <a:avLst/>
                    <a:gdLst>
                      <a:gd name="connsiteX0" fmla="*/ 1373 w 1372"/>
                      <a:gd name="connsiteY0" fmla="*/ 0 h 4289"/>
                      <a:gd name="connsiteX1" fmla="*/ 0 w 1372"/>
                      <a:gd name="connsiteY1" fmla="*/ 3432 h 4289"/>
                      <a:gd name="connsiteX2" fmla="*/ 1201 w 1372"/>
                      <a:gd name="connsiteY2" fmla="*/ 4290 h 4289"/>
                      <a:gd name="connsiteX3" fmla="*/ 1373 w 1372"/>
                      <a:gd name="connsiteY3" fmla="*/ 0 h 4289"/>
                    </a:gdLst>
                    <a:ahLst/>
                    <a:cxnLst>
                      <a:cxn ang="0">
                        <a:pos x="connsiteX0" y="connsiteY0"/>
                      </a:cxn>
                      <a:cxn ang="0">
                        <a:pos x="connsiteX1" y="connsiteY1"/>
                      </a:cxn>
                      <a:cxn ang="0">
                        <a:pos x="connsiteX2" y="connsiteY2"/>
                      </a:cxn>
                      <a:cxn ang="0">
                        <a:pos x="connsiteX3" y="connsiteY3"/>
                      </a:cxn>
                    </a:cxnLst>
                    <a:rect l="l" t="t" r="r" b="b"/>
                    <a:pathLst>
                      <a:path w="1372" h="4289">
                        <a:moveTo>
                          <a:pt x="1373" y="0"/>
                        </a:moveTo>
                        <a:lnTo>
                          <a:pt x="0" y="3432"/>
                        </a:lnTo>
                        <a:lnTo>
                          <a:pt x="1201" y="4290"/>
                        </a:lnTo>
                        <a:lnTo>
                          <a:pt x="1373" y="0"/>
                        </a:lnTo>
                        <a:close/>
                      </a:path>
                    </a:pathLst>
                  </a:custGeom>
                  <a:solidFill>
                    <a:srgbClr val="EA5F21"/>
                  </a:solidFill>
                  <a:ln w="17159"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717E139C-1C63-D146-B886-6240FD15054D}"/>
                      </a:ext>
                    </a:extLst>
                  </p:cNvPr>
                  <p:cNvSpPr/>
                  <p:nvPr/>
                </p:nvSpPr>
                <p:spPr>
                  <a:xfrm>
                    <a:off x="8564914" y="4659791"/>
                    <a:ext cx="2744" cy="3603"/>
                  </a:xfrm>
                  <a:custGeom>
                    <a:avLst/>
                    <a:gdLst>
                      <a:gd name="connsiteX0" fmla="*/ 2745 w 2744"/>
                      <a:gd name="connsiteY0" fmla="*/ 0 h 3603"/>
                      <a:gd name="connsiteX1" fmla="*/ 0 w 2744"/>
                      <a:gd name="connsiteY1" fmla="*/ 2745 h 3603"/>
                      <a:gd name="connsiteX2" fmla="*/ 1372 w 2744"/>
                      <a:gd name="connsiteY2" fmla="*/ 3603 h 3603"/>
                      <a:gd name="connsiteX3" fmla="*/ 2745 w 2744"/>
                      <a:gd name="connsiteY3" fmla="*/ 0 h 3603"/>
                    </a:gdLst>
                    <a:ahLst/>
                    <a:cxnLst>
                      <a:cxn ang="0">
                        <a:pos x="connsiteX0" y="connsiteY0"/>
                      </a:cxn>
                      <a:cxn ang="0">
                        <a:pos x="connsiteX1" y="connsiteY1"/>
                      </a:cxn>
                      <a:cxn ang="0">
                        <a:pos x="connsiteX2" y="connsiteY2"/>
                      </a:cxn>
                      <a:cxn ang="0">
                        <a:pos x="connsiteX3" y="connsiteY3"/>
                      </a:cxn>
                    </a:cxnLst>
                    <a:rect l="l" t="t" r="r" b="b"/>
                    <a:pathLst>
                      <a:path w="2744" h="3603">
                        <a:moveTo>
                          <a:pt x="2745" y="0"/>
                        </a:moveTo>
                        <a:lnTo>
                          <a:pt x="0" y="2745"/>
                        </a:lnTo>
                        <a:lnTo>
                          <a:pt x="1372" y="3603"/>
                        </a:lnTo>
                        <a:lnTo>
                          <a:pt x="2745" y="0"/>
                        </a:lnTo>
                        <a:close/>
                      </a:path>
                    </a:pathLst>
                  </a:custGeom>
                  <a:solidFill>
                    <a:srgbClr val="F9773D"/>
                  </a:solidFill>
                  <a:ln w="17159" cap="flat">
                    <a:noFill/>
                    <a:prstDash val="solid"/>
                    <a:miter/>
                  </a:ln>
                </p:spPr>
                <p:txBody>
                  <a:bodyPr rtlCol="0" anchor="ctr"/>
                  <a:lstStyle/>
                  <a:p>
                    <a:endParaRPr lang="en-VN"/>
                  </a:p>
                </p:txBody>
              </p:sp>
              <p:sp>
                <p:nvSpPr>
                  <p:cNvPr id="104" name="Freeform 103">
                    <a:extLst>
                      <a:ext uri="{FF2B5EF4-FFF2-40B4-BE49-F238E27FC236}">
                        <a16:creationId xmlns:a16="http://schemas.microsoft.com/office/drawing/2014/main" id="{AF7ACB39-A13A-904B-AB23-B52D91539D67}"/>
                      </a:ext>
                    </a:extLst>
                  </p:cNvPr>
                  <p:cNvSpPr/>
                  <p:nvPr/>
                </p:nvSpPr>
                <p:spPr>
                  <a:xfrm>
                    <a:off x="8482209" y="3888165"/>
                    <a:ext cx="329103" cy="747260"/>
                  </a:xfrm>
                  <a:custGeom>
                    <a:avLst/>
                    <a:gdLst>
                      <a:gd name="connsiteX0" fmla="*/ 306111 w 329103"/>
                      <a:gd name="connsiteY0" fmla="*/ 78072 h 747260"/>
                      <a:gd name="connsiteX1" fmla="*/ 329103 w 329103"/>
                      <a:gd name="connsiteY1" fmla="*/ 19046 h 747260"/>
                      <a:gd name="connsiteX2" fmla="*/ 282775 w 329103"/>
                      <a:gd name="connsiteY2" fmla="*/ 0 h 747260"/>
                      <a:gd name="connsiteX3" fmla="*/ 266302 w 329103"/>
                      <a:gd name="connsiteY3" fmla="*/ 41696 h 747260"/>
                      <a:gd name="connsiteX4" fmla="*/ 0 w 329103"/>
                      <a:gd name="connsiteY4" fmla="*/ 720493 h 747260"/>
                      <a:gd name="connsiteX5" fmla="*/ 44956 w 329103"/>
                      <a:gd name="connsiteY5" fmla="*/ 747260 h 747260"/>
                      <a:gd name="connsiteX6" fmla="*/ 306111 w 329103"/>
                      <a:gd name="connsiteY6" fmla="*/ 78072 h 74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03" h="747260">
                        <a:moveTo>
                          <a:pt x="306111" y="78072"/>
                        </a:moveTo>
                        <a:lnTo>
                          <a:pt x="329103" y="19046"/>
                        </a:lnTo>
                        <a:lnTo>
                          <a:pt x="282775" y="0"/>
                        </a:lnTo>
                        <a:lnTo>
                          <a:pt x="266302" y="41696"/>
                        </a:lnTo>
                        <a:lnTo>
                          <a:pt x="0" y="720493"/>
                        </a:lnTo>
                        <a:lnTo>
                          <a:pt x="44956" y="747260"/>
                        </a:lnTo>
                        <a:lnTo>
                          <a:pt x="306111" y="78072"/>
                        </a:lnTo>
                        <a:close/>
                      </a:path>
                    </a:pathLst>
                  </a:custGeom>
                  <a:solidFill>
                    <a:schemeClr val="accent1">
                      <a:lumMod val="40000"/>
                      <a:lumOff val="60000"/>
                    </a:schemeClr>
                  </a:solidFill>
                  <a:ln w="17159" cap="flat">
                    <a:noFill/>
                    <a:prstDash val="solid"/>
                    <a:miter/>
                  </a:ln>
                </p:spPr>
                <p:txBody>
                  <a:bodyPr rtlCol="0" anchor="ctr"/>
                  <a:lstStyle/>
                  <a:p>
                    <a:endParaRPr lang="en-VN"/>
                  </a:p>
                </p:txBody>
              </p:sp>
              <p:sp>
                <p:nvSpPr>
                  <p:cNvPr id="105" name="Freeform 104">
                    <a:extLst>
                      <a:ext uri="{FF2B5EF4-FFF2-40B4-BE49-F238E27FC236}">
                        <a16:creationId xmlns:a16="http://schemas.microsoft.com/office/drawing/2014/main" id="{EA51550E-3DB0-0D47-B7C6-4E0BC31F43B7}"/>
                      </a:ext>
                    </a:extLst>
                  </p:cNvPr>
                  <p:cNvSpPr/>
                  <p:nvPr/>
                </p:nvSpPr>
                <p:spPr>
                  <a:xfrm>
                    <a:off x="8527165" y="3907211"/>
                    <a:ext cx="326014" cy="752579"/>
                  </a:xfrm>
                  <a:custGeom>
                    <a:avLst/>
                    <a:gdLst>
                      <a:gd name="connsiteX0" fmla="*/ 309543 w 326014"/>
                      <a:gd name="connsiteY0" fmla="*/ 59541 h 752579"/>
                      <a:gd name="connsiteX1" fmla="*/ 326015 w 326014"/>
                      <a:gd name="connsiteY1" fmla="*/ 16987 h 752579"/>
                      <a:gd name="connsiteX2" fmla="*/ 284148 w 326014"/>
                      <a:gd name="connsiteY2" fmla="*/ 0 h 752579"/>
                      <a:gd name="connsiteX3" fmla="*/ 261155 w 326014"/>
                      <a:gd name="connsiteY3" fmla="*/ 59026 h 752579"/>
                      <a:gd name="connsiteX4" fmla="*/ 0 w 326014"/>
                      <a:gd name="connsiteY4" fmla="*/ 728214 h 752579"/>
                      <a:gd name="connsiteX5" fmla="*/ 40494 w 326014"/>
                      <a:gd name="connsiteY5" fmla="*/ 752580 h 752579"/>
                      <a:gd name="connsiteX6" fmla="*/ 309543 w 326014"/>
                      <a:gd name="connsiteY6" fmla="*/ 59541 h 75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6014" h="752579">
                        <a:moveTo>
                          <a:pt x="309543" y="59541"/>
                        </a:moveTo>
                        <a:lnTo>
                          <a:pt x="326015" y="16987"/>
                        </a:lnTo>
                        <a:lnTo>
                          <a:pt x="284148" y="0"/>
                        </a:lnTo>
                        <a:lnTo>
                          <a:pt x="261155" y="59026"/>
                        </a:lnTo>
                        <a:lnTo>
                          <a:pt x="0" y="728214"/>
                        </a:lnTo>
                        <a:lnTo>
                          <a:pt x="40494" y="752580"/>
                        </a:lnTo>
                        <a:lnTo>
                          <a:pt x="309543" y="59541"/>
                        </a:lnTo>
                        <a:close/>
                      </a:path>
                    </a:pathLst>
                  </a:custGeom>
                  <a:solidFill>
                    <a:schemeClr val="accent1">
                      <a:lumMod val="60000"/>
                      <a:lumOff val="40000"/>
                    </a:schemeClr>
                  </a:solidFill>
                  <a:ln w="17159" cap="flat">
                    <a:noFill/>
                    <a:prstDash val="solid"/>
                    <a:miter/>
                  </a:ln>
                </p:spPr>
                <p:txBody>
                  <a:bodyPr rtlCol="0" anchor="ctr"/>
                  <a:lstStyle/>
                  <a:p>
                    <a:endParaRPr lang="en-VN"/>
                  </a:p>
                </p:txBody>
              </p:sp>
              <p:sp>
                <p:nvSpPr>
                  <p:cNvPr id="106" name="Freeform 105">
                    <a:extLst>
                      <a:ext uri="{FF2B5EF4-FFF2-40B4-BE49-F238E27FC236}">
                        <a16:creationId xmlns:a16="http://schemas.microsoft.com/office/drawing/2014/main" id="{F25C6F90-3CEE-934D-A45E-75773BFF3C02}"/>
                      </a:ext>
                    </a:extLst>
                  </p:cNvPr>
                  <p:cNvSpPr/>
                  <p:nvPr/>
                </p:nvSpPr>
                <p:spPr>
                  <a:xfrm>
                    <a:off x="8811312" y="3873237"/>
                    <a:ext cx="55079" cy="50961"/>
                  </a:xfrm>
                  <a:custGeom>
                    <a:avLst/>
                    <a:gdLst>
                      <a:gd name="connsiteX0" fmla="*/ 52334 w 55079"/>
                      <a:gd name="connsiteY0" fmla="*/ 24022 h 50961"/>
                      <a:gd name="connsiteX1" fmla="*/ 55079 w 55079"/>
                      <a:gd name="connsiteY1" fmla="*/ 16815 h 50961"/>
                      <a:gd name="connsiteX2" fmla="*/ 13384 w 55079"/>
                      <a:gd name="connsiteY2" fmla="*/ 0 h 50961"/>
                      <a:gd name="connsiteX3" fmla="*/ 10467 w 55079"/>
                      <a:gd name="connsiteY3" fmla="*/ 7207 h 50961"/>
                      <a:gd name="connsiteX4" fmla="*/ 0 w 55079"/>
                      <a:gd name="connsiteY4" fmla="*/ 33974 h 50961"/>
                      <a:gd name="connsiteX5" fmla="*/ 41867 w 55079"/>
                      <a:gd name="connsiteY5" fmla="*/ 50961 h 50961"/>
                      <a:gd name="connsiteX6" fmla="*/ 52334 w 55079"/>
                      <a:gd name="connsiteY6" fmla="*/ 24022 h 5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79" h="50961">
                        <a:moveTo>
                          <a:pt x="52334" y="24022"/>
                        </a:moveTo>
                        <a:lnTo>
                          <a:pt x="55079" y="16815"/>
                        </a:lnTo>
                        <a:lnTo>
                          <a:pt x="13384" y="0"/>
                        </a:lnTo>
                        <a:lnTo>
                          <a:pt x="10467" y="7207"/>
                        </a:lnTo>
                        <a:lnTo>
                          <a:pt x="0" y="33974"/>
                        </a:lnTo>
                        <a:lnTo>
                          <a:pt x="41867" y="50961"/>
                        </a:lnTo>
                        <a:lnTo>
                          <a:pt x="52334" y="24022"/>
                        </a:lnTo>
                        <a:close/>
                      </a:path>
                    </a:pathLst>
                  </a:custGeom>
                  <a:solidFill>
                    <a:srgbClr val="C2C2C2"/>
                  </a:solidFill>
                  <a:ln w="17159" cap="flat">
                    <a:noFill/>
                    <a:prstDash val="solid"/>
                    <a:miter/>
                  </a:ln>
                </p:spPr>
                <p:txBody>
                  <a:bodyPr rtlCol="0" anchor="ctr"/>
                  <a:lstStyle/>
                  <a:p>
                    <a:endParaRPr lang="en-VN"/>
                  </a:p>
                </p:txBody>
              </p:sp>
              <p:sp>
                <p:nvSpPr>
                  <p:cNvPr id="107" name="Freeform 106">
                    <a:extLst>
                      <a:ext uri="{FF2B5EF4-FFF2-40B4-BE49-F238E27FC236}">
                        <a16:creationId xmlns:a16="http://schemas.microsoft.com/office/drawing/2014/main" id="{B7A3A665-FF9E-CF42-B3D7-16E870830B2F}"/>
                      </a:ext>
                    </a:extLst>
                  </p:cNvPr>
                  <p:cNvSpPr/>
                  <p:nvPr/>
                </p:nvSpPr>
                <p:spPr>
                  <a:xfrm>
                    <a:off x="8764984" y="3854534"/>
                    <a:ext cx="59712" cy="52676"/>
                  </a:xfrm>
                  <a:custGeom>
                    <a:avLst/>
                    <a:gdLst>
                      <a:gd name="connsiteX0" fmla="*/ 56796 w 59712"/>
                      <a:gd name="connsiteY0" fmla="*/ 25910 h 52676"/>
                      <a:gd name="connsiteX1" fmla="*/ 59712 w 59712"/>
                      <a:gd name="connsiteY1" fmla="*/ 18703 h 52676"/>
                      <a:gd name="connsiteX2" fmla="*/ 13213 w 59712"/>
                      <a:gd name="connsiteY2" fmla="*/ 0 h 52676"/>
                      <a:gd name="connsiteX3" fmla="*/ 10295 w 59712"/>
                      <a:gd name="connsiteY3" fmla="*/ 7035 h 52676"/>
                      <a:gd name="connsiteX4" fmla="*/ 0 w 59712"/>
                      <a:gd name="connsiteY4" fmla="*/ 33631 h 52676"/>
                      <a:gd name="connsiteX5" fmla="*/ 46329 w 59712"/>
                      <a:gd name="connsiteY5" fmla="*/ 52677 h 52676"/>
                      <a:gd name="connsiteX6" fmla="*/ 56796 w 59712"/>
                      <a:gd name="connsiteY6" fmla="*/ 25910 h 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12" h="52676">
                        <a:moveTo>
                          <a:pt x="56796" y="25910"/>
                        </a:moveTo>
                        <a:lnTo>
                          <a:pt x="59712" y="18703"/>
                        </a:lnTo>
                        <a:lnTo>
                          <a:pt x="13213" y="0"/>
                        </a:lnTo>
                        <a:lnTo>
                          <a:pt x="10295" y="7035"/>
                        </a:lnTo>
                        <a:lnTo>
                          <a:pt x="0" y="33631"/>
                        </a:lnTo>
                        <a:lnTo>
                          <a:pt x="46329" y="52677"/>
                        </a:lnTo>
                        <a:lnTo>
                          <a:pt x="56796" y="25910"/>
                        </a:lnTo>
                        <a:close/>
                      </a:path>
                    </a:pathLst>
                  </a:custGeom>
                  <a:solidFill>
                    <a:srgbClr val="DDE5ED"/>
                  </a:solidFill>
                  <a:ln w="17159"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69F8DF3E-580A-4B4E-858C-B519C4AB9105}"/>
                      </a:ext>
                    </a:extLst>
                  </p:cNvPr>
                  <p:cNvSpPr/>
                  <p:nvPr/>
                </p:nvSpPr>
                <p:spPr>
                  <a:xfrm>
                    <a:off x="8477748" y="4660305"/>
                    <a:ext cx="32601" cy="93514"/>
                  </a:xfrm>
                  <a:custGeom>
                    <a:avLst/>
                    <a:gdLst>
                      <a:gd name="connsiteX0" fmla="*/ 32601 w 32601"/>
                      <a:gd name="connsiteY0" fmla="*/ 18188 h 93514"/>
                      <a:gd name="connsiteX1" fmla="*/ 2917 w 32601"/>
                      <a:gd name="connsiteY1" fmla="*/ 0 h 93514"/>
                      <a:gd name="connsiteX2" fmla="*/ 0 w 32601"/>
                      <a:gd name="connsiteY2" fmla="*/ 93514 h 93514"/>
                      <a:gd name="connsiteX3" fmla="*/ 5491 w 32601"/>
                      <a:gd name="connsiteY3" fmla="*/ 87681 h 93514"/>
                      <a:gd name="connsiteX4" fmla="*/ 32601 w 32601"/>
                      <a:gd name="connsiteY4" fmla="*/ 18188 h 93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01" h="93514">
                        <a:moveTo>
                          <a:pt x="32601" y="18188"/>
                        </a:moveTo>
                        <a:lnTo>
                          <a:pt x="2917" y="0"/>
                        </a:lnTo>
                        <a:lnTo>
                          <a:pt x="0" y="93514"/>
                        </a:lnTo>
                        <a:lnTo>
                          <a:pt x="5491" y="87681"/>
                        </a:lnTo>
                        <a:lnTo>
                          <a:pt x="32601" y="18188"/>
                        </a:lnTo>
                        <a:close/>
                      </a:path>
                    </a:pathLst>
                  </a:custGeom>
                  <a:solidFill>
                    <a:srgbClr val="A4B5BC"/>
                  </a:solidFill>
                  <a:ln w="17159"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95CB1CE7-C763-A74B-BED3-6B3DF399CF24}"/>
                      </a:ext>
                    </a:extLst>
                  </p:cNvPr>
                  <p:cNvSpPr/>
                  <p:nvPr/>
                </p:nvSpPr>
                <p:spPr>
                  <a:xfrm>
                    <a:off x="8483239" y="4678494"/>
                    <a:ext cx="51990" cy="69492"/>
                  </a:xfrm>
                  <a:custGeom>
                    <a:avLst/>
                    <a:gdLst>
                      <a:gd name="connsiteX0" fmla="*/ 27110 w 51990"/>
                      <a:gd name="connsiteY0" fmla="*/ 0 h 69492"/>
                      <a:gd name="connsiteX1" fmla="*/ 0 w 51990"/>
                      <a:gd name="connsiteY1" fmla="*/ 69492 h 69492"/>
                      <a:gd name="connsiteX2" fmla="*/ 51991 w 51990"/>
                      <a:gd name="connsiteY2" fmla="*/ 15100 h 69492"/>
                      <a:gd name="connsiteX3" fmla="*/ 27110 w 51990"/>
                      <a:gd name="connsiteY3" fmla="*/ 0 h 69492"/>
                    </a:gdLst>
                    <a:ahLst/>
                    <a:cxnLst>
                      <a:cxn ang="0">
                        <a:pos x="connsiteX0" y="connsiteY0"/>
                      </a:cxn>
                      <a:cxn ang="0">
                        <a:pos x="connsiteX1" y="connsiteY1"/>
                      </a:cxn>
                      <a:cxn ang="0">
                        <a:pos x="connsiteX2" y="connsiteY2"/>
                      </a:cxn>
                      <a:cxn ang="0">
                        <a:pos x="connsiteX3" y="connsiteY3"/>
                      </a:cxn>
                    </a:cxnLst>
                    <a:rect l="l" t="t" r="r" b="b"/>
                    <a:pathLst>
                      <a:path w="51990" h="69492">
                        <a:moveTo>
                          <a:pt x="27110" y="0"/>
                        </a:moveTo>
                        <a:lnTo>
                          <a:pt x="0" y="69492"/>
                        </a:lnTo>
                        <a:lnTo>
                          <a:pt x="51991" y="15100"/>
                        </a:lnTo>
                        <a:lnTo>
                          <a:pt x="27110" y="0"/>
                        </a:lnTo>
                        <a:close/>
                      </a:path>
                    </a:pathLst>
                  </a:custGeom>
                  <a:solidFill>
                    <a:srgbClr val="58595B"/>
                  </a:solidFill>
                  <a:ln w="17159"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3FE21EB6-308D-7843-B054-4721FDBEFD22}"/>
                      </a:ext>
                    </a:extLst>
                  </p:cNvPr>
                  <p:cNvSpPr/>
                  <p:nvPr/>
                </p:nvSpPr>
                <p:spPr>
                  <a:xfrm>
                    <a:off x="8480665" y="4608658"/>
                    <a:ext cx="46499" cy="69835"/>
                  </a:xfrm>
                  <a:custGeom>
                    <a:avLst/>
                    <a:gdLst>
                      <a:gd name="connsiteX0" fmla="*/ 45127 w 46499"/>
                      <a:gd name="connsiteY0" fmla="*/ 30371 h 69835"/>
                      <a:gd name="connsiteX1" fmla="*/ 46500 w 46499"/>
                      <a:gd name="connsiteY1" fmla="*/ 26767 h 69835"/>
                      <a:gd name="connsiteX2" fmla="*/ 1544 w 46499"/>
                      <a:gd name="connsiteY2" fmla="*/ 0 h 69835"/>
                      <a:gd name="connsiteX3" fmla="*/ 1372 w 46499"/>
                      <a:gd name="connsiteY3" fmla="*/ 4290 h 69835"/>
                      <a:gd name="connsiteX4" fmla="*/ 0 w 46499"/>
                      <a:gd name="connsiteY4" fmla="*/ 51648 h 69835"/>
                      <a:gd name="connsiteX5" fmla="*/ 29684 w 46499"/>
                      <a:gd name="connsiteY5" fmla="*/ 69836 h 69835"/>
                      <a:gd name="connsiteX6" fmla="*/ 45127 w 46499"/>
                      <a:gd name="connsiteY6" fmla="*/ 30371 h 69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99" h="69835">
                        <a:moveTo>
                          <a:pt x="45127" y="30371"/>
                        </a:moveTo>
                        <a:lnTo>
                          <a:pt x="46500" y="26767"/>
                        </a:lnTo>
                        <a:lnTo>
                          <a:pt x="1544" y="0"/>
                        </a:lnTo>
                        <a:lnTo>
                          <a:pt x="1372" y="4290"/>
                        </a:lnTo>
                        <a:lnTo>
                          <a:pt x="0" y="51648"/>
                        </a:lnTo>
                        <a:lnTo>
                          <a:pt x="29684" y="69836"/>
                        </a:lnTo>
                        <a:lnTo>
                          <a:pt x="45127" y="30371"/>
                        </a:lnTo>
                        <a:close/>
                      </a:path>
                    </a:pathLst>
                  </a:custGeom>
                  <a:solidFill>
                    <a:srgbClr val="DDE5ED"/>
                  </a:solidFill>
                  <a:ln w="17159"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238E625B-622B-9D41-A9DC-70C0B77E71DE}"/>
                      </a:ext>
                    </a:extLst>
                  </p:cNvPr>
                  <p:cNvSpPr/>
                  <p:nvPr/>
                </p:nvSpPr>
                <p:spPr>
                  <a:xfrm>
                    <a:off x="8510349" y="4635425"/>
                    <a:ext cx="57309" cy="58168"/>
                  </a:xfrm>
                  <a:custGeom>
                    <a:avLst/>
                    <a:gdLst>
                      <a:gd name="connsiteX0" fmla="*/ 54565 w 57309"/>
                      <a:gd name="connsiteY0" fmla="*/ 27111 h 58168"/>
                      <a:gd name="connsiteX1" fmla="*/ 57310 w 57309"/>
                      <a:gd name="connsiteY1" fmla="*/ 24366 h 58168"/>
                      <a:gd name="connsiteX2" fmla="*/ 16816 w 57309"/>
                      <a:gd name="connsiteY2" fmla="*/ 0 h 58168"/>
                      <a:gd name="connsiteX3" fmla="*/ 15443 w 57309"/>
                      <a:gd name="connsiteY3" fmla="*/ 3603 h 58168"/>
                      <a:gd name="connsiteX4" fmla="*/ 0 w 57309"/>
                      <a:gd name="connsiteY4" fmla="*/ 43068 h 58168"/>
                      <a:gd name="connsiteX5" fmla="*/ 24880 w 57309"/>
                      <a:gd name="connsiteY5" fmla="*/ 58168 h 58168"/>
                      <a:gd name="connsiteX6" fmla="*/ 54565 w 57309"/>
                      <a:gd name="connsiteY6" fmla="*/ 27111 h 5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09" h="58168">
                        <a:moveTo>
                          <a:pt x="54565" y="27111"/>
                        </a:moveTo>
                        <a:lnTo>
                          <a:pt x="57310" y="24366"/>
                        </a:lnTo>
                        <a:lnTo>
                          <a:pt x="16816" y="0"/>
                        </a:lnTo>
                        <a:lnTo>
                          <a:pt x="15443" y="3603"/>
                        </a:lnTo>
                        <a:lnTo>
                          <a:pt x="0" y="43068"/>
                        </a:lnTo>
                        <a:lnTo>
                          <a:pt x="24880" y="58168"/>
                        </a:lnTo>
                        <a:lnTo>
                          <a:pt x="54565" y="27111"/>
                        </a:lnTo>
                        <a:close/>
                      </a:path>
                    </a:pathLst>
                  </a:custGeom>
                  <a:solidFill>
                    <a:srgbClr val="C2C2C2"/>
                  </a:solidFill>
                  <a:ln w="17159" cap="flat">
                    <a:noFill/>
                    <a:prstDash val="solid"/>
                    <a:miter/>
                  </a:ln>
                </p:spPr>
                <p:txBody>
                  <a:bodyPr rtlCol="0" anchor="ctr"/>
                  <a:lstStyle/>
                  <a:p>
                    <a:endParaRPr lang="en-VN"/>
                  </a:p>
                </p:txBody>
              </p:sp>
            </p:grpSp>
          </p:grpSp>
          <p:sp>
            <p:nvSpPr>
              <p:cNvPr id="83" name="Rounded Rectangle 82">
                <a:extLst>
                  <a:ext uri="{FF2B5EF4-FFF2-40B4-BE49-F238E27FC236}">
                    <a16:creationId xmlns:a16="http://schemas.microsoft.com/office/drawing/2014/main" id="{8836C478-F945-AB40-98DC-2B57019EB5DC}"/>
                  </a:ext>
                </a:extLst>
              </p:cNvPr>
              <p:cNvSpPr/>
              <p:nvPr/>
            </p:nvSpPr>
            <p:spPr>
              <a:xfrm>
                <a:off x="8716934" y="5432664"/>
                <a:ext cx="445057" cy="372596"/>
              </a:xfrm>
              <a:prstGeom prst="roundRect">
                <a:avLst>
                  <a:gd name="adj" fmla="val 50000"/>
                </a:avLst>
              </a:prstGeom>
              <a:solidFill>
                <a:srgbClr val="F9C7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49" name="Group 248">
            <a:extLst>
              <a:ext uri="{FF2B5EF4-FFF2-40B4-BE49-F238E27FC236}">
                <a16:creationId xmlns:a16="http://schemas.microsoft.com/office/drawing/2014/main" id="{E873C127-D8F1-EA4E-8A0A-B2B00C5F58A4}"/>
              </a:ext>
            </a:extLst>
          </p:cNvPr>
          <p:cNvGrpSpPr/>
          <p:nvPr/>
        </p:nvGrpSpPr>
        <p:grpSpPr>
          <a:xfrm>
            <a:off x="2009765" y="1124744"/>
            <a:ext cx="2070643" cy="1607054"/>
            <a:chOff x="2009765" y="1124744"/>
            <a:chExt cx="2070643" cy="1607054"/>
          </a:xfrm>
        </p:grpSpPr>
        <p:sp>
          <p:nvSpPr>
            <p:cNvPr id="181" name="Rounded Rectangle 180">
              <a:extLst>
                <a:ext uri="{FF2B5EF4-FFF2-40B4-BE49-F238E27FC236}">
                  <a16:creationId xmlns:a16="http://schemas.microsoft.com/office/drawing/2014/main" id="{C25465CA-D509-B44A-8803-17B930BC77E4}"/>
                </a:ext>
              </a:extLst>
            </p:cNvPr>
            <p:cNvSpPr/>
            <p:nvPr/>
          </p:nvSpPr>
          <p:spPr>
            <a:xfrm>
              <a:off x="2009765" y="1124744"/>
              <a:ext cx="2070641" cy="1607052"/>
            </a:xfrm>
            <a:prstGeom prst="roundRect">
              <a:avLst>
                <a:gd name="adj" fmla="val 9235"/>
              </a:avLst>
            </a:prstGeom>
            <a:solidFill>
              <a:schemeClr val="accent1">
                <a:lumMod val="40000"/>
                <a:lumOff val="6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16" name="Group 115">
              <a:extLst>
                <a:ext uri="{FF2B5EF4-FFF2-40B4-BE49-F238E27FC236}">
                  <a16:creationId xmlns:a16="http://schemas.microsoft.com/office/drawing/2014/main" id="{20BF76A0-589B-5444-89D7-259E848EA746}"/>
                </a:ext>
              </a:extLst>
            </p:cNvPr>
            <p:cNvGrpSpPr/>
            <p:nvPr/>
          </p:nvGrpSpPr>
          <p:grpSpPr>
            <a:xfrm>
              <a:off x="2566755" y="1263134"/>
              <a:ext cx="1513653" cy="1468664"/>
              <a:chOff x="4444521" y="3962660"/>
              <a:chExt cx="1899045" cy="1842601"/>
            </a:xfrm>
          </p:grpSpPr>
          <p:grpSp>
            <p:nvGrpSpPr>
              <p:cNvPr id="117" name="Graphic 2">
                <a:extLst>
                  <a:ext uri="{FF2B5EF4-FFF2-40B4-BE49-F238E27FC236}">
                    <a16:creationId xmlns:a16="http://schemas.microsoft.com/office/drawing/2014/main" id="{7AF045EA-FFA6-E546-B49F-8A0D5464F27C}"/>
                  </a:ext>
                </a:extLst>
              </p:cNvPr>
              <p:cNvGrpSpPr/>
              <p:nvPr/>
            </p:nvGrpSpPr>
            <p:grpSpPr>
              <a:xfrm>
                <a:off x="4444521" y="3962660"/>
                <a:ext cx="1899045" cy="1842601"/>
                <a:chOff x="8077436" y="5628226"/>
                <a:chExt cx="1210486" cy="1174508"/>
              </a:xfrm>
            </p:grpSpPr>
            <p:sp>
              <p:nvSpPr>
                <p:cNvPr id="119" name="Freeform 118">
                  <a:extLst>
                    <a:ext uri="{FF2B5EF4-FFF2-40B4-BE49-F238E27FC236}">
                      <a16:creationId xmlns:a16="http://schemas.microsoft.com/office/drawing/2014/main" id="{D9567980-80E3-1847-B4F1-90B30172356B}"/>
                    </a:ext>
                  </a:extLst>
                </p:cNvPr>
                <p:cNvSpPr/>
                <p:nvPr/>
              </p:nvSpPr>
              <p:spPr>
                <a:xfrm>
                  <a:off x="8077436" y="5629770"/>
                  <a:ext cx="1210486" cy="1172964"/>
                </a:xfrm>
                <a:custGeom>
                  <a:avLst/>
                  <a:gdLst>
                    <a:gd name="connsiteX0" fmla="*/ 1236267 w 1236282"/>
                    <a:gd name="connsiteY0" fmla="*/ 307296 h 1391225"/>
                    <a:gd name="connsiteX1" fmla="*/ 1236267 w 1236282"/>
                    <a:gd name="connsiteY1" fmla="*/ 1156136 h 1391225"/>
                    <a:gd name="connsiteX2" fmla="*/ 1001193 w 1236282"/>
                    <a:gd name="connsiteY2" fmla="*/ 1391210 h 1391225"/>
                    <a:gd name="connsiteX3" fmla="*/ 485575 w 1236282"/>
                    <a:gd name="connsiteY3" fmla="*/ 1391210 h 1391225"/>
                    <a:gd name="connsiteX4" fmla="*/ -16 w 1236282"/>
                    <a:gd name="connsiteY4" fmla="*/ 905791 h 1391225"/>
                    <a:gd name="connsiteX5" fmla="*/ 63643 w 1236282"/>
                    <a:gd name="connsiteY5" fmla="*/ 859119 h 1391225"/>
                    <a:gd name="connsiteX6" fmla="*/ 20060 w 1236282"/>
                    <a:gd name="connsiteY6" fmla="*/ 815708 h 1391225"/>
                    <a:gd name="connsiteX7" fmla="*/ 26752 w 1236282"/>
                    <a:gd name="connsiteY7" fmla="*/ 352423 h 1391225"/>
                    <a:gd name="connsiteX8" fmla="*/ 39964 w 1236282"/>
                    <a:gd name="connsiteY8" fmla="*/ 311414 h 1391225"/>
                    <a:gd name="connsiteX9" fmla="*/ 619927 w 1236282"/>
                    <a:gd name="connsiteY9" fmla="*/ 303349 h 1391225"/>
                    <a:gd name="connsiteX10" fmla="*/ 683071 w 1236282"/>
                    <a:gd name="connsiteY10" fmla="*/ 366665 h 1391225"/>
                    <a:gd name="connsiteX11" fmla="*/ 698857 w 1236282"/>
                    <a:gd name="connsiteY11" fmla="*/ 350707 h 1391225"/>
                    <a:gd name="connsiteX12" fmla="*/ 548719 w 1236282"/>
                    <a:gd name="connsiteY12" fmla="*/ 200569 h 1391225"/>
                    <a:gd name="connsiteX13" fmla="*/ 568108 w 1236282"/>
                    <a:gd name="connsiteY13" fmla="*/ 17143 h 1391225"/>
                    <a:gd name="connsiteX14" fmla="*/ 928440 w 1236282"/>
                    <a:gd name="connsiteY14" fmla="*/ -16 h 139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6282" h="1391225">
                      <a:moveTo>
                        <a:pt x="1236267" y="307296"/>
                      </a:moveTo>
                      <a:lnTo>
                        <a:pt x="1236267" y="1156136"/>
                      </a:lnTo>
                      <a:cubicBezTo>
                        <a:pt x="1236267" y="1285964"/>
                        <a:pt x="1131021" y="1391210"/>
                        <a:pt x="1001193" y="1391210"/>
                      </a:cubicBezTo>
                      <a:lnTo>
                        <a:pt x="485575" y="1391210"/>
                      </a:lnTo>
                      <a:lnTo>
                        <a:pt x="-16" y="905791"/>
                      </a:lnTo>
                      <a:lnTo>
                        <a:pt x="63643" y="859119"/>
                      </a:lnTo>
                      <a:lnTo>
                        <a:pt x="20060" y="815708"/>
                      </a:lnTo>
                      <a:lnTo>
                        <a:pt x="26752" y="352423"/>
                      </a:lnTo>
                      <a:lnTo>
                        <a:pt x="39964" y="311414"/>
                      </a:lnTo>
                      <a:lnTo>
                        <a:pt x="619927" y="303349"/>
                      </a:lnTo>
                      <a:lnTo>
                        <a:pt x="683071" y="366665"/>
                      </a:lnTo>
                      <a:lnTo>
                        <a:pt x="698857" y="350707"/>
                      </a:lnTo>
                      <a:lnTo>
                        <a:pt x="548719" y="200569"/>
                      </a:lnTo>
                      <a:lnTo>
                        <a:pt x="568108" y="17143"/>
                      </a:lnTo>
                      <a:lnTo>
                        <a:pt x="928440" y="-16"/>
                      </a:lnTo>
                      <a:close/>
                    </a:path>
                  </a:pathLst>
                </a:custGeom>
                <a:solidFill>
                  <a:schemeClr val="accent1">
                    <a:lumMod val="60000"/>
                    <a:lumOff val="40000"/>
                    <a:alpha val="76000"/>
                  </a:schemeClr>
                </a:solidFill>
                <a:ln w="17159" cap="flat">
                  <a:noFill/>
                  <a:prstDash val="solid"/>
                  <a:miter/>
                </a:ln>
              </p:spPr>
              <p:txBody>
                <a:bodyPr rtlCol="0" anchor="ctr"/>
                <a:lstStyle/>
                <a:p>
                  <a:endParaRPr lang="en-VN"/>
                </a:p>
              </p:txBody>
            </p:sp>
            <p:grpSp>
              <p:nvGrpSpPr>
                <p:cNvPr id="120" name="Graphic 2">
                  <a:extLst>
                    <a:ext uri="{FF2B5EF4-FFF2-40B4-BE49-F238E27FC236}">
                      <a16:creationId xmlns:a16="http://schemas.microsoft.com/office/drawing/2014/main" id="{03D7BFC8-97E1-D642-8F77-56CDF3D6E490}"/>
                    </a:ext>
                  </a:extLst>
                </p:cNvPr>
                <p:cNvGrpSpPr/>
                <p:nvPr/>
              </p:nvGrpSpPr>
              <p:grpSpPr>
                <a:xfrm>
                  <a:off x="8077608" y="5628226"/>
                  <a:ext cx="939780" cy="960885"/>
                  <a:chOff x="8077608" y="5628226"/>
                  <a:chExt cx="939780" cy="960885"/>
                </a:xfrm>
              </p:grpSpPr>
              <p:sp>
                <p:nvSpPr>
                  <p:cNvPr id="121" name="Freeform 120">
                    <a:extLst>
                      <a:ext uri="{FF2B5EF4-FFF2-40B4-BE49-F238E27FC236}">
                        <a16:creationId xmlns:a16="http://schemas.microsoft.com/office/drawing/2014/main" id="{F96CA7AA-EE68-5549-A94D-6A6632AB3291}"/>
                      </a:ext>
                    </a:extLst>
                  </p:cNvPr>
                  <p:cNvSpPr/>
                  <p:nvPr/>
                </p:nvSpPr>
                <p:spPr>
                  <a:xfrm>
                    <a:off x="8387322" y="6266014"/>
                    <a:ext cx="316406" cy="186685"/>
                  </a:xfrm>
                  <a:custGeom>
                    <a:avLst/>
                    <a:gdLst>
                      <a:gd name="connsiteX0" fmla="*/ -16 w 316406"/>
                      <a:gd name="connsiteY0" fmla="*/ 186670 h 186685"/>
                      <a:gd name="connsiteX1" fmla="*/ 286706 w 316406"/>
                      <a:gd name="connsiteY1" fmla="*/ 186670 h 186685"/>
                      <a:gd name="connsiteX2" fmla="*/ 316391 w 316406"/>
                      <a:gd name="connsiteY2" fmla="*/ 156985 h 186685"/>
                      <a:gd name="connsiteX3" fmla="*/ 316390 w 316406"/>
                      <a:gd name="connsiteY3" fmla="*/ -16 h 186685"/>
                      <a:gd name="connsiteX4" fmla="*/ -16 w 316406"/>
                      <a:gd name="connsiteY4" fmla="*/ -16 h 18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6406" h="186685">
                        <a:moveTo>
                          <a:pt x="-16" y="186670"/>
                        </a:moveTo>
                        <a:lnTo>
                          <a:pt x="286706" y="186670"/>
                        </a:lnTo>
                        <a:cubicBezTo>
                          <a:pt x="303100" y="186670"/>
                          <a:pt x="316391" y="173380"/>
                          <a:pt x="316391" y="156985"/>
                        </a:cubicBezTo>
                        <a:lnTo>
                          <a:pt x="316390" y="-16"/>
                        </a:lnTo>
                        <a:lnTo>
                          <a:pt x="-16" y="-16"/>
                        </a:lnTo>
                        <a:close/>
                      </a:path>
                    </a:pathLst>
                  </a:custGeom>
                  <a:solidFill>
                    <a:srgbClr val="E2BB8B"/>
                  </a:solidFill>
                  <a:ln w="17159" cap="flat">
                    <a:noFill/>
                    <a:prstDash val="solid"/>
                    <a:miter/>
                  </a:ln>
                </p:spPr>
                <p:txBody>
                  <a:bodyPr rtlCol="0" anchor="ctr"/>
                  <a:lstStyle/>
                  <a:p>
                    <a:endParaRPr lang="en-VN"/>
                  </a:p>
                </p:txBody>
              </p:sp>
              <p:sp>
                <p:nvSpPr>
                  <p:cNvPr id="122" name="Freeform 121">
                    <a:extLst>
                      <a:ext uri="{FF2B5EF4-FFF2-40B4-BE49-F238E27FC236}">
                        <a16:creationId xmlns:a16="http://schemas.microsoft.com/office/drawing/2014/main" id="{5F39983E-C1A8-A841-9E46-ECBDFCCCB04C}"/>
                      </a:ext>
                    </a:extLst>
                  </p:cNvPr>
                  <p:cNvSpPr/>
                  <p:nvPr/>
                </p:nvSpPr>
                <p:spPr>
                  <a:xfrm>
                    <a:off x="8387322" y="6226721"/>
                    <a:ext cx="316234" cy="11667"/>
                  </a:xfrm>
                  <a:custGeom>
                    <a:avLst/>
                    <a:gdLst>
                      <a:gd name="connsiteX0" fmla="*/ 0 w 316234"/>
                      <a:gd name="connsiteY0" fmla="*/ 0 h 11667"/>
                      <a:gd name="connsiteX1" fmla="*/ 316234 w 316234"/>
                      <a:gd name="connsiteY1" fmla="*/ 0 h 11667"/>
                      <a:gd name="connsiteX2" fmla="*/ 316234 w 316234"/>
                      <a:gd name="connsiteY2" fmla="*/ 11668 h 11667"/>
                      <a:gd name="connsiteX3" fmla="*/ 0 w 316234"/>
                      <a:gd name="connsiteY3" fmla="*/ 11668 h 11667"/>
                    </a:gdLst>
                    <a:ahLst/>
                    <a:cxnLst>
                      <a:cxn ang="0">
                        <a:pos x="connsiteX0" y="connsiteY0"/>
                      </a:cxn>
                      <a:cxn ang="0">
                        <a:pos x="connsiteX1" y="connsiteY1"/>
                      </a:cxn>
                      <a:cxn ang="0">
                        <a:pos x="connsiteX2" y="connsiteY2"/>
                      </a:cxn>
                      <a:cxn ang="0">
                        <a:pos x="connsiteX3" y="connsiteY3"/>
                      </a:cxn>
                    </a:cxnLst>
                    <a:rect l="l" t="t" r="r" b="b"/>
                    <a:pathLst>
                      <a:path w="316234" h="11667">
                        <a:moveTo>
                          <a:pt x="0" y="0"/>
                        </a:moveTo>
                        <a:lnTo>
                          <a:pt x="316234" y="0"/>
                        </a:lnTo>
                        <a:lnTo>
                          <a:pt x="316234" y="11668"/>
                        </a:lnTo>
                        <a:lnTo>
                          <a:pt x="0" y="11668"/>
                        </a:lnTo>
                        <a:close/>
                      </a:path>
                    </a:pathLst>
                  </a:custGeom>
                  <a:solidFill>
                    <a:srgbClr val="E2BB8B"/>
                  </a:solidFill>
                  <a:ln w="17159" cap="flat">
                    <a:noFill/>
                    <a:prstDash val="solid"/>
                    <a:miter/>
                  </a:ln>
                </p:spPr>
                <p:txBody>
                  <a:bodyPr rtlCol="0" anchor="ctr"/>
                  <a:lstStyle/>
                  <a:p>
                    <a:endParaRPr lang="en-VN"/>
                  </a:p>
                </p:txBody>
              </p:sp>
              <p:sp>
                <p:nvSpPr>
                  <p:cNvPr id="123" name="Freeform 122">
                    <a:extLst>
                      <a:ext uri="{FF2B5EF4-FFF2-40B4-BE49-F238E27FC236}">
                        <a16:creationId xmlns:a16="http://schemas.microsoft.com/office/drawing/2014/main" id="{4F0294FB-FC4A-AA47-89B8-E80A3B447C62}"/>
                      </a:ext>
                    </a:extLst>
                  </p:cNvPr>
                  <p:cNvSpPr/>
                  <p:nvPr/>
                </p:nvSpPr>
                <p:spPr>
                  <a:xfrm>
                    <a:off x="8703728" y="6238388"/>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4" name="Freeform 123">
                    <a:extLst>
                      <a:ext uri="{FF2B5EF4-FFF2-40B4-BE49-F238E27FC236}">
                        <a16:creationId xmlns:a16="http://schemas.microsoft.com/office/drawing/2014/main" id="{21336C06-A186-1A49-B3F5-ECD8B6328445}"/>
                      </a:ext>
                    </a:extLst>
                  </p:cNvPr>
                  <p:cNvSpPr/>
                  <p:nvPr/>
                </p:nvSpPr>
                <p:spPr>
                  <a:xfrm>
                    <a:off x="8087903" y="6238388"/>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5" name="Freeform 124">
                    <a:extLst>
                      <a:ext uri="{FF2B5EF4-FFF2-40B4-BE49-F238E27FC236}">
                        <a16:creationId xmlns:a16="http://schemas.microsoft.com/office/drawing/2014/main" id="{4B9F28B4-2FB8-0046-9C90-E7EC575E5087}"/>
                      </a:ext>
                    </a:extLst>
                  </p:cNvPr>
                  <p:cNvSpPr/>
                  <p:nvPr/>
                </p:nvSpPr>
                <p:spPr>
                  <a:xfrm>
                    <a:off x="8387322" y="6238388"/>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6" name="Freeform 125">
                    <a:extLst>
                      <a:ext uri="{FF2B5EF4-FFF2-40B4-BE49-F238E27FC236}">
                        <a16:creationId xmlns:a16="http://schemas.microsoft.com/office/drawing/2014/main" id="{3DFDEC52-B730-0B4D-910B-37BFFFBF15A9}"/>
                      </a:ext>
                    </a:extLst>
                  </p:cNvPr>
                  <p:cNvSpPr/>
                  <p:nvPr/>
                </p:nvSpPr>
                <p:spPr>
                  <a:xfrm>
                    <a:off x="8703728" y="6199095"/>
                    <a:ext cx="514" cy="27625"/>
                  </a:xfrm>
                  <a:custGeom>
                    <a:avLst/>
                    <a:gdLst>
                      <a:gd name="connsiteX0" fmla="*/ 0 w 514"/>
                      <a:gd name="connsiteY0" fmla="*/ 0 h 27625"/>
                      <a:gd name="connsiteX1" fmla="*/ 515 w 514"/>
                      <a:gd name="connsiteY1" fmla="*/ 0 h 27625"/>
                      <a:gd name="connsiteX2" fmla="*/ 515 w 514"/>
                      <a:gd name="connsiteY2" fmla="*/ 27625 h 27625"/>
                      <a:gd name="connsiteX3" fmla="*/ 0 w 51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514" h="27625">
                        <a:moveTo>
                          <a:pt x="0" y="0"/>
                        </a:moveTo>
                        <a:lnTo>
                          <a:pt x="515" y="0"/>
                        </a:lnTo>
                        <a:lnTo>
                          <a:pt x="515" y="27625"/>
                        </a:lnTo>
                        <a:lnTo>
                          <a:pt x="0" y="27625"/>
                        </a:lnTo>
                        <a:close/>
                      </a:path>
                    </a:pathLst>
                  </a:custGeom>
                  <a:solidFill>
                    <a:srgbClr val="ADD7DB"/>
                  </a:solidFill>
                  <a:ln w="17159" cap="flat">
                    <a:noFill/>
                    <a:prstDash val="solid"/>
                    <a:miter/>
                  </a:ln>
                </p:spPr>
                <p:txBody>
                  <a:bodyPr rtlCol="0" anchor="ctr"/>
                  <a:lstStyle/>
                  <a:p>
                    <a:endParaRPr lang="en-VN"/>
                  </a:p>
                </p:txBody>
              </p:sp>
              <p:sp>
                <p:nvSpPr>
                  <p:cNvPr id="127" name="Freeform 126">
                    <a:extLst>
                      <a:ext uri="{FF2B5EF4-FFF2-40B4-BE49-F238E27FC236}">
                        <a16:creationId xmlns:a16="http://schemas.microsoft.com/office/drawing/2014/main" id="{324DC644-E067-DC43-ABD1-2CFE3D7E5C55}"/>
                      </a:ext>
                    </a:extLst>
                  </p:cNvPr>
                  <p:cNvSpPr/>
                  <p:nvPr/>
                </p:nvSpPr>
                <p:spPr>
                  <a:xfrm>
                    <a:off x="8387322" y="6199095"/>
                    <a:ext cx="316234" cy="27625"/>
                  </a:xfrm>
                  <a:custGeom>
                    <a:avLst/>
                    <a:gdLst>
                      <a:gd name="connsiteX0" fmla="*/ 0 w 316234"/>
                      <a:gd name="connsiteY0" fmla="*/ 0 h 27625"/>
                      <a:gd name="connsiteX1" fmla="*/ 316234 w 316234"/>
                      <a:gd name="connsiteY1" fmla="*/ 0 h 27625"/>
                      <a:gd name="connsiteX2" fmla="*/ 316234 w 316234"/>
                      <a:gd name="connsiteY2" fmla="*/ 27625 h 27625"/>
                      <a:gd name="connsiteX3" fmla="*/ 0 w 316234"/>
                      <a:gd name="connsiteY3" fmla="*/ 27625 h 27625"/>
                    </a:gdLst>
                    <a:ahLst/>
                    <a:cxnLst>
                      <a:cxn ang="0">
                        <a:pos x="connsiteX0" y="connsiteY0"/>
                      </a:cxn>
                      <a:cxn ang="0">
                        <a:pos x="connsiteX1" y="connsiteY1"/>
                      </a:cxn>
                      <a:cxn ang="0">
                        <a:pos x="connsiteX2" y="connsiteY2"/>
                      </a:cxn>
                      <a:cxn ang="0">
                        <a:pos x="connsiteX3" y="connsiteY3"/>
                      </a:cxn>
                    </a:cxnLst>
                    <a:rect l="l" t="t" r="r" b="b"/>
                    <a:pathLst>
                      <a:path w="316234" h="27625">
                        <a:moveTo>
                          <a:pt x="0" y="0"/>
                        </a:moveTo>
                        <a:lnTo>
                          <a:pt x="316234" y="0"/>
                        </a:lnTo>
                        <a:lnTo>
                          <a:pt x="316234" y="27625"/>
                        </a:lnTo>
                        <a:lnTo>
                          <a:pt x="0" y="27625"/>
                        </a:lnTo>
                        <a:close/>
                      </a:path>
                    </a:pathLst>
                  </a:custGeom>
                  <a:solidFill>
                    <a:schemeClr val="accent1">
                      <a:lumMod val="50000"/>
                    </a:schemeClr>
                  </a:solidFill>
                  <a:ln w="17159" cap="flat">
                    <a:noFill/>
                    <a:prstDash val="solid"/>
                    <a:miter/>
                  </a:ln>
                </p:spPr>
                <p:txBody>
                  <a:bodyPr rtlCol="0" anchor="ctr"/>
                  <a:lstStyle/>
                  <a:p>
                    <a:endParaRPr lang="en-VN"/>
                  </a:p>
                </p:txBody>
              </p:sp>
              <p:sp>
                <p:nvSpPr>
                  <p:cNvPr id="128" name="Freeform 127">
                    <a:extLst>
                      <a:ext uri="{FF2B5EF4-FFF2-40B4-BE49-F238E27FC236}">
                        <a16:creationId xmlns:a16="http://schemas.microsoft.com/office/drawing/2014/main" id="{8BF41257-0D1C-2549-8533-71A16CC65CC5}"/>
                      </a:ext>
                    </a:extLst>
                  </p:cNvPr>
                  <p:cNvSpPr/>
                  <p:nvPr/>
                </p:nvSpPr>
                <p:spPr>
                  <a:xfrm>
                    <a:off x="8087903" y="6199095"/>
                    <a:ext cx="299590" cy="27625"/>
                  </a:xfrm>
                  <a:custGeom>
                    <a:avLst/>
                    <a:gdLst>
                      <a:gd name="connsiteX0" fmla="*/ 0 w 299590"/>
                      <a:gd name="connsiteY0" fmla="*/ 0 h 27625"/>
                      <a:gd name="connsiteX1" fmla="*/ 299590 w 299590"/>
                      <a:gd name="connsiteY1" fmla="*/ 0 h 27625"/>
                      <a:gd name="connsiteX2" fmla="*/ 299590 w 299590"/>
                      <a:gd name="connsiteY2" fmla="*/ 27625 h 27625"/>
                      <a:gd name="connsiteX3" fmla="*/ 0 w 299590"/>
                      <a:gd name="connsiteY3" fmla="*/ 27625 h 27625"/>
                    </a:gdLst>
                    <a:ahLst/>
                    <a:cxnLst>
                      <a:cxn ang="0">
                        <a:pos x="connsiteX0" y="connsiteY0"/>
                      </a:cxn>
                      <a:cxn ang="0">
                        <a:pos x="connsiteX1" y="connsiteY1"/>
                      </a:cxn>
                      <a:cxn ang="0">
                        <a:pos x="connsiteX2" y="connsiteY2"/>
                      </a:cxn>
                      <a:cxn ang="0">
                        <a:pos x="connsiteX3" y="connsiteY3"/>
                      </a:cxn>
                    </a:cxnLst>
                    <a:rect l="l" t="t" r="r" b="b"/>
                    <a:pathLst>
                      <a:path w="299590" h="27625">
                        <a:moveTo>
                          <a:pt x="0" y="0"/>
                        </a:moveTo>
                        <a:lnTo>
                          <a:pt x="299590" y="0"/>
                        </a:lnTo>
                        <a:lnTo>
                          <a:pt x="299590" y="27625"/>
                        </a:lnTo>
                        <a:lnTo>
                          <a:pt x="0" y="27625"/>
                        </a:lnTo>
                        <a:close/>
                      </a:path>
                    </a:pathLst>
                  </a:custGeom>
                  <a:solidFill>
                    <a:schemeClr val="accent1">
                      <a:lumMod val="75000"/>
                    </a:schemeClr>
                  </a:solidFill>
                  <a:ln w="17159" cap="flat">
                    <a:noFill/>
                    <a:prstDash val="solid"/>
                    <a:miter/>
                  </a:ln>
                </p:spPr>
                <p:txBody>
                  <a:bodyPr rtlCol="0" anchor="ctr"/>
                  <a:lstStyle/>
                  <a:p>
                    <a:endParaRPr lang="en-VN"/>
                  </a:p>
                </p:txBody>
              </p:sp>
              <p:sp>
                <p:nvSpPr>
                  <p:cNvPr id="129" name="Freeform 128">
                    <a:extLst>
                      <a:ext uri="{FF2B5EF4-FFF2-40B4-BE49-F238E27FC236}">
                        <a16:creationId xmlns:a16="http://schemas.microsoft.com/office/drawing/2014/main" id="{3B93E104-1C6C-AD40-A693-7173039299A7}"/>
                      </a:ext>
                    </a:extLst>
                  </p:cNvPr>
                  <p:cNvSpPr/>
                  <p:nvPr/>
                </p:nvSpPr>
                <p:spPr>
                  <a:xfrm>
                    <a:off x="8089276" y="5943946"/>
                    <a:ext cx="1029" cy="1544"/>
                  </a:xfrm>
                  <a:custGeom>
                    <a:avLst/>
                    <a:gdLst>
                      <a:gd name="connsiteX0" fmla="*/ 0 w 1029"/>
                      <a:gd name="connsiteY0" fmla="*/ 0 h 1544"/>
                      <a:gd name="connsiteX1" fmla="*/ 858 w 1029"/>
                      <a:gd name="connsiteY1" fmla="*/ 1544 h 1544"/>
                      <a:gd name="connsiteX2" fmla="*/ 1029 w 1029"/>
                      <a:gd name="connsiteY2" fmla="*/ 1544 h 1544"/>
                      <a:gd name="connsiteX3" fmla="*/ 0 w 1029"/>
                      <a:gd name="connsiteY3" fmla="*/ 0 h 1544"/>
                    </a:gdLst>
                    <a:ahLst/>
                    <a:cxnLst>
                      <a:cxn ang="0">
                        <a:pos x="connsiteX0" y="connsiteY0"/>
                      </a:cxn>
                      <a:cxn ang="0">
                        <a:pos x="connsiteX1" y="connsiteY1"/>
                      </a:cxn>
                      <a:cxn ang="0">
                        <a:pos x="connsiteX2" y="connsiteY2"/>
                      </a:cxn>
                      <a:cxn ang="0">
                        <a:pos x="connsiteX3" y="connsiteY3"/>
                      </a:cxn>
                    </a:cxnLst>
                    <a:rect l="l" t="t" r="r" b="b"/>
                    <a:pathLst>
                      <a:path w="1029" h="1544">
                        <a:moveTo>
                          <a:pt x="0" y="0"/>
                        </a:moveTo>
                        <a:lnTo>
                          <a:pt x="858" y="1544"/>
                        </a:lnTo>
                        <a:lnTo>
                          <a:pt x="1029" y="1544"/>
                        </a:lnTo>
                        <a:lnTo>
                          <a:pt x="0" y="0"/>
                        </a:lnTo>
                        <a:close/>
                      </a:path>
                    </a:pathLst>
                  </a:custGeom>
                  <a:solidFill>
                    <a:srgbClr val="58A39A"/>
                  </a:solidFill>
                  <a:ln w="17159" cap="flat">
                    <a:noFill/>
                    <a:prstDash val="solid"/>
                    <a:miter/>
                  </a:ln>
                </p:spPr>
                <p:txBody>
                  <a:bodyPr rtlCol="0" anchor="ctr"/>
                  <a:lstStyle/>
                  <a:p>
                    <a:endParaRPr lang="en-VN"/>
                  </a:p>
                </p:txBody>
              </p:sp>
              <p:sp>
                <p:nvSpPr>
                  <p:cNvPr id="130" name="Freeform 129">
                    <a:extLst>
                      <a:ext uri="{FF2B5EF4-FFF2-40B4-BE49-F238E27FC236}">
                        <a16:creationId xmlns:a16="http://schemas.microsoft.com/office/drawing/2014/main" id="{D7D75EE4-6338-394C-B877-D5EAAEC47656}"/>
                      </a:ext>
                    </a:extLst>
                  </p:cNvPr>
                  <p:cNvSpPr/>
                  <p:nvPr/>
                </p:nvSpPr>
                <p:spPr>
                  <a:xfrm>
                    <a:off x="8701840" y="5943946"/>
                    <a:ext cx="1029" cy="1544"/>
                  </a:xfrm>
                  <a:custGeom>
                    <a:avLst/>
                    <a:gdLst>
                      <a:gd name="connsiteX0" fmla="*/ 172 w 1029"/>
                      <a:gd name="connsiteY0" fmla="*/ 1544 h 1544"/>
                      <a:gd name="connsiteX1" fmla="*/ 1029 w 1029"/>
                      <a:gd name="connsiteY1" fmla="*/ 0 h 1544"/>
                      <a:gd name="connsiteX2" fmla="*/ 0 w 1029"/>
                      <a:gd name="connsiteY2" fmla="*/ 1544 h 1544"/>
                      <a:gd name="connsiteX3" fmla="*/ 172 w 1029"/>
                      <a:gd name="connsiteY3" fmla="*/ 1544 h 1544"/>
                    </a:gdLst>
                    <a:ahLst/>
                    <a:cxnLst>
                      <a:cxn ang="0">
                        <a:pos x="connsiteX0" y="connsiteY0"/>
                      </a:cxn>
                      <a:cxn ang="0">
                        <a:pos x="connsiteX1" y="connsiteY1"/>
                      </a:cxn>
                      <a:cxn ang="0">
                        <a:pos x="connsiteX2" y="connsiteY2"/>
                      </a:cxn>
                      <a:cxn ang="0">
                        <a:pos x="connsiteX3" y="connsiteY3"/>
                      </a:cxn>
                    </a:cxnLst>
                    <a:rect l="l" t="t" r="r" b="b"/>
                    <a:pathLst>
                      <a:path w="1029" h="1544">
                        <a:moveTo>
                          <a:pt x="172" y="1544"/>
                        </a:moveTo>
                        <a:lnTo>
                          <a:pt x="1029" y="0"/>
                        </a:lnTo>
                        <a:lnTo>
                          <a:pt x="0" y="1544"/>
                        </a:lnTo>
                        <a:lnTo>
                          <a:pt x="172" y="1544"/>
                        </a:lnTo>
                        <a:close/>
                      </a:path>
                    </a:pathLst>
                  </a:custGeom>
                  <a:solidFill>
                    <a:srgbClr val="4A938A"/>
                  </a:solidFill>
                  <a:ln w="17159" cap="flat">
                    <a:noFill/>
                    <a:prstDash val="solid"/>
                    <a:miter/>
                  </a:ln>
                </p:spPr>
                <p:txBody>
                  <a:bodyPr rtlCol="0" anchor="ctr"/>
                  <a:lstStyle/>
                  <a:p>
                    <a:endParaRPr lang="en-VN"/>
                  </a:p>
                </p:txBody>
              </p:sp>
              <p:sp>
                <p:nvSpPr>
                  <p:cNvPr id="131" name="Freeform 130">
                    <a:extLst>
                      <a:ext uri="{FF2B5EF4-FFF2-40B4-BE49-F238E27FC236}">
                        <a16:creationId xmlns:a16="http://schemas.microsoft.com/office/drawing/2014/main" id="{FF90A084-AE58-184A-BC5C-B34B9DA60C79}"/>
                      </a:ext>
                    </a:extLst>
                  </p:cNvPr>
                  <p:cNvSpPr/>
                  <p:nvPr/>
                </p:nvSpPr>
                <p:spPr>
                  <a:xfrm>
                    <a:off x="8387493" y="5945490"/>
                    <a:ext cx="316234" cy="253605"/>
                  </a:xfrm>
                  <a:custGeom>
                    <a:avLst/>
                    <a:gdLst>
                      <a:gd name="connsiteX0" fmla="*/ 0 w 316234"/>
                      <a:gd name="connsiteY0" fmla="*/ 0 h 253605"/>
                      <a:gd name="connsiteX1" fmla="*/ 316234 w 316234"/>
                      <a:gd name="connsiteY1" fmla="*/ 0 h 253605"/>
                      <a:gd name="connsiteX2" fmla="*/ 316234 w 316234"/>
                      <a:gd name="connsiteY2" fmla="*/ 253605 h 253605"/>
                      <a:gd name="connsiteX3" fmla="*/ 0 w 316234"/>
                      <a:gd name="connsiteY3" fmla="*/ 253605 h 253605"/>
                    </a:gdLst>
                    <a:ahLst/>
                    <a:cxnLst>
                      <a:cxn ang="0">
                        <a:pos x="connsiteX0" y="connsiteY0"/>
                      </a:cxn>
                      <a:cxn ang="0">
                        <a:pos x="connsiteX1" y="connsiteY1"/>
                      </a:cxn>
                      <a:cxn ang="0">
                        <a:pos x="connsiteX2" y="connsiteY2"/>
                      </a:cxn>
                      <a:cxn ang="0">
                        <a:pos x="connsiteX3" y="connsiteY3"/>
                      </a:cxn>
                    </a:cxnLst>
                    <a:rect l="l" t="t" r="r" b="b"/>
                    <a:pathLst>
                      <a:path w="316234" h="253605">
                        <a:moveTo>
                          <a:pt x="0" y="0"/>
                        </a:moveTo>
                        <a:lnTo>
                          <a:pt x="316234" y="0"/>
                        </a:lnTo>
                        <a:lnTo>
                          <a:pt x="316234" y="253605"/>
                        </a:lnTo>
                        <a:lnTo>
                          <a:pt x="0" y="253605"/>
                        </a:lnTo>
                        <a:close/>
                      </a:path>
                    </a:pathLst>
                  </a:custGeom>
                  <a:solidFill>
                    <a:srgbClr val="E2BB8B"/>
                  </a:solidFill>
                  <a:ln w="17159" cap="flat">
                    <a:noFill/>
                    <a:prstDash val="solid"/>
                    <a:miter/>
                  </a:ln>
                </p:spPr>
                <p:txBody>
                  <a:bodyPr rtlCol="0" anchor="ctr"/>
                  <a:lstStyle/>
                  <a:p>
                    <a:endParaRPr lang="en-VN"/>
                  </a:p>
                </p:txBody>
              </p:sp>
              <p:sp>
                <p:nvSpPr>
                  <p:cNvPr id="132" name="Freeform 131">
                    <a:extLst>
                      <a:ext uri="{FF2B5EF4-FFF2-40B4-BE49-F238E27FC236}">
                        <a16:creationId xmlns:a16="http://schemas.microsoft.com/office/drawing/2014/main" id="{2C869F5C-3B42-274D-B5F7-1660A2BAE359}"/>
                      </a:ext>
                    </a:extLst>
                  </p:cNvPr>
                  <p:cNvSpPr/>
                  <p:nvPr/>
                </p:nvSpPr>
                <p:spPr>
                  <a:xfrm>
                    <a:off x="8087217" y="5945490"/>
                    <a:ext cx="300105" cy="507210"/>
                  </a:xfrm>
                  <a:custGeom>
                    <a:avLst/>
                    <a:gdLst>
                      <a:gd name="connsiteX0" fmla="*/ -16 w 300105"/>
                      <a:gd name="connsiteY0" fmla="*/ -16 h 507210"/>
                      <a:gd name="connsiteX1" fmla="*/ -16 w 300105"/>
                      <a:gd name="connsiteY1" fmla="*/ 477682 h 507210"/>
                      <a:gd name="connsiteX2" fmla="*/ 29497 w 300105"/>
                      <a:gd name="connsiteY2" fmla="*/ 507195 h 507210"/>
                      <a:gd name="connsiteX3" fmla="*/ 29669 w 300105"/>
                      <a:gd name="connsiteY3" fmla="*/ 507194 h 507210"/>
                      <a:gd name="connsiteX4" fmla="*/ 300089 w 300105"/>
                      <a:gd name="connsiteY4" fmla="*/ 507194 h 507210"/>
                      <a:gd name="connsiteX5" fmla="*/ 300089 w 300105"/>
                      <a:gd name="connsiteY5" fmla="*/ 320509 h 507210"/>
                      <a:gd name="connsiteX6" fmla="*/ 671 w 300105"/>
                      <a:gd name="connsiteY6" fmla="*/ 320509 h 507210"/>
                      <a:gd name="connsiteX7" fmla="*/ 671 w 300105"/>
                      <a:gd name="connsiteY7" fmla="*/ 292883 h 507210"/>
                      <a:gd name="connsiteX8" fmla="*/ 300089 w 300105"/>
                      <a:gd name="connsiteY8" fmla="*/ 292883 h 507210"/>
                      <a:gd name="connsiteX9" fmla="*/ 300089 w 300105"/>
                      <a:gd name="connsiteY9" fmla="*/ 281215 h 507210"/>
                      <a:gd name="connsiteX10" fmla="*/ 671 w 300105"/>
                      <a:gd name="connsiteY10" fmla="*/ 281215 h 507210"/>
                      <a:gd name="connsiteX11" fmla="*/ 671 w 300105"/>
                      <a:gd name="connsiteY11" fmla="*/ 253589 h 507210"/>
                      <a:gd name="connsiteX12" fmla="*/ 300089 w 300105"/>
                      <a:gd name="connsiteY12" fmla="*/ 253589 h 507210"/>
                      <a:gd name="connsiteX13" fmla="*/ 300089 w 300105"/>
                      <a:gd name="connsiteY13" fmla="*/ -16 h 5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0105" h="507210">
                        <a:moveTo>
                          <a:pt x="-16" y="-16"/>
                        </a:moveTo>
                        <a:lnTo>
                          <a:pt x="-16" y="477682"/>
                        </a:lnTo>
                        <a:cubicBezTo>
                          <a:pt x="-16" y="493981"/>
                          <a:pt x="13197" y="507194"/>
                          <a:pt x="29497" y="507195"/>
                        </a:cubicBezTo>
                        <a:cubicBezTo>
                          <a:pt x="29554" y="507195"/>
                          <a:pt x="29611" y="507195"/>
                          <a:pt x="29669" y="507194"/>
                        </a:cubicBezTo>
                        <a:lnTo>
                          <a:pt x="300089" y="507194"/>
                        </a:lnTo>
                        <a:lnTo>
                          <a:pt x="300089" y="320509"/>
                        </a:lnTo>
                        <a:lnTo>
                          <a:pt x="671" y="320509"/>
                        </a:lnTo>
                        <a:lnTo>
                          <a:pt x="671" y="292883"/>
                        </a:lnTo>
                        <a:lnTo>
                          <a:pt x="300089" y="292883"/>
                        </a:lnTo>
                        <a:lnTo>
                          <a:pt x="300089" y="281215"/>
                        </a:lnTo>
                        <a:lnTo>
                          <a:pt x="671" y="281215"/>
                        </a:lnTo>
                        <a:lnTo>
                          <a:pt x="671" y="253589"/>
                        </a:lnTo>
                        <a:lnTo>
                          <a:pt x="300089" y="253589"/>
                        </a:lnTo>
                        <a:lnTo>
                          <a:pt x="300089" y="-16"/>
                        </a:lnTo>
                        <a:close/>
                      </a:path>
                    </a:pathLst>
                  </a:custGeom>
                  <a:solidFill>
                    <a:srgbClr val="E2BB8B"/>
                  </a:solidFill>
                  <a:ln w="17159" cap="flat">
                    <a:noFill/>
                    <a:prstDash val="solid"/>
                    <a:miter/>
                  </a:ln>
                </p:spPr>
                <p:txBody>
                  <a:bodyPr rtlCol="0" anchor="ctr"/>
                  <a:lstStyle/>
                  <a:p>
                    <a:endParaRPr lang="en-VN"/>
                  </a:p>
                </p:txBody>
              </p:sp>
              <p:sp>
                <p:nvSpPr>
                  <p:cNvPr id="133" name="Freeform 132">
                    <a:extLst>
                      <a:ext uri="{FF2B5EF4-FFF2-40B4-BE49-F238E27FC236}">
                        <a16:creationId xmlns:a16="http://schemas.microsoft.com/office/drawing/2014/main" id="{826C7146-1AEC-C54A-9F3D-C8EB335C7345}"/>
                      </a:ext>
                    </a:extLst>
                  </p:cNvPr>
                  <p:cNvSpPr/>
                  <p:nvPr/>
                </p:nvSpPr>
                <p:spPr>
                  <a:xfrm>
                    <a:off x="8387493" y="5889210"/>
                    <a:ext cx="314347" cy="47872"/>
                  </a:xfrm>
                  <a:custGeom>
                    <a:avLst/>
                    <a:gdLst>
                      <a:gd name="connsiteX0" fmla="*/ 314347 w 314347"/>
                      <a:gd name="connsiteY0" fmla="*/ 47873 h 47872"/>
                      <a:gd name="connsiteX1" fmla="*/ 0 w 314347"/>
                      <a:gd name="connsiteY1" fmla="*/ 47873 h 47872"/>
                      <a:gd name="connsiteX2" fmla="*/ 0 w 314347"/>
                      <a:gd name="connsiteY2" fmla="*/ 0 h 47872"/>
                      <a:gd name="connsiteX3" fmla="*/ 252919 w 314347"/>
                      <a:gd name="connsiteY3" fmla="*/ 0 h 47872"/>
                      <a:gd name="connsiteX4" fmla="*/ 314347 w 314347"/>
                      <a:gd name="connsiteY4" fmla="*/ 47873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347" h="47872">
                        <a:moveTo>
                          <a:pt x="314347" y="47873"/>
                        </a:moveTo>
                        <a:lnTo>
                          <a:pt x="0" y="47873"/>
                        </a:lnTo>
                        <a:lnTo>
                          <a:pt x="0" y="0"/>
                        </a:lnTo>
                        <a:lnTo>
                          <a:pt x="252919" y="0"/>
                        </a:lnTo>
                        <a:lnTo>
                          <a:pt x="314347" y="47873"/>
                        </a:lnTo>
                        <a:close/>
                      </a:path>
                    </a:pathLst>
                  </a:custGeom>
                  <a:solidFill>
                    <a:srgbClr val="E2BB8B"/>
                  </a:solidFill>
                  <a:ln w="17159" cap="flat">
                    <a:noFill/>
                    <a:prstDash val="solid"/>
                    <a:miter/>
                  </a:ln>
                </p:spPr>
                <p:txBody>
                  <a:bodyPr rtlCol="0" anchor="ctr"/>
                  <a:lstStyle/>
                  <a:p>
                    <a:endParaRPr lang="en-VN"/>
                  </a:p>
                </p:txBody>
              </p:sp>
              <p:sp>
                <p:nvSpPr>
                  <p:cNvPr id="134" name="Freeform 133">
                    <a:extLst>
                      <a:ext uri="{FF2B5EF4-FFF2-40B4-BE49-F238E27FC236}">
                        <a16:creationId xmlns:a16="http://schemas.microsoft.com/office/drawing/2014/main" id="{5C1935A0-1D63-0442-8967-169BDAF33713}"/>
                      </a:ext>
                    </a:extLst>
                  </p:cNvPr>
                  <p:cNvSpPr/>
                  <p:nvPr/>
                </p:nvSpPr>
                <p:spPr>
                  <a:xfrm>
                    <a:off x="8090305" y="5889210"/>
                    <a:ext cx="297187" cy="47872"/>
                  </a:xfrm>
                  <a:custGeom>
                    <a:avLst/>
                    <a:gdLst>
                      <a:gd name="connsiteX0" fmla="*/ 297188 w 297187"/>
                      <a:gd name="connsiteY0" fmla="*/ 0 h 47872"/>
                      <a:gd name="connsiteX1" fmla="*/ 297188 w 297187"/>
                      <a:gd name="connsiteY1" fmla="*/ 47873 h 47872"/>
                      <a:gd name="connsiteX2" fmla="*/ 0 w 297187"/>
                      <a:gd name="connsiteY2" fmla="*/ 47873 h 47872"/>
                      <a:gd name="connsiteX3" fmla="*/ 61600 w 297187"/>
                      <a:gd name="connsiteY3" fmla="*/ 0 h 47872"/>
                      <a:gd name="connsiteX4" fmla="*/ 297188 w 297187"/>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187" h="47872">
                        <a:moveTo>
                          <a:pt x="297188" y="0"/>
                        </a:moveTo>
                        <a:lnTo>
                          <a:pt x="297188" y="47873"/>
                        </a:lnTo>
                        <a:lnTo>
                          <a:pt x="0" y="47873"/>
                        </a:lnTo>
                        <a:lnTo>
                          <a:pt x="61600" y="0"/>
                        </a:lnTo>
                        <a:lnTo>
                          <a:pt x="297188" y="0"/>
                        </a:lnTo>
                        <a:close/>
                      </a:path>
                    </a:pathLst>
                  </a:custGeom>
                  <a:solidFill>
                    <a:srgbClr val="E2BB8B"/>
                  </a:solidFill>
                  <a:ln w="17159" cap="flat">
                    <a:noFill/>
                    <a:prstDash val="solid"/>
                    <a:miter/>
                  </a:ln>
                </p:spPr>
                <p:txBody>
                  <a:bodyPr rtlCol="0" anchor="ctr"/>
                  <a:lstStyle/>
                  <a:p>
                    <a:endParaRPr lang="en-VN"/>
                  </a:p>
                </p:txBody>
              </p:sp>
              <p:sp>
                <p:nvSpPr>
                  <p:cNvPr id="135" name="Freeform 134">
                    <a:extLst>
                      <a:ext uri="{FF2B5EF4-FFF2-40B4-BE49-F238E27FC236}">
                        <a16:creationId xmlns:a16="http://schemas.microsoft.com/office/drawing/2014/main" id="{1F7F9E51-636C-8440-A916-85E44CFA4097}"/>
                      </a:ext>
                    </a:extLst>
                  </p:cNvPr>
                  <p:cNvSpPr/>
                  <p:nvPr/>
                </p:nvSpPr>
                <p:spPr>
                  <a:xfrm>
                    <a:off x="8459903" y="6307538"/>
                    <a:ext cx="170557" cy="101064"/>
                  </a:xfrm>
                  <a:custGeom>
                    <a:avLst/>
                    <a:gdLst>
                      <a:gd name="connsiteX0" fmla="*/ -16 w 170557"/>
                      <a:gd name="connsiteY0" fmla="*/ -16 h 101064"/>
                      <a:gd name="connsiteX1" fmla="*/ -16 w 170557"/>
                      <a:gd name="connsiteY1" fmla="*/ 101049 h 101064"/>
                      <a:gd name="connsiteX2" fmla="*/ 170541 w 170557"/>
                      <a:gd name="connsiteY2" fmla="*/ 101049 h 101064"/>
                      <a:gd name="connsiteX3" fmla="*/ 170541 w 170557"/>
                      <a:gd name="connsiteY3" fmla="*/ -16 h 101064"/>
                      <a:gd name="connsiteX4" fmla="*/ 10108 w 170557"/>
                      <a:gd name="connsiteY4" fmla="*/ 91268 h 101064"/>
                      <a:gd name="connsiteX5" fmla="*/ 4274 w 170557"/>
                      <a:gd name="connsiteY5" fmla="*/ 91268 h 101064"/>
                      <a:gd name="connsiteX6" fmla="*/ 4274 w 170557"/>
                      <a:gd name="connsiteY6" fmla="*/ 7019 h 101064"/>
                      <a:gd name="connsiteX7" fmla="*/ 10108 w 170557"/>
                      <a:gd name="connsiteY7" fmla="*/ 7019 h 101064"/>
                      <a:gd name="connsiteX8" fmla="*/ 16456 w 170557"/>
                      <a:gd name="connsiteY8" fmla="*/ 91268 h 101064"/>
                      <a:gd name="connsiteX9" fmla="*/ 10108 w 170557"/>
                      <a:gd name="connsiteY9" fmla="*/ 91268 h 101064"/>
                      <a:gd name="connsiteX10" fmla="*/ 10108 w 170557"/>
                      <a:gd name="connsiteY10" fmla="*/ 7019 h 101064"/>
                      <a:gd name="connsiteX11" fmla="*/ 15942 w 170557"/>
                      <a:gd name="connsiteY11" fmla="*/ 7019 h 101064"/>
                      <a:gd name="connsiteX12" fmla="*/ 37733 w 170557"/>
                      <a:gd name="connsiteY12" fmla="*/ 91268 h 101064"/>
                      <a:gd name="connsiteX13" fmla="*/ 27266 w 170557"/>
                      <a:gd name="connsiteY13" fmla="*/ 91268 h 101064"/>
                      <a:gd name="connsiteX14" fmla="*/ 27266 w 170557"/>
                      <a:gd name="connsiteY14" fmla="*/ 7019 h 101064"/>
                      <a:gd name="connsiteX15" fmla="*/ 37733 w 170557"/>
                      <a:gd name="connsiteY15" fmla="*/ 7019 h 101064"/>
                      <a:gd name="connsiteX16" fmla="*/ 49229 w 170557"/>
                      <a:gd name="connsiteY16" fmla="*/ 91268 h 101064"/>
                      <a:gd name="connsiteX17" fmla="*/ 43396 w 170557"/>
                      <a:gd name="connsiteY17" fmla="*/ 91268 h 101064"/>
                      <a:gd name="connsiteX18" fmla="*/ 43396 w 170557"/>
                      <a:gd name="connsiteY18" fmla="*/ 7019 h 101064"/>
                      <a:gd name="connsiteX19" fmla="*/ 49229 w 170557"/>
                      <a:gd name="connsiteY19" fmla="*/ 7019 h 101064"/>
                      <a:gd name="connsiteX20" fmla="*/ 59010 w 170557"/>
                      <a:gd name="connsiteY20" fmla="*/ 91268 h 101064"/>
                      <a:gd name="connsiteX21" fmla="*/ 53176 w 170557"/>
                      <a:gd name="connsiteY21" fmla="*/ 91268 h 101064"/>
                      <a:gd name="connsiteX22" fmla="*/ 53176 w 170557"/>
                      <a:gd name="connsiteY22" fmla="*/ 7019 h 101064"/>
                      <a:gd name="connsiteX23" fmla="*/ 59010 w 170557"/>
                      <a:gd name="connsiteY23" fmla="*/ 7019 h 101064"/>
                      <a:gd name="connsiteX24" fmla="*/ 78399 w 170557"/>
                      <a:gd name="connsiteY24" fmla="*/ 91268 h 101064"/>
                      <a:gd name="connsiteX25" fmla="*/ 66903 w 170557"/>
                      <a:gd name="connsiteY25" fmla="*/ 91268 h 101064"/>
                      <a:gd name="connsiteX26" fmla="*/ 66903 w 170557"/>
                      <a:gd name="connsiteY26" fmla="*/ 7019 h 101064"/>
                      <a:gd name="connsiteX27" fmla="*/ 78742 w 170557"/>
                      <a:gd name="connsiteY27" fmla="*/ 7019 h 101064"/>
                      <a:gd name="connsiteX28" fmla="*/ 88179 w 170557"/>
                      <a:gd name="connsiteY28" fmla="*/ 91268 h 101064"/>
                      <a:gd name="connsiteX29" fmla="*/ 82346 w 170557"/>
                      <a:gd name="connsiteY29" fmla="*/ 91268 h 101064"/>
                      <a:gd name="connsiteX30" fmla="*/ 82346 w 170557"/>
                      <a:gd name="connsiteY30" fmla="*/ 7019 h 101064"/>
                      <a:gd name="connsiteX31" fmla="*/ 88179 w 170557"/>
                      <a:gd name="connsiteY31" fmla="*/ 7019 h 101064"/>
                      <a:gd name="connsiteX32" fmla="*/ 101392 w 170557"/>
                      <a:gd name="connsiteY32" fmla="*/ 91268 h 101064"/>
                      <a:gd name="connsiteX33" fmla="*/ 95901 w 170557"/>
                      <a:gd name="connsiteY33" fmla="*/ 91268 h 101064"/>
                      <a:gd name="connsiteX34" fmla="*/ 95901 w 170557"/>
                      <a:gd name="connsiteY34" fmla="*/ 7019 h 101064"/>
                      <a:gd name="connsiteX35" fmla="*/ 101563 w 170557"/>
                      <a:gd name="connsiteY35" fmla="*/ 7019 h 101064"/>
                      <a:gd name="connsiteX36" fmla="*/ 107741 w 170557"/>
                      <a:gd name="connsiteY36" fmla="*/ 91268 h 101064"/>
                      <a:gd name="connsiteX37" fmla="*/ 101907 w 170557"/>
                      <a:gd name="connsiteY37" fmla="*/ 91268 h 101064"/>
                      <a:gd name="connsiteX38" fmla="*/ 101907 w 170557"/>
                      <a:gd name="connsiteY38" fmla="*/ 7019 h 101064"/>
                      <a:gd name="connsiteX39" fmla="*/ 107741 w 170557"/>
                      <a:gd name="connsiteY39" fmla="*/ 7019 h 101064"/>
                      <a:gd name="connsiteX40" fmla="*/ 120953 w 170557"/>
                      <a:gd name="connsiteY40" fmla="*/ 91268 h 101064"/>
                      <a:gd name="connsiteX41" fmla="*/ 115119 w 170557"/>
                      <a:gd name="connsiteY41" fmla="*/ 91268 h 101064"/>
                      <a:gd name="connsiteX42" fmla="*/ 115119 w 170557"/>
                      <a:gd name="connsiteY42" fmla="*/ 7019 h 101064"/>
                      <a:gd name="connsiteX43" fmla="*/ 120953 w 170557"/>
                      <a:gd name="connsiteY43" fmla="*/ 7019 h 101064"/>
                      <a:gd name="connsiteX44" fmla="*/ 127301 w 170557"/>
                      <a:gd name="connsiteY44" fmla="*/ 91268 h 101064"/>
                      <a:gd name="connsiteX45" fmla="*/ 121467 w 170557"/>
                      <a:gd name="connsiteY45" fmla="*/ 91268 h 101064"/>
                      <a:gd name="connsiteX46" fmla="*/ 121467 w 170557"/>
                      <a:gd name="connsiteY46" fmla="*/ 7019 h 101064"/>
                      <a:gd name="connsiteX47" fmla="*/ 127301 w 170557"/>
                      <a:gd name="connsiteY47" fmla="*/ 7019 h 101064"/>
                      <a:gd name="connsiteX48" fmla="*/ 133479 w 170557"/>
                      <a:gd name="connsiteY48" fmla="*/ 91268 h 101064"/>
                      <a:gd name="connsiteX49" fmla="*/ 127816 w 170557"/>
                      <a:gd name="connsiteY49" fmla="*/ 91268 h 101064"/>
                      <a:gd name="connsiteX50" fmla="*/ 127816 w 170557"/>
                      <a:gd name="connsiteY50" fmla="*/ 7019 h 101064"/>
                      <a:gd name="connsiteX51" fmla="*/ 133479 w 170557"/>
                      <a:gd name="connsiteY51" fmla="*/ 7019 h 101064"/>
                      <a:gd name="connsiteX52" fmla="*/ 148407 w 170557"/>
                      <a:gd name="connsiteY52" fmla="*/ 91268 h 101064"/>
                      <a:gd name="connsiteX53" fmla="*/ 142744 w 170557"/>
                      <a:gd name="connsiteY53" fmla="*/ 91268 h 101064"/>
                      <a:gd name="connsiteX54" fmla="*/ 142744 w 170557"/>
                      <a:gd name="connsiteY54" fmla="*/ 7019 h 101064"/>
                      <a:gd name="connsiteX55" fmla="*/ 148407 w 170557"/>
                      <a:gd name="connsiteY55" fmla="*/ 7019 h 101064"/>
                      <a:gd name="connsiteX56" fmla="*/ 156471 w 170557"/>
                      <a:gd name="connsiteY56" fmla="*/ 91268 h 101064"/>
                      <a:gd name="connsiteX57" fmla="*/ 150809 w 170557"/>
                      <a:gd name="connsiteY57" fmla="*/ 91268 h 101064"/>
                      <a:gd name="connsiteX58" fmla="*/ 150809 w 170557"/>
                      <a:gd name="connsiteY58" fmla="*/ 7019 h 101064"/>
                      <a:gd name="connsiteX59" fmla="*/ 156471 w 170557"/>
                      <a:gd name="connsiteY59" fmla="*/ 7019 h 101064"/>
                      <a:gd name="connsiteX60" fmla="*/ 166252 w 170557"/>
                      <a:gd name="connsiteY60" fmla="*/ 91268 h 101064"/>
                      <a:gd name="connsiteX61" fmla="*/ 160418 w 170557"/>
                      <a:gd name="connsiteY61" fmla="*/ 91268 h 101064"/>
                      <a:gd name="connsiteX62" fmla="*/ 160418 w 170557"/>
                      <a:gd name="connsiteY62" fmla="*/ 7019 h 101064"/>
                      <a:gd name="connsiteX63" fmla="*/ 166252 w 170557"/>
                      <a:gd name="connsiteY63" fmla="*/ 7019 h 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70557" h="101064">
                        <a:moveTo>
                          <a:pt x="-16" y="-16"/>
                        </a:moveTo>
                        <a:lnTo>
                          <a:pt x="-16" y="101049"/>
                        </a:lnTo>
                        <a:lnTo>
                          <a:pt x="170541" y="101049"/>
                        </a:lnTo>
                        <a:lnTo>
                          <a:pt x="170541" y="-16"/>
                        </a:lnTo>
                        <a:close/>
                        <a:moveTo>
                          <a:pt x="10108" y="91268"/>
                        </a:moveTo>
                        <a:lnTo>
                          <a:pt x="4274" y="91268"/>
                        </a:lnTo>
                        <a:lnTo>
                          <a:pt x="4274" y="7019"/>
                        </a:lnTo>
                        <a:lnTo>
                          <a:pt x="10108" y="7019"/>
                        </a:lnTo>
                        <a:close/>
                        <a:moveTo>
                          <a:pt x="16456" y="91268"/>
                        </a:moveTo>
                        <a:lnTo>
                          <a:pt x="10108" y="91268"/>
                        </a:lnTo>
                        <a:lnTo>
                          <a:pt x="10108" y="7019"/>
                        </a:lnTo>
                        <a:lnTo>
                          <a:pt x="15942" y="7019"/>
                        </a:lnTo>
                        <a:close/>
                        <a:moveTo>
                          <a:pt x="37733" y="91268"/>
                        </a:moveTo>
                        <a:lnTo>
                          <a:pt x="27266" y="91268"/>
                        </a:lnTo>
                        <a:lnTo>
                          <a:pt x="27266" y="7019"/>
                        </a:lnTo>
                        <a:lnTo>
                          <a:pt x="37733" y="7019"/>
                        </a:lnTo>
                        <a:close/>
                        <a:moveTo>
                          <a:pt x="49229" y="91268"/>
                        </a:moveTo>
                        <a:lnTo>
                          <a:pt x="43396" y="91268"/>
                        </a:lnTo>
                        <a:lnTo>
                          <a:pt x="43396" y="7019"/>
                        </a:lnTo>
                        <a:lnTo>
                          <a:pt x="49229" y="7019"/>
                        </a:lnTo>
                        <a:close/>
                        <a:moveTo>
                          <a:pt x="59010" y="91268"/>
                        </a:moveTo>
                        <a:lnTo>
                          <a:pt x="53176" y="91268"/>
                        </a:lnTo>
                        <a:lnTo>
                          <a:pt x="53176" y="7019"/>
                        </a:lnTo>
                        <a:lnTo>
                          <a:pt x="59010" y="7019"/>
                        </a:lnTo>
                        <a:close/>
                        <a:moveTo>
                          <a:pt x="78399" y="91268"/>
                        </a:moveTo>
                        <a:lnTo>
                          <a:pt x="66903" y="91268"/>
                        </a:lnTo>
                        <a:lnTo>
                          <a:pt x="66903" y="7019"/>
                        </a:lnTo>
                        <a:lnTo>
                          <a:pt x="78742" y="7019"/>
                        </a:lnTo>
                        <a:close/>
                        <a:moveTo>
                          <a:pt x="88179" y="91268"/>
                        </a:moveTo>
                        <a:lnTo>
                          <a:pt x="82346" y="91268"/>
                        </a:lnTo>
                        <a:lnTo>
                          <a:pt x="82346" y="7019"/>
                        </a:lnTo>
                        <a:lnTo>
                          <a:pt x="88179" y="7019"/>
                        </a:lnTo>
                        <a:close/>
                        <a:moveTo>
                          <a:pt x="101392" y="91268"/>
                        </a:moveTo>
                        <a:lnTo>
                          <a:pt x="95901" y="91268"/>
                        </a:lnTo>
                        <a:lnTo>
                          <a:pt x="95901" y="7019"/>
                        </a:lnTo>
                        <a:lnTo>
                          <a:pt x="101563" y="7019"/>
                        </a:lnTo>
                        <a:close/>
                        <a:moveTo>
                          <a:pt x="107741" y="91268"/>
                        </a:moveTo>
                        <a:lnTo>
                          <a:pt x="101907" y="91268"/>
                        </a:lnTo>
                        <a:lnTo>
                          <a:pt x="101907" y="7019"/>
                        </a:lnTo>
                        <a:lnTo>
                          <a:pt x="107741" y="7019"/>
                        </a:lnTo>
                        <a:close/>
                        <a:moveTo>
                          <a:pt x="120953" y="91268"/>
                        </a:moveTo>
                        <a:lnTo>
                          <a:pt x="115119" y="91268"/>
                        </a:lnTo>
                        <a:lnTo>
                          <a:pt x="115119" y="7019"/>
                        </a:lnTo>
                        <a:lnTo>
                          <a:pt x="120953" y="7019"/>
                        </a:lnTo>
                        <a:close/>
                        <a:moveTo>
                          <a:pt x="127301" y="91268"/>
                        </a:moveTo>
                        <a:lnTo>
                          <a:pt x="121467" y="91268"/>
                        </a:lnTo>
                        <a:lnTo>
                          <a:pt x="121467" y="7019"/>
                        </a:lnTo>
                        <a:lnTo>
                          <a:pt x="127301" y="7019"/>
                        </a:lnTo>
                        <a:close/>
                        <a:moveTo>
                          <a:pt x="133479" y="91268"/>
                        </a:moveTo>
                        <a:lnTo>
                          <a:pt x="127816" y="91268"/>
                        </a:lnTo>
                        <a:lnTo>
                          <a:pt x="127816" y="7019"/>
                        </a:lnTo>
                        <a:lnTo>
                          <a:pt x="133479" y="7019"/>
                        </a:lnTo>
                        <a:close/>
                        <a:moveTo>
                          <a:pt x="148407" y="91268"/>
                        </a:moveTo>
                        <a:lnTo>
                          <a:pt x="142744" y="91268"/>
                        </a:lnTo>
                        <a:lnTo>
                          <a:pt x="142744" y="7019"/>
                        </a:lnTo>
                        <a:lnTo>
                          <a:pt x="148407" y="7019"/>
                        </a:lnTo>
                        <a:close/>
                        <a:moveTo>
                          <a:pt x="156471" y="91268"/>
                        </a:moveTo>
                        <a:lnTo>
                          <a:pt x="150809" y="91268"/>
                        </a:lnTo>
                        <a:lnTo>
                          <a:pt x="150809" y="7019"/>
                        </a:lnTo>
                        <a:lnTo>
                          <a:pt x="156471" y="7019"/>
                        </a:lnTo>
                        <a:close/>
                        <a:moveTo>
                          <a:pt x="166252" y="91268"/>
                        </a:moveTo>
                        <a:lnTo>
                          <a:pt x="160418" y="91268"/>
                        </a:lnTo>
                        <a:lnTo>
                          <a:pt x="160418" y="7019"/>
                        </a:lnTo>
                        <a:lnTo>
                          <a:pt x="166252" y="7019"/>
                        </a:lnTo>
                        <a:close/>
                      </a:path>
                    </a:pathLst>
                  </a:custGeom>
                  <a:solidFill>
                    <a:schemeClr val="bg1"/>
                  </a:solidFill>
                  <a:ln w="17159" cap="flat">
                    <a:noFill/>
                    <a:prstDash val="solid"/>
                    <a:miter/>
                  </a:ln>
                </p:spPr>
                <p:txBody>
                  <a:bodyPr rtlCol="0" anchor="ctr"/>
                  <a:lstStyle/>
                  <a:p>
                    <a:endParaRPr lang="en-VN"/>
                  </a:p>
                </p:txBody>
              </p:sp>
              <p:sp>
                <p:nvSpPr>
                  <p:cNvPr id="136" name="Freeform 135">
                    <a:extLst>
                      <a:ext uri="{FF2B5EF4-FFF2-40B4-BE49-F238E27FC236}">
                        <a16:creationId xmlns:a16="http://schemas.microsoft.com/office/drawing/2014/main" id="{6C86A3AA-80AE-7646-AF8C-B6318658001C}"/>
                      </a:ext>
                    </a:extLst>
                  </p:cNvPr>
                  <p:cNvSpPr/>
                  <p:nvPr/>
                </p:nvSpPr>
                <p:spPr>
                  <a:xfrm>
                    <a:off x="846436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7" name="Freeform 136">
                    <a:extLst>
                      <a:ext uri="{FF2B5EF4-FFF2-40B4-BE49-F238E27FC236}">
                        <a16:creationId xmlns:a16="http://schemas.microsoft.com/office/drawing/2014/main" id="{EB43984B-EAAE-DD4C-ADBD-106360E403C6}"/>
                      </a:ext>
                    </a:extLst>
                  </p:cNvPr>
                  <p:cNvSpPr/>
                  <p:nvPr/>
                </p:nvSpPr>
                <p:spPr>
                  <a:xfrm>
                    <a:off x="847071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8" name="Freeform 137">
                    <a:extLst>
                      <a:ext uri="{FF2B5EF4-FFF2-40B4-BE49-F238E27FC236}">
                        <a16:creationId xmlns:a16="http://schemas.microsoft.com/office/drawing/2014/main" id="{2F0D557F-3C41-3843-9180-3A4D1F350803}"/>
                      </a:ext>
                    </a:extLst>
                  </p:cNvPr>
                  <p:cNvSpPr/>
                  <p:nvPr/>
                </p:nvSpPr>
                <p:spPr>
                  <a:xfrm>
                    <a:off x="8487357" y="6315088"/>
                    <a:ext cx="10295" cy="83734"/>
                  </a:xfrm>
                  <a:custGeom>
                    <a:avLst/>
                    <a:gdLst>
                      <a:gd name="connsiteX0" fmla="*/ 0 w 10295"/>
                      <a:gd name="connsiteY0" fmla="*/ 0 h 83734"/>
                      <a:gd name="connsiteX1" fmla="*/ 10295 w 10295"/>
                      <a:gd name="connsiteY1" fmla="*/ 0 h 83734"/>
                      <a:gd name="connsiteX2" fmla="*/ 10295 w 10295"/>
                      <a:gd name="connsiteY2" fmla="*/ 83735 h 83734"/>
                      <a:gd name="connsiteX3" fmla="*/ 0 w 10295"/>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0295" h="83734">
                        <a:moveTo>
                          <a:pt x="0" y="0"/>
                        </a:moveTo>
                        <a:lnTo>
                          <a:pt x="10295" y="0"/>
                        </a:lnTo>
                        <a:lnTo>
                          <a:pt x="10295"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39" name="Freeform 138">
                    <a:extLst>
                      <a:ext uri="{FF2B5EF4-FFF2-40B4-BE49-F238E27FC236}">
                        <a16:creationId xmlns:a16="http://schemas.microsoft.com/office/drawing/2014/main" id="{9B067A7A-EF79-6240-AD07-B2673DE9E18E}"/>
                      </a:ext>
                    </a:extLst>
                  </p:cNvPr>
                  <p:cNvSpPr/>
                  <p:nvPr/>
                </p:nvSpPr>
                <p:spPr>
                  <a:xfrm>
                    <a:off x="8503314"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0" name="Freeform 139">
                    <a:extLst>
                      <a:ext uri="{FF2B5EF4-FFF2-40B4-BE49-F238E27FC236}">
                        <a16:creationId xmlns:a16="http://schemas.microsoft.com/office/drawing/2014/main" id="{2B711F45-19C7-2640-9202-C6E83889A4B0}"/>
                      </a:ext>
                    </a:extLst>
                  </p:cNvPr>
                  <p:cNvSpPr/>
                  <p:nvPr/>
                </p:nvSpPr>
                <p:spPr>
                  <a:xfrm>
                    <a:off x="851309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1" name="Freeform 140">
                    <a:extLst>
                      <a:ext uri="{FF2B5EF4-FFF2-40B4-BE49-F238E27FC236}">
                        <a16:creationId xmlns:a16="http://schemas.microsoft.com/office/drawing/2014/main" id="{ACF15A3F-34CE-8F48-A378-65F61B00184E}"/>
                      </a:ext>
                    </a:extLst>
                  </p:cNvPr>
                  <p:cNvSpPr/>
                  <p:nvPr/>
                </p:nvSpPr>
                <p:spPr>
                  <a:xfrm>
                    <a:off x="8526993" y="6315088"/>
                    <a:ext cx="11496" cy="83734"/>
                  </a:xfrm>
                  <a:custGeom>
                    <a:avLst/>
                    <a:gdLst>
                      <a:gd name="connsiteX0" fmla="*/ 0 w 11496"/>
                      <a:gd name="connsiteY0" fmla="*/ 0 h 83734"/>
                      <a:gd name="connsiteX1" fmla="*/ 11496 w 11496"/>
                      <a:gd name="connsiteY1" fmla="*/ 0 h 83734"/>
                      <a:gd name="connsiteX2" fmla="*/ 11496 w 11496"/>
                      <a:gd name="connsiteY2" fmla="*/ 83735 h 83734"/>
                      <a:gd name="connsiteX3" fmla="*/ 0 w 11496"/>
                      <a:gd name="connsiteY3" fmla="*/ 83735 h 83734"/>
                    </a:gdLst>
                    <a:ahLst/>
                    <a:cxnLst>
                      <a:cxn ang="0">
                        <a:pos x="connsiteX0" y="connsiteY0"/>
                      </a:cxn>
                      <a:cxn ang="0">
                        <a:pos x="connsiteX1" y="connsiteY1"/>
                      </a:cxn>
                      <a:cxn ang="0">
                        <a:pos x="connsiteX2" y="connsiteY2"/>
                      </a:cxn>
                      <a:cxn ang="0">
                        <a:pos x="connsiteX3" y="connsiteY3"/>
                      </a:cxn>
                    </a:cxnLst>
                    <a:rect l="l" t="t" r="r" b="b"/>
                    <a:pathLst>
                      <a:path w="11496" h="83734">
                        <a:moveTo>
                          <a:pt x="0" y="0"/>
                        </a:moveTo>
                        <a:lnTo>
                          <a:pt x="11496" y="0"/>
                        </a:lnTo>
                        <a:lnTo>
                          <a:pt x="11496"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2" name="Freeform 141">
                    <a:extLst>
                      <a:ext uri="{FF2B5EF4-FFF2-40B4-BE49-F238E27FC236}">
                        <a16:creationId xmlns:a16="http://schemas.microsoft.com/office/drawing/2014/main" id="{B544AE1E-E79C-6749-95EE-F6CECBFC83E6}"/>
                      </a:ext>
                    </a:extLst>
                  </p:cNvPr>
                  <p:cNvSpPr/>
                  <p:nvPr/>
                </p:nvSpPr>
                <p:spPr>
                  <a:xfrm>
                    <a:off x="854243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3" name="Freeform 142">
                    <a:extLst>
                      <a:ext uri="{FF2B5EF4-FFF2-40B4-BE49-F238E27FC236}">
                        <a16:creationId xmlns:a16="http://schemas.microsoft.com/office/drawing/2014/main" id="{D29A45EC-55ED-594D-A126-4460CEFA6FC3}"/>
                      </a:ext>
                    </a:extLst>
                  </p:cNvPr>
                  <p:cNvSpPr/>
                  <p:nvPr/>
                </p:nvSpPr>
                <p:spPr>
                  <a:xfrm>
                    <a:off x="855564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4" name="Freeform 143">
                    <a:extLst>
                      <a:ext uri="{FF2B5EF4-FFF2-40B4-BE49-F238E27FC236}">
                        <a16:creationId xmlns:a16="http://schemas.microsoft.com/office/drawing/2014/main" id="{89BBA5DF-759F-3D47-AEC7-D5E97B2D96AB}"/>
                      </a:ext>
                    </a:extLst>
                  </p:cNvPr>
                  <p:cNvSpPr/>
                  <p:nvPr/>
                </p:nvSpPr>
                <p:spPr>
                  <a:xfrm>
                    <a:off x="8561997"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5" name="Freeform 144">
                    <a:extLst>
                      <a:ext uri="{FF2B5EF4-FFF2-40B4-BE49-F238E27FC236}">
                        <a16:creationId xmlns:a16="http://schemas.microsoft.com/office/drawing/2014/main" id="{DDF46D40-CA58-AE42-8454-FD8C136BD9AB}"/>
                      </a:ext>
                    </a:extLst>
                  </p:cNvPr>
                  <p:cNvSpPr/>
                  <p:nvPr/>
                </p:nvSpPr>
                <p:spPr>
                  <a:xfrm>
                    <a:off x="8575209"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6" name="Freeform 145">
                    <a:extLst>
                      <a:ext uri="{FF2B5EF4-FFF2-40B4-BE49-F238E27FC236}">
                        <a16:creationId xmlns:a16="http://schemas.microsoft.com/office/drawing/2014/main" id="{A0E93362-7D01-594E-A4D9-3E092E6507D9}"/>
                      </a:ext>
                    </a:extLst>
                  </p:cNvPr>
                  <p:cNvSpPr/>
                  <p:nvPr/>
                </p:nvSpPr>
                <p:spPr>
                  <a:xfrm>
                    <a:off x="8581386"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7" name="Freeform 146">
                    <a:extLst>
                      <a:ext uri="{FF2B5EF4-FFF2-40B4-BE49-F238E27FC236}">
                        <a16:creationId xmlns:a16="http://schemas.microsoft.com/office/drawing/2014/main" id="{C68272DD-95C1-C34F-B714-31554A9B46D1}"/>
                      </a:ext>
                    </a:extLst>
                  </p:cNvPr>
                  <p:cNvSpPr/>
                  <p:nvPr/>
                </p:nvSpPr>
                <p:spPr>
                  <a:xfrm>
                    <a:off x="8587735"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8" name="Freeform 147">
                    <a:extLst>
                      <a:ext uri="{FF2B5EF4-FFF2-40B4-BE49-F238E27FC236}">
                        <a16:creationId xmlns:a16="http://schemas.microsoft.com/office/drawing/2014/main" id="{615B3918-C797-974B-8AB8-07D29DA10909}"/>
                      </a:ext>
                    </a:extLst>
                  </p:cNvPr>
                  <p:cNvSpPr/>
                  <p:nvPr/>
                </p:nvSpPr>
                <p:spPr>
                  <a:xfrm>
                    <a:off x="8602663"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49" name="Freeform 148">
                    <a:extLst>
                      <a:ext uri="{FF2B5EF4-FFF2-40B4-BE49-F238E27FC236}">
                        <a16:creationId xmlns:a16="http://schemas.microsoft.com/office/drawing/2014/main" id="{10DB4213-7E08-544E-B8EA-4017C2217B1F}"/>
                      </a:ext>
                    </a:extLst>
                  </p:cNvPr>
                  <p:cNvSpPr/>
                  <p:nvPr/>
                </p:nvSpPr>
                <p:spPr>
                  <a:xfrm>
                    <a:off x="861072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0" name="Freeform 149">
                    <a:extLst>
                      <a:ext uri="{FF2B5EF4-FFF2-40B4-BE49-F238E27FC236}">
                        <a16:creationId xmlns:a16="http://schemas.microsoft.com/office/drawing/2014/main" id="{B7F82F78-63A2-904F-B999-D1AFE6483630}"/>
                      </a:ext>
                    </a:extLst>
                  </p:cNvPr>
                  <p:cNvSpPr/>
                  <p:nvPr/>
                </p:nvSpPr>
                <p:spPr>
                  <a:xfrm>
                    <a:off x="8620508" y="6315088"/>
                    <a:ext cx="5833" cy="83734"/>
                  </a:xfrm>
                  <a:custGeom>
                    <a:avLst/>
                    <a:gdLst>
                      <a:gd name="connsiteX0" fmla="*/ 0 w 5833"/>
                      <a:gd name="connsiteY0" fmla="*/ 0 h 83734"/>
                      <a:gd name="connsiteX1" fmla="*/ 5834 w 5833"/>
                      <a:gd name="connsiteY1" fmla="*/ 0 h 83734"/>
                      <a:gd name="connsiteX2" fmla="*/ 5834 w 5833"/>
                      <a:gd name="connsiteY2" fmla="*/ 83735 h 83734"/>
                      <a:gd name="connsiteX3" fmla="*/ 0 w 5833"/>
                      <a:gd name="connsiteY3" fmla="*/ 83735 h 83734"/>
                    </a:gdLst>
                    <a:ahLst/>
                    <a:cxnLst>
                      <a:cxn ang="0">
                        <a:pos x="connsiteX0" y="connsiteY0"/>
                      </a:cxn>
                      <a:cxn ang="0">
                        <a:pos x="connsiteX1" y="connsiteY1"/>
                      </a:cxn>
                      <a:cxn ang="0">
                        <a:pos x="connsiteX2" y="connsiteY2"/>
                      </a:cxn>
                      <a:cxn ang="0">
                        <a:pos x="connsiteX3" y="connsiteY3"/>
                      </a:cxn>
                    </a:cxnLst>
                    <a:rect l="l" t="t" r="r" b="b"/>
                    <a:pathLst>
                      <a:path w="5833" h="83734">
                        <a:moveTo>
                          <a:pt x="0" y="0"/>
                        </a:moveTo>
                        <a:lnTo>
                          <a:pt x="5834" y="0"/>
                        </a:lnTo>
                        <a:lnTo>
                          <a:pt x="5834" y="83735"/>
                        </a:lnTo>
                        <a:lnTo>
                          <a:pt x="0" y="83735"/>
                        </a:lnTo>
                        <a:close/>
                      </a:path>
                    </a:pathLst>
                  </a:custGeom>
                  <a:solidFill>
                    <a:srgbClr val="545057"/>
                  </a:solidFill>
                  <a:ln w="17159" cap="flat">
                    <a:noFill/>
                    <a:prstDash val="solid"/>
                    <a:miter/>
                  </a:ln>
                </p:spPr>
                <p:txBody>
                  <a:bodyPr rtlCol="0" anchor="ctr"/>
                  <a:lstStyle/>
                  <a:p>
                    <a:endParaRPr lang="en-VN"/>
                  </a:p>
                </p:txBody>
              </p:sp>
              <p:sp>
                <p:nvSpPr>
                  <p:cNvPr id="151" name="Freeform 150">
                    <a:extLst>
                      <a:ext uri="{FF2B5EF4-FFF2-40B4-BE49-F238E27FC236}">
                        <a16:creationId xmlns:a16="http://schemas.microsoft.com/office/drawing/2014/main" id="{4C8A1B50-0B39-4D4C-B111-AC6D6E7AFB94}"/>
                      </a:ext>
                    </a:extLst>
                  </p:cNvPr>
                  <p:cNvSpPr/>
                  <p:nvPr/>
                </p:nvSpPr>
                <p:spPr>
                  <a:xfrm>
                    <a:off x="8590035" y="6053075"/>
                    <a:ext cx="55580" cy="82533"/>
                  </a:xfrm>
                  <a:custGeom>
                    <a:avLst/>
                    <a:gdLst>
                      <a:gd name="connsiteX0" fmla="*/ 22393 w 55580"/>
                      <a:gd name="connsiteY0" fmla="*/ 34816 h 82533"/>
                      <a:gd name="connsiteX1" fmla="*/ 22393 w 55580"/>
                      <a:gd name="connsiteY1" fmla="*/ 72737 h 82533"/>
                      <a:gd name="connsiteX2" fmla="*/ 602 w 55580"/>
                      <a:gd name="connsiteY2" fmla="*/ 82517 h 82533"/>
                      <a:gd name="connsiteX3" fmla="*/ 54823 w 55580"/>
                      <a:gd name="connsiteY3" fmla="*/ 82517 h 82533"/>
                      <a:gd name="connsiteX4" fmla="*/ 33032 w 55580"/>
                      <a:gd name="connsiteY4" fmla="*/ 72737 h 82533"/>
                      <a:gd name="connsiteX5" fmla="*/ 33032 w 55580"/>
                      <a:gd name="connsiteY5" fmla="*/ 34302 h 82533"/>
                      <a:gd name="connsiteX6" fmla="*/ 55510 w 55580"/>
                      <a:gd name="connsiteY6" fmla="*/ 1014 h 82533"/>
                      <a:gd name="connsiteX7" fmla="*/ 55510 w 55580"/>
                      <a:gd name="connsiteY7" fmla="*/ -16 h 82533"/>
                      <a:gd name="connsiteX8" fmla="*/ 87 w 55580"/>
                      <a:gd name="connsiteY8" fmla="*/ -16 h 82533"/>
                      <a:gd name="connsiteX9" fmla="*/ 87 w 55580"/>
                      <a:gd name="connsiteY9" fmla="*/ 1014 h 82533"/>
                      <a:gd name="connsiteX10" fmla="*/ 22393 w 55580"/>
                      <a:gd name="connsiteY10" fmla="*/ 34816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580" h="82533">
                        <a:moveTo>
                          <a:pt x="22393" y="34816"/>
                        </a:moveTo>
                        <a:lnTo>
                          <a:pt x="22393" y="72737"/>
                        </a:lnTo>
                        <a:cubicBezTo>
                          <a:pt x="11240" y="73595"/>
                          <a:pt x="2318" y="77541"/>
                          <a:pt x="602" y="82517"/>
                        </a:cubicBezTo>
                        <a:lnTo>
                          <a:pt x="54823" y="82517"/>
                        </a:lnTo>
                        <a:cubicBezTo>
                          <a:pt x="53107" y="77541"/>
                          <a:pt x="44356" y="73595"/>
                          <a:pt x="33032" y="72737"/>
                        </a:cubicBezTo>
                        <a:lnTo>
                          <a:pt x="33032" y="34302"/>
                        </a:lnTo>
                        <a:cubicBezTo>
                          <a:pt x="47166" y="29534"/>
                          <a:pt x="56369" y="15905"/>
                          <a:pt x="55510" y="1014"/>
                        </a:cubicBezTo>
                        <a:cubicBezTo>
                          <a:pt x="55510" y="1014"/>
                          <a:pt x="55510" y="1014"/>
                          <a:pt x="55510" y="-16"/>
                        </a:cubicBezTo>
                        <a:lnTo>
                          <a:pt x="87" y="-16"/>
                        </a:lnTo>
                        <a:lnTo>
                          <a:pt x="87" y="1014"/>
                        </a:lnTo>
                        <a:cubicBezTo>
                          <a:pt x="-1099" y="16060"/>
                          <a:pt x="8092" y="29989"/>
                          <a:pt x="22393" y="34816"/>
                        </a:cubicBezTo>
                        <a:close/>
                      </a:path>
                    </a:pathLst>
                  </a:custGeom>
                  <a:solidFill>
                    <a:srgbClr val="933030"/>
                  </a:solidFill>
                  <a:ln w="17159" cap="flat">
                    <a:noFill/>
                    <a:prstDash val="solid"/>
                    <a:miter/>
                  </a:ln>
                </p:spPr>
                <p:txBody>
                  <a:bodyPr rtlCol="0" anchor="ctr"/>
                  <a:lstStyle/>
                  <a:p>
                    <a:endParaRPr lang="en-VN"/>
                  </a:p>
                </p:txBody>
              </p:sp>
              <p:sp>
                <p:nvSpPr>
                  <p:cNvPr id="152" name="Freeform 151">
                    <a:extLst>
                      <a:ext uri="{FF2B5EF4-FFF2-40B4-BE49-F238E27FC236}">
                        <a16:creationId xmlns:a16="http://schemas.microsoft.com/office/drawing/2014/main" id="{BD2A951C-6D0F-414E-985B-E3A28775F28E}"/>
                      </a:ext>
                    </a:extLst>
                  </p:cNvPr>
                  <p:cNvSpPr/>
                  <p:nvPr/>
                </p:nvSpPr>
                <p:spPr>
                  <a:xfrm>
                    <a:off x="8512923" y="6057193"/>
                    <a:ext cx="71723" cy="92484"/>
                  </a:xfrm>
                  <a:custGeom>
                    <a:avLst/>
                    <a:gdLst>
                      <a:gd name="connsiteX0" fmla="*/ 15427 w 71723"/>
                      <a:gd name="connsiteY0" fmla="*/ 32243 h 92484"/>
                      <a:gd name="connsiteX1" fmla="*/ 21775 w 71723"/>
                      <a:gd name="connsiteY1" fmla="*/ 30527 h 92484"/>
                      <a:gd name="connsiteX2" fmla="*/ 33272 w 71723"/>
                      <a:gd name="connsiteY2" fmla="*/ 31728 h 92484"/>
                      <a:gd name="connsiteX3" fmla="*/ 33272 w 71723"/>
                      <a:gd name="connsiteY3" fmla="*/ 73252 h 92484"/>
                      <a:gd name="connsiteX4" fmla="*/ 30184 w 71723"/>
                      <a:gd name="connsiteY4" fmla="*/ 82689 h 92484"/>
                      <a:gd name="connsiteX5" fmla="*/ 18687 w 71723"/>
                      <a:gd name="connsiteY5" fmla="*/ 85434 h 92484"/>
                      <a:gd name="connsiteX6" fmla="*/ 14912 w 71723"/>
                      <a:gd name="connsiteY6" fmla="*/ 80973 h 92484"/>
                      <a:gd name="connsiteX7" fmla="*/ 14054 w 71723"/>
                      <a:gd name="connsiteY7" fmla="*/ 75653 h 92484"/>
                      <a:gd name="connsiteX8" fmla="*/ 8564 w 71723"/>
                      <a:gd name="connsiteY8" fmla="*/ 76855 h 92484"/>
                      <a:gd name="connsiteX9" fmla="*/ 9936 w 71723"/>
                      <a:gd name="connsiteY9" fmla="*/ 87150 h 92484"/>
                      <a:gd name="connsiteX10" fmla="*/ 17143 w 71723"/>
                      <a:gd name="connsiteY10" fmla="*/ 91611 h 92484"/>
                      <a:gd name="connsiteX11" fmla="*/ 21775 w 71723"/>
                      <a:gd name="connsiteY11" fmla="*/ 92469 h 92484"/>
                      <a:gd name="connsiteX12" fmla="*/ 36875 w 71723"/>
                      <a:gd name="connsiteY12" fmla="*/ 85434 h 92484"/>
                      <a:gd name="connsiteX13" fmla="*/ 40307 w 71723"/>
                      <a:gd name="connsiteY13" fmla="*/ 65187 h 92484"/>
                      <a:gd name="connsiteX14" fmla="*/ 40307 w 71723"/>
                      <a:gd name="connsiteY14" fmla="*/ 32243 h 92484"/>
                      <a:gd name="connsiteX15" fmla="*/ 48886 w 71723"/>
                      <a:gd name="connsiteY15" fmla="*/ 30527 h 92484"/>
                      <a:gd name="connsiteX16" fmla="*/ 57981 w 71723"/>
                      <a:gd name="connsiteY16" fmla="*/ 32243 h 92484"/>
                      <a:gd name="connsiteX17" fmla="*/ 65359 w 71723"/>
                      <a:gd name="connsiteY17" fmla="*/ 30184 h 92484"/>
                      <a:gd name="connsiteX18" fmla="*/ 71707 w 71723"/>
                      <a:gd name="connsiteY18" fmla="*/ 32243 h 92484"/>
                      <a:gd name="connsiteX19" fmla="*/ 40822 w 71723"/>
                      <a:gd name="connsiteY19" fmla="*/ 3073 h 92484"/>
                      <a:gd name="connsiteX20" fmla="*/ 35846 w 71723"/>
                      <a:gd name="connsiteY20" fmla="*/ -16 h 92484"/>
                      <a:gd name="connsiteX21" fmla="*/ 30870 w 71723"/>
                      <a:gd name="connsiteY21" fmla="*/ 3073 h 92484"/>
                      <a:gd name="connsiteX22" fmla="*/ -16 w 71723"/>
                      <a:gd name="connsiteY22" fmla="*/ 32243 h 92484"/>
                      <a:gd name="connsiteX23" fmla="*/ 7191 w 71723"/>
                      <a:gd name="connsiteY23" fmla="*/ 30184 h 92484"/>
                      <a:gd name="connsiteX24" fmla="*/ 15427 w 71723"/>
                      <a:gd name="connsiteY24" fmla="*/ 32243 h 9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1723" h="92484">
                        <a:moveTo>
                          <a:pt x="15427" y="32243"/>
                        </a:moveTo>
                        <a:cubicBezTo>
                          <a:pt x="17413" y="31266"/>
                          <a:pt x="19568" y="30684"/>
                          <a:pt x="21775" y="30527"/>
                        </a:cubicBezTo>
                        <a:cubicBezTo>
                          <a:pt x="25649" y="30165"/>
                          <a:pt x="29556" y="30574"/>
                          <a:pt x="33272" y="31728"/>
                        </a:cubicBezTo>
                        <a:cubicBezTo>
                          <a:pt x="33272" y="47171"/>
                          <a:pt x="33272" y="69477"/>
                          <a:pt x="33272" y="73252"/>
                        </a:cubicBezTo>
                        <a:cubicBezTo>
                          <a:pt x="33195" y="76633"/>
                          <a:pt x="32121" y="79916"/>
                          <a:pt x="30184" y="82689"/>
                        </a:cubicBezTo>
                        <a:cubicBezTo>
                          <a:pt x="27434" y="86131"/>
                          <a:pt x="22696" y="87263"/>
                          <a:pt x="18687" y="85434"/>
                        </a:cubicBezTo>
                        <a:cubicBezTo>
                          <a:pt x="16945" y="84434"/>
                          <a:pt x="15610" y="82856"/>
                          <a:pt x="14912" y="80973"/>
                        </a:cubicBezTo>
                        <a:cubicBezTo>
                          <a:pt x="14446" y="79234"/>
                          <a:pt x="14158" y="77451"/>
                          <a:pt x="14054" y="75653"/>
                        </a:cubicBezTo>
                        <a:cubicBezTo>
                          <a:pt x="12138" y="75350"/>
                          <a:pt x="10178" y="75779"/>
                          <a:pt x="8564" y="76855"/>
                        </a:cubicBezTo>
                        <a:cubicBezTo>
                          <a:pt x="4446" y="79601"/>
                          <a:pt x="7191" y="84405"/>
                          <a:pt x="9936" y="87150"/>
                        </a:cubicBezTo>
                        <a:cubicBezTo>
                          <a:pt x="11927" y="89216"/>
                          <a:pt x="14405" y="90750"/>
                          <a:pt x="17143" y="91611"/>
                        </a:cubicBezTo>
                        <a:cubicBezTo>
                          <a:pt x="18627" y="92159"/>
                          <a:pt x="20194" y="92449"/>
                          <a:pt x="21775" y="92469"/>
                        </a:cubicBezTo>
                        <a:cubicBezTo>
                          <a:pt x="27580" y="92377"/>
                          <a:pt x="33071" y="89819"/>
                          <a:pt x="36875" y="85434"/>
                        </a:cubicBezTo>
                        <a:cubicBezTo>
                          <a:pt x="40136" y="79219"/>
                          <a:pt x="41337" y="72129"/>
                          <a:pt x="40307" y="65187"/>
                        </a:cubicBezTo>
                        <a:lnTo>
                          <a:pt x="40307" y="32243"/>
                        </a:lnTo>
                        <a:cubicBezTo>
                          <a:pt x="43039" y="31154"/>
                          <a:pt x="45946" y="30573"/>
                          <a:pt x="48886" y="30527"/>
                        </a:cubicBezTo>
                        <a:cubicBezTo>
                          <a:pt x="52003" y="30476"/>
                          <a:pt x="55097" y="31060"/>
                          <a:pt x="57981" y="32243"/>
                        </a:cubicBezTo>
                        <a:cubicBezTo>
                          <a:pt x="60155" y="30781"/>
                          <a:pt x="62742" y="30058"/>
                          <a:pt x="65359" y="30184"/>
                        </a:cubicBezTo>
                        <a:cubicBezTo>
                          <a:pt x="67645" y="30146"/>
                          <a:pt x="69879" y="30870"/>
                          <a:pt x="71707" y="32243"/>
                        </a:cubicBezTo>
                        <a:cubicBezTo>
                          <a:pt x="68606" y="16972"/>
                          <a:pt x="56244" y="5298"/>
                          <a:pt x="40822" y="3073"/>
                        </a:cubicBezTo>
                        <a:cubicBezTo>
                          <a:pt x="39866" y="1198"/>
                          <a:pt x="37950" y="9"/>
                          <a:pt x="35846" y="-16"/>
                        </a:cubicBezTo>
                        <a:cubicBezTo>
                          <a:pt x="33753" y="46"/>
                          <a:pt x="31854" y="1225"/>
                          <a:pt x="30870" y="3073"/>
                        </a:cubicBezTo>
                        <a:cubicBezTo>
                          <a:pt x="15202" y="4779"/>
                          <a:pt x="2582" y="16698"/>
                          <a:pt x="-16" y="32243"/>
                        </a:cubicBezTo>
                        <a:cubicBezTo>
                          <a:pt x="2163" y="30933"/>
                          <a:pt x="4649" y="30222"/>
                          <a:pt x="7191" y="30184"/>
                        </a:cubicBezTo>
                        <a:cubicBezTo>
                          <a:pt x="10077" y="30068"/>
                          <a:pt x="12935" y="30783"/>
                          <a:pt x="15427" y="32243"/>
                        </a:cubicBezTo>
                        <a:close/>
                      </a:path>
                    </a:pathLst>
                  </a:custGeom>
                  <a:solidFill>
                    <a:srgbClr val="933030"/>
                  </a:solidFill>
                  <a:ln w="17159" cap="flat">
                    <a:noFill/>
                    <a:prstDash val="solid"/>
                    <a:miter/>
                  </a:ln>
                </p:spPr>
                <p:txBody>
                  <a:bodyPr rtlCol="0" anchor="ctr"/>
                  <a:lstStyle/>
                  <a:p>
                    <a:endParaRPr lang="en-VN"/>
                  </a:p>
                </p:txBody>
              </p:sp>
              <p:sp>
                <p:nvSpPr>
                  <p:cNvPr id="153" name="Freeform 152">
                    <a:extLst>
                      <a:ext uri="{FF2B5EF4-FFF2-40B4-BE49-F238E27FC236}">
                        <a16:creationId xmlns:a16="http://schemas.microsoft.com/office/drawing/2014/main" id="{ECC587AB-12FC-1444-ADA0-B02B26B3653D}"/>
                      </a:ext>
                    </a:extLst>
                  </p:cNvPr>
                  <p:cNvSpPr/>
                  <p:nvPr/>
                </p:nvSpPr>
                <p:spPr>
                  <a:xfrm>
                    <a:off x="8533549" y="6052731"/>
                    <a:ext cx="5590" cy="6005"/>
                  </a:xfrm>
                  <a:custGeom>
                    <a:avLst/>
                    <a:gdLst>
                      <a:gd name="connsiteX0" fmla="*/ 2351 w 5590"/>
                      <a:gd name="connsiteY0" fmla="*/ 5990 h 6005"/>
                      <a:gd name="connsiteX1" fmla="*/ 3209 w 5590"/>
                      <a:gd name="connsiteY1" fmla="*/ 5990 h 6005"/>
                      <a:gd name="connsiteX2" fmla="*/ 5489 w 5590"/>
                      <a:gd name="connsiteY2" fmla="*/ 2264 h 6005"/>
                      <a:gd name="connsiteX3" fmla="*/ 3209 w 5590"/>
                      <a:gd name="connsiteY3" fmla="*/ -16 h 6005"/>
                      <a:gd name="connsiteX4" fmla="*/ 2351 w 5590"/>
                      <a:gd name="connsiteY4" fmla="*/ -16 h 6005"/>
                      <a:gd name="connsiteX5" fmla="*/ 71 w 5590"/>
                      <a:gd name="connsiteY5" fmla="*/ 3710 h 6005"/>
                      <a:gd name="connsiteX6" fmla="*/ 2351 w 5590"/>
                      <a:gd name="connsiteY6" fmla="*/ 5990 h 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90" h="6005">
                        <a:moveTo>
                          <a:pt x="2351" y="5990"/>
                        </a:moveTo>
                        <a:lnTo>
                          <a:pt x="3209" y="5990"/>
                        </a:lnTo>
                        <a:cubicBezTo>
                          <a:pt x="4867" y="5591"/>
                          <a:pt x="5888" y="3922"/>
                          <a:pt x="5489" y="2264"/>
                        </a:cubicBezTo>
                        <a:cubicBezTo>
                          <a:pt x="5217" y="1136"/>
                          <a:pt x="4337" y="256"/>
                          <a:pt x="3209" y="-16"/>
                        </a:cubicBezTo>
                        <a:lnTo>
                          <a:pt x="2351" y="-16"/>
                        </a:ln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4" name="Freeform 153">
                    <a:extLst>
                      <a:ext uri="{FF2B5EF4-FFF2-40B4-BE49-F238E27FC236}">
                        <a16:creationId xmlns:a16="http://schemas.microsoft.com/office/drawing/2014/main" id="{2D772615-F97E-FC49-9ADF-8573AE2FA7DD}"/>
                      </a:ext>
                    </a:extLst>
                  </p:cNvPr>
                  <p:cNvSpPr/>
                  <p:nvPr/>
                </p:nvSpPr>
                <p:spPr>
                  <a:xfrm>
                    <a:off x="8545046" y="6043637"/>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5" name="Freeform 154">
                    <a:extLst>
                      <a:ext uri="{FF2B5EF4-FFF2-40B4-BE49-F238E27FC236}">
                        <a16:creationId xmlns:a16="http://schemas.microsoft.com/office/drawing/2014/main" id="{5F961A51-BEE8-F545-B358-5E393E6560FB}"/>
                      </a:ext>
                    </a:extLst>
                  </p:cNvPr>
                  <p:cNvSpPr/>
                  <p:nvPr/>
                </p:nvSpPr>
                <p:spPr>
                  <a:xfrm>
                    <a:off x="8554447" y="6052768"/>
                    <a:ext cx="6006" cy="4732"/>
                  </a:xfrm>
                  <a:custGeom>
                    <a:avLst/>
                    <a:gdLst>
                      <a:gd name="connsiteX0" fmla="*/ 5990 w 6006"/>
                      <a:gd name="connsiteY0" fmla="*/ 2351 h 4732"/>
                      <a:gd name="connsiteX1" fmla="*/ 5990 w 6006"/>
                      <a:gd name="connsiteY1" fmla="*/ 2351 h 4732"/>
                      <a:gd name="connsiteX2" fmla="*/ 2264 w 6006"/>
                      <a:gd name="connsiteY2" fmla="*/ 71 h 4732"/>
                      <a:gd name="connsiteX3" fmla="*/ -16 w 6006"/>
                      <a:gd name="connsiteY3" fmla="*/ 2351 h 4732"/>
                      <a:gd name="connsiteX4" fmla="*/ -15 w 6006"/>
                      <a:gd name="connsiteY4" fmla="*/ 2351 h 4732"/>
                      <a:gd name="connsiteX5" fmla="*/ 3710 w 6006"/>
                      <a:gd name="connsiteY5" fmla="*/ 4630 h 4732"/>
                      <a:gd name="connsiteX6" fmla="*/ 5990 w 6006"/>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6" h="4732">
                        <a:moveTo>
                          <a:pt x="5990" y="2351"/>
                        </a:moveTo>
                        <a:lnTo>
                          <a:pt x="5990" y="2351"/>
                        </a:lnTo>
                        <a:cubicBezTo>
                          <a:pt x="5591" y="692"/>
                          <a:pt x="3922" y="-328"/>
                          <a:pt x="2264" y="71"/>
                        </a:cubicBezTo>
                        <a:cubicBezTo>
                          <a:pt x="1136" y="342"/>
                          <a:pt x="256" y="1223"/>
                          <a:pt x="-16" y="2351"/>
                        </a:cubicBezTo>
                        <a:lnTo>
                          <a:pt x="-15" y="2351"/>
                        </a:lnTo>
                        <a:cubicBezTo>
                          <a:pt x="384" y="4009"/>
                          <a:pt x="2052" y="5029"/>
                          <a:pt x="3710" y="4630"/>
                        </a:cubicBezTo>
                        <a:cubicBezTo>
                          <a:pt x="4838" y="4359"/>
                          <a:pt x="5719" y="3478"/>
                          <a:pt x="5990" y="2351"/>
                        </a:cubicBezTo>
                        <a:close/>
                      </a:path>
                    </a:pathLst>
                  </a:custGeom>
                  <a:solidFill>
                    <a:srgbClr val="FF6665"/>
                  </a:solidFill>
                  <a:ln w="17159" cap="flat">
                    <a:noFill/>
                    <a:prstDash val="solid"/>
                    <a:miter/>
                  </a:ln>
                </p:spPr>
                <p:txBody>
                  <a:bodyPr rtlCol="0" anchor="ctr"/>
                  <a:lstStyle/>
                  <a:p>
                    <a:endParaRPr lang="en-VN"/>
                  </a:p>
                </p:txBody>
              </p:sp>
              <p:sp>
                <p:nvSpPr>
                  <p:cNvPr id="156" name="Freeform 155">
                    <a:extLst>
                      <a:ext uri="{FF2B5EF4-FFF2-40B4-BE49-F238E27FC236}">
                        <a16:creationId xmlns:a16="http://schemas.microsoft.com/office/drawing/2014/main" id="{DB224980-A333-E442-B6FB-12002A7FC6E5}"/>
                      </a:ext>
                    </a:extLst>
                  </p:cNvPr>
                  <p:cNvSpPr/>
                  <p:nvPr/>
                </p:nvSpPr>
                <p:spPr>
                  <a:xfrm>
                    <a:off x="8560967" y="6041271"/>
                    <a:ext cx="6005" cy="4732"/>
                  </a:xfrm>
                  <a:custGeom>
                    <a:avLst/>
                    <a:gdLst>
                      <a:gd name="connsiteX0" fmla="*/ 5990 w 6005"/>
                      <a:gd name="connsiteY0" fmla="*/ 2351 h 4732"/>
                      <a:gd name="connsiteX1" fmla="*/ 5990 w 6005"/>
                      <a:gd name="connsiteY1" fmla="*/ 2351 h 4732"/>
                      <a:gd name="connsiteX2" fmla="*/ 2264 w 6005"/>
                      <a:gd name="connsiteY2" fmla="*/ 71 h 4732"/>
                      <a:gd name="connsiteX3" fmla="*/ -16 w 6005"/>
                      <a:gd name="connsiteY3" fmla="*/ 2351 h 4732"/>
                      <a:gd name="connsiteX4" fmla="*/ -16 w 6005"/>
                      <a:gd name="connsiteY4" fmla="*/ 2351 h 4732"/>
                      <a:gd name="connsiteX5" fmla="*/ 3710 w 6005"/>
                      <a:gd name="connsiteY5" fmla="*/ 4630 h 4732"/>
                      <a:gd name="connsiteX6" fmla="*/ 5990 w 6005"/>
                      <a:gd name="connsiteY6" fmla="*/ 2351 h 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5" h="4732">
                        <a:moveTo>
                          <a:pt x="5990" y="2351"/>
                        </a:moveTo>
                        <a:lnTo>
                          <a:pt x="5990" y="2351"/>
                        </a:lnTo>
                        <a:cubicBezTo>
                          <a:pt x="5591" y="692"/>
                          <a:pt x="3922" y="-328"/>
                          <a:pt x="2264" y="71"/>
                        </a:cubicBezTo>
                        <a:cubicBezTo>
                          <a:pt x="1136" y="342"/>
                          <a:pt x="256" y="1223"/>
                          <a:pt x="-16" y="2351"/>
                        </a:cubicBezTo>
                        <a:lnTo>
                          <a:pt x="-16" y="2351"/>
                        </a:lnTo>
                        <a:cubicBezTo>
                          <a:pt x="383" y="4009"/>
                          <a:pt x="2052" y="5029"/>
                          <a:pt x="3710" y="4630"/>
                        </a:cubicBezTo>
                        <a:cubicBezTo>
                          <a:pt x="4838" y="4359"/>
                          <a:pt x="5718" y="3478"/>
                          <a:pt x="5990" y="2351"/>
                        </a:cubicBezTo>
                        <a:close/>
                      </a:path>
                    </a:pathLst>
                  </a:custGeom>
                  <a:solidFill>
                    <a:srgbClr val="FF6665"/>
                  </a:solidFill>
                  <a:ln w="17159" cap="flat">
                    <a:noFill/>
                    <a:prstDash val="solid"/>
                    <a:miter/>
                  </a:ln>
                </p:spPr>
                <p:txBody>
                  <a:bodyPr rtlCol="0" anchor="ctr"/>
                  <a:lstStyle/>
                  <a:p>
                    <a:endParaRPr lang="en-VN"/>
                  </a:p>
                </p:txBody>
              </p:sp>
              <p:sp>
                <p:nvSpPr>
                  <p:cNvPr id="157" name="Freeform 156">
                    <a:extLst>
                      <a:ext uri="{FF2B5EF4-FFF2-40B4-BE49-F238E27FC236}">
                        <a16:creationId xmlns:a16="http://schemas.microsoft.com/office/drawing/2014/main" id="{8964F96A-41DF-7441-A14E-44A148CA5734}"/>
                      </a:ext>
                    </a:extLst>
                  </p:cNvPr>
                  <p:cNvSpPr/>
                  <p:nvPr/>
                </p:nvSpPr>
                <p:spPr>
                  <a:xfrm>
                    <a:off x="8574044" y="6049128"/>
                    <a:ext cx="4732" cy="6005"/>
                  </a:xfrm>
                  <a:custGeom>
                    <a:avLst/>
                    <a:gdLst>
                      <a:gd name="connsiteX0" fmla="*/ 2351 w 4732"/>
                      <a:gd name="connsiteY0" fmla="*/ 5990 h 6005"/>
                      <a:gd name="connsiteX1" fmla="*/ 4630 w 4732"/>
                      <a:gd name="connsiteY1" fmla="*/ 2264 h 6005"/>
                      <a:gd name="connsiteX2" fmla="*/ 2351 w 4732"/>
                      <a:gd name="connsiteY2" fmla="*/ -16 h 6005"/>
                      <a:gd name="connsiteX3" fmla="*/ 71 w 4732"/>
                      <a:gd name="connsiteY3" fmla="*/ 3710 h 6005"/>
                      <a:gd name="connsiteX4" fmla="*/ 2351 w 4732"/>
                      <a:gd name="connsiteY4" fmla="*/ 5990 h 6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2" h="6005">
                        <a:moveTo>
                          <a:pt x="2351" y="5990"/>
                        </a:moveTo>
                        <a:cubicBezTo>
                          <a:pt x="4009" y="5591"/>
                          <a:pt x="5029" y="3922"/>
                          <a:pt x="4630" y="2264"/>
                        </a:cubicBezTo>
                        <a:cubicBezTo>
                          <a:pt x="4359" y="1136"/>
                          <a:pt x="3478" y="256"/>
                          <a:pt x="2351" y="-16"/>
                        </a:cubicBezTo>
                        <a:cubicBezTo>
                          <a:pt x="692" y="383"/>
                          <a:pt x="-328" y="2052"/>
                          <a:pt x="71" y="3710"/>
                        </a:cubicBezTo>
                        <a:cubicBezTo>
                          <a:pt x="342" y="4838"/>
                          <a:pt x="1223" y="5718"/>
                          <a:pt x="2351" y="5990"/>
                        </a:cubicBezTo>
                        <a:close/>
                      </a:path>
                    </a:pathLst>
                  </a:custGeom>
                  <a:solidFill>
                    <a:srgbClr val="FF6665"/>
                  </a:solidFill>
                  <a:ln w="17159" cap="flat">
                    <a:noFill/>
                    <a:prstDash val="solid"/>
                    <a:miter/>
                  </a:ln>
                </p:spPr>
                <p:txBody>
                  <a:bodyPr rtlCol="0" anchor="ctr"/>
                  <a:lstStyle/>
                  <a:p>
                    <a:endParaRPr lang="en-VN"/>
                  </a:p>
                </p:txBody>
              </p:sp>
              <p:sp>
                <p:nvSpPr>
                  <p:cNvPr id="158" name="Freeform 157">
                    <a:extLst>
                      <a:ext uri="{FF2B5EF4-FFF2-40B4-BE49-F238E27FC236}">
                        <a16:creationId xmlns:a16="http://schemas.microsoft.com/office/drawing/2014/main" id="{F971D110-812A-3740-9DA6-FCC295A222BC}"/>
                      </a:ext>
                    </a:extLst>
                  </p:cNvPr>
                  <p:cNvSpPr/>
                  <p:nvPr/>
                </p:nvSpPr>
                <p:spPr>
                  <a:xfrm>
                    <a:off x="8463194" y="6053069"/>
                    <a:ext cx="36931" cy="81529"/>
                  </a:xfrm>
                  <a:custGeom>
                    <a:avLst/>
                    <a:gdLst>
                      <a:gd name="connsiteX0" fmla="*/ 3556 w 36931"/>
                      <a:gd name="connsiteY0" fmla="*/ 23669 h 81529"/>
                      <a:gd name="connsiteX1" fmla="*/ 5443 w 36931"/>
                      <a:gd name="connsiteY1" fmla="*/ 23669 h 81529"/>
                      <a:gd name="connsiteX2" fmla="*/ 8361 w 36931"/>
                      <a:gd name="connsiteY2" fmla="*/ 22296 h 81529"/>
                      <a:gd name="connsiteX3" fmla="*/ 15224 w 36931"/>
                      <a:gd name="connsiteY3" fmla="*/ 13716 h 81529"/>
                      <a:gd name="connsiteX4" fmla="*/ 15224 w 36931"/>
                      <a:gd name="connsiteY4" fmla="*/ 78576 h 81529"/>
                      <a:gd name="connsiteX5" fmla="*/ 18791 w 36931"/>
                      <a:gd name="connsiteY5" fmla="*/ 81497 h 81529"/>
                      <a:gd name="connsiteX6" fmla="*/ 18828 w 36931"/>
                      <a:gd name="connsiteY6" fmla="*/ 81493 h 81529"/>
                      <a:gd name="connsiteX7" fmla="*/ 22260 w 36931"/>
                      <a:gd name="connsiteY7" fmla="*/ 78576 h 81529"/>
                      <a:gd name="connsiteX8" fmla="*/ 22259 w 36931"/>
                      <a:gd name="connsiteY8" fmla="*/ 12687 h 81529"/>
                      <a:gd name="connsiteX9" fmla="*/ 31010 w 36931"/>
                      <a:gd name="connsiteY9" fmla="*/ 22467 h 81529"/>
                      <a:gd name="connsiteX10" fmla="*/ 35986 w 36931"/>
                      <a:gd name="connsiteY10" fmla="*/ 22467 h 81529"/>
                      <a:gd name="connsiteX11" fmla="*/ 36229 w 36931"/>
                      <a:gd name="connsiteY11" fmla="*/ 18592 h 81529"/>
                      <a:gd name="connsiteX12" fmla="*/ 35986 w 36931"/>
                      <a:gd name="connsiteY12" fmla="*/ 18350 h 81529"/>
                      <a:gd name="connsiteX13" fmla="*/ 20887 w 36931"/>
                      <a:gd name="connsiteY13" fmla="*/ 1190 h 81529"/>
                      <a:gd name="connsiteX14" fmla="*/ 17969 w 36931"/>
                      <a:gd name="connsiteY14" fmla="*/ -11 h 81529"/>
                      <a:gd name="connsiteX15" fmla="*/ 15224 w 36931"/>
                      <a:gd name="connsiteY15" fmla="*/ 1362 h 81529"/>
                      <a:gd name="connsiteX16" fmla="*/ 1840 w 36931"/>
                      <a:gd name="connsiteY16" fmla="*/ 18521 h 81529"/>
                      <a:gd name="connsiteX17" fmla="*/ 124 w 36931"/>
                      <a:gd name="connsiteY17" fmla="*/ 21953 h 81529"/>
                      <a:gd name="connsiteX18" fmla="*/ 3556 w 36931"/>
                      <a:gd name="connsiteY18" fmla="*/ 23669 h 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931" h="81529">
                        <a:moveTo>
                          <a:pt x="3556" y="23669"/>
                        </a:moveTo>
                        <a:cubicBezTo>
                          <a:pt x="4173" y="23845"/>
                          <a:pt x="4827" y="23845"/>
                          <a:pt x="5443" y="23669"/>
                        </a:cubicBezTo>
                        <a:cubicBezTo>
                          <a:pt x="6578" y="23696"/>
                          <a:pt x="7658" y="23187"/>
                          <a:pt x="8361" y="22296"/>
                        </a:cubicBezTo>
                        <a:lnTo>
                          <a:pt x="15224" y="13716"/>
                        </a:lnTo>
                        <a:lnTo>
                          <a:pt x="15224" y="78576"/>
                        </a:lnTo>
                        <a:cubicBezTo>
                          <a:pt x="15402" y="80368"/>
                          <a:pt x="17000" y="81676"/>
                          <a:pt x="18791" y="81497"/>
                        </a:cubicBezTo>
                        <a:cubicBezTo>
                          <a:pt x="18803" y="81496"/>
                          <a:pt x="18816" y="81494"/>
                          <a:pt x="18828" y="81493"/>
                        </a:cubicBezTo>
                        <a:cubicBezTo>
                          <a:pt x="20567" y="81594"/>
                          <a:pt x="22079" y="80309"/>
                          <a:pt x="22260" y="78576"/>
                        </a:cubicBezTo>
                        <a:lnTo>
                          <a:pt x="22259" y="12687"/>
                        </a:lnTo>
                        <a:lnTo>
                          <a:pt x="31010" y="22467"/>
                        </a:lnTo>
                        <a:cubicBezTo>
                          <a:pt x="32515" y="23479"/>
                          <a:pt x="34481" y="23479"/>
                          <a:pt x="35986" y="22467"/>
                        </a:cubicBezTo>
                        <a:cubicBezTo>
                          <a:pt x="37124" y="21465"/>
                          <a:pt x="37233" y="19730"/>
                          <a:pt x="36229" y="18592"/>
                        </a:cubicBezTo>
                        <a:cubicBezTo>
                          <a:pt x="36153" y="18507"/>
                          <a:pt x="36072" y="18425"/>
                          <a:pt x="35986" y="18350"/>
                        </a:cubicBezTo>
                        <a:lnTo>
                          <a:pt x="20887" y="1190"/>
                        </a:lnTo>
                        <a:cubicBezTo>
                          <a:pt x="20136" y="383"/>
                          <a:pt x="19071" y="-55"/>
                          <a:pt x="17969" y="-11"/>
                        </a:cubicBezTo>
                        <a:cubicBezTo>
                          <a:pt x="16875" y="-73"/>
                          <a:pt x="15831" y="450"/>
                          <a:pt x="15224" y="1362"/>
                        </a:cubicBezTo>
                        <a:lnTo>
                          <a:pt x="1840" y="18521"/>
                        </a:lnTo>
                        <a:cubicBezTo>
                          <a:pt x="418" y="18995"/>
                          <a:pt x="-350" y="20531"/>
                          <a:pt x="124" y="21953"/>
                        </a:cubicBezTo>
                        <a:cubicBezTo>
                          <a:pt x="598" y="23374"/>
                          <a:pt x="2134" y="24143"/>
                          <a:pt x="3556" y="23669"/>
                        </a:cubicBezTo>
                        <a:close/>
                      </a:path>
                    </a:pathLst>
                  </a:custGeom>
                  <a:solidFill>
                    <a:srgbClr val="933030"/>
                  </a:solidFill>
                  <a:ln w="17159" cap="flat">
                    <a:noFill/>
                    <a:prstDash val="solid"/>
                    <a:miter/>
                  </a:ln>
                </p:spPr>
                <p:txBody>
                  <a:bodyPr rtlCol="0" anchor="ctr"/>
                  <a:lstStyle/>
                  <a:p>
                    <a:endParaRPr lang="en-VN"/>
                  </a:p>
                </p:txBody>
              </p:sp>
              <p:sp>
                <p:nvSpPr>
                  <p:cNvPr id="159" name="Freeform 158">
                    <a:extLst>
                      <a:ext uri="{FF2B5EF4-FFF2-40B4-BE49-F238E27FC236}">
                        <a16:creationId xmlns:a16="http://schemas.microsoft.com/office/drawing/2014/main" id="{615A63AF-F8D4-2D4A-903A-78F2CC7AB6D9}"/>
                      </a:ext>
                    </a:extLst>
                  </p:cNvPr>
                  <p:cNvSpPr/>
                  <p:nvPr/>
                </p:nvSpPr>
                <p:spPr>
                  <a:xfrm>
                    <a:off x="8420298" y="6053071"/>
                    <a:ext cx="37031" cy="82022"/>
                  </a:xfrm>
                  <a:custGeom>
                    <a:avLst/>
                    <a:gdLst>
                      <a:gd name="connsiteX0" fmla="*/ 3556 w 37031"/>
                      <a:gd name="connsiteY0" fmla="*/ 23667 h 82022"/>
                      <a:gd name="connsiteX1" fmla="*/ 5443 w 37031"/>
                      <a:gd name="connsiteY1" fmla="*/ 23667 h 82022"/>
                      <a:gd name="connsiteX2" fmla="*/ 8361 w 37031"/>
                      <a:gd name="connsiteY2" fmla="*/ 22294 h 82022"/>
                      <a:gd name="connsiteX3" fmla="*/ 15396 w 37031"/>
                      <a:gd name="connsiteY3" fmla="*/ 13715 h 82022"/>
                      <a:gd name="connsiteX4" fmla="*/ 15396 w 37031"/>
                      <a:gd name="connsiteY4" fmla="*/ 78574 h 82022"/>
                      <a:gd name="connsiteX5" fmla="*/ 18828 w 37031"/>
                      <a:gd name="connsiteY5" fmla="*/ 82006 h 82022"/>
                      <a:gd name="connsiteX6" fmla="*/ 22260 w 37031"/>
                      <a:gd name="connsiteY6" fmla="*/ 78574 h 82022"/>
                      <a:gd name="connsiteX7" fmla="*/ 22259 w 37031"/>
                      <a:gd name="connsiteY7" fmla="*/ 12685 h 82022"/>
                      <a:gd name="connsiteX8" fmla="*/ 31010 w 37031"/>
                      <a:gd name="connsiteY8" fmla="*/ 22466 h 82022"/>
                      <a:gd name="connsiteX9" fmla="*/ 35986 w 37031"/>
                      <a:gd name="connsiteY9" fmla="*/ 22466 h 82022"/>
                      <a:gd name="connsiteX10" fmla="*/ 36501 w 37031"/>
                      <a:gd name="connsiteY10" fmla="*/ 18862 h 82022"/>
                      <a:gd name="connsiteX11" fmla="*/ 35986 w 37031"/>
                      <a:gd name="connsiteY11" fmla="*/ 18348 h 82022"/>
                      <a:gd name="connsiteX12" fmla="*/ 20887 w 37031"/>
                      <a:gd name="connsiteY12" fmla="*/ 1188 h 82022"/>
                      <a:gd name="connsiteX13" fmla="*/ 17969 w 37031"/>
                      <a:gd name="connsiteY13" fmla="*/ -13 h 82022"/>
                      <a:gd name="connsiteX14" fmla="*/ 15224 w 37031"/>
                      <a:gd name="connsiteY14" fmla="*/ 1360 h 82022"/>
                      <a:gd name="connsiteX15" fmla="*/ 1840 w 37031"/>
                      <a:gd name="connsiteY15" fmla="*/ 18519 h 82022"/>
                      <a:gd name="connsiteX16" fmla="*/ 124 w 37031"/>
                      <a:gd name="connsiteY16" fmla="*/ 21951 h 82022"/>
                      <a:gd name="connsiteX17" fmla="*/ 3556 w 37031"/>
                      <a:gd name="connsiteY17" fmla="*/ 23667 h 8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31" h="82022">
                        <a:moveTo>
                          <a:pt x="3556" y="23667"/>
                        </a:moveTo>
                        <a:cubicBezTo>
                          <a:pt x="4176" y="23820"/>
                          <a:pt x="4824" y="23820"/>
                          <a:pt x="5443" y="23667"/>
                        </a:cubicBezTo>
                        <a:cubicBezTo>
                          <a:pt x="6578" y="23694"/>
                          <a:pt x="7658" y="23186"/>
                          <a:pt x="8361" y="22294"/>
                        </a:cubicBezTo>
                        <a:lnTo>
                          <a:pt x="15396" y="13715"/>
                        </a:lnTo>
                        <a:lnTo>
                          <a:pt x="15396" y="78574"/>
                        </a:lnTo>
                        <a:cubicBezTo>
                          <a:pt x="15396" y="80469"/>
                          <a:pt x="16932" y="82006"/>
                          <a:pt x="18828" y="82006"/>
                        </a:cubicBezTo>
                        <a:cubicBezTo>
                          <a:pt x="20723" y="82006"/>
                          <a:pt x="22260" y="80470"/>
                          <a:pt x="22260" y="78574"/>
                        </a:cubicBezTo>
                        <a:lnTo>
                          <a:pt x="22259" y="12685"/>
                        </a:lnTo>
                        <a:lnTo>
                          <a:pt x="31010" y="22466"/>
                        </a:lnTo>
                        <a:cubicBezTo>
                          <a:pt x="32515" y="23477"/>
                          <a:pt x="34481" y="23477"/>
                          <a:pt x="35986" y="22466"/>
                        </a:cubicBezTo>
                        <a:cubicBezTo>
                          <a:pt x="37124" y="21613"/>
                          <a:pt x="37354" y="19999"/>
                          <a:pt x="36501" y="18862"/>
                        </a:cubicBezTo>
                        <a:cubicBezTo>
                          <a:pt x="36355" y="18667"/>
                          <a:pt x="36182" y="18494"/>
                          <a:pt x="35986" y="18348"/>
                        </a:cubicBezTo>
                        <a:lnTo>
                          <a:pt x="20887" y="1188"/>
                        </a:lnTo>
                        <a:cubicBezTo>
                          <a:pt x="20136" y="382"/>
                          <a:pt x="19071" y="-57"/>
                          <a:pt x="17969" y="-13"/>
                        </a:cubicBezTo>
                        <a:cubicBezTo>
                          <a:pt x="16895" y="13"/>
                          <a:pt x="15889" y="516"/>
                          <a:pt x="15224" y="1360"/>
                        </a:cubicBezTo>
                        <a:lnTo>
                          <a:pt x="1840" y="18519"/>
                        </a:lnTo>
                        <a:cubicBezTo>
                          <a:pt x="418" y="18993"/>
                          <a:pt x="-350" y="20529"/>
                          <a:pt x="124" y="21951"/>
                        </a:cubicBezTo>
                        <a:cubicBezTo>
                          <a:pt x="598" y="23373"/>
                          <a:pt x="2134" y="24141"/>
                          <a:pt x="3556" y="23667"/>
                        </a:cubicBezTo>
                        <a:close/>
                      </a:path>
                    </a:pathLst>
                  </a:custGeom>
                  <a:solidFill>
                    <a:srgbClr val="933030"/>
                  </a:solidFill>
                  <a:ln w="17159" cap="flat">
                    <a:noFill/>
                    <a:prstDash val="solid"/>
                    <a:miter/>
                  </a:ln>
                </p:spPr>
                <p:txBody>
                  <a:bodyPr rtlCol="0" anchor="ctr"/>
                  <a:lstStyle/>
                  <a:p>
                    <a:endParaRPr lang="en-VN"/>
                  </a:p>
                </p:txBody>
              </p:sp>
              <p:sp>
                <p:nvSpPr>
                  <p:cNvPr id="160" name="Freeform 159">
                    <a:extLst>
                      <a:ext uri="{FF2B5EF4-FFF2-40B4-BE49-F238E27FC236}">
                        <a16:creationId xmlns:a16="http://schemas.microsoft.com/office/drawing/2014/main" id="{4D053D3C-C229-FA4A-95E2-F7199A35B2E8}"/>
                      </a:ext>
                    </a:extLst>
                  </p:cNvPr>
                  <p:cNvSpPr/>
                  <p:nvPr/>
                </p:nvSpPr>
                <p:spPr>
                  <a:xfrm>
                    <a:off x="8426611" y="6138182"/>
                    <a:ext cx="69672" cy="7035"/>
                  </a:xfrm>
                  <a:custGeom>
                    <a:avLst/>
                    <a:gdLst>
                      <a:gd name="connsiteX0" fmla="*/ 66221 w 69672"/>
                      <a:gd name="connsiteY0" fmla="*/ -16 h 7035"/>
                      <a:gd name="connsiteX1" fmla="*/ 3420 w 69672"/>
                      <a:gd name="connsiteY1" fmla="*/ -16 h 7035"/>
                      <a:gd name="connsiteX2" fmla="*/ -11 w 69672"/>
                      <a:gd name="connsiteY2" fmla="*/ 3416 h 7035"/>
                      <a:gd name="connsiteX3" fmla="*/ 3245 w 69672"/>
                      <a:gd name="connsiteY3" fmla="*/ 7015 h 7035"/>
                      <a:gd name="connsiteX4" fmla="*/ 3420 w 69672"/>
                      <a:gd name="connsiteY4" fmla="*/ 7019 h 7035"/>
                      <a:gd name="connsiteX5" fmla="*/ 66221 w 69672"/>
                      <a:gd name="connsiteY5" fmla="*/ 7019 h 7035"/>
                      <a:gd name="connsiteX6" fmla="*/ 69657 w 69672"/>
                      <a:gd name="connsiteY6" fmla="*/ 3592 h 7035"/>
                      <a:gd name="connsiteX7" fmla="*/ 69653 w 69672"/>
                      <a:gd name="connsiteY7" fmla="*/ 3416 h 7035"/>
                      <a:gd name="connsiteX8" fmla="*/ 66221 w 69672"/>
                      <a:gd name="connsiteY8" fmla="*/ -1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672" h="7035">
                        <a:moveTo>
                          <a:pt x="66221" y="-16"/>
                        </a:moveTo>
                        <a:lnTo>
                          <a:pt x="3420" y="-16"/>
                        </a:lnTo>
                        <a:cubicBezTo>
                          <a:pt x="1525" y="-16"/>
                          <a:pt x="-11" y="1521"/>
                          <a:pt x="-11" y="3416"/>
                        </a:cubicBezTo>
                        <a:cubicBezTo>
                          <a:pt x="-106" y="5309"/>
                          <a:pt x="1352" y="6920"/>
                          <a:pt x="3245" y="7015"/>
                        </a:cubicBezTo>
                        <a:cubicBezTo>
                          <a:pt x="3303" y="7018"/>
                          <a:pt x="3362" y="7019"/>
                          <a:pt x="3420" y="7019"/>
                        </a:cubicBezTo>
                        <a:lnTo>
                          <a:pt x="66221" y="7019"/>
                        </a:lnTo>
                        <a:cubicBezTo>
                          <a:pt x="68116" y="7022"/>
                          <a:pt x="69654" y="5487"/>
                          <a:pt x="69657" y="3592"/>
                        </a:cubicBezTo>
                        <a:cubicBezTo>
                          <a:pt x="69657" y="3533"/>
                          <a:pt x="69655" y="3475"/>
                          <a:pt x="69653" y="3416"/>
                        </a:cubicBezTo>
                        <a:cubicBezTo>
                          <a:pt x="69653" y="1521"/>
                          <a:pt x="68116" y="-16"/>
                          <a:pt x="66221" y="-16"/>
                        </a:cubicBezTo>
                        <a:close/>
                      </a:path>
                    </a:pathLst>
                  </a:custGeom>
                  <a:solidFill>
                    <a:srgbClr val="933030"/>
                  </a:solidFill>
                  <a:ln w="17159" cap="flat">
                    <a:noFill/>
                    <a:prstDash val="solid"/>
                    <a:miter/>
                  </a:ln>
                </p:spPr>
                <p:txBody>
                  <a:bodyPr rtlCol="0" anchor="ctr"/>
                  <a:lstStyle/>
                  <a:p>
                    <a:endParaRPr lang="en-VN"/>
                  </a:p>
                </p:txBody>
              </p:sp>
              <p:sp>
                <p:nvSpPr>
                  <p:cNvPr id="161" name="Freeform 160">
                    <a:extLst>
                      <a:ext uri="{FF2B5EF4-FFF2-40B4-BE49-F238E27FC236}">
                        <a16:creationId xmlns:a16="http://schemas.microsoft.com/office/drawing/2014/main" id="{971D5DE2-45EC-734F-8C6F-CF83C6806C31}"/>
                      </a:ext>
                    </a:extLst>
                  </p:cNvPr>
                  <p:cNvSpPr/>
                  <p:nvPr/>
                </p:nvSpPr>
                <p:spPr>
                  <a:xfrm>
                    <a:off x="8090305" y="5937082"/>
                    <a:ext cx="611535" cy="8579"/>
                  </a:xfrm>
                  <a:custGeom>
                    <a:avLst/>
                    <a:gdLst>
                      <a:gd name="connsiteX0" fmla="*/ 0 w 611535"/>
                      <a:gd name="connsiteY0" fmla="*/ 0 h 8579"/>
                      <a:gd name="connsiteX1" fmla="*/ 611536 w 611535"/>
                      <a:gd name="connsiteY1" fmla="*/ 0 h 8579"/>
                      <a:gd name="connsiteX2" fmla="*/ 611536 w 611535"/>
                      <a:gd name="connsiteY2" fmla="*/ 8580 h 8579"/>
                      <a:gd name="connsiteX3" fmla="*/ 0 w 611535"/>
                      <a:gd name="connsiteY3" fmla="*/ 8580 h 8579"/>
                    </a:gdLst>
                    <a:ahLst/>
                    <a:cxnLst>
                      <a:cxn ang="0">
                        <a:pos x="connsiteX0" y="connsiteY0"/>
                      </a:cxn>
                      <a:cxn ang="0">
                        <a:pos x="connsiteX1" y="connsiteY1"/>
                      </a:cxn>
                      <a:cxn ang="0">
                        <a:pos x="connsiteX2" y="connsiteY2"/>
                      </a:cxn>
                      <a:cxn ang="0">
                        <a:pos x="connsiteX3" y="connsiteY3"/>
                      </a:cxn>
                    </a:cxnLst>
                    <a:rect l="l" t="t" r="r" b="b"/>
                    <a:pathLst>
                      <a:path w="611535" h="8579">
                        <a:moveTo>
                          <a:pt x="0" y="0"/>
                        </a:moveTo>
                        <a:lnTo>
                          <a:pt x="611536" y="0"/>
                        </a:lnTo>
                        <a:lnTo>
                          <a:pt x="611536" y="8580"/>
                        </a:lnTo>
                        <a:lnTo>
                          <a:pt x="0" y="8580"/>
                        </a:lnTo>
                        <a:close/>
                      </a:path>
                    </a:pathLst>
                  </a:custGeom>
                  <a:solidFill>
                    <a:srgbClr val="933030"/>
                  </a:solidFill>
                  <a:ln w="17159" cap="flat">
                    <a:noFill/>
                    <a:prstDash val="solid"/>
                    <a:miter/>
                  </a:ln>
                </p:spPr>
                <p:txBody>
                  <a:bodyPr rtlCol="0" anchor="ctr"/>
                  <a:lstStyle/>
                  <a:p>
                    <a:endParaRPr lang="en-VN"/>
                  </a:p>
                </p:txBody>
              </p:sp>
              <p:sp>
                <p:nvSpPr>
                  <p:cNvPr id="162" name="Freeform 161">
                    <a:extLst>
                      <a:ext uri="{FF2B5EF4-FFF2-40B4-BE49-F238E27FC236}">
                        <a16:creationId xmlns:a16="http://schemas.microsoft.com/office/drawing/2014/main" id="{C333D540-AB18-F348-BE35-D653E7B76D55}"/>
                      </a:ext>
                    </a:extLst>
                  </p:cNvPr>
                  <p:cNvSpPr/>
                  <p:nvPr/>
                </p:nvSpPr>
                <p:spPr>
                  <a:xfrm>
                    <a:off x="8363128" y="5888866"/>
                    <a:ext cx="24880" cy="47872"/>
                  </a:xfrm>
                  <a:custGeom>
                    <a:avLst/>
                    <a:gdLst>
                      <a:gd name="connsiteX0" fmla="*/ 0 w 24880"/>
                      <a:gd name="connsiteY0" fmla="*/ 0 h 47872"/>
                      <a:gd name="connsiteX1" fmla="*/ 24880 w 24880"/>
                      <a:gd name="connsiteY1" fmla="*/ 0 h 47872"/>
                      <a:gd name="connsiteX2" fmla="*/ 24880 w 24880"/>
                      <a:gd name="connsiteY2" fmla="*/ 47873 h 47872"/>
                      <a:gd name="connsiteX3" fmla="*/ 0 w 24880"/>
                      <a:gd name="connsiteY3" fmla="*/ 47873 h 47872"/>
                    </a:gdLst>
                    <a:ahLst/>
                    <a:cxnLst>
                      <a:cxn ang="0">
                        <a:pos x="connsiteX0" y="connsiteY0"/>
                      </a:cxn>
                      <a:cxn ang="0">
                        <a:pos x="connsiteX1" y="connsiteY1"/>
                      </a:cxn>
                      <a:cxn ang="0">
                        <a:pos x="connsiteX2" y="connsiteY2"/>
                      </a:cxn>
                      <a:cxn ang="0">
                        <a:pos x="connsiteX3" y="connsiteY3"/>
                      </a:cxn>
                    </a:cxnLst>
                    <a:rect l="l" t="t" r="r" b="b"/>
                    <a:pathLst>
                      <a:path w="24880" h="47872">
                        <a:moveTo>
                          <a:pt x="0" y="0"/>
                        </a:moveTo>
                        <a:lnTo>
                          <a:pt x="24880" y="0"/>
                        </a:lnTo>
                        <a:lnTo>
                          <a:pt x="24880" y="47873"/>
                        </a:lnTo>
                        <a:lnTo>
                          <a:pt x="0" y="47873"/>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3" name="Freeform 162">
                    <a:extLst>
                      <a:ext uri="{FF2B5EF4-FFF2-40B4-BE49-F238E27FC236}">
                        <a16:creationId xmlns:a16="http://schemas.microsoft.com/office/drawing/2014/main" id="{FE81AD7B-7F5A-C74E-934E-30640BE4341C}"/>
                      </a:ext>
                    </a:extLst>
                  </p:cNvPr>
                  <p:cNvSpPr/>
                  <p:nvPr/>
                </p:nvSpPr>
                <p:spPr>
                  <a:xfrm>
                    <a:off x="8388008" y="5888866"/>
                    <a:ext cx="26423" cy="47872"/>
                  </a:xfrm>
                  <a:custGeom>
                    <a:avLst/>
                    <a:gdLst>
                      <a:gd name="connsiteX0" fmla="*/ 25052 w 26423"/>
                      <a:gd name="connsiteY0" fmla="*/ 0 h 47872"/>
                      <a:gd name="connsiteX1" fmla="*/ 0 w 26423"/>
                      <a:gd name="connsiteY1" fmla="*/ 0 h 47872"/>
                      <a:gd name="connsiteX2" fmla="*/ 0 w 26423"/>
                      <a:gd name="connsiteY2" fmla="*/ 47873 h 47872"/>
                      <a:gd name="connsiteX3" fmla="*/ 26424 w 26423"/>
                      <a:gd name="connsiteY3" fmla="*/ 47873 h 47872"/>
                      <a:gd name="connsiteX4" fmla="*/ 25052 w 26423"/>
                      <a:gd name="connsiteY4" fmla="*/ 0 h 47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23" h="47872">
                        <a:moveTo>
                          <a:pt x="25052" y="0"/>
                        </a:moveTo>
                        <a:lnTo>
                          <a:pt x="0" y="0"/>
                        </a:lnTo>
                        <a:lnTo>
                          <a:pt x="0" y="47873"/>
                        </a:lnTo>
                        <a:lnTo>
                          <a:pt x="26424" y="47873"/>
                        </a:lnTo>
                        <a:lnTo>
                          <a:pt x="25052"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4" name="Freeform 163">
                    <a:extLst>
                      <a:ext uri="{FF2B5EF4-FFF2-40B4-BE49-F238E27FC236}">
                        <a16:creationId xmlns:a16="http://schemas.microsoft.com/office/drawing/2014/main" id="{01D28C40-C7A7-FB4C-881A-FFF95D984CC3}"/>
                      </a:ext>
                    </a:extLst>
                  </p:cNvPr>
                  <p:cNvSpPr/>
                  <p:nvPr/>
                </p:nvSpPr>
                <p:spPr>
                  <a:xfrm>
                    <a:off x="8362442" y="5945318"/>
                    <a:ext cx="25566" cy="40837"/>
                  </a:xfrm>
                  <a:custGeom>
                    <a:avLst/>
                    <a:gdLst>
                      <a:gd name="connsiteX0" fmla="*/ 0 w 25566"/>
                      <a:gd name="connsiteY0" fmla="*/ 0 h 40837"/>
                      <a:gd name="connsiteX1" fmla="*/ 0 w 25566"/>
                      <a:gd name="connsiteY1" fmla="*/ 40838 h 40837"/>
                      <a:gd name="connsiteX2" fmla="*/ 7378 w 25566"/>
                      <a:gd name="connsiteY2" fmla="*/ 32773 h 40837"/>
                      <a:gd name="connsiteX3" fmla="*/ 17159 w 25566"/>
                      <a:gd name="connsiteY3" fmla="*/ 40838 h 40837"/>
                      <a:gd name="connsiteX4" fmla="*/ 25567 w 25566"/>
                      <a:gd name="connsiteY4" fmla="*/ 30886 h 40837"/>
                      <a:gd name="connsiteX5" fmla="*/ 25567 w 25566"/>
                      <a:gd name="connsiteY5" fmla="*/ 0 h 40837"/>
                      <a:gd name="connsiteX6" fmla="*/ 0 w 25566"/>
                      <a:gd name="connsiteY6" fmla="*/ 0 h 40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6" h="40837">
                        <a:moveTo>
                          <a:pt x="0" y="0"/>
                        </a:moveTo>
                        <a:lnTo>
                          <a:pt x="0" y="40838"/>
                        </a:lnTo>
                        <a:lnTo>
                          <a:pt x="7378" y="32773"/>
                        </a:lnTo>
                        <a:lnTo>
                          <a:pt x="17159" y="40838"/>
                        </a:lnTo>
                        <a:lnTo>
                          <a:pt x="25567" y="30886"/>
                        </a:lnTo>
                        <a:lnTo>
                          <a:pt x="25567"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5" name="Freeform 164">
                    <a:extLst>
                      <a:ext uri="{FF2B5EF4-FFF2-40B4-BE49-F238E27FC236}">
                        <a16:creationId xmlns:a16="http://schemas.microsoft.com/office/drawing/2014/main" id="{18A763BA-C184-D442-9166-EC1F6C9AB3E4}"/>
                      </a:ext>
                    </a:extLst>
                  </p:cNvPr>
                  <p:cNvSpPr/>
                  <p:nvPr/>
                </p:nvSpPr>
                <p:spPr>
                  <a:xfrm>
                    <a:off x="8388008" y="5945318"/>
                    <a:ext cx="28482" cy="45642"/>
                  </a:xfrm>
                  <a:custGeom>
                    <a:avLst/>
                    <a:gdLst>
                      <a:gd name="connsiteX0" fmla="*/ 0 w 28482"/>
                      <a:gd name="connsiteY0" fmla="*/ 0 h 45642"/>
                      <a:gd name="connsiteX1" fmla="*/ 0 w 28482"/>
                      <a:gd name="connsiteY1" fmla="*/ 30886 h 45642"/>
                      <a:gd name="connsiteX2" fmla="*/ 8236 w 28482"/>
                      <a:gd name="connsiteY2" fmla="*/ 45642 h 45642"/>
                      <a:gd name="connsiteX3" fmla="*/ 19732 w 28482"/>
                      <a:gd name="connsiteY3" fmla="*/ 38092 h 45642"/>
                      <a:gd name="connsiteX4" fmla="*/ 28483 w 28482"/>
                      <a:gd name="connsiteY4" fmla="*/ 45642 h 45642"/>
                      <a:gd name="connsiteX5" fmla="*/ 28483 w 28482"/>
                      <a:gd name="connsiteY5" fmla="*/ 0 h 45642"/>
                      <a:gd name="connsiteX6" fmla="*/ 0 w 28482"/>
                      <a:gd name="connsiteY6" fmla="*/ 0 h 4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82" h="45642">
                        <a:moveTo>
                          <a:pt x="0" y="0"/>
                        </a:moveTo>
                        <a:lnTo>
                          <a:pt x="0" y="30886"/>
                        </a:lnTo>
                        <a:lnTo>
                          <a:pt x="8236" y="45642"/>
                        </a:lnTo>
                        <a:lnTo>
                          <a:pt x="19732" y="38092"/>
                        </a:lnTo>
                        <a:lnTo>
                          <a:pt x="28483" y="45642"/>
                        </a:lnTo>
                        <a:lnTo>
                          <a:pt x="2848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6" name="Freeform 165">
                    <a:extLst>
                      <a:ext uri="{FF2B5EF4-FFF2-40B4-BE49-F238E27FC236}">
                        <a16:creationId xmlns:a16="http://schemas.microsoft.com/office/drawing/2014/main" id="{9AB283B9-F460-E141-BD71-096B70EC79C3}"/>
                      </a:ext>
                    </a:extLst>
                  </p:cNvPr>
                  <p:cNvSpPr/>
                  <p:nvPr/>
                </p:nvSpPr>
                <p:spPr>
                  <a:xfrm>
                    <a:off x="8087216" y="6326241"/>
                    <a:ext cx="26081" cy="42381"/>
                  </a:xfrm>
                  <a:custGeom>
                    <a:avLst/>
                    <a:gdLst>
                      <a:gd name="connsiteX0" fmla="*/ 0 w 26081"/>
                      <a:gd name="connsiteY0" fmla="*/ 0 h 42381"/>
                      <a:gd name="connsiteX1" fmla="*/ 0 w 26081"/>
                      <a:gd name="connsiteY1" fmla="*/ 22306 h 42381"/>
                      <a:gd name="connsiteX2" fmla="*/ 0 w 26081"/>
                      <a:gd name="connsiteY2" fmla="*/ 42382 h 42381"/>
                      <a:gd name="connsiteX3" fmla="*/ 26082 w 26081"/>
                      <a:gd name="connsiteY3" fmla="*/ 42382 h 42381"/>
                      <a:gd name="connsiteX4" fmla="*/ 26082 w 26081"/>
                      <a:gd name="connsiteY4" fmla="*/ 0 h 42381"/>
                      <a:gd name="connsiteX5" fmla="*/ 0 w 26081"/>
                      <a:gd name="connsiteY5" fmla="*/ 0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1" h="42381">
                        <a:moveTo>
                          <a:pt x="0" y="0"/>
                        </a:moveTo>
                        <a:lnTo>
                          <a:pt x="0" y="22306"/>
                        </a:lnTo>
                        <a:lnTo>
                          <a:pt x="0" y="42382"/>
                        </a:lnTo>
                        <a:lnTo>
                          <a:pt x="26082" y="42382"/>
                        </a:lnTo>
                        <a:lnTo>
                          <a:pt x="2608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167" name="Freeform 166">
                    <a:extLst>
                      <a:ext uri="{FF2B5EF4-FFF2-40B4-BE49-F238E27FC236}">
                        <a16:creationId xmlns:a16="http://schemas.microsoft.com/office/drawing/2014/main" id="{E6680E25-C2A6-C24C-9DDA-7C08B638FBAB}"/>
                      </a:ext>
                    </a:extLst>
                  </p:cNvPr>
                  <p:cNvSpPr/>
                  <p:nvPr/>
                </p:nvSpPr>
                <p:spPr>
                  <a:xfrm>
                    <a:off x="8113298" y="6326241"/>
                    <a:ext cx="34145" cy="42381"/>
                  </a:xfrm>
                  <a:custGeom>
                    <a:avLst/>
                    <a:gdLst>
                      <a:gd name="connsiteX0" fmla="*/ 27625 w 34145"/>
                      <a:gd name="connsiteY0" fmla="*/ 22306 h 42381"/>
                      <a:gd name="connsiteX1" fmla="*/ 34146 w 34145"/>
                      <a:gd name="connsiteY1" fmla="*/ 15957 h 42381"/>
                      <a:gd name="connsiteX2" fmla="*/ 30028 w 34145"/>
                      <a:gd name="connsiteY2" fmla="*/ 6692 h 42381"/>
                      <a:gd name="connsiteX3" fmla="*/ 30885 w 34145"/>
                      <a:gd name="connsiteY3" fmla="*/ 0 h 42381"/>
                      <a:gd name="connsiteX4" fmla="*/ 0 w 34145"/>
                      <a:gd name="connsiteY4" fmla="*/ 0 h 42381"/>
                      <a:gd name="connsiteX5" fmla="*/ 0 w 34145"/>
                      <a:gd name="connsiteY5" fmla="*/ 42382 h 42381"/>
                      <a:gd name="connsiteX6" fmla="*/ 27625 w 34145"/>
                      <a:gd name="connsiteY6" fmla="*/ 42382 h 42381"/>
                      <a:gd name="connsiteX7" fmla="*/ 22306 w 34145"/>
                      <a:gd name="connsiteY7" fmla="*/ 36719 h 42381"/>
                      <a:gd name="connsiteX8" fmla="*/ 34146 w 34145"/>
                      <a:gd name="connsiteY8" fmla="*/ 28998 h 42381"/>
                      <a:gd name="connsiteX9" fmla="*/ 27625 w 34145"/>
                      <a:gd name="connsiteY9" fmla="*/ 22306 h 4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45" h="42381">
                        <a:moveTo>
                          <a:pt x="27625" y="22306"/>
                        </a:moveTo>
                        <a:lnTo>
                          <a:pt x="34146" y="15957"/>
                        </a:lnTo>
                        <a:lnTo>
                          <a:pt x="30028" y="6692"/>
                        </a:lnTo>
                        <a:lnTo>
                          <a:pt x="30885" y="0"/>
                        </a:lnTo>
                        <a:lnTo>
                          <a:pt x="0" y="0"/>
                        </a:lnTo>
                        <a:lnTo>
                          <a:pt x="0" y="42382"/>
                        </a:lnTo>
                        <a:lnTo>
                          <a:pt x="27625" y="42382"/>
                        </a:lnTo>
                        <a:lnTo>
                          <a:pt x="22306" y="36719"/>
                        </a:lnTo>
                        <a:lnTo>
                          <a:pt x="34146" y="28998"/>
                        </a:lnTo>
                        <a:lnTo>
                          <a:pt x="27625" y="22306"/>
                        </a:lnTo>
                        <a:close/>
                      </a:path>
                    </a:pathLst>
                  </a:custGeom>
                  <a:solidFill>
                    <a:schemeClr val="accent1">
                      <a:lumMod val="50000"/>
                    </a:schemeClr>
                  </a:solidFill>
                  <a:ln w="17159" cap="flat">
                    <a:noFill/>
                    <a:prstDash val="solid"/>
                    <a:miter/>
                  </a:ln>
                </p:spPr>
                <p:txBody>
                  <a:bodyPr rtlCol="0" anchor="ctr"/>
                  <a:lstStyle/>
                  <a:p>
                    <a:endParaRPr lang="en-VN"/>
                  </a:p>
                </p:txBody>
              </p:sp>
              <p:sp>
                <p:nvSpPr>
                  <p:cNvPr id="168" name="Freeform 167">
                    <a:extLst>
                      <a:ext uri="{FF2B5EF4-FFF2-40B4-BE49-F238E27FC236}">
                        <a16:creationId xmlns:a16="http://schemas.microsoft.com/office/drawing/2014/main" id="{AD0AC554-95E9-EF45-867A-2D6BAC0B52D1}"/>
                      </a:ext>
                    </a:extLst>
                  </p:cNvPr>
                  <p:cNvSpPr/>
                  <p:nvPr/>
                </p:nvSpPr>
                <p:spPr>
                  <a:xfrm>
                    <a:off x="8158768" y="6041922"/>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69" name="Freeform 168">
                    <a:extLst>
                      <a:ext uri="{FF2B5EF4-FFF2-40B4-BE49-F238E27FC236}">
                        <a16:creationId xmlns:a16="http://schemas.microsoft.com/office/drawing/2014/main" id="{5B25AA62-B422-F24D-A486-F5BFA0205383}"/>
                      </a:ext>
                    </a:extLst>
                  </p:cNvPr>
                  <p:cNvSpPr/>
                  <p:nvPr/>
                </p:nvSpPr>
                <p:spPr>
                  <a:xfrm>
                    <a:off x="8158768" y="6059767"/>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0" name="Freeform 169">
                    <a:extLst>
                      <a:ext uri="{FF2B5EF4-FFF2-40B4-BE49-F238E27FC236}">
                        <a16:creationId xmlns:a16="http://schemas.microsoft.com/office/drawing/2014/main" id="{B8B88B75-96AB-1244-B2D1-8899013F6B10}"/>
                      </a:ext>
                    </a:extLst>
                  </p:cNvPr>
                  <p:cNvSpPr/>
                  <p:nvPr/>
                </p:nvSpPr>
                <p:spPr>
                  <a:xfrm>
                    <a:off x="8158768" y="607778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1" name="Freeform 170">
                    <a:extLst>
                      <a:ext uri="{FF2B5EF4-FFF2-40B4-BE49-F238E27FC236}">
                        <a16:creationId xmlns:a16="http://schemas.microsoft.com/office/drawing/2014/main" id="{81C2A3FD-BABE-9241-97EE-504758301DE0}"/>
                      </a:ext>
                    </a:extLst>
                  </p:cNvPr>
                  <p:cNvSpPr/>
                  <p:nvPr/>
                </p:nvSpPr>
                <p:spPr>
                  <a:xfrm>
                    <a:off x="8158768" y="6095628"/>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2" name="Freeform 171">
                    <a:extLst>
                      <a:ext uri="{FF2B5EF4-FFF2-40B4-BE49-F238E27FC236}">
                        <a16:creationId xmlns:a16="http://schemas.microsoft.com/office/drawing/2014/main" id="{01EC47FA-2C66-1D46-9BCC-AEB8CC0C9960}"/>
                      </a:ext>
                    </a:extLst>
                  </p:cNvPr>
                  <p:cNvSpPr/>
                  <p:nvPr/>
                </p:nvSpPr>
                <p:spPr>
                  <a:xfrm>
                    <a:off x="8158768" y="6113473"/>
                    <a:ext cx="176047" cy="5662"/>
                  </a:xfrm>
                  <a:custGeom>
                    <a:avLst/>
                    <a:gdLst>
                      <a:gd name="connsiteX0" fmla="*/ 0 w 176047"/>
                      <a:gd name="connsiteY0" fmla="*/ 0 h 5662"/>
                      <a:gd name="connsiteX1" fmla="*/ 176048 w 176047"/>
                      <a:gd name="connsiteY1" fmla="*/ 0 h 5662"/>
                      <a:gd name="connsiteX2" fmla="*/ 176048 w 176047"/>
                      <a:gd name="connsiteY2" fmla="*/ 5662 h 5662"/>
                      <a:gd name="connsiteX3" fmla="*/ 0 w 176047"/>
                      <a:gd name="connsiteY3" fmla="*/ 5662 h 5662"/>
                    </a:gdLst>
                    <a:ahLst/>
                    <a:cxnLst>
                      <a:cxn ang="0">
                        <a:pos x="connsiteX0" y="connsiteY0"/>
                      </a:cxn>
                      <a:cxn ang="0">
                        <a:pos x="connsiteX1" y="connsiteY1"/>
                      </a:cxn>
                      <a:cxn ang="0">
                        <a:pos x="connsiteX2" y="connsiteY2"/>
                      </a:cxn>
                      <a:cxn ang="0">
                        <a:pos x="connsiteX3" y="connsiteY3"/>
                      </a:cxn>
                    </a:cxnLst>
                    <a:rect l="l" t="t" r="r" b="b"/>
                    <a:pathLst>
                      <a:path w="176047" h="5662">
                        <a:moveTo>
                          <a:pt x="0" y="0"/>
                        </a:moveTo>
                        <a:lnTo>
                          <a:pt x="176048" y="0"/>
                        </a:lnTo>
                        <a:lnTo>
                          <a:pt x="176048" y="5662"/>
                        </a:lnTo>
                        <a:lnTo>
                          <a:pt x="0" y="5662"/>
                        </a:lnTo>
                        <a:close/>
                      </a:path>
                    </a:pathLst>
                  </a:custGeom>
                  <a:solidFill>
                    <a:srgbClr val="545057"/>
                  </a:solidFill>
                  <a:ln w="17159" cap="flat">
                    <a:noFill/>
                    <a:prstDash val="solid"/>
                    <a:miter/>
                  </a:ln>
                </p:spPr>
                <p:txBody>
                  <a:bodyPr rtlCol="0" anchor="ctr"/>
                  <a:lstStyle/>
                  <a:p>
                    <a:endParaRPr lang="en-VN"/>
                  </a:p>
                </p:txBody>
              </p:sp>
              <p:sp>
                <p:nvSpPr>
                  <p:cNvPr id="173" name="Freeform 172">
                    <a:extLst>
                      <a:ext uri="{FF2B5EF4-FFF2-40B4-BE49-F238E27FC236}">
                        <a16:creationId xmlns:a16="http://schemas.microsoft.com/office/drawing/2014/main" id="{390EB139-2E4A-A84E-A46C-AC042637CE95}"/>
                      </a:ext>
                    </a:extLst>
                  </p:cNvPr>
                  <p:cNvSpPr/>
                  <p:nvPr/>
                </p:nvSpPr>
                <p:spPr>
                  <a:xfrm>
                    <a:off x="8077608" y="5631658"/>
                    <a:ext cx="759957" cy="957453"/>
                  </a:xfrm>
                  <a:custGeom>
                    <a:avLst/>
                    <a:gdLst>
                      <a:gd name="connsiteX0" fmla="*/ 682899 w 759957"/>
                      <a:gd name="connsiteY0" fmla="*/ 166423 h 957453"/>
                      <a:gd name="connsiteX1" fmla="*/ 588183 w 759957"/>
                      <a:gd name="connsiteY1" fmla="*/ 166423 h 957453"/>
                      <a:gd name="connsiteX2" fmla="*/ 588183 w 759957"/>
                      <a:gd name="connsiteY2" fmla="*/ 35502 h 957453"/>
                      <a:gd name="connsiteX3" fmla="*/ 552665 w 759957"/>
                      <a:gd name="connsiteY3" fmla="*/ -16 h 957453"/>
                      <a:gd name="connsiteX4" fmla="*/ 544600 w 759957"/>
                      <a:gd name="connsiteY4" fmla="*/ 16285 h 957453"/>
                      <a:gd name="connsiteX5" fmla="*/ 544600 w 759957"/>
                      <a:gd name="connsiteY5" fmla="*/ 186499 h 957453"/>
                      <a:gd name="connsiteX6" fmla="*/ 565191 w 759957"/>
                      <a:gd name="connsiteY6" fmla="*/ 207261 h 957453"/>
                      <a:gd name="connsiteX7" fmla="*/ 682899 w 759957"/>
                      <a:gd name="connsiteY7" fmla="*/ 207261 h 957453"/>
                      <a:gd name="connsiteX8" fmla="*/ 682899 w 759957"/>
                      <a:gd name="connsiteY8" fmla="*/ 844191 h 957453"/>
                      <a:gd name="connsiteX9" fmla="*/ -16 w 759957"/>
                      <a:gd name="connsiteY9" fmla="*/ 844191 h 957453"/>
                      <a:gd name="connsiteX10" fmla="*/ -16 w 759957"/>
                      <a:gd name="connsiteY10" fmla="*/ 903903 h 957453"/>
                      <a:gd name="connsiteX11" fmla="*/ 78228 w 759957"/>
                      <a:gd name="connsiteY11" fmla="*/ 903903 h 957453"/>
                      <a:gd name="connsiteX12" fmla="*/ 78228 w 759957"/>
                      <a:gd name="connsiteY12" fmla="*/ 957438 h 957453"/>
                      <a:gd name="connsiteX13" fmla="*/ 159731 w 759957"/>
                      <a:gd name="connsiteY13" fmla="*/ 957438 h 957453"/>
                      <a:gd name="connsiteX14" fmla="*/ 159731 w 759957"/>
                      <a:gd name="connsiteY14" fmla="*/ 904246 h 957453"/>
                      <a:gd name="connsiteX15" fmla="*/ 552837 w 759957"/>
                      <a:gd name="connsiteY15" fmla="*/ 904246 h 957453"/>
                      <a:gd name="connsiteX16" fmla="*/ 552837 w 759957"/>
                      <a:gd name="connsiteY16" fmla="*/ 957438 h 957453"/>
                      <a:gd name="connsiteX17" fmla="*/ 634340 w 759957"/>
                      <a:gd name="connsiteY17" fmla="*/ 957438 h 957453"/>
                      <a:gd name="connsiteX18" fmla="*/ 634340 w 759957"/>
                      <a:gd name="connsiteY18" fmla="*/ 904246 h 957453"/>
                      <a:gd name="connsiteX19" fmla="*/ 755995 w 759957"/>
                      <a:gd name="connsiteY19" fmla="*/ 904246 h 957453"/>
                      <a:gd name="connsiteX20" fmla="*/ 755995 w 759957"/>
                      <a:gd name="connsiteY20" fmla="*/ 207604 h 957453"/>
                      <a:gd name="connsiteX21" fmla="*/ 759942 w 759957"/>
                      <a:gd name="connsiteY21" fmla="*/ 207604 h 957453"/>
                      <a:gd name="connsiteX22" fmla="*/ 719275 w 759957"/>
                      <a:gd name="connsiteY22" fmla="*/ 166766 h 95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957" h="957453">
                        <a:moveTo>
                          <a:pt x="682899" y="166423"/>
                        </a:moveTo>
                        <a:lnTo>
                          <a:pt x="588183" y="166423"/>
                        </a:lnTo>
                        <a:lnTo>
                          <a:pt x="588183" y="35502"/>
                        </a:lnTo>
                        <a:lnTo>
                          <a:pt x="552665" y="-16"/>
                        </a:lnTo>
                        <a:cubicBezTo>
                          <a:pt x="547550" y="3837"/>
                          <a:pt x="544559" y="9882"/>
                          <a:pt x="544600" y="16285"/>
                        </a:cubicBezTo>
                        <a:lnTo>
                          <a:pt x="544600" y="186499"/>
                        </a:lnTo>
                        <a:cubicBezTo>
                          <a:pt x="544600" y="197899"/>
                          <a:pt x="553791" y="207166"/>
                          <a:pt x="565191" y="207261"/>
                        </a:cubicBezTo>
                        <a:lnTo>
                          <a:pt x="682899" y="207261"/>
                        </a:lnTo>
                        <a:lnTo>
                          <a:pt x="682899" y="844191"/>
                        </a:lnTo>
                        <a:lnTo>
                          <a:pt x="-16" y="844191"/>
                        </a:lnTo>
                        <a:lnTo>
                          <a:pt x="-16" y="903903"/>
                        </a:lnTo>
                        <a:lnTo>
                          <a:pt x="78228" y="903903"/>
                        </a:lnTo>
                        <a:lnTo>
                          <a:pt x="78228" y="957438"/>
                        </a:lnTo>
                        <a:lnTo>
                          <a:pt x="159731" y="957438"/>
                        </a:lnTo>
                        <a:lnTo>
                          <a:pt x="159731" y="904246"/>
                        </a:lnTo>
                        <a:lnTo>
                          <a:pt x="552837" y="904246"/>
                        </a:lnTo>
                        <a:lnTo>
                          <a:pt x="552837" y="957438"/>
                        </a:lnTo>
                        <a:lnTo>
                          <a:pt x="634340" y="957438"/>
                        </a:lnTo>
                        <a:lnTo>
                          <a:pt x="634340" y="904246"/>
                        </a:lnTo>
                        <a:lnTo>
                          <a:pt x="755995" y="904246"/>
                        </a:lnTo>
                        <a:lnTo>
                          <a:pt x="755995" y="207604"/>
                        </a:lnTo>
                        <a:lnTo>
                          <a:pt x="759942" y="207604"/>
                        </a:lnTo>
                        <a:lnTo>
                          <a:pt x="719275" y="166766"/>
                        </a:lnTo>
                        <a:close/>
                      </a:path>
                    </a:pathLst>
                  </a:custGeom>
                  <a:solidFill>
                    <a:srgbClr val="933030"/>
                  </a:solidFill>
                  <a:ln w="17159" cap="flat">
                    <a:noFill/>
                    <a:prstDash val="solid"/>
                    <a:miter/>
                  </a:ln>
                </p:spPr>
                <p:txBody>
                  <a:bodyPr rtlCol="0" anchor="ctr"/>
                  <a:lstStyle/>
                  <a:p>
                    <a:endParaRPr lang="en-VN"/>
                  </a:p>
                </p:txBody>
              </p:sp>
              <p:sp>
                <p:nvSpPr>
                  <p:cNvPr id="174" name="Freeform 173">
                    <a:extLst>
                      <a:ext uri="{FF2B5EF4-FFF2-40B4-BE49-F238E27FC236}">
                        <a16:creationId xmlns:a16="http://schemas.microsoft.com/office/drawing/2014/main" id="{BD65ED2A-D50F-FB4C-9FFF-6D7F7B7609D8}"/>
                      </a:ext>
                    </a:extLst>
                  </p:cNvPr>
                  <p:cNvSpPr/>
                  <p:nvPr/>
                </p:nvSpPr>
                <p:spPr>
                  <a:xfrm>
                    <a:off x="8630288" y="5628226"/>
                    <a:ext cx="387100" cy="210022"/>
                  </a:xfrm>
                  <a:custGeom>
                    <a:avLst/>
                    <a:gdLst>
                      <a:gd name="connsiteX0" fmla="*/ 366494 w 387100"/>
                      <a:gd name="connsiteY0" fmla="*/ -15 h 210022"/>
                      <a:gd name="connsiteX1" fmla="*/ 12510 w 387100"/>
                      <a:gd name="connsiteY1" fmla="*/ -15 h 210022"/>
                      <a:gd name="connsiteX2" fmla="*/ -16 w 387100"/>
                      <a:gd name="connsiteY2" fmla="*/ 4274 h 210022"/>
                      <a:gd name="connsiteX3" fmla="*/ 35503 w 387100"/>
                      <a:gd name="connsiteY3" fmla="*/ 39793 h 210022"/>
                      <a:gd name="connsiteX4" fmla="*/ 35503 w 387100"/>
                      <a:gd name="connsiteY4" fmla="*/ 34302 h 210022"/>
                      <a:gd name="connsiteX5" fmla="*/ 343501 w 387100"/>
                      <a:gd name="connsiteY5" fmla="*/ 34302 h 210022"/>
                      <a:gd name="connsiteX6" fmla="*/ 343501 w 387100"/>
                      <a:gd name="connsiteY6" fmla="*/ 169169 h 210022"/>
                      <a:gd name="connsiteX7" fmla="*/ 166595 w 387100"/>
                      <a:gd name="connsiteY7" fmla="*/ 169169 h 210022"/>
                      <a:gd name="connsiteX8" fmla="*/ 207261 w 387100"/>
                      <a:gd name="connsiteY8" fmla="*/ 210007 h 210022"/>
                      <a:gd name="connsiteX9" fmla="*/ 366494 w 387100"/>
                      <a:gd name="connsiteY9" fmla="*/ 210007 h 210022"/>
                      <a:gd name="connsiteX10" fmla="*/ 387085 w 387100"/>
                      <a:gd name="connsiteY10" fmla="*/ 189417 h 210022"/>
                      <a:gd name="connsiteX11" fmla="*/ 387084 w 387100"/>
                      <a:gd name="connsiteY11" fmla="*/ 189245 h 210022"/>
                      <a:gd name="connsiteX12" fmla="*/ 387084 w 387100"/>
                      <a:gd name="connsiteY12" fmla="*/ 19030 h 210022"/>
                      <a:gd name="connsiteX13" fmla="*/ 366493 w 387100"/>
                      <a:gd name="connsiteY13" fmla="*/ -15 h 210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7100" h="210022">
                        <a:moveTo>
                          <a:pt x="366494" y="-15"/>
                        </a:moveTo>
                        <a:lnTo>
                          <a:pt x="12510" y="-15"/>
                        </a:lnTo>
                        <a:cubicBezTo>
                          <a:pt x="7970" y="-43"/>
                          <a:pt x="3554" y="1469"/>
                          <a:pt x="-16" y="4274"/>
                        </a:cubicBezTo>
                        <a:lnTo>
                          <a:pt x="35503" y="39793"/>
                        </a:lnTo>
                        <a:lnTo>
                          <a:pt x="35503" y="34302"/>
                        </a:lnTo>
                        <a:lnTo>
                          <a:pt x="343501" y="34302"/>
                        </a:lnTo>
                        <a:lnTo>
                          <a:pt x="343501" y="169169"/>
                        </a:lnTo>
                        <a:lnTo>
                          <a:pt x="166595" y="169169"/>
                        </a:lnTo>
                        <a:lnTo>
                          <a:pt x="207261" y="210007"/>
                        </a:lnTo>
                        <a:lnTo>
                          <a:pt x="366494" y="210007"/>
                        </a:lnTo>
                        <a:cubicBezTo>
                          <a:pt x="377866" y="210007"/>
                          <a:pt x="387084" y="200788"/>
                          <a:pt x="387085" y="189417"/>
                        </a:cubicBezTo>
                        <a:cubicBezTo>
                          <a:pt x="387085" y="189359"/>
                          <a:pt x="387085" y="189302"/>
                          <a:pt x="387084" y="189245"/>
                        </a:cubicBezTo>
                        <a:lnTo>
                          <a:pt x="387084" y="19030"/>
                        </a:lnTo>
                        <a:cubicBezTo>
                          <a:pt x="386274" y="8266"/>
                          <a:pt x="377289" y="-46"/>
                          <a:pt x="366493" y="-15"/>
                        </a:cubicBezTo>
                        <a:close/>
                      </a:path>
                    </a:pathLst>
                  </a:custGeom>
                  <a:solidFill>
                    <a:srgbClr val="933030"/>
                  </a:solidFill>
                  <a:ln w="17159" cap="flat">
                    <a:noFill/>
                    <a:prstDash val="solid"/>
                    <a:miter/>
                  </a:ln>
                </p:spPr>
                <p:txBody>
                  <a:bodyPr rtlCol="0" anchor="ctr"/>
                  <a:lstStyle/>
                  <a:p>
                    <a:endParaRPr lang="en-VN"/>
                  </a:p>
                </p:txBody>
              </p:sp>
              <p:sp>
                <p:nvSpPr>
                  <p:cNvPr id="175" name="Freeform 174">
                    <a:extLst>
                      <a:ext uri="{FF2B5EF4-FFF2-40B4-BE49-F238E27FC236}">
                        <a16:creationId xmlns:a16="http://schemas.microsoft.com/office/drawing/2014/main" id="{8BB0EDB1-E7EF-7748-936F-D308D77679F5}"/>
                      </a:ext>
                    </a:extLst>
                  </p:cNvPr>
                  <p:cNvSpPr/>
                  <p:nvPr/>
                </p:nvSpPr>
                <p:spPr>
                  <a:xfrm>
                    <a:off x="8665807" y="5663230"/>
                    <a:ext cx="308170" cy="135038"/>
                  </a:xfrm>
                  <a:custGeom>
                    <a:avLst/>
                    <a:gdLst>
                      <a:gd name="connsiteX0" fmla="*/ 296502 w 308170"/>
                      <a:gd name="connsiteY0" fmla="*/ 25052 h 135038"/>
                      <a:gd name="connsiteX1" fmla="*/ 296502 w 308170"/>
                      <a:gd name="connsiteY1" fmla="*/ 43411 h 135038"/>
                      <a:gd name="connsiteX2" fmla="*/ 39465 w 308170"/>
                      <a:gd name="connsiteY2" fmla="*/ 43411 h 135038"/>
                      <a:gd name="connsiteX3" fmla="*/ 63659 w 308170"/>
                      <a:gd name="connsiteY3" fmla="*/ 67605 h 135038"/>
                      <a:gd name="connsiteX4" fmla="*/ 296502 w 308170"/>
                      <a:gd name="connsiteY4" fmla="*/ 67605 h 135038"/>
                      <a:gd name="connsiteX5" fmla="*/ 296502 w 308170"/>
                      <a:gd name="connsiteY5" fmla="*/ 85793 h 135038"/>
                      <a:gd name="connsiteX6" fmla="*/ 167812 w 308170"/>
                      <a:gd name="connsiteY6" fmla="*/ 85793 h 135038"/>
                      <a:gd name="connsiteX7" fmla="*/ 94716 w 308170"/>
                      <a:gd name="connsiteY7" fmla="*/ 85793 h 135038"/>
                      <a:gd name="connsiteX8" fmla="*/ 81847 w 308170"/>
                      <a:gd name="connsiteY8" fmla="*/ 85793 h 135038"/>
                      <a:gd name="connsiteX9" fmla="*/ 131093 w 308170"/>
                      <a:gd name="connsiteY9" fmla="*/ 135039 h 135038"/>
                      <a:gd name="connsiteX10" fmla="*/ 167812 w 308170"/>
                      <a:gd name="connsiteY10" fmla="*/ 135039 h 135038"/>
                      <a:gd name="connsiteX11" fmla="*/ 308170 w 308170"/>
                      <a:gd name="connsiteY11" fmla="*/ 135039 h 135038"/>
                      <a:gd name="connsiteX12" fmla="*/ 308170 w 308170"/>
                      <a:gd name="connsiteY12" fmla="*/ 0 h 135038"/>
                      <a:gd name="connsiteX13" fmla="*/ 0 w 308170"/>
                      <a:gd name="connsiteY13" fmla="*/ 0 h 135038"/>
                      <a:gd name="connsiteX14" fmla="*/ 0 w 308170"/>
                      <a:gd name="connsiteY14" fmla="*/ 3947 h 135038"/>
                      <a:gd name="connsiteX15" fmla="*/ 21277 w 308170"/>
                      <a:gd name="connsiteY15" fmla="*/ 25052 h 135038"/>
                      <a:gd name="connsiteX16" fmla="*/ 296502 w 308170"/>
                      <a:gd name="connsiteY16" fmla="*/ 25052 h 13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8170" h="135038">
                        <a:moveTo>
                          <a:pt x="296502" y="25052"/>
                        </a:moveTo>
                        <a:lnTo>
                          <a:pt x="296502" y="43411"/>
                        </a:lnTo>
                        <a:lnTo>
                          <a:pt x="39465" y="43411"/>
                        </a:lnTo>
                        <a:lnTo>
                          <a:pt x="63659" y="67605"/>
                        </a:lnTo>
                        <a:lnTo>
                          <a:pt x="296502" y="67605"/>
                        </a:lnTo>
                        <a:lnTo>
                          <a:pt x="296502" y="85793"/>
                        </a:lnTo>
                        <a:lnTo>
                          <a:pt x="167812" y="85793"/>
                        </a:lnTo>
                        <a:lnTo>
                          <a:pt x="94716" y="85793"/>
                        </a:lnTo>
                        <a:lnTo>
                          <a:pt x="81847" y="85793"/>
                        </a:lnTo>
                        <a:lnTo>
                          <a:pt x="131093" y="135039"/>
                        </a:lnTo>
                        <a:lnTo>
                          <a:pt x="167812" y="135039"/>
                        </a:lnTo>
                        <a:lnTo>
                          <a:pt x="308170" y="135039"/>
                        </a:lnTo>
                        <a:lnTo>
                          <a:pt x="308170" y="0"/>
                        </a:lnTo>
                        <a:lnTo>
                          <a:pt x="0" y="0"/>
                        </a:lnTo>
                        <a:lnTo>
                          <a:pt x="0" y="3947"/>
                        </a:lnTo>
                        <a:lnTo>
                          <a:pt x="21277" y="25052"/>
                        </a:lnTo>
                        <a:lnTo>
                          <a:pt x="296502" y="25052"/>
                        </a:lnTo>
                        <a:close/>
                      </a:path>
                    </a:pathLst>
                  </a:custGeom>
                  <a:solidFill>
                    <a:schemeClr val="bg1"/>
                  </a:solidFill>
                  <a:ln w="17159" cap="flat">
                    <a:noFill/>
                    <a:prstDash val="solid"/>
                    <a:miter/>
                  </a:ln>
                </p:spPr>
                <p:txBody>
                  <a:bodyPr rtlCol="0" anchor="ctr"/>
                  <a:lstStyle/>
                  <a:p>
                    <a:endParaRPr lang="en-VN"/>
                  </a:p>
                </p:txBody>
              </p:sp>
              <p:sp>
                <p:nvSpPr>
                  <p:cNvPr id="176" name="Freeform 175">
                    <a:extLst>
                      <a:ext uri="{FF2B5EF4-FFF2-40B4-BE49-F238E27FC236}">
                        <a16:creationId xmlns:a16="http://schemas.microsoft.com/office/drawing/2014/main" id="{334FE48B-CF4F-EA40-AA4E-8597C8830428}"/>
                      </a:ext>
                    </a:extLst>
                  </p:cNvPr>
                  <p:cNvSpPr/>
                  <p:nvPr/>
                </p:nvSpPr>
                <p:spPr>
                  <a:xfrm>
                    <a:off x="8665807" y="5667176"/>
                    <a:ext cx="131092" cy="131091"/>
                  </a:xfrm>
                  <a:custGeom>
                    <a:avLst/>
                    <a:gdLst>
                      <a:gd name="connsiteX0" fmla="*/ 94716 w 131092"/>
                      <a:gd name="connsiteY0" fmla="*/ 131092 h 131091"/>
                      <a:gd name="connsiteX1" fmla="*/ 131093 w 131092"/>
                      <a:gd name="connsiteY1" fmla="*/ 131092 h 131091"/>
                      <a:gd name="connsiteX2" fmla="*/ 81847 w 131092"/>
                      <a:gd name="connsiteY2" fmla="*/ 81847 h 131091"/>
                      <a:gd name="connsiteX3" fmla="*/ 15100 w 131092"/>
                      <a:gd name="connsiteY3" fmla="*/ 81847 h 131091"/>
                      <a:gd name="connsiteX4" fmla="*/ 15100 w 131092"/>
                      <a:gd name="connsiteY4" fmla="*/ 63659 h 131091"/>
                      <a:gd name="connsiteX5" fmla="*/ 63659 w 131092"/>
                      <a:gd name="connsiteY5" fmla="*/ 63659 h 131091"/>
                      <a:gd name="connsiteX6" fmla="*/ 39465 w 131092"/>
                      <a:gd name="connsiteY6" fmla="*/ 39465 h 131091"/>
                      <a:gd name="connsiteX7" fmla="*/ 15100 w 131092"/>
                      <a:gd name="connsiteY7" fmla="*/ 39465 h 131091"/>
                      <a:gd name="connsiteX8" fmla="*/ 15100 w 131092"/>
                      <a:gd name="connsiteY8" fmla="*/ 21105 h 131091"/>
                      <a:gd name="connsiteX9" fmla="*/ 21277 w 131092"/>
                      <a:gd name="connsiteY9" fmla="*/ 21105 h 131091"/>
                      <a:gd name="connsiteX10" fmla="*/ 0 w 131092"/>
                      <a:gd name="connsiteY10" fmla="*/ 0 h 131091"/>
                      <a:gd name="connsiteX11" fmla="*/ 0 w 131092"/>
                      <a:gd name="connsiteY11" fmla="*/ 131092 h 131091"/>
                      <a:gd name="connsiteX12" fmla="*/ 94716 w 131092"/>
                      <a:gd name="connsiteY12" fmla="*/ 131092 h 131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92" h="131091">
                        <a:moveTo>
                          <a:pt x="94716" y="131092"/>
                        </a:moveTo>
                        <a:lnTo>
                          <a:pt x="131093" y="131092"/>
                        </a:lnTo>
                        <a:lnTo>
                          <a:pt x="81847" y="81847"/>
                        </a:lnTo>
                        <a:lnTo>
                          <a:pt x="15100" y="81847"/>
                        </a:lnTo>
                        <a:lnTo>
                          <a:pt x="15100" y="63659"/>
                        </a:lnTo>
                        <a:lnTo>
                          <a:pt x="63659" y="63659"/>
                        </a:lnTo>
                        <a:lnTo>
                          <a:pt x="39465" y="39465"/>
                        </a:lnTo>
                        <a:lnTo>
                          <a:pt x="15100" y="39465"/>
                        </a:lnTo>
                        <a:lnTo>
                          <a:pt x="15100" y="21105"/>
                        </a:lnTo>
                        <a:lnTo>
                          <a:pt x="21277" y="21105"/>
                        </a:lnTo>
                        <a:lnTo>
                          <a:pt x="0" y="0"/>
                        </a:lnTo>
                        <a:lnTo>
                          <a:pt x="0" y="131092"/>
                        </a:lnTo>
                        <a:lnTo>
                          <a:pt x="94716" y="131092"/>
                        </a:lnTo>
                        <a:close/>
                      </a:path>
                    </a:pathLst>
                  </a:custGeom>
                  <a:solidFill>
                    <a:schemeClr val="bg1"/>
                  </a:solidFill>
                  <a:ln w="17159" cap="flat">
                    <a:noFill/>
                    <a:prstDash val="solid"/>
                    <a:miter/>
                  </a:ln>
                </p:spPr>
                <p:txBody>
                  <a:bodyPr rtlCol="0" anchor="ctr"/>
                  <a:lstStyle/>
                  <a:p>
                    <a:endParaRPr lang="en-VN"/>
                  </a:p>
                </p:txBody>
              </p:sp>
              <p:sp>
                <p:nvSpPr>
                  <p:cNvPr id="177" name="Freeform 176">
                    <a:extLst>
                      <a:ext uri="{FF2B5EF4-FFF2-40B4-BE49-F238E27FC236}">
                        <a16:creationId xmlns:a16="http://schemas.microsoft.com/office/drawing/2014/main" id="{FA19FC13-D2EC-BD4A-9CDA-76014D85A498}"/>
                      </a:ext>
                    </a:extLst>
                  </p:cNvPr>
                  <p:cNvSpPr/>
                  <p:nvPr/>
                </p:nvSpPr>
                <p:spPr>
                  <a:xfrm>
                    <a:off x="8680906" y="5688282"/>
                    <a:ext cx="24365" cy="18359"/>
                  </a:xfrm>
                  <a:custGeom>
                    <a:avLst/>
                    <a:gdLst>
                      <a:gd name="connsiteX0" fmla="*/ 0 w 24365"/>
                      <a:gd name="connsiteY0" fmla="*/ 0 h 18359"/>
                      <a:gd name="connsiteX1" fmla="*/ 0 w 24365"/>
                      <a:gd name="connsiteY1" fmla="*/ 18359 h 18359"/>
                      <a:gd name="connsiteX2" fmla="*/ 24366 w 24365"/>
                      <a:gd name="connsiteY2" fmla="*/ 18359 h 18359"/>
                      <a:gd name="connsiteX3" fmla="*/ 6177 w 24365"/>
                      <a:gd name="connsiteY3" fmla="*/ 0 h 18359"/>
                      <a:gd name="connsiteX4" fmla="*/ 0 w 24365"/>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65" h="18359">
                        <a:moveTo>
                          <a:pt x="0" y="0"/>
                        </a:moveTo>
                        <a:lnTo>
                          <a:pt x="0" y="18359"/>
                        </a:lnTo>
                        <a:lnTo>
                          <a:pt x="24366" y="18359"/>
                        </a:lnTo>
                        <a:lnTo>
                          <a:pt x="6177" y="0"/>
                        </a:lnTo>
                        <a:lnTo>
                          <a:pt x="0" y="0"/>
                        </a:lnTo>
                        <a:close/>
                      </a:path>
                    </a:pathLst>
                  </a:custGeom>
                  <a:solidFill>
                    <a:srgbClr val="FF6665"/>
                  </a:solidFill>
                  <a:ln w="17159" cap="flat">
                    <a:noFill/>
                    <a:prstDash val="solid"/>
                    <a:miter/>
                  </a:ln>
                </p:spPr>
                <p:txBody>
                  <a:bodyPr rtlCol="0" anchor="ctr"/>
                  <a:lstStyle/>
                  <a:p>
                    <a:endParaRPr lang="en-VN"/>
                  </a:p>
                </p:txBody>
              </p:sp>
              <p:sp>
                <p:nvSpPr>
                  <p:cNvPr id="178" name="Freeform 177">
                    <a:extLst>
                      <a:ext uri="{FF2B5EF4-FFF2-40B4-BE49-F238E27FC236}">
                        <a16:creationId xmlns:a16="http://schemas.microsoft.com/office/drawing/2014/main" id="{EA8CBF05-BDEA-2545-B25D-BE5BC994CFD4}"/>
                      </a:ext>
                    </a:extLst>
                  </p:cNvPr>
                  <p:cNvSpPr/>
                  <p:nvPr/>
                </p:nvSpPr>
                <p:spPr>
                  <a:xfrm>
                    <a:off x="8687084" y="5688282"/>
                    <a:ext cx="275224" cy="18359"/>
                  </a:xfrm>
                  <a:custGeom>
                    <a:avLst/>
                    <a:gdLst>
                      <a:gd name="connsiteX0" fmla="*/ 275225 w 275224"/>
                      <a:gd name="connsiteY0" fmla="*/ 0 h 18359"/>
                      <a:gd name="connsiteX1" fmla="*/ 0 w 275224"/>
                      <a:gd name="connsiteY1" fmla="*/ 0 h 18359"/>
                      <a:gd name="connsiteX2" fmla="*/ 18188 w 275224"/>
                      <a:gd name="connsiteY2" fmla="*/ 18359 h 18359"/>
                      <a:gd name="connsiteX3" fmla="*/ 275225 w 275224"/>
                      <a:gd name="connsiteY3" fmla="*/ 18359 h 18359"/>
                      <a:gd name="connsiteX4" fmla="*/ 275225 w 275224"/>
                      <a:gd name="connsiteY4" fmla="*/ 0 h 18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24" h="18359">
                        <a:moveTo>
                          <a:pt x="275225" y="0"/>
                        </a:moveTo>
                        <a:lnTo>
                          <a:pt x="0" y="0"/>
                        </a:lnTo>
                        <a:lnTo>
                          <a:pt x="18188" y="18359"/>
                        </a:lnTo>
                        <a:lnTo>
                          <a:pt x="275225" y="18359"/>
                        </a:lnTo>
                        <a:lnTo>
                          <a:pt x="275225" y="0"/>
                        </a:lnTo>
                        <a:close/>
                      </a:path>
                    </a:pathLst>
                  </a:custGeom>
                  <a:solidFill>
                    <a:srgbClr val="933030"/>
                  </a:solidFill>
                  <a:ln w="17159" cap="flat">
                    <a:noFill/>
                    <a:prstDash val="solid"/>
                    <a:miter/>
                  </a:ln>
                </p:spPr>
                <p:txBody>
                  <a:bodyPr rtlCol="0" anchor="ctr"/>
                  <a:lstStyle/>
                  <a:p>
                    <a:endParaRPr lang="en-VN"/>
                  </a:p>
                </p:txBody>
              </p:sp>
              <p:sp>
                <p:nvSpPr>
                  <p:cNvPr id="179" name="Freeform 178">
                    <a:extLst>
                      <a:ext uri="{FF2B5EF4-FFF2-40B4-BE49-F238E27FC236}">
                        <a16:creationId xmlns:a16="http://schemas.microsoft.com/office/drawing/2014/main" id="{D936748D-CCF4-AE40-9E14-4F1DD4A0235D}"/>
                      </a:ext>
                    </a:extLst>
                  </p:cNvPr>
                  <p:cNvSpPr/>
                  <p:nvPr/>
                </p:nvSpPr>
                <p:spPr>
                  <a:xfrm>
                    <a:off x="8680906" y="5730835"/>
                    <a:ext cx="66747" cy="18188"/>
                  </a:xfrm>
                  <a:custGeom>
                    <a:avLst/>
                    <a:gdLst>
                      <a:gd name="connsiteX0" fmla="*/ 0 w 66747"/>
                      <a:gd name="connsiteY0" fmla="*/ 0 h 18188"/>
                      <a:gd name="connsiteX1" fmla="*/ 0 w 66747"/>
                      <a:gd name="connsiteY1" fmla="*/ 18188 h 18188"/>
                      <a:gd name="connsiteX2" fmla="*/ 66747 w 66747"/>
                      <a:gd name="connsiteY2" fmla="*/ 18188 h 18188"/>
                      <a:gd name="connsiteX3" fmla="*/ 48559 w 66747"/>
                      <a:gd name="connsiteY3" fmla="*/ 0 h 18188"/>
                      <a:gd name="connsiteX4" fmla="*/ 0 w 66747"/>
                      <a:gd name="connsiteY4" fmla="*/ 0 h 1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47" h="18188">
                        <a:moveTo>
                          <a:pt x="0" y="0"/>
                        </a:moveTo>
                        <a:lnTo>
                          <a:pt x="0" y="18188"/>
                        </a:lnTo>
                        <a:lnTo>
                          <a:pt x="66747" y="18188"/>
                        </a:lnTo>
                        <a:lnTo>
                          <a:pt x="48559" y="0"/>
                        </a:lnTo>
                        <a:lnTo>
                          <a:pt x="0" y="0"/>
                        </a:lnTo>
                        <a:close/>
                      </a:path>
                    </a:pathLst>
                  </a:custGeom>
                  <a:solidFill>
                    <a:srgbClr val="FF6665"/>
                  </a:solidFill>
                  <a:ln w="17159" cap="flat">
                    <a:noFill/>
                    <a:prstDash val="solid"/>
                    <a:miter/>
                  </a:ln>
                </p:spPr>
                <p:txBody>
                  <a:bodyPr rtlCol="0" anchor="ctr"/>
                  <a:lstStyle/>
                  <a:p>
                    <a:endParaRPr lang="en-VN"/>
                  </a:p>
                </p:txBody>
              </p:sp>
              <p:sp>
                <p:nvSpPr>
                  <p:cNvPr id="180" name="Freeform 179">
                    <a:extLst>
                      <a:ext uri="{FF2B5EF4-FFF2-40B4-BE49-F238E27FC236}">
                        <a16:creationId xmlns:a16="http://schemas.microsoft.com/office/drawing/2014/main" id="{519D3290-6F49-D54B-AA4A-65EF92028368}"/>
                      </a:ext>
                    </a:extLst>
                  </p:cNvPr>
                  <p:cNvSpPr/>
                  <p:nvPr/>
                </p:nvSpPr>
                <p:spPr>
                  <a:xfrm>
                    <a:off x="8729466" y="5730835"/>
                    <a:ext cx="232842" cy="18188"/>
                  </a:xfrm>
                  <a:custGeom>
                    <a:avLst/>
                    <a:gdLst>
                      <a:gd name="connsiteX0" fmla="*/ 104153 w 232842"/>
                      <a:gd name="connsiteY0" fmla="*/ 18188 h 18188"/>
                      <a:gd name="connsiteX1" fmla="*/ 232843 w 232842"/>
                      <a:gd name="connsiteY1" fmla="*/ 18188 h 18188"/>
                      <a:gd name="connsiteX2" fmla="*/ 232843 w 232842"/>
                      <a:gd name="connsiteY2" fmla="*/ 0 h 18188"/>
                      <a:gd name="connsiteX3" fmla="*/ 0 w 232842"/>
                      <a:gd name="connsiteY3" fmla="*/ 0 h 18188"/>
                      <a:gd name="connsiteX4" fmla="*/ 18188 w 232842"/>
                      <a:gd name="connsiteY4" fmla="*/ 18188 h 18188"/>
                      <a:gd name="connsiteX5" fmla="*/ 31057 w 232842"/>
                      <a:gd name="connsiteY5" fmla="*/ 18188 h 18188"/>
                      <a:gd name="connsiteX6" fmla="*/ 104153 w 232842"/>
                      <a:gd name="connsiteY6" fmla="*/ 18188 h 1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842" h="18188">
                        <a:moveTo>
                          <a:pt x="104153" y="18188"/>
                        </a:moveTo>
                        <a:lnTo>
                          <a:pt x="232843" y="18188"/>
                        </a:lnTo>
                        <a:lnTo>
                          <a:pt x="232843" y="0"/>
                        </a:lnTo>
                        <a:lnTo>
                          <a:pt x="0" y="0"/>
                        </a:lnTo>
                        <a:lnTo>
                          <a:pt x="18188" y="18188"/>
                        </a:lnTo>
                        <a:lnTo>
                          <a:pt x="31057" y="18188"/>
                        </a:lnTo>
                        <a:lnTo>
                          <a:pt x="104153" y="18188"/>
                        </a:lnTo>
                        <a:close/>
                      </a:path>
                    </a:pathLst>
                  </a:custGeom>
                  <a:solidFill>
                    <a:srgbClr val="933030"/>
                  </a:solidFill>
                  <a:ln w="17159" cap="flat">
                    <a:noFill/>
                    <a:prstDash val="solid"/>
                    <a:miter/>
                  </a:ln>
                </p:spPr>
                <p:txBody>
                  <a:bodyPr rtlCol="0" anchor="ctr"/>
                  <a:lstStyle/>
                  <a:p>
                    <a:endParaRPr lang="en-VN"/>
                  </a:p>
                </p:txBody>
              </p:sp>
            </p:grpSp>
          </p:grpSp>
          <p:sp>
            <p:nvSpPr>
              <p:cNvPr id="118" name="Rounded Rectangle 117">
                <a:extLst>
                  <a:ext uri="{FF2B5EF4-FFF2-40B4-BE49-F238E27FC236}">
                    <a16:creationId xmlns:a16="http://schemas.microsoft.com/office/drawing/2014/main" id="{6F059837-57A7-AF45-9D83-F7D65B8129E5}"/>
                  </a:ext>
                </a:extLst>
              </p:cNvPr>
              <p:cNvSpPr/>
              <p:nvPr/>
            </p:nvSpPr>
            <p:spPr>
              <a:xfrm>
                <a:off x="5951984" y="5395248"/>
                <a:ext cx="391578" cy="410013"/>
              </a:xfrm>
              <a:prstGeom prst="roundRect">
                <a:avLst>
                  <a:gd name="adj" fmla="val 43840"/>
                </a:avLst>
              </a:prstGeom>
              <a:solidFill>
                <a:srgbClr val="FDE2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4" name="TextBox 243">
            <a:extLst>
              <a:ext uri="{FF2B5EF4-FFF2-40B4-BE49-F238E27FC236}">
                <a16:creationId xmlns:a16="http://schemas.microsoft.com/office/drawing/2014/main" id="{63B88F80-67B2-8643-8B28-11F42FDDA5AA}"/>
              </a:ext>
            </a:extLst>
          </p:cNvPr>
          <p:cNvSpPr txBox="1"/>
          <p:nvPr/>
        </p:nvSpPr>
        <p:spPr>
          <a:xfrm>
            <a:off x="-14129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 4</a:t>
            </a:r>
            <a:endParaRPr lang="en-VN" dirty="0">
              <a:solidFill>
                <a:schemeClr val="tx2">
                  <a:lumMod val="75000"/>
                  <a:lumOff val="25000"/>
                </a:schemeClr>
              </a:solidFill>
              <a:latin typeface="Century Gothic" panose="020B0502020202020204" pitchFamily="34" charset="0"/>
            </a:endParaRPr>
          </a:p>
        </p:txBody>
      </p:sp>
      <p:grpSp>
        <p:nvGrpSpPr>
          <p:cNvPr id="248" name="Group 247">
            <a:extLst>
              <a:ext uri="{FF2B5EF4-FFF2-40B4-BE49-F238E27FC236}">
                <a16:creationId xmlns:a16="http://schemas.microsoft.com/office/drawing/2014/main" id="{B6FDC363-4FC9-5443-A8F7-B6DC22259615}"/>
              </a:ext>
            </a:extLst>
          </p:cNvPr>
          <p:cNvGrpSpPr/>
          <p:nvPr/>
        </p:nvGrpSpPr>
        <p:grpSpPr>
          <a:xfrm>
            <a:off x="-240704" y="1124744"/>
            <a:ext cx="1850528" cy="1436222"/>
            <a:chOff x="-240704" y="1124744"/>
            <a:chExt cx="1850528" cy="1436222"/>
          </a:xfrm>
        </p:grpSpPr>
        <p:sp>
          <p:nvSpPr>
            <p:cNvPr id="243" name="Rounded Rectangle 242">
              <a:extLst>
                <a:ext uri="{FF2B5EF4-FFF2-40B4-BE49-F238E27FC236}">
                  <a16:creationId xmlns:a16="http://schemas.microsoft.com/office/drawing/2014/main" id="{AB7C9313-EF55-6D4A-AACE-368D7046E84D}"/>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185" name="Group 184">
              <a:extLst>
                <a:ext uri="{FF2B5EF4-FFF2-40B4-BE49-F238E27FC236}">
                  <a16:creationId xmlns:a16="http://schemas.microsoft.com/office/drawing/2014/main" id="{89EFCC17-C090-6B45-9324-05F0DE919A07}"/>
                </a:ext>
              </a:extLst>
            </p:cNvPr>
            <p:cNvGrpSpPr/>
            <p:nvPr/>
          </p:nvGrpSpPr>
          <p:grpSpPr>
            <a:xfrm>
              <a:off x="55757" y="1374896"/>
              <a:ext cx="1554066" cy="1186070"/>
              <a:chOff x="1343471" y="4284230"/>
              <a:chExt cx="2181661" cy="1665054"/>
            </a:xfrm>
          </p:grpSpPr>
          <p:grpSp>
            <p:nvGrpSpPr>
              <p:cNvPr id="186" name="Graphic 2">
                <a:extLst>
                  <a:ext uri="{FF2B5EF4-FFF2-40B4-BE49-F238E27FC236}">
                    <a16:creationId xmlns:a16="http://schemas.microsoft.com/office/drawing/2014/main" id="{29A9B9AC-57CF-5E4D-8D36-F625E6CE3B3C}"/>
                  </a:ext>
                </a:extLst>
              </p:cNvPr>
              <p:cNvGrpSpPr/>
              <p:nvPr/>
            </p:nvGrpSpPr>
            <p:grpSpPr>
              <a:xfrm>
                <a:off x="1343471" y="4284230"/>
                <a:ext cx="2181661" cy="1665054"/>
                <a:chOff x="6104532" y="3912016"/>
                <a:chExt cx="1595163" cy="1217436"/>
              </a:xfrm>
            </p:grpSpPr>
            <p:sp>
              <p:nvSpPr>
                <p:cNvPr id="188" name="Freeform 187">
                  <a:extLst>
                    <a:ext uri="{FF2B5EF4-FFF2-40B4-BE49-F238E27FC236}">
                      <a16:creationId xmlns:a16="http://schemas.microsoft.com/office/drawing/2014/main" id="{659B1646-52E6-CA4D-AA4F-7770D69A3B4F}"/>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189" name="Graphic 2">
                  <a:extLst>
                    <a:ext uri="{FF2B5EF4-FFF2-40B4-BE49-F238E27FC236}">
                      <a16:creationId xmlns:a16="http://schemas.microsoft.com/office/drawing/2014/main" id="{940A2C98-2D82-9647-8328-0D664ED21B55}"/>
                    </a:ext>
                  </a:extLst>
                </p:cNvPr>
                <p:cNvGrpSpPr/>
                <p:nvPr/>
              </p:nvGrpSpPr>
              <p:grpSpPr>
                <a:xfrm>
                  <a:off x="6104532" y="3912016"/>
                  <a:ext cx="1095753" cy="917645"/>
                  <a:chOff x="6104532" y="3912016"/>
                  <a:chExt cx="1095753" cy="917645"/>
                </a:xfrm>
              </p:grpSpPr>
              <p:sp>
                <p:nvSpPr>
                  <p:cNvPr id="190" name="Freeform 189">
                    <a:extLst>
                      <a:ext uri="{FF2B5EF4-FFF2-40B4-BE49-F238E27FC236}">
                        <a16:creationId xmlns:a16="http://schemas.microsoft.com/office/drawing/2014/main" id="{E97DEC34-E8AF-3844-9799-7C6DF841749B}"/>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191" name="Freeform 190">
                    <a:extLst>
                      <a:ext uri="{FF2B5EF4-FFF2-40B4-BE49-F238E27FC236}">
                        <a16:creationId xmlns:a16="http://schemas.microsoft.com/office/drawing/2014/main" id="{F08472D0-F34A-F443-8D3C-65DE1EF7A78E}"/>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192" name="Freeform 191">
                    <a:extLst>
                      <a:ext uri="{FF2B5EF4-FFF2-40B4-BE49-F238E27FC236}">
                        <a16:creationId xmlns:a16="http://schemas.microsoft.com/office/drawing/2014/main" id="{CB214BB8-E6B1-9E41-B4E8-373DFC2ABBC2}"/>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3" name="Freeform 192">
                    <a:extLst>
                      <a:ext uri="{FF2B5EF4-FFF2-40B4-BE49-F238E27FC236}">
                        <a16:creationId xmlns:a16="http://schemas.microsoft.com/office/drawing/2014/main" id="{D24C5CD7-450B-774A-8D45-623876199A97}"/>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4" name="Freeform 193">
                    <a:extLst>
                      <a:ext uri="{FF2B5EF4-FFF2-40B4-BE49-F238E27FC236}">
                        <a16:creationId xmlns:a16="http://schemas.microsoft.com/office/drawing/2014/main" id="{BC108999-4504-454A-8769-8621A11505E5}"/>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5" name="Freeform 194">
                    <a:extLst>
                      <a:ext uri="{FF2B5EF4-FFF2-40B4-BE49-F238E27FC236}">
                        <a16:creationId xmlns:a16="http://schemas.microsoft.com/office/drawing/2014/main" id="{C503FF17-6A8E-8740-AEB9-9B283D5C549F}"/>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196" name="Freeform 195">
                    <a:extLst>
                      <a:ext uri="{FF2B5EF4-FFF2-40B4-BE49-F238E27FC236}">
                        <a16:creationId xmlns:a16="http://schemas.microsoft.com/office/drawing/2014/main" id="{22624CD2-5927-3F4E-95C3-A822E984E12E}"/>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197" name="Freeform 196">
                    <a:extLst>
                      <a:ext uri="{FF2B5EF4-FFF2-40B4-BE49-F238E27FC236}">
                        <a16:creationId xmlns:a16="http://schemas.microsoft.com/office/drawing/2014/main" id="{4FCE77DA-D529-2142-97CF-BAC6387E2AFD}"/>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198" name="Freeform 197">
                    <a:extLst>
                      <a:ext uri="{FF2B5EF4-FFF2-40B4-BE49-F238E27FC236}">
                        <a16:creationId xmlns:a16="http://schemas.microsoft.com/office/drawing/2014/main" id="{D4825756-15ED-0648-9494-E804A133B25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199" name="Freeform 198">
                    <a:extLst>
                      <a:ext uri="{FF2B5EF4-FFF2-40B4-BE49-F238E27FC236}">
                        <a16:creationId xmlns:a16="http://schemas.microsoft.com/office/drawing/2014/main" id="{F838CA77-8B0A-054B-A8CE-C5F239B6C3B4}"/>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200" name="Freeform 199">
                    <a:extLst>
                      <a:ext uri="{FF2B5EF4-FFF2-40B4-BE49-F238E27FC236}">
                        <a16:creationId xmlns:a16="http://schemas.microsoft.com/office/drawing/2014/main" id="{5EEA7C5C-6AE7-4E43-A628-A51C46D153C8}"/>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201" name="Freeform 200">
                    <a:extLst>
                      <a:ext uri="{FF2B5EF4-FFF2-40B4-BE49-F238E27FC236}">
                        <a16:creationId xmlns:a16="http://schemas.microsoft.com/office/drawing/2014/main" id="{D8BB50B5-F001-114C-8D59-2B77BF85AF26}"/>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2" name="Freeform 201">
                    <a:extLst>
                      <a:ext uri="{FF2B5EF4-FFF2-40B4-BE49-F238E27FC236}">
                        <a16:creationId xmlns:a16="http://schemas.microsoft.com/office/drawing/2014/main" id="{49EE3281-BC07-704D-8F7A-93C04A1195A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203" name="Freeform 202">
                    <a:extLst>
                      <a:ext uri="{FF2B5EF4-FFF2-40B4-BE49-F238E27FC236}">
                        <a16:creationId xmlns:a16="http://schemas.microsoft.com/office/drawing/2014/main" id="{F947856C-1702-7B41-88A3-43B20252B705}"/>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204" name="Freeform 203">
                    <a:extLst>
                      <a:ext uri="{FF2B5EF4-FFF2-40B4-BE49-F238E27FC236}">
                        <a16:creationId xmlns:a16="http://schemas.microsoft.com/office/drawing/2014/main" id="{1D5F2FE6-3D80-3344-B0B0-A7C574480D6C}"/>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205" name="Freeform 204">
                    <a:extLst>
                      <a:ext uri="{FF2B5EF4-FFF2-40B4-BE49-F238E27FC236}">
                        <a16:creationId xmlns:a16="http://schemas.microsoft.com/office/drawing/2014/main" id="{99C1B9B4-4625-ED4C-8E81-798F417B849E}"/>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6" name="Freeform 205">
                    <a:extLst>
                      <a:ext uri="{FF2B5EF4-FFF2-40B4-BE49-F238E27FC236}">
                        <a16:creationId xmlns:a16="http://schemas.microsoft.com/office/drawing/2014/main" id="{E9E989C1-A1C1-5C4C-86A8-0AB6A1F98054}"/>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7" name="Freeform 206">
                    <a:extLst>
                      <a:ext uri="{FF2B5EF4-FFF2-40B4-BE49-F238E27FC236}">
                        <a16:creationId xmlns:a16="http://schemas.microsoft.com/office/drawing/2014/main" id="{C9D2C052-F9DD-4B40-8B5A-7F24B8371DEE}"/>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8" name="Freeform 207">
                    <a:extLst>
                      <a:ext uri="{FF2B5EF4-FFF2-40B4-BE49-F238E27FC236}">
                        <a16:creationId xmlns:a16="http://schemas.microsoft.com/office/drawing/2014/main" id="{C5D5C6DF-FF2A-C847-8BC3-473904431A0D}"/>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09" name="Freeform 208">
                    <a:extLst>
                      <a:ext uri="{FF2B5EF4-FFF2-40B4-BE49-F238E27FC236}">
                        <a16:creationId xmlns:a16="http://schemas.microsoft.com/office/drawing/2014/main" id="{2FB0C2B7-C1B1-4841-81A6-6FC9D6E2E470}"/>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0" name="Freeform 209">
                    <a:extLst>
                      <a:ext uri="{FF2B5EF4-FFF2-40B4-BE49-F238E27FC236}">
                        <a16:creationId xmlns:a16="http://schemas.microsoft.com/office/drawing/2014/main" id="{C50DAE2B-C9DB-A948-AFB3-024E098F94F8}"/>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1" name="Freeform 210">
                    <a:extLst>
                      <a:ext uri="{FF2B5EF4-FFF2-40B4-BE49-F238E27FC236}">
                        <a16:creationId xmlns:a16="http://schemas.microsoft.com/office/drawing/2014/main" id="{0212E8C7-513F-BC43-AA33-E82382E7F213}"/>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2" name="Freeform 211">
                    <a:extLst>
                      <a:ext uri="{FF2B5EF4-FFF2-40B4-BE49-F238E27FC236}">
                        <a16:creationId xmlns:a16="http://schemas.microsoft.com/office/drawing/2014/main" id="{BC4F2F51-3460-C74E-8878-9F486D157BA5}"/>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3" name="Freeform 212">
                    <a:extLst>
                      <a:ext uri="{FF2B5EF4-FFF2-40B4-BE49-F238E27FC236}">
                        <a16:creationId xmlns:a16="http://schemas.microsoft.com/office/drawing/2014/main" id="{D0AECED3-59A7-FA4F-A71C-E471C782F656}"/>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4" name="Freeform 213">
                    <a:extLst>
                      <a:ext uri="{FF2B5EF4-FFF2-40B4-BE49-F238E27FC236}">
                        <a16:creationId xmlns:a16="http://schemas.microsoft.com/office/drawing/2014/main" id="{8B152411-6D48-E142-BC11-DB7433C304F9}"/>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5" name="Freeform 214">
                    <a:extLst>
                      <a:ext uri="{FF2B5EF4-FFF2-40B4-BE49-F238E27FC236}">
                        <a16:creationId xmlns:a16="http://schemas.microsoft.com/office/drawing/2014/main" id="{AE950A37-8726-6C4E-8114-6155C28C81E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6" name="Freeform 215">
                    <a:extLst>
                      <a:ext uri="{FF2B5EF4-FFF2-40B4-BE49-F238E27FC236}">
                        <a16:creationId xmlns:a16="http://schemas.microsoft.com/office/drawing/2014/main" id="{591660A7-C72E-9E45-AC31-716A2D0699CE}"/>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7" name="Freeform 216">
                    <a:extLst>
                      <a:ext uri="{FF2B5EF4-FFF2-40B4-BE49-F238E27FC236}">
                        <a16:creationId xmlns:a16="http://schemas.microsoft.com/office/drawing/2014/main" id="{2D3072FF-C83F-C14B-8D24-CBEB0CDF2989}"/>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8" name="Freeform 217">
                    <a:extLst>
                      <a:ext uri="{FF2B5EF4-FFF2-40B4-BE49-F238E27FC236}">
                        <a16:creationId xmlns:a16="http://schemas.microsoft.com/office/drawing/2014/main" id="{2CFA7B03-999D-3C4D-9344-88FA9BD5710E}"/>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19" name="Freeform 218">
                    <a:extLst>
                      <a:ext uri="{FF2B5EF4-FFF2-40B4-BE49-F238E27FC236}">
                        <a16:creationId xmlns:a16="http://schemas.microsoft.com/office/drawing/2014/main" id="{3D0D35B1-9C6F-0944-85D0-FDE0A0338DF8}"/>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220" name="Freeform 219">
                    <a:extLst>
                      <a:ext uri="{FF2B5EF4-FFF2-40B4-BE49-F238E27FC236}">
                        <a16:creationId xmlns:a16="http://schemas.microsoft.com/office/drawing/2014/main" id="{49D1193C-C0AA-D846-96B7-A6959BF2D9EB}"/>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221" name="Freeform 220">
                    <a:extLst>
                      <a:ext uri="{FF2B5EF4-FFF2-40B4-BE49-F238E27FC236}">
                        <a16:creationId xmlns:a16="http://schemas.microsoft.com/office/drawing/2014/main" id="{AA6C6E73-C603-B041-BB55-1CE934E6431D}"/>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222" name="Freeform 221">
                    <a:extLst>
                      <a:ext uri="{FF2B5EF4-FFF2-40B4-BE49-F238E27FC236}">
                        <a16:creationId xmlns:a16="http://schemas.microsoft.com/office/drawing/2014/main" id="{DA04CF5D-CD2D-F841-BC19-288B3B08C5F8}"/>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3" name="Freeform 222">
                    <a:extLst>
                      <a:ext uri="{FF2B5EF4-FFF2-40B4-BE49-F238E27FC236}">
                        <a16:creationId xmlns:a16="http://schemas.microsoft.com/office/drawing/2014/main" id="{790C735F-E940-0940-8E08-78435F97E195}"/>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4" name="Freeform 223">
                    <a:extLst>
                      <a:ext uri="{FF2B5EF4-FFF2-40B4-BE49-F238E27FC236}">
                        <a16:creationId xmlns:a16="http://schemas.microsoft.com/office/drawing/2014/main" id="{FA78E9E0-BE11-4446-B703-4B7D431D34DF}"/>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5" name="Freeform 224">
                    <a:extLst>
                      <a:ext uri="{FF2B5EF4-FFF2-40B4-BE49-F238E27FC236}">
                        <a16:creationId xmlns:a16="http://schemas.microsoft.com/office/drawing/2014/main" id="{136EAB95-71FE-8247-8EB3-7066FF82A6C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226" name="Freeform 225">
                    <a:extLst>
                      <a:ext uri="{FF2B5EF4-FFF2-40B4-BE49-F238E27FC236}">
                        <a16:creationId xmlns:a16="http://schemas.microsoft.com/office/drawing/2014/main" id="{32574497-0DA7-FD45-87EC-0687E60540CE}"/>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227" name="Freeform 226">
                    <a:extLst>
                      <a:ext uri="{FF2B5EF4-FFF2-40B4-BE49-F238E27FC236}">
                        <a16:creationId xmlns:a16="http://schemas.microsoft.com/office/drawing/2014/main" id="{C3A14FAB-3D50-C349-9F74-44CE6C855D09}"/>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8" name="Freeform 227">
                    <a:extLst>
                      <a:ext uri="{FF2B5EF4-FFF2-40B4-BE49-F238E27FC236}">
                        <a16:creationId xmlns:a16="http://schemas.microsoft.com/office/drawing/2014/main" id="{C0C5AFEC-4F09-0C4E-A6FB-EDDD26795BD5}"/>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229" name="Freeform 228">
                    <a:extLst>
                      <a:ext uri="{FF2B5EF4-FFF2-40B4-BE49-F238E27FC236}">
                        <a16:creationId xmlns:a16="http://schemas.microsoft.com/office/drawing/2014/main" id="{CFB316C9-2AD2-424C-A1C4-A206B9EE9141}"/>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230" name="Freeform 229">
                    <a:extLst>
                      <a:ext uri="{FF2B5EF4-FFF2-40B4-BE49-F238E27FC236}">
                        <a16:creationId xmlns:a16="http://schemas.microsoft.com/office/drawing/2014/main" id="{57F44243-F83F-1F4D-9D2A-C18896569F4F}"/>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1" name="Freeform 230">
                    <a:extLst>
                      <a:ext uri="{FF2B5EF4-FFF2-40B4-BE49-F238E27FC236}">
                        <a16:creationId xmlns:a16="http://schemas.microsoft.com/office/drawing/2014/main" id="{C85BFAA4-D526-E94F-AF7E-A9EE4D9EEE8C}"/>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2" name="Freeform 231">
                    <a:extLst>
                      <a:ext uri="{FF2B5EF4-FFF2-40B4-BE49-F238E27FC236}">
                        <a16:creationId xmlns:a16="http://schemas.microsoft.com/office/drawing/2014/main" id="{87D7994B-4384-3C4B-80EF-E23FC89BF6C9}"/>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3" name="Freeform 232">
                    <a:extLst>
                      <a:ext uri="{FF2B5EF4-FFF2-40B4-BE49-F238E27FC236}">
                        <a16:creationId xmlns:a16="http://schemas.microsoft.com/office/drawing/2014/main" id="{BCE281B2-1DA4-8E43-A959-00C885C5D657}"/>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4" name="Freeform 233">
                    <a:extLst>
                      <a:ext uri="{FF2B5EF4-FFF2-40B4-BE49-F238E27FC236}">
                        <a16:creationId xmlns:a16="http://schemas.microsoft.com/office/drawing/2014/main" id="{68A0C0F9-125A-F542-96A5-D9C696743802}"/>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235" name="Freeform 234">
                    <a:extLst>
                      <a:ext uri="{FF2B5EF4-FFF2-40B4-BE49-F238E27FC236}">
                        <a16:creationId xmlns:a16="http://schemas.microsoft.com/office/drawing/2014/main" id="{C86DEC21-CED7-9A4A-A3FD-EE51FD492922}"/>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236" name="Freeform 235">
                    <a:extLst>
                      <a:ext uri="{FF2B5EF4-FFF2-40B4-BE49-F238E27FC236}">
                        <a16:creationId xmlns:a16="http://schemas.microsoft.com/office/drawing/2014/main" id="{D5F7BA79-5D0A-6E4E-84EA-955DE221F60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7" name="Freeform 236">
                    <a:extLst>
                      <a:ext uri="{FF2B5EF4-FFF2-40B4-BE49-F238E27FC236}">
                        <a16:creationId xmlns:a16="http://schemas.microsoft.com/office/drawing/2014/main" id="{46A4A85B-7374-E64D-9311-CE4C192E12B6}"/>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8" name="Freeform 237">
                    <a:extLst>
                      <a:ext uri="{FF2B5EF4-FFF2-40B4-BE49-F238E27FC236}">
                        <a16:creationId xmlns:a16="http://schemas.microsoft.com/office/drawing/2014/main" id="{8F9D82B4-77DF-554A-94B6-63947581BF08}"/>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39" name="Freeform 238">
                    <a:extLst>
                      <a:ext uri="{FF2B5EF4-FFF2-40B4-BE49-F238E27FC236}">
                        <a16:creationId xmlns:a16="http://schemas.microsoft.com/office/drawing/2014/main" id="{9ADA9DB2-FC60-EE4E-8341-2F349F373A39}"/>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0" name="Freeform 239">
                    <a:extLst>
                      <a:ext uri="{FF2B5EF4-FFF2-40B4-BE49-F238E27FC236}">
                        <a16:creationId xmlns:a16="http://schemas.microsoft.com/office/drawing/2014/main" id="{A52D06E0-2E9F-0D4F-B4C0-3C7943376028}"/>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241" name="Freeform 240">
                    <a:extLst>
                      <a:ext uri="{FF2B5EF4-FFF2-40B4-BE49-F238E27FC236}">
                        <a16:creationId xmlns:a16="http://schemas.microsoft.com/office/drawing/2014/main" id="{77078337-8890-B94E-991B-97B9CA4820A6}"/>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242" name="Freeform 241">
                    <a:extLst>
                      <a:ext uri="{FF2B5EF4-FFF2-40B4-BE49-F238E27FC236}">
                        <a16:creationId xmlns:a16="http://schemas.microsoft.com/office/drawing/2014/main" id="{70729D33-7291-F943-A1BC-5120A7DD1A2D}"/>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187" name="Rounded Rectangle 186">
                <a:extLst>
                  <a:ext uri="{FF2B5EF4-FFF2-40B4-BE49-F238E27FC236}">
                    <a16:creationId xmlns:a16="http://schemas.microsoft.com/office/drawing/2014/main" id="{033701DC-334D-8F4A-B705-33666CE19D51}"/>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247" name="TextBox 246">
            <a:extLst>
              <a:ext uri="{FF2B5EF4-FFF2-40B4-BE49-F238E27FC236}">
                <a16:creationId xmlns:a16="http://schemas.microsoft.com/office/drawing/2014/main" id="{9E081351-E281-FE4F-90AA-908E79B88254}"/>
              </a:ext>
            </a:extLst>
          </p:cNvPr>
          <p:cNvSpPr txBox="1"/>
          <p:nvPr/>
        </p:nvSpPr>
        <p:spPr>
          <a:xfrm>
            <a:off x="1113190" y="4326087"/>
            <a:ext cx="4964240" cy="1938992"/>
          </a:xfrm>
          <a:prstGeom prst="rect">
            <a:avLst/>
          </a:prstGeom>
          <a:noFill/>
        </p:spPr>
        <p:txBody>
          <a:bodyPr wrap="square" rtlCol="0">
            <a:spAutoFit/>
          </a:bodyPr>
          <a:lstStyle/>
          <a:p>
            <a:r>
              <a:rPr lang="en-US" sz="2400" b="0" i="0" dirty="0">
                <a:solidFill>
                  <a:schemeClr val="bg1"/>
                </a:solidFill>
                <a:effectLst/>
                <a:latin typeface="Inter"/>
              </a:rPr>
              <a:t>Incremental DOM – when a new DOM is created, it compares it to the previous one and applies the differences to the “actual” DOM, only allocating memory if necessary.</a:t>
            </a:r>
            <a:endParaRPr lang="en-VN" sz="2400" dirty="0">
              <a:solidFill>
                <a:schemeClr val="bg1"/>
              </a:solidFill>
              <a:latin typeface="Arial" panose="020B0604020202020204" pitchFamily="34" charset="0"/>
              <a:cs typeface="Arial" panose="020B0604020202020204" pitchFamily="34" charset="0"/>
            </a:endParaRPr>
          </a:p>
        </p:txBody>
      </p:sp>
      <p:grpSp>
        <p:nvGrpSpPr>
          <p:cNvPr id="252" name="Group 251">
            <a:extLst>
              <a:ext uri="{FF2B5EF4-FFF2-40B4-BE49-F238E27FC236}">
                <a16:creationId xmlns:a16="http://schemas.microsoft.com/office/drawing/2014/main" id="{60D79956-25A3-EA48-86C9-4BEA09E66158}"/>
              </a:ext>
            </a:extLst>
          </p:cNvPr>
          <p:cNvGrpSpPr/>
          <p:nvPr/>
        </p:nvGrpSpPr>
        <p:grpSpPr>
          <a:xfrm>
            <a:off x="-2530061" y="1124744"/>
            <a:ext cx="1850529" cy="1436220"/>
            <a:chOff x="10576339" y="1124744"/>
            <a:chExt cx="1850529" cy="1436220"/>
          </a:xfrm>
        </p:grpSpPr>
        <p:sp>
          <p:nvSpPr>
            <p:cNvPr id="253" name="Rounded Rectangle 252">
              <a:extLst>
                <a:ext uri="{FF2B5EF4-FFF2-40B4-BE49-F238E27FC236}">
                  <a16:creationId xmlns:a16="http://schemas.microsoft.com/office/drawing/2014/main" id="{043AA68B-EE57-4743-9AE6-C7DBF4DBB0D4}"/>
                </a:ext>
              </a:extLst>
            </p:cNvPr>
            <p:cNvSpPr/>
            <p:nvPr/>
          </p:nvSpPr>
          <p:spPr>
            <a:xfrm>
              <a:off x="10576339" y="1124744"/>
              <a:ext cx="1850528" cy="1436220"/>
            </a:xfrm>
            <a:prstGeom prst="roundRect">
              <a:avLst>
                <a:gd name="adj" fmla="val 9235"/>
              </a:avLst>
            </a:prstGeom>
            <a:solidFill>
              <a:schemeClr val="accent1">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54" name="Group 253">
              <a:extLst>
                <a:ext uri="{FF2B5EF4-FFF2-40B4-BE49-F238E27FC236}">
                  <a16:creationId xmlns:a16="http://schemas.microsoft.com/office/drawing/2014/main" id="{E4FB664A-DCB8-8D44-AA33-76E032CC3EC5}"/>
                </a:ext>
              </a:extLst>
            </p:cNvPr>
            <p:cNvGrpSpPr/>
            <p:nvPr/>
          </p:nvGrpSpPr>
          <p:grpSpPr>
            <a:xfrm>
              <a:off x="10866143" y="1373528"/>
              <a:ext cx="1560725" cy="1187433"/>
              <a:chOff x="12607841" y="4138293"/>
              <a:chExt cx="2191010" cy="1666967"/>
            </a:xfrm>
          </p:grpSpPr>
          <p:grpSp>
            <p:nvGrpSpPr>
              <p:cNvPr id="255" name="Graphic 2">
                <a:extLst>
                  <a:ext uri="{FF2B5EF4-FFF2-40B4-BE49-F238E27FC236}">
                    <a16:creationId xmlns:a16="http://schemas.microsoft.com/office/drawing/2014/main" id="{265B7E41-7C1A-3B40-B317-05B45FA198F9}"/>
                  </a:ext>
                </a:extLst>
              </p:cNvPr>
              <p:cNvGrpSpPr/>
              <p:nvPr/>
            </p:nvGrpSpPr>
            <p:grpSpPr>
              <a:xfrm>
                <a:off x="12607841" y="4138293"/>
                <a:ext cx="2191010" cy="1666967"/>
                <a:chOff x="4280565" y="2151364"/>
                <a:chExt cx="1287302" cy="979407"/>
              </a:xfrm>
            </p:grpSpPr>
            <p:sp>
              <p:nvSpPr>
                <p:cNvPr id="257" name="Freeform 256">
                  <a:extLst>
                    <a:ext uri="{FF2B5EF4-FFF2-40B4-BE49-F238E27FC236}">
                      <a16:creationId xmlns:a16="http://schemas.microsoft.com/office/drawing/2014/main" id="{2F029DD7-BAD6-494B-8E00-9601BA532D22}"/>
                    </a:ext>
                  </a:extLst>
                </p:cNvPr>
                <p:cNvSpPr/>
                <p:nvPr/>
              </p:nvSpPr>
              <p:spPr>
                <a:xfrm>
                  <a:off x="4280565" y="2152565"/>
                  <a:ext cx="1287302" cy="978206"/>
                </a:xfrm>
                <a:custGeom>
                  <a:avLst/>
                  <a:gdLst>
                    <a:gd name="connsiteX0" fmla="*/ 1352088 w 1352103"/>
                    <a:gd name="connsiteY0" fmla="*/ 638115 h 1188409"/>
                    <a:gd name="connsiteX1" fmla="*/ 1352088 w 1352103"/>
                    <a:gd name="connsiteY1" fmla="*/ 953320 h 1188409"/>
                    <a:gd name="connsiteX2" fmla="*/ 1117014 w 1352103"/>
                    <a:gd name="connsiteY2" fmla="*/ 1188394 h 1188409"/>
                    <a:gd name="connsiteX3" fmla="*/ 1116842 w 1352103"/>
                    <a:gd name="connsiteY3" fmla="*/ 1188394 h 1188409"/>
                    <a:gd name="connsiteX4" fmla="*/ 558671 w 1352103"/>
                    <a:gd name="connsiteY4" fmla="*/ 1188394 h 1188409"/>
                    <a:gd name="connsiteX5" fmla="*/ -16 w 1352103"/>
                    <a:gd name="connsiteY5" fmla="*/ 629879 h 1188409"/>
                    <a:gd name="connsiteX6" fmla="*/ 57637 w 1352103"/>
                    <a:gd name="connsiteY6" fmla="*/ 578403 h 1188409"/>
                    <a:gd name="connsiteX7" fmla="*/ 2730 w 1352103"/>
                    <a:gd name="connsiteY7" fmla="*/ 524353 h 1188409"/>
                    <a:gd name="connsiteX8" fmla="*/ 24521 w 1352103"/>
                    <a:gd name="connsiteY8" fmla="*/ 24693 h 1188409"/>
                    <a:gd name="connsiteX9" fmla="*/ 684444 w 1352103"/>
                    <a:gd name="connsiteY9" fmla="*/ -16 h 1188409"/>
                    <a:gd name="connsiteX10" fmla="*/ 849167 w 1352103"/>
                    <a:gd name="connsiteY10" fmla="*/ 164707 h 1188409"/>
                    <a:gd name="connsiteX11" fmla="*/ 908879 w 1352103"/>
                    <a:gd name="connsiteY11" fmla="*/ 195250 h 118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2103" h="1188409">
                      <a:moveTo>
                        <a:pt x="1352088" y="638115"/>
                      </a:moveTo>
                      <a:lnTo>
                        <a:pt x="1352088" y="953320"/>
                      </a:lnTo>
                      <a:cubicBezTo>
                        <a:pt x="1352088" y="1083148"/>
                        <a:pt x="1246842" y="1188394"/>
                        <a:pt x="1117014" y="1188394"/>
                      </a:cubicBezTo>
                      <a:cubicBezTo>
                        <a:pt x="1116957" y="1188394"/>
                        <a:pt x="1116899" y="1188394"/>
                        <a:pt x="1116842" y="1188394"/>
                      </a:cubicBezTo>
                      <a:lnTo>
                        <a:pt x="558671" y="1188394"/>
                      </a:lnTo>
                      <a:lnTo>
                        <a:pt x="-16" y="629879"/>
                      </a:lnTo>
                      <a:lnTo>
                        <a:pt x="57637" y="578403"/>
                      </a:lnTo>
                      <a:lnTo>
                        <a:pt x="2730" y="524353"/>
                      </a:lnTo>
                      <a:lnTo>
                        <a:pt x="24521" y="24693"/>
                      </a:lnTo>
                      <a:lnTo>
                        <a:pt x="684444" y="-16"/>
                      </a:lnTo>
                      <a:lnTo>
                        <a:pt x="849167" y="164707"/>
                      </a:lnTo>
                      <a:lnTo>
                        <a:pt x="908879" y="195250"/>
                      </a:lnTo>
                      <a:close/>
                    </a:path>
                  </a:pathLst>
                </a:custGeom>
                <a:solidFill>
                  <a:schemeClr val="accent1">
                    <a:lumMod val="40000"/>
                    <a:lumOff val="60000"/>
                    <a:alpha val="64000"/>
                  </a:schemeClr>
                </a:solidFill>
                <a:ln w="17159" cap="flat">
                  <a:noFill/>
                  <a:prstDash val="solid"/>
                  <a:miter/>
                </a:ln>
              </p:spPr>
              <p:txBody>
                <a:bodyPr rtlCol="0" anchor="ctr"/>
                <a:lstStyle/>
                <a:p>
                  <a:endParaRPr lang="en-VN"/>
                </a:p>
              </p:txBody>
            </p:sp>
            <p:grpSp>
              <p:nvGrpSpPr>
                <p:cNvPr id="258" name="Graphic 2">
                  <a:extLst>
                    <a:ext uri="{FF2B5EF4-FFF2-40B4-BE49-F238E27FC236}">
                      <a16:creationId xmlns:a16="http://schemas.microsoft.com/office/drawing/2014/main" id="{4FDAA3C2-0BAE-6649-AA3A-05FC78E0AACF}"/>
                    </a:ext>
                  </a:extLst>
                </p:cNvPr>
                <p:cNvGrpSpPr/>
                <p:nvPr/>
              </p:nvGrpSpPr>
              <p:grpSpPr>
                <a:xfrm>
                  <a:off x="4280737" y="2151364"/>
                  <a:ext cx="1084599" cy="754810"/>
                  <a:chOff x="4280737" y="2151364"/>
                  <a:chExt cx="1084599" cy="754810"/>
                </a:xfrm>
              </p:grpSpPr>
              <p:sp>
                <p:nvSpPr>
                  <p:cNvPr id="259" name="Freeform 258">
                    <a:extLst>
                      <a:ext uri="{FF2B5EF4-FFF2-40B4-BE49-F238E27FC236}">
                        <a16:creationId xmlns:a16="http://schemas.microsoft.com/office/drawing/2014/main" id="{9F362CB9-207E-B540-B997-A78BF69DD495}"/>
                      </a:ext>
                    </a:extLst>
                  </p:cNvPr>
                  <p:cNvSpPr/>
                  <p:nvPr/>
                </p:nvSpPr>
                <p:spPr>
                  <a:xfrm>
                    <a:off x="4625283"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722326"/>
                  </a:solidFill>
                  <a:ln w="17159" cap="flat">
                    <a:noFill/>
                    <a:prstDash val="solid"/>
                    <a:miter/>
                  </a:ln>
                </p:spPr>
                <p:txBody>
                  <a:bodyPr rtlCol="0" anchor="ctr"/>
                  <a:lstStyle/>
                  <a:p>
                    <a:endParaRPr lang="en-VN"/>
                  </a:p>
                </p:txBody>
              </p:sp>
              <p:sp>
                <p:nvSpPr>
                  <p:cNvPr id="260" name="Freeform 259">
                    <a:extLst>
                      <a:ext uri="{FF2B5EF4-FFF2-40B4-BE49-F238E27FC236}">
                        <a16:creationId xmlns:a16="http://schemas.microsoft.com/office/drawing/2014/main" id="{6846A9D8-3EFF-7246-A584-8D624C315CA6}"/>
                      </a:ext>
                    </a:extLst>
                  </p:cNvPr>
                  <p:cNvSpPr/>
                  <p:nvPr/>
                </p:nvSpPr>
                <p:spPr>
                  <a:xfrm>
                    <a:off x="4283654" y="2151364"/>
                    <a:ext cx="341800" cy="525398"/>
                  </a:xfrm>
                  <a:custGeom>
                    <a:avLst/>
                    <a:gdLst>
                      <a:gd name="connsiteX0" fmla="*/ 0 w 341800"/>
                      <a:gd name="connsiteY0" fmla="*/ 0 h 525398"/>
                      <a:gd name="connsiteX1" fmla="*/ 341801 w 341800"/>
                      <a:gd name="connsiteY1" fmla="*/ 0 h 525398"/>
                      <a:gd name="connsiteX2" fmla="*/ 341801 w 341800"/>
                      <a:gd name="connsiteY2" fmla="*/ 525398 h 525398"/>
                      <a:gd name="connsiteX3" fmla="*/ 0 w 341800"/>
                      <a:gd name="connsiteY3" fmla="*/ 525398 h 525398"/>
                    </a:gdLst>
                    <a:ahLst/>
                    <a:cxnLst>
                      <a:cxn ang="0">
                        <a:pos x="connsiteX0" y="connsiteY0"/>
                      </a:cxn>
                      <a:cxn ang="0">
                        <a:pos x="connsiteX1" y="connsiteY1"/>
                      </a:cxn>
                      <a:cxn ang="0">
                        <a:pos x="connsiteX2" y="connsiteY2"/>
                      </a:cxn>
                      <a:cxn ang="0">
                        <a:pos x="connsiteX3" y="connsiteY3"/>
                      </a:cxn>
                    </a:cxnLst>
                    <a:rect l="l" t="t" r="r" b="b"/>
                    <a:pathLst>
                      <a:path w="341800" h="525398">
                        <a:moveTo>
                          <a:pt x="0" y="0"/>
                        </a:moveTo>
                        <a:lnTo>
                          <a:pt x="341801" y="0"/>
                        </a:lnTo>
                        <a:lnTo>
                          <a:pt x="341801" y="525398"/>
                        </a:lnTo>
                        <a:lnTo>
                          <a:pt x="0" y="525398"/>
                        </a:lnTo>
                        <a:close/>
                      </a:path>
                    </a:pathLst>
                  </a:custGeom>
                  <a:solidFill>
                    <a:srgbClr val="933030">
                      <a:alpha val="99000"/>
                    </a:srgbClr>
                  </a:solidFill>
                  <a:ln w="17159" cap="flat">
                    <a:noFill/>
                    <a:prstDash val="solid"/>
                    <a:miter/>
                  </a:ln>
                </p:spPr>
                <p:txBody>
                  <a:bodyPr rtlCol="0" anchor="ctr"/>
                  <a:lstStyle/>
                  <a:p>
                    <a:endParaRPr lang="en-VN"/>
                  </a:p>
                </p:txBody>
              </p:sp>
              <p:sp>
                <p:nvSpPr>
                  <p:cNvPr id="261" name="Freeform 260">
                    <a:extLst>
                      <a:ext uri="{FF2B5EF4-FFF2-40B4-BE49-F238E27FC236}">
                        <a16:creationId xmlns:a16="http://schemas.microsoft.com/office/drawing/2014/main" id="{75E19192-BEBE-3646-9702-F571EE73665D}"/>
                      </a:ext>
                    </a:extLst>
                  </p:cNvPr>
                  <p:cNvSpPr/>
                  <p:nvPr/>
                </p:nvSpPr>
                <p:spPr>
                  <a:xfrm>
                    <a:off x="5351953" y="2608298"/>
                    <a:ext cx="13383" cy="63488"/>
                  </a:xfrm>
                  <a:custGeom>
                    <a:avLst/>
                    <a:gdLst>
                      <a:gd name="connsiteX0" fmla="*/ 1700 w 13383"/>
                      <a:gd name="connsiteY0" fmla="*/ -15 h 63488"/>
                      <a:gd name="connsiteX1" fmla="*/ -16 w 13383"/>
                      <a:gd name="connsiteY1" fmla="*/ -15 h 63488"/>
                      <a:gd name="connsiteX2" fmla="*/ -16 w 13383"/>
                      <a:gd name="connsiteY2" fmla="*/ 61757 h 63488"/>
                      <a:gd name="connsiteX3" fmla="*/ -16 w 13383"/>
                      <a:gd name="connsiteY3" fmla="*/ 63473 h 63488"/>
                      <a:gd name="connsiteX4" fmla="*/ 1872 w 13383"/>
                      <a:gd name="connsiteY4" fmla="*/ 63473 h 63488"/>
                      <a:gd name="connsiteX5" fmla="*/ 13368 w 13383"/>
                      <a:gd name="connsiteY5" fmla="*/ 51976 h 63488"/>
                      <a:gd name="connsiteX6" fmla="*/ 13368 w 13383"/>
                      <a:gd name="connsiteY6" fmla="*/ 11482 h 63488"/>
                      <a:gd name="connsiteX7" fmla="*/ 1873 w 13383"/>
                      <a:gd name="connsiteY7" fmla="*/ -16 h 63488"/>
                      <a:gd name="connsiteX8" fmla="*/ 1700 w 13383"/>
                      <a:gd name="connsiteY8" fmla="*/ -15 h 6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3" h="63488">
                        <a:moveTo>
                          <a:pt x="1700" y="-15"/>
                        </a:moveTo>
                        <a:lnTo>
                          <a:pt x="-16" y="-15"/>
                        </a:lnTo>
                        <a:lnTo>
                          <a:pt x="-16" y="61757"/>
                        </a:lnTo>
                        <a:cubicBezTo>
                          <a:pt x="60" y="62326"/>
                          <a:pt x="60" y="62903"/>
                          <a:pt x="-16" y="63473"/>
                        </a:cubicBezTo>
                        <a:lnTo>
                          <a:pt x="1872" y="63473"/>
                        </a:lnTo>
                        <a:cubicBezTo>
                          <a:pt x="8182" y="63380"/>
                          <a:pt x="13276" y="58287"/>
                          <a:pt x="13368" y="51976"/>
                        </a:cubicBezTo>
                        <a:lnTo>
                          <a:pt x="13368" y="11482"/>
                        </a:lnTo>
                        <a:cubicBezTo>
                          <a:pt x="13369" y="5133"/>
                          <a:pt x="8222" y="-15"/>
                          <a:pt x="1873" y="-16"/>
                        </a:cubicBezTo>
                        <a:cubicBezTo>
                          <a:pt x="1815" y="-16"/>
                          <a:pt x="1758" y="-15"/>
                          <a:pt x="1700" y="-15"/>
                        </a:cubicBezTo>
                        <a:close/>
                      </a:path>
                    </a:pathLst>
                  </a:custGeom>
                  <a:solidFill>
                    <a:srgbClr val="FF6665"/>
                  </a:solidFill>
                  <a:ln w="17159" cap="flat">
                    <a:noFill/>
                    <a:prstDash val="solid"/>
                    <a:miter/>
                  </a:ln>
                </p:spPr>
                <p:txBody>
                  <a:bodyPr rtlCol="0" anchor="ctr"/>
                  <a:lstStyle/>
                  <a:p>
                    <a:endParaRPr lang="en-VN"/>
                  </a:p>
                </p:txBody>
              </p:sp>
              <p:sp>
                <p:nvSpPr>
                  <p:cNvPr id="262" name="Freeform 261">
                    <a:extLst>
                      <a:ext uri="{FF2B5EF4-FFF2-40B4-BE49-F238E27FC236}">
                        <a16:creationId xmlns:a16="http://schemas.microsoft.com/office/drawing/2014/main" id="{3892CB61-D0F1-6043-BF41-DE83A3E97894}"/>
                      </a:ext>
                    </a:extLst>
                  </p:cNvPr>
                  <p:cNvSpPr/>
                  <p:nvPr/>
                </p:nvSpPr>
                <p:spPr>
                  <a:xfrm>
                    <a:off x="5345185" y="2676934"/>
                    <a:ext cx="76" cy="17158"/>
                  </a:xfrm>
                  <a:custGeom>
                    <a:avLst/>
                    <a:gdLst>
                      <a:gd name="connsiteX0" fmla="*/ 60 w 76"/>
                      <a:gd name="connsiteY0" fmla="*/ -16 h 17158"/>
                      <a:gd name="connsiteX1" fmla="*/ 60 w 76"/>
                      <a:gd name="connsiteY1" fmla="*/ -16 h 17158"/>
                      <a:gd name="connsiteX2" fmla="*/ 60 w 76"/>
                      <a:gd name="connsiteY2" fmla="*/ -16 h 17158"/>
                    </a:gdLst>
                    <a:ahLst/>
                    <a:cxnLst>
                      <a:cxn ang="0">
                        <a:pos x="connsiteX0" y="connsiteY0"/>
                      </a:cxn>
                      <a:cxn ang="0">
                        <a:pos x="connsiteX1" y="connsiteY1"/>
                      </a:cxn>
                      <a:cxn ang="0">
                        <a:pos x="connsiteX2" y="connsiteY2"/>
                      </a:cxn>
                    </a:cxnLst>
                    <a:rect l="l" t="t" r="r" b="b"/>
                    <a:pathLst>
                      <a:path w="76" h="17158">
                        <a:moveTo>
                          <a:pt x="60" y="-16"/>
                        </a:moveTo>
                        <a:lnTo>
                          <a:pt x="60" y="-16"/>
                        </a:lnTo>
                        <a:cubicBezTo>
                          <a:pt x="60" y="-16"/>
                          <a:pt x="-111" y="-16"/>
                          <a:pt x="60" y="-16"/>
                        </a:cubicBezTo>
                        <a:close/>
                      </a:path>
                    </a:pathLst>
                  </a:custGeom>
                  <a:solidFill>
                    <a:srgbClr val="A8E6CD"/>
                  </a:solidFill>
                  <a:ln w="17159" cap="flat">
                    <a:noFill/>
                    <a:prstDash val="solid"/>
                    <a:miter/>
                  </a:ln>
                </p:spPr>
                <p:txBody>
                  <a:bodyPr rtlCol="0" anchor="ctr"/>
                  <a:lstStyle/>
                  <a:p>
                    <a:endParaRPr lang="en-VN"/>
                  </a:p>
                </p:txBody>
              </p:sp>
              <p:sp>
                <p:nvSpPr>
                  <p:cNvPr id="263" name="Freeform 262">
                    <a:extLst>
                      <a:ext uri="{FF2B5EF4-FFF2-40B4-BE49-F238E27FC236}">
                        <a16:creationId xmlns:a16="http://schemas.microsoft.com/office/drawing/2014/main" id="{C407D957-963A-F549-86F7-2E47F720E038}"/>
                      </a:ext>
                    </a:extLst>
                  </p:cNvPr>
                  <p:cNvSpPr/>
                  <p:nvPr/>
                </p:nvSpPr>
                <p:spPr>
                  <a:xfrm>
                    <a:off x="4996768" y="2316602"/>
                    <a:ext cx="347806" cy="284147"/>
                  </a:xfrm>
                  <a:custGeom>
                    <a:avLst/>
                    <a:gdLst>
                      <a:gd name="connsiteX0" fmla="*/ 344873 w 347806"/>
                      <a:gd name="connsiteY0" fmla="*/ 274523 h 284147"/>
                      <a:gd name="connsiteX1" fmla="*/ 126272 w 347806"/>
                      <a:gd name="connsiteY1" fmla="*/ -16 h 284147"/>
                      <a:gd name="connsiteX2" fmla="*/ -16 w 347806"/>
                      <a:gd name="connsiteY2" fmla="*/ -16 h 284147"/>
                      <a:gd name="connsiteX3" fmla="*/ -16 w 347806"/>
                      <a:gd name="connsiteY3" fmla="*/ 284132 h 284147"/>
                      <a:gd name="connsiteX4" fmla="*/ 347791 w 347806"/>
                      <a:gd name="connsiteY4" fmla="*/ 284132 h 284147"/>
                      <a:gd name="connsiteX5" fmla="*/ 344874 w 347806"/>
                      <a:gd name="connsiteY5" fmla="*/ 274523 h 284147"/>
                      <a:gd name="connsiteX6" fmla="*/ 105853 w 347806"/>
                      <a:gd name="connsiteY6" fmla="*/ 254619 h 284147"/>
                      <a:gd name="connsiteX7" fmla="*/ 31728 w 347806"/>
                      <a:gd name="connsiteY7" fmla="*/ 254619 h 284147"/>
                      <a:gd name="connsiteX8" fmla="*/ 31728 w 347806"/>
                      <a:gd name="connsiteY8" fmla="*/ 234200 h 284147"/>
                      <a:gd name="connsiteX9" fmla="*/ 105853 w 347806"/>
                      <a:gd name="connsiteY9" fmla="*/ 234200 h 284147"/>
                      <a:gd name="connsiteX10" fmla="*/ 38934 w 347806"/>
                      <a:gd name="connsiteY10" fmla="*/ 201599 h 284147"/>
                      <a:gd name="connsiteX11" fmla="*/ 38934 w 347806"/>
                      <a:gd name="connsiteY11" fmla="*/ 47171 h 284147"/>
                      <a:gd name="connsiteX12" fmla="*/ 121639 w 347806"/>
                      <a:gd name="connsiteY12" fmla="*/ 47171 h 284147"/>
                      <a:gd name="connsiteX13" fmla="*/ 227165 w 347806"/>
                      <a:gd name="connsiteY13" fmla="*/ 124385 h 284147"/>
                      <a:gd name="connsiteX14" fmla="*/ 268174 w 347806"/>
                      <a:gd name="connsiteY14" fmla="*/ 201770 h 28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7806" h="284147">
                        <a:moveTo>
                          <a:pt x="344873" y="274523"/>
                        </a:moveTo>
                        <a:cubicBezTo>
                          <a:pt x="341613" y="266287"/>
                          <a:pt x="230425" y="-16"/>
                          <a:pt x="126272" y="-16"/>
                        </a:cubicBezTo>
                        <a:lnTo>
                          <a:pt x="-16" y="-16"/>
                        </a:lnTo>
                        <a:lnTo>
                          <a:pt x="-16" y="284132"/>
                        </a:lnTo>
                        <a:lnTo>
                          <a:pt x="347791" y="284132"/>
                        </a:lnTo>
                        <a:cubicBezTo>
                          <a:pt x="347087" y="280854"/>
                          <a:pt x="346111" y="277639"/>
                          <a:pt x="344874" y="274523"/>
                        </a:cubicBezTo>
                        <a:close/>
                        <a:moveTo>
                          <a:pt x="105853" y="254619"/>
                        </a:moveTo>
                        <a:lnTo>
                          <a:pt x="31728" y="254619"/>
                        </a:lnTo>
                        <a:lnTo>
                          <a:pt x="31728" y="234200"/>
                        </a:lnTo>
                        <a:lnTo>
                          <a:pt x="105853" y="234200"/>
                        </a:lnTo>
                        <a:close/>
                        <a:moveTo>
                          <a:pt x="38934" y="201599"/>
                        </a:moveTo>
                        <a:lnTo>
                          <a:pt x="38934" y="47171"/>
                        </a:lnTo>
                        <a:lnTo>
                          <a:pt x="121639" y="47171"/>
                        </a:lnTo>
                        <a:cubicBezTo>
                          <a:pt x="164193" y="45798"/>
                          <a:pt x="201084" y="85091"/>
                          <a:pt x="227165" y="124385"/>
                        </a:cubicBezTo>
                        <a:cubicBezTo>
                          <a:pt x="243208" y="148851"/>
                          <a:pt x="256937" y="174758"/>
                          <a:pt x="268174" y="201770"/>
                        </a:cubicBezTo>
                        <a:close/>
                      </a:path>
                    </a:pathLst>
                  </a:custGeom>
                  <a:solidFill>
                    <a:srgbClr val="933030"/>
                  </a:solidFill>
                  <a:ln w="17159" cap="flat">
                    <a:noFill/>
                    <a:prstDash val="solid"/>
                    <a:miter/>
                  </a:ln>
                </p:spPr>
                <p:txBody>
                  <a:bodyPr rtlCol="0" anchor="ctr"/>
                  <a:lstStyle/>
                  <a:p>
                    <a:endParaRPr lang="en-VN"/>
                  </a:p>
                </p:txBody>
              </p:sp>
              <p:sp>
                <p:nvSpPr>
                  <p:cNvPr id="264" name="Freeform 263">
                    <a:extLst>
                      <a:ext uri="{FF2B5EF4-FFF2-40B4-BE49-F238E27FC236}">
                        <a16:creationId xmlns:a16="http://schemas.microsoft.com/office/drawing/2014/main" id="{80D69384-E46E-3743-9D34-1DD32D72FAA5}"/>
                      </a:ext>
                    </a:extLst>
                  </p:cNvPr>
                  <p:cNvSpPr/>
                  <p:nvPr/>
                </p:nvSpPr>
                <p:spPr>
                  <a:xfrm>
                    <a:off x="4996768" y="2601436"/>
                    <a:ext cx="355184" cy="75498"/>
                  </a:xfrm>
                  <a:custGeom>
                    <a:avLst/>
                    <a:gdLst>
                      <a:gd name="connsiteX0" fmla="*/ 355169 w 355184"/>
                      <a:gd name="connsiteY0" fmla="*/ 6848 h 75498"/>
                      <a:gd name="connsiteX1" fmla="*/ 355169 w 355184"/>
                      <a:gd name="connsiteY1" fmla="*/ 2386 h 75498"/>
                      <a:gd name="connsiteX2" fmla="*/ 351908 w 355184"/>
                      <a:gd name="connsiteY2" fmla="*/ -16 h 75498"/>
                      <a:gd name="connsiteX3" fmla="*/ -16 w 355184"/>
                      <a:gd name="connsiteY3" fmla="*/ -16 h 75498"/>
                      <a:gd name="connsiteX4" fmla="*/ -16 w 355184"/>
                      <a:gd name="connsiteY4" fmla="*/ 75482 h 75498"/>
                      <a:gd name="connsiteX5" fmla="*/ 348648 w 355184"/>
                      <a:gd name="connsiteY5" fmla="*/ 75482 h 75498"/>
                      <a:gd name="connsiteX6" fmla="*/ 354997 w 355184"/>
                      <a:gd name="connsiteY6" fmla="*/ 70163 h 75498"/>
                      <a:gd name="connsiteX7" fmla="*/ 354997 w 355184"/>
                      <a:gd name="connsiteY7" fmla="*/ 68447 h 7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184" h="75498">
                        <a:moveTo>
                          <a:pt x="355169" y="6848"/>
                        </a:moveTo>
                        <a:lnTo>
                          <a:pt x="355169" y="2386"/>
                        </a:lnTo>
                        <a:lnTo>
                          <a:pt x="351908" y="-16"/>
                        </a:lnTo>
                        <a:lnTo>
                          <a:pt x="-16" y="-16"/>
                        </a:lnTo>
                        <a:lnTo>
                          <a:pt x="-16" y="75482"/>
                        </a:lnTo>
                        <a:lnTo>
                          <a:pt x="348648" y="75482"/>
                        </a:lnTo>
                        <a:cubicBezTo>
                          <a:pt x="351763" y="75453"/>
                          <a:pt x="354423" y="73225"/>
                          <a:pt x="354997" y="70163"/>
                        </a:cubicBezTo>
                        <a:cubicBezTo>
                          <a:pt x="355073" y="69594"/>
                          <a:pt x="355073" y="69017"/>
                          <a:pt x="354997" y="68447"/>
                        </a:cubicBezTo>
                        <a:close/>
                      </a:path>
                    </a:pathLst>
                  </a:custGeom>
                  <a:solidFill>
                    <a:srgbClr val="722326"/>
                  </a:solidFill>
                  <a:ln w="17159" cap="flat">
                    <a:noFill/>
                    <a:prstDash val="solid"/>
                    <a:miter/>
                  </a:ln>
                </p:spPr>
                <p:txBody>
                  <a:bodyPr rtlCol="0" anchor="ctr"/>
                  <a:lstStyle/>
                  <a:p>
                    <a:endParaRPr lang="en-VN"/>
                  </a:p>
                </p:txBody>
              </p:sp>
              <p:sp>
                <p:nvSpPr>
                  <p:cNvPr id="265" name="Freeform 264">
                    <a:extLst>
                      <a:ext uri="{FF2B5EF4-FFF2-40B4-BE49-F238E27FC236}">
                        <a16:creationId xmlns:a16="http://schemas.microsoft.com/office/drawing/2014/main" id="{A8109089-A751-254A-8332-F6BDE9C174A8}"/>
                      </a:ext>
                    </a:extLst>
                  </p:cNvPr>
                  <p:cNvSpPr/>
                  <p:nvPr/>
                </p:nvSpPr>
                <p:spPr>
                  <a:xfrm>
                    <a:off x="5035718" y="2363583"/>
                    <a:ext cx="188745" cy="77248"/>
                  </a:xfrm>
                  <a:custGeom>
                    <a:avLst/>
                    <a:gdLst>
                      <a:gd name="connsiteX0" fmla="*/ 82689 w 188745"/>
                      <a:gd name="connsiteY0" fmla="*/ 18 h 77248"/>
                      <a:gd name="connsiteX1" fmla="*/ -16 w 188745"/>
                      <a:gd name="connsiteY1" fmla="*/ 18 h 77248"/>
                      <a:gd name="connsiteX2" fmla="*/ -16 w 188745"/>
                      <a:gd name="connsiteY2" fmla="*/ 77232 h 77248"/>
                      <a:gd name="connsiteX3" fmla="*/ 188730 w 188745"/>
                      <a:gd name="connsiteY3" fmla="*/ 77232 h 77248"/>
                      <a:gd name="connsiteX4" fmla="*/ 82689 w 188745"/>
                      <a:gd name="connsiteY4" fmla="*/ 18 h 77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45" h="77248">
                        <a:moveTo>
                          <a:pt x="82689" y="18"/>
                        </a:moveTo>
                        <a:lnTo>
                          <a:pt x="-16" y="18"/>
                        </a:lnTo>
                        <a:lnTo>
                          <a:pt x="-16" y="77232"/>
                        </a:lnTo>
                        <a:lnTo>
                          <a:pt x="188730" y="77232"/>
                        </a:lnTo>
                        <a:cubicBezTo>
                          <a:pt x="162134" y="38797"/>
                          <a:pt x="125242" y="-1354"/>
                          <a:pt x="82689" y="18"/>
                        </a:cubicBezTo>
                        <a:close/>
                      </a:path>
                    </a:pathLst>
                  </a:custGeom>
                  <a:solidFill>
                    <a:srgbClr val="DDE5ED"/>
                  </a:solidFill>
                  <a:ln w="17159" cap="flat">
                    <a:noFill/>
                    <a:prstDash val="solid"/>
                    <a:miter/>
                  </a:ln>
                </p:spPr>
                <p:txBody>
                  <a:bodyPr rtlCol="0" anchor="ctr"/>
                  <a:lstStyle/>
                  <a:p>
                    <a:endParaRPr lang="en-VN"/>
                  </a:p>
                </p:txBody>
              </p:sp>
              <p:sp>
                <p:nvSpPr>
                  <p:cNvPr id="266" name="Freeform 265">
                    <a:extLst>
                      <a:ext uri="{FF2B5EF4-FFF2-40B4-BE49-F238E27FC236}">
                        <a16:creationId xmlns:a16="http://schemas.microsoft.com/office/drawing/2014/main" id="{39E0C123-638C-2D44-BAB6-1C6EA757C748}"/>
                      </a:ext>
                    </a:extLst>
                  </p:cNvPr>
                  <p:cNvSpPr/>
                  <p:nvPr/>
                </p:nvSpPr>
                <p:spPr>
                  <a:xfrm>
                    <a:off x="4280737" y="2716571"/>
                    <a:ext cx="72752" cy="65203"/>
                  </a:xfrm>
                  <a:custGeom>
                    <a:avLst/>
                    <a:gdLst>
                      <a:gd name="connsiteX0" fmla="*/ 72753 w 72752"/>
                      <a:gd name="connsiteY0" fmla="*/ 19046 h 65203"/>
                      <a:gd name="connsiteX1" fmla="*/ 72753 w 72752"/>
                      <a:gd name="connsiteY1" fmla="*/ 0 h 65203"/>
                      <a:gd name="connsiteX2" fmla="*/ 0 w 72752"/>
                      <a:gd name="connsiteY2" fmla="*/ 0 h 65203"/>
                      <a:gd name="connsiteX3" fmla="*/ 0 w 72752"/>
                      <a:gd name="connsiteY3" fmla="*/ 65203 h 65203"/>
                      <a:gd name="connsiteX4" fmla="*/ 72753 w 72752"/>
                      <a:gd name="connsiteY4" fmla="*/ 65203 h 65203"/>
                      <a:gd name="connsiteX5" fmla="*/ 72753 w 72752"/>
                      <a:gd name="connsiteY5" fmla="*/ 48902 h 65203"/>
                      <a:gd name="connsiteX6" fmla="*/ 72753 w 72752"/>
                      <a:gd name="connsiteY6" fmla="*/ 19046 h 6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52" h="65203">
                        <a:moveTo>
                          <a:pt x="72753" y="19046"/>
                        </a:moveTo>
                        <a:lnTo>
                          <a:pt x="72753" y="0"/>
                        </a:lnTo>
                        <a:lnTo>
                          <a:pt x="0" y="0"/>
                        </a:lnTo>
                        <a:lnTo>
                          <a:pt x="0" y="65203"/>
                        </a:lnTo>
                        <a:lnTo>
                          <a:pt x="72753" y="65203"/>
                        </a:lnTo>
                        <a:lnTo>
                          <a:pt x="72753" y="48902"/>
                        </a:lnTo>
                        <a:lnTo>
                          <a:pt x="72753" y="19046"/>
                        </a:lnTo>
                        <a:close/>
                      </a:path>
                    </a:pathLst>
                  </a:custGeom>
                  <a:solidFill>
                    <a:schemeClr val="bg1"/>
                  </a:solidFill>
                  <a:ln w="17159" cap="flat">
                    <a:noFill/>
                    <a:prstDash val="solid"/>
                    <a:miter/>
                  </a:ln>
                </p:spPr>
                <p:txBody>
                  <a:bodyPr rtlCol="0" anchor="ctr"/>
                  <a:lstStyle/>
                  <a:p>
                    <a:endParaRPr lang="en-VN"/>
                  </a:p>
                </p:txBody>
              </p:sp>
              <p:sp>
                <p:nvSpPr>
                  <p:cNvPr id="267" name="Freeform 266">
                    <a:extLst>
                      <a:ext uri="{FF2B5EF4-FFF2-40B4-BE49-F238E27FC236}">
                        <a16:creationId xmlns:a16="http://schemas.microsoft.com/office/drawing/2014/main" id="{4A794572-BD87-0F41-839F-9008DC9D7CC0}"/>
                      </a:ext>
                    </a:extLst>
                  </p:cNvPr>
                  <p:cNvSpPr/>
                  <p:nvPr/>
                </p:nvSpPr>
                <p:spPr>
                  <a:xfrm>
                    <a:off x="4605550" y="2758781"/>
                    <a:ext cx="14927" cy="19904"/>
                  </a:xfrm>
                  <a:custGeom>
                    <a:avLst/>
                    <a:gdLst>
                      <a:gd name="connsiteX0" fmla="*/ -16 w 14927"/>
                      <a:gd name="connsiteY0" fmla="*/ -16 h 19904"/>
                      <a:gd name="connsiteX1" fmla="*/ 14912 w 14927"/>
                      <a:gd name="connsiteY1" fmla="*/ 19888 h 19904"/>
                      <a:gd name="connsiteX2" fmla="*/ -16 w 14927"/>
                      <a:gd name="connsiteY2" fmla="*/ -16 h 19904"/>
                    </a:gdLst>
                    <a:ahLst/>
                    <a:cxnLst>
                      <a:cxn ang="0">
                        <a:pos x="connsiteX0" y="connsiteY0"/>
                      </a:cxn>
                      <a:cxn ang="0">
                        <a:pos x="connsiteX1" y="connsiteY1"/>
                      </a:cxn>
                      <a:cxn ang="0">
                        <a:pos x="connsiteX2" y="connsiteY2"/>
                      </a:cxn>
                    </a:cxnLst>
                    <a:rect l="l" t="t" r="r" b="b"/>
                    <a:pathLst>
                      <a:path w="14927" h="19904">
                        <a:moveTo>
                          <a:pt x="-16" y="-16"/>
                        </a:moveTo>
                        <a:cubicBezTo>
                          <a:pt x="5855" y="5898"/>
                          <a:pt x="10879" y="12596"/>
                          <a:pt x="14912" y="19888"/>
                        </a:cubicBezTo>
                        <a:cubicBezTo>
                          <a:pt x="10879" y="12596"/>
                          <a:pt x="5855" y="5898"/>
                          <a:pt x="-16" y="-16"/>
                        </a:cubicBezTo>
                        <a:close/>
                      </a:path>
                    </a:pathLst>
                  </a:custGeom>
                  <a:solidFill>
                    <a:srgbClr val="4890AC"/>
                  </a:solidFill>
                  <a:ln w="17159" cap="flat">
                    <a:noFill/>
                    <a:prstDash val="solid"/>
                    <a:miter/>
                  </a:ln>
                </p:spPr>
                <p:txBody>
                  <a:bodyPr rtlCol="0" anchor="ctr"/>
                  <a:lstStyle/>
                  <a:p>
                    <a:endParaRPr lang="en-VN"/>
                  </a:p>
                </p:txBody>
              </p:sp>
              <p:sp>
                <p:nvSpPr>
                  <p:cNvPr id="268" name="Freeform 267">
                    <a:extLst>
                      <a:ext uri="{FF2B5EF4-FFF2-40B4-BE49-F238E27FC236}">
                        <a16:creationId xmlns:a16="http://schemas.microsoft.com/office/drawing/2014/main" id="{1DB48A78-A5A2-D147-883F-79730D49BCAE}"/>
                      </a:ext>
                    </a:extLst>
                  </p:cNvPr>
                  <p:cNvSpPr/>
                  <p:nvPr/>
                </p:nvSpPr>
                <p:spPr>
                  <a:xfrm>
                    <a:off x="4626484" y="2794128"/>
                    <a:ext cx="3774" cy="25738"/>
                  </a:xfrm>
                  <a:custGeom>
                    <a:avLst/>
                    <a:gdLst>
                      <a:gd name="connsiteX0" fmla="*/ -16 w 3774"/>
                      <a:gd name="connsiteY0" fmla="*/ -16 h 25738"/>
                      <a:gd name="connsiteX1" fmla="*/ 3759 w 3774"/>
                      <a:gd name="connsiteY1" fmla="*/ 25722 h 25738"/>
                      <a:gd name="connsiteX2" fmla="*/ 3759 w 3774"/>
                      <a:gd name="connsiteY2" fmla="*/ 25722 h 25738"/>
                      <a:gd name="connsiteX3" fmla="*/ -16 w 3774"/>
                      <a:gd name="connsiteY3" fmla="*/ -16 h 25738"/>
                    </a:gdLst>
                    <a:ahLst/>
                    <a:cxnLst>
                      <a:cxn ang="0">
                        <a:pos x="connsiteX0" y="connsiteY0"/>
                      </a:cxn>
                      <a:cxn ang="0">
                        <a:pos x="connsiteX1" y="connsiteY1"/>
                      </a:cxn>
                      <a:cxn ang="0">
                        <a:pos x="connsiteX2" y="connsiteY2"/>
                      </a:cxn>
                      <a:cxn ang="0">
                        <a:pos x="connsiteX3" y="connsiteY3"/>
                      </a:cxn>
                    </a:cxnLst>
                    <a:rect l="l" t="t" r="r" b="b"/>
                    <a:pathLst>
                      <a:path w="3774" h="25738">
                        <a:moveTo>
                          <a:pt x="-16" y="-16"/>
                        </a:moveTo>
                        <a:cubicBezTo>
                          <a:pt x="2486" y="8335"/>
                          <a:pt x="3758" y="17005"/>
                          <a:pt x="3759" y="25722"/>
                        </a:cubicBezTo>
                        <a:lnTo>
                          <a:pt x="3759" y="25722"/>
                        </a:lnTo>
                        <a:cubicBezTo>
                          <a:pt x="3758" y="17005"/>
                          <a:pt x="2486" y="8335"/>
                          <a:pt x="-16" y="-16"/>
                        </a:cubicBezTo>
                        <a:close/>
                      </a:path>
                    </a:pathLst>
                  </a:custGeom>
                  <a:solidFill>
                    <a:srgbClr val="4890AC"/>
                  </a:solidFill>
                  <a:ln w="17159" cap="flat">
                    <a:noFill/>
                    <a:prstDash val="solid"/>
                    <a:miter/>
                  </a:ln>
                </p:spPr>
                <p:txBody>
                  <a:bodyPr rtlCol="0" anchor="ctr"/>
                  <a:lstStyle/>
                  <a:p>
                    <a:endParaRPr lang="en-VN"/>
                  </a:p>
                </p:txBody>
              </p:sp>
              <p:sp>
                <p:nvSpPr>
                  <p:cNvPr id="269" name="Freeform 268">
                    <a:extLst>
                      <a:ext uri="{FF2B5EF4-FFF2-40B4-BE49-F238E27FC236}">
                        <a16:creationId xmlns:a16="http://schemas.microsoft.com/office/drawing/2014/main" id="{160D2523-35EE-AC46-ADD5-66042DFC1EC0}"/>
                      </a:ext>
                    </a:extLst>
                  </p:cNvPr>
                  <p:cNvSpPr/>
                  <p:nvPr/>
                </p:nvSpPr>
                <p:spPr>
                  <a:xfrm>
                    <a:off x="4458157" y="2794128"/>
                    <a:ext cx="3774" cy="25738"/>
                  </a:xfrm>
                  <a:custGeom>
                    <a:avLst/>
                    <a:gdLst>
                      <a:gd name="connsiteX0" fmla="*/ -16 w 3774"/>
                      <a:gd name="connsiteY0" fmla="*/ 25722 h 25738"/>
                      <a:gd name="connsiteX1" fmla="*/ -16 w 3774"/>
                      <a:gd name="connsiteY1" fmla="*/ 25722 h 25738"/>
                      <a:gd name="connsiteX2" fmla="*/ 3759 w 3774"/>
                      <a:gd name="connsiteY2" fmla="*/ -16 h 25738"/>
                      <a:gd name="connsiteX3" fmla="*/ -16 w 3774"/>
                      <a:gd name="connsiteY3" fmla="*/ 25722 h 25738"/>
                    </a:gdLst>
                    <a:ahLst/>
                    <a:cxnLst>
                      <a:cxn ang="0">
                        <a:pos x="connsiteX0" y="connsiteY0"/>
                      </a:cxn>
                      <a:cxn ang="0">
                        <a:pos x="connsiteX1" y="connsiteY1"/>
                      </a:cxn>
                      <a:cxn ang="0">
                        <a:pos x="connsiteX2" y="connsiteY2"/>
                      </a:cxn>
                      <a:cxn ang="0">
                        <a:pos x="connsiteX3" y="connsiteY3"/>
                      </a:cxn>
                    </a:cxnLst>
                    <a:rect l="l" t="t" r="r" b="b"/>
                    <a:pathLst>
                      <a:path w="3774" h="25738">
                        <a:moveTo>
                          <a:pt x="-16" y="25722"/>
                        </a:moveTo>
                        <a:lnTo>
                          <a:pt x="-16" y="25722"/>
                        </a:lnTo>
                        <a:cubicBezTo>
                          <a:pt x="-14" y="17005"/>
                          <a:pt x="1257" y="8335"/>
                          <a:pt x="3759" y="-16"/>
                        </a:cubicBezTo>
                        <a:cubicBezTo>
                          <a:pt x="1257" y="8335"/>
                          <a:pt x="-14" y="17005"/>
                          <a:pt x="-16" y="25722"/>
                        </a:cubicBezTo>
                        <a:close/>
                      </a:path>
                    </a:pathLst>
                  </a:custGeom>
                  <a:solidFill>
                    <a:srgbClr val="4890AC"/>
                  </a:solidFill>
                  <a:ln w="17159" cap="flat">
                    <a:noFill/>
                    <a:prstDash val="solid"/>
                    <a:miter/>
                  </a:ln>
                </p:spPr>
                <p:txBody>
                  <a:bodyPr rtlCol="0" anchor="ctr"/>
                  <a:lstStyle/>
                  <a:p>
                    <a:endParaRPr lang="en-VN"/>
                  </a:p>
                </p:txBody>
              </p:sp>
              <p:sp>
                <p:nvSpPr>
                  <p:cNvPr id="270" name="Freeform 269">
                    <a:extLst>
                      <a:ext uri="{FF2B5EF4-FFF2-40B4-BE49-F238E27FC236}">
                        <a16:creationId xmlns:a16="http://schemas.microsoft.com/office/drawing/2014/main" id="{A6E84374-C67D-F146-AD50-D9844F014C4A}"/>
                      </a:ext>
                    </a:extLst>
                  </p:cNvPr>
                  <p:cNvSpPr/>
                  <p:nvPr/>
                </p:nvSpPr>
                <p:spPr>
                  <a:xfrm>
                    <a:off x="4468452" y="2758781"/>
                    <a:ext cx="14927" cy="19904"/>
                  </a:xfrm>
                  <a:custGeom>
                    <a:avLst/>
                    <a:gdLst>
                      <a:gd name="connsiteX0" fmla="*/ -16 w 14927"/>
                      <a:gd name="connsiteY0" fmla="*/ 19888 h 19904"/>
                      <a:gd name="connsiteX1" fmla="*/ 14912 w 14927"/>
                      <a:gd name="connsiteY1" fmla="*/ -16 h 19904"/>
                      <a:gd name="connsiteX2" fmla="*/ -16 w 14927"/>
                      <a:gd name="connsiteY2" fmla="*/ 19888 h 19904"/>
                    </a:gdLst>
                    <a:ahLst/>
                    <a:cxnLst>
                      <a:cxn ang="0">
                        <a:pos x="connsiteX0" y="connsiteY0"/>
                      </a:cxn>
                      <a:cxn ang="0">
                        <a:pos x="connsiteX1" y="connsiteY1"/>
                      </a:cxn>
                      <a:cxn ang="0">
                        <a:pos x="connsiteX2" y="connsiteY2"/>
                      </a:cxn>
                    </a:cxnLst>
                    <a:rect l="l" t="t" r="r" b="b"/>
                    <a:pathLst>
                      <a:path w="14927" h="19904">
                        <a:moveTo>
                          <a:pt x="-16" y="19888"/>
                        </a:moveTo>
                        <a:cubicBezTo>
                          <a:pt x="4018" y="12596"/>
                          <a:pt x="9041" y="5898"/>
                          <a:pt x="14912" y="-16"/>
                        </a:cubicBezTo>
                        <a:cubicBezTo>
                          <a:pt x="9041" y="5898"/>
                          <a:pt x="4017" y="12596"/>
                          <a:pt x="-16" y="19888"/>
                        </a:cubicBezTo>
                        <a:close/>
                      </a:path>
                    </a:pathLst>
                  </a:custGeom>
                  <a:solidFill>
                    <a:srgbClr val="4890AC"/>
                  </a:solidFill>
                  <a:ln w="17159" cap="flat">
                    <a:noFill/>
                    <a:prstDash val="solid"/>
                    <a:miter/>
                  </a:ln>
                </p:spPr>
                <p:txBody>
                  <a:bodyPr rtlCol="0" anchor="ctr"/>
                  <a:lstStyle/>
                  <a:p>
                    <a:endParaRPr lang="en-VN"/>
                  </a:p>
                </p:txBody>
              </p:sp>
              <p:sp>
                <p:nvSpPr>
                  <p:cNvPr id="271" name="Freeform 270">
                    <a:extLst>
                      <a:ext uri="{FF2B5EF4-FFF2-40B4-BE49-F238E27FC236}">
                        <a16:creationId xmlns:a16="http://schemas.microsoft.com/office/drawing/2014/main" id="{9D28921D-961C-F848-B922-0424BF417BDE}"/>
                      </a:ext>
                    </a:extLst>
                  </p:cNvPr>
                  <p:cNvSpPr/>
                  <p:nvPr/>
                </p:nvSpPr>
                <p:spPr>
                  <a:xfrm>
                    <a:off x="5225150" y="2765473"/>
                    <a:ext cx="135038" cy="43582"/>
                  </a:xfrm>
                  <a:custGeom>
                    <a:avLst/>
                    <a:gdLst>
                      <a:gd name="connsiteX0" fmla="*/ 14912 w 135038"/>
                      <a:gd name="connsiteY0" fmla="*/ 43567 h 43582"/>
                      <a:gd name="connsiteX1" fmla="*/ 135023 w 135038"/>
                      <a:gd name="connsiteY1" fmla="*/ 43567 h 43582"/>
                      <a:gd name="connsiteX2" fmla="*/ 135023 w 135038"/>
                      <a:gd name="connsiteY2" fmla="*/ -16 h 43582"/>
                      <a:gd name="connsiteX3" fmla="*/ -16 w 135038"/>
                      <a:gd name="connsiteY3" fmla="*/ -16 h 43582"/>
                      <a:gd name="connsiteX4" fmla="*/ 14912 w 135038"/>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038" h="43582">
                        <a:moveTo>
                          <a:pt x="14912" y="43567"/>
                        </a:moveTo>
                        <a:lnTo>
                          <a:pt x="135023" y="43567"/>
                        </a:lnTo>
                        <a:lnTo>
                          <a:pt x="135023" y="-16"/>
                        </a:lnTo>
                        <a:lnTo>
                          <a:pt x="-16" y="-16"/>
                        </a:lnTo>
                        <a:cubicBezTo>
                          <a:pt x="8283" y="13153"/>
                          <a:pt x="13395" y="28076"/>
                          <a:pt x="14912" y="43567"/>
                        </a:cubicBezTo>
                        <a:close/>
                      </a:path>
                    </a:pathLst>
                  </a:custGeom>
                  <a:solidFill>
                    <a:srgbClr val="933030"/>
                  </a:solidFill>
                  <a:ln w="17159" cap="flat">
                    <a:noFill/>
                    <a:prstDash val="solid"/>
                    <a:miter/>
                  </a:ln>
                </p:spPr>
                <p:txBody>
                  <a:bodyPr rtlCol="0" anchor="ctr"/>
                  <a:lstStyle/>
                  <a:p>
                    <a:endParaRPr lang="en-VN"/>
                  </a:p>
                </p:txBody>
              </p:sp>
              <p:sp>
                <p:nvSpPr>
                  <p:cNvPr id="272" name="Freeform 271">
                    <a:extLst>
                      <a:ext uri="{FF2B5EF4-FFF2-40B4-BE49-F238E27FC236}">
                        <a16:creationId xmlns:a16="http://schemas.microsoft.com/office/drawing/2014/main" id="{833E6086-DDFD-5D4D-AA5A-E133893191C5}"/>
                      </a:ext>
                    </a:extLst>
                  </p:cNvPr>
                  <p:cNvSpPr/>
                  <p:nvPr/>
                </p:nvSpPr>
                <p:spPr>
                  <a:xfrm>
                    <a:off x="4633004" y="2765473"/>
                    <a:ext cx="415411" cy="43582"/>
                  </a:xfrm>
                  <a:custGeom>
                    <a:avLst/>
                    <a:gdLst>
                      <a:gd name="connsiteX0" fmla="*/ 14741 w 415411"/>
                      <a:gd name="connsiteY0" fmla="*/ 43567 h 43582"/>
                      <a:gd name="connsiteX1" fmla="*/ 400468 w 415411"/>
                      <a:gd name="connsiteY1" fmla="*/ 43567 h 43582"/>
                      <a:gd name="connsiteX2" fmla="*/ 415395 w 415411"/>
                      <a:gd name="connsiteY2" fmla="*/ -16 h 43582"/>
                      <a:gd name="connsiteX3" fmla="*/ -16 w 415411"/>
                      <a:gd name="connsiteY3" fmla="*/ -16 h 43582"/>
                      <a:gd name="connsiteX4" fmla="*/ 14741 w 415411"/>
                      <a:gd name="connsiteY4" fmla="*/ 43567 h 4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411" h="43582">
                        <a:moveTo>
                          <a:pt x="14741" y="43567"/>
                        </a:moveTo>
                        <a:lnTo>
                          <a:pt x="400468" y="43567"/>
                        </a:lnTo>
                        <a:cubicBezTo>
                          <a:pt x="401985" y="28076"/>
                          <a:pt x="407097" y="13152"/>
                          <a:pt x="415395" y="-16"/>
                        </a:cubicBezTo>
                        <a:lnTo>
                          <a:pt x="-16" y="-16"/>
                        </a:lnTo>
                        <a:cubicBezTo>
                          <a:pt x="8128" y="13212"/>
                          <a:pt x="13173" y="28112"/>
                          <a:pt x="14741" y="43567"/>
                        </a:cubicBezTo>
                        <a:close/>
                      </a:path>
                    </a:pathLst>
                  </a:custGeom>
                  <a:solidFill>
                    <a:srgbClr val="933030"/>
                  </a:solidFill>
                  <a:ln w="17159" cap="flat">
                    <a:noFill/>
                    <a:prstDash val="solid"/>
                    <a:miter/>
                  </a:ln>
                </p:spPr>
                <p:txBody>
                  <a:bodyPr rtlCol="0" anchor="ctr"/>
                  <a:lstStyle/>
                  <a:p>
                    <a:endParaRPr lang="en-VN"/>
                  </a:p>
                </p:txBody>
              </p:sp>
              <p:sp>
                <p:nvSpPr>
                  <p:cNvPr id="273" name="Freeform 272">
                    <a:extLst>
                      <a:ext uri="{FF2B5EF4-FFF2-40B4-BE49-F238E27FC236}">
                        <a16:creationId xmlns:a16="http://schemas.microsoft.com/office/drawing/2014/main" id="{E8C27988-C4D2-1F4A-95A7-00A749DA513B}"/>
                      </a:ext>
                    </a:extLst>
                  </p:cNvPr>
                  <p:cNvSpPr/>
                  <p:nvPr/>
                </p:nvSpPr>
                <p:spPr>
                  <a:xfrm>
                    <a:off x="4353489" y="2694093"/>
                    <a:ext cx="1006699" cy="41523"/>
                  </a:xfrm>
                  <a:custGeom>
                    <a:avLst/>
                    <a:gdLst>
                      <a:gd name="connsiteX0" fmla="*/ -16 w 1006699"/>
                      <a:gd name="connsiteY0" fmla="*/ 22462 h 41523"/>
                      <a:gd name="connsiteX1" fmla="*/ -16 w 1006699"/>
                      <a:gd name="connsiteY1" fmla="*/ 41508 h 41523"/>
                      <a:gd name="connsiteX2" fmla="*/ 130218 w 1006699"/>
                      <a:gd name="connsiteY2" fmla="*/ 41508 h 41523"/>
                      <a:gd name="connsiteX3" fmla="*/ 251702 w 1006699"/>
                      <a:gd name="connsiteY3" fmla="*/ 41508 h 41523"/>
                      <a:gd name="connsiteX4" fmla="*/ 722536 w 1006699"/>
                      <a:gd name="connsiteY4" fmla="*/ 41508 h 41523"/>
                      <a:gd name="connsiteX5" fmla="*/ 844019 w 1006699"/>
                      <a:gd name="connsiteY5" fmla="*/ 41508 h 41523"/>
                      <a:gd name="connsiteX6" fmla="*/ 1006683 w 1006699"/>
                      <a:gd name="connsiteY6" fmla="*/ 41508 h 41523"/>
                      <a:gd name="connsiteX7" fmla="*/ 1006683 w 1006699"/>
                      <a:gd name="connsiteY7" fmla="*/ -16 h 41523"/>
                      <a:gd name="connsiteX8" fmla="*/ -16 w 1006699"/>
                      <a:gd name="connsiteY8" fmla="*/ -16 h 4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99" h="41523">
                        <a:moveTo>
                          <a:pt x="-16" y="22462"/>
                        </a:moveTo>
                        <a:lnTo>
                          <a:pt x="-16" y="41508"/>
                        </a:lnTo>
                        <a:lnTo>
                          <a:pt x="130218" y="41508"/>
                        </a:lnTo>
                        <a:cubicBezTo>
                          <a:pt x="166398" y="15071"/>
                          <a:pt x="215522" y="15071"/>
                          <a:pt x="251702" y="41508"/>
                        </a:cubicBezTo>
                        <a:lnTo>
                          <a:pt x="722536" y="41508"/>
                        </a:lnTo>
                        <a:cubicBezTo>
                          <a:pt x="758715" y="15071"/>
                          <a:pt x="807840" y="15071"/>
                          <a:pt x="844019" y="41508"/>
                        </a:cubicBezTo>
                        <a:lnTo>
                          <a:pt x="1006683" y="41508"/>
                        </a:lnTo>
                        <a:lnTo>
                          <a:pt x="1006683" y="-16"/>
                        </a:lnTo>
                        <a:lnTo>
                          <a:pt x="-16" y="-16"/>
                        </a:lnTo>
                        <a:close/>
                      </a:path>
                    </a:pathLst>
                  </a:custGeom>
                  <a:solidFill>
                    <a:srgbClr val="933030"/>
                  </a:solidFill>
                  <a:ln w="17159" cap="flat">
                    <a:noFill/>
                    <a:prstDash val="solid"/>
                    <a:miter/>
                  </a:ln>
                </p:spPr>
                <p:txBody>
                  <a:bodyPr rtlCol="0" anchor="ctr"/>
                  <a:lstStyle/>
                  <a:p>
                    <a:endParaRPr lang="en-VN"/>
                  </a:p>
                </p:txBody>
              </p:sp>
              <p:sp>
                <p:nvSpPr>
                  <p:cNvPr id="274" name="Freeform 273">
                    <a:extLst>
                      <a:ext uri="{FF2B5EF4-FFF2-40B4-BE49-F238E27FC236}">
                        <a16:creationId xmlns:a16="http://schemas.microsoft.com/office/drawing/2014/main" id="{DA781102-3E44-1344-8D98-66408D629BAB}"/>
                      </a:ext>
                    </a:extLst>
                  </p:cNvPr>
                  <p:cNvSpPr/>
                  <p:nvPr/>
                </p:nvSpPr>
                <p:spPr>
                  <a:xfrm>
                    <a:off x="4353489" y="2765473"/>
                    <a:ext cx="102608" cy="43582"/>
                  </a:xfrm>
                  <a:custGeom>
                    <a:avLst/>
                    <a:gdLst>
                      <a:gd name="connsiteX0" fmla="*/ -16 w 102608"/>
                      <a:gd name="connsiteY0" fmla="*/ -16 h 43582"/>
                      <a:gd name="connsiteX1" fmla="*/ -16 w 102608"/>
                      <a:gd name="connsiteY1" fmla="*/ 43567 h 43582"/>
                      <a:gd name="connsiteX2" fmla="*/ 87665 w 102608"/>
                      <a:gd name="connsiteY2" fmla="*/ 43567 h 43582"/>
                      <a:gd name="connsiteX3" fmla="*/ 102593 w 102608"/>
                      <a:gd name="connsiteY3" fmla="*/ -16 h 43582"/>
                    </a:gdLst>
                    <a:ahLst/>
                    <a:cxnLst>
                      <a:cxn ang="0">
                        <a:pos x="connsiteX0" y="connsiteY0"/>
                      </a:cxn>
                      <a:cxn ang="0">
                        <a:pos x="connsiteX1" y="connsiteY1"/>
                      </a:cxn>
                      <a:cxn ang="0">
                        <a:pos x="connsiteX2" y="connsiteY2"/>
                      </a:cxn>
                      <a:cxn ang="0">
                        <a:pos x="connsiteX3" y="connsiteY3"/>
                      </a:cxn>
                    </a:cxnLst>
                    <a:rect l="l" t="t" r="r" b="b"/>
                    <a:pathLst>
                      <a:path w="102608" h="43582">
                        <a:moveTo>
                          <a:pt x="-16" y="-16"/>
                        </a:moveTo>
                        <a:lnTo>
                          <a:pt x="-16" y="43567"/>
                        </a:lnTo>
                        <a:lnTo>
                          <a:pt x="87665" y="43567"/>
                        </a:lnTo>
                        <a:cubicBezTo>
                          <a:pt x="89285" y="28098"/>
                          <a:pt x="94389" y="13198"/>
                          <a:pt x="102593" y="-16"/>
                        </a:cubicBezTo>
                        <a:close/>
                      </a:path>
                    </a:pathLst>
                  </a:custGeom>
                  <a:solidFill>
                    <a:srgbClr val="933030"/>
                  </a:solidFill>
                  <a:ln w="17159" cap="flat">
                    <a:noFill/>
                    <a:prstDash val="solid"/>
                    <a:miter/>
                  </a:ln>
                </p:spPr>
                <p:txBody>
                  <a:bodyPr rtlCol="0" anchor="ctr"/>
                  <a:lstStyle/>
                  <a:p>
                    <a:endParaRPr lang="en-VN"/>
                  </a:p>
                </p:txBody>
              </p:sp>
              <p:sp>
                <p:nvSpPr>
                  <p:cNvPr id="275" name="Freeform 274">
                    <a:extLst>
                      <a:ext uri="{FF2B5EF4-FFF2-40B4-BE49-F238E27FC236}">
                        <a16:creationId xmlns:a16="http://schemas.microsoft.com/office/drawing/2014/main" id="{6D0C042A-03D6-934D-8B82-869B6DC39144}"/>
                      </a:ext>
                    </a:extLst>
                  </p:cNvPr>
                  <p:cNvSpPr/>
                  <p:nvPr/>
                </p:nvSpPr>
                <p:spPr>
                  <a:xfrm>
                    <a:off x="5050475"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451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7857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08"/>
                          <a:pt x="14364" y="38115"/>
                          <a:pt x="10451" y="45439"/>
                        </a:cubicBezTo>
                        <a:cubicBezTo>
                          <a:pt x="7668" y="50330"/>
                          <a:pt x="5424" y="55507"/>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837" y="72185"/>
                          <a:pt x="37588" y="58331"/>
                          <a:pt x="47857"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76" name="Freeform 275">
                    <a:extLst>
                      <a:ext uri="{FF2B5EF4-FFF2-40B4-BE49-F238E27FC236}">
                        <a16:creationId xmlns:a16="http://schemas.microsoft.com/office/drawing/2014/main" id="{C2BA48BC-71E7-F442-AE20-242CBD504944}"/>
                      </a:ext>
                    </a:extLst>
                  </p:cNvPr>
                  <p:cNvSpPr/>
                  <p:nvPr/>
                </p:nvSpPr>
                <p:spPr>
                  <a:xfrm>
                    <a:off x="5082389" y="2781431"/>
                    <a:ext cx="92828" cy="92828"/>
                  </a:xfrm>
                  <a:custGeom>
                    <a:avLst/>
                    <a:gdLst>
                      <a:gd name="connsiteX0" fmla="*/ 54378 w 92828"/>
                      <a:gd name="connsiteY0" fmla="*/ 92813 h 92828"/>
                      <a:gd name="connsiteX1" fmla="*/ 92813 w 92828"/>
                      <a:gd name="connsiteY1" fmla="*/ 76855 h 92828"/>
                      <a:gd name="connsiteX2" fmla="*/ 15942 w 92828"/>
                      <a:gd name="connsiteY2" fmla="*/ -16 h 92828"/>
                      <a:gd name="connsiteX3" fmla="*/ -15 w 92828"/>
                      <a:gd name="connsiteY3" fmla="*/ 38420 h 92828"/>
                      <a:gd name="connsiteX4" fmla="*/ 54378 w 92828"/>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828">
                        <a:moveTo>
                          <a:pt x="54378" y="92813"/>
                        </a:moveTo>
                        <a:cubicBezTo>
                          <a:pt x="68802" y="92818"/>
                          <a:pt x="82634" y="87075"/>
                          <a:pt x="92813" y="76855"/>
                        </a:cubicBezTo>
                        <a:lnTo>
                          <a:pt x="15942" y="-16"/>
                        </a:lnTo>
                        <a:cubicBezTo>
                          <a:pt x="5674" y="10131"/>
                          <a:pt x="-78" y="23984"/>
                          <a:pt x="-15" y="38420"/>
                        </a:cubicBezTo>
                        <a:cubicBezTo>
                          <a:pt x="-15" y="68460"/>
                          <a:pt x="24337" y="92813"/>
                          <a:pt x="54378"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77" name="Freeform 276">
                    <a:extLst>
                      <a:ext uri="{FF2B5EF4-FFF2-40B4-BE49-F238E27FC236}">
                        <a16:creationId xmlns:a16="http://schemas.microsoft.com/office/drawing/2014/main" id="{B2F20C89-03B8-7C4E-8129-8FBF97BDBA72}"/>
                      </a:ext>
                    </a:extLst>
                  </p:cNvPr>
                  <p:cNvSpPr/>
                  <p:nvPr/>
                </p:nvSpPr>
                <p:spPr>
                  <a:xfrm>
                    <a:off x="5098347"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2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6" y="68753"/>
                          <a:pt x="92812"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78" name="Freeform 277">
                    <a:extLst>
                      <a:ext uri="{FF2B5EF4-FFF2-40B4-BE49-F238E27FC236}">
                        <a16:creationId xmlns:a16="http://schemas.microsoft.com/office/drawing/2014/main" id="{218CE04B-2A7F-3A43-846D-9FB1DA71F107}"/>
                      </a:ext>
                    </a:extLst>
                  </p:cNvPr>
                  <p:cNvSpPr/>
                  <p:nvPr/>
                </p:nvSpPr>
                <p:spPr>
                  <a:xfrm>
                    <a:off x="5028512" y="2550990"/>
                    <a:ext cx="74125" cy="20418"/>
                  </a:xfrm>
                  <a:custGeom>
                    <a:avLst/>
                    <a:gdLst>
                      <a:gd name="connsiteX0" fmla="*/ 0 w 74125"/>
                      <a:gd name="connsiteY0" fmla="*/ 0 h 20418"/>
                      <a:gd name="connsiteX1" fmla="*/ 74126 w 74125"/>
                      <a:gd name="connsiteY1" fmla="*/ 0 h 20418"/>
                      <a:gd name="connsiteX2" fmla="*/ 74126 w 74125"/>
                      <a:gd name="connsiteY2" fmla="*/ 20419 h 20418"/>
                      <a:gd name="connsiteX3" fmla="*/ 0 w 74125"/>
                      <a:gd name="connsiteY3" fmla="*/ 20419 h 20418"/>
                    </a:gdLst>
                    <a:ahLst/>
                    <a:cxnLst>
                      <a:cxn ang="0">
                        <a:pos x="connsiteX0" y="connsiteY0"/>
                      </a:cxn>
                      <a:cxn ang="0">
                        <a:pos x="connsiteX1" y="connsiteY1"/>
                      </a:cxn>
                      <a:cxn ang="0">
                        <a:pos x="connsiteX2" y="connsiteY2"/>
                      </a:cxn>
                      <a:cxn ang="0">
                        <a:pos x="connsiteX3" y="connsiteY3"/>
                      </a:cxn>
                    </a:cxnLst>
                    <a:rect l="l" t="t" r="r" b="b"/>
                    <a:pathLst>
                      <a:path w="74125" h="20418">
                        <a:moveTo>
                          <a:pt x="0" y="0"/>
                        </a:moveTo>
                        <a:lnTo>
                          <a:pt x="74126" y="0"/>
                        </a:lnTo>
                        <a:lnTo>
                          <a:pt x="74126" y="20419"/>
                        </a:lnTo>
                        <a:lnTo>
                          <a:pt x="0" y="20419"/>
                        </a:lnTo>
                        <a:close/>
                      </a:path>
                    </a:pathLst>
                  </a:custGeom>
                  <a:solidFill>
                    <a:schemeClr val="bg1"/>
                  </a:solidFill>
                  <a:ln w="17159" cap="flat">
                    <a:noFill/>
                    <a:prstDash val="solid"/>
                    <a:miter/>
                  </a:ln>
                </p:spPr>
                <p:txBody>
                  <a:bodyPr rtlCol="0" anchor="ctr"/>
                  <a:lstStyle/>
                  <a:p>
                    <a:endParaRPr lang="en-VN"/>
                  </a:p>
                </p:txBody>
              </p:sp>
              <p:sp>
                <p:nvSpPr>
                  <p:cNvPr id="279" name="Freeform 278">
                    <a:extLst>
                      <a:ext uri="{FF2B5EF4-FFF2-40B4-BE49-F238E27FC236}">
                        <a16:creationId xmlns:a16="http://schemas.microsoft.com/office/drawing/2014/main" id="{5B5833B5-F87A-784C-B1FA-5BDADAAF867A}"/>
                      </a:ext>
                    </a:extLst>
                  </p:cNvPr>
                  <p:cNvSpPr/>
                  <p:nvPr/>
                </p:nvSpPr>
                <p:spPr>
                  <a:xfrm>
                    <a:off x="5035718" y="2440831"/>
                    <a:ext cx="229239" cy="77385"/>
                  </a:xfrm>
                  <a:custGeom>
                    <a:avLst/>
                    <a:gdLst>
                      <a:gd name="connsiteX0" fmla="*/ -16 w 229239"/>
                      <a:gd name="connsiteY0" fmla="*/ -16 h 77385"/>
                      <a:gd name="connsiteX1" fmla="*/ -16 w 229239"/>
                      <a:gd name="connsiteY1" fmla="*/ 77370 h 77385"/>
                      <a:gd name="connsiteX2" fmla="*/ 229224 w 229239"/>
                      <a:gd name="connsiteY2" fmla="*/ 77370 h 77385"/>
                      <a:gd name="connsiteX3" fmla="*/ 188215 w 229239"/>
                      <a:gd name="connsiteY3" fmla="*/ -16 h 77385"/>
                    </a:gdLst>
                    <a:ahLst/>
                    <a:cxnLst>
                      <a:cxn ang="0">
                        <a:pos x="connsiteX0" y="connsiteY0"/>
                      </a:cxn>
                      <a:cxn ang="0">
                        <a:pos x="connsiteX1" y="connsiteY1"/>
                      </a:cxn>
                      <a:cxn ang="0">
                        <a:pos x="connsiteX2" y="connsiteY2"/>
                      </a:cxn>
                      <a:cxn ang="0">
                        <a:pos x="connsiteX3" y="connsiteY3"/>
                      </a:cxn>
                    </a:cxnLst>
                    <a:rect l="l" t="t" r="r" b="b"/>
                    <a:pathLst>
                      <a:path w="229239" h="77385">
                        <a:moveTo>
                          <a:pt x="-16" y="-16"/>
                        </a:moveTo>
                        <a:lnTo>
                          <a:pt x="-16" y="77370"/>
                        </a:lnTo>
                        <a:lnTo>
                          <a:pt x="229224" y="77370"/>
                        </a:lnTo>
                        <a:cubicBezTo>
                          <a:pt x="217986" y="50357"/>
                          <a:pt x="204257" y="24450"/>
                          <a:pt x="188215" y="-16"/>
                        </a:cubicBezTo>
                        <a:close/>
                      </a:path>
                    </a:pathLst>
                  </a:custGeom>
                  <a:solidFill>
                    <a:srgbClr val="C2C2C2"/>
                  </a:solidFill>
                  <a:ln w="17159" cap="flat">
                    <a:noFill/>
                    <a:prstDash val="solid"/>
                    <a:miter/>
                  </a:ln>
                </p:spPr>
                <p:txBody>
                  <a:bodyPr rtlCol="0" anchor="ctr"/>
                  <a:lstStyle/>
                  <a:p>
                    <a:endParaRPr lang="en-VN"/>
                  </a:p>
                </p:txBody>
              </p:sp>
              <p:sp>
                <p:nvSpPr>
                  <p:cNvPr id="280" name="Freeform 279">
                    <a:extLst>
                      <a:ext uri="{FF2B5EF4-FFF2-40B4-BE49-F238E27FC236}">
                        <a16:creationId xmlns:a16="http://schemas.microsoft.com/office/drawing/2014/main" id="{0172DABA-96A6-9C4E-9126-FFA711B5C790}"/>
                      </a:ext>
                    </a:extLst>
                  </p:cNvPr>
                  <p:cNvSpPr/>
                  <p:nvPr/>
                </p:nvSpPr>
                <p:spPr>
                  <a:xfrm>
                    <a:off x="4353489" y="2735617"/>
                    <a:ext cx="130577" cy="29856"/>
                  </a:xfrm>
                  <a:custGeom>
                    <a:avLst/>
                    <a:gdLst>
                      <a:gd name="connsiteX0" fmla="*/ -16 w 130577"/>
                      <a:gd name="connsiteY0" fmla="*/ -16 h 29856"/>
                      <a:gd name="connsiteX1" fmla="*/ -16 w 130577"/>
                      <a:gd name="connsiteY1" fmla="*/ 29840 h 29856"/>
                      <a:gd name="connsiteX2" fmla="*/ 102936 w 130577"/>
                      <a:gd name="connsiteY2" fmla="*/ 29840 h 29856"/>
                      <a:gd name="connsiteX3" fmla="*/ 130562 w 130577"/>
                      <a:gd name="connsiteY3" fmla="*/ -16 h 29856"/>
                    </a:gdLst>
                    <a:ahLst/>
                    <a:cxnLst>
                      <a:cxn ang="0">
                        <a:pos x="connsiteX0" y="connsiteY0"/>
                      </a:cxn>
                      <a:cxn ang="0">
                        <a:pos x="connsiteX1" y="connsiteY1"/>
                      </a:cxn>
                      <a:cxn ang="0">
                        <a:pos x="connsiteX2" y="connsiteY2"/>
                      </a:cxn>
                      <a:cxn ang="0">
                        <a:pos x="connsiteX3" y="connsiteY3"/>
                      </a:cxn>
                    </a:cxnLst>
                    <a:rect l="l" t="t" r="r" b="b"/>
                    <a:pathLst>
                      <a:path w="130577" h="29856">
                        <a:moveTo>
                          <a:pt x="-16" y="-16"/>
                        </a:moveTo>
                        <a:lnTo>
                          <a:pt x="-16" y="29840"/>
                        </a:lnTo>
                        <a:lnTo>
                          <a:pt x="102936" y="29840"/>
                        </a:lnTo>
                        <a:cubicBezTo>
                          <a:pt x="109999" y="18098"/>
                          <a:pt x="119402" y="7936"/>
                          <a:pt x="130562" y="-16"/>
                        </a:cubicBezTo>
                        <a:close/>
                      </a:path>
                    </a:pathLst>
                  </a:custGeom>
                  <a:solidFill>
                    <a:srgbClr val="722326"/>
                  </a:solidFill>
                  <a:ln w="17159" cap="flat">
                    <a:noFill/>
                    <a:prstDash val="solid"/>
                    <a:miter/>
                  </a:ln>
                </p:spPr>
                <p:txBody>
                  <a:bodyPr rtlCol="0" anchor="ctr"/>
                  <a:lstStyle/>
                  <a:p>
                    <a:endParaRPr lang="en-VN"/>
                  </a:p>
                </p:txBody>
              </p:sp>
              <p:sp>
                <p:nvSpPr>
                  <p:cNvPr id="281" name="Freeform 280">
                    <a:extLst>
                      <a:ext uri="{FF2B5EF4-FFF2-40B4-BE49-F238E27FC236}">
                        <a16:creationId xmlns:a16="http://schemas.microsoft.com/office/drawing/2014/main" id="{24D2FBDD-25F5-0245-84C3-841AB16F1F77}"/>
                      </a:ext>
                    </a:extLst>
                  </p:cNvPr>
                  <p:cNvSpPr/>
                  <p:nvPr/>
                </p:nvSpPr>
                <p:spPr>
                  <a:xfrm>
                    <a:off x="4605207" y="2735617"/>
                    <a:ext cx="470834" cy="29856"/>
                  </a:xfrm>
                  <a:custGeom>
                    <a:avLst/>
                    <a:gdLst>
                      <a:gd name="connsiteX0" fmla="*/ 27781 w 470834"/>
                      <a:gd name="connsiteY0" fmla="*/ 29840 h 29856"/>
                      <a:gd name="connsiteX1" fmla="*/ 443193 w 470834"/>
                      <a:gd name="connsiteY1" fmla="*/ 29840 h 29856"/>
                      <a:gd name="connsiteX2" fmla="*/ 470818 w 470834"/>
                      <a:gd name="connsiteY2" fmla="*/ -16 h 29856"/>
                      <a:gd name="connsiteX3" fmla="*/ -16 w 470834"/>
                      <a:gd name="connsiteY3" fmla="*/ -16 h 29856"/>
                      <a:gd name="connsiteX4" fmla="*/ 27781 w 47083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834" h="29856">
                        <a:moveTo>
                          <a:pt x="27781" y="29840"/>
                        </a:moveTo>
                        <a:lnTo>
                          <a:pt x="443193" y="29840"/>
                        </a:lnTo>
                        <a:cubicBezTo>
                          <a:pt x="450207" y="18062"/>
                          <a:pt x="459619" y="7890"/>
                          <a:pt x="470818" y="-16"/>
                        </a:cubicBezTo>
                        <a:lnTo>
                          <a:pt x="-16" y="-16"/>
                        </a:lnTo>
                        <a:cubicBezTo>
                          <a:pt x="11192" y="7932"/>
                          <a:pt x="20653" y="18094"/>
                          <a:pt x="27781" y="29840"/>
                        </a:cubicBezTo>
                        <a:close/>
                      </a:path>
                    </a:pathLst>
                  </a:custGeom>
                  <a:solidFill>
                    <a:srgbClr val="722326"/>
                  </a:solidFill>
                  <a:ln w="17159" cap="flat">
                    <a:noFill/>
                    <a:prstDash val="solid"/>
                    <a:miter/>
                  </a:ln>
                </p:spPr>
                <p:txBody>
                  <a:bodyPr rtlCol="0" anchor="ctr"/>
                  <a:lstStyle/>
                  <a:p>
                    <a:endParaRPr lang="en-VN"/>
                  </a:p>
                </p:txBody>
              </p:sp>
              <p:sp>
                <p:nvSpPr>
                  <p:cNvPr id="282" name="Freeform 281">
                    <a:extLst>
                      <a:ext uri="{FF2B5EF4-FFF2-40B4-BE49-F238E27FC236}">
                        <a16:creationId xmlns:a16="http://schemas.microsoft.com/office/drawing/2014/main" id="{596AD3FC-E488-B443-857C-5AFF88182079}"/>
                      </a:ext>
                    </a:extLst>
                  </p:cNvPr>
                  <p:cNvSpPr/>
                  <p:nvPr/>
                </p:nvSpPr>
                <p:spPr>
                  <a:xfrm>
                    <a:off x="5197525" y="2735617"/>
                    <a:ext cx="162664" cy="29856"/>
                  </a:xfrm>
                  <a:custGeom>
                    <a:avLst/>
                    <a:gdLst>
                      <a:gd name="connsiteX0" fmla="*/ 27610 w 162664"/>
                      <a:gd name="connsiteY0" fmla="*/ 29840 h 29856"/>
                      <a:gd name="connsiteX1" fmla="*/ 162648 w 162664"/>
                      <a:gd name="connsiteY1" fmla="*/ 29840 h 29856"/>
                      <a:gd name="connsiteX2" fmla="*/ 162648 w 162664"/>
                      <a:gd name="connsiteY2" fmla="*/ -16 h 29856"/>
                      <a:gd name="connsiteX3" fmla="*/ -16 w 162664"/>
                      <a:gd name="connsiteY3" fmla="*/ -16 h 29856"/>
                      <a:gd name="connsiteX4" fmla="*/ 27610 w 162664"/>
                      <a:gd name="connsiteY4" fmla="*/ 29840 h 29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664" h="29856">
                        <a:moveTo>
                          <a:pt x="27610" y="29840"/>
                        </a:moveTo>
                        <a:lnTo>
                          <a:pt x="162648" y="29840"/>
                        </a:lnTo>
                        <a:lnTo>
                          <a:pt x="162648" y="-16"/>
                        </a:lnTo>
                        <a:lnTo>
                          <a:pt x="-16" y="-16"/>
                        </a:lnTo>
                        <a:cubicBezTo>
                          <a:pt x="11143" y="7936"/>
                          <a:pt x="20547" y="18098"/>
                          <a:pt x="27610" y="29840"/>
                        </a:cubicBezTo>
                        <a:close/>
                      </a:path>
                    </a:pathLst>
                  </a:custGeom>
                  <a:solidFill>
                    <a:srgbClr val="722326"/>
                  </a:solidFill>
                  <a:ln w="17159" cap="flat">
                    <a:noFill/>
                    <a:prstDash val="solid"/>
                    <a:miter/>
                  </a:ln>
                </p:spPr>
                <p:txBody>
                  <a:bodyPr rtlCol="0" anchor="ctr"/>
                  <a:lstStyle/>
                  <a:p>
                    <a:endParaRPr lang="en-VN"/>
                  </a:p>
                </p:txBody>
              </p:sp>
              <p:sp>
                <p:nvSpPr>
                  <p:cNvPr id="283" name="Freeform 282">
                    <a:extLst>
                      <a:ext uri="{FF2B5EF4-FFF2-40B4-BE49-F238E27FC236}">
                        <a16:creationId xmlns:a16="http://schemas.microsoft.com/office/drawing/2014/main" id="{3BF4D948-0D58-AF40-94B3-36B4A887F476}"/>
                      </a:ext>
                    </a:extLst>
                  </p:cNvPr>
                  <p:cNvSpPr/>
                  <p:nvPr/>
                </p:nvSpPr>
                <p:spPr>
                  <a:xfrm>
                    <a:off x="4458157" y="2733230"/>
                    <a:ext cx="172616" cy="172944"/>
                  </a:xfrm>
                  <a:custGeom>
                    <a:avLst/>
                    <a:gdLst>
                      <a:gd name="connsiteX0" fmla="*/ 162305 w 172616"/>
                      <a:gd name="connsiteY0" fmla="*/ 45439 h 172944"/>
                      <a:gd name="connsiteX1" fmla="*/ 147377 w 172616"/>
                      <a:gd name="connsiteY1" fmla="*/ 25535 h 172944"/>
                      <a:gd name="connsiteX2" fmla="*/ 26050 w 172616"/>
                      <a:gd name="connsiteY2" fmla="*/ 24693 h 172944"/>
                      <a:gd name="connsiteX3" fmla="*/ 25207 w 172616"/>
                      <a:gd name="connsiteY3" fmla="*/ 25535 h 172944"/>
                      <a:gd name="connsiteX4" fmla="*/ 10279 w 172616"/>
                      <a:gd name="connsiteY4" fmla="*/ 45439 h 172944"/>
                      <a:gd name="connsiteX5" fmla="*/ 3759 w 172616"/>
                      <a:gd name="connsiteY5" fmla="*/ 60882 h 172944"/>
                      <a:gd name="connsiteX6" fmla="*/ -16 w 172616"/>
                      <a:gd name="connsiteY6" fmla="*/ 86620 h 172944"/>
                      <a:gd name="connsiteX7" fmla="*/ -16 w 172616"/>
                      <a:gd name="connsiteY7" fmla="*/ 86620 h 172944"/>
                      <a:gd name="connsiteX8" fmla="*/ 86292 w 172616"/>
                      <a:gd name="connsiteY8" fmla="*/ 172928 h 172944"/>
                      <a:gd name="connsiteX9" fmla="*/ 172600 w 172616"/>
                      <a:gd name="connsiteY9" fmla="*/ 86620 h 172944"/>
                      <a:gd name="connsiteX10" fmla="*/ 172600 w 172616"/>
                      <a:gd name="connsiteY10" fmla="*/ 86620 h 172944"/>
                      <a:gd name="connsiteX11" fmla="*/ 168825 w 172616"/>
                      <a:gd name="connsiteY11" fmla="*/ 60882 h 172944"/>
                      <a:gd name="connsiteX12" fmla="*/ 162305 w 172616"/>
                      <a:gd name="connsiteY12" fmla="*/ 45440 h 172944"/>
                      <a:gd name="connsiteX13" fmla="*/ 47857 w 172616"/>
                      <a:gd name="connsiteY13" fmla="*/ 48185 h 172944"/>
                      <a:gd name="connsiteX14" fmla="*/ 124780 w 172616"/>
                      <a:gd name="connsiteY14" fmla="*/ 48237 h 172944"/>
                      <a:gd name="connsiteX15" fmla="*/ 124728 w 172616"/>
                      <a:gd name="connsiteY15" fmla="*/ 125161 h 172944"/>
                      <a:gd name="connsiteX16" fmla="*/ 47804 w 172616"/>
                      <a:gd name="connsiteY16" fmla="*/ 125108 h 172944"/>
                      <a:gd name="connsiteX17" fmla="*/ 31899 w 172616"/>
                      <a:gd name="connsiteY17" fmla="*/ 86620 h 172944"/>
                      <a:gd name="connsiteX18" fmla="*/ 48200 w 172616"/>
                      <a:gd name="connsiteY18" fmla="*/ 48185 h 17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2616" h="172944">
                        <a:moveTo>
                          <a:pt x="162305" y="45439"/>
                        </a:moveTo>
                        <a:cubicBezTo>
                          <a:pt x="158272" y="38147"/>
                          <a:pt x="153248" y="31449"/>
                          <a:pt x="147377" y="25535"/>
                        </a:cubicBezTo>
                        <a:cubicBezTo>
                          <a:pt x="114106" y="-8201"/>
                          <a:pt x="59786" y="-8578"/>
                          <a:pt x="26050" y="24693"/>
                        </a:cubicBezTo>
                        <a:cubicBezTo>
                          <a:pt x="25767" y="24972"/>
                          <a:pt x="25486" y="25252"/>
                          <a:pt x="25207" y="25535"/>
                        </a:cubicBezTo>
                        <a:cubicBezTo>
                          <a:pt x="19336" y="31449"/>
                          <a:pt x="14313" y="38147"/>
                          <a:pt x="10279" y="45439"/>
                        </a:cubicBezTo>
                        <a:cubicBezTo>
                          <a:pt x="7624" y="50370"/>
                          <a:pt x="5440" y="55540"/>
                          <a:pt x="3759" y="60882"/>
                        </a:cubicBezTo>
                        <a:cubicBezTo>
                          <a:pt x="1257" y="69233"/>
                          <a:pt x="-14" y="77903"/>
                          <a:pt x="-16" y="86620"/>
                        </a:cubicBezTo>
                        <a:lnTo>
                          <a:pt x="-16" y="86620"/>
                        </a:lnTo>
                        <a:cubicBezTo>
                          <a:pt x="-16" y="134287"/>
                          <a:pt x="38626" y="172928"/>
                          <a:pt x="86292" y="172928"/>
                        </a:cubicBezTo>
                        <a:cubicBezTo>
                          <a:pt x="133959" y="172928"/>
                          <a:pt x="172600" y="134287"/>
                          <a:pt x="172600" y="86620"/>
                        </a:cubicBezTo>
                        <a:lnTo>
                          <a:pt x="172600" y="86620"/>
                        </a:lnTo>
                        <a:cubicBezTo>
                          <a:pt x="172599" y="77903"/>
                          <a:pt x="171327" y="69233"/>
                          <a:pt x="168825" y="60882"/>
                        </a:cubicBezTo>
                        <a:cubicBezTo>
                          <a:pt x="167144" y="55540"/>
                          <a:pt x="164961" y="50370"/>
                          <a:pt x="162305" y="45440"/>
                        </a:cubicBezTo>
                        <a:close/>
                        <a:moveTo>
                          <a:pt x="47857" y="48185"/>
                        </a:moveTo>
                        <a:cubicBezTo>
                          <a:pt x="69113" y="26957"/>
                          <a:pt x="103553" y="26981"/>
                          <a:pt x="124780" y="48237"/>
                        </a:cubicBezTo>
                        <a:cubicBezTo>
                          <a:pt x="146008" y="69493"/>
                          <a:pt x="145984" y="103933"/>
                          <a:pt x="124728" y="125161"/>
                        </a:cubicBezTo>
                        <a:cubicBezTo>
                          <a:pt x="103472" y="146388"/>
                          <a:pt x="69032" y="146364"/>
                          <a:pt x="47804" y="125108"/>
                        </a:cubicBezTo>
                        <a:cubicBezTo>
                          <a:pt x="37607" y="114897"/>
                          <a:pt x="31885" y="101052"/>
                          <a:pt x="31899" y="86620"/>
                        </a:cubicBezTo>
                        <a:cubicBezTo>
                          <a:pt x="31927" y="72135"/>
                          <a:pt x="37805" y="58274"/>
                          <a:pt x="48200" y="48185"/>
                        </a:cubicBezTo>
                        <a:close/>
                      </a:path>
                    </a:pathLst>
                  </a:custGeom>
                  <a:solidFill>
                    <a:schemeClr val="tx1">
                      <a:lumMod val="85000"/>
                      <a:lumOff val="15000"/>
                    </a:schemeClr>
                  </a:solidFill>
                  <a:ln w="17159" cap="flat">
                    <a:noFill/>
                    <a:prstDash val="solid"/>
                    <a:miter/>
                  </a:ln>
                </p:spPr>
                <p:txBody>
                  <a:bodyPr rtlCol="0" anchor="ctr"/>
                  <a:lstStyle/>
                  <a:p>
                    <a:endParaRPr lang="en-VN"/>
                  </a:p>
                </p:txBody>
              </p:sp>
              <p:sp>
                <p:nvSpPr>
                  <p:cNvPr id="284" name="Freeform 283">
                    <a:extLst>
                      <a:ext uri="{FF2B5EF4-FFF2-40B4-BE49-F238E27FC236}">
                        <a16:creationId xmlns:a16="http://schemas.microsoft.com/office/drawing/2014/main" id="{E5F97033-EB77-5448-9C2F-2C02289A8D4A}"/>
                      </a:ext>
                    </a:extLst>
                  </p:cNvPr>
                  <p:cNvSpPr/>
                  <p:nvPr/>
                </p:nvSpPr>
                <p:spPr>
                  <a:xfrm>
                    <a:off x="4490415" y="2781431"/>
                    <a:ext cx="92485" cy="92828"/>
                  </a:xfrm>
                  <a:custGeom>
                    <a:avLst/>
                    <a:gdLst>
                      <a:gd name="connsiteX0" fmla="*/ 54034 w 92485"/>
                      <a:gd name="connsiteY0" fmla="*/ 92813 h 92828"/>
                      <a:gd name="connsiteX1" fmla="*/ 92470 w 92485"/>
                      <a:gd name="connsiteY1" fmla="*/ 76855 h 92828"/>
                      <a:gd name="connsiteX2" fmla="*/ 15942 w 92485"/>
                      <a:gd name="connsiteY2" fmla="*/ -16 h 92828"/>
                      <a:gd name="connsiteX3" fmla="*/ -15 w 92485"/>
                      <a:gd name="connsiteY3" fmla="*/ 38420 h 92828"/>
                      <a:gd name="connsiteX4" fmla="*/ 54034 w 92485"/>
                      <a:gd name="connsiteY4" fmla="*/ 92813 h 92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85" h="92828">
                        <a:moveTo>
                          <a:pt x="54034" y="92813"/>
                        </a:moveTo>
                        <a:cubicBezTo>
                          <a:pt x="68451" y="92780"/>
                          <a:pt x="82269" y="87043"/>
                          <a:pt x="92470" y="76855"/>
                        </a:cubicBezTo>
                        <a:lnTo>
                          <a:pt x="15942" y="-16"/>
                        </a:lnTo>
                        <a:cubicBezTo>
                          <a:pt x="5674" y="10131"/>
                          <a:pt x="-78" y="23984"/>
                          <a:pt x="-15" y="38420"/>
                        </a:cubicBezTo>
                        <a:cubicBezTo>
                          <a:pt x="-16" y="68327"/>
                          <a:pt x="24128" y="92624"/>
                          <a:pt x="54034" y="92813"/>
                        </a:cubicBezTo>
                        <a:close/>
                      </a:path>
                    </a:pathLst>
                  </a:custGeom>
                  <a:solidFill>
                    <a:schemeClr val="tx2">
                      <a:lumMod val="75000"/>
                      <a:lumOff val="25000"/>
                    </a:schemeClr>
                  </a:solidFill>
                  <a:ln w="17159" cap="flat">
                    <a:noFill/>
                    <a:prstDash val="solid"/>
                    <a:miter/>
                  </a:ln>
                </p:spPr>
                <p:txBody>
                  <a:bodyPr rtlCol="0" anchor="ctr"/>
                  <a:lstStyle/>
                  <a:p>
                    <a:endParaRPr lang="en-VN"/>
                  </a:p>
                </p:txBody>
              </p:sp>
              <p:sp>
                <p:nvSpPr>
                  <p:cNvPr id="285" name="Freeform 284">
                    <a:extLst>
                      <a:ext uri="{FF2B5EF4-FFF2-40B4-BE49-F238E27FC236}">
                        <a16:creationId xmlns:a16="http://schemas.microsoft.com/office/drawing/2014/main" id="{580CFA45-B6D6-1649-8E56-A78EC375E5F3}"/>
                      </a:ext>
                    </a:extLst>
                  </p:cNvPr>
                  <p:cNvSpPr/>
                  <p:nvPr/>
                </p:nvSpPr>
                <p:spPr>
                  <a:xfrm>
                    <a:off x="4506030" y="2765526"/>
                    <a:ext cx="92828" cy="92776"/>
                  </a:xfrm>
                  <a:custGeom>
                    <a:avLst/>
                    <a:gdLst>
                      <a:gd name="connsiteX0" fmla="*/ 92813 w 92828"/>
                      <a:gd name="connsiteY0" fmla="*/ 54325 h 92776"/>
                      <a:gd name="connsiteX1" fmla="*/ 38367 w 92828"/>
                      <a:gd name="connsiteY1" fmla="*/ -16 h 92776"/>
                      <a:gd name="connsiteX2" fmla="*/ -16 w 92828"/>
                      <a:gd name="connsiteY2" fmla="*/ 15889 h 92776"/>
                      <a:gd name="connsiteX3" fmla="*/ 76855 w 92828"/>
                      <a:gd name="connsiteY3" fmla="*/ 92760 h 92776"/>
                      <a:gd name="connsiteX4" fmla="*/ 92813 w 92828"/>
                      <a:gd name="connsiteY4" fmla="*/ 54325 h 92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28" h="92776">
                        <a:moveTo>
                          <a:pt x="92813" y="54325"/>
                        </a:moveTo>
                        <a:cubicBezTo>
                          <a:pt x="92784" y="24284"/>
                          <a:pt x="68408" y="-45"/>
                          <a:pt x="38367" y="-16"/>
                        </a:cubicBezTo>
                        <a:cubicBezTo>
                          <a:pt x="23972" y="-2"/>
                          <a:pt x="10170" y="5718"/>
                          <a:pt x="-16" y="15889"/>
                        </a:cubicBezTo>
                        <a:lnTo>
                          <a:pt x="76855" y="92760"/>
                        </a:lnTo>
                        <a:cubicBezTo>
                          <a:pt x="87091" y="82592"/>
                          <a:pt x="92837" y="68753"/>
                          <a:pt x="92813" y="54325"/>
                        </a:cubicBezTo>
                        <a:close/>
                      </a:path>
                    </a:pathLst>
                  </a:custGeom>
                  <a:solidFill>
                    <a:schemeClr val="tx2">
                      <a:lumMod val="90000"/>
                      <a:lumOff val="10000"/>
                    </a:schemeClr>
                  </a:solidFill>
                  <a:ln w="17159" cap="flat">
                    <a:noFill/>
                    <a:prstDash val="solid"/>
                    <a:miter/>
                  </a:ln>
                </p:spPr>
                <p:txBody>
                  <a:bodyPr rtlCol="0" anchor="ctr"/>
                  <a:lstStyle/>
                  <a:p>
                    <a:endParaRPr lang="en-VN"/>
                  </a:p>
                </p:txBody>
              </p:sp>
              <p:sp>
                <p:nvSpPr>
                  <p:cNvPr id="286" name="Freeform 285">
                    <a:extLst>
                      <a:ext uri="{FF2B5EF4-FFF2-40B4-BE49-F238E27FC236}">
                        <a16:creationId xmlns:a16="http://schemas.microsoft.com/office/drawing/2014/main" id="{8DC5B9E6-82A9-7B4F-A90F-ADC2A5CE64AC}"/>
                      </a:ext>
                    </a:extLst>
                  </p:cNvPr>
                  <p:cNvSpPr/>
                  <p:nvPr/>
                </p:nvSpPr>
                <p:spPr>
                  <a:xfrm>
                    <a:off x="4653127" y="2232610"/>
                    <a:ext cx="235026" cy="257472"/>
                  </a:xfrm>
                  <a:custGeom>
                    <a:avLst/>
                    <a:gdLst>
                      <a:gd name="connsiteX0" fmla="*/ 124681 w 235026"/>
                      <a:gd name="connsiteY0" fmla="*/ 234801 h 257472"/>
                      <a:gd name="connsiteX1" fmla="*/ 104606 w 235026"/>
                      <a:gd name="connsiteY1" fmla="*/ 232914 h 257472"/>
                      <a:gd name="connsiteX2" fmla="*/ 41118 w 235026"/>
                      <a:gd name="connsiteY2" fmla="*/ 192934 h 257472"/>
                      <a:gd name="connsiteX3" fmla="*/ 26534 w 235026"/>
                      <a:gd name="connsiteY3" fmla="*/ 122927 h 257472"/>
                      <a:gd name="connsiteX4" fmla="*/ 96026 w 235026"/>
                      <a:gd name="connsiteY4" fmla="*/ 52404 h 257472"/>
                      <a:gd name="connsiteX5" fmla="*/ 78867 w 235026"/>
                      <a:gd name="connsiteY5" fmla="*/ 64416 h 257472"/>
                      <a:gd name="connsiteX6" fmla="*/ 75779 w 235026"/>
                      <a:gd name="connsiteY6" fmla="*/ 79344 h 257472"/>
                      <a:gd name="connsiteX7" fmla="*/ 81613 w 235026"/>
                      <a:gd name="connsiteY7" fmla="*/ 83462 h 257472"/>
                      <a:gd name="connsiteX8" fmla="*/ 83843 w 235026"/>
                      <a:gd name="connsiteY8" fmla="*/ 83462 h 257472"/>
                      <a:gd name="connsiteX9" fmla="*/ 92594 w 235026"/>
                      <a:gd name="connsiteY9" fmla="*/ 81231 h 257472"/>
                      <a:gd name="connsiteX10" fmla="*/ 140639 w 235026"/>
                      <a:gd name="connsiteY10" fmla="*/ 45713 h 257472"/>
                      <a:gd name="connsiteX11" fmla="*/ 144928 w 235026"/>
                      <a:gd name="connsiteY11" fmla="*/ 36619 h 257472"/>
                      <a:gd name="connsiteX12" fmla="*/ 139266 w 235026"/>
                      <a:gd name="connsiteY12" fmla="*/ 28039 h 257472"/>
                      <a:gd name="connsiteX13" fmla="*/ 89849 w 235026"/>
                      <a:gd name="connsiteY13" fmla="*/ 1100 h 257472"/>
                      <a:gd name="connsiteX14" fmla="*/ 86245 w 235026"/>
                      <a:gd name="connsiteY14" fmla="*/ 71 h 257472"/>
                      <a:gd name="connsiteX15" fmla="*/ 75264 w 235026"/>
                      <a:gd name="connsiteY15" fmla="*/ 4704 h 257472"/>
                      <a:gd name="connsiteX16" fmla="*/ 76603 w 235026"/>
                      <a:gd name="connsiteY16" fmla="*/ 17251 h 257472"/>
                      <a:gd name="connsiteX17" fmla="*/ 77838 w 235026"/>
                      <a:gd name="connsiteY17" fmla="*/ 18088 h 257472"/>
                      <a:gd name="connsiteX18" fmla="*/ 94996 w 235026"/>
                      <a:gd name="connsiteY18" fmla="*/ 28382 h 257472"/>
                      <a:gd name="connsiteX19" fmla="*/ 2511 w 235026"/>
                      <a:gd name="connsiteY19" fmla="*/ 118294 h 257472"/>
                      <a:gd name="connsiteX20" fmla="*/ 20699 w 235026"/>
                      <a:gd name="connsiteY20" fmla="*/ 205460 h 257472"/>
                      <a:gd name="connsiteX21" fmla="*/ 99801 w 235026"/>
                      <a:gd name="connsiteY21" fmla="*/ 255049 h 257472"/>
                      <a:gd name="connsiteX22" fmla="*/ 124681 w 235026"/>
                      <a:gd name="connsiteY22" fmla="*/ 257451 h 257472"/>
                      <a:gd name="connsiteX23" fmla="*/ 235011 w 235026"/>
                      <a:gd name="connsiteY23" fmla="*/ 194993 h 257472"/>
                      <a:gd name="connsiteX24" fmla="*/ 206528 w 235026"/>
                      <a:gd name="connsiteY24" fmla="*/ 194993 h 257472"/>
                      <a:gd name="connsiteX25" fmla="*/ 124681 w 235026"/>
                      <a:gd name="connsiteY25" fmla="*/ 234801 h 2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35026" h="257472">
                        <a:moveTo>
                          <a:pt x="124681" y="234801"/>
                        </a:moveTo>
                        <a:cubicBezTo>
                          <a:pt x="117947" y="234768"/>
                          <a:pt x="111228" y="234137"/>
                          <a:pt x="104606" y="232914"/>
                        </a:cubicBezTo>
                        <a:cubicBezTo>
                          <a:pt x="79045" y="228362"/>
                          <a:pt x="56267" y="214019"/>
                          <a:pt x="41118" y="192934"/>
                        </a:cubicBezTo>
                        <a:cubicBezTo>
                          <a:pt x="26509" y="172740"/>
                          <a:pt x="21204" y="147275"/>
                          <a:pt x="26534" y="122927"/>
                        </a:cubicBezTo>
                        <a:cubicBezTo>
                          <a:pt x="34907" y="88395"/>
                          <a:pt x="61621" y="61284"/>
                          <a:pt x="96026" y="52404"/>
                        </a:cubicBezTo>
                        <a:lnTo>
                          <a:pt x="78867" y="64416"/>
                        </a:lnTo>
                        <a:cubicBezTo>
                          <a:pt x="73907" y="67695"/>
                          <a:pt x="72527" y="74365"/>
                          <a:pt x="75779" y="79344"/>
                        </a:cubicBezTo>
                        <a:cubicBezTo>
                          <a:pt x="77220" y="81319"/>
                          <a:pt x="79269" y="82765"/>
                          <a:pt x="81613" y="83462"/>
                        </a:cubicBezTo>
                        <a:cubicBezTo>
                          <a:pt x="82348" y="83619"/>
                          <a:pt x="83108" y="83619"/>
                          <a:pt x="83843" y="83462"/>
                        </a:cubicBezTo>
                        <a:cubicBezTo>
                          <a:pt x="86937" y="83849"/>
                          <a:pt x="90063" y="83052"/>
                          <a:pt x="92594" y="81231"/>
                        </a:cubicBezTo>
                        <a:lnTo>
                          <a:pt x="140639" y="45713"/>
                        </a:lnTo>
                        <a:cubicBezTo>
                          <a:pt x="143636" y="43705"/>
                          <a:pt x="145285" y="40209"/>
                          <a:pt x="144928" y="36619"/>
                        </a:cubicBezTo>
                        <a:cubicBezTo>
                          <a:pt x="144672" y="32965"/>
                          <a:pt x="142524" y="29712"/>
                          <a:pt x="139266" y="28039"/>
                        </a:cubicBezTo>
                        <a:lnTo>
                          <a:pt x="89849" y="1100"/>
                        </a:lnTo>
                        <a:cubicBezTo>
                          <a:pt x="88706" y="578"/>
                          <a:pt x="87491" y="231"/>
                          <a:pt x="86245" y="71"/>
                        </a:cubicBezTo>
                        <a:cubicBezTo>
                          <a:pt x="82023" y="-438"/>
                          <a:pt x="77846" y="1324"/>
                          <a:pt x="75264" y="4704"/>
                        </a:cubicBezTo>
                        <a:cubicBezTo>
                          <a:pt x="72169" y="8538"/>
                          <a:pt x="72768" y="14156"/>
                          <a:pt x="76603" y="17251"/>
                        </a:cubicBezTo>
                        <a:cubicBezTo>
                          <a:pt x="76990" y="17564"/>
                          <a:pt x="77403" y="17844"/>
                          <a:pt x="77838" y="18088"/>
                        </a:cubicBezTo>
                        <a:lnTo>
                          <a:pt x="94996" y="28382"/>
                        </a:lnTo>
                        <a:cubicBezTo>
                          <a:pt x="49325" y="37853"/>
                          <a:pt x="13267" y="72908"/>
                          <a:pt x="2511" y="118294"/>
                        </a:cubicBezTo>
                        <a:cubicBezTo>
                          <a:pt x="-4140" y="148614"/>
                          <a:pt x="2478" y="180330"/>
                          <a:pt x="20699" y="205460"/>
                        </a:cubicBezTo>
                        <a:cubicBezTo>
                          <a:pt x="39691" y="231565"/>
                          <a:pt x="68029" y="249330"/>
                          <a:pt x="99801" y="255049"/>
                        </a:cubicBezTo>
                        <a:cubicBezTo>
                          <a:pt x="108002" y="256621"/>
                          <a:pt x="116331" y="257425"/>
                          <a:pt x="124681" y="257451"/>
                        </a:cubicBezTo>
                        <a:cubicBezTo>
                          <a:pt x="169992" y="257902"/>
                          <a:pt x="212080" y="234075"/>
                          <a:pt x="235011" y="194993"/>
                        </a:cubicBezTo>
                        <a:lnTo>
                          <a:pt x="206528" y="194993"/>
                        </a:lnTo>
                        <a:cubicBezTo>
                          <a:pt x="186911" y="220256"/>
                          <a:pt x="156666" y="234967"/>
                          <a:pt x="124681" y="234801"/>
                        </a:cubicBezTo>
                        <a:close/>
                      </a:path>
                    </a:pathLst>
                  </a:custGeom>
                  <a:solidFill>
                    <a:schemeClr val="bg1"/>
                  </a:solidFill>
                  <a:ln w="17159" cap="flat">
                    <a:noFill/>
                    <a:prstDash val="solid"/>
                    <a:miter/>
                  </a:ln>
                </p:spPr>
                <p:txBody>
                  <a:bodyPr rtlCol="0" anchor="ctr"/>
                  <a:lstStyle/>
                  <a:p>
                    <a:endParaRPr lang="en-VN"/>
                  </a:p>
                </p:txBody>
              </p:sp>
              <p:sp>
                <p:nvSpPr>
                  <p:cNvPr id="287" name="Freeform 286">
                    <a:extLst>
                      <a:ext uri="{FF2B5EF4-FFF2-40B4-BE49-F238E27FC236}">
                        <a16:creationId xmlns:a16="http://schemas.microsoft.com/office/drawing/2014/main" id="{7EA92F00-C5FA-DC41-8425-2AA47C09A68D}"/>
                      </a:ext>
                    </a:extLst>
                  </p:cNvPr>
                  <p:cNvSpPr/>
                  <p:nvPr/>
                </p:nvSpPr>
                <p:spPr>
                  <a:xfrm>
                    <a:off x="4706787" y="2322340"/>
                    <a:ext cx="62629" cy="94811"/>
                  </a:xfrm>
                  <a:custGeom>
                    <a:avLst/>
                    <a:gdLst>
                      <a:gd name="connsiteX0" fmla="*/ 156 w 62629"/>
                      <a:gd name="connsiteY0" fmla="*/ 85015 h 94811"/>
                      <a:gd name="connsiteX1" fmla="*/ 156 w 62629"/>
                      <a:gd name="connsiteY1" fmla="*/ 94796 h 94811"/>
                      <a:gd name="connsiteX2" fmla="*/ 62613 w 62629"/>
                      <a:gd name="connsiteY2" fmla="*/ 94796 h 94811"/>
                      <a:gd name="connsiteX3" fmla="*/ 62613 w 62629"/>
                      <a:gd name="connsiteY3" fmla="*/ 80040 h 94811"/>
                      <a:gd name="connsiteX4" fmla="*/ 39792 w 62629"/>
                      <a:gd name="connsiteY4" fmla="*/ 80040 h 94811"/>
                      <a:gd name="connsiteX5" fmla="*/ 24349 w 62629"/>
                      <a:gd name="connsiteY5" fmla="*/ 81069 h 94811"/>
                      <a:gd name="connsiteX6" fmla="*/ 58667 w 62629"/>
                      <a:gd name="connsiteY6" fmla="*/ 28392 h 94811"/>
                      <a:gd name="connsiteX7" fmla="*/ 33236 w 62629"/>
                      <a:gd name="connsiteY7" fmla="*/ 24 h 94811"/>
                      <a:gd name="connsiteX8" fmla="*/ 29497 w 62629"/>
                      <a:gd name="connsiteY8" fmla="*/ 80 h 94811"/>
                      <a:gd name="connsiteX9" fmla="*/ -16 w 62629"/>
                      <a:gd name="connsiteY9" fmla="*/ 14322 h 94811"/>
                      <a:gd name="connsiteX10" fmla="*/ 9250 w 62629"/>
                      <a:gd name="connsiteY10" fmla="*/ 23588 h 94811"/>
                      <a:gd name="connsiteX11" fmla="*/ 27266 w 62629"/>
                      <a:gd name="connsiteY11" fmla="*/ 13292 h 94811"/>
                      <a:gd name="connsiteX12" fmla="*/ 42601 w 62629"/>
                      <a:gd name="connsiteY12" fmla="*/ 26350 h 94811"/>
                      <a:gd name="connsiteX13" fmla="*/ 42538 w 62629"/>
                      <a:gd name="connsiteY13" fmla="*/ 29250 h 94811"/>
                      <a:gd name="connsiteX14" fmla="*/ 156 w 62629"/>
                      <a:gd name="connsiteY14" fmla="*/ 85015 h 9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9" h="94811">
                        <a:moveTo>
                          <a:pt x="156" y="85015"/>
                        </a:moveTo>
                        <a:lnTo>
                          <a:pt x="156" y="94796"/>
                        </a:lnTo>
                        <a:lnTo>
                          <a:pt x="62613" y="94796"/>
                        </a:lnTo>
                        <a:lnTo>
                          <a:pt x="62613" y="80040"/>
                        </a:lnTo>
                        <a:lnTo>
                          <a:pt x="39792" y="80040"/>
                        </a:lnTo>
                        <a:cubicBezTo>
                          <a:pt x="35331" y="80040"/>
                          <a:pt x="29154" y="80040"/>
                          <a:pt x="24349" y="81069"/>
                        </a:cubicBezTo>
                        <a:cubicBezTo>
                          <a:pt x="42709" y="61680"/>
                          <a:pt x="58667" y="44864"/>
                          <a:pt x="58667" y="28392"/>
                        </a:cubicBezTo>
                        <a:cubicBezTo>
                          <a:pt x="59478" y="13536"/>
                          <a:pt x="48092" y="835"/>
                          <a:pt x="33236" y="24"/>
                        </a:cubicBezTo>
                        <a:cubicBezTo>
                          <a:pt x="31990" y="-44"/>
                          <a:pt x="30741" y="-25"/>
                          <a:pt x="29497" y="80"/>
                        </a:cubicBezTo>
                        <a:cubicBezTo>
                          <a:pt x="17993" y="36"/>
                          <a:pt x="7108" y="5289"/>
                          <a:pt x="-16" y="14322"/>
                        </a:cubicBezTo>
                        <a:lnTo>
                          <a:pt x="9250" y="23588"/>
                        </a:lnTo>
                        <a:cubicBezTo>
                          <a:pt x="13559" y="17796"/>
                          <a:pt x="20089" y="14064"/>
                          <a:pt x="27266" y="13292"/>
                        </a:cubicBezTo>
                        <a:cubicBezTo>
                          <a:pt x="35107" y="12663"/>
                          <a:pt x="41972" y="18509"/>
                          <a:pt x="42601" y="26350"/>
                        </a:cubicBezTo>
                        <a:cubicBezTo>
                          <a:pt x="42679" y="27316"/>
                          <a:pt x="42658" y="28288"/>
                          <a:pt x="42538" y="29250"/>
                        </a:cubicBezTo>
                        <a:cubicBezTo>
                          <a:pt x="42023" y="43835"/>
                          <a:pt x="25894" y="60135"/>
                          <a:pt x="156" y="85015"/>
                        </a:cubicBezTo>
                        <a:close/>
                      </a:path>
                    </a:pathLst>
                  </a:custGeom>
                  <a:solidFill>
                    <a:schemeClr val="bg1"/>
                  </a:solidFill>
                  <a:ln w="17159" cap="flat">
                    <a:noFill/>
                    <a:prstDash val="solid"/>
                    <a:miter/>
                  </a:ln>
                </p:spPr>
                <p:txBody>
                  <a:bodyPr rtlCol="0" anchor="ctr"/>
                  <a:lstStyle/>
                  <a:p>
                    <a:endParaRPr lang="en-VN"/>
                  </a:p>
                </p:txBody>
              </p:sp>
              <p:sp>
                <p:nvSpPr>
                  <p:cNvPr id="288" name="Freeform 287">
                    <a:extLst>
                      <a:ext uri="{FF2B5EF4-FFF2-40B4-BE49-F238E27FC236}">
                        <a16:creationId xmlns:a16="http://schemas.microsoft.com/office/drawing/2014/main" id="{849C41AE-1538-D340-8CE2-757144567DE0}"/>
                      </a:ext>
                    </a:extLst>
                  </p:cNvPr>
                  <p:cNvSpPr/>
                  <p:nvPr/>
                </p:nvSpPr>
                <p:spPr>
                  <a:xfrm>
                    <a:off x="4778681" y="2324667"/>
                    <a:ext cx="68119" cy="92485"/>
                  </a:xfrm>
                  <a:custGeom>
                    <a:avLst/>
                    <a:gdLst>
                      <a:gd name="connsiteX0" fmla="*/ -16 w 68119"/>
                      <a:gd name="connsiteY0" fmla="*/ 68619 h 92485"/>
                      <a:gd name="connsiteX1" fmla="*/ 40822 w 68119"/>
                      <a:gd name="connsiteY1" fmla="*/ 68619 h 92485"/>
                      <a:gd name="connsiteX2" fmla="*/ 40822 w 68119"/>
                      <a:gd name="connsiteY2" fmla="*/ 92469 h 92485"/>
                      <a:gd name="connsiteX3" fmla="*/ 56436 w 68119"/>
                      <a:gd name="connsiteY3" fmla="*/ 92469 h 92485"/>
                      <a:gd name="connsiteX4" fmla="*/ 56436 w 68119"/>
                      <a:gd name="connsiteY4" fmla="*/ 68619 h 92485"/>
                      <a:gd name="connsiteX5" fmla="*/ 68104 w 68119"/>
                      <a:gd name="connsiteY5" fmla="*/ 68619 h 92485"/>
                      <a:gd name="connsiteX6" fmla="*/ 68104 w 68119"/>
                      <a:gd name="connsiteY6" fmla="*/ 55578 h 92485"/>
                      <a:gd name="connsiteX7" fmla="*/ 56436 w 68119"/>
                      <a:gd name="connsiteY7" fmla="*/ 55578 h 92485"/>
                      <a:gd name="connsiteX8" fmla="*/ 56436 w 68119"/>
                      <a:gd name="connsiteY8" fmla="*/ -16 h 92485"/>
                      <a:gd name="connsiteX9" fmla="*/ 36532 w 68119"/>
                      <a:gd name="connsiteY9" fmla="*/ -16 h 92485"/>
                      <a:gd name="connsiteX10" fmla="*/ -16 w 68119"/>
                      <a:gd name="connsiteY10" fmla="*/ 57294 h 92485"/>
                      <a:gd name="connsiteX11" fmla="*/ 33444 w 68119"/>
                      <a:gd name="connsiteY11" fmla="*/ 30012 h 92485"/>
                      <a:gd name="connsiteX12" fmla="*/ 40993 w 68119"/>
                      <a:gd name="connsiteY12" fmla="*/ 15599 h 92485"/>
                      <a:gd name="connsiteX13" fmla="*/ 40993 w 68119"/>
                      <a:gd name="connsiteY13" fmla="*/ 15599 h 92485"/>
                      <a:gd name="connsiteX14" fmla="*/ 40993 w 68119"/>
                      <a:gd name="connsiteY14" fmla="*/ 34816 h 92485"/>
                      <a:gd name="connsiteX15" fmla="*/ 40993 w 68119"/>
                      <a:gd name="connsiteY15" fmla="*/ 55578 h 92485"/>
                      <a:gd name="connsiteX16" fmla="*/ 16628 w 68119"/>
                      <a:gd name="connsiteY16" fmla="*/ 55578 h 92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19" h="92485">
                        <a:moveTo>
                          <a:pt x="-16" y="68619"/>
                        </a:moveTo>
                        <a:lnTo>
                          <a:pt x="40822" y="68619"/>
                        </a:lnTo>
                        <a:lnTo>
                          <a:pt x="40822" y="92469"/>
                        </a:lnTo>
                        <a:lnTo>
                          <a:pt x="56436" y="92469"/>
                        </a:lnTo>
                        <a:lnTo>
                          <a:pt x="56436" y="68619"/>
                        </a:lnTo>
                        <a:lnTo>
                          <a:pt x="68104" y="68619"/>
                        </a:lnTo>
                        <a:lnTo>
                          <a:pt x="68104" y="55578"/>
                        </a:lnTo>
                        <a:lnTo>
                          <a:pt x="56436" y="55578"/>
                        </a:lnTo>
                        <a:lnTo>
                          <a:pt x="56436" y="-16"/>
                        </a:lnTo>
                        <a:lnTo>
                          <a:pt x="36532" y="-16"/>
                        </a:lnTo>
                        <a:lnTo>
                          <a:pt x="-16" y="57294"/>
                        </a:lnTo>
                        <a:close/>
                        <a:moveTo>
                          <a:pt x="33444" y="30012"/>
                        </a:moveTo>
                        <a:cubicBezTo>
                          <a:pt x="36017" y="25036"/>
                          <a:pt x="38591" y="20403"/>
                          <a:pt x="40993" y="15599"/>
                        </a:cubicBezTo>
                        <a:lnTo>
                          <a:pt x="40993" y="15599"/>
                        </a:lnTo>
                        <a:cubicBezTo>
                          <a:pt x="40993" y="20918"/>
                          <a:pt x="40993" y="29325"/>
                          <a:pt x="40993" y="34816"/>
                        </a:cubicBezTo>
                        <a:lnTo>
                          <a:pt x="40993" y="55578"/>
                        </a:lnTo>
                        <a:lnTo>
                          <a:pt x="16628" y="55578"/>
                        </a:lnTo>
                        <a:close/>
                      </a:path>
                    </a:pathLst>
                  </a:custGeom>
                  <a:solidFill>
                    <a:schemeClr val="bg1"/>
                  </a:solidFill>
                  <a:ln w="17159" cap="flat">
                    <a:noFill/>
                    <a:prstDash val="solid"/>
                    <a:miter/>
                  </a:ln>
                </p:spPr>
                <p:txBody>
                  <a:bodyPr rtlCol="0" anchor="ctr"/>
                  <a:lstStyle/>
                  <a:p>
                    <a:endParaRPr lang="en-VN"/>
                  </a:p>
                </p:txBody>
              </p:sp>
              <p:sp>
                <p:nvSpPr>
                  <p:cNvPr id="289" name="Freeform 288">
                    <a:extLst>
                      <a:ext uri="{FF2B5EF4-FFF2-40B4-BE49-F238E27FC236}">
                        <a16:creationId xmlns:a16="http://schemas.microsoft.com/office/drawing/2014/main" id="{317ACF69-E3FB-C949-8024-D8A49F864007}"/>
                      </a:ext>
                    </a:extLst>
                  </p:cNvPr>
                  <p:cNvSpPr/>
                  <p:nvPr/>
                </p:nvSpPr>
                <p:spPr>
                  <a:xfrm>
                    <a:off x="4849547" y="2333761"/>
                    <a:ext cx="45143" cy="82533"/>
                  </a:xfrm>
                  <a:custGeom>
                    <a:avLst/>
                    <a:gdLst>
                      <a:gd name="connsiteX0" fmla="*/ 29154 w 45143"/>
                      <a:gd name="connsiteY0" fmla="*/ 24349 h 82533"/>
                      <a:gd name="connsiteX1" fmla="*/ 11995 w 45143"/>
                      <a:gd name="connsiteY1" fmla="*/ 32929 h 82533"/>
                      <a:gd name="connsiteX2" fmla="*/ 11995 w 45143"/>
                      <a:gd name="connsiteY2" fmla="*/ 21776 h 82533"/>
                      <a:gd name="connsiteX3" fmla="*/ 11995 w 45143"/>
                      <a:gd name="connsiteY3" fmla="*/ -16 h 82533"/>
                      <a:gd name="connsiteX4" fmla="*/ -16 w 45143"/>
                      <a:gd name="connsiteY4" fmla="*/ -16 h 82533"/>
                      <a:gd name="connsiteX5" fmla="*/ -16 w 45143"/>
                      <a:gd name="connsiteY5" fmla="*/ 82346 h 82533"/>
                      <a:gd name="connsiteX6" fmla="*/ 12338 w 45143"/>
                      <a:gd name="connsiteY6" fmla="*/ 82346 h 82533"/>
                      <a:gd name="connsiteX7" fmla="*/ 12338 w 45143"/>
                      <a:gd name="connsiteY7" fmla="*/ 42366 h 82533"/>
                      <a:gd name="connsiteX8" fmla="*/ 24349 w 45143"/>
                      <a:gd name="connsiteY8" fmla="*/ 35160 h 82533"/>
                      <a:gd name="connsiteX9" fmla="*/ 32586 w 45143"/>
                      <a:gd name="connsiteY9" fmla="*/ 48200 h 82533"/>
                      <a:gd name="connsiteX10" fmla="*/ 32586 w 45143"/>
                      <a:gd name="connsiteY10" fmla="*/ 82517 h 82533"/>
                      <a:gd name="connsiteX11" fmla="*/ 45112 w 45143"/>
                      <a:gd name="connsiteY11" fmla="*/ 82517 h 82533"/>
                      <a:gd name="connsiteX12" fmla="*/ 45112 w 45143"/>
                      <a:gd name="connsiteY12" fmla="*/ 46484 h 82533"/>
                      <a:gd name="connsiteX13" fmla="*/ 29154 w 45143"/>
                      <a:gd name="connsiteY13" fmla="*/ 24349 h 82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143" h="82533">
                        <a:moveTo>
                          <a:pt x="29154" y="24349"/>
                        </a:moveTo>
                        <a:cubicBezTo>
                          <a:pt x="22491" y="24702"/>
                          <a:pt x="16275" y="27810"/>
                          <a:pt x="11995" y="32929"/>
                        </a:cubicBezTo>
                        <a:lnTo>
                          <a:pt x="11995" y="21776"/>
                        </a:lnTo>
                        <a:lnTo>
                          <a:pt x="11995" y="-16"/>
                        </a:lnTo>
                        <a:lnTo>
                          <a:pt x="-16" y="-16"/>
                        </a:lnTo>
                        <a:lnTo>
                          <a:pt x="-16" y="82346"/>
                        </a:lnTo>
                        <a:lnTo>
                          <a:pt x="12338" y="82346"/>
                        </a:lnTo>
                        <a:lnTo>
                          <a:pt x="12338" y="42366"/>
                        </a:lnTo>
                        <a:cubicBezTo>
                          <a:pt x="16800" y="37562"/>
                          <a:pt x="19717" y="35160"/>
                          <a:pt x="24349" y="35160"/>
                        </a:cubicBezTo>
                        <a:cubicBezTo>
                          <a:pt x="28982" y="35160"/>
                          <a:pt x="32586" y="38591"/>
                          <a:pt x="32586" y="48200"/>
                        </a:cubicBezTo>
                        <a:lnTo>
                          <a:pt x="32586" y="82517"/>
                        </a:lnTo>
                        <a:lnTo>
                          <a:pt x="45112" y="82517"/>
                        </a:lnTo>
                        <a:lnTo>
                          <a:pt x="45112" y="46484"/>
                        </a:lnTo>
                        <a:cubicBezTo>
                          <a:pt x="45455" y="32586"/>
                          <a:pt x="40479" y="24349"/>
                          <a:pt x="29154" y="24349"/>
                        </a:cubicBezTo>
                        <a:close/>
                      </a:path>
                    </a:pathLst>
                  </a:custGeom>
                  <a:solidFill>
                    <a:schemeClr val="bg1"/>
                  </a:solidFill>
                  <a:ln w="17159" cap="flat">
                    <a:noFill/>
                    <a:prstDash val="solid"/>
                    <a:miter/>
                  </a:ln>
                </p:spPr>
                <p:txBody>
                  <a:bodyPr rtlCol="0" anchor="ctr"/>
                  <a:lstStyle/>
                  <a:p>
                    <a:endParaRPr lang="en-VN"/>
                  </a:p>
                </p:txBody>
              </p:sp>
              <p:sp>
                <p:nvSpPr>
                  <p:cNvPr id="290" name="Freeform 289">
                    <a:extLst>
                      <a:ext uri="{FF2B5EF4-FFF2-40B4-BE49-F238E27FC236}">
                        <a16:creationId xmlns:a16="http://schemas.microsoft.com/office/drawing/2014/main" id="{F673DEC9-01B2-084F-8D80-1DB1C0EBCE68}"/>
                      </a:ext>
                    </a:extLst>
                  </p:cNvPr>
                  <p:cNvSpPr/>
                  <p:nvPr/>
                </p:nvSpPr>
                <p:spPr>
                  <a:xfrm>
                    <a:off x="4318657" y="2246938"/>
                    <a:ext cx="55079" cy="90426"/>
                  </a:xfrm>
                  <a:custGeom>
                    <a:avLst/>
                    <a:gdLst>
                      <a:gd name="connsiteX0" fmla="*/ 327 w 55079"/>
                      <a:gd name="connsiteY0" fmla="*/ -16 h 90426"/>
                      <a:gd name="connsiteX1" fmla="*/ 55064 w 55079"/>
                      <a:gd name="connsiteY1" fmla="*/ -16 h 90426"/>
                      <a:gd name="connsiteX2" fmla="*/ 55064 w 55079"/>
                      <a:gd name="connsiteY2" fmla="*/ 13539 h 90426"/>
                      <a:gd name="connsiteX3" fmla="*/ 16113 w 55079"/>
                      <a:gd name="connsiteY3" fmla="*/ 13539 h 90426"/>
                      <a:gd name="connsiteX4" fmla="*/ 16113 w 55079"/>
                      <a:gd name="connsiteY4" fmla="*/ 39106 h 90426"/>
                      <a:gd name="connsiteX5" fmla="*/ 49058 w 55079"/>
                      <a:gd name="connsiteY5" fmla="*/ 39106 h 90426"/>
                      <a:gd name="connsiteX6" fmla="*/ 49058 w 55079"/>
                      <a:gd name="connsiteY6" fmla="*/ 52490 h 90426"/>
                      <a:gd name="connsiteX7" fmla="*/ 16113 w 55079"/>
                      <a:gd name="connsiteY7" fmla="*/ 52490 h 90426"/>
                      <a:gd name="connsiteX8" fmla="*/ 16113 w 55079"/>
                      <a:gd name="connsiteY8" fmla="*/ 90410 h 90426"/>
                      <a:gd name="connsiteX9" fmla="*/ -16 w 55079"/>
                      <a:gd name="connsiteY9" fmla="*/ 90410 h 90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079" h="90426">
                        <a:moveTo>
                          <a:pt x="327" y="-16"/>
                        </a:moveTo>
                        <a:lnTo>
                          <a:pt x="55064" y="-16"/>
                        </a:lnTo>
                        <a:lnTo>
                          <a:pt x="55064" y="13539"/>
                        </a:lnTo>
                        <a:lnTo>
                          <a:pt x="16113" y="13539"/>
                        </a:lnTo>
                        <a:lnTo>
                          <a:pt x="16113" y="39106"/>
                        </a:lnTo>
                        <a:lnTo>
                          <a:pt x="49058" y="39106"/>
                        </a:lnTo>
                        <a:lnTo>
                          <a:pt x="49058" y="52490"/>
                        </a:lnTo>
                        <a:lnTo>
                          <a:pt x="16113" y="52490"/>
                        </a:lnTo>
                        <a:lnTo>
                          <a:pt x="16113" y="90410"/>
                        </a:lnTo>
                        <a:lnTo>
                          <a:pt x="-16" y="90410"/>
                        </a:lnTo>
                        <a:close/>
                      </a:path>
                    </a:pathLst>
                  </a:custGeom>
                  <a:solidFill>
                    <a:schemeClr val="bg1"/>
                  </a:solidFill>
                  <a:ln w="17159" cap="flat">
                    <a:noFill/>
                    <a:prstDash val="solid"/>
                    <a:miter/>
                  </a:ln>
                </p:spPr>
                <p:txBody>
                  <a:bodyPr rtlCol="0" anchor="ctr"/>
                  <a:lstStyle/>
                  <a:p>
                    <a:endParaRPr lang="en-VN"/>
                  </a:p>
                </p:txBody>
              </p:sp>
              <p:sp>
                <p:nvSpPr>
                  <p:cNvPr id="291" name="Freeform 290">
                    <a:extLst>
                      <a:ext uri="{FF2B5EF4-FFF2-40B4-BE49-F238E27FC236}">
                        <a16:creationId xmlns:a16="http://schemas.microsoft.com/office/drawing/2014/main" id="{D8ED898E-74B1-8D48-B53A-B062AF158E4F}"/>
                      </a:ext>
                    </a:extLst>
                  </p:cNvPr>
                  <p:cNvSpPr/>
                  <p:nvPr/>
                </p:nvSpPr>
                <p:spPr>
                  <a:xfrm>
                    <a:off x="4390552" y="2246938"/>
                    <a:ext cx="67605" cy="90597"/>
                  </a:xfrm>
                  <a:custGeom>
                    <a:avLst/>
                    <a:gdLst>
                      <a:gd name="connsiteX0" fmla="*/ 48543 w 67605"/>
                      <a:gd name="connsiteY0" fmla="*/ 90582 h 90597"/>
                      <a:gd name="connsiteX1" fmla="*/ 30012 w 67605"/>
                      <a:gd name="connsiteY1" fmla="*/ 55063 h 90597"/>
                      <a:gd name="connsiteX2" fmla="*/ 16113 w 67605"/>
                      <a:gd name="connsiteY2" fmla="*/ 55063 h 90597"/>
                      <a:gd name="connsiteX3" fmla="*/ 16113 w 67605"/>
                      <a:gd name="connsiteY3" fmla="*/ 90582 h 90597"/>
                      <a:gd name="connsiteX4" fmla="*/ -16 w 67605"/>
                      <a:gd name="connsiteY4" fmla="*/ 90582 h 90597"/>
                      <a:gd name="connsiteX5" fmla="*/ -16 w 67605"/>
                      <a:gd name="connsiteY5" fmla="*/ -16 h 90597"/>
                      <a:gd name="connsiteX6" fmla="*/ 30012 w 67605"/>
                      <a:gd name="connsiteY6" fmla="*/ -16 h 90597"/>
                      <a:gd name="connsiteX7" fmla="*/ 63128 w 67605"/>
                      <a:gd name="connsiteY7" fmla="*/ 26752 h 90597"/>
                      <a:gd name="connsiteX8" fmla="*/ 45969 w 67605"/>
                      <a:gd name="connsiteY8" fmla="*/ 52661 h 90597"/>
                      <a:gd name="connsiteX9" fmla="*/ 67589 w 67605"/>
                      <a:gd name="connsiteY9" fmla="*/ 90582 h 90597"/>
                      <a:gd name="connsiteX10" fmla="*/ 15255 w 67605"/>
                      <a:gd name="connsiteY10" fmla="*/ 42366 h 90597"/>
                      <a:gd name="connsiteX11" fmla="*/ 28124 w 67605"/>
                      <a:gd name="connsiteY11" fmla="*/ 42366 h 90597"/>
                      <a:gd name="connsiteX12" fmla="*/ 47171 w 67605"/>
                      <a:gd name="connsiteY12" fmla="*/ 26752 h 90597"/>
                      <a:gd name="connsiteX13" fmla="*/ 28124 w 67605"/>
                      <a:gd name="connsiteY13" fmla="*/ 12853 h 90597"/>
                      <a:gd name="connsiteX14" fmla="*/ 15255 w 67605"/>
                      <a:gd name="connsiteY14" fmla="*/ 12853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605" h="90597">
                        <a:moveTo>
                          <a:pt x="48543" y="90582"/>
                        </a:moveTo>
                        <a:lnTo>
                          <a:pt x="30012" y="55063"/>
                        </a:lnTo>
                        <a:lnTo>
                          <a:pt x="16113" y="55063"/>
                        </a:lnTo>
                        <a:lnTo>
                          <a:pt x="16113" y="90582"/>
                        </a:lnTo>
                        <a:lnTo>
                          <a:pt x="-16" y="90582"/>
                        </a:lnTo>
                        <a:lnTo>
                          <a:pt x="-16" y="-16"/>
                        </a:lnTo>
                        <a:lnTo>
                          <a:pt x="30012" y="-16"/>
                        </a:lnTo>
                        <a:cubicBezTo>
                          <a:pt x="48715" y="-16"/>
                          <a:pt x="63128" y="6505"/>
                          <a:pt x="63128" y="26752"/>
                        </a:cubicBezTo>
                        <a:cubicBezTo>
                          <a:pt x="64040" y="38304"/>
                          <a:pt x="56962" y="48992"/>
                          <a:pt x="45969" y="52661"/>
                        </a:cubicBezTo>
                        <a:lnTo>
                          <a:pt x="67589" y="90582"/>
                        </a:lnTo>
                        <a:close/>
                        <a:moveTo>
                          <a:pt x="15255" y="42366"/>
                        </a:moveTo>
                        <a:lnTo>
                          <a:pt x="28124" y="42366"/>
                        </a:lnTo>
                        <a:cubicBezTo>
                          <a:pt x="40479" y="42366"/>
                          <a:pt x="47171" y="37047"/>
                          <a:pt x="47171" y="26752"/>
                        </a:cubicBezTo>
                        <a:cubicBezTo>
                          <a:pt x="47171" y="16456"/>
                          <a:pt x="40479" y="12853"/>
                          <a:pt x="28124" y="12853"/>
                        </a:cubicBezTo>
                        <a:lnTo>
                          <a:pt x="15255" y="12853"/>
                        </a:lnTo>
                        <a:close/>
                      </a:path>
                    </a:pathLst>
                  </a:custGeom>
                  <a:solidFill>
                    <a:schemeClr val="bg1"/>
                  </a:solidFill>
                  <a:ln w="17159" cap="flat">
                    <a:noFill/>
                    <a:prstDash val="solid"/>
                    <a:miter/>
                  </a:ln>
                </p:spPr>
                <p:txBody>
                  <a:bodyPr rtlCol="0" anchor="ctr"/>
                  <a:lstStyle/>
                  <a:p>
                    <a:endParaRPr lang="en-VN"/>
                  </a:p>
                </p:txBody>
              </p:sp>
              <p:sp>
                <p:nvSpPr>
                  <p:cNvPr id="292" name="Freeform 291">
                    <a:extLst>
                      <a:ext uri="{FF2B5EF4-FFF2-40B4-BE49-F238E27FC236}">
                        <a16:creationId xmlns:a16="http://schemas.microsoft.com/office/drawing/2014/main" id="{B15D702D-C874-E145-A833-7A1A4EDE8A8A}"/>
                      </a:ext>
                    </a:extLst>
                  </p:cNvPr>
                  <p:cNvSpPr/>
                  <p:nvPr/>
                </p:nvSpPr>
                <p:spPr>
                  <a:xfrm>
                    <a:off x="4472056" y="2246938"/>
                    <a:ext cx="56966" cy="90597"/>
                  </a:xfrm>
                  <a:custGeom>
                    <a:avLst/>
                    <a:gdLst>
                      <a:gd name="connsiteX0" fmla="*/ -16 w 56966"/>
                      <a:gd name="connsiteY0" fmla="*/ -16 h 90597"/>
                      <a:gd name="connsiteX1" fmla="*/ 54549 w 56966"/>
                      <a:gd name="connsiteY1" fmla="*/ -16 h 90597"/>
                      <a:gd name="connsiteX2" fmla="*/ 54549 w 56966"/>
                      <a:gd name="connsiteY2" fmla="*/ 13539 h 90597"/>
                      <a:gd name="connsiteX3" fmla="*/ 17143 w 56966"/>
                      <a:gd name="connsiteY3" fmla="*/ 13539 h 90597"/>
                      <a:gd name="connsiteX4" fmla="*/ 17143 w 56966"/>
                      <a:gd name="connsiteY4" fmla="*/ 36704 h 90597"/>
                      <a:gd name="connsiteX5" fmla="*/ 49744 w 56966"/>
                      <a:gd name="connsiteY5" fmla="*/ 36704 h 90597"/>
                      <a:gd name="connsiteX6" fmla="*/ 49744 w 56966"/>
                      <a:gd name="connsiteY6" fmla="*/ 50259 h 90597"/>
                      <a:gd name="connsiteX7" fmla="*/ 17143 w 56966"/>
                      <a:gd name="connsiteY7" fmla="*/ 50259 h 90597"/>
                      <a:gd name="connsiteX8" fmla="*/ 17143 w 56966"/>
                      <a:gd name="connsiteY8" fmla="*/ 77026 h 90597"/>
                      <a:gd name="connsiteX9" fmla="*/ 56951 w 56966"/>
                      <a:gd name="connsiteY9" fmla="*/ 77026 h 90597"/>
                      <a:gd name="connsiteX10" fmla="*/ 56951 w 56966"/>
                      <a:gd name="connsiteY10" fmla="*/ 90582 h 90597"/>
                      <a:gd name="connsiteX11" fmla="*/ -16 w 56966"/>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66" h="90597">
                        <a:moveTo>
                          <a:pt x="-16" y="-16"/>
                        </a:moveTo>
                        <a:lnTo>
                          <a:pt x="54549" y="-16"/>
                        </a:lnTo>
                        <a:lnTo>
                          <a:pt x="54549" y="13539"/>
                        </a:lnTo>
                        <a:lnTo>
                          <a:pt x="17143" y="13539"/>
                        </a:lnTo>
                        <a:lnTo>
                          <a:pt x="17143" y="36704"/>
                        </a:lnTo>
                        <a:lnTo>
                          <a:pt x="49744" y="36704"/>
                        </a:lnTo>
                        <a:lnTo>
                          <a:pt x="49744" y="50259"/>
                        </a:lnTo>
                        <a:lnTo>
                          <a:pt x="17143" y="50259"/>
                        </a:lnTo>
                        <a:lnTo>
                          <a:pt x="17143" y="77026"/>
                        </a:lnTo>
                        <a:lnTo>
                          <a:pt x="56951" y="77026"/>
                        </a:lnTo>
                        <a:lnTo>
                          <a:pt x="56951" y="90582"/>
                        </a:lnTo>
                        <a:lnTo>
                          <a:pt x="-16" y="90582"/>
                        </a:lnTo>
                        <a:close/>
                      </a:path>
                    </a:pathLst>
                  </a:custGeom>
                  <a:solidFill>
                    <a:schemeClr val="bg1"/>
                  </a:solidFill>
                  <a:ln w="17159" cap="flat">
                    <a:noFill/>
                    <a:prstDash val="solid"/>
                    <a:miter/>
                  </a:ln>
                </p:spPr>
                <p:txBody>
                  <a:bodyPr rtlCol="0" anchor="ctr"/>
                  <a:lstStyle/>
                  <a:p>
                    <a:endParaRPr lang="en-VN"/>
                  </a:p>
                </p:txBody>
              </p:sp>
              <p:sp>
                <p:nvSpPr>
                  <p:cNvPr id="293" name="Freeform 292">
                    <a:extLst>
                      <a:ext uri="{FF2B5EF4-FFF2-40B4-BE49-F238E27FC236}">
                        <a16:creationId xmlns:a16="http://schemas.microsoft.com/office/drawing/2014/main" id="{9782B26C-24E2-FF47-9CE9-7C79630F39C9}"/>
                      </a:ext>
                    </a:extLst>
                  </p:cNvPr>
                  <p:cNvSpPr/>
                  <p:nvPr/>
                </p:nvSpPr>
                <p:spPr>
                  <a:xfrm>
                    <a:off x="4547382" y="2246938"/>
                    <a:ext cx="55937" cy="90597"/>
                  </a:xfrm>
                  <a:custGeom>
                    <a:avLst/>
                    <a:gdLst>
                      <a:gd name="connsiteX0" fmla="*/ -16 w 55937"/>
                      <a:gd name="connsiteY0" fmla="*/ -16 h 90597"/>
                      <a:gd name="connsiteX1" fmla="*/ 54549 w 55937"/>
                      <a:gd name="connsiteY1" fmla="*/ -16 h 90597"/>
                      <a:gd name="connsiteX2" fmla="*/ 54549 w 55937"/>
                      <a:gd name="connsiteY2" fmla="*/ 13539 h 90597"/>
                      <a:gd name="connsiteX3" fmla="*/ 16113 w 55937"/>
                      <a:gd name="connsiteY3" fmla="*/ 13539 h 90597"/>
                      <a:gd name="connsiteX4" fmla="*/ 16113 w 55937"/>
                      <a:gd name="connsiteY4" fmla="*/ 36704 h 90597"/>
                      <a:gd name="connsiteX5" fmla="*/ 48543 w 55937"/>
                      <a:gd name="connsiteY5" fmla="*/ 36704 h 90597"/>
                      <a:gd name="connsiteX6" fmla="*/ 48543 w 55937"/>
                      <a:gd name="connsiteY6" fmla="*/ 50259 h 90597"/>
                      <a:gd name="connsiteX7" fmla="*/ 16113 w 55937"/>
                      <a:gd name="connsiteY7" fmla="*/ 50259 h 90597"/>
                      <a:gd name="connsiteX8" fmla="*/ 16113 w 55937"/>
                      <a:gd name="connsiteY8" fmla="*/ 77026 h 90597"/>
                      <a:gd name="connsiteX9" fmla="*/ 55921 w 55937"/>
                      <a:gd name="connsiteY9" fmla="*/ 77026 h 90597"/>
                      <a:gd name="connsiteX10" fmla="*/ 55921 w 55937"/>
                      <a:gd name="connsiteY10" fmla="*/ 90582 h 90597"/>
                      <a:gd name="connsiteX11" fmla="*/ -16 w 55937"/>
                      <a:gd name="connsiteY11" fmla="*/ 90582 h 9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937" h="90597">
                        <a:moveTo>
                          <a:pt x="-16" y="-16"/>
                        </a:moveTo>
                        <a:lnTo>
                          <a:pt x="54549" y="-16"/>
                        </a:lnTo>
                        <a:lnTo>
                          <a:pt x="54549" y="13539"/>
                        </a:lnTo>
                        <a:lnTo>
                          <a:pt x="16113" y="13539"/>
                        </a:lnTo>
                        <a:lnTo>
                          <a:pt x="16113" y="36704"/>
                        </a:lnTo>
                        <a:lnTo>
                          <a:pt x="48543" y="36704"/>
                        </a:lnTo>
                        <a:lnTo>
                          <a:pt x="48543" y="50259"/>
                        </a:lnTo>
                        <a:lnTo>
                          <a:pt x="16113" y="50259"/>
                        </a:lnTo>
                        <a:lnTo>
                          <a:pt x="16113" y="77026"/>
                        </a:lnTo>
                        <a:lnTo>
                          <a:pt x="55921" y="77026"/>
                        </a:lnTo>
                        <a:lnTo>
                          <a:pt x="55921" y="90582"/>
                        </a:lnTo>
                        <a:lnTo>
                          <a:pt x="-16" y="90582"/>
                        </a:lnTo>
                        <a:close/>
                      </a:path>
                    </a:pathLst>
                  </a:custGeom>
                  <a:solidFill>
                    <a:schemeClr val="bg1"/>
                  </a:solidFill>
                  <a:ln w="17159" cap="flat">
                    <a:noFill/>
                    <a:prstDash val="solid"/>
                    <a:miter/>
                  </a:ln>
                </p:spPr>
                <p:txBody>
                  <a:bodyPr rtlCol="0" anchor="ctr"/>
                  <a:lstStyle/>
                  <a:p>
                    <a:endParaRPr lang="en-VN"/>
                  </a:p>
                </p:txBody>
              </p:sp>
            </p:grpSp>
          </p:grpSp>
          <p:sp>
            <p:nvSpPr>
              <p:cNvPr id="256" name="Rounded Rectangle 255">
                <a:extLst>
                  <a:ext uri="{FF2B5EF4-FFF2-40B4-BE49-F238E27FC236}">
                    <a16:creationId xmlns:a16="http://schemas.microsoft.com/office/drawing/2014/main" id="{0085334F-3A44-6644-9CD0-CF422711A9CA}"/>
                  </a:ext>
                </a:extLst>
              </p:cNvPr>
              <p:cNvSpPr/>
              <p:nvPr/>
            </p:nvSpPr>
            <p:spPr>
              <a:xfrm>
                <a:off x="14454140" y="5517232"/>
                <a:ext cx="344710" cy="288028"/>
              </a:xfrm>
              <a:prstGeom prst="roundRect">
                <a:avLst>
                  <a:gd name="adj" fmla="val 50000"/>
                </a:avLst>
              </a:prstGeom>
              <a:solidFill>
                <a:srgbClr val="FEEE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grpSp>
        <p:nvGrpSpPr>
          <p:cNvPr id="294" name="Group 293">
            <a:extLst>
              <a:ext uri="{FF2B5EF4-FFF2-40B4-BE49-F238E27FC236}">
                <a16:creationId xmlns:a16="http://schemas.microsoft.com/office/drawing/2014/main" id="{59A18509-DE5A-7F46-97DE-9FC61B9BCBDC}"/>
              </a:ext>
            </a:extLst>
          </p:cNvPr>
          <p:cNvGrpSpPr/>
          <p:nvPr/>
        </p:nvGrpSpPr>
        <p:grpSpPr>
          <a:xfrm>
            <a:off x="12825056" y="1124744"/>
            <a:ext cx="1850528" cy="1436222"/>
            <a:chOff x="-240704" y="1124744"/>
            <a:chExt cx="1850528" cy="1436222"/>
          </a:xfrm>
        </p:grpSpPr>
        <p:sp>
          <p:nvSpPr>
            <p:cNvPr id="295" name="Rounded Rectangle 294">
              <a:extLst>
                <a:ext uri="{FF2B5EF4-FFF2-40B4-BE49-F238E27FC236}">
                  <a16:creationId xmlns:a16="http://schemas.microsoft.com/office/drawing/2014/main" id="{B6F5A981-D71A-A64A-A9D1-59EB1F5E13E3}"/>
                </a:ext>
              </a:extLst>
            </p:cNvPr>
            <p:cNvSpPr/>
            <p:nvPr/>
          </p:nvSpPr>
          <p:spPr>
            <a:xfrm>
              <a:off x="-240704" y="1124744"/>
              <a:ext cx="1850528" cy="1436220"/>
            </a:xfrm>
            <a:prstGeom prst="roundRect">
              <a:avLst>
                <a:gd name="adj" fmla="val 9235"/>
              </a:avLst>
            </a:prstGeom>
            <a:solidFill>
              <a:schemeClr val="accent4">
                <a:lumMod val="20000"/>
                <a:lumOff val="80000"/>
              </a:schemeClr>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96" name="Group 295">
              <a:extLst>
                <a:ext uri="{FF2B5EF4-FFF2-40B4-BE49-F238E27FC236}">
                  <a16:creationId xmlns:a16="http://schemas.microsoft.com/office/drawing/2014/main" id="{53A061ED-894A-C540-B4A0-4C00714A759F}"/>
                </a:ext>
              </a:extLst>
            </p:cNvPr>
            <p:cNvGrpSpPr/>
            <p:nvPr/>
          </p:nvGrpSpPr>
          <p:grpSpPr>
            <a:xfrm>
              <a:off x="55757" y="1374896"/>
              <a:ext cx="1554066" cy="1186070"/>
              <a:chOff x="1343471" y="4284230"/>
              <a:chExt cx="2181661" cy="1665054"/>
            </a:xfrm>
          </p:grpSpPr>
          <p:grpSp>
            <p:nvGrpSpPr>
              <p:cNvPr id="297" name="Graphic 2">
                <a:extLst>
                  <a:ext uri="{FF2B5EF4-FFF2-40B4-BE49-F238E27FC236}">
                    <a16:creationId xmlns:a16="http://schemas.microsoft.com/office/drawing/2014/main" id="{DF646CBE-4A8E-FE46-8340-A9657805C9B2}"/>
                  </a:ext>
                </a:extLst>
              </p:cNvPr>
              <p:cNvGrpSpPr/>
              <p:nvPr/>
            </p:nvGrpSpPr>
            <p:grpSpPr>
              <a:xfrm>
                <a:off x="1343471" y="4284230"/>
                <a:ext cx="2181661" cy="1665054"/>
                <a:chOff x="6104532" y="3912016"/>
                <a:chExt cx="1595163" cy="1217436"/>
              </a:xfrm>
            </p:grpSpPr>
            <p:sp>
              <p:nvSpPr>
                <p:cNvPr id="299" name="Freeform 298">
                  <a:extLst>
                    <a:ext uri="{FF2B5EF4-FFF2-40B4-BE49-F238E27FC236}">
                      <a16:creationId xmlns:a16="http://schemas.microsoft.com/office/drawing/2014/main" id="{3972501F-B1C9-6346-9CB6-BF79EDDF8089}"/>
                    </a:ext>
                  </a:extLst>
                </p:cNvPr>
                <p:cNvSpPr/>
                <p:nvPr/>
              </p:nvSpPr>
              <p:spPr>
                <a:xfrm>
                  <a:off x="6104532" y="3972758"/>
                  <a:ext cx="1595163" cy="1156694"/>
                </a:xfrm>
                <a:custGeom>
                  <a:avLst/>
                  <a:gdLst>
                    <a:gd name="connsiteX0" fmla="*/ 1368560 w 1368575"/>
                    <a:gd name="connsiteY0" fmla="*/ 407846 h 1209343"/>
                    <a:gd name="connsiteX1" fmla="*/ 1368560 w 1368575"/>
                    <a:gd name="connsiteY1" fmla="*/ 974082 h 1209343"/>
                    <a:gd name="connsiteX2" fmla="*/ 1133658 w 1368575"/>
                    <a:gd name="connsiteY2" fmla="*/ 1209328 h 1209343"/>
                    <a:gd name="connsiteX3" fmla="*/ 1133486 w 1368575"/>
                    <a:gd name="connsiteY3" fmla="*/ 1209328 h 1209343"/>
                    <a:gd name="connsiteX4" fmla="*/ 351394 w 1368575"/>
                    <a:gd name="connsiteY4" fmla="*/ 1209328 h 1209343"/>
                    <a:gd name="connsiteX5" fmla="*/ -16 w 1368575"/>
                    <a:gd name="connsiteY5" fmla="*/ 857747 h 1209343"/>
                    <a:gd name="connsiteX6" fmla="*/ 39277 w 1368575"/>
                    <a:gd name="connsiteY6" fmla="*/ 767492 h 1209343"/>
                    <a:gd name="connsiteX7" fmla="*/ 182038 w 1368575"/>
                    <a:gd name="connsiteY7" fmla="*/ 743470 h 1209343"/>
                    <a:gd name="connsiteX8" fmla="*/ 143259 w 1368575"/>
                    <a:gd name="connsiteY8" fmla="*/ 704691 h 1209343"/>
                    <a:gd name="connsiteX9" fmla="*/ 159388 w 1368575"/>
                    <a:gd name="connsiteY9" fmla="*/ 35503 h 1209343"/>
                    <a:gd name="connsiteX10" fmla="*/ 129532 w 1368575"/>
                    <a:gd name="connsiteY10" fmla="*/ 5647 h 1209343"/>
                    <a:gd name="connsiteX11" fmla="*/ 958639 w 1368575"/>
                    <a:gd name="connsiteY11" fmla="*/ -16 h 12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8575" h="1209343">
                      <a:moveTo>
                        <a:pt x="1368560" y="407846"/>
                      </a:moveTo>
                      <a:lnTo>
                        <a:pt x="1368560" y="974082"/>
                      </a:lnTo>
                      <a:cubicBezTo>
                        <a:pt x="1368655" y="1103910"/>
                        <a:pt x="1263485" y="1209233"/>
                        <a:pt x="1133658" y="1209328"/>
                      </a:cubicBezTo>
                      <a:cubicBezTo>
                        <a:pt x="1133600" y="1209328"/>
                        <a:pt x="1133543" y="1209328"/>
                        <a:pt x="1133486" y="1209328"/>
                      </a:cubicBezTo>
                      <a:lnTo>
                        <a:pt x="351394" y="1209328"/>
                      </a:lnTo>
                      <a:lnTo>
                        <a:pt x="-16" y="857747"/>
                      </a:lnTo>
                      <a:lnTo>
                        <a:pt x="39277" y="767492"/>
                      </a:lnTo>
                      <a:lnTo>
                        <a:pt x="182038" y="743470"/>
                      </a:lnTo>
                      <a:lnTo>
                        <a:pt x="143259" y="704691"/>
                      </a:lnTo>
                      <a:lnTo>
                        <a:pt x="159388" y="35503"/>
                      </a:lnTo>
                      <a:lnTo>
                        <a:pt x="129532" y="5647"/>
                      </a:lnTo>
                      <a:lnTo>
                        <a:pt x="958639" y="-16"/>
                      </a:lnTo>
                      <a:close/>
                    </a:path>
                  </a:pathLst>
                </a:custGeom>
                <a:solidFill>
                  <a:srgbClr val="DCBCB0">
                    <a:alpha val="46000"/>
                  </a:srgbClr>
                </a:solidFill>
                <a:ln w="17159" cap="flat">
                  <a:noFill/>
                  <a:prstDash val="solid"/>
                  <a:miter/>
                </a:ln>
              </p:spPr>
              <p:txBody>
                <a:bodyPr rtlCol="0" anchor="ctr"/>
                <a:lstStyle/>
                <a:p>
                  <a:endParaRPr lang="en-VN"/>
                </a:p>
              </p:txBody>
            </p:sp>
            <p:grpSp>
              <p:nvGrpSpPr>
                <p:cNvPr id="300" name="Graphic 2">
                  <a:extLst>
                    <a:ext uri="{FF2B5EF4-FFF2-40B4-BE49-F238E27FC236}">
                      <a16:creationId xmlns:a16="http://schemas.microsoft.com/office/drawing/2014/main" id="{BAE50585-59DE-B84E-A65C-91FA9E022113}"/>
                    </a:ext>
                  </a:extLst>
                </p:cNvPr>
                <p:cNvGrpSpPr/>
                <p:nvPr/>
              </p:nvGrpSpPr>
              <p:grpSpPr>
                <a:xfrm>
                  <a:off x="6104532" y="3912016"/>
                  <a:ext cx="1095753" cy="917645"/>
                  <a:chOff x="6104532" y="3912016"/>
                  <a:chExt cx="1095753" cy="917645"/>
                </a:xfrm>
              </p:grpSpPr>
              <p:sp>
                <p:nvSpPr>
                  <p:cNvPr id="301" name="Freeform 300">
                    <a:extLst>
                      <a:ext uri="{FF2B5EF4-FFF2-40B4-BE49-F238E27FC236}">
                        <a16:creationId xmlns:a16="http://schemas.microsoft.com/office/drawing/2014/main" id="{8493B91D-7DE4-1342-A9BD-81A03641E11D}"/>
                      </a:ext>
                    </a:extLst>
                  </p:cNvPr>
                  <p:cNvSpPr/>
                  <p:nvPr/>
                </p:nvSpPr>
                <p:spPr>
                  <a:xfrm>
                    <a:off x="6640741" y="4427977"/>
                    <a:ext cx="432912" cy="256522"/>
                  </a:xfrm>
                  <a:custGeom>
                    <a:avLst/>
                    <a:gdLst>
                      <a:gd name="connsiteX0" fmla="*/ -16 w 432912"/>
                      <a:gd name="connsiteY0" fmla="*/ 256507 h 256522"/>
                      <a:gd name="connsiteX1" fmla="*/ 392231 w 432912"/>
                      <a:gd name="connsiteY1" fmla="*/ 256507 h 256522"/>
                      <a:gd name="connsiteX2" fmla="*/ 432897 w 432912"/>
                      <a:gd name="connsiteY2" fmla="*/ 216012 h 256522"/>
                      <a:gd name="connsiteX3" fmla="*/ 432897 w 432912"/>
                      <a:gd name="connsiteY3" fmla="*/ -16 h 256522"/>
                      <a:gd name="connsiteX4" fmla="*/ -16 w 432912"/>
                      <a:gd name="connsiteY4" fmla="*/ -16 h 256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12" h="256522">
                        <a:moveTo>
                          <a:pt x="-16" y="256507"/>
                        </a:moveTo>
                        <a:lnTo>
                          <a:pt x="392231" y="256507"/>
                        </a:lnTo>
                        <a:cubicBezTo>
                          <a:pt x="414624" y="256507"/>
                          <a:pt x="432803" y="238404"/>
                          <a:pt x="432897" y="216012"/>
                        </a:cubicBezTo>
                        <a:lnTo>
                          <a:pt x="432897" y="-16"/>
                        </a:lnTo>
                        <a:lnTo>
                          <a:pt x="-16" y="-16"/>
                        </a:lnTo>
                        <a:close/>
                      </a:path>
                    </a:pathLst>
                  </a:custGeom>
                  <a:solidFill>
                    <a:srgbClr val="E2BB7F">
                      <a:alpha val="80000"/>
                    </a:srgbClr>
                  </a:solidFill>
                  <a:ln w="17159" cap="flat">
                    <a:noFill/>
                    <a:prstDash val="solid"/>
                    <a:miter/>
                  </a:ln>
                </p:spPr>
                <p:txBody>
                  <a:bodyPr rtlCol="0" anchor="ctr"/>
                  <a:lstStyle/>
                  <a:p>
                    <a:endParaRPr lang="en-VN"/>
                  </a:p>
                </p:txBody>
              </p:sp>
              <p:sp>
                <p:nvSpPr>
                  <p:cNvPr id="302" name="Freeform 301">
                    <a:extLst>
                      <a:ext uri="{FF2B5EF4-FFF2-40B4-BE49-F238E27FC236}">
                        <a16:creationId xmlns:a16="http://schemas.microsoft.com/office/drawing/2014/main" id="{4008E137-CFE0-0943-B953-2B0F1237286B}"/>
                      </a:ext>
                    </a:extLst>
                  </p:cNvPr>
                  <p:cNvSpPr/>
                  <p:nvPr/>
                </p:nvSpPr>
                <p:spPr>
                  <a:xfrm>
                    <a:off x="6640740" y="4374270"/>
                    <a:ext cx="432913" cy="15957"/>
                  </a:xfrm>
                  <a:custGeom>
                    <a:avLst/>
                    <a:gdLst>
                      <a:gd name="connsiteX0" fmla="*/ 0 w 432913"/>
                      <a:gd name="connsiteY0" fmla="*/ 0 h 15957"/>
                      <a:gd name="connsiteX1" fmla="*/ 432913 w 432913"/>
                      <a:gd name="connsiteY1" fmla="*/ 0 h 15957"/>
                      <a:gd name="connsiteX2" fmla="*/ 432913 w 432913"/>
                      <a:gd name="connsiteY2" fmla="*/ 15957 h 15957"/>
                      <a:gd name="connsiteX3" fmla="*/ 0 w 432913"/>
                      <a:gd name="connsiteY3" fmla="*/ 15957 h 15957"/>
                    </a:gdLst>
                    <a:ahLst/>
                    <a:cxnLst>
                      <a:cxn ang="0">
                        <a:pos x="connsiteX0" y="connsiteY0"/>
                      </a:cxn>
                      <a:cxn ang="0">
                        <a:pos x="connsiteX1" y="connsiteY1"/>
                      </a:cxn>
                      <a:cxn ang="0">
                        <a:pos x="connsiteX2" y="connsiteY2"/>
                      </a:cxn>
                      <a:cxn ang="0">
                        <a:pos x="connsiteX3" y="connsiteY3"/>
                      </a:cxn>
                    </a:cxnLst>
                    <a:rect l="l" t="t" r="r" b="b"/>
                    <a:pathLst>
                      <a:path w="432913" h="15957">
                        <a:moveTo>
                          <a:pt x="0" y="0"/>
                        </a:moveTo>
                        <a:lnTo>
                          <a:pt x="432913" y="0"/>
                        </a:lnTo>
                        <a:lnTo>
                          <a:pt x="432913" y="15957"/>
                        </a:lnTo>
                        <a:lnTo>
                          <a:pt x="0" y="15957"/>
                        </a:lnTo>
                        <a:close/>
                      </a:path>
                    </a:pathLst>
                  </a:custGeom>
                  <a:solidFill>
                    <a:srgbClr val="E2BB7F"/>
                  </a:solidFill>
                  <a:ln w="17159" cap="flat">
                    <a:noFill/>
                    <a:prstDash val="solid"/>
                    <a:miter/>
                  </a:ln>
                </p:spPr>
                <p:txBody>
                  <a:bodyPr rtlCol="0" anchor="ctr"/>
                  <a:lstStyle/>
                  <a:p>
                    <a:endParaRPr lang="en-VN"/>
                  </a:p>
                </p:txBody>
              </p:sp>
              <p:sp>
                <p:nvSpPr>
                  <p:cNvPr id="303" name="Freeform 302">
                    <a:extLst>
                      <a:ext uri="{FF2B5EF4-FFF2-40B4-BE49-F238E27FC236}">
                        <a16:creationId xmlns:a16="http://schemas.microsoft.com/office/drawing/2014/main" id="{71CFCA3C-693F-DE4F-A6EC-98B3D38EADD4}"/>
                      </a:ext>
                    </a:extLst>
                  </p:cNvPr>
                  <p:cNvSpPr/>
                  <p:nvPr/>
                </p:nvSpPr>
                <p:spPr>
                  <a:xfrm>
                    <a:off x="7073654" y="4390399"/>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4" name="Freeform 303">
                    <a:extLst>
                      <a:ext uri="{FF2B5EF4-FFF2-40B4-BE49-F238E27FC236}">
                        <a16:creationId xmlns:a16="http://schemas.microsoft.com/office/drawing/2014/main" id="{0F0CE02F-A097-824F-B0E5-AD5BC1F669AA}"/>
                      </a:ext>
                    </a:extLst>
                  </p:cNvPr>
                  <p:cNvSpPr/>
                  <p:nvPr/>
                </p:nvSpPr>
                <p:spPr>
                  <a:xfrm>
                    <a:off x="6230820" y="4390399"/>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5" name="Freeform 304">
                    <a:extLst>
                      <a:ext uri="{FF2B5EF4-FFF2-40B4-BE49-F238E27FC236}">
                        <a16:creationId xmlns:a16="http://schemas.microsoft.com/office/drawing/2014/main" id="{A819C4AF-F13B-4446-9013-5DF1B8D28DEE}"/>
                      </a:ext>
                    </a:extLst>
                  </p:cNvPr>
                  <p:cNvSpPr/>
                  <p:nvPr/>
                </p:nvSpPr>
                <p:spPr>
                  <a:xfrm>
                    <a:off x="6640740" y="4390399"/>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6" name="Freeform 305">
                    <a:extLst>
                      <a:ext uri="{FF2B5EF4-FFF2-40B4-BE49-F238E27FC236}">
                        <a16:creationId xmlns:a16="http://schemas.microsoft.com/office/drawing/2014/main" id="{5746A5D9-5A98-4A4B-A0FE-CBAAFBB39135}"/>
                      </a:ext>
                    </a:extLst>
                  </p:cNvPr>
                  <p:cNvSpPr/>
                  <p:nvPr/>
                </p:nvSpPr>
                <p:spPr>
                  <a:xfrm>
                    <a:off x="7073654" y="4336693"/>
                    <a:ext cx="857" cy="37749"/>
                  </a:xfrm>
                  <a:custGeom>
                    <a:avLst/>
                    <a:gdLst>
                      <a:gd name="connsiteX0" fmla="*/ 0 w 857"/>
                      <a:gd name="connsiteY0" fmla="*/ 0 h 37749"/>
                      <a:gd name="connsiteX1" fmla="*/ 858 w 857"/>
                      <a:gd name="connsiteY1" fmla="*/ 0 h 37749"/>
                      <a:gd name="connsiteX2" fmla="*/ 858 w 857"/>
                      <a:gd name="connsiteY2" fmla="*/ 37749 h 37749"/>
                      <a:gd name="connsiteX3" fmla="*/ 0 w 857"/>
                      <a:gd name="connsiteY3" fmla="*/ 37749 h 37749"/>
                    </a:gdLst>
                    <a:ahLst/>
                    <a:cxnLst>
                      <a:cxn ang="0">
                        <a:pos x="connsiteX0" y="connsiteY0"/>
                      </a:cxn>
                      <a:cxn ang="0">
                        <a:pos x="connsiteX1" y="connsiteY1"/>
                      </a:cxn>
                      <a:cxn ang="0">
                        <a:pos x="connsiteX2" y="connsiteY2"/>
                      </a:cxn>
                      <a:cxn ang="0">
                        <a:pos x="connsiteX3" y="connsiteY3"/>
                      </a:cxn>
                    </a:cxnLst>
                    <a:rect l="l" t="t" r="r" b="b"/>
                    <a:pathLst>
                      <a:path w="857" h="37749">
                        <a:moveTo>
                          <a:pt x="0" y="0"/>
                        </a:moveTo>
                        <a:lnTo>
                          <a:pt x="858" y="0"/>
                        </a:lnTo>
                        <a:lnTo>
                          <a:pt x="858" y="37749"/>
                        </a:lnTo>
                        <a:lnTo>
                          <a:pt x="0" y="37749"/>
                        </a:lnTo>
                        <a:close/>
                      </a:path>
                    </a:pathLst>
                  </a:custGeom>
                  <a:solidFill>
                    <a:srgbClr val="ADD7DB"/>
                  </a:solidFill>
                  <a:ln w="17159" cap="flat">
                    <a:noFill/>
                    <a:prstDash val="solid"/>
                    <a:miter/>
                  </a:ln>
                </p:spPr>
                <p:txBody>
                  <a:bodyPr rtlCol="0" anchor="ctr"/>
                  <a:lstStyle/>
                  <a:p>
                    <a:endParaRPr lang="en-VN"/>
                  </a:p>
                </p:txBody>
              </p:sp>
              <p:sp>
                <p:nvSpPr>
                  <p:cNvPr id="307" name="Freeform 306">
                    <a:extLst>
                      <a:ext uri="{FF2B5EF4-FFF2-40B4-BE49-F238E27FC236}">
                        <a16:creationId xmlns:a16="http://schemas.microsoft.com/office/drawing/2014/main" id="{FC18CA6A-90F7-F549-8C15-A8512ACA3F3B}"/>
                      </a:ext>
                    </a:extLst>
                  </p:cNvPr>
                  <p:cNvSpPr/>
                  <p:nvPr/>
                </p:nvSpPr>
                <p:spPr>
                  <a:xfrm>
                    <a:off x="6640740" y="4336693"/>
                    <a:ext cx="432913" cy="37749"/>
                  </a:xfrm>
                  <a:custGeom>
                    <a:avLst/>
                    <a:gdLst>
                      <a:gd name="connsiteX0" fmla="*/ 0 w 432913"/>
                      <a:gd name="connsiteY0" fmla="*/ 0 h 37749"/>
                      <a:gd name="connsiteX1" fmla="*/ 432913 w 432913"/>
                      <a:gd name="connsiteY1" fmla="*/ 0 h 37749"/>
                      <a:gd name="connsiteX2" fmla="*/ 432913 w 432913"/>
                      <a:gd name="connsiteY2" fmla="*/ 37749 h 37749"/>
                      <a:gd name="connsiteX3" fmla="*/ 0 w 432913"/>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32913" h="37749">
                        <a:moveTo>
                          <a:pt x="0" y="0"/>
                        </a:moveTo>
                        <a:lnTo>
                          <a:pt x="432913" y="0"/>
                        </a:lnTo>
                        <a:lnTo>
                          <a:pt x="432913" y="37749"/>
                        </a:lnTo>
                        <a:lnTo>
                          <a:pt x="0" y="37749"/>
                        </a:lnTo>
                        <a:close/>
                      </a:path>
                    </a:pathLst>
                  </a:custGeom>
                  <a:solidFill>
                    <a:schemeClr val="accent1">
                      <a:lumMod val="50000"/>
                    </a:schemeClr>
                  </a:solidFill>
                  <a:ln w="17159" cap="flat">
                    <a:noFill/>
                    <a:prstDash val="solid"/>
                    <a:miter/>
                  </a:ln>
                </p:spPr>
                <p:txBody>
                  <a:bodyPr rtlCol="0" anchor="ctr"/>
                  <a:lstStyle/>
                  <a:p>
                    <a:endParaRPr lang="en-VN"/>
                  </a:p>
                </p:txBody>
              </p:sp>
              <p:sp>
                <p:nvSpPr>
                  <p:cNvPr id="308" name="Freeform 307">
                    <a:extLst>
                      <a:ext uri="{FF2B5EF4-FFF2-40B4-BE49-F238E27FC236}">
                        <a16:creationId xmlns:a16="http://schemas.microsoft.com/office/drawing/2014/main" id="{3F1AF217-50A7-634A-96C4-DA3718A80937}"/>
                      </a:ext>
                    </a:extLst>
                  </p:cNvPr>
                  <p:cNvSpPr/>
                  <p:nvPr/>
                </p:nvSpPr>
                <p:spPr>
                  <a:xfrm>
                    <a:off x="6230820" y="4336693"/>
                    <a:ext cx="409920" cy="37749"/>
                  </a:xfrm>
                  <a:custGeom>
                    <a:avLst/>
                    <a:gdLst>
                      <a:gd name="connsiteX0" fmla="*/ 0 w 409920"/>
                      <a:gd name="connsiteY0" fmla="*/ 0 h 37749"/>
                      <a:gd name="connsiteX1" fmla="*/ 409921 w 409920"/>
                      <a:gd name="connsiteY1" fmla="*/ 0 h 37749"/>
                      <a:gd name="connsiteX2" fmla="*/ 409921 w 409920"/>
                      <a:gd name="connsiteY2" fmla="*/ 37749 h 37749"/>
                      <a:gd name="connsiteX3" fmla="*/ 0 w 409920"/>
                      <a:gd name="connsiteY3" fmla="*/ 37749 h 37749"/>
                    </a:gdLst>
                    <a:ahLst/>
                    <a:cxnLst>
                      <a:cxn ang="0">
                        <a:pos x="connsiteX0" y="connsiteY0"/>
                      </a:cxn>
                      <a:cxn ang="0">
                        <a:pos x="connsiteX1" y="connsiteY1"/>
                      </a:cxn>
                      <a:cxn ang="0">
                        <a:pos x="connsiteX2" y="connsiteY2"/>
                      </a:cxn>
                      <a:cxn ang="0">
                        <a:pos x="connsiteX3" y="connsiteY3"/>
                      </a:cxn>
                    </a:cxnLst>
                    <a:rect l="l" t="t" r="r" b="b"/>
                    <a:pathLst>
                      <a:path w="409920" h="37749">
                        <a:moveTo>
                          <a:pt x="0" y="0"/>
                        </a:moveTo>
                        <a:lnTo>
                          <a:pt x="409921" y="0"/>
                        </a:lnTo>
                        <a:lnTo>
                          <a:pt x="409921" y="37749"/>
                        </a:lnTo>
                        <a:lnTo>
                          <a:pt x="0" y="37749"/>
                        </a:lnTo>
                        <a:close/>
                      </a:path>
                    </a:pathLst>
                  </a:custGeom>
                  <a:solidFill>
                    <a:schemeClr val="accent1">
                      <a:lumMod val="75000"/>
                    </a:schemeClr>
                  </a:solidFill>
                  <a:ln w="17159" cap="flat">
                    <a:noFill/>
                    <a:prstDash val="solid"/>
                    <a:miter/>
                  </a:ln>
                </p:spPr>
                <p:txBody>
                  <a:bodyPr rtlCol="0" anchor="ctr"/>
                  <a:lstStyle/>
                  <a:p>
                    <a:endParaRPr lang="en-VN"/>
                  </a:p>
                </p:txBody>
              </p:sp>
              <p:sp>
                <p:nvSpPr>
                  <p:cNvPr id="309" name="Freeform 308">
                    <a:extLst>
                      <a:ext uri="{FF2B5EF4-FFF2-40B4-BE49-F238E27FC236}">
                        <a16:creationId xmlns:a16="http://schemas.microsoft.com/office/drawing/2014/main" id="{6CFE718F-D6B9-D049-BD0B-EFB6029B2306}"/>
                      </a:ext>
                    </a:extLst>
                  </p:cNvPr>
                  <p:cNvSpPr/>
                  <p:nvPr/>
                </p:nvSpPr>
                <p:spPr>
                  <a:xfrm>
                    <a:off x="6232879" y="3987514"/>
                    <a:ext cx="1372" cy="2058"/>
                  </a:xfrm>
                  <a:custGeom>
                    <a:avLst/>
                    <a:gdLst>
                      <a:gd name="connsiteX0" fmla="*/ 0 w 1372"/>
                      <a:gd name="connsiteY0" fmla="*/ 0 h 2058"/>
                      <a:gd name="connsiteX1" fmla="*/ 1201 w 1372"/>
                      <a:gd name="connsiteY1" fmla="*/ 2059 h 2058"/>
                      <a:gd name="connsiteX2" fmla="*/ 1373 w 1372"/>
                      <a:gd name="connsiteY2" fmla="*/ 2059 h 2058"/>
                      <a:gd name="connsiteX3" fmla="*/ 0 w 1372"/>
                      <a:gd name="connsiteY3" fmla="*/ 0 h 2058"/>
                    </a:gdLst>
                    <a:ahLst/>
                    <a:cxnLst>
                      <a:cxn ang="0">
                        <a:pos x="connsiteX0" y="connsiteY0"/>
                      </a:cxn>
                      <a:cxn ang="0">
                        <a:pos x="connsiteX1" y="connsiteY1"/>
                      </a:cxn>
                      <a:cxn ang="0">
                        <a:pos x="connsiteX2" y="connsiteY2"/>
                      </a:cxn>
                      <a:cxn ang="0">
                        <a:pos x="connsiteX3" y="connsiteY3"/>
                      </a:cxn>
                    </a:cxnLst>
                    <a:rect l="l" t="t" r="r" b="b"/>
                    <a:pathLst>
                      <a:path w="1372" h="2058">
                        <a:moveTo>
                          <a:pt x="0" y="0"/>
                        </a:moveTo>
                        <a:lnTo>
                          <a:pt x="1201" y="2059"/>
                        </a:lnTo>
                        <a:lnTo>
                          <a:pt x="1373" y="2059"/>
                        </a:lnTo>
                        <a:lnTo>
                          <a:pt x="0" y="0"/>
                        </a:lnTo>
                        <a:close/>
                      </a:path>
                    </a:pathLst>
                  </a:custGeom>
                  <a:solidFill>
                    <a:srgbClr val="58A39A"/>
                  </a:solidFill>
                  <a:ln w="17159" cap="flat">
                    <a:noFill/>
                    <a:prstDash val="solid"/>
                    <a:miter/>
                  </a:ln>
                </p:spPr>
                <p:txBody>
                  <a:bodyPr rtlCol="0" anchor="ctr"/>
                  <a:lstStyle/>
                  <a:p>
                    <a:endParaRPr lang="en-VN"/>
                  </a:p>
                </p:txBody>
              </p:sp>
              <p:sp>
                <p:nvSpPr>
                  <p:cNvPr id="310" name="Freeform 309">
                    <a:extLst>
                      <a:ext uri="{FF2B5EF4-FFF2-40B4-BE49-F238E27FC236}">
                        <a16:creationId xmlns:a16="http://schemas.microsoft.com/office/drawing/2014/main" id="{CCC345AC-0B66-2047-9C2B-2797D42F8A0E}"/>
                      </a:ext>
                    </a:extLst>
                  </p:cNvPr>
                  <p:cNvSpPr/>
                  <p:nvPr/>
                </p:nvSpPr>
                <p:spPr>
                  <a:xfrm>
                    <a:off x="7071080" y="3987514"/>
                    <a:ext cx="1372" cy="2058"/>
                  </a:xfrm>
                  <a:custGeom>
                    <a:avLst/>
                    <a:gdLst>
                      <a:gd name="connsiteX0" fmla="*/ 171 w 1372"/>
                      <a:gd name="connsiteY0" fmla="*/ 2059 h 2058"/>
                      <a:gd name="connsiteX1" fmla="*/ 1372 w 1372"/>
                      <a:gd name="connsiteY1" fmla="*/ 0 h 2058"/>
                      <a:gd name="connsiteX2" fmla="*/ 0 w 1372"/>
                      <a:gd name="connsiteY2" fmla="*/ 2059 h 2058"/>
                      <a:gd name="connsiteX3" fmla="*/ 171 w 1372"/>
                      <a:gd name="connsiteY3" fmla="*/ 2059 h 2058"/>
                    </a:gdLst>
                    <a:ahLst/>
                    <a:cxnLst>
                      <a:cxn ang="0">
                        <a:pos x="connsiteX0" y="connsiteY0"/>
                      </a:cxn>
                      <a:cxn ang="0">
                        <a:pos x="connsiteX1" y="connsiteY1"/>
                      </a:cxn>
                      <a:cxn ang="0">
                        <a:pos x="connsiteX2" y="connsiteY2"/>
                      </a:cxn>
                      <a:cxn ang="0">
                        <a:pos x="connsiteX3" y="connsiteY3"/>
                      </a:cxn>
                    </a:cxnLst>
                    <a:rect l="l" t="t" r="r" b="b"/>
                    <a:pathLst>
                      <a:path w="1372" h="2058">
                        <a:moveTo>
                          <a:pt x="171" y="2059"/>
                        </a:moveTo>
                        <a:lnTo>
                          <a:pt x="1372" y="0"/>
                        </a:lnTo>
                        <a:lnTo>
                          <a:pt x="0" y="2059"/>
                        </a:lnTo>
                        <a:lnTo>
                          <a:pt x="171" y="2059"/>
                        </a:lnTo>
                        <a:close/>
                      </a:path>
                    </a:pathLst>
                  </a:custGeom>
                  <a:solidFill>
                    <a:srgbClr val="4A938A"/>
                  </a:solidFill>
                  <a:ln w="17159" cap="flat">
                    <a:noFill/>
                    <a:prstDash val="solid"/>
                    <a:miter/>
                  </a:ln>
                </p:spPr>
                <p:txBody>
                  <a:bodyPr rtlCol="0" anchor="ctr"/>
                  <a:lstStyle/>
                  <a:p>
                    <a:endParaRPr lang="en-VN"/>
                  </a:p>
                </p:txBody>
              </p:sp>
              <p:sp>
                <p:nvSpPr>
                  <p:cNvPr id="311" name="Freeform 310">
                    <a:extLst>
                      <a:ext uri="{FF2B5EF4-FFF2-40B4-BE49-F238E27FC236}">
                        <a16:creationId xmlns:a16="http://schemas.microsoft.com/office/drawing/2014/main" id="{B49641F7-D76E-4845-8F3D-08AC160962AB}"/>
                      </a:ext>
                    </a:extLst>
                  </p:cNvPr>
                  <p:cNvSpPr/>
                  <p:nvPr/>
                </p:nvSpPr>
                <p:spPr>
                  <a:xfrm>
                    <a:off x="6640740" y="3989573"/>
                    <a:ext cx="432913" cy="347119"/>
                  </a:xfrm>
                  <a:custGeom>
                    <a:avLst/>
                    <a:gdLst>
                      <a:gd name="connsiteX0" fmla="*/ 0 w 432913"/>
                      <a:gd name="connsiteY0" fmla="*/ 0 h 347119"/>
                      <a:gd name="connsiteX1" fmla="*/ 432913 w 432913"/>
                      <a:gd name="connsiteY1" fmla="*/ 0 h 347119"/>
                      <a:gd name="connsiteX2" fmla="*/ 432913 w 432913"/>
                      <a:gd name="connsiteY2" fmla="*/ 347120 h 347119"/>
                      <a:gd name="connsiteX3" fmla="*/ 0 w 432913"/>
                      <a:gd name="connsiteY3" fmla="*/ 347120 h 347119"/>
                    </a:gdLst>
                    <a:ahLst/>
                    <a:cxnLst>
                      <a:cxn ang="0">
                        <a:pos x="connsiteX0" y="connsiteY0"/>
                      </a:cxn>
                      <a:cxn ang="0">
                        <a:pos x="connsiteX1" y="connsiteY1"/>
                      </a:cxn>
                      <a:cxn ang="0">
                        <a:pos x="connsiteX2" y="connsiteY2"/>
                      </a:cxn>
                      <a:cxn ang="0">
                        <a:pos x="connsiteX3" y="connsiteY3"/>
                      </a:cxn>
                    </a:cxnLst>
                    <a:rect l="l" t="t" r="r" b="b"/>
                    <a:pathLst>
                      <a:path w="432913" h="347119">
                        <a:moveTo>
                          <a:pt x="0" y="0"/>
                        </a:moveTo>
                        <a:lnTo>
                          <a:pt x="432913" y="0"/>
                        </a:lnTo>
                        <a:lnTo>
                          <a:pt x="432913" y="347120"/>
                        </a:lnTo>
                        <a:lnTo>
                          <a:pt x="0" y="347120"/>
                        </a:lnTo>
                        <a:close/>
                      </a:path>
                    </a:pathLst>
                  </a:custGeom>
                  <a:solidFill>
                    <a:srgbClr val="E2BB7F">
                      <a:alpha val="80000"/>
                    </a:srgbClr>
                  </a:solidFill>
                  <a:ln w="17159" cap="flat">
                    <a:noFill/>
                    <a:prstDash val="solid"/>
                    <a:miter/>
                  </a:ln>
                </p:spPr>
                <p:txBody>
                  <a:bodyPr rtlCol="0" anchor="ctr"/>
                  <a:lstStyle/>
                  <a:p>
                    <a:endParaRPr lang="en-VN"/>
                  </a:p>
                </p:txBody>
              </p:sp>
              <p:sp>
                <p:nvSpPr>
                  <p:cNvPr id="312" name="Freeform 311">
                    <a:extLst>
                      <a:ext uri="{FF2B5EF4-FFF2-40B4-BE49-F238E27FC236}">
                        <a16:creationId xmlns:a16="http://schemas.microsoft.com/office/drawing/2014/main" id="{3E3F37C4-5E70-D042-AD19-71BC83B8CF4F}"/>
                      </a:ext>
                    </a:extLst>
                  </p:cNvPr>
                  <p:cNvSpPr/>
                  <p:nvPr/>
                </p:nvSpPr>
                <p:spPr>
                  <a:xfrm>
                    <a:off x="6229962" y="3989401"/>
                    <a:ext cx="410778" cy="694240"/>
                  </a:xfrm>
                  <a:custGeom>
                    <a:avLst/>
                    <a:gdLst>
                      <a:gd name="connsiteX0" fmla="*/ -16 w 410778"/>
                      <a:gd name="connsiteY0" fmla="*/ -16 h 694240"/>
                      <a:gd name="connsiteX1" fmla="*/ -16 w 410778"/>
                      <a:gd name="connsiteY1" fmla="*/ 653730 h 694240"/>
                      <a:gd name="connsiteX2" fmla="*/ 40479 w 410778"/>
                      <a:gd name="connsiteY2" fmla="*/ 694224 h 694240"/>
                      <a:gd name="connsiteX3" fmla="*/ 410763 w 410778"/>
                      <a:gd name="connsiteY3" fmla="*/ 694224 h 694240"/>
                      <a:gd name="connsiteX4" fmla="*/ 410763 w 410778"/>
                      <a:gd name="connsiteY4" fmla="*/ 438560 h 694240"/>
                      <a:gd name="connsiteX5" fmla="*/ 842 w 410778"/>
                      <a:gd name="connsiteY5" fmla="*/ 438560 h 694240"/>
                      <a:gd name="connsiteX6" fmla="*/ 842 w 410778"/>
                      <a:gd name="connsiteY6" fmla="*/ 400982 h 694240"/>
                      <a:gd name="connsiteX7" fmla="*/ 410763 w 410778"/>
                      <a:gd name="connsiteY7" fmla="*/ 400982 h 694240"/>
                      <a:gd name="connsiteX8" fmla="*/ 410763 w 410778"/>
                      <a:gd name="connsiteY8" fmla="*/ 384854 h 694240"/>
                      <a:gd name="connsiteX9" fmla="*/ 842 w 410778"/>
                      <a:gd name="connsiteY9" fmla="*/ 384854 h 694240"/>
                      <a:gd name="connsiteX10" fmla="*/ 842 w 410778"/>
                      <a:gd name="connsiteY10" fmla="*/ 347104 h 694240"/>
                      <a:gd name="connsiteX11" fmla="*/ 410763 w 410778"/>
                      <a:gd name="connsiteY11" fmla="*/ 347104 h 694240"/>
                      <a:gd name="connsiteX12" fmla="*/ 410763 w 410778"/>
                      <a:gd name="connsiteY12" fmla="*/ -16 h 6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0778" h="694240">
                        <a:moveTo>
                          <a:pt x="-16" y="-16"/>
                        </a:moveTo>
                        <a:lnTo>
                          <a:pt x="-16" y="653730"/>
                        </a:lnTo>
                        <a:cubicBezTo>
                          <a:pt x="-16" y="676094"/>
                          <a:pt x="18114" y="694224"/>
                          <a:pt x="40479" y="694224"/>
                        </a:cubicBezTo>
                        <a:lnTo>
                          <a:pt x="410763" y="694224"/>
                        </a:lnTo>
                        <a:lnTo>
                          <a:pt x="410763" y="438560"/>
                        </a:lnTo>
                        <a:lnTo>
                          <a:pt x="842" y="438560"/>
                        </a:lnTo>
                        <a:lnTo>
                          <a:pt x="842" y="400982"/>
                        </a:lnTo>
                        <a:lnTo>
                          <a:pt x="410763" y="400982"/>
                        </a:lnTo>
                        <a:lnTo>
                          <a:pt x="410763" y="384854"/>
                        </a:lnTo>
                        <a:lnTo>
                          <a:pt x="842" y="384854"/>
                        </a:lnTo>
                        <a:lnTo>
                          <a:pt x="842" y="347104"/>
                        </a:lnTo>
                        <a:lnTo>
                          <a:pt x="410763" y="347104"/>
                        </a:lnTo>
                        <a:lnTo>
                          <a:pt x="410763" y="-16"/>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3" name="Freeform 312">
                    <a:extLst>
                      <a:ext uri="{FF2B5EF4-FFF2-40B4-BE49-F238E27FC236}">
                        <a16:creationId xmlns:a16="http://schemas.microsoft.com/office/drawing/2014/main" id="{EEA187C7-F929-6B4F-BAE0-D5CEA0804D1F}"/>
                      </a:ext>
                    </a:extLst>
                  </p:cNvPr>
                  <p:cNvSpPr/>
                  <p:nvPr/>
                </p:nvSpPr>
                <p:spPr>
                  <a:xfrm>
                    <a:off x="6640740" y="3912359"/>
                    <a:ext cx="430339" cy="65546"/>
                  </a:xfrm>
                  <a:custGeom>
                    <a:avLst/>
                    <a:gdLst>
                      <a:gd name="connsiteX0" fmla="*/ 430340 w 430339"/>
                      <a:gd name="connsiteY0" fmla="*/ 65546 h 65546"/>
                      <a:gd name="connsiteX1" fmla="*/ 0 w 430339"/>
                      <a:gd name="connsiteY1" fmla="*/ 65546 h 65546"/>
                      <a:gd name="connsiteX2" fmla="*/ 0 w 430339"/>
                      <a:gd name="connsiteY2" fmla="*/ 0 h 65546"/>
                      <a:gd name="connsiteX3" fmla="*/ 346091 w 430339"/>
                      <a:gd name="connsiteY3" fmla="*/ 0 h 65546"/>
                      <a:gd name="connsiteX4" fmla="*/ 430340 w 430339"/>
                      <a:gd name="connsiteY4" fmla="*/ 65546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39" h="65546">
                        <a:moveTo>
                          <a:pt x="430340" y="65546"/>
                        </a:moveTo>
                        <a:lnTo>
                          <a:pt x="0" y="65546"/>
                        </a:lnTo>
                        <a:lnTo>
                          <a:pt x="0" y="0"/>
                        </a:lnTo>
                        <a:lnTo>
                          <a:pt x="346091" y="0"/>
                        </a:lnTo>
                        <a:lnTo>
                          <a:pt x="430340" y="65546"/>
                        </a:lnTo>
                        <a:close/>
                      </a:path>
                    </a:pathLst>
                  </a:custGeom>
                  <a:solidFill>
                    <a:srgbClr val="E2BB7F">
                      <a:alpha val="80000"/>
                    </a:srgbClr>
                  </a:solidFill>
                  <a:ln w="17159" cap="flat">
                    <a:noFill/>
                    <a:prstDash val="solid"/>
                    <a:miter/>
                  </a:ln>
                </p:spPr>
                <p:txBody>
                  <a:bodyPr rtlCol="0" anchor="ctr"/>
                  <a:lstStyle/>
                  <a:p>
                    <a:endParaRPr lang="en-VN"/>
                  </a:p>
                </p:txBody>
              </p:sp>
              <p:sp>
                <p:nvSpPr>
                  <p:cNvPr id="314" name="Freeform 313">
                    <a:extLst>
                      <a:ext uri="{FF2B5EF4-FFF2-40B4-BE49-F238E27FC236}">
                        <a16:creationId xmlns:a16="http://schemas.microsoft.com/office/drawing/2014/main" id="{C98B6180-E558-9D43-A321-F374E578DED6}"/>
                      </a:ext>
                    </a:extLst>
                  </p:cNvPr>
                  <p:cNvSpPr/>
                  <p:nvPr/>
                </p:nvSpPr>
                <p:spPr>
                  <a:xfrm>
                    <a:off x="6234251" y="3912359"/>
                    <a:ext cx="406488" cy="65546"/>
                  </a:xfrm>
                  <a:custGeom>
                    <a:avLst/>
                    <a:gdLst>
                      <a:gd name="connsiteX0" fmla="*/ 406489 w 406488"/>
                      <a:gd name="connsiteY0" fmla="*/ 0 h 65546"/>
                      <a:gd name="connsiteX1" fmla="*/ 406489 w 406488"/>
                      <a:gd name="connsiteY1" fmla="*/ 65546 h 65546"/>
                      <a:gd name="connsiteX2" fmla="*/ 0 w 406488"/>
                      <a:gd name="connsiteY2" fmla="*/ 65546 h 65546"/>
                      <a:gd name="connsiteX3" fmla="*/ 84249 w 406488"/>
                      <a:gd name="connsiteY3" fmla="*/ 0 h 65546"/>
                      <a:gd name="connsiteX4" fmla="*/ 406489 w 406488"/>
                      <a:gd name="connsiteY4" fmla="*/ 0 h 65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88" h="65546">
                        <a:moveTo>
                          <a:pt x="406489" y="0"/>
                        </a:moveTo>
                        <a:lnTo>
                          <a:pt x="406489" y="65546"/>
                        </a:lnTo>
                        <a:lnTo>
                          <a:pt x="0" y="65546"/>
                        </a:lnTo>
                        <a:lnTo>
                          <a:pt x="84249" y="0"/>
                        </a:lnTo>
                        <a:lnTo>
                          <a:pt x="406489" y="0"/>
                        </a:lnTo>
                        <a:close/>
                      </a:path>
                    </a:pathLst>
                  </a:custGeom>
                  <a:solidFill>
                    <a:schemeClr val="accent3">
                      <a:lumMod val="60000"/>
                      <a:lumOff val="40000"/>
                    </a:schemeClr>
                  </a:solidFill>
                  <a:ln w="17159" cap="flat">
                    <a:noFill/>
                    <a:prstDash val="solid"/>
                    <a:miter/>
                  </a:ln>
                </p:spPr>
                <p:txBody>
                  <a:bodyPr rtlCol="0" anchor="ctr"/>
                  <a:lstStyle/>
                  <a:p>
                    <a:endParaRPr lang="en-VN"/>
                  </a:p>
                </p:txBody>
              </p:sp>
              <p:sp>
                <p:nvSpPr>
                  <p:cNvPr id="315" name="Freeform 314">
                    <a:extLst>
                      <a:ext uri="{FF2B5EF4-FFF2-40B4-BE49-F238E27FC236}">
                        <a16:creationId xmlns:a16="http://schemas.microsoft.com/office/drawing/2014/main" id="{A3B49C92-9007-3048-8DFD-812602B1204B}"/>
                      </a:ext>
                    </a:extLst>
                  </p:cNvPr>
                  <p:cNvSpPr/>
                  <p:nvPr/>
                </p:nvSpPr>
                <p:spPr>
                  <a:xfrm>
                    <a:off x="6740089" y="4485115"/>
                    <a:ext cx="233358" cy="138127"/>
                  </a:xfrm>
                  <a:custGeom>
                    <a:avLst/>
                    <a:gdLst>
                      <a:gd name="connsiteX0" fmla="*/ -16 w 233358"/>
                      <a:gd name="connsiteY0" fmla="*/ -16 h 138127"/>
                      <a:gd name="connsiteX1" fmla="*/ -16 w 233358"/>
                      <a:gd name="connsiteY1" fmla="*/ 138111 h 138127"/>
                      <a:gd name="connsiteX2" fmla="*/ 233342 w 233358"/>
                      <a:gd name="connsiteY2" fmla="*/ 138111 h 138127"/>
                      <a:gd name="connsiteX3" fmla="*/ 233342 w 233358"/>
                      <a:gd name="connsiteY3" fmla="*/ -16 h 138127"/>
                      <a:gd name="connsiteX4" fmla="*/ 13711 w 233358"/>
                      <a:gd name="connsiteY4" fmla="*/ 124728 h 138127"/>
                      <a:gd name="connsiteX5" fmla="*/ 5818 w 233358"/>
                      <a:gd name="connsiteY5" fmla="*/ 124728 h 138127"/>
                      <a:gd name="connsiteX6" fmla="*/ 5818 w 233358"/>
                      <a:gd name="connsiteY6" fmla="*/ 10622 h 138127"/>
                      <a:gd name="connsiteX7" fmla="*/ 14054 w 233358"/>
                      <a:gd name="connsiteY7" fmla="*/ 10622 h 138127"/>
                      <a:gd name="connsiteX8" fmla="*/ 22462 w 233358"/>
                      <a:gd name="connsiteY8" fmla="*/ 124728 h 138127"/>
                      <a:gd name="connsiteX9" fmla="*/ 14054 w 233358"/>
                      <a:gd name="connsiteY9" fmla="*/ 124728 h 138127"/>
                      <a:gd name="connsiteX10" fmla="*/ 14054 w 233358"/>
                      <a:gd name="connsiteY10" fmla="*/ 10622 h 138127"/>
                      <a:gd name="connsiteX11" fmla="*/ 21947 w 233358"/>
                      <a:gd name="connsiteY11" fmla="*/ 10622 h 138127"/>
                      <a:gd name="connsiteX12" fmla="*/ 51460 w 233358"/>
                      <a:gd name="connsiteY12" fmla="*/ 124728 h 138127"/>
                      <a:gd name="connsiteX13" fmla="*/ 37390 w 233358"/>
                      <a:gd name="connsiteY13" fmla="*/ 124728 h 138127"/>
                      <a:gd name="connsiteX14" fmla="*/ 37390 w 233358"/>
                      <a:gd name="connsiteY14" fmla="*/ 10622 h 138127"/>
                      <a:gd name="connsiteX15" fmla="*/ 51460 w 233358"/>
                      <a:gd name="connsiteY15" fmla="*/ 10622 h 138127"/>
                      <a:gd name="connsiteX16" fmla="*/ 67246 w 233358"/>
                      <a:gd name="connsiteY16" fmla="*/ 124728 h 138127"/>
                      <a:gd name="connsiteX17" fmla="*/ 59354 w 233358"/>
                      <a:gd name="connsiteY17" fmla="*/ 124728 h 138127"/>
                      <a:gd name="connsiteX18" fmla="*/ 59354 w 233358"/>
                      <a:gd name="connsiteY18" fmla="*/ 10622 h 138127"/>
                      <a:gd name="connsiteX19" fmla="*/ 67246 w 233358"/>
                      <a:gd name="connsiteY19" fmla="*/ 10622 h 138127"/>
                      <a:gd name="connsiteX20" fmla="*/ 80630 w 233358"/>
                      <a:gd name="connsiteY20" fmla="*/ 124728 h 138127"/>
                      <a:gd name="connsiteX21" fmla="*/ 72566 w 233358"/>
                      <a:gd name="connsiteY21" fmla="*/ 124728 h 138127"/>
                      <a:gd name="connsiteX22" fmla="*/ 72566 w 233358"/>
                      <a:gd name="connsiteY22" fmla="*/ 10622 h 138127"/>
                      <a:gd name="connsiteX23" fmla="*/ 80630 w 233358"/>
                      <a:gd name="connsiteY23" fmla="*/ 10622 h 138127"/>
                      <a:gd name="connsiteX24" fmla="*/ 107226 w 233358"/>
                      <a:gd name="connsiteY24" fmla="*/ 124728 h 138127"/>
                      <a:gd name="connsiteX25" fmla="*/ 91611 w 233358"/>
                      <a:gd name="connsiteY25" fmla="*/ 124728 h 138127"/>
                      <a:gd name="connsiteX26" fmla="*/ 91611 w 233358"/>
                      <a:gd name="connsiteY26" fmla="*/ 10622 h 138127"/>
                      <a:gd name="connsiteX27" fmla="*/ 107226 w 233358"/>
                      <a:gd name="connsiteY27" fmla="*/ 10622 h 138127"/>
                      <a:gd name="connsiteX28" fmla="*/ 120610 w 233358"/>
                      <a:gd name="connsiteY28" fmla="*/ 124728 h 138127"/>
                      <a:gd name="connsiteX29" fmla="*/ 112717 w 233358"/>
                      <a:gd name="connsiteY29" fmla="*/ 124728 h 138127"/>
                      <a:gd name="connsiteX30" fmla="*/ 112717 w 233358"/>
                      <a:gd name="connsiteY30" fmla="*/ 10622 h 138127"/>
                      <a:gd name="connsiteX31" fmla="*/ 120610 w 233358"/>
                      <a:gd name="connsiteY31" fmla="*/ 10622 h 138127"/>
                      <a:gd name="connsiteX32" fmla="*/ 138798 w 233358"/>
                      <a:gd name="connsiteY32" fmla="*/ 124728 h 138127"/>
                      <a:gd name="connsiteX33" fmla="*/ 130733 w 233358"/>
                      <a:gd name="connsiteY33" fmla="*/ 124728 h 138127"/>
                      <a:gd name="connsiteX34" fmla="*/ 130733 w 233358"/>
                      <a:gd name="connsiteY34" fmla="*/ 10622 h 138127"/>
                      <a:gd name="connsiteX35" fmla="*/ 138798 w 233358"/>
                      <a:gd name="connsiteY35" fmla="*/ 10622 h 138127"/>
                      <a:gd name="connsiteX36" fmla="*/ 147377 w 233358"/>
                      <a:gd name="connsiteY36" fmla="*/ 124728 h 138127"/>
                      <a:gd name="connsiteX37" fmla="*/ 139484 w 233358"/>
                      <a:gd name="connsiteY37" fmla="*/ 124728 h 138127"/>
                      <a:gd name="connsiteX38" fmla="*/ 139484 w 233358"/>
                      <a:gd name="connsiteY38" fmla="*/ 10622 h 138127"/>
                      <a:gd name="connsiteX39" fmla="*/ 147377 w 233358"/>
                      <a:gd name="connsiteY39" fmla="*/ 10622 h 138127"/>
                      <a:gd name="connsiteX40" fmla="*/ 165394 w 233358"/>
                      <a:gd name="connsiteY40" fmla="*/ 124728 h 138127"/>
                      <a:gd name="connsiteX41" fmla="*/ 157501 w 233358"/>
                      <a:gd name="connsiteY41" fmla="*/ 124728 h 138127"/>
                      <a:gd name="connsiteX42" fmla="*/ 157501 w 233358"/>
                      <a:gd name="connsiteY42" fmla="*/ 10622 h 138127"/>
                      <a:gd name="connsiteX43" fmla="*/ 165394 w 233358"/>
                      <a:gd name="connsiteY43" fmla="*/ 10622 h 138127"/>
                      <a:gd name="connsiteX44" fmla="*/ 173973 w 233358"/>
                      <a:gd name="connsiteY44" fmla="*/ 124728 h 138127"/>
                      <a:gd name="connsiteX45" fmla="*/ 166080 w 233358"/>
                      <a:gd name="connsiteY45" fmla="*/ 124728 h 138127"/>
                      <a:gd name="connsiteX46" fmla="*/ 166080 w 233358"/>
                      <a:gd name="connsiteY46" fmla="*/ 10622 h 138127"/>
                      <a:gd name="connsiteX47" fmla="*/ 173973 w 233358"/>
                      <a:gd name="connsiteY47" fmla="*/ 10622 h 138127"/>
                      <a:gd name="connsiteX48" fmla="*/ 182724 w 233358"/>
                      <a:gd name="connsiteY48" fmla="*/ 124728 h 138127"/>
                      <a:gd name="connsiteX49" fmla="*/ 174659 w 233358"/>
                      <a:gd name="connsiteY49" fmla="*/ 124728 h 138127"/>
                      <a:gd name="connsiteX50" fmla="*/ 174659 w 233358"/>
                      <a:gd name="connsiteY50" fmla="*/ 10622 h 138127"/>
                      <a:gd name="connsiteX51" fmla="*/ 182724 w 233358"/>
                      <a:gd name="connsiteY51" fmla="*/ 10622 h 138127"/>
                      <a:gd name="connsiteX52" fmla="*/ 203143 w 233358"/>
                      <a:gd name="connsiteY52" fmla="*/ 124728 h 138127"/>
                      <a:gd name="connsiteX53" fmla="*/ 195250 w 233358"/>
                      <a:gd name="connsiteY53" fmla="*/ 124728 h 138127"/>
                      <a:gd name="connsiteX54" fmla="*/ 195250 w 233358"/>
                      <a:gd name="connsiteY54" fmla="*/ 10622 h 138127"/>
                      <a:gd name="connsiteX55" fmla="*/ 202800 w 233358"/>
                      <a:gd name="connsiteY55" fmla="*/ 10622 h 138127"/>
                      <a:gd name="connsiteX56" fmla="*/ 214125 w 233358"/>
                      <a:gd name="connsiteY56" fmla="*/ 124728 h 138127"/>
                      <a:gd name="connsiteX57" fmla="*/ 206232 w 233358"/>
                      <a:gd name="connsiteY57" fmla="*/ 124728 h 138127"/>
                      <a:gd name="connsiteX58" fmla="*/ 206232 w 233358"/>
                      <a:gd name="connsiteY58" fmla="*/ 10622 h 138127"/>
                      <a:gd name="connsiteX59" fmla="*/ 214125 w 233358"/>
                      <a:gd name="connsiteY59" fmla="*/ 10622 h 138127"/>
                      <a:gd name="connsiteX60" fmla="*/ 227508 w 233358"/>
                      <a:gd name="connsiteY60" fmla="*/ 124728 h 138127"/>
                      <a:gd name="connsiteX61" fmla="*/ 219958 w 233358"/>
                      <a:gd name="connsiteY61" fmla="*/ 124728 h 138127"/>
                      <a:gd name="connsiteX62" fmla="*/ 219958 w 233358"/>
                      <a:gd name="connsiteY62" fmla="*/ 10622 h 138127"/>
                      <a:gd name="connsiteX63" fmla="*/ 227851 w 233358"/>
                      <a:gd name="connsiteY63" fmla="*/ 10622 h 13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33358" h="138127">
                        <a:moveTo>
                          <a:pt x="-16" y="-16"/>
                        </a:moveTo>
                        <a:lnTo>
                          <a:pt x="-16" y="138111"/>
                        </a:lnTo>
                        <a:lnTo>
                          <a:pt x="233342" y="138111"/>
                        </a:lnTo>
                        <a:lnTo>
                          <a:pt x="233342" y="-16"/>
                        </a:lnTo>
                        <a:close/>
                        <a:moveTo>
                          <a:pt x="13711" y="124728"/>
                        </a:moveTo>
                        <a:lnTo>
                          <a:pt x="5818" y="124728"/>
                        </a:lnTo>
                        <a:lnTo>
                          <a:pt x="5818" y="10622"/>
                        </a:lnTo>
                        <a:lnTo>
                          <a:pt x="14054" y="10622"/>
                        </a:lnTo>
                        <a:close/>
                        <a:moveTo>
                          <a:pt x="22462" y="124728"/>
                        </a:moveTo>
                        <a:lnTo>
                          <a:pt x="14054" y="124728"/>
                        </a:lnTo>
                        <a:lnTo>
                          <a:pt x="14054" y="10622"/>
                        </a:lnTo>
                        <a:lnTo>
                          <a:pt x="21947" y="10622"/>
                        </a:lnTo>
                        <a:close/>
                        <a:moveTo>
                          <a:pt x="51460" y="124728"/>
                        </a:moveTo>
                        <a:lnTo>
                          <a:pt x="37390" y="124728"/>
                        </a:lnTo>
                        <a:lnTo>
                          <a:pt x="37390" y="10622"/>
                        </a:lnTo>
                        <a:lnTo>
                          <a:pt x="51460" y="10622"/>
                        </a:lnTo>
                        <a:close/>
                        <a:moveTo>
                          <a:pt x="67246" y="124728"/>
                        </a:moveTo>
                        <a:lnTo>
                          <a:pt x="59354" y="124728"/>
                        </a:lnTo>
                        <a:lnTo>
                          <a:pt x="59354" y="10622"/>
                        </a:lnTo>
                        <a:lnTo>
                          <a:pt x="67246" y="10622"/>
                        </a:lnTo>
                        <a:close/>
                        <a:moveTo>
                          <a:pt x="80630" y="124728"/>
                        </a:moveTo>
                        <a:lnTo>
                          <a:pt x="72566" y="124728"/>
                        </a:lnTo>
                        <a:lnTo>
                          <a:pt x="72566" y="10622"/>
                        </a:lnTo>
                        <a:lnTo>
                          <a:pt x="80630" y="10622"/>
                        </a:lnTo>
                        <a:close/>
                        <a:moveTo>
                          <a:pt x="107226" y="124728"/>
                        </a:moveTo>
                        <a:lnTo>
                          <a:pt x="91611" y="124728"/>
                        </a:lnTo>
                        <a:lnTo>
                          <a:pt x="91611" y="10622"/>
                        </a:lnTo>
                        <a:lnTo>
                          <a:pt x="107226" y="10622"/>
                        </a:lnTo>
                        <a:close/>
                        <a:moveTo>
                          <a:pt x="120610" y="124728"/>
                        </a:moveTo>
                        <a:lnTo>
                          <a:pt x="112717" y="124728"/>
                        </a:lnTo>
                        <a:lnTo>
                          <a:pt x="112717" y="10622"/>
                        </a:lnTo>
                        <a:lnTo>
                          <a:pt x="120610" y="10622"/>
                        </a:lnTo>
                        <a:close/>
                        <a:moveTo>
                          <a:pt x="138798" y="124728"/>
                        </a:moveTo>
                        <a:lnTo>
                          <a:pt x="130733" y="124728"/>
                        </a:lnTo>
                        <a:lnTo>
                          <a:pt x="130733" y="10622"/>
                        </a:lnTo>
                        <a:lnTo>
                          <a:pt x="138798" y="10622"/>
                        </a:lnTo>
                        <a:close/>
                        <a:moveTo>
                          <a:pt x="147377" y="124728"/>
                        </a:moveTo>
                        <a:lnTo>
                          <a:pt x="139484" y="124728"/>
                        </a:lnTo>
                        <a:lnTo>
                          <a:pt x="139484" y="10622"/>
                        </a:lnTo>
                        <a:lnTo>
                          <a:pt x="147377" y="10622"/>
                        </a:lnTo>
                        <a:close/>
                        <a:moveTo>
                          <a:pt x="165394" y="124728"/>
                        </a:moveTo>
                        <a:lnTo>
                          <a:pt x="157501" y="124728"/>
                        </a:lnTo>
                        <a:lnTo>
                          <a:pt x="157501" y="10622"/>
                        </a:lnTo>
                        <a:lnTo>
                          <a:pt x="165394" y="10622"/>
                        </a:lnTo>
                        <a:close/>
                        <a:moveTo>
                          <a:pt x="173973" y="124728"/>
                        </a:moveTo>
                        <a:lnTo>
                          <a:pt x="166080" y="124728"/>
                        </a:lnTo>
                        <a:lnTo>
                          <a:pt x="166080" y="10622"/>
                        </a:lnTo>
                        <a:lnTo>
                          <a:pt x="173973" y="10622"/>
                        </a:lnTo>
                        <a:close/>
                        <a:moveTo>
                          <a:pt x="182724" y="124728"/>
                        </a:moveTo>
                        <a:lnTo>
                          <a:pt x="174659" y="124728"/>
                        </a:lnTo>
                        <a:lnTo>
                          <a:pt x="174659" y="10622"/>
                        </a:lnTo>
                        <a:lnTo>
                          <a:pt x="182724" y="10622"/>
                        </a:lnTo>
                        <a:close/>
                        <a:moveTo>
                          <a:pt x="203143" y="124728"/>
                        </a:moveTo>
                        <a:lnTo>
                          <a:pt x="195250" y="124728"/>
                        </a:lnTo>
                        <a:lnTo>
                          <a:pt x="195250" y="10622"/>
                        </a:lnTo>
                        <a:lnTo>
                          <a:pt x="202800" y="10622"/>
                        </a:lnTo>
                        <a:close/>
                        <a:moveTo>
                          <a:pt x="214125" y="124728"/>
                        </a:moveTo>
                        <a:lnTo>
                          <a:pt x="206232" y="124728"/>
                        </a:lnTo>
                        <a:lnTo>
                          <a:pt x="206232" y="10622"/>
                        </a:lnTo>
                        <a:lnTo>
                          <a:pt x="214125" y="10622"/>
                        </a:lnTo>
                        <a:close/>
                        <a:moveTo>
                          <a:pt x="227508" y="124728"/>
                        </a:moveTo>
                        <a:lnTo>
                          <a:pt x="219958" y="124728"/>
                        </a:lnTo>
                        <a:lnTo>
                          <a:pt x="219958" y="10622"/>
                        </a:lnTo>
                        <a:lnTo>
                          <a:pt x="227851" y="10622"/>
                        </a:lnTo>
                        <a:close/>
                      </a:path>
                    </a:pathLst>
                  </a:custGeom>
                  <a:solidFill>
                    <a:schemeClr val="bg1"/>
                  </a:solidFill>
                  <a:ln w="17159" cap="flat">
                    <a:noFill/>
                    <a:prstDash val="solid"/>
                    <a:miter/>
                  </a:ln>
                </p:spPr>
                <p:txBody>
                  <a:bodyPr rtlCol="0" anchor="ctr"/>
                  <a:lstStyle/>
                  <a:p>
                    <a:endParaRPr lang="en-VN"/>
                  </a:p>
                </p:txBody>
              </p:sp>
              <p:sp>
                <p:nvSpPr>
                  <p:cNvPr id="316" name="Freeform 315">
                    <a:extLst>
                      <a:ext uri="{FF2B5EF4-FFF2-40B4-BE49-F238E27FC236}">
                        <a16:creationId xmlns:a16="http://schemas.microsoft.com/office/drawing/2014/main" id="{75D078F3-8D9A-2947-B3EA-39CC764E2724}"/>
                      </a:ext>
                    </a:extLst>
                  </p:cNvPr>
                  <p:cNvSpPr/>
                  <p:nvPr/>
                </p:nvSpPr>
                <p:spPr>
                  <a:xfrm>
                    <a:off x="674609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7" name="Freeform 316">
                    <a:extLst>
                      <a:ext uri="{FF2B5EF4-FFF2-40B4-BE49-F238E27FC236}">
                        <a16:creationId xmlns:a16="http://schemas.microsoft.com/office/drawing/2014/main" id="{E1AAF42F-8D5E-7A48-B1A7-249A6C21D863}"/>
                      </a:ext>
                    </a:extLst>
                  </p:cNvPr>
                  <p:cNvSpPr/>
                  <p:nvPr/>
                </p:nvSpPr>
                <p:spPr>
                  <a:xfrm>
                    <a:off x="6754674"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8" name="Freeform 317">
                    <a:extLst>
                      <a:ext uri="{FF2B5EF4-FFF2-40B4-BE49-F238E27FC236}">
                        <a16:creationId xmlns:a16="http://schemas.microsoft.com/office/drawing/2014/main" id="{C1C6FC64-9949-0C4C-B184-D6D325439100}"/>
                      </a:ext>
                    </a:extLst>
                  </p:cNvPr>
                  <p:cNvSpPr/>
                  <p:nvPr/>
                </p:nvSpPr>
                <p:spPr>
                  <a:xfrm>
                    <a:off x="6777495" y="4495239"/>
                    <a:ext cx="14070" cy="114619"/>
                  </a:xfrm>
                  <a:custGeom>
                    <a:avLst/>
                    <a:gdLst>
                      <a:gd name="connsiteX0" fmla="*/ 0 w 14070"/>
                      <a:gd name="connsiteY0" fmla="*/ 0 h 114619"/>
                      <a:gd name="connsiteX1" fmla="*/ 14070 w 14070"/>
                      <a:gd name="connsiteY1" fmla="*/ 0 h 114619"/>
                      <a:gd name="connsiteX2" fmla="*/ 14070 w 14070"/>
                      <a:gd name="connsiteY2" fmla="*/ 114620 h 114619"/>
                      <a:gd name="connsiteX3" fmla="*/ 0 w 14070"/>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4070" h="114619">
                        <a:moveTo>
                          <a:pt x="0" y="0"/>
                        </a:moveTo>
                        <a:lnTo>
                          <a:pt x="14070" y="0"/>
                        </a:lnTo>
                        <a:lnTo>
                          <a:pt x="14070"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19" name="Freeform 318">
                    <a:extLst>
                      <a:ext uri="{FF2B5EF4-FFF2-40B4-BE49-F238E27FC236}">
                        <a16:creationId xmlns:a16="http://schemas.microsoft.com/office/drawing/2014/main" id="{198651EF-72FE-A84F-88C7-6A7199B8C20C}"/>
                      </a:ext>
                    </a:extLst>
                  </p:cNvPr>
                  <p:cNvSpPr/>
                  <p:nvPr/>
                </p:nvSpPr>
                <p:spPr>
                  <a:xfrm>
                    <a:off x="6799458"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0" name="Freeform 319">
                    <a:extLst>
                      <a:ext uri="{FF2B5EF4-FFF2-40B4-BE49-F238E27FC236}">
                        <a16:creationId xmlns:a16="http://schemas.microsoft.com/office/drawing/2014/main" id="{7AB0734F-1F96-ED40-9412-431D98D350F3}"/>
                      </a:ext>
                    </a:extLst>
                  </p:cNvPr>
                  <p:cNvSpPr/>
                  <p:nvPr/>
                </p:nvSpPr>
                <p:spPr>
                  <a:xfrm>
                    <a:off x="681284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1" name="Freeform 320">
                    <a:extLst>
                      <a:ext uri="{FF2B5EF4-FFF2-40B4-BE49-F238E27FC236}">
                        <a16:creationId xmlns:a16="http://schemas.microsoft.com/office/drawing/2014/main" id="{942F8D90-A956-A640-8911-04D9FF18F7B9}"/>
                      </a:ext>
                    </a:extLst>
                  </p:cNvPr>
                  <p:cNvSpPr/>
                  <p:nvPr/>
                </p:nvSpPr>
                <p:spPr>
                  <a:xfrm>
                    <a:off x="6831717" y="4495239"/>
                    <a:ext cx="15785" cy="114619"/>
                  </a:xfrm>
                  <a:custGeom>
                    <a:avLst/>
                    <a:gdLst>
                      <a:gd name="connsiteX0" fmla="*/ 0 w 15785"/>
                      <a:gd name="connsiteY0" fmla="*/ 0 h 114619"/>
                      <a:gd name="connsiteX1" fmla="*/ 15786 w 15785"/>
                      <a:gd name="connsiteY1" fmla="*/ 0 h 114619"/>
                      <a:gd name="connsiteX2" fmla="*/ 15786 w 15785"/>
                      <a:gd name="connsiteY2" fmla="*/ 114620 h 114619"/>
                      <a:gd name="connsiteX3" fmla="*/ 0 w 15785"/>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15785" h="114619">
                        <a:moveTo>
                          <a:pt x="0" y="0"/>
                        </a:moveTo>
                        <a:lnTo>
                          <a:pt x="15786" y="0"/>
                        </a:lnTo>
                        <a:lnTo>
                          <a:pt x="15786"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2" name="Freeform 321">
                    <a:extLst>
                      <a:ext uri="{FF2B5EF4-FFF2-40B4-BE49-F238E27FC236}">
                        <a16:creationId xmlns:a16="http://schemas.microsoft.com/office/drawing/2014/main" id="{13BD71B6-EFCC-3D49-B69A-A6AB9D8E940D}"/>
                      </a:ext>
                    </a:extLst>
                  </p:cNvPr>
                  <p:cNvSpPr/>
                  <p:nvPr/>
                </p:nvSpPr>
                <p:spPr>
                  <a:xfrm>
                    <a:off x="6852822"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3" name="Freeform 322">
                    <a:extLst>
                      <a:ext uri="{FF2B5EF4-FFF2-40B4-BE49-F238E27FC236}">
                        <a16:creationId xmlns:a16="http://schemas.microsoft.com/office/drawing/2014/main" id="{0BC685B9-9457-5949-9DF4-63FBBA198083}"/>
                      </a:ext>
                    </a:extLst>
                  </p:cNvPr>
                  <p:cNvSpPr/>
                  <p:nvPr/>
                </p:nvSpPr>
                <p:spPr>
                  <a:xfrm>
                    <a:off x="687101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4" name="Freeform 323">
                    <a:extLst>
                      <a:ext uri="{FF2B5EF4-FFF2-40B4-BE49-F238E27FC236}">
                        <a16:creationId xmlns:a16="http://schemas.microsoft.com/office/drawing/2014/main" id="{BF646E8B-10DE-454E-8983-80EBB6E09BBB}"/>
                      </a:ext>
                    </a:extLst>
                  </p:cNvPr>
                  <p:cNvSpPr/>
                  <p:nvPr/>
                </p:nvSpPr>
                <p:spPr>
                  <a:xfrm>
                    <a:off x="6879589"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5" name="Freeform 324">
                    <a:extLst>
                      <a:ext uri="{FF2B5EF4-FFF2-40B4-BE49-F238E27FC236}">
                        <a16:creationId xmlns:a16="http://schemas.microsoft.com/office/drawing/2014/main" id="{F166F166-B4F2-3D49-8182-329484AC033D}"/>
                      </a:ext>
                    </a:extLst>
                  </p:cNvPr>
                  <p:cNvSpPr/>
                  <p:nvPr/>
                </p:nvSpPr>
                <p:spPr>
                  <a:xfrm>
                    <a:off x="689777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6" name="Freeform 325">
                    <a:extLst>
                      <a:ext uri="{FF2B5EF4-FFF2-40B4-BE49-F238E27FC236}">
                        <a16:creationId xmlns:a16="http://schemas.microsoft.com/office/drawing/2014/main" id="{E7E439DE-2663-704F-AD3F-B4B14047FAC1}"/>
                      </a:ext>
                    </a:extLst>
                  </p:cNvPr>
                  <p:cNvSpPr/>
                  <p:nvPr/>
                </p:nvSpPr>
                <p:spPr>
                  <a:xfrm>
                    <a:off x="6906357"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7" name="Freeform 326">
                    <a:extLst>
                      <a:ext uri="{FF2B5EF4-FFF2-40B4-BE49-F238E27FC236}">
                        <a16:creationId xmlns:a16="http://schemas.microsoft.com/office/drawing/2014/main" id="{AF152CDA-C915-8A49-A3ED-93C9512D37C0}"/>
                      </a:ext>
                    </a:extLst>
                  </p:cNvPr>
                  <p:cNvSpPr/>
                  <p:nvPr/>
                </p:nvSpPr>
                <p:spPr>
                  <a:xfrm>
                    <a:off x="69149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8" name="Freeform 327">
                    <a:extLst>
                      <a:ext uri="{FF2B5EF4-FFF2-40B4-BE49-F238E27FC236}">
                        <a16:creationId xmlns:a16="http://schemas.microsoft.com/office/drawing/2014/main" id="{1DBC69BA-FC0F-CE4B-B639-176C7DBCD9B5}"/>
                      </a:ext>
                    </a:extLst>
                  </p:cNvPr>
                  <p:cNvSpPr/>
                  <p:nvPr/>
                </p:nvSpPr>
                <p:spPr>
                  <a:xfrm>
                    <a:off x="6935355"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29" name="Freeform 328">
                    <a:extLst>
                      <a:ext uri="{FF2B5EF4-FFF2-40B4-BE49-F238E27FC236}">
                        <a16:creationId xmlns:a16="http://schemas.microsoft.com/office/drawing/2014/main" id="{DE1A1526-82FB-3442-85CB-31B1E777EC12}"/>
                      </a:ext>
                    </a:extLst>
                  </p:cNvPr>
                  <p:cNvSpPr/>
                  <p:nvPr/>
                </p:nvSpPr>
                <p:spPr>
                  <a:xfrm>
                    <a:off x="6946336"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0" name="Freeform 329">
                    <a:extLst>
                      <a:ext uri="{FF2B5EF4-FFF2-40B4-BE49-F238E27FC236}">
                        <a16:creationId xmlns:a16="http://schemas.microsoft.com/office/drawing/2014/main" id="{5E7F5B46-2BC9-774A-95FD-ABC7CB6ABA63}"/>
                      </a:ext>
                    </a:extLst>
                  </p:cNvPr>
                  <p:cNvSpPr/>
                  <p:nvPr/>
                </p:nvSpPr>
                <p:spPr>
                  <a:xfrm>
                    <a:off x="6959720" y="4495239"/>
                    <a:ext cx="7892" cy="114619"/>
                  </a:xfrm>
                  <a:custGeom>
                    <a:avLst/>
                    <a:gdLst>
                      <a:gd name="connsiteX0" fmla="*/ 0 w 7892"/>
                      <a:gd name="connsiteY0" fmla="*/ 0 h 114619"/>
                      <a:gd name="connsiteX1" fmla="*/ 7893 w 7892"/>
                      <a:gd name="connsiteY1" fmla="*/ 0 h 114619"/>
                      <a:gd name="connsiteX2" fmla="*/ 7893 w 7892"/>
                      <a:gd name="connsiteY2" fmla="*/ 114620 h 114619"/>
                      <a:gd name="connsiteX3" fmla="*/ 0 w 7892"/>
                      <a:gd name="connsiteY3" fmla="*/ 114620 h 114619"/>
                    </a:gdLst>
                    <a:ahLst/>
                    <a:cxnLst>
                      <a:cxn ang="0">
                        <a:pos x="connsiteX0" y="connsiteY0"/>
                      </a:cxn>
                      <a:cxn ang="0">
                        <a:pos x="connsiteX1" y="connsiteY1"/>
                      </a:cxn>
                      <a:cxn ang="0">
                        <a:pos x="connsiteX2" y="connsiteY2"/>
                      </a:cxn>
                      <a:cxn ang="0">
                        <a:pos x="connsiteX3" y="connsiteY3"/>
                      </a:cxn>
                    </a:cxnLst>
                    <a:rect l="l" t="t" r="r" b="b"/>
                    <a:pathLst>
                      <a:path w="7892" h="114619">
                        <a:moveTo>
                          <a:pt x="0" y="0"/>
                        </a:moveTo>
                        <a:lnTo>
                          <a:pt x="7893" y="0"/>
                        </a:lnTo>
                        <a:lnTo>
                          <a:pt x="7893" y="114620"/>
                        </a:lnTo>
                        <a:lnTo>
                          <a:pt x="0" y="114620"/>
                        </a:lnTo>
                        <a:close/>
                      </a:path>
                    </a:pathLst>
                  </a:custGeom>
                  <a:solidFill>
                    <a:srgbClr val="545057"/>
                  </a:solidFill>
                  <a:ln w="17159" cap="flat">
                    <a:noFill/>
                    <a:prstDash val="solid"/>
                    <a:miter/>
                  </a:ln>
                </p:spPr>
                <p:txBody>
                  <a:bodyPr rtlCol="0" anchor="ctr"/>
                  <a:lstStyle/>
                  <a:p>
                    <a:endParaRPr lang="en-VN"/>
                  </a:p>
                </p:txBody>
              </p:sp>
              <p:sp>
                <p:nvSpPr>
                  <p:cNvPr id="331" name="Freeform 330">
                    <a:extLst>
                      <a:ext uri="{FF2B5EF4-FFF2-40B4-BE49-F238E27FC236}">
                        <a16:creationId xmlns:a16="http://schemas.microsoft.com/office/drawing/2014/main" id="{F0A5F232-EA27-404E-8236-68299F5076D3}"/>
                      </a:ext>
                    </a:extLst>
                  </p:cNvPr>
                  <p:cNvSpPr/>
                  <p:nvPr/>
                </p:nvSpPr>
                <p:spPr>
                  <a:xfrm>
                    <a:off x="6918613" y="4137480"/>
                    <a:ext cx="75851" cy="112904"/>
                  </a:xfrm>
                  <a:custGeom>
                    <a:avLst/>
                    <a:gdLst>
                      <a:gd name="connsiteX0" fmla="*/ 30109 w 75851"/>
                      <a:gd name="connsiteY0" fmla="*/ 46999 h 112904"/>
                      <a:gd name="connsiteX1" fmla="*/ 30109 w 75851"/>
                      <a:gd name="connsiteY1" fmla="*/ 99505 h 112904"/>
                      <a:gd name="connsiteX2" fmla="*/ 254 w 75851"/>
                      <a:gd name="connsiteY2" fmla="*/ 112889 h 112904"/>
                      <a:gd name="connsiteX3" fmla="*/ 74550 w 75851"/>
                      <a:gd name="connsiteY3" fmla="*/ 112889 h 112904"/>
                      <a:gd name="connsiteX4" fmla="*/ 44694 w 75851"/>
                      <a:gd name="connsiteY4" fmla="*/ 99505 h 112904"/>
                      <a:gd name="connsiteX5" fmla="*/ 44694 w 75851"/>
                      <a:gd name="connsiteY5" fmla="*/ 46999 h 112904"/>
                      <a:gd name="connsiteX6" fmla="*/ 75752 w 75851"/>
                      <a:gd name="connsiteY6" fmla="*/ 1357 h 112904"/>
                      <a:gd name="connsiteX7" fmla="*/ 75752 w 75851"/>
                      <a:gd name="connsiteY7" fmla="*/ -16 h 112904"/>
                      <a:gd name="connsiteX8" fmla="*/ 82 w 75851"/>
                      <a:gd name="connsiteY8" fmla="*/ -16 h 112904"/>
                      <a:gd name="connsiteX9" fmla="*/ 82 w 75851"/>
                      <a:gd name="connsiteY9" fmla="*/ 1357 h 112904"/>
                      <a:gd name="connsiteX10" fmla="*/ 30109 w 75851"/>
                      <a:gd name="connsiteY10" fmla="*/ 46999 h 11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851" h="112904">
                        <a:moveTo>
                          <a:pt x="30109" y="46999"/>
                        </a:moveTo>
                        <a:lnTo>
                          <a:pt x="30109" y="99505"/>
                        </a:lnTo>
                        <a:cubicBezTo>
                          <a:pt x="14839" y="100705"/>
                          <a:pt x="2655" y="106196"/>
                          <a:pt x="254" y="112889"/>
                        </a:cubicBezTo>
                        <a:lnTo>
                          <a:pt x="74550" y="112889"/>
                        </a:lnTo>
                        <a:cubicBezTo>
                          <a:pt x="72148" y="106196"/>
                          <a:pt x="60137" y="100705"/>
                          <a:pt x="44694" y="99505"/>
                        </a:cubicBezTo>
                        <a:lnTo>
                          <a:pt x="44694" y="46999"/>
                        </a:lnTo>
                        <a:cubicBezTo>
                          <a:pt x="64231" y="40630"/>
                          <a:pt x="76998" y="21867"/>
                          <a:pt x="75752" y="1357"/>
                        </a:cubicBezTo>
                        <a:cubicBezTo>
                          <a:pt x="75752" y="1357"/>
                          <a:pt x="75752" y="499"/>
                          <a:pt x="75752" y="-16"/>
                        </a:cubicBezTo>
                        <a:lnTo>
                          <a:pt x="82" y="-16"/>
                        </a:lnTo>
                        <a:lnTo>
                          <a:pt x="82" y="1357"/>
                        </a:lnTo>
                        <a:cubicBezTo>
                          <a:pt x="-1243" y="21574"/>
                          <a:pt x="11020" y="40212"/>
                          <a:pt x="30109" y="46999"/>
                        </a:cubicBezTo>
                        <a:close/>
                      </a:path>
                    </a:pathLst>
                  </a:custGeom>
                  <a:solidFill>
                    <a:srgbClr val="722326"/>
                  </a:solidFill>
                  <a:ln w="17159" cap="flat">
                    <a:noFill/>
                    <a:prstDash val="solid"/>
                    <a:miter/>
                  </a:ln>
                </p:spPr>
                <p:txBody>
                  <a:bodyPr rtlCol="0" anchor="ctr"/>
                  <a:lstStyle/>
                  <a:p>
                    <a:endParaRPr lang="en-VN"/>
                  </a:p>
                </p:txBody>
              </p:sp>
              <p:sp>
                <p:nvSpPr>
                  <p:cNvPr id="332" name="Freeform 331">
                    <a:extLst>
                      <a:ext uri="{FF2B5EF4-FFF2-40B4-BE49-F238E27FC236}">
                        <a16:creationId xmlns:a16="http://schemas.microsoft.com/office/drawing/2014/main" id="{B5263A48-BCD6-6B4B-A2B5-CD8AFAA1B2BB}"/>
                      </a:ext>
                    </a:extLst>
                  </p:cNvPr>
                  <p:cNvSpPr/>
                  <p:nvPr/>
                </p:nvSpPr>
                <p:spPr>
                  <a:xfrm>
                    <a:off x="6812499" y="4142971"/>
                    <a:ext cx="98319" cy="126459"/>
                  </a:xfrm>
                  <a:custGeom>
                    <a:avLst/>
                    <a:gdLst>
                      <a:gd name="connsiteX0" fmla="*/ 21261 w 98319"/>
                      <a:gd name="connsiteY0" fmla="*/ 43910 h 126459"/>
                      <a:gd name="connsiteX1" fmla="*/ 29841 w 98319"/>
                      <a:gd name="connsiteY1" fmla="*/ 41680 h 126459"/>
                      <a:gd name="connsiteX2" fmla="*/ 45455 w 98319"/>
                      <a:gd name="connsiteY2" fmla="*/ 43396 h 126459"/>
                      <a:gd name="connsiteX3" fmla="*/ 45455 w 98319"/>
                      <a:gd name="connsiteY3" fmla="*/ 100191 h 126459"/>
                      <a:gd name="connsiteX4" fmla="*/ 41337 w 98319"/>
                      <a:gd name="connsiteY4" fmla="*/ 113232 h 126459"/>
                      <a:gd name="connsiteX5" fmla="*/ 25722 w 98319"/>
                      <a:gd name="connsiteY5" fmla="*/ 116835 h 126459"/>
                      <a:gd name="connsiteX6" fmla="*/ 20575 w 98319"/>
                      <a:gd name="connsiteY6" fmla="*/ 110829 h 126459"/>
                      <a:gd name="connsiteX7" fmla="*/ 19374 w 98319"/>
                      <a:gd name="connsiteY7" fmla="*/ 103451 h 126459"/>
                      <a:gd name="connsiteX8" fmla="*/ 11824 w 98319"/>
                      <a:gd name="connsiteY8" fmla="*/ 104995 h 126459"/>
                      <a:gd name="connsiteX9" fmla="*/ 13711 w 98319"/>
                      <a:gd name="connsiteY9" fmla="*/ 119065 h 126459"/>
                      <a:gd name="connsiteX10" fmla="*/ 23492 w 98319"/>
                      <a:gd name="connsiteY10" fmla="*/ 125242 h 126459"/>
                      <a:gd name="connsiteX11" fmla="*/ 29841 w 98319"/>
                      <a:gd name="connsiteY11" fmla="*/ 126444 h 126459"/>
                      <a:gd name="connsiteX12" fmla="*/ 50431 w 98319"/>
                      <a:gd name="connsiteY12" fmla="*/ 116835 h 126459"/>
                      <a:gd name="connsiteX13" fmla="*/ 55236 w 98319"/>
                      <a:gd name="connsiteY13" fmla="*/ 89209 h 126459"/>
                      <a:gd name="connsiteX14" fmla="*/ 55235 w 98319"/>
                      <a:gd name="connsiteY14" fmla="*/ 43910 h 126459"/>
                      <a:gd name="connsiteX15" fmla="*/ 66903 w 98319"/>
                      <a:gd name="connsiteY15" fmla="*/ 41680 h 126459"/>
                      <a:gd name="connsiteX16" fmla="*/ 79429 w 98319"/>
                      <a:gd name="connsiteY16" fmla="*/ 43910 h 126459"/>
                      <a:gd name="connsiteX17" fmla="*/ 89552 w 98319"/>
                      <a:gd name="connsiteY17" fmla="*/ 41165 h 126459"/>
                      <a:gd name="connsiteX18" fmla="*/ 98304 w 98319"/>
                      <a:gd name="connsiteY18" fmla="*/ 43910 h 126459"/>
                      <a:gd name="connsiteX19" fmla="*/ 55922 w 98319"/>
                      <a:gd name="connsiteY19" fmla="*/ 4274 h 126459"/>
                      <a:gd name="connsiteX20" fmla="*/ 49229 w 98319"/>
                      <a:gd name="connsiteY20" fmla="*/ -16 h 126459"/>
                      <a:gd name="connsiteX21" fmla="*/ 42366 w 98319"/>
                      <a:gd name="connsiteY21" fmla="*/ 4274 h 126459"/>
                      <a:gd name="connsiteX22" fmla="*/ -16 w 98319"/>
                      <a:gd name="connsiteY22" fmla="*/ 43910 h 126459"/>
                      <a:gd name="connsiteX23" fmla="*/ 21261 w 98319"/>
                      <a:gd name="connsiteY23" fmla="*/ 43910 h 1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8319" h="126459">
                        <a:moveTo>
                          <a:pt x="21261" y="43910"/>
                        </a:moveTo>
                        <a:cubicBezTo>
                          <a:pt x="23976" y="42692"/>
                          <a:pt x="26876" y="41938"/>
                          <a:pt x="29841" y="41680"/>
                        </a:cubicBezTo>
                        <a:cubicBezTo>
                          <a:pt x="35107" y="41236"/>
                          <a:pt x="40410" y="41818"/>
                          <a:pt x="45455" y="43396"/>
                        </a:cubicBezTo>
                        <a:cubicBezTo>
                          <a:pt x="45455" y="64501"/>
                          <a:pt x="45455" y="94872"/>
                          <a:pt x="45455" y="100191"/>
                        </a:cubicBezTo>
                        <a:cubicBezTo>
                          <a:pt x="45493" y="104863"/>
                          <a:pt x="44051" y="109428"/>
                          <a:pt x="41337" y="113232"/>
                        </a:cubicBezTo>
                        <a:cubicBezTo>
                          <a:pt x="37506" y="117760"/>
                          <a:pt x="31150" y="119227"/>
                          <a:pt x="25722" y="116835"/>
                        </a:cubicBezTo>
                        <a:cubicBezTo>
                          <a:pt x="23350" y="115505"/>
                          <a:pt x="21526" y="113377"/>
                          <a:pt x="20575" y="110829"/>
                        </a:cubicBezTo>
                        <a:cubicBezTo>
                          <a:pt x="19829" y="108439"/>
                          <a:pt x="19425" y="105954"/>
                          <a:pt x="19374" y="103451"/>
                        </a:cubicBezTo>
                        <a:cubicBezTo>
                          <a:pt x="16754" y="103082"/>
                          <a:pt x="14088" y="103627"/>
                          <a:pt x="11824" y="104995"/>
                        </a:cubicBezTo>
                        <a:cubicBezTo>
                          <a:pt x="6162" y="108770"/>
                          <a:pt x="9765" y="115462"/>
                          <a:pt x="13711" y="119065"/>
                        </a:cubicBezTo>
                        <a:cubicBezTo>
                          <a:pt x="16416" y="121896"/>
                          <a:pt x="19774" y="124017"/>
                          <a:pt x="23492" y="125242"/>
                        </a:cubicBezTo>
                        <a:cubicBezTo>
                          <a:pt x="25513" y="126041"/>
                          <a:pt x="27668" y="126449"/>
                          <a:pt x="29841" y="126444"/>
                        </a:cubicBezTo>
                        <a:cubicBezTo>
                          <a:pt x="37770" y="126364"/>
                          <a:pt x="45277" y="122861"/>
                          <a:pt x="50431" y="116835"/>
                        </a:cubicBezTo>
                        <a:cubicBezTo>
                          <a:pt x="54972" y="108386"/>
                          <a:pt x="56657" y="98695"/>
                          <a:pt x="55236" y="89209"/>
                        </a:cubicBezTo>
                        <a:lnTo>
                          <a:pt x="55235" y="43910"/>
                        </a:lnTo>
                        <a:cubicBezTo>
                          <a:pt x="58965" y="42494"/>
                          <a:pt x="62914" y="41739"/>
                          <a:pt x="66903" y="41680"/>
                        </a:cubicBezTo>
                        <a:cubicBezTo>
                          <a:pt x="71187" y="41561"/>
                          <a:pt x="75449" y="42320"/>
                          <a:pt x="79429" y="43910"/>
                        </a:cubicBezTo>
                        <a:cubicBezTo>
                          <a:pt x="82487" y="42082"/>
                          <a:pt x="85990" y="41132"/>
                          <a:pt x="89552" y="41165"/>
                        </a:cubicBezTo>
                        <a:cubicBezTo>
                          <a:pt x="92664" y="41269"/>
                          <a:pt x="95690" y="42218"/>
                          <a:pt x="98304" y="43910"/>
                        </a:cubicBezTo>
                        <a:cubicBezTo>
                          <a:pt x="93949" y="23082"/>
                          <a:pt x="76995" y="7225"/>
                          <a:pt x="55922" y="4274"/>
                        </a:cubicBezTo>
                        <a:cubicBezTo>
                          <a:pt x="54718" y="1662"/>
                          <a:pt x="52106" y="-12"/>
                          <a:pt x="49229" y="-16"/>
                        </a:cubicBezTo>
                        <a:cubicBezTo>
                          <a:pt x="46315" y="5"/>
                          <a:pt x="43661" y="1663"/>
                          <a:pt x="42366" y="4274"/>
                        </a:cubicBezTo>
                        <a:cubicBezTo>
                          <a:pt x="20954" y="6499"/>
                          <a:pt x="3636" y="22695"/>
                          <a:pt x="-16" y="43910"/>
                        </a:cubicBezTo>
                        <a:cubicBezTo>
                          <a:pt x="6603" y="40246"/>
                          <a:pt x="14642" y="40246"/>
                          <a:pt x="21261" y="43910"/>
                        </a:cubicBezTo>
                        <a:close/>
                      </a:path>
                    </a:pathLst>
                  </a:custGeom>
                  <a:solidFill>
                    <a:srgbClr val="722326"/>
                  </a:solidFill>
                  <a:ln w="17159" cap="flat">
                    <a:noFill/>
                    <a:prstDash val="solid"/>
                    <a:miter/>
                  </a:ln>
                </p:spPr>
                <p:txBody>
                  <a:bodyPr rtlCol="0" anchor="ctr"/>
                  <a:lstStyle/>
                  <a:p>
                    <a:endParaRPr lang="en-VN"/>
                  </a:p>
                </p:txBody>
              </p:sp>
              <p:sp>
                <p:nvSpPr>
                  <p:cNvPr id="333" name="Freeform 332">
                    <a:extLst>
                      <a:ext uri="{FF2B5EF4-FFF2-40B4-BE49-F238E27FC236}">
                        <a16:creationId xmlns:a16="http://schemas.microsoft.com/office/drawing/2014/main" id="{BFB84214-0C9A-1344-BD4B-C5FBD3ACC69C}"/>
                      </a:ext>
                    </a:extLst>
                  </p:cNvPr>
                  <p:cNvSpPr/>
                  <p:nvPr/>
                </p:nvSpPr>
                <p:spPr>
                  <a:xfrm>
                    <a:off x="6839781" y="4136108"/>
                    <a:ext cx="9608" cy="8235"/>
                  </a:xfrm>
                  <a:custGeom>
                    <a:avLst/>
                    <a:gdLst>
                      <a:gd name="connsiteX0" fmla="*/ 4102 w 9608"/>
                      <a:gd name="connsiteY0" fmla="*/ 8220 h 8235"/>
                      <a:gd name="connsiteX1" fmla="*/ 5475 w 9608"/>
                      <a:gd name="connsiteY1" fmla="*/ 8220 h 8235"/>
                      <a:gd name="connsiteX2" fmla="*/ 9592 w 9608"/>
                      <a:gd name="connsiteY2" fmla="*/ 4102 h 8235"/>
                      <a:gd name="connsiteX3" fmla="*/ 5475 w 9608"/>
                      <a:gd name="connsiteY3" fmla="*/ -16 h 8235"/>
                      <a:gd name="connsiteX4" fmla="*/ 4102 w 9608"/>
                      <a:gd name="connsiteY4" fmla="*/ -16 h 8235"/>
                      <a:gd name="connsiteX5" fmla="*/ -16 w 9608"/>
                      <a:gd name="connsiteY5" fmla="*/ 4102 h 8235"/>
                      <a:gd name="connsiteX6" fmla="*/ 4102 w 9608"/>
                      <a:gd name="connsiteY6" fmla="*/ 8220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08" h="8235">
                        <a:moveTo>
                          <a:pt x="4102" y="8220"/>
                        </a:moveTo>
                        <a:lnTo>
                          <a:pt x="5475" y="8220"/>
                        </a:lnTo>
                        <a:cubicBezTo>
                          <a:pt x="7749" y="8220"/>
                          <a:pt x="9592" y="6376"/>
                          <a:pt x="9592" y="4102"/>
                        </a:cubicBezTo>
                        <a:cubicBezTo>
                          <a:pt x="9592" y="1828"/>
                          <a:pt x="7749" y="-16"/>
                          <a:pt x="5475" y="-16"/>
                        </a:cubicBezTo>
                        <a:lnTo>
                          <a:pt x="4102" y="-16"/>
                        </a:ln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4" name="Freeform 333">
                    <a:extLst>
                      <a:ext uri="{FF2B5EF4-FFF2-40B4-BE49-F238E27FC236}">
                        <a16:creationId xmlns:a16="http://schemas.microsoft.com/office/drawing/2014/main" id="{924640CD-8C5C-A147-A1F3-5C638CFCCC99}"/>
                      </a:ext>
                    </a:extLst>
                  </p:cNvPr>
                  <p:cNvSpPr/>
                  <p:nvPr/>
                </p:nvSpPr>
                <p:spPr>
                  <a:xfrm>
                    <a:off x="6855567" y="412375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5" name="Freeform 334">
                    <a:extLst>
                      <a:ext uri="{FF2B5EF4-FFF2-40B4-BE49-F238E27FC236}">
                        <a16:creationId xmlns:a16="http://schemas.microsoft.com/office/drawing/2014/main" id="{6D4893B3-4331-134D-BC86-821A04CEAE52}"/>
                      </a:ext>
                    </a:extLst>
                  </p:cNvPr>
                  <p:cNvSpPr/>
                  <p:nvPr/>
                </p:nvSpPr>
                <p:spPr>
                  <a:xfrm>
                    <a:off x="6869294" y="4135422"/>
                    <a:ext cx="8236" cy="8235"/>
                  </a:xfrm>
                  <a:custGeom>
                    <a:avLst/>
                    <a:gdLst>
                      <a:gd name="connsiteX0" fmla="*/ 8221 w 8236"/>
                      <a:gd name="connsiteY0" fmla="*/ 4102 h 8235"/>
                      <a:gd name="connsiteX1" fmla="*/ 8221 w 8236"/>
                      <a:gd name="connsiteY1" fmla="*/ 4102 h 8235"/>
                      <a:gd name="connsiteX2" fmla="*/ 4103 w 8236"/>
                      <a:gd name="connsiteY2" fmla="*/ -16 h 8235"/>
                      <a:gd name="connsiteX3" fmla="*/ -15 w 8236"/>
                      <a:gd name="connsiteY3" fmla="*/ 4102 h 8235"/>
                      <a:gd name="connsiteX4" fmla="*/ -16 w 8236"/>
                      <a:gd name="connsiteY4" fmla="*/ 4102 h 8235"/>
                      <a:gd name="connsiteX5" fmla="*/ 4102 w 8236"/>
                      <a:gd name="connsiteY5" fmla="*/ 8220 h 8235"/>
                      <a:gd name="connsiteX6" fmla="*/ 8220 w 8236"/>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6" h="8235">
                        <a:moveTo>
                          <a:pt x="8221" y="4102"/>
                        </a:moveTo>
                        <a:lnTo>
                          <a:pt x="8221" y="4102"/>
                        </a:lnTo>
                        <a:cubicBezTo>
                          <a:pt x="8221" y="1828"/>
                          <a:pt x="6377" y="-16"/>
                          <a:pt x="4103" y="-16"/>
                        </a:cubicBezTo>
                        <a:cubicBezTo>
                          <a:pt x="1828" y="-16"/>
                          <a:pt x="-15" y="1828"/>
                          <a:pt x="-15"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6" name="Freeform 335">
                    <a:extLst>
                      <a:ext uri="{FF2B5EF4-FFF2-40B4-BE49-F238E27FC236}">
                        <a16:creationId xmlns:a16="http://schemas.microsoft.com/office/drawing/2014/main" id="{172B2DF1-74BB-BC4F-A689-D226BBB06D6E}"/>
                      </a:ext>
                    </a:extLst>
                  </p:cNvPr>
                  <p:cNvSpPr/>
                  <p:nvPr/>
                </p:nvSpPr>
                <p:spPr>
                  <a:xfrm>
                    <a:off x="6878217" y="4119636"/>
                    <a:ext cx="8235" cy="8235"/>
                  </a:xfrm>
                  <a:custGeom>
                    <a:avLst/>
                    <a:gdLst>
                      <a:gd name="connsiteX0" fmla="*/ 8220 w 8235"/>
                      <a:gd name="connsiteY0" fmla="*/ 4102 h 8235"/>
                      <a:gd name="connsiteX1" fmla="*/ 8220 w 8235"/>
                      <a:gd name="connsiteY1" fmla="*/ 4102 h 8235"/>
                      <a:gd name="connsiteX2" fmla="*/ 4102 w 8235"/>
                      <a:gd name="connsiteY2" fmla="*/ -16 h 8235"/>
                      <a:gd name="connsiteX3" fmla="*/ -16 w 8235"/>
                      <a:gd name="connsiteY3" fmla="*/ 4102 h 8235"/>
                      <a:gd name="connsiteX4" fmla="*/ -16 w 8235"/>
                      <a:gd name="connsiteY4" fmla="*/ 4102 h 8235"/>
                      <a:gd name="connsiteX5" fmla="*/ 4102 w 8235"/>
                      <a:gd name="connsiteY5" fmla="*/ 8220 h 8235"/>
                      <a:gd name="connsiteX6" fmla="*/ 8220 w 8235"/>
                      <a:gd name="connsiteY6" fmla="*/ 4102 h 8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35" h="8235">
                        <a:moveTo>
                          <a:pt x="8220" y="4102"/>
                        </a:moveTo>
                        <a:lnTo>
                          <a:pt x="8220" y="4102"/>
                        </a:lnTo>
                        <a:cubicBezTo>
                          <a:pt x="8220" y="1828"/>
                          <a:pt x="6376" y="-16"/>
                          <a:pt x="4102" y="-16"/>
                        </a:cubicBezTo>
                        <a:cubicBezTo>
                          <a:pt x="1828" y="-16"/>
                          <a:pt x="-16" y="1828"/>
                          <a:pt x="-16" y="4102"/>
                        </a:cubicBezTo>
                        <a:lnTo>
                          <a:pt x="-16" y="4102"/>
                        </a:lnTo>
                        <a:cubicBezTo>
                          <a:pt x="-16" y="6376"/>
                          <a:pt x="1828" y="8220"/>
                          <a:pt x="4102" y="8220"/>
                        </a:cubicBezTo>
                        <a:cubicBezTo>
                          <a:pt x="6376" y="8220"/>
                          <a:pt x="8220" y="6376"/>
                          <a:pt x="8220" y="4102"/>
                        </a:cubicBezTo>
                        <a:close/>
                      </a:path>
                    </a:pathLst>
                  </a:custGeom>
                  <a:solidFill>
                    <a:srgbClr val="FF6665"/>
                  </a:solidFill>
                  <a:ln w="17159" cap="flat">
                    <a:noFill/>
                    <a:prstDash val="solid"/>
                    <a:miter/>
                  </a:ln>
                </p:spPr>
                <p:txBody>
                  <a:bodyPr rtlCol="0" anchor="ctr"/>
                  <a:lstStyle/>
                  <a:p>
                    <a:endParaRPr lang="en-VN"/>
                  </a:p>
                </p:txBody>
              </p:sp>
              <p:sp>
                <p:nvSpPr>
                  <p:cNvPr id="337" name="Freeform 336">
                    <a:extLst>
                      <a:ext uri="{FF2B5EF4-FFF2-40B4-BE49-F238E27FC236}">
                        <a16:creationId xmlns:a16="http://schemas.microsoft.com/office/drawing/2014/main" id="{1D538189-9F1B-B64B-AE29-BDE7A74A01F3}"/>
                      </a:ext>
                    </a:extLst>
                  </p:cNvPr>
                  <p:cNvSpPr/>
                  <p:nvPr/>
                </p:nvSpPr>
                <p:spPr>
                  <a:xfrm>
                    <a:off x="6895375" y="4131304"/>
                    <a:ext cx="8235" cy="8235"/>
                  </a:xfrm>
                  <a:custGeom>
                    <a:avLst/>
                    <a:gdLst>
                      <a:gd name="connsiteX0" fmla="*/ 4102 w 8235"/>
                      <a:gd name="connsiteY0" fmla="*/ 8220 h 8235"/>
                      <a:gd name="connsiteX1" fmla="*/ 8220 w 8235"/>
                      <a:gd name="connsiteY1" fmla="*/ 4102 h 8235"/>
                      <a:gd name="connsiteX2" fmla="*/ 4102 w 8235"/>
                      <a:gd name="connsiteY2" fmla="*/ -16 h 8235"/>
                      <a:gd name="connsiteX3" fmla="*/ -16 w 8235"/>
                      <a:gd name="connsiteY3" fmla="*/ 4102 h 8235"/>
                      <a:gd name="connsiteX4" fmla="*/ 4102 w 8235"/>
                      <a:gd name="connsiteY4" fmla="*/ 8220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5" h="8235">
                        <a:moveTo>
                          <a:pt x="4102" y="8220"/>
                        </a:moveTo>
                        <a:cubicBezTo>
                          <a:pt x="6376" y="8220"/>
                          <a:pt x="8220" y="6376"/>
                          <a:pt x="8220" y="4102"/>
                        </a:cubicBezTo>
                        <a:cubicBezTo>
                          <a:pt x="8220" y="1828"/>
                          <a:pt x="6376" y="-16"/>
                          <a:pt x="4102" y="-16"/>
                        </a:cubicBezTo>
                        <a:cubicBezTo>
                          <a:pt x="1828" y="-16"/>
                          <a:pt x="-16" y="1828"/>
                          <a:pt x="-16" y="4102"/>
                        </a:cubicBezTo>
                        <a:cubicBezTo>
                          <a:pt x="-16" y="6376"/>
                          <a:pt x="1828" y="8220"/>
                          <a:pt x="4102" y="8220"/>
                        </a:cubicBezTo>
                        <a:close/>
                      </a:path>
                    </a:pathLst>
                  </a:custGeom>
                  <a:solidFill>
                    <a:srgbClr val="FF6665"/>
                  </a:solidFill>
                  <a:ln w="17159" cap="flat">
                    <a:noFill/>
                    <a:prstDash val="solid"/>
                    <a:miter/>
                  </a:ln>
                </p:spPr>
                <p:txBody>
                  <a:bodyPr rtlCol="0" anchor="ctr"/>
                  <a:lstStyle/>
                  <a:p>
                    <a:endParaRPr lang="en-VN"/>
                  </a:p>
                </p:txBody>
              </p:sp>
              <p:sp>
                <p:nvSpPr>
                  <p:cNvPr id="338" name="Freeform 337">
                    <a:extLst>
                      <a:ext uri="{FF2B5EF4-FFF2-40B4-BE49-F238E27FC236}">
                        <a16:creationId xmlns:a16="http://schemas.microsoft.com/office/drawing/2014/main" id="{9E5E1AED-D122-FB4F-9A08-74232A425F68}"/>
                      </a:ext>
                    </a:extLst>
                  </p:cNvPr>
                  <p:cNvSpPr/>
                  <p:nvPr/>
                </p:nvSpPr>
                <p:spPr>
                  <a:xfrm>
                    <a:off x="6745906"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8999 w 49706"/>
                      <a:gd name="connsiteY9" fmla="*/ 16628 h 110706"/>
                      <a:gd name="connsiteX10" fmla="*/ 41011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248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0"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8999" y="16628"/>
                        </a:lnTo>
                        <a:lnTo>
                          <a:pt x="41011" y="30012"/>
                        </a:lnTo>
                        <a:cubicBezTo>
                          <a:pt x="43003" y="31471"/>
                          <a:pt x="45710" y="31471"/>
                          <a:pt x="47703" y="30012"/>
                        </a:cubicBezTo>
                        <a:cubicBezTo>
                          <a:pt x="49422" y="29214"/>
                          <a:pt x="50169" y="27174"/>
                          <a:pt x="49371" y="25454"/>
                        </a:cubicBezTo>
                        <a:cubicBezTo>
                          <a:pt x="49211" y="25110"/>
                          <a:pt x="48995" y="24794"/>
                          <a:pt x="48732" y="24521"/>
                        </a:cubicBezTo>
                        <a:lnTo>
                          <a:pt x="28142" y="1700"/>
                        </a:lnTo>
                        <a:cubicBezTo>
                          <a:pt x="27093" y="646"/>
                          <a:pt x="25681" y="32"/>
                          <a:pt x="24195" y="-16"/>
                        </a:cubicBezTo>
                        <a:cubicBezTo>
                          <a:pt x="22675" y="40"/>
                          <a:pt x="21246" y="723"/>
                          <a:pt x="20248"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39" name="Freeform 338">
                    <a:extLst>
                      <a:ext uri="{FF2B5EF4-FFF2-40B4-BE49-F238E27FC236}">
                        <a16:creationId xmlns:a16="http://schemas.microsoft.com/office/drawing/2014/main" id="{F2A95038-95BE-7A46-9717-A74E48FCC273}"/>
                      </a:ext>
                    </a:extLst>
                  </p:cNvPr>
                  <p:cNvSpPr/>
                  <p:nvPr/>
                </p:nvSpPr>
                <p:spPr>
                  <a:xfrm>
                    <a:off x="6687223" y="4138167"/>
                    <a:ext cx="49706" cy="110706"/>
                  </a:xfrm>
                  <a:custGeom>
                    <a:avLst/>
                    <a:gdLst>
                      <a:gd name="connsiteX0" fmla="*/ 3433 w 49706"/>
                      <a:gd name="connsiteY0" fmla="*/ 31556 h 110706"/>
                      <a:gd name="connsiteX1" fmla="*/ 6007 w 49706"/>
                      <a:gd name="connsiteY1" fmla="*/ 31556 h 110706"/>
                      <a:gd name="connsiteX2" fmla="*/ 10125 w 49706"/>
                      <a:gd name="connsiteY2" fmla="*/ 29840 h 110706"/>
                      <a:gd name="connsiteX3" fmla="*/ 19562 w 49706"/>
                      <a:gd name="connsiteY3" fmla="*/ 17829 h 110706"/>
                      <a:gd name="connsiteX4" fmla="*/ 19562 w 49706"/>
                      <a:gd name="connsiteY4" fmla="*/ 106711 h 110706"/>
                      <a:gd name="connsiteX5" fmla="*/ 24152 w 49706"/>
                      <a:gd name="connsiteY5" fmla="*/ 110679 h 110706"/>
                      <a:gd name="connsiteX6" fmla="*/ 24367 w 49706"/>
                      <a:gd name="connsiteY6" fmla="*/ 110658 h 110706"/>
                      <a:gd name="connsiteX7" fmla="*/ 28997 w 49706"/>
                      <a:gd name="connsiteY7" fmla="*/ 106739 h 110706"/>
                      <a:gd name="connsiteX8" fmla="*/ 28999 w 49706"/>
                      <a:gd name="connsiteY8" fmla="*/ 106712 h 110706"/>
                      <a:gd name="connsiteX9" fmla="*/ 29000 w 49706"/>
                      <a:gd name="connsiteY9" fmla="*/ 16628 h 110706"/>
                      <a:gd name="connsiteX10" fmla="*/ 41182 w 49706"/>
                      <a:gd name="connsiteY10" fmla="*/ 30012 h 110706"/>
                      <a:gd name="connsiteX11" fmla="*/ 47703 w 49706"/>
                      <a:gd name="connsiteY11" fmla="*/ 30012 h 110706"/>
                      <a:gd name="connsiteX12" fmla="*/ 49371 w 49706"/>
                      <a:gd name="connsiteY12" fmla="*/ 25454 h 110706"/>
                      <a:gd name="connsiteX13" fmla="*/ 48732 w 49706"/>
                      <a:gd name="connsiteY13" fmla="*/ 24521 h 110706"/>
                      <a:gd name="connsiteX14" fmla="*/ 28142 w 49706"/>
                      <a:gd name="connsiteY14" fmla="*/ 1700 h 110706"/>
                      <a:gd name="connsiteX15" fmla="*/ 24195 w 49706"/>
                      <a:gd name="connsiteY15" fmla="*/ -16 h 110706"/>
                      <a:gd name="connsiteX16" fmla="*/ 20420 w 49706"/>
                      <a:gd name="connsiteY16" fmla="*/ 1871 h 110706"/>
                      <a:gd name="connsiteX17" fmla="*/ 2061 w 49706"/>
                      <a:gd name="connsiteY17" fmla="*/ 24693 h 110706"/>
                      <a:gd name="connsiteX18" fmla="*/ 325 w 49706"/>
                      <a:gd name="connsiteY18" fmla="*/ 29484 h 110706"/>
                      <a:gd name="connsiteX19" fmla="*/ 3433 w 49706"/>
                      <a:gd name="connsiteY19" fmla="*/ 31557 h 110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706" h="110706">
                        <a:moveTo>
                          <a:pt x="3433" y="31556"/>
                        </a:moveTo>
                        <a:lnTo>
                          <a:pt x="6007" y="31556"/>
                        </a:lnTo>
                        <a:cubicBezTo>
                          <a:pt x="7565" y="31615"/>
                          <a:pt x="9071" y="30988"/>
                          <a:pt x="10125" y="29840"/>
                        </a:cubicBezTo>
                        <a:lnTo>
                          <a:pt x="19562" y="17829"/>
                        </a:lnTo>
                        <a:lnTo>
                          <a:pt x="19562" y="106711"/>
                        </a:lnTo>
                        <a:cubicBezTo>
                          <a:pt x="19734" y="109074"/>
                          <a:pt x="21789" y="110851"/>
                          <a:pt x="24152" y="110679"/>
                        </a:cubicBezTo>
                        <a:cubicBezTo>
                          <a:pt x="24223" y="110674"/>
                          <a:pt x="24295" y="110667"/>
                          <a:pt x="24367" y="110658"/>
                        </a:cubicBezTo>
                        <a:cubicBezTo>
                          <a:pt x="26728" y="110854"/>
                          <a:pt x="28801" y="109099"/>
                          <a:pt x="28997" y="106739"/>
                        </a:cubicBezTo>
                        <a:cubicBezTo>
                          <a:pt x="28998" y="106730"/>
                          <a:pt x="28999" y="106721"/>
                          <a:pt x="28999" y="106712"/>
                        </a:cubicBezTo>
                        <a:lnTo>
                          <a:pt x="29000" y="16628"/>
                        </a:lnTo>
                        <a:lnTo>
                          <a:pt x="41182" y="30012"/>
                        </a:lnTo>
                        <a:cubicBezTo>
                          <a:pt x="43120" y="31442"/>
                          <a:pt x="45765" y="31442"/>
                          <a:pt x="47703" y="30012"/>
                        </a:cubicBezTo>
                        <a:cubicBezTo>
                          <a:pt x="49422" y="29214"/>
                          <a:pt x="50169" y="27174"/>
                          <a:pt x="49371" y="25454"/>
                        </a:cubicBezTo>
                        <a:cubicBezTo>
                          <a:pt x="49211" y="25110"/>
                          <a:pt x="48995" y="24794"/>
                          <a:pt x="48732" y="24521"/>
                        </a:cubicBezTo>
                        <a:lnTo>
                          <a:pt x="28142" y="1700"/>
                        </a:lnTo>
                        <a:cubicBezTo>
                          <a:pt x="27103" y="631"/>
                          <a:pt x="25685" y="15"/>
                          <a:pt x="24195" y="-16"/>
                        </a:cubicBezTo>
                        <a:cubicBezTo>
                          <a:pt x="22713" y="-3"/>
                          <a:pt x="21320" y="694"/>
                          <a:pt x="20420" y="1871"/>
                        </a:cubicBezTo>
                        <a:lnTo>
                          <a:pt x="2061" y="24693"/>
                        </a:lnTo>
                        <a:cubicBezTo>
                          <a:pt x="258" y="25536"/>
                          <a:pt x="-519" y="27682"/>
                          <a:pt x="325" y="29484"/>
                        </a:cubicBezTo>
                        <a:cubicBezTo>
                          <a:pt x="894" y="30700"/>
                          <a:pt x="2092" y="31498"/>
                          <a:pt x="3433" y="31557"/>
                        </a:cubicBezTo>
                        <a:close/>
                      </a:path>
                    </a:pathLst>
                  </a:custGeom>
                  <a:solidFill>
                    <a:srgbClr val="722326"/>
                  </a:solidFill>
                  <a:ln w="17159" cap="flat">
                    <a:noFill/>
                    <a:prstDash val="solid"/>
                    <a:miter/>
                  </a:ln>
                </p:spPr>
                <p:txBody>
                  <a:bodyPr rtlCol="0" anchor="ctr"/>
                  <a:lstStyle/>
                  <a:p>
                    <a:endParaRPr lang="en-VN"/>
                  </a:p>
                </p:txBody>
              </p:sp>
              <p:sp>
                <p:nvSpPr>
                  <p:cNvPr id="340" name="Freeform 339">
                    <a:extLst>
                      <a:ext uri="{FF2B5EF4-FFF2-40B4-BE49-F238E27FC236}">
                        <a16:creationId xmlns:a16="http://schemas.microsoft.com/office/drawing/2014/main" id="{031C3862-0B53-6147-B093-5A851B4C1C2E}"/>
                      </a:ext>
                    </a:extLst>
                  </p:cNvPr>
                  <p:cNvSpPr/>
                  <p:nvPr/>
                </p:nvSpPr>
                <p:spPr>
                  <a:xfrm>
                    <a:off x="6694447" y="4253130"/>
                    <a:ext cx="95402" cy="9609"/>
                  </a:xfrm>
                  <a:custGeom>
                    <a:avLst/>
                    <a:gdLst>
                      <a:gd name="connsiteX0" fmla="*/ 90582 w 95402"/>
                      <a:gd name="connsiteY0" fmla="*/ -16 h 9609"/>
                      <a:gd name="connsiteX1" fmla="*/ 4789 w 95402"/>
                      <a:gd name="connsiteY1" fmla="*/ -16 h 9609"/>
                      <a:gd name="connsiteX2" fmla="*/ -16 w 95402"/>
                      <a:gd name="connsiteY2" fmla="*/ 4789 h 9609"/>
                      <a:gd name="connsiteX3" fmla="*/ 4789 w 95402"/>
                      <a:gd name="connsiteY3" fmla="*/ 9593 h 9609"/>
                      <a:gd name="connsiteX4" fmla="*/ 90582 w 95402"/>
                      <a:gd name="connsiteY4" fmla="*/ 9594 h 9609"/>
                      <a:gd name="connsiteX5" fmla="*/ 95386 w 95402"/>
                      <a:gd name="connsiteY5" fmla="*/ 4789 h 9609"/>
                      <a:gd name="connsiteX6" fmla="*/ 90582 w 95402"/>
                      <a:gd name="connsiteY6" fmla="*/ -15 h 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2" h="9609">
                        <a:moveTo>
                          <a:pt x="90582" y="-16"/>
                        </a:moveTo>
                        <a:lnTo>
                          <a:pt x="4789" y="-16"/>
                        </a:lnTo>
                        <a:cubicBezTo>
                          <a:pt x="2135" y="-16"/>
                          <a:pt x="-16" y="2135"/>
                          <a:pt x="-16" y="4789"/>
                        </a:cubicBezTo>
                        <a:cubicBezTo>
                          <a:pt x="-16" y="7442"/>
                          <a:pt x="2135" y="9593"/>
                          <a:pt x="4789" y="9593"/>
                        </a:cubicBezTo>
                        <a:lnTo>
                          <a:pt x="90582" y="9594"/>
                        </a:lnTo>
                        <a:cubicBezTo>
                          <a:pt x="93235" y="9594"/>
                          <a:pt x="95386" y="7442"/>
                          <a:pt x="95386" y="4789"/>
                        </a:cubicBezTo>
                        <a:cubicBezTo>
                          <a:pt x="95386" y="2136"/>
                          <a:pt x="93235" y="-15"/>
                          <a:pt x="90582" y="-15"/>
                        </a:cubicBezTo>
                        <a:close/>
                      </a:path>
                    </a:pathLst>
                  </a:custGeom>
                  <a:solidFill>
                    <a:srgbClr val="722326"/>
                  </a:solidFill>
                  <a:ln w="17159" cap="flat">
                    <a:noFill/>
                    <a:prstDash val="solid"/>
                    <a:miter/>
                  </a:ln>
                </p:spPr>
                <p:txBody>
                  <a:bodyPr rtlCol="0" anchor="ctr"/>
                  <a:lstStyle/>
                  <a:p>
                    <a:endParaRPr lang="en-VN"/>
                  </a:p>
                </p:txBody>
              </p:sp>
              <p:sp>
                <p:nvSpPr>
                  <p:cNvPr id="341" name="Freeform 340">
                    <a:extLst>
                      <a:ext uri="{FF2B5EF4-FFF2-40B4-BE49-F238E27FC236}">
                        <a16:creationId xmlns:a16="http://schemas.microsoft.com/office/drawing/2014/main" id="{716D9E5A-0294-C049-B54A-F28F00514950}"/>
                      </a:ext>
                    </a:extLst>
                  </p:cNvPr>
                  <p:cNvSpPr/>
                  <p:nvPr/>
                </p:nvSpPr>
                <p:spPr>
                  <a:xfrm>
                    <a:off x="6607624" y="3912016"/>
                    <a:ext cx="33974" cy="65546"/>
                  </a:xfrm>
                  <a:custGeom>
                    <a:avLst/>
                    <a:gdLst>
                      <a:gd name="connsiteX0" fmla="*/ 0 w 33974"/>
                      <a:gd name="connsiteY0" fmla="*/ 0 h 65546"/>
                      <a:gd name="connsiteX1" fmla="*/ 33974 w 33974"/>
                      <a:gd name="connsiteY1" fmla="*/ 0 h 65546"/>
                      <a:gd name="connsiteX2" fmla="*/ 33974 w 33974"/>
                      <a:gd name="connsiteY2" fmla="*/ 65546 h 65546"/>
                      <a:gd name="connsiteX3" fmla="*/ 0 w 33974"/>
                      <a:gd name="connsiteY3" fmla="*/ 65546 h 65546"/>
                    </a:gdLst>
                    <a:ahLst/>
                    <a:cxnLst>
                      <a:cxn ang="0">
                        <a:pos x="connsiteX0" y="connsiteY0"/>
                      </a:cxn>
                      <a:cxn ang="0">
                        <a:pos x="connsiteX1" y="connsiteY1"/>
                      </a:cxn>
                      <a:cxn ang="0">
                        <a:pos x="connsiteX2" y="connsiteY2"/>
                      </a:cxn>
                      <a:cxn ang="0">
                        <a:pos x="connsiteX3" y="connsiteY3"/>
                      </a:cxn>
                    </a:cxnLst>
                    <a:rect l="l" t="t" r="r" b="b"/>
                    <a:pathLst>
                      <a:path w="33974" h="65546">
                        <a:moveTo>
                          <a:pt x="0" y="0"/>
                        </a:moveTo>
                        <a:lnTo>
                          <a:pt x="33974" y="0"/>
                        </a:lnTo>
                        <a:lnTo>
                          <a:pt x="33974" y="65546"/>
                        </a:lnTo>
                        <a:lnTo>
                          <a:pt x="0" y="65546"/>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2" name="Freeform 341">
                    <a:extLst>
                      <a:ext uri="{FF2B5EF4-FFF2-40B4-BE49-F238E27FC236}">
                        <a16:creationId xmlns:a16="http://schemas.microsoft.com/office/drawing/2014/main" id="{4223596B-598D-534E-A19B-9348FECACFE2}"/>
                      </a:ext>
                    </a:extLst>
                  </p:cNvPr>
                  <p:cNvSpPr/>
                  <p:nvPr/>
                </p:nvSpPr>
                <p:spPr>
                  <a:xfrm>
                    <a:off x="6641598" y="3912016"/>
                    <a:ext cx="36033" cy="65374"/>
                  </a:xfrm>
                  <a:custGeom>
                    <a:avLst/>
                    <a:gdLst>
                      <a:gd name="connsiteX0" fmla="*/ 34317 w 36033"/>
                      <a:gd name="connsiteY0" fmla="*/ 0 h 65374"/>
                      <a:gd name="connsiteX1" fmla="*/ 0 w 36033"/>
                      <a:gd name="connsiteY1" fmla="*/ 0 h 65374"/>
                      <a:gd name="connsiteX2" fmla="*/ 0 w 36033"/>
                      <a:gd name="connsiteY2" fmla="*/ 65375 h 65374"/>
                      <a:gd name="connsiteX3" fmla="*/ 36033 w 36033"/>
                      <a:gd name="connsiteY3" fmla="*/ 65375 h 65374"/>
                      <a:gd name="connsiteX4" fmla="*/ 34317 w 36033"/>
                      <a:gd name="connsiteY4" fmla="*/ 0 h 6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3" h="65374">
                        <a:moveTo>
                          <a:pt x="34317" y="0"/>
                        </a:moveTo>
                        <a:lnTo>
                          <a:pt x="0" y="0"/>
                        </a:lnTo>
                        <a:lnTo>
                          <a:pt x="0" y="65375"/>
                        </a:lnTo>
                        <a:lnTo>
                          <a:pt x="36033" y="65375"/>
                        </a:lnTo>
                        <a:lnTo>
                          <a:pt x="34317"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3" name="Freeform 342">
                    <a:extLst>
                      <a:ext uri="{FF2B5EF4-FFF2-40B4-BE49-F238E27FC236}">
                        <a16:creationId xmlns:a16="http://schemas.microsoft.com/office/drawing/2014/main" id="{9DC88EF4-A158-4F4C-B0FD-C3ADAB59A813}"/>
                      </a:ext>
                    </a:extLst>
                  </p:cNvPr>
                  <p:cNvSpPr/>
                  <p:nvPr/>
                </p:nvSpPr>
                <p:spPr>
                  <a:xfrm>
                    <a:off x="6606595" y="3989230"/>
                    <a:ext cx="35003" cy="55937"/>
                  </a:xfrm>
                  <a:custGeom>
                    <a:avLst/>
                    <a:gdLst>
                      <a:gd name="connsiteX0" fmla="*/ 0 w 35003"/>
                      <a:gd name="connsiteY0" fmla="*/ 0 h 55937"/>
                      <a:gd name="connsiteX1" fmla="*/ 0 w 35003"/>
                      <a:gd name="connsiteY1" fmla="*/ 55937 h 55937"/>
                      <a:gd name="connsiteX2" fmla="*/ 9952 w 35003"/>
                      <a:gd name="connsiteY2" fmla="*/ 44956 h 55937"/>
                      <a:gd name="connsiteX3" fmla="*/ 23507 w 35003"/>
                      <a:gd name="connsiteY3" fmla="*/ 55937 h 55937"/>
                      <a:gd name="connsiteX4" fmla="*/ 35003 w 35003"/>
                      <a:gd name="connsiteY4" fmla="*/ 42210 h 55937"/>
                      <a:gd name="connsiteX5" fmla="*/ 35003 w 35003"/>
                      <a:gd name="connsiteY5" fmla="*/ 0 h 55937"/>
                      <a:gd name="connsiteX6" fmla="*/ 0 w 35003"/>
                      <a:gd name="connsiteY6" fmla="*/ 0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003" h="55937">
                        <a:moveTo>
                          <a:pt x="0" y="0"/>
                        </a:moveTo>
                        <a:lnTo>
                          <a:pt x="0" y="55937"/>
                        </a:lnTo>
                        <a:lnTo>
                          <a:pt x="9952" y="44956"/>
                        </a:lnTo>
                        <a:lnTo>
                          <a:pt x="23507" y="55937"/>
                        </a:lnTo>
                        <a:lnTo>
                          <a:pt x="35003" y="42210"/>
                        </a:lnTo>
                        <a:lnTo>
                          <a:pt x="35003"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4" name="Freeform 343">
                    <a:extLst>
                      <a:ext uri="{FF2B5EF4-FFF2-40B4-BE49-F238E27FC236}">
                        <a16:creationId xmlns:a16="http://schemas.microsoft.com/office/drawing/2014/main" id="{A60DFF9E-0B67-FC44-91A0-A78DA71AB3C3}"/>
                      </a:ext>
                    </a:extLst>
                  </p:cNvPr>
                  <p:cNvSpPr/>
                  <p:nvPr/>
                </p:nvSpPr>
                <p:spPr>
                  <a:xfrm>
                    <a:off x="6641598" y="3989230"/>
                    <a:ext cx="38950" cy="62629"/>
                  </a:xfrm>
                  <a:custGeom>
                    <a:avLst/>
                    <a:gdLst>
                      <a:gd name="connsiteX0" fmla="*/ 0 w 38950"/>
                      <a:gd name="connsiteY0" fmla="*/ 0 h 62629"/>
                      <a:gd name="connsiteX1" fmla="*/ 0 w 38950"/>
                      <a:gd name="connsiteY1" fmla="*/ 42210 h 62629"/>
                      <a:gd name="connsiteX2" fmla="*/ 11154 w 38950"/>
                      <a:gd name="connsiteY2" fmla="*/ 62629 h 62629"/>
                      <a:gd name="connsiteX3" fmla="*/ 27111 w 38950"/>
                      <a:gd name="connsiteY3" fmla="*/ 52163 h 62629"/>
                      <a:gd name="connsiteX4" fmla="*/ 38951 w 38950"/>
                      <a:gd name="connsiteY4" fmla="*/ 62629 h 62629"/>
                      <a:gd name="connsiteX5" fmla="*/ 38951 w 38950"/>
                      <a:gd name="connsiteY5" fmla="*/ 0 h 62629"/>
                      <a:gd name="connsiteX6" fmla="*/ 0 w 38950"/>
                      <a:gd name="connsiteY6" fmla="*/ 0 h 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0" h="62629">
                        <a:moveTo>
                          <a:pt x="0" y="0"/>
                        </a:moveTo>
                        <a:lnTo>
                          <a:pt x="0" y="42210"/>
                        </a:lnTo>
                        <a:lnTo>
                          <a:pt x="11154" y="62629"/>
                        </a:lnTo>
                        <a:lnTo>
                          <a:pt x="27111" y="52163"/>
                        </a:lnTo>
                        <a:lnTo>
                          <a:pt x="38951" y="62629"/>
                        </a:lnTo>
                        <a:lnTo>
                          <a:pt x="38951" y="0"/>
                        </a:lnTo>
                        <a:lnTo>
                          <a:pt x="0" y="0"/>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5" name="Freeform 344">
                    <a:extLst>
                      <a:ext uri="{FF2B5EF4-FFF2-40B4-BE49-F238E27FC236}">
                        <a16:creationId xmlns:a16="http://schemas.microsoft.com/office/drawing/2014/main" id="{4904AFF3-D0C5-9A44-99B1-6D2F27902331}"/>
                      </a:ext>
                    </a:extLst>
                  </p:cNvPr>
                  <p:cNvSpPr/>
                  <p:nvPr/>
                </p:nvSpPr>
                <p:spPr>
                  <a:xfrm>
                    <a:off x="6229962" y="4510338"/>
                    <a:ext cx="35861" cy="58339"/>
                  </a:xfrm>
                  <a:custGeom>
                    <a:avLst/>
                    <a:gdLst>
                      <a:gd name="connsiteX0" fmla="*/ 0 w 35861"/>
                      <a:gd name="connsiteY0" fmla="*/ 0 h 58339"/>
                      <a:gd name="connsiteX1" fmla="*/ 0 w 35861"/>
                      <a:gd name="connsiteY1" fmla="*/ 30714 h 58339"/>
                      <a:gd name="connsiteX2" fmla="*/ 0 w 35861"/>
                      <a:gd name="connsiteY2" fmla="*/ 58340 h 58339"/>
                      <a:gd name="connsiteX3" fmla="*/ 35862 w 35861"/>
                      <a:gd name="connsiteY3" fmla="*/ 58340 h 58339"/>
                      <a:gd name="connsiteX4" fmla="*/ 35862 w 35861"/>
                      <a:gd name="connsiteY4" fmla="*/ 0 h 58339"/>
                      <a:gd name="connsiteX5" fmla="*/ 0 w 35861"/>
                      <a:gd name="connsiteY5" fmla="*/ 0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61" h="58339">
                        <a:moveTo>
                          <a:pt x="0" y="0"/>
                        </a:moveTo>
                        <a:lnTo>
                          <a:pt x="0" y="30714"/>
                        </a:lnTo>
                        <a:lnTo>
                          <a:pt x="0" y="58340"/>
                        </a:lnTo>
                        <a:lnTo>
                          <a:pt x="35862" y="58340"/>
                        </a:lnTo>
                        <a:lnTo>
                          <a:pt x="35862" y="0"/>
                        </a:lnTo>
                        <a:lnTo>
                          <a:pt x="0" y="0"/>
                        </a:lnTo>
                        <a:close/>
                      </a:path>
                    </a:pathLst>
                  </a:custGeom>
                  <a:solidFill>
                    <a:schemeClr val="accent1">
                      <a:lumMod val="75000"/>
                    </a:schemeClr>
                  </a:solidFill>
                  <a:ln w="17159" cap="flat">
                    <a:noFill/>
                    <a:prstDash val="solid"/>
                    <a:miter/>
                  </a:ln>
                </p:spPr>
                <p:txBody>
                  <a:bodyPr rtlCol="0" anchor="ctr"/>
                  <a:lstStyle/>
                  <a:p>
                    <a:endParaRPr lang="en-VN"/>
                  </a:p>
                </p:txBody>
              </p:sp>
              <p:sp>
                <p:nvSpPr>
                  <p:cNvPr id="346" name="Freeform 345">
                    <a:extLst>
                      <a:ext uri="{FF2B5EF4-FFF2-40B4-BE49-F238E27FC236}">
                        <a16:creationId xmlns:a16="http://schemas.microsoft.com/office/drawing/2014/main" id="{6691D86A-C8E0-4248-8DE9-2D17713176AE}"/>
                      </a:ext>
                    </a:extLst>
                  </p:cNvPr>
                  <p:cNvSpPr/>
                  <p:nvPr/>
                </p:nvSpPr>
                <p:spPr>
                  <a:xfrm>
                    <a:off x="6265824" y="4510338"/>
                    <a:ext cx="46499" cy="58339"/>
                  </a:xfrm>
                  <a:custGeom>
                    <a:avLst/>
                    <a:gdLst>
                      <a:gd name="connsiteX0" fmla="*/ 37577 w 46499"/>
                      <a:gd name="connsiteY0" fmla="*/ 30714 h 58339"/>
                      <a:gd name="connsiteX1" fmla="*/ 46500 w 46499"/>
                      <a:gd name="connsiteY1" fmla="*/ 22135 h 58339"/>
                      <a:gd name="connsiteX2" fmla="*/ 41009 w 46499"/>
                      <a:gd name="connsiteY2" fmla="*/ 9438 h 58339"/>
                      <a:gd name="connsiteX3" fmla="*/ 42039 w 46499"/>
                      <a:gd name="connsiteY3" fmla="*/ 0 h 58339"/>
                      <a:gd name="connsiteX4" fmla="*/ 0 w 46499"/>
                      <a:gd name="connsiteY4" fmla="*/ 0 h 58339"/>
                      <a:gd name="connsiteX5" fmla="*/ 0 w 46499"/>
                      <a:gd name="connsiteY5" fmla="*/ 58340 h 58339"/>
                      <a:gd name="connsiteX6" fmla="*/ 37577 w 46499"/>
                      <a:gd name="connsiteY6" fmla="*/ 58340 h 58339"/>
                      <a:gd name="connsiteX7" fmla="*/ 30199 w 46499"/>
                      <a:gd name="connsiteY7" fmla="*/ 50447 h 58339"/>
                      <a:gd name="connsiteX8" fmla="*/ 46500 w 46499"/>
                      <a:gd name="connsiteY8" fmla="*/ 39808 h 58339"/>
                      <a:gd name="connsiteX9" fmla="*/ 37577 w 46499"/>
                      <a:gd name="connsiteY9" fmla="*/ 30714 h 5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499" h="58339">
                        <a:moveTo>
                          <a:pt x="37577" y="30714"/>
                        </a:moveTo>
                        <a:lnTo>
                          <a:pt x="46500" y="22135"/>
                        </a:lnTo>
                        <a:lnTo>
                          <a:pt x="41009" y="9438"/>
                        </a:lnTo>
                        <a:lnTo>
                          <a:pt x="42039" y="0"/>
                        </a:lnTo>
                        <a:lnTo>
                          <a:pt x="0" y="0"/>
                        </a:lnTo>
                        <a:lnTo>
                          <a:pt x="0" y="58340"/>
                        </a:lnTo>
                        <a:lnTo>
                          <a:pt x="37577" y="58340"/>
                        </a:lnTo>
                        <a:lnTo>
                          <a:pt x="30199" y="50447"/>
                        </a:lnTo>
                        <a:lnTo>
                          <a:pt x="46500" y="39808"/>
                        </a:lnTo>
                        <a:lnTo>
                          <a:pt x="37577" y="30714"/>
                        </a:lnTo>
                        <a:close/>
                      </a:path>
                    </a:pathLst>
                  </a:custGeom>
                  <a:solidFill>
                    <a:schemeClr val="accent1">
                      <a:lumMod val="50000"/>
                    </a:schemeClr>
                  </a:solidFill>
                  <a:ln w="17159" cap="flat">
                    <a:noFill/>
                    <a:prstDash val="solid"/>
                    <a:miter/>
                  </a:ln>
                </p:spPr>
                <p:txBody>
                  <a:bodyPr rtlCol="0" anchor="ctr"/>
                  <a:lstStyle/>
                  <a:p>
                    <a:endParaRPr lang="en-VN"/>
                  </a:p>
                </p:txBody>
              </p:sp>
              <p:sp>
                <p:nvSpPr>
                  <p:cNvPr id="347" name="Freeform 346">
                    <a:extLst>
                      <a:ext uri="{FF2B5EF4-FFF2-40B4-BE49-F238E27FC236}">
                        <a16:creationId xmlns:a16="http://schemas.microsoft.com/office/drawing/2014/main" id="{B6102265-F337-D74B-A9BD-82FCA8EC4428}"/>
                      </a:ext>
                    </a:extLst>
                  </p:cNvPr>
                  <p:cNvSpPr/>
                  <p:nvPr/>
                </p:nvSpPr>
                <p:spPr>
                  <a:xfrm>
                    <a:off x="6327766" y="4121523"/>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8" name="Freeform 347">
                    <a:extLst>
                      <a:ext uri="{FF2B5EF4-FFF2-40B4-BE49-F238E27FC236}">
                        <a16:creationId xmlns:a16="http://schemas.microsoft.com/office/drawing/2014/main" id="{54FC7565-83E8-EB44-AE8E-9E213323A7E7}"/>
                      </a:ext>
                    </a:extLst>
                  </p:cNvPr>
                  <p:cNvSpPr/>
                  <p:nvPr/>
                </p:nvSpPr>
                <p:spPr>
                  <a:xfrm>
                    <a:off x="6327766" y="4145888"/>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49" name="Freeform 348">
                    <a:extLst>
                      <a:ext uri="{FF2B5EF4-FFF2-40B4-BE49-F238E27FC236}">
                        <a16:creationId xmlns:a16="http://schemas.microsoft.com/office/drawing/2014/main" id="{213BC13E-94F8-C347-AC1D-1220DBB5956E}"/>
                      </a:ext>
                    </a:extLst>
                  </p:cNvPr>
                  <p:cNvSpPr/>
                  <p:nvPr/>
                </p:nvSpPr>
                <p:spPr>
                  <a:xfrm>
                    <a:off x="6327766" y="4170425"/>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0" name="Freeform 349">
                    <a:extLst>
                      <a:ext uri="{FF2B5EF4-FFF2-40B4-BE49-F238E27FC236}">
                        <a16:creationId xmlns:a16="http://schemas.microsoft.com/office/drawing/2014/main" id="{DA269029-5100-BE4E-9397-D6F967A78A72}"/>
                      </a:ext>
                    </a:extLst>
                  </p:cNvPr>
                  <p:cNvSpPr/>
                  <p:nvPr/>
                </p:nvSpPr>
                <p:spPr>
                  <a:xfrm>
                    <a:off x="6327766" y="4194962"/>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1" name="Freeform 350">
                    <a:extLst>
                      <a:ext uri="{FF2B5EF4-FFF2-40B4-BE49-F238E27FC236}">
                        <a16:creationId xmlns:a16="http://schemas.microsoft.com/office/drawing/2014/main" id="{FEC82419-365A-7C45-A65A-24D3A9ED870F}"/>
                      </a:ext>
                    </a:extLst>
                  </p:cNvPr>
                  <p:cNvSpPr/>
                  <p:nvPr/>
                </p:nvSpPr>
                <p:spPr>
                  <a:xfrm>
                    <a:off x="6327766" y="4219327"/>
                    <a:ext cx="240907" cy="7721"/>
                  </a:xfrm>
                  <a:custGeom>
                    <a:avLst/>
                    <a:gdLst>
                      <a:gd name="connsiteX0" fmla="*/ 0 w 240907"/>
                      <a:gd name="connsiteY0" fmla="*/ 0 h 7721"/>
                      <a:gd name="connsiteX1" fmla="*/ 240908 w 240907"/>
                      <a:gd name="connsiteY1" fmla="*/ 0 h 7721"/>
                      <a:gd name="connsiteX2" fmla="*/ 240908 w 240907"/>
                      <a:gd name="connsiteY2" fmla="*/ 7721 h 7721"/>
                      <a:gd name="connsiteX3" fmla="*/ 0 w 240907"/>
                      <a:gd name="connsiteY3" fmla="*/ 7721 h 7721"/>
                    </a:gdLst>
                    <a:ahLst/>
                    <a:cxnLst>
                      <a:cxn ang="0">
                        <a:pos x="connsiteX0" y="connsiteY0"/>
                      </a:cxn>
                      <a:cxn ang="0">
                        <a:pos x="connsiteX1" y="connsiteY1"/>
                      </a:cxn>
                      <a:cxn ang="0">
                        <a:pos x="connsiteX2" y="connsiteY2"/>
                      </a:cxn>
                      <a:cxn ang="0">
                        <a:pos x="connsiteX3" y="connsiteY3"/>
                      </a:cxn>
                    </a:cxnLst>
                    <a:rect l="l" t="t" r="r" b="b"/>
                    <a:pathLst>
                      <a:path w="240907" h="7721">
                        <a:moveTo>
                          <a:pt x="0" y="0"/>
                        </a:moveTo>
                        <a:lnTo>
                          <a:pt x="240908" y="0"/>
                        </a:lnTo>
                        <a:lnTo>
                          <a:pt x="240908" y="7721"/>
                        </a:lnTo>
                        <a:lnTo>
                          <a:pt x="0" y="7721"/>
                        </a:lnTo>
                        <a:close/>
                      </a:path>
                    </a:pathLst>
                  </a:custGeom>
                  <a:solidFill>
                    <a:srgbClr val="545057"/>
                  </a:solidFill>
                  <a:ln w="17159" cap="flat">
                    <a:noFill/>
                    <a:prstDash val="solid"/>
                    <a:miter/>
                  </a:ln>
                </p:spPr>
                <p:txBody>
                  <a:bodyPr rtlCol="0" anchor="ctr"/>
                  <a:lstStyle/>
                  <a:p>
                    <a:endParaRPr lang="en-VN"/>
                  </a:p>
                </p:txBody>
              </p:sp>
              <p:sp>
                <p:nvSpPr>
                  <p:cNvPr id="352" name="Freeform 351">
                    <a:extLst>
                      <a:ext uri="{FF2B5EF4-FFF2-40B4-BE49-F238E27FC236}">
                        <a16:creationId xmlns:a16="http://schemas.microsoft.com/office/drawing/2014/main" id="{901BEDEB-BE3D-E64E-9413-E128BA51D997}"/>
                      </a:ext>
                    </a:extLst>
                  </p:cNvPr>
                  <p:cNvSpPr/>
                  <p:nvPr/>
                </p:nvSpPr>
                <p:spPr>
                  <a:xfrm>
                    <a:off x="6104532" y="4709036"/>
                    <a:ext cx="533291" cy="120625"/>
                  </a:xfrm>
                  <a:custGeom>
                    <a:avLst/>
                    <a:gdLst>
                      <a:gd name="connsiteX0" fmla="*/ 53176 w 533291"/>
                      <a:gd name="connsiteY0" fmla="*/ -16 h 120625"/>
                      <a:gd name="connsiteX1" fmla="*/ -16 w 533291"/>
                      <a:gd name="connsiteY1" fmla="*/ 53176 h 120625"/>
                      <a:gd name="connsiteX2" fmla="*/ -16 w 533291"/>
                      <a:gd name="connsiteY2" fmla="*/ 120610 h 120625"/>
                      <a:gd name="connsiteX3" fmla="*/ 88523 w 533291"/>
                      <a:gd name="connsiteY3" fmla="*/ 120610 h 120625"/>
                      <a:gd name="connsiteX4" fmla="*/ 88523 w 533291"/>
                      <a:gd name="connsiteY4" fmla="*/ 59868 h 120625"/>
                      <a:gd name="connsiteX5" fmla="*/ 335436 w 533291"/>
                      <a:gd name="connsiteY5" fmla="*/ 59868 h 120625"/>
                      <a:gd name="connsiteX6" fmla="*/ 335436 w 533291"/>
                      <a:gd name="connsiteY6" fmla="*/ 120610 h 120625"/>
                      <a:gd name="connsiteX7" fmla="*/ 424146 w 533291"/>
                      <a:gd name="connsiteY7" fmla="*/ 120610 h 120625"/>
                      <a:gd name="connsiteX8" fmla="*/ 424146 w 533291"/>
                      <a:gd name="connsiteY8" fmla="*/ 59868 h 120625"/>
                      <a:gd name="connsiteX9" fmla="*/ 533276 w 533291"/>
                      <a:gd name="connsiteY9" fmla="*/ 59868 h 120625"/>
                      <a:gd name="connsiteX10" fmla="*/ 533276 w 533291"/>
                      <a:gd name="connsiteY10" fmla="*/ -16 h 120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3291" h="120625">
                        <a:moveTo>
                          <a:pt x="53176" y="-16"/>
                        </a:moveTo>
                        <a:cubicBezTo>
                          <a:pt x="23799" y="-16"/>
                          <a:pt x="-16" y="23799"/>
                          <a:pt x="-16" y="53176"/>
                        </a:cubicBezTo>
                        <a:lnTo>
                          <a:pt x="-16" y="120610"/>
                        </a:lnTo>
                        <a:lnTo>
                          <a:pt x="88523" y="120610"/>
                        </a:lnTo>
                        <a:lnTo>
                          <a:pt x="88523" y="59868"/>
                        </a:lnTo>
                        <a:lnTo>
                          <a:pt x="335436" y="59868"/>
                        </a:lnTo>
                        <a:lnTo>
                          <a:pt x="335436" y="120610"/>
                        </a:lnTo>
                        <a:lnTo>
                          <a:pt x="424146" y="120610"/>
                        </a:lnTo>
                        <a:lnTo>
                          <a:pt x="424146" y="59868"/>
                        </a:lnTo>
                        <a:lnTo>
                          <a:pt x="533276" y="59868"/>
                        </a:lnTo>
                        <a:lnTo>
                          <a:pt x="533276" y="-16"/>
                        </a:lnTo>
                        <a:close/>
                      </a:path>
                    </a:pathLst>
                  </a:custGeom>
                  <a:solidFill>
                    <a:srgbClr val="722326"/>
                  </a:solidFill>
                  <a:ln w="17159" cap="flat">
                    <a:noFill/>
                    <a:prstDash val="solid"/>
                    <a:miter/>
                  </a:ln>
                </p:spPr>
                <p:txBody>
                  <a:bodyPr rtlCol="0" anchor="ctr"/>
                  <a:lstStyle/>
                  <a:p>
                    <a:endParaRPr lang="en-VN"/>
                  </a:p>
                </p:txBody>
              </p:sp>
              <p:sp>
                <p:nvSpPr>
                  <p:cNvPr id="353" name="Freeform 352">
                    <a:extLst>
                      <a:ext uri="{FF2B5EF4-FFF2-40B4-BE49-F238E27FC236}">
                        <a16:creationId xmlns:a16="http://schemas.microsoft.com/office/drawing/2014/main" id="{5485C32F-F97C-BD4C-84C2-12D8A3184142}"/>
                      </a:ext>
                    </a:extLst>
                  </p:cNvPr>
                  <p:cNvSpPr/>
                  <p:nvPr/>
                </p:nvSpPr>
                <p:spPr>
                  <a:xfrm>
                    <a:off x="6637824" y="4709034"/>
                    <a:ext cx="562461" cy="120627"/>
                  </a:xfrm>
                  <a:custGeom>
                    <a:avLst/>
                    <a:gdLst>
                      <a:gd name="connsiteX0" fmla="*/ 508910 w 562461"/>
                      <a:gd name="connsiteY0" fmla="*/ -14 h 120627"/>
                      <a:gd name="connsiteX1" fmla="*/ -16 w 562461"/>
                      <a:gd name="connsiteY1" fmla="*/ -14 h 120627"/>
                      <a:gd name="connsiteX2" fmla="*/ -16 w 562461"/>
                      <a:gd name="connsiteY2" fmla="*/ 59871 h 120627"/>
                      <a:gd name="connsiteX3" fmla="*/ 137254 w 562461"/>
                      <a:gd name="connsiteY3" fmla="*/ 59871 h 120627"/>
                      <a:gd name="connsiteX4" fmla="*/ 137254 w 562461"/>
                      <a:gd name="connsiteY4" fmla="*/ 120612 h 120627"/>
                      <a:gd name="connsiteX5" fmla="*/ 225964 w 562461"/>
                      <a:gd name="connsiteY5" fmla="*/ 120612 h 120627"/>
                      <a:gd name="connsiteX6" fmla="*/ 225964 w 562461"/>
                      <a:gd name="connsiteY6" fmla="*/ 59871 h 120627"/>
                      <a:gd name="connsiteX7" fmla="*/ 472877 w 562461"/>
                      <a:gd name="connsiteY7" fmla="*/ 59871 h 120627"/>
                      <a:gd name="connsiteX8" fmla="*/ 472877 w 562461"/>
                      <a:gd name="connsiteY8" fmla="*/ 120612 h 120627"/>
                      <a:gd name="connsiteX9" fmla="*/ 562445 w 562461"/>
                      <a:gd name="connsiteY9" fmla="*/ 120612 h 120627"/>
                      <a:gd name="connsiteX10" fmla="*/ 562445 w 562461"/>
                      <a:gd name="connsiteY10" fmla="*/ 53178 h 120627"/>
                      <a:gd name="connsiteX11" fmla="*/ 509600 w 562461"/>
                      <a:gd name="connsiteY11" fmla="*/ -16 h 120627"/>
                      <a:gd name="connsiteX12" fmla="*/ 508910 w 562461"/>
                      <a:gd name="connsiteY12" fmla="*/ -14 h 12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61" h="120627">
                        <a:moveTo>
                          <a:pt x="508910" y="-14"/>
                        </a:moveTo>
                        <a:lnTo>
                          <a:pt x="-16" y="-14"/>
                        </a:lnTo>
                        <a:lnTo>
                          <a:pt x="-16" y="59871"/>
                        </a:lnTo>
                        <a:lnTo>
                          <a:pt x="137254" y="59871"/>
                        </a:lnTo>
                        <a:lnTo>
                          <a:pt x="137254" y="120612"/>
                        </a:lnTo>
                        <a:lnTo>
                          <a:pt x="225964" y="120612"/>
                        </a:lnTo>
                        <a:lnTo>
                          <a:pt x="225964" y="59871"/>
                        </a:lnTo>
                        <a:lnTo>
                          <a:pt x="472877" y="59871"/>
                        </a:lnTo>
                        <a:lnTo>
                          <a:pt x="472877" y="120612"/>
                        </a:lnTo>
                        <a:lnTo>
                          <a:pt x="562445" y="120612"/>
                        </a:lnTo>
                        <a:lnTo>
                          <a:pt x="562445" y="53178"/>
                        </a:lnTo>
                        <a:cubicBezTo>
                          <a:pt x="562542" y="23896"/>
                          <a:pt x="538882" y="81"/>
                          <a:pt x="509600" y="-16"/>
                        </a:cubicBezTo>
                        <a:cubicBezTo>
                          <a:pt x="509370" y="-16"/>
                          <a:pt x="509140" y="-16"/>
                          <a:pt x="508910" y="-14"/>
                        </a:cubicBezTo>
                        <a:close/>
                      </a:path>
                    </a:pathLst>
                  </a:custGeom>
                  <a:solidFill>
                    <a:srgbClr val="722326"/>
                  </a:solidFill>
                  <a:ln w="17159" cap="flat">
                    <a:noFill/>
                    <a:prstDash val="solid"/>
                    <a:miter/>
                  </a:ln>
                </p:spPr>
                <p:txBody>
                  <a:bodyPr rtlCol="0" anchor="ctr"/>
                  <a:lstStyle/>
                  <a:p>
                    <a:endParaRPr lang="en-VN"/>
                  </a:p>
                </p:txBody>
              </p:sp>
            </p:grpSp>
          </p:grpSp>
          <p:sp>
            <p:nvSpPr>
              <p:cNvPr id="298" name="Rounded Rectangle 297">
                <a:extLst>
                  <a:ext uri="{FF2B5EF4-FFF2-40B4-BE49-F238E27FC236}">
                    <a16:creationId xmlns:a16="http://schemas.microsoft.com/office/drawing/2014/main" id="{609D6B69-2A15-0747-8525-B1C3AE3A3527}"/>
                  </a:ext>
                </a:extLst>
              </p:cNvPr>
              <p:cNvSpPr/>
              <p:nvPr/>
            </p:nvSpPr>
            <p:spPr>
              <a:xfrm>
                <a:off x="3062684" y="5539268"/>
                <a:ext cx="462447" cy="410013"/>
              </a:xfrm>
              <a:prstGeom prst="roundRect">
                <a:avLst>
                  <a:gd name="adj" fmla="val 42343"/>
                </a:avLst>
              </a:prstGeom>
              <a:solidFill>
                <a:srgbClr val="ECD0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grpSp>
      <p:sp>
        <p:nvSpPr>
          <p:cNvPr id="354" name="TextBox 353">
            <a:extLst>
              <a:ext uri="{FF2B5EF4-FFF2-40B4-BE49-F238E27FC236}">
                <a16:creationId xmlns:a16="http://schemas.microsoft.com/office/drawing/2014/main" id="{FD8C3930-D207-7641-BB8D-6473B03CA68F}"/>
              </a:ext>
            </a:extLst>
          </p:cNvPr>
          <p:cNvSpPr txBox="1"/>
          <p:nvPr/>
        </p:nvSpPr>
        <p:spPr>
          <a:xfrm>
            <a:off x="-2369957" y="2771636"/>
            <a:ext cx="1398957"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3</a:t>
            </a:r>
          </a:p>
        </p:txBody>
      </p:sp>
      <p:sp>
        <p:nvSpPr>
          <p:cNvPr id="355" name="TextBox 354">
            <a:extLst>
              <a:ext uri="{FF2B5EF4-FFF2-40B4-BE49-F238E27FC236}">
                <a16:creationId xmlns:a16="http://schemas.microsoft.com/office/drawing/2014/main" id="{4394B34D-F019-E54D-B98A-D6F053FA54A3}"/>
              </a:ext>
            </a:extLst>
          </p:cNvPr>
          <p:cNvSpPr txBox="1"/>
          <p:nvPr/>
        </p:nvSpPr>
        <p:spPr>
          <a:xfrm>
            <a:off x="12965105" y="2771636"/>
            <a:ext cx="1509738" cy="369332"/>
          </a:xfrm>
          <a:prstGeom prst="rect">
            <a:avLst/>
          </a:prstGeom>
          <a:noFill/>
        </p:spPr>
        <p:txBody>
          <a:bodyPr wrap="square" rtlCol="0">
            <a:spAutoFit/>
          </a:bodyPr>
          <a:lstStyle/>
          <a:p>
            <a:pPr algn="ctr"/>
            <a:r>
              <a:rPr lang="en-US">
                <a:solidFill>
                  <a:schemeClr val="tx2">
                    <a:lumMod val="75000"/>
                    <a:lumOff val="25000"/>
                  </a:schemeClr>
                </a:solidFill>
                <a:latin typeface="Century Gothic" panose="020B0502020202020204" pitchFamily="34" charset="0"/>
              </a:rPr>
              <a:t>Step</a:t>
            </a:r>
            <a:r>
              <a:rPr lang="en-VN">
                <a:solidFill>
                  <a:schemeClr val="tx2">
                    <a:lumMod val="75000"/>
                    <a:lumOff val="25000"/>
                  </a:schemeClr>
                </a:solidFill>
                <a:latin typeface="Century Gothic" panose="020B0502020202020204" pitchFamily="34" charset="0"/>
              </a:rPr>
              <a:t> </a:t>
            </a:r>
            <a:r>
              <a:rPr lang="en-VN" dirty="0">
                <a:solidFill>
                  <a:schemeClr val="tx2">
                    <a:lumMod val="75000"/>
                    <a:lumOff val="25000"/>
                  </a:schemeClr>
                </a:solidFill>
                <a:latin typeface="Century Gothic" panose="020B0502020202020204" pitchFamily="34" charset="0"/>
              </a:rPr>
              <a:t>4</a:t>
            </a:r>
          </a:p>
        </p:txBody>
      </p:sp>
      <p:sp>
        <p:nvSpPr>
          <p:cNvPr id="359" name="TextBox 358">
            <a:extLst>
              <a:ext uri="{FF2B5EF4-FFF2-40B4-BE49-F238E27FC236}">
                <a16:creationId xmlns:a16="http://schemas.microsoft.com/office/drawing/2014/main" id="{D3BE1CFF-2D6D-46F3-88CE-128CC32526E5}"/>
              </a:ext>
            </a:extLst>
          </p:cNvPr>
          <p:cNvSpPr txBox="1"/>
          <p:nvPr/>
        </p:nvSpPr>
        <p:spPr>
          <a:xfrm>
            <a:off x="2207426" y="2897364"/>
            <a:ext cx="1398957" cy="369332"/>
          </a:xfrm>
          <a:prstGeom prst="rect">
            <a:avLst/>
          </a:prstGeom>
          <a:noFill/>
        </p:spPr>
        <p:txBody>
          <a:bodyPr wrap="square" rtlCol="0">
            <a:spAutoFit/>
          </a:bodyPr>
          <a:lstStyle/>
          <a:p>
            <a:pPr algn="ctr"/>
            <a:r>
              <a:rPr lang="en-US" dirty="0">
                <a:solidFill>
                  <a:schemeClr val="accent1">
                    <a:lumMod val="40000"/>
                    <a:lumOff val="60000"/>
                  </a:schemeClr>
                </a:solidFill>
                <a:latin typeface="Century Gothic" panose="020B0502020202020204" pitchFamily="34" charset="0"/>
              </a:rPr>
              <a:t>Example</a:t>
            </a:r>
            <a:endParaRPr lang="en-VN" dirty="0">
              <a:solidFill>
                <a:schemeClr val="accent1">
                  <a:lumMod val="40000"/>
                  <a:lumOff val="60000"/>
                </a:schemeClr>
              </a:solidFill>
              <a:latin typeface="Century Gothic" panose="020B0502020202020204" pitchFamily="34" charset="0"/>
            </a:endParaRPr>
          </a:p>
        </p:txBody>
      </p:sp>
      <p:sp>
        <p:nvSpPr>
          <p:cNvPr id="360" name="TextBox 359">
            <a:extLst>
              <a:ext uri="{FF2B5EF4-FFF2-40B4-BE49-F238E27FC236}">
                <a16:creationId xmlns:a16="http://schemas.microsoft.com/office/drawing/2014/main" id="{2B968039-78C8-44A2-BA7E-100F466ADD32}"/>
              </a:ext>
            </a:extLst>
          </p:cNvPr>
          <p:cNvSpPr txBox="1"/>
          <p:nvPr/>
        </p:nvSpPr>
        <p:spPr>
          <a:xfrm>
            <a:off x="7012738" y="4297037"/>
            <a:ext cx="3800584" cy="2308324"/>
          </a:xfrm>
          <a:prstGeom prst="rect">
            <a:avLst/>
          </a:prstGeom>
          <a:noFill/>
        </p:spPr>
        <p:txBody>
          <a:bodyPr wrap="square">
            <a:spAutoFit/>
          </a:bodyPr>
          <a:lstStyle/>
          <a:p>
            <a:r>
              <a:rPr lang="en-US" sz="2400" dirty="0">
                <a:solidFill>
                  <a:schemeClr val="bg1"/>
                </a:solidFill>
              </a:rPr>
              <a:t>Virtual DOM – anytime the DOM changes, a new virtual DOM is created, compared to the previous one, and only the differences are modified in the “real” DOM.</a:t>
            </a:r>
          </a:p>
        </p:txBody>
      </p:sp>
      <p:pic>
        <p:nvPicPr>
          <p:cNvPr id="358" name="Picture 2">
            <a:extLst>
              <a:ext uri="{FF2B5EF4-FFF2-40B4-BE49-F238E27FC236}">
                <a16:creationId xmlns:a16="http://schemas.microsoft.com/office/drawing/2014/main" id="{9668D0DF-2FB5-4AC2-A528-68C6CF0FA4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6348" y="3310459"/>
            <a:ext cx="1021111" cy="1021111"/>
          </a:xfrm>
          <a:prstGeom prst="rect">
            <a:avLst/>
          </a:prstGeom>
          <a:noFill/>
          <a:extLst>
            <a:ext uri="{909E8E84-426E-40DD-AFC4-6F175D3DCCD1}">
              <a14:hiddenFill xmlns:a14="http://schemas.microsoft.com/office/drawing/2010/main">
                <a:solidFill>
                  <a:srgbClr val="FFFFFF"/>
                </a:solidFill>
              </a14:hiddenFill>
            </a:ext>
          </a:extLst>
        </p:spPr>
      </p:pic>
      <p:pic>
        <p:nvPicPr>
          <p:cNvPr id="361" name="Picture 4">
            <a:extLst>
              <a:ext uri="{FF2B5EF4-FFF2-40B4-BE49-F238E27FC236}">
                <a16:creationId xmlns:a16="http://schemas.microsoft.com/office/drawing/2014/main" id="{BB9C9559-8D6B-40F2-A471-495CB3E2DE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8264" y="3346836"/>
            <a:ext cx="1113000" cy="100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19568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A7532A-0804-B942-A60D-54961DE649C8}"/>
              </a:ext>
            </a:extLst>
          </p:cNvPr>
          <p:cNvSpPr txBox="1"/>
          <p:nvPr/>
        </p:nvSpPr>
        <p:spPr>
          <a:xfrm>
            <a:off x="-8000642" y="-459432"/>
            <a:ext cx="2107105" cy="7725192"/>
          </a:xfrm>
          <a:prstGeom prst="rect">
            <a:avLst/>
          </a:prstGeom>
          <a:noFill/>
        </p:spPr>
        <p:txBody>
          <a:bodyPr wrap="square" rtlCol="0">
            <a:spAutoFit/>
          </a:bodyPr>
          <a:lstStyle/>
          <a:p>
            <a:r>
              <a:rPr lang="en-VN" sz="49600" b="1" dirty="0">
                <a:solidFill>
                  <a:srgbClr val="893837"/>
                </a:solidFill>
                <a:latin typeface="Arial" panose="020B0604020202020204" pitchFamily="34" charset="0"/>
                <a:cs typeface="Arial" panose="020B0604020202020204" pitchFamily="34" charset="0"/>
              </a:rPr>
              <a:t>5</a:t>
            </a:r>
          </a:p>
        </p:txBody>
      </p:sp>
      <p:sp>
        <p:nvSpPr>
          <p:cNvPr id="4" name="Oval 3">
            <a:extLst>
              <a:ext uri="{FF2B5EF4-FFF2-40B4-BE49-F238E27FC236}">
                <a16:creationId xmlns:a16="http://schemas.microsoft.com/office/drawing/2014/main" id="{52D587A2-4E6A-6641-ABE5-DE31F776B9E5}"/>
              </a:ext>
            </a:extLst>
          </p:cNvPr>
          <p:cNvSpPr/>
          <p:nvPr/>
        </p:nvSpPr>
        <p:spPr>
          <a:xfrm>
            <a:off x="-2816066" y="-320621"/>
            <a:ext cx="2899573" cy="3677613"/>
          </a:xfrm>
          <a:prstGeom prst="ellipse">
            <a:avLst/>
          </a:prstGeom>
          <a:solidFill>
            <a:srgbClr val="F4E0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Oval 5">
            <a:extLst>
              <a:ext uri="{FF2B5EF4-FFF2-40B4-BE49-F238E27FC236}">
                <a16:creationId xmlns:a16="http://schemas.microsoft.com/office/drawing/2014/main" id="{616D542D-4512-BF4B-AC59-FCFE9809CBBB}"/>
              </a:ext>
            </a:extLst>
          </p:cNvPr>
          <p:cNvSpPr/>
          <p:nvPr/>
        </p:nvSpPr>
        <p:spPr>
          <a:xfrm rot="527701">
            <a:off x="-1629011" y="-2422919"/>
            <a:ext cx="17360044" cy="12942514"/>
          </a:xfrm>
          <a:prstGeom prst="ellipse">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A86CA917-9E8F-0747-8FD6-C069ABC5DFF7}"/>
              </a:ext>
            </a:extLst>
          </p:cNvPr>
          <p:cNvSpPr txBox="1"/>
          <p:nvPr/>
        </p:nvSpPr>
        <p:spPr>
          <a:xfrm>
            <a:off x="-4542169" y="980728"/>
            <a:ext cx="3707532" cy="1200329"/>
          </a:xfrm>
          <a:prstGeom prst="rect">
            <a:avLst/>
          </a:prstGeom>
          <a:noFill/>
        </p:spPr>
        <p:txBody>
          <a:bodyPr wrap="square" rtlCol="0">
            <a:spAutoFit/>
          </a:bodyPr>
          <a:lstStyle/>
          <a:p>
            <a:r>
              <a:rPr lang="en-VN" sz="7200" b="1" dirty="0">
                <a:solidFill>
                  <a:srgbClr val="893837"/>
                </a:solidFill>
                <a:latin typeface="Century Gothic" panose="020B0502020202020204" pitchFamily="34" charset="0"/>
              </a:rPr>
              <a:t>Project</a:t>
            </a:r>
          </a:p>
        </p:txBody>
      </p:sp>
      <p:sp>
        <p:nvSpPr>
          <p:cNvPr id="10" name="Background">
            <a:extLst>
              <a:ext uri="{FF2B5EF4-FFF2-40B4-BE49-F238E27FC236}">
                <a16:creationId xmlns:a16="http://schemas.microsoft.com/office/drawing/2014/main" id="{D2A61001-D2E3-F441-98AD-0C3F8BAAE92E}"/>
              </a:ext>
            </a:extLst>
          </p:cNvPr>
          <p:cNvSpPr/>
          <p:nvPr/>
        </p:nvSpPr>
        <p:spPr>
          <a:xfrm>
            <a:off x="-3892224" y="2348880"/>
            <a:ext cx="7251920" cy="4014291"/>
          </a:xfrm>
          <a:custGeom>
            <a:avLst/>
            <a:gdLst>
              <a:gd name="connsiteX0" fmla="*/ 444541 w 7251920"/>
              <a:gd name="connsiteY0" fmla="*/ 4011991 h 4014291"/>
              <a:gd name="connsiteX1" fmla="*/ 293850 w 7251920"/>
              <a:gd name="connsiteY1" fmla="*/ 2021097 h 4014291"/>
              <a:gd name="connsiteX2" fmla="*/ 2278519 w 7251920"/>
              <a:gd name="connsiteY2" fmla="*/ 1538219 h 4014291"/>
              <a:gd name="connsiteX3" fmla="*/ 3795008 w 7251920"/>
              <a:gd name="connsiteY3" fmla="*/ 623395 h 4014291"/>
              <a:gd name="connsiteX4" fmla="*/ 6865521 w 7251920"/>
              <a:gd name="connsiteY4" fmla="*/ 2082463 h 4014291"/>
              <a:gd name="connsiteX5" fmla="*/ 7106327 w 7251920"/>
              <a:gd name="connsiteY5" fmla="*/ 4013974 h 401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51920" h="4014291">
                <a:moveTo>
                  <a:pt x="444541" y="4011991"/>
                </a:moveTo>
                <a:cubicBezTo>
                  <a:pt x="444541" y="4011991"/>
                  <a:pt x="-446432" y="3056036"/>
                  <a:pt x="293850" y="2021097"/>
                </a:cubicBezTo>
                <a:cubicBezTo>
                  <a:pt x="950718" y="1102824"/>
                  <a:pt x="1716512" y="1165598"/>
                  <a:pt x="2278519" y="1538219"/>
                </a:cubicBezTo>
                <a:cubicBezTo>
                  <a:pt x="2517801" y="1696936"/>
                  <a:pt x="3207747" y="1557764"/>
                  <a:pt x="3795008" y="623395"/>
                </a:cubicBezTo>
                <a:cubicBezTo>
                  <a:pt x="4595692" y="-650828"/>
                  <a:pt x="7371669" y="122007"/>
                  <a:pt x="6865521" y="2082463"/>
                </a:cubicBezTo>
                <a:cubicBezTo>
                  <a:pt x="6620572" y="3031174"/>
                  <a:pt x="7610951" y="3065665"/>
                  <a:pt x="7106327" y="4013974"/>
                </a:cubicBezTo>
                <a:close/>
              </a:path>
            </a:pathLst>
          </a:custGeom>
          <a:solidFill>
            <a:srgbClr val="DFBCAF">
              <a:alpha val="60000"/>
            </a:srgbClr>
          </a:solidFill>
          <a:ln w="2874" cap="flat">
            <a:noFill/>
            <a:prstDash val="solid"/>
            <a:miter/>
          </a:ln>
        </p:spPr>
        <p:txBody>
          <a:bodyPr rtlCol="0" anchor="ctr"/>
          <a:lstStyle/>
          <a:p>
            <a:endParaRPr lang="en-VN"/>
          </a:p>
        </p:txBody>
      </p:sp>
      <p:grpSp>
        <p:nvGrpSpPr>
          <p:cNvPr id="125" name="Leave fronttt">
            <a:extLst>
              <a:ext uri="{FF2B5EF4-FFF2-40B4-BE49-F238E27FC236}">
                <a16:creationId xmlns:a16="http://schemas.microsoft.com/office/drawing/2014/main" id="{8E98D5C2-244C-484C-8B03-3FDF9480F26A}"/>
              </a:ext>
            </a:extLst>
          </p:cNvPr>
          <p:cNvGrpSpPr/>
          <p:nvPr/>
        </p:nvGrpSpPr>
        <p:grpSpPr>
          <a:xfrm>
            <a:off x="-3243580" y="4319948"/>
            <a:ext cx="1474281" cy="1896656"/>
            <a:chOff x="3796278" y="4319948"/>
            <a:chExt cx="1474281" cy="1896656"/>
          </a:xfrm>
        </p:grpSpPr>
        <p:grpSp>
          <p:nvGrpSpPr>
            <p:cNvPr id="123" name="Leave front">
              <a:extLst>
                <a:ext uri="{FF2B5EF4-FFF2-40B4-BE49-F238E27FC236}">
                  <a16:creationId xmlns:a16="http://schemas.microsoft.com/office/drawing/2014/main" id="{17C742C1-1D88-F84E-BAFE-FCD681AF3D0B}"/>
                </a:ext>
              </a:extLst>
            </p:cNvPr>
            <p:cNvGrpSpPr/>
            <p:nvPr/>
          </p:nvGrpSpPr>
          <p:grpSpPr>
            <a:xfrm>
              <a:off x="3796278" y="4319948"/>
              <a:ext cx="1474281" cy="1896656"/>
              <a:chOff x="3796278" y="4319948"/>
              <a:chExt cx="1474281" cy="1896656"/>
            </a:xfrm>
          </p:grpSpPr>
          <p:grpSp>
            <p:nvGrpSpPr>
              <p:cNvPr id="112" name="Leave 1 left">
                <a:extLst>
                  <a:ext uri="{FF2B5EF4-FFF2-40B4-BE49-F238E27FC236}">
                    <a16:creationId xmlns:a16="http://schemas.microsoft.com/office/drawing/2014/main" id="{2328F515-9327-B84B-8ECF-94150AF38913}"/>
                  </a:ext>
                </a:extLst>
              </p:cNvPr>
              <p:cNvGrpSpPr/>
              <p:nvPr/>
            </p:nvGrpSpPr>
            <p:grpSpPr>
              <a:xfrm>
                <a:off x="4144827" y="5577766"/>
                <a:ext cx="956650" cy="638838"/>
                <a:chOff x="4144827" y="5577766"/>
                <a:chExt cx="956650" cy="638838"/>
              </a:xfrm>
            </p:grpSpPr>
            <p:sp>
              <p:nvSpPr>
                <p:cNvPr id="13" name="Graphic 8">
                  <a:extLst>
                    <a:ext uri="{FF2B5EF4-FFF2-40B4-BE49-F238E27FC236}">
                      <a16:creationId xmlns:a16="http://schemas.microsoft.com/office/drawing/2014/main" id="{D2A61001-D2E3-F441-98AD-0C3F8BAAE92E}"/>
                    </a:ext>
                  </a:extLst>
                </p:cNvPr>
                <p:cNvSpPr/>
                <p:nvPr/>
              </p:nvSpPr>
              <p:spPr>
                <a:xfrm>
                  <a:off x="4144827" y="5577766"/>
                  <a:ext cx="798472" cy="638838"/>
                </a:xfrm>
                <a:custGeom>
                  <a:avLst/>
                  <a:gdLst>
                    <a:gd name="connsiteX0" fmla="*/ 757661 w 798472"/>
                    <a:gd name="connsiteY0" fmla="*/ 235901 h 638838"/>
                    <a:gd name="connsiteX1" fmla="*/ 635475 w 798472"/>
                    <a:gd name="connsiteY1" fmla="*/ -221 h 638838"/>
                    <a:gd name="connsiteX2" fmla="*/ 458177 w 798472"/>
                    <a:gd name="connsiteY2" fmla="*/ 37921 h 638838"/>
                    <a:gd name="connsiteX3" fmla="*/ 622588 w 798472"/>
                    <a:gd name="connsiteY3" fmla="*/ 179047 h 638838"/>
                    <a:gd name="connsiteX4" fmla="*/ 423316 w 798472"/>
                    <a:gd name="connsiteY4" fmla="*/ 43957 h 638838"/>
                    <a:gd name="connsiteX5" fmla="*/ 178627 w 798472"/>
                    <a:gd name="connsiteY5" fmla="*/ 194942 h 638838"/>
                    <a:gd name="connsiteX6" fmla="*/ 385262 w 798472"/>
                    <a:gd name="connsiteY6" fmla="*/ 263925 h 638838"/>
                    <a:gd name="connsiteX7" fmla="*/ 107610 w 798472"/>
                    <a:gd name="connsiteY7" fmla="*/ 258722 h 638838"/>
                    <a:gd name="connsiteX8" fmla="*/ 17379 w 798472"/>
                    <a:gd name="connsiteY8" fmla="*/ 489785 h 638838"/>
                    <a:gd name="connsiteX9" fmla="*/ 191599 w 798472"/>
                    <a:gd name="connsiteY9" fmla="*/ 573656 h 638838"/>
                    <a:gd name="connsiteX10" fmla="*/ 355550 w 798472"/>
                    <a:gd name="connsiteY10" fmla="*/ 428822 h 638838"/>
                    <a:gd name="connsiteX11" fmla="*/ 252951 w 798472"/>
                    <a:gd name="connsiteY11" fmla="*/ 613149 h 638838"/>
                    <a:gd name="connsiteX12" fmla="*/ 514697 w 798472"/>
                    <a:gd name="connsiteY12" fmla="*/ 595041 h 638838"/>
                    <a:gd name="connsiteX13" fmla="*/ 585685 w 798472"/>
                    <a:gd name="connsiteY13" fmla="*/ 390163 h 638838"/>
                    <a:gd name="connsiteX14" fmla="*/ 660326 w 798472"/>
                    <a:gd name="connsiteY14" fmla="*/ 349204 h 638838"/>
                    <a:gd name="connsiteX15" fmla="*/ 571792 w 798472"/>
                    <a:gd name="connsiteY15" fmla="*/ 529191 h 638838"/>
                    <a:gd name="connsiteX16" fmla="*/ 643039 w 798472"/>
                    <a:gd name="connsiteY16" fmla="*/ 587079 h 638838"/>
                    <a:gd name="connsiteX17" fmla="*/ 791688 w 798472"/>
                    <a:gd name="connsiteY17" fmla="*/ 311149 h 638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8472" h="638838">
                      <a:moveTo>
                        <a:pt x="757661" y="235901"/>
                      </a:moveTo>
                      <a:cubicBezTo>
                        <a:pt x="757661" y="235901"/>
                        <a:pt x="800029" y="26079"/>
                        <a:pt x="635475" y="-221"/>
                      </a:cubicBezTo>
                      <a:cubicBezTo>
                        <a:pt x="635475" y="-221"/>
                        <a:pt x="523901" y="-4130"/>
                        <a:pt x="458177" y="37921"/>
                      </a:cubicBezTo>
                      <a:cubicBezTo>
                        <a:pt x="458177" y="37921"/>
                        <a:pt x="644794" y="145591"/>
                        <a:pt x="622588" y="179047"/>
                      </a:cubicBezTo>
                      <a:cubicBezTo>
                        <a:pt x="600383" y="212504"/>
                        <a:pt x="423316" y="43957"/>
                        <a:pt x="423316" y="43957"/>
                      </a:cubicBezTo>
                      <a:cubicBezTo>
                        <a:pt x="423316" y="43957"/>
                        <a:pt x="223267" y="131507"/>
                        <a:pt x="178627" y="194942"/>
                      </a:cubicBezTo>
                      <a:cubicBezTo>
                        <a:pt x="178627" y="194942"/>
                        <a:pt x="415004" y="237021"/>
                        <a:pt x="385262" y="263925"/>
                      </a:cubicBezTo>
                      <a:cubicBezTo>
                        <a:pt x="355521" y="290828"/>
                        <a:pt x="107610" y="258722"/>
                        <a:pt x="107610" y="258722"/>
                      </a:cubicBezTo>
                      <a:cubicBezTo>
                        <a:pt x="107610" y="258722"/>
                        <a:pt x="-52228" y="387375"/>
                        <a:pt x="17379" y="489785"/>
                      </a:cubicBezTo>
                      <a:cubicBezTo>
                        <a:pt x="86987" y="592196"/>
                        <a:pt x="166431" y="591448"/>
                        <a:pt x="191599" y="573656"/>
                      </a:cubicBezTo>
                      <a:cubicBezTo>
                        <a:pt x="216767" y="555865"/>
                        <a:pt x="339845" y="408817"/>
                        <a:pt x="355550" y="428822"/>
                      </a:cubicBezTo>
                      <a:cubicBezTo>
                        <a:pt x="371255" y="448827"/>
                        <a:pt x="317036" y="572966"/>
                        <a:pt x="252951" y="613149"/>
                      </a:cubicBezTo>
                      <a:cubicBezTo>
                        <a:pt x="252951" y="613149"/>
                        <a:pt x="454294" y="680867"/>
                        <a:pt x="514697" y="595041"/>
                      </a:cubicBezTo>
                      <a:cubicBezTo>
                        <a:pt x="575100" y="509215"/>
                        <a:pt x="547257" y="442532"/>
                        <a:pt x="585685" y="390163"/>
                      </a:cubicBezTo>
                      <a:cubicBezTo>
                        <a:pt x="624113" y="337794"/>
                        <a:pt x="668178" y="313305"/>
                        <a:pt x="660326" y="349204"/>
                      </a:cubicBezTo>
                      <a:cubicBezTo>
                        <a:pt x="652474" y="385104"/>
                        <a:pt x="572138" y="460582"/>
                        <a:pt x="571792" y="529191"/>
                      </a:cubicBezTo>
                      <a:cubicBezTo>
                        <a:pt x="571447" y="597800"/>
                        <a:pt x="564630" y="647755"/>
                        <a:pt x="643039" y="587079"/>
                      </a:cubicBezTo>
                      <a:cubicBezTo>
                        <a:pt x="721448" y="526403"/>
                        <a:pt x="825658" y="386081"/>
                        <a:pt x="791688" y="311149"/>
                      </a:cubicBezTo>
                      <a:close/>
                    </a:path>
                  </a:pathLst>
                </a:custGeom>
                <a:solidFill>
                  <a:srgbClr val="9D4950"/>
                </a:solidFill>
                <a:ln w="2874" cap="flat">
                  <a:noFill/>
                  <a:prstDash val="solid"/>
                  <a:miter/>
                </a:ln>
              </p:spPr>
              <p:txBody>
                <a:bodyPr rtlCol="0" anchor="ctr"/>
                <a:lstStyle/>
                <a:p>
                  <a:endParaRPr lang="en-VN"/>
                </a:p>
              </p:txBody>
            </p:sp>
            <p:sp>
              <p:nvSpPr>
                <p:cNvPr id="14" name="Graphic 8">
                  <a:extLst>
                    <a:ext uri="{FF2B5EF4-FFF2-40B4-BE49-F238E27FC236}">
                      <a16:creationId xmlns:a16="http://schemas.microsoft.com/office/drawing/2014/main" id="{D2A61001-D2E3-F441-98AD-0C3F8BAAE92E}"/>
                    </a:ext>
                  </a:extLst>
                </p:cNvPr>
                <p:cNvSpPr/>
                <p:nvPr/>
              </p:nvSpPr>
              <p:spPr>
                <a:xfrm>
                  <a:off x="4250745" y="5800417"/>
                  <a:ext cx="850732" cy="221778"/>
                </a:xfrm>
                <a:custGeom>
                  <a:avLst/>
                  <a:gdLst>
                    <a:gd name="connsiteX0" fmla="*/ -177 w 850732"/>
                    <a:gd name="connsiteY0" fmla="*/ 221462 h 221778"/>
                    <a:gd name="connsiteX1" fmla="*/ 651801 w 850732"/>
                    <a:gd name="connsiteY1" fmla="*/ 13135 h 221778"/>
                    <a:gd name="connsiteX2" fmla="*/ 822224 w 850732"/>
                    <a:gd name="connsiteY2" fmla="*/ 93614 h 221778"/>
                    <a:gd name="connsiteX3" fmla="*/ 850555 w 850732"/>
                    <a:gd name="connsiteY3" fmla="*/ 117959 h 221778"/>
                    <a:gd name="connsiteX4" fmla="*/ 685770 w 850732"/>
                    <a:gd name="connsiteY4" fmla="*/ 88095 h 221778"/>
                    <a:gd name="connsiteX5" fmla="*/ -177 w 850732"/>
                    <a:gd name="connsiteY5" fmla="*/ 221462 h 22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0732" h="221778">
                      <a:moveTo>
                        <a:pt x="-177" y="221462"/>
                      </a:moveTo>
                      <a:cubicBezTo>
                        <a:pt x="-177" y="221462"/>
                        <a:pt x="469211" y="-64816"/>
                        <a:pt x="651801" y="13135"/>
                      </a:cubicBezTo>
                      <a:cubicBezTo>
                        <a:pt x="651801" y="13135"/>
                        <a:pt x="714419" y="70160"/>
                        <a:pt x="822224" y="93614"/>
                      </a:cubicBezTo>
                      <a:lnTo>
                        <a:pt x="850555" y="117959"/>
                      </a:lnTo>
                      <a:cubicBezTo>
                        <a:pt x="850555" y="117959"/>
                        <a:pt x="718474" y="76771"/>
                        <a:pt x="685770" y="88095"/>
                      </a:cubicBezTo>
                      <a:cubicBezTo>
                        <a:pt x="685770" y="88354"/>
                        <a:pt x="637362" y="-107470"/>
                        <a:pt x="-177" y="221462"/>
                      </a:cubicBezTo>
                      <a:close/>
                    </a:path>
                  </a:pathLst>
                </a:custGeom>
                <a:solidFill>
                  <a:srgbClr val="7A4047"/>
                </a:solidFill>
                <a:ln w="2874" cap="flat">
                  <a:noFill/>
                  <a:prstDash val="solid"/>
                  <a:miter/>
                </a:ln>
              </p:spPr>
              <p:txBody>
                <a:bodyPr rtlCol="0" anchor="ctr"/>
                <a:lstStyle/>
                <a:p>
                  <a:endParaRPr lang="en-VN"/>
                </a:p>
              </p:txBody>
            </p:sp>
          </p:grpSp>
          <p:grpSp>
            <p:nvGrpSpPr>
              <p:cNvPr id="113" name="Leave 2 left">
                <a:extLst>
                  <a:ext uri="{FF2B5EF4-FFF2-40B4-BE49-F238E27FC236}">
                    <a16:creationId xmlns:a16="http://schemas.microsoft.com/office/drawing/2014/main" id="{6EBD4A30-AF40-C64F-8DA1-22A6E7FA4A23}"/>
                  </a:ext>
                </a:extLst>
              </p:cNvPr>
              <p:cNvGrpSpPr/>
              <p:nvPr/>
            </p:nvGrpSpPr>
            <p:grpSpPr>
              <a:xfrm>
                <a:off x="3796278" y="4319948"/>
                <a:ext cx="1474281" cy="1281598"/>
                <a:chOff x="3796278" y="4319948"/>
                <a:chExt cx="1474281" cy="1281598"/>
              </a:xfrm>
            </p:grpSpPr>
            <p:sp>
              <p:nvSpPr>
                <p:cNvPr id="16" name="Graphic 8">
                  <a:extLst>
                    <a:ext uri="{FF2B5EF4-FFF2-40B4-BE49-F238E27FC236}">
                      <a16:creationId xmlns:a16="http://schemas.microsoft.com/office/drawing/2014/main" id="{D2A61001-D2E3-F441-98AD-0C3F8BAAE92E}"/>
                    </a:ext>
                  </a:extLst>
                </p:cNvPr>
                <p:cNvSpPr/>
                <p:nvPr/>
              </p:nvSpPr>
              <p:spPr>
                <a:xfrm>
                  <a:off x="3796278" y="4319948"/>
                  <a:ext cx="1474281" cy="1156549"/>
                </a:xfrm>
                <a:custGeom>
                  <a:avLst/>
                  <a:gdLst>
                    <a:gd name="connsiteX0" fmla="*/ 1250027 w 1474281"/>
                    <a:gd name="connsiteY0" fmla="*/ 881642 h 1156549"/>
                    <a:gd name="connsiteX1" fmla="*/ 1431811 w 1474281"/>
                    <a:gd name="connsiteY1" fmla="*/ 432048 h 1156549"/>
                    <a:gd name="connsiteX2" fmla="*/ 1168224 w 1474281"/>
                    <a:gd name="connsiteY2" fmla="*/ 232229 h 1156549"/>
                    <a:gd name="connsiteX3" fmla="*/ 1168224 w 1474281"/>
                    <a:gd name="connsiteY3" fmla="*/ 627326 h 1156549"/>
                    <a:gd name="connsiteX4" fmla="*/ 1118234 w 1474281"/>
                    <a:gd name="connsiteY4" fmla="*/ 191356 h 1156549"/>
                    <a:gd name="connsiteX5" fmla="*/ 618327 w 1474281"/>
                    <a:gd name="connsiteY5" fmla="*/ 32409 h 1156549"/>
                    <a:gd name="connsiteX6" fmla="*/ 768299 w 1474281"/>
                    <a:gd name="connsiteY6" fmla="*/ 400316 h 1156549"/>
                    <a:gd name="connsiteX7" fmla="*/ 445632 w 1474281"/>
                    <a:gd name="connsiteY7" fmla="*/ 9760 h 1156549"/>
                    <a:gd name="connsiteX8" fmla="*/ 18439 w 1474281"/>
                    <a:gd name="connsiteY8" fmla="*/ 159625 h 1156549"/>
                    <a:gd name="connsiteX9" fmla="*/ 109331 w 1474281"/>
                    <a:gd name="connsiteY9" fmla="*/ 500226 h 1156549"/>
                    <a:gd name="connsiteX10" fmla="*/ 504712 w 1474281"/>
                    <a:gd name="connsiteY10" fmla="*/ 554837 h 1156549"/>
                    <a:gd name="connsiteX11" fmla="*/ 127510 w 1474281"/>
                    <a:gd name="connsiteY11" fmla="*/ 632040 h 1156549"/>
                    <a:gd name="connsiteX12" fmla="*/ 463810 w 1474281"/>
                    <a:gd name="connsiteY12" fmla="*/ 972642 h 1156549"/>
                    <a:gd name="connsiteX13" fmla="*/ 831981 w 1474281"/>
                    <a:gd name="connsiteY13" fmla="*/ 827318 h 1156549"/>
                    <a:gd name="connsiteX14" fmla="*/ 977408 w 1474281"/>
                    <a:gd name="connsiteY14" fmla="*/ 881929 h 1156549"/>
                    <a:gd name="connsiteX15" fmla="*/ 622929 w 1474281"/>
                    <a:gd name="connsiteY15" fmla="*/ 973418 h 1156549"/>
                    <a:gd name="connsiteX16" fmla="*/ 627474 w 1474281"/>
                    <a:gd name="connsiteY16" fmla="*/ 1140787 h 1156549"/>
                    <a:gd name="connsiteX17" fmla="*/ 1186460 w 1474281"/>
                    <a:gd name="connsiteY17" fmla="*/ 1018170 h 1156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4281" h="1156549">
                      <a:moveTo>
                        <a:pt x="1250027" y="881642"/>
                      </a:moveTo>
                      <a:cubicBezTo>
                        <a:pt x="1250027" y="881642"/>
                        <a:pt x="1590872" y="690905"/>
                        <a:pt x="1431811" y="432048"/>
                      </a:cubicBezTo>
                      <a:cubicBezTo>
                        <a:pt x="1431811" y="432048"/>
                        <a:pt x="1304562" y="273101"/>
                        <a:pt x="1168224" y="232229"/>
                      </a:cubicBezTo>
                      <a:cubicBezTo>
                        <a:pt x="1168224" y="232229"/>
                        <a:pt x="1240938" y="618244"/>
                        <a:pt x="1168224" y="627326"/>
                      </a:cubicBezTo>
                      <a:cubicBezTo>
                        <a:pt x="1095511" y="636409"/>
                        <a:pt x="1118234" y="191356"/>
                        <a:pt x="1118234" y="191356"/>
                      </a:cubicBezTo>
                      <a:cubicBezTo>
                        <a:pt x="1118234" y="191356"/>
                        <a:pt x="759210" y="18900"/>
                        <a:pt x="618327" y="32409"/>
                      </a:cubicBezTo>
                      <a:cubicBezTo>
                        <a:pt x="618327" y="32409"/>
                        <a:pt x="841013" y="409342"/>
                        <a:pt x="768299" y="400316"/>
                      </a:cubicBezTo>
                      <a:cubicBezTo>
                        <a:pt x="695585" y="391291"/>
                        <a:pt x="445632" y="9760"/>
                        <a:pt x="445632" y="9760"/>
                      </a:cubicBezTo>
                      <a:cubicBezTo>
                        <a:pt x="445632" y="9760"/>
                        <a:pt x="77461" y="-58360"/>
                        <a:pt x="18439" y="159625"/>
                      </a:cubicBezTo>
                      <a:cubicBezTo>
                        <a:pt x="-40583" y="377609"/>
                        <a:pt x="54796" y="486602"/>
                        <a:pt x="109331" y="500226"/>
                      </a:cubicBezTo>
                      <a:cubicBezTo>
                        <a:pt x="163867" y="513850"/>
                        <a:pt x="513801" y="509308"/>
                        <a:pt x="504712" y="554837"/>
                      </a:cubicBezTo>
                      <a:cubicBezTo>
                        <a:pt x="495623" y="600366"/>
                        <a:pt x="259303" y="672912"/>
                        <a:pt x="127510" y="632040"/>
                      </a:cubicBezTo>
                      <a:cubicBezTo>
                        <a:pt x="127510" y="632040"/>
                        <a:pt x="272937" y="990807"/>
                        <a:pt x="463810" y="972642"/>
                      </a:cubicBezTo>
                      <a:cubicBezTo>
                        <a:pt x="654684" y="954476"/>
                        <a:pt x="713764" y="836401"/>
                        <a:pt x="831981" y="827318"/>
                      </a:cubicBezTo>
                      <a:cubicBezTo>
                        <a:pt x="950198" y="818236"/>
                        <a:pt x="1036488" y="850025"/>
                        <a:pt x="977408" y="881929"/>
                      </a:cubicBezTo>
                      <a:cubicBezTo>
                        <a:pt x="918328" y="913834"/>
                        <a:pt x="718366" y="892334"/>
                        <a:pt x="622929" y="973418"/>
                      </a:cubicBezTo>
                      <a:cubicBezTo>
                        <a:pt x="527492" y="1054501"/>
                        <a:pt x="450349" y="1104456"/>
                        <a:pt x="627474" y="1140787"/>
                      </a:cubicBezTo>
                      <a:cubicBezTo>
                        <a:pt x="804598" y="1177117"/>
                        <a:pt x="1122836" y="1154411"/>
                        <a:pt x="1186460" y="1018170"/>
                      </a:cubicBezTo>
                      <a:close/>
                    </a:path>
                  </a:pathLst>
                </a:custGeom>
                <a:solidFill>
                  <a:srgbClr val="9D4950"/>
                </a:solidFill>
                <a:ln w="2874" cap="flat">
                  <a:noFill/>
                  <a:prstDash val="solid"/>
                  <a:miter/>
                </a:ln>
              </p:spPr>
              <p:txBody>
                <a:bodyPr rtlCol="0" anchor="ctr"/>
                <a:lstStyle/>
                <a:p>
                  <a:endParaRPr lang="en-VN"/>
                </a:p>
              </p:txBody>
            </p:sp>
            <p:sp>
              <p:nvSpPr>
                <p:cNvPr id="17" name="Graphic 8">
                  <a:extLst>
                    <a:ext uri="{FF2B5EF4-FFF2-40B4-BE49-F238E27FC236}">
                      <a16:creationId xmlns:a16="http://schemas.microsoft.com/office/drawing/2014/main" id="{D2A61001-D2E3-F441-98AD-0C3F8BAAE92E}"/>
                    </a:ext>
                  </a:extLst>
                </p:cNvPr>
                <p:cNvSpPr/>
                <p:nvPr/>
              </p:nvSpPr>
              <p:spPr>
                <a:xfrm>
                  <a:off x="3982958" y="4547953"/>
                  <a:ext cx="1154415" cy="1053593"/>
                </a:xfrm>
                <a:custGeom>
                  <a:avLst/>
                  <a:gdLst>
                    <a:gd name="connsiteX0" fmla="*/ -177 w 1154415"/>
                    <a:gd name="connsiteY0" fmla="*/ -317 h 1053593"/>
                    <a:gd name="connsiteX1" fmla="*/ 1063346 w 1154415"/>
                    <a:gd name="connsiteY1" fmla="*/ 653638 h 1053593"/>
                    <a:gd name="connsiteX2" fmla="*/ 1154238 w 1154415"/>
                    <a:gd name="connsiteY2" fmla="*/ 985156 h 1053593"/>
                    <a:gd name="connsiteX3" fmla="*/ 1154238 w 1154415"/>
                    <a:gd name="connsiteY3" fmla="*/ 1053277 h 1053593"/>
                    <a:gd name="connsiteX4" fmla="*/ 999722 w 1154415"/>
                    <a:gd name="connsiteY4" fmla="*/ 789878 h 1053593"/>
                    <a:gd name="connsiteX5" fmla="*/ -177 w 1154415"/>
                    <a:gd name="connsiteY5" fmla="*/ -317 h 105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4415" h="1053593">
                      <a:moveTo>
                        <a:pt x="-177" y="-317"/>
                      </a:moveTo>
                      <a:cubicBezTo>
                        <a:pt x="-177" y="-317"/>
                        <a:pt x="954190" y="308495"/>
                        <a:pt x="1063346" y="653638"/>
                      </a:cubicBezTo>
                      <a:cubicBezTo>
                        <a:pt x="1063346" y="653638"/>
                        <a:pt x="1058802" y="808044"/>
                        <a:pt x="1154238" y="985156"/>
                      </a:cubicBezTo>
                      <a:lnTo>
                        <a:pt x="1154238" y="1053277"/>
                      </a:lnTo>
                      <a:cubicBezTo>
                        <a:pt x="1154238" y="1053277"/>
                        <a:pt x="1054257" y="821668"/>
                        <a:pt x="999722" y="789878"/>
                      </a:cubicBezTo>
                      <a:cubicBezTo>
                        <a:pt x="999636" y="789850"/>
                        <a:pt x="1213232" y="490149"/>
                        <a:pt x="-177" y="-317"/>
                      </a:cubicBezTo>
                      <a:close/>
                    </a:path>
                  </a:pathLst>
                </a:custGeom>
                <a:solidFill>
                  <a:srgbClr val="7A4047"/>
                </a:solidFill>
                <a:ln w="2874" cap="flat">
                  <a:noFill/>
                  <a:prstDash val="solid"/>
                  <a:miter/>
                </a:ln>
              </p:spPr>
              <p:txBody>
                <a:bodyPr rtlCol="0" anchor="ctr"/>
                <a:lstStyle/>
                <a:p>
                  <a:endParaRPr lang="en-VN"/>
                </a:p>
              </p:txBody>
            </p:sp>
          </p:grpSp>
        </p:grpSp>
        <p:sp>
          <p:nvSpPr>
            <p:cNvPr id="18" name="Graphic 8">
              <a:extLst>
                <a:ext uri="{FF2B5EF4-FFF2-40B4-BE49-F238E27FC236}">
                  <a16:creationId xmlns:a16="http://schemas.microsoft.com/office/drawing/2014/main" id="{D2A61001-D2E3-F441-98AD-0C3F8BAAE92E}"/>
                </a:ext>
              </a:extLst>
            </p:cNvPr>
            <p:cNvSpPr/>
            <p:nvPr/>
          </p:nvSpPr>
          <p:spPr>
            <a:xfrm>
              <a:off x="5091654" y="5491162"/>
              <a:ext cx="134764" cy="537616"/>
            </a:xfrm>
            <a:custGeom>
              <a:avLst/>
              <a:gdLst>
                <a:gd name="connsiteX0" fmla="*/ 45457 w 134764"/>
                <a:gd name="connsiteY0" fmla="*/ 42091 h 537616"/>
                <a:gd name="connsiteX1" fmla="*/ 108736 w 134764"/>
                <a:gd name="connsiteY1" fmla="*/ 537300 h 537616"/>
                <a:gd name="connsiteX2" fmla="*/ 70855 w 134764"/>
                <a:gd name="connsiteY2" fmla="*/ 527125 h 537616"/>
                <a:gd name="connsiteX3" fmla="*/ 30586 w 134764"/>
                <a:gd name="connsiteY3" fmla="*/ 77071 h 537616"/>
                <a:gd name="connsiteX4" fmla="*/ 45457 w 134764"/>
                <a:gd name="connsiteY4" fmla="*/ 42091 h 537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64" h="537616">
                  <a:moveTo>
                    <a:pt x="45457" y="42091"/>
                  </a:moveTo>
                  <a:cubicBezTo>
                    <a:pt x="45457" y="42091"/>
                    <a:pt x="192638" y="265422"/>
                    <a:pt x="108736" y="537300"/>
                  </a:cubicBezTo>
                  <a:lnTo>
                    <a:pt x="70855" y="527125"/>
                  </a:lnTo>
                  <a:cubicBezTo>
                    <a:pt x="70855" y="527125"/>
                    <a:pt x="107614" y="227683"/>
                    <a:pt x="30586" y="77071"/>
                  </a:cubicBezTo>
                  <a:cubicBezTo>
                    <a:pt x="-46442" y="-73541"/>
                    <a:pt x="45457" y="42091"/>
                    <a:pt x="45457" y="42091"/>
                  </a:cubicBezTo>
                  <a:close/>
                </a:path>
              </a:pathLst>
            </a:custGeom>
            <a:solidFill>
              <a:srgbClr val="3F1217"/>
            </a:solidFill>
            <a:ln w="2874" cap="flat">
              <a:noFill/>
              <a:prstDash val="solid"/>
              <a:miter/>
            </a:ln>
          </p:spPr>
          <p:txBody>
            <a:bodyPr rtlCol="0" anchor="ctr"/>
            <a:lstStyle/>
            <a:p>
              <a:endParaRPr lang="en-VN"/>
            </a:p>
          </p:txBody>
        </p:sp>
      </p:grpSp>
      <p:grpSp>
        <p:nvGrpSpPr>
          <p:cNvPr id="124" name="Leave back">
            <a:extLst>
              <a:ext uri="{FF2B5EF4-FFF2-40B4-BE49-F238E27FC236}">
                <a16:creationId xmlns:a16="http://schemas.microsoft.com/office/drawing/2014/main" id="{034B7A7E-1A4F-7F45-B066-8E9E0B2D2FD9}"/>
              </a:ext>
            </a:extLst>
          </p:cNvPr>
          <p:cNvGrpSpPr/>
          <p:nvPr/>
        </p:nvGrpSpPr>
        <p:grpSpPr>
          <a:xfrm>
            <a:off x="-2374193" y="2674004"/>
            <a:ext cx="5010706" cy="2254962"/>
            <a:chOff x="4665665" y="2674004"/>
            <a:chExt cx="5010706" cy="2254962"/>
          </a:xfrm>
        </p:grpSpPr>
        <p:grpSp>
          <p:nvGrpSpPr>
            <p:cNvPr id="114" name="Leave mini 3 left">
              <a:extLst>
                <a:ext uri="{FF2B5EF4-FFF2-40B4-BE49-F238E27FC236}">
                  <a16:creationId xmlns:a16="http://schemas.microsoft.com/office/drawing/2014/main" id="{AE853585-7B91-F84F-BBFF-854A846B82A9}"/>
                </a:ext>
              </a:extLst>
            </p:cNvPr>
            <p:cNvGrpSpPr/>
            <p:nvPr/>
          </p:nvGrpSpPr>
          <p:grpSpPr>
            <a:xfrm>
              <a:off x="4665665" y="3891199"/>
              <a:ext cx="637730" cy="622004"/>
              <a:chOff x="4665665" y="3891199"/>
              <a:chExt cx="637730" cy="622004"/>
            </a:xfrm>
          </p:grpSpPr>
          <p:sp>
            <p:nvSpPr>
              <p:cNvPr id="11" name="Graphic 8">
                <a:extLst>
                  <a:ext uri="{FF2B5EF4-FFF2-40B4-BE49-F238E27FC236}">
                    <a16:creationId xmlns:a16="http://schemas.microsoft.com/office/drawing/2014/main" id="{D2A61001-D2E3-F441-98AD-0C3F8BAAE92E}"/>
                  </a:ext>
                </a:extLst>
              </p:cNvPr>
              <p:cNvSpPr/>
              <p:nvPr/>
            </p:nvSpPr>
            <p:spPr>
              <a:xfrm>
                <a:off x="4665665" y="3960165"/>
                <a:ext cx="637730" cy="553038"/>
              </a:xfrm>
              <a:custGeom>
                <a:avLst/>
                <a:gdLst>
                  <a:gd name="connsiteX0" fmla="*/ 637554 w 637730"/>
                  <a:gd name="connsiteY0" fmla="*/ 552721 h 553038"/>
                  <a:gd name="connsiteX1" fmla="*/ 24521 w 637730"/>
                  <a:gd name="connsiteY1" fmla="*/ 6954 h 553038"/>
                  <a:gd name="connsiteX2" fmla="*/ 637554 w 637730"/>
                  <a:gd name="connsiteY2" fmla="*/ 552721 h 553038"/>
                </a:gdLst>
                <a:ahLst/>
                <a:cxnLst>
                  <a:cxn ang="0">
                    <a:pos x="connsiteX0" y="connsiteY0"/>
                  </a:cxn>
                  <a:cxn ang="0">
                    <a:pos x="connsiteX1" y="connsiteY1"/>
                  </a:cxn>
                  <a:cxn ang="0">
                    <a:pos x="connsiteX2" y="connsiteY2"/>
                  </a:cxn>
                </a:cxnLst>
                <a:rect l="l" t="t" r="r" b="b"/>
                <a:pathLst>
                  <a:path w="637730" h="553038">
                    <a:moveTo>
                      <a:pt x="637554" y="552721"/>
                    </a:moveTo>
                    <a:cubicBezTo>
                      <a:pt x="637554" y="552721"/>
                      <a:pt x="196784" y="-74330"/>
                      <a:pt x="24521" y="6954"/>
                    </a:cubicBezTo>
                    <a:cubicBezTo>
                      <a:pt x="-147743" y="88239"/>
                      <a:pt x="637554" y="552721"/>
                      <a:pt x="637554" y="552721"/>
                    </a:cubicBezTo>
                    <a:close/>
                  </a:path>
                </a:pathLst>
              </a:custGeom>
              <a:solidFill>
                <a:srgbClr val="B5777C"/>
              </a:solidFill>
              <a:ln w="2874" cap="flat">
                <a:noFill/>
                <a:prstDash val="solid"/>
                <a:miter/>
              </a:ln>
            </p:spPr>
            <p:txBody>
              <a:bodyPr rtlCol="0" anchor="ctr"/>
              <a:lstStyle/>
              <a:p>
                <a:endParaRPr lang="en-VN"/>
              </a:p>
            </p:txBody>
          </p:sp>
          <p:sp>
            <p:nvSpPr>
              <p:cNvPr id="12" name="Graphic 8">
                <a:extLst>
                  <a:ext uri="{FF2B5EF4-FFF2-40B4-BE49-F238E27FC236}">
                    <a16:creationId xmlns:a16="http://schemas.microsoft.com/office/drawing/2014/main" id="{D2A61001-D2E3-F441-98AD-0C3F8BAAE92E}"/>
                  </a:ext>
                </a:extLst>
              </p:cNvPr>
              <p:cNvSpPr/>
              <p:nvPr/>
            </p:nvSpPr>
            <p:spPr>
              <a:xfrm>
                <a:off x="5077863" y="3891199"/>
                <a:ext cx="197517" cy="453455"/>
              </a:xfrm>
              <a:custGeom>
                <a:avLst/>
                <a:gdLst>
                  <a:gd name="connsiteX0" fmla="*/ 197340 w 197517"/>
                  <a:gd name="connsiteY0" fmla="*/ 453139 h 453455"/>
                  <a:gd name="connsiteX1" fmla="*/ 23869 w 197517"/>
                  <a:gd name="connsiteY1" fmla="*/ 211 h 453455"/>
                  <a:gd name="connsiteX2" fmla="*/ 197340 w 197517"/>
                  <a:gd name="connsiteY2" fmla="*/ 453139 h 453455"/>
                </a:gdLst>
                <a:ahLst/>
                <a:cxnLst>
                  <a:cxn ang="0">
                    <a:pos x="connsiteX0" y="connsiteY0"/>
                  </a:cxn>
                  <a:cxn ang="0">
                    <a:pos x="connsiteX1" y="connsiteY1"/>
                  </a:cxn>
                  <a:cxn ang="0">
                    <a:pos x="connsiteX2" y="connsiteY2"/>
                  </a:cxn>
                </a:cxnLst>
                <a:rect l="l" t="t" r="r" b="b"/>
                <a:pathLst>
                  <a:path w="197517" h="453455">
                    <a:moveTo>
                      <a:pt x="197340" y="453139"/>
                    </a:moveTo>
                    <a:cubicBezTo>
                      <a:pt x="197340" y="453139"/>
                      <a:pt x="130005" y="-18242"/>
                      <a:pt x="23869" y="211"/>
                    </a:cubicBezTo>
                    <a:cubicBezTo>
                      <a:pt x="-82268" y="18664"/>
                      <a:pt x="197340" y="453139"/>
                      <a:pt x="197340" y="453139"/>
                    </a:cubicBezTo>
                    <a:close/>
                  </a:path>
                </a:pathLst>
              </a:custGeom>
              <a:solidFill>
                <a:srgbClr val="CEA4A7"/>
              </a:solidFill>
              <a:ln w="2874" cap="flat">
                <a:noFill/>
                <a:prstDash val="solid"/>
                <a:miter/>
              </a:ln>
            </p:spPr>
            <p:txBody>
              <a:bodyPr rtlCol="0" anchor="ctr"/>
              <a:lstStyle/>
              <a:p>
                <a:endParaRPr lang="en-VN"/>
              </a:p>
            </p:txBody>
          </p:sp>
        </p:grpSp>
        <p:grpSp>
          <p:nvGrpSpPr>
            <p:cNvPr id="122" name="Leave 4 right">
              <a:extLst>
                <a:ext uri="{FF2B5EF4-FFF2-40B4-BE49-F238E27FC236}">
                  <a16:creationId xmlns:a16="http://schemas.microsoft.com/office/drawing/2014/main" id="{667851C9-52EE-6141-8FCE-77228DD227EF}"/>
                </a:ext>
              </a:extLst>
            </p:cNvPr>
            <p:cNvGrpSpPr/>
            <p:nvPr/>
          </p:nvGrpSpPr>
          <p:grpSpPr>
            <a:xfrm>
              <a:off x="8630710" y="3783137"/>
              <a:ext cx="1045661" cy="1145829"/>
              <a:chOff x="8630710" y="3783137"/>
              <a:chExt cx="1045661" cy="1145829"/>
            </a:xfrm>
          </p:grpSpPr>
          <p:grpSp>
            <p:nvGrpSpPr>
              <p:cNvPr id="115" name="L4">
                <a:extLst>
                  <a:ext uri="{FF2B5EF4-FFF2-40B4-BE49-F238E27FC236}">
                    <a16:creationId xmlns:a16="http://schemas.microsoft.com/office/drawing/2014/main" id="{AE480C11-8B53-D84D-8DCA-3DD1C7F356B0}"/>
                  </a:ext>
                </a:extLst>
              </p:cNvPr>
              <p:cNvGrpSpPr/>
              <p:nvPr/>
            </p:nvGrpSpPr>
            <p:grpSpPr>
              <a:xfrm>
                <a:off x="8639181" y="3783137"/>
                <a:ext cx="1037190" cy="851388"/>
                <a:chOff x="8639181" y="3783137"/>
                <a:chExt cx="1037190" cy="851388"/>
              </a:xfrm>
            </p:grpSpPr>
            <p:sp>
              <p:nvSpPr>
                <p:cNvPr id="20" name="Graphic 8">
                  <a:extLst>
                    <a:ext uri="{FF2B5EF4-FFF2-40B4-BE49-F238E27FC236}">
                      <a16:creationId xmlns:a16="http://schemas.microsoft.com/office/drawing/2014/main" id="{D2A61001-D2E3-F441-98AD-0C3F8BAAE92E}"/>
                    </a:ext>
                  </a:extLst>
                </p:cNvPr>
                <p:cNvSpPr/>
                <p:nvPr/>
              </p:nvSpPr>
              <p:spPr>
                <a:xfrm>
                  <a:off x="8639181" y="3783137"/>
                  <a:ext cx="1037190" cy="786996"/>
                </a:xfrm>
                <a:custGeom>
                  <a:avLst/>
                  <a:gdLst>
                    <a:gd name="connsiteX0" fmla="*/ 143479 w 1037190"/>
                    <a:gd name="connsiteY0" fmla="*/ 576808 h 786996"/>
                    <a:gd name="connsiteX1" fmla="*/ 35042 w 1037190"/>
                    <a:gd name="connsiteY1" fmla="*/ 256901 h 786996"/>
                    <a:gd name="connsiteX2" fmla="*/ 226318 w 1037190"/>
                    <a:gd name="connsiteY2" fmla="*/ 128479 h 786996"/>
                    <a:gd name="connsiteX3" fmla="*/ 210527 w 1037190"/>
                    <a:gd name="connsiteY3" fmla="*/ 403202 h 786996"/>
                    <a:gd name="connsiteX4" fmla="*/ 262703 w 1037190"/>
                    <a:gd name="connsiteY4" fmla="*/ 102064 h 786996"/>
                    <a:gd name="connsiteX5" fmla="*/ 616693 w 1037190"/>
                    <a:gd name="connsiteY5" fmla="*/ 11467 h 786996"/>
                    <a:gd name="connsiteX6" fmla="*/ 497699 w 1037190"/>
                    <a:gd name="connsiteY6" fmla="*/ 261270 h 786996"/>
                    <a:gd name="connsiteX7" fmla="*/ 737672 w 1037190"/>
                    <a:gd name="connsiteY7" fmla="*/ 2586 h 786996"/>
                    <a:gd name="connsiteX8" fmla="*/ 1028757 w 1037190"/>
                    <a:gd name="connsiteY8" fmla="*/ 123851 h 786996"/>
                    <a:gd name="connsiteX9" fmla="*/ 951930 w 1037190"/>
                    <a:gd name="connsiteY9" fmla="*/ 357070 h 786996"/>
                    <a:gd name="connsiteX10" fmla="*/ 674824 w 1037190"/>
                    <a:gd name="connsiteY10" fmla="*/ 379173 h 786996"/>
                    <a:gd name="connsiteX11" fmla="*/ 934039 w 1037190"/>
                    <a:gd name="connsiteY11" fmla="*/ 447926 h 786996"/>
                    <a:gd name="connsiteX12" fmla="*/ 686675 w 1037190"/>
                    <a:gd name="connsiteY12" fmla="*/ 671343 h 786996"/>
                    <a:gd name="connsiteX13" fmla="*/ 436434 w 1037190"/>
                    <a:gd name="connsiteY13" fmla="*/ 555596 h 786996"/>
                    <a:gd name="connsiteX14" fmla="*/ 333144 w 1037190"/>
                    <a:gd name="connsiteY14" fmla="*/ 587702 h 786996"/>
                    <a:gd name="connsiteX15" fmla="*/ 575965 w 1037190"/>
                    <a:gd name="connsiteY15" fmla="*/ 665307 h 786996"/>
                    <a:gd name="connsiteX16" fmla="*/ 566127 w 1037190"/>
                    <a:gd name="connsiteY16" fmla="*/ 781514 h 786996"/>
                    <a:gd name="connsiteX17" fmla="*/ 182338 w 1037190"/>
                    <a:gd name="connsiteY17" fmla="*/ 673959 h 786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37190" h="786996">
                      <a:moveTo>
                        <a:pt x="143479" y="576808"/>
                      </a:moveTo>
                      <a:cubicBezTo>
                        <a:pt x="143479" y="576808"/>
                        <a:pt x="-85908" y="430565"/>
                        <a:pt x="35042" y="256901"/>
                      </a:cubicBezTo>
                      <a:cubicBezTo>
                        <a:pt x="35042" y="256901"/>
                        <a:pt x="129960" y="151473"/>
                        <a:pt x="226318" y="128479"/>
                      </a:cubicBezTo>
                      <a:cubicBezTo>
                        <a:pt x="226318" y="128479"/>
                        <a:pt x="160335" y="394004"/>
                        <a:pt x="210527" y="403202"/>
                      </a:cubicBezTo>
                      <a:cubicBezTo>
                        <a:pt x="260718" y="412400"/>
                        <a:pt x="262703" y="102064"/>
                        <a:pt x="262703" y="102064"/>
                      </a:cubicBezTo>
                      <a:cubicBezTo>
                        <a:pt x="262703" y="102064"/>
                        <a:pt x="519272" y="-3623"/>
                        <a:pt x="616693" y="11467"/>
                      </a:cubicBezTo>
                      <a:cubicBezTo>
                        <a:pt x="616693" y="11467"/>
                        <a:pt x="446788" y="264691"/>
                        <a:pt x="497699" y="261270"/>
                      </a:cubicBezTo>
                      <a:cubicBezTo>
                        <a:pt x="548611" y="257850"/>
                        <a:pt x="737672" y="2586"/>
                        <a:pt x="737672" y="2586"/>
                      </a:cubicBezTo>
                      <a:cubicBezTo>
                        <a:pt x="737672" y="2586"/>
                        <a:pt x="996369" y="-30095"/>
                        <a:pt x="1028757" y="123851"/>
                      </a:cubicBezTo>
                      <a:cubicBezTo>
                        <a:pt x="1061144" y="277798"/>
                        <a:pt x="990415" y="349769"/>
                        <a:pt x="951930" y="357070"/>
                      </a:cubicBezTo>
                      <a:cubicBezTo>
                        <a:pt x="913444" y="364371"/>
                        <a:pt x="670308" y="347240"/>
                        <a:pt x="674824" y="379173"/>
                      </a:cubicBezTo>
                      <a:cubicBezTo>
                        <a:pt x="679340" y="411106"/>
                        <a:pt x="840759" y="471150"/>
                        <a:pt x="934039" y="447926"/>
                      </a:cubicBezTo>
                      <a:cubicBezTo>
                        <a:pt x="934039" y="447926"/>
                        <a:pt x="818583" y="691578"/>
                        <a:pt x="686675" y="671343"/>
                      </a:cubicBezTo>
                      <a:cubicBezTo>
                        <a:pt x="554766" y="651108"/>
                        <a:pt x="518294" y="566633"/>
                        <a:pt x="436434" y="555596"/>
                      </a:cubicBezTo>
                      <a:cubicBezTo>
                        <a:pt x="354573" y="544559"/>
                        <a:pt x="293308" y="563242"/>
                        <a:pt x="333144" y="587702"/>
                      </a:cubicBezTo>
                      <a:cubicBezTo>
                        <a:pt x="372982" y="612162"/>
                        <a:pt x="512857" y="605292"/>
                        <a:pt x="575965" y="665307"/>
                      </a:cubicBezTo>
                      <a:cubicBezTo>
                        <a:pt x="639071" y="725322"/>
                        <a:pt x="690816" y="763320"/>
                        <a:pt x="566127" y="781514"/>
                      </a:cubicBezTo>
                      <a:cubicBezTo>
                        <a:pt x="441439" y="799708"/>
                        <a:pt x="221111" y="771224"/>
                        <a:pt x="182338" y="673959"/>
                      </a:cubicBezTo>
                      <a:close/>
                    </a:path>
                  </a:pathLst>
                </a:custGeom>
                <a:solidFill>
                  <a:srgbClr val="CEA4A7"/>
                </a:solidFill>
                <a:ln w="2874" cap="flat">
                  <a:noFill/>
                  <a:prstDash val="solid"/>
                  <a:miter/>
                </a:ln>
              </p:spPr>
              <p:txBody>
                <a:bodyPr rtlCol="0" anchor="ctr"/>
                <a:lstStyle/>
                <a:p>
                  <a:endParaRPr lang="en-VN"/>
                </a:p>
              </p:txBody>
            </p:sp>
            <p:sp>
              <p:nvSpPr>
                <p:cNvPr id="21" name="Graphic 8">
                  <a:extLst>
                    <a:ext uri="{FF2B5EF4-FFF2-40B4-BE49-F238E27FC236}">
                      <a16:creationId xmlns:a16="http://schemas.microsoft.com/office/drawing/2014/main" id="{D2A61001-D2E3-F441-98AD-0C3F8BAAE92E}"/>
                    </a:ext>
                  </a:extLst>
                </p:cNvPr>
                <p:cNvSpPr/>
                <p:nvPr/>
              </p:nvSpPr>
              <p:spPr>
                <a:xfrm>
                  <a:off x="8703566" y="3947919"/>
                  <a:ext cx="844778" cy="686606"/>
                </a:xfrm>
                <a:custGeom>
                  <a:avLst/>
                  <a:gdLst>
                    <a:gd name="connsiteX0" fmla="*/ 844601 w 844778"/>
                    <a:gd name="connsiteY0" fmla="*/ -317 h 686606"/>
                    <a:gd name="connsiteX1" fmla="*/ 78979 w 844778"/>
                    <a:gd name="connsiteY1" fmla="*/ 412026 h 686606"/>
                    <a:gd name="connsiteX2" fmla="*/ 2555 w 844778"/>
                    <a:gd name="connsiteY2" fmla="*/ 638921 h 686606"/>
                    <a:gd name="connsiteX3" fmla="*/ -177 w 844778"/>
                    <a:gd name="connsiteY3" fmla="*/ 686289 h 686606"/>
                    <a:gd name="connsiteX4" fmla="*/ 117752 w 844778"/>
                    <a:gd name="connsiteY4" fmla="*/ 509292 h 686606"/>
                    <a:gd name="connsiteX5" fmla="*/ 844601 w 844778"/>
                    <a:gd name="connsiteY5" fmla="*/ -317 h 686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778" h="686606">
                      <a:moveTo>
                        <a:pt x="844601" y="-317"/>
                      </a:moveTo>
                      <a:cubicBezTo>
                        <a:pt x="844601" y="-317"/>
                        <a:pt x="168663" y="176365"/>
                        <a:pt x="78979" y="412026"/>
                      </a:cubicBezTo>
                      <a:cubicBezTo>
                        <a:pt x="78979" y="412026"/>
                        <a:pt x="76103" y="519553"/>
                        <a:pt x="2555" y="638921"/>
                      </a:cubicBezTo>
                      <a:lnTo>
                        <a:pt x="-177" y="686289"/>
                      </a:lnTo>
                      <a:cubicBezTo>
                        <a:pt x="-177" y="686289"/>
                        <a:pt x="78606" y="529211"/>
                        <a:pt x="117752" y="509292"/>
                      </a:cubicBezTo>
                      <a:cubicBezTo>
                        <a:pt x="117810" y="509292"/>
                        <a:pt x="-18701" y="292342"/>
                        <a:pt x="844601" y="-317"/>
                      </a:cubicBezTo>
                      <a:close/>
                    </a:path>
                  </a:pathLst>
                </a:custGeom>
                <a:solidFill>
                  <a:srgbClr val="9D4950"/>
                </a:solidFill>
                <a:ln w="2874" cap="flat">
                  <a:noFill/>
                  <a:prstDash val="solid"/>
                  <a:miter/>
                </a:ln>
              </p:spPr>
              <p:txBody>
                <a:bodyPr rtlCol="0" anchor="ctr"/>
                <a:lstStyle/>
                <a:p>
                  <a:endParaRPr lang="en-VN"/>
                </a:p>
              </p:txBody>
            </p:sp>
          </p:grpSp>
          <p:sp>
            <p:nvSpPr>
              <p:cNvPr id="22" name="Graphic 8">
                <a:extLst>
                  <a:ext uri="{FF2B5EF4-FFF2-40B4-BE49-F238E27FC236}">
                    <a16:creationId xmlns:a16="http://schemas.microsoft.com/office/drawing/2014/main" id="{D2A61001-D2E3-F441-98AD-0C3F8BAAE92E}"/>
                  </a:ext>
                </a:extLst>
              </p:cNvPr>
              <p:cNvSpPr/>
              <p:nvPr/>
            </p:nvSpPr>
            <p:spPr>
              <a:xfrm>
                <a:off x="8630710" y="4559449"/>
                <a:ext cx="108921" cy="369517"/>
              </a:xfrm>
              <a:custGeom>
                <a:avLst/>
                <a:gdLst>
                  <a:gd name="connsiteX0" fmla="*/ 75411 w 108921"/>
                  <a:gd name="connsiteY0" fmla="*/ 27392 h 369517"/>
                  <a:gd name="connsiteX1" fmla="*/ 11614 w 108921"/>
                  <a:gd name="connsiteY1" fmla="*/ 369200 h 369517"/>
                  <a:gd name="connsiteX2" fmla="*/ 38364 w 108921"/>
                  <a:gd name="connsiteY2" fmla="*/ 363653 h 369517"/>
                  <a:gd name="connsiteX3" fmla="*/ 84386 w 108921"/>
                  <a:gd name="connsiteY3" fmla="*/ 52312 h 369517"/>
                  <a:gd name="connsiteX4" fmla="*/ 75411 w 108921"/>
                  <a:gd name="connsiteY4" fmla="*/ 27392 h 369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921" h="369517">
                    <a:moveTo>
                      <a:pt x="75411" y="27392"/>
                    </a:moveTo>
                    <a:cubicBezTo>
                      <a:pt x="75411" y="27392"/>
                      <a:pt x="-35874" y="176854"/>
                      <a:pt x="11614" y="369200"/>
                    </a:cubicBezTo>
                    <a:lnTo>
                      <a:pt x="38364" y="363653"/>
                    </a:lnTo>
                    <a:cubicBezTo>
                      <a:pt x="38364" y="363653"/>
                      <a:pt x="24759" y="153831"/>
                      <a:pt x="84386" y="52312"/>
                    </a:cubicBezTo>
                    <a:cubicBezTo>
                      <a:pt x="144012" y="-49208"/>
                      <a:pt x="75411" y="27392"/>
                      <a:pt x="75411" y="27392"/>
                    </a:cubicBezTo>
                    <a:close/>
                  </a:path>
                </a:pathLst>
              </a:custGeom>
              <a:solidFill>
                <a:srgbClr val="893837"/>
              </a:solidFill>
              <a:ln w="2874" cap="flat">
                <a:noFill/>
                <a:prstDash val="solid"/>
                <a:miter/>
              </a:ln>
            </p:spPr>
            <p:txBody>
              <a:bodyPr rtlCol="0" anchor="ctr"/>
              <a:lstStyle/>
              <a:p>
                <a:endParaRPr lang="en-VN"/>
              </a:p>
            </p:txBody>
          </p:sp>
        </p:grpSp>
        <p:grpSp>
          <p:nvGrpSpPr>
            <p:cNvPr id="121" name="Leave 5 right">
              <a:extLst>
                <a:ext uri="{FF2B5EF4-FFF2-40B4-BE49-F238E27FC236}">
                  <a16:creationId xmlns:a16="http://schemas.microsoft.com/office/drawing/2014/main" id="{98F5BE40-3009-4745-B460-1200ECCE172B}"/>
                </a:ext>
              </a:extLst>
            </p:cNvPr>
            <p:cNvGrpSpPr/>
            <p:nvPr/>
          </p:nvGrpSpPr>
          <p:grpSpPr>
            <a:xfrm>
              <a:off x="7874366" y="2674004"/>
              <a:ext cx="1250634" cy="1823619"/>
              <a:chOff x="7874366" y="2674004"/>
              <a:chExt cx="1250634" cy="1823619"/>
            </a:xfrm>
          </p:grpSpPr>
          <p:grpSp>
            <p:nvGrpSpPr>
              <p:cNvPr id="116" name="L5">
                <a:extLst>
                  <a:ext uri="{FF2B5EF4-FFF2-40B4-BE49-F238E27FC236}">
                    <a16:creationId xmlns:a16="http://schemas.microsoft.com/office/drawing/2014/main" id="{230E7E2F-0616-424D-BF65-93D9FC3750AB}"/>
                  </a:ext>
                </a:extLst>
              </p:cNvPr>
              <p:cNvGrpSpPr/>
              <p:nvPr/>
            </p:nvGrpSpPr>
            <p:grpSpPr>
              <a:xfrm>
                <a:off x="7874366" y="2674004"/>
                <a:ext cx="1250634" cy="1429413"/>
                <a:chOff x="7874366" y="2674004"/>
                <a:chExt cx="1250634" cy="1429413"/>
              </a:xfrm>
            </p:grpSpPr>
            <p:sp>
              <p:nvSpPr>
                <p:cNvPr id="23" name="Graphic 8">
                  <a:extLst>
                    <a:ext uri="{FF2B5EF4-FFF2-40B4-BE49-F238E27FC236}">
                      <a16:creationId xmlns:a16="http://schemas.microsoft.com/office/drawing/2014/main" id="{D2A61001-D2E3-F441-98AD-0C3F8BAAE92E}"/>
                    </a:ext>
                  </a:extLst>
                </p:cNvPr>
                <p:cNvSpPr/>
                <p:nvPr/>
              </p:nvSpPr>
              <p:spPr>
                <a:xfrm>
                  <a:off x="7874366" y="2674004"/>
                  <a:ext cx="1250634" cy="1208418"/>
                </a:xfrm>
                <a:custGeom>
                  <a:avLst/>
                  <a:gdLst>
                    <a:gd name="connsiteX0" fmla="*/ 290573 w 1250634"/>
                    <a:gd name="connsiteY0" fmla="*/ 1051330 h 1208418"/>
                    <a:gd name="connsiteX1" fmla="*/ 9325 w 1250634"/>
                    <a:gd name="connsiteY1" fmla="*/ 702566 h 1208418"/>
                    <a:gd name="connsiteX2" fmla="*/ 188722 w 1250634"/>
                    <a:gd name="connsiteY2" fmla="*/ 455378 h 1208418"/>
                    <a:gd name="connsiteX3" fmla="*/ 294686 w 1250634"/>
                    <a:gd name="connsiteY3" fmla="*/ 804660 h 1208418"/>
                    <a:gd name="connsiteX4" fmla="*/ 221972 w 1250634"/>
                    <a:gd name="connsiteY4" fmla="*/ 405883 h 1208418"/>
                    <a:gd name="connsiteX5" fmla="*/ 621265 w 1250634"/>
                    <a:gd name="connsiteY5" fmla="*/ 131505 h 1208418"/>
                    <a:gd name="connsiteX6" fmla="*/ 587324 w 1250634"/>
                    <a:gd name="connsiteY6" fmla="*/ 496825 h 1208418"/>
                    <a:gd name="connsiteX7" fmla="*/ 767814 w 1250634"/>
                    <a:gd name="connsiteY7" fmla="*/ 65196 h 1208418"/>
                    <a:gd name="connsiteX8" fmla="*/ 1185630 w 1250634"/>
                    <a:gd name="connsiteY8" fmla="*/ 83275 h 1208418"/>
                    <a:gd name="connsiteX9" fmla="*/ 1196618 w 1250634"/>
                    <a:gd name="connsiteY9" fmla="*/ 408700 h 1208418"/>
                    <a:gd name="connsiteX10" fmla="*/ 861726 w 1250634"/>
                    <a:gd name="connsiteY10" fmla="*/ 562704 h 1208418"/>
                    <a:gd name="connsiteX11" fmla="*/ 1215860 w 1250634"/>
                    <a:gd name="connsiteY11" fmla="*/ 529966 h 1208418"/>
                    <a:gd name="connsiteX12" fmla="*/ 1009915 w 1250634"/>
                    <a:gd name="connsiteY12" fmla="*/ 921097 h 1208418"/>
                    <a:gd name="connsiteX13" fmla="*/ 645541 w 1250634"/>
                    <a:gd name="connsiteY13" fmla="*/ 891204 h 1208418"/>
                    <a:gd name="connsiteX14" fmla="*/ 531610 w 1250634"/>
                    <a:gd name="connsiteY14" fmla="*/ 978324 h 1208418"/>
                    <a:gd name="connsiteX15" fmla="*/ 869492 w 1250634"/>
                    <a:gd name="connsiteY15" fmla="*/ 964269 h 1208418"/>
                    <a:gd name="connsiteX16" fmla="*/ 910365 w 1250634"/>
                    <a:gd name="connsiteY16" fmla="*/ 1113443 h 1208418"/>
                    <a:gd name="connsiteX17" fmla="*/ 383335 w 1250634"/>
                    <a:gd name="connsiteY17" fmla="*/ 1154718 h 120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0634" h="1208418">
                      <a:moveTo>
                        <a:pt x="290573" y="1051330"/>
                      </a:moveTo>
                      <a:cubicBezTo>
                        <a:pt x="290573" y="1051330"/>
                        <a:pt x="-61893" y="973984"/>
                        <a:pt x="9325" y="702566"/>
                      </a:cubicBezTo>
                      <a:cubicBezTo>
                        <a:pt x="9325" y="702566"/>
                        <a:pt x="79162" y="527983"/>
                        <a:pt x="188722" y="455378"/>
                      </a:cubicBezTo>
                      <a:cubicBezTo>
                        <a:pt x="188722" y="455378"/>
                        <a:pt x="227955" y="816100"/>
                        <a:pt x="294686" y="804660"/>
                      </a:cubicBezTo>
                      <a:cubicBezTo>
                        <a:pt x="361417" y="793221"/>
                        <a:pt x="221972" y="405883"/>
                        <a:pt x="221972" y="405883"/>
                      </a:cubicBezTo>
                      <a:cubicBezTo>
                        <a:pt x="221972" y="405883"/>
                        <a:pt x="493067" y="157173"/>
                        <a:pt x="621265" y="131505"/>
                      </a:cubicBezTo>
                      <a:cubicBezTo>
                        <a:pt x="621265" y="131505"/>
                        <a:pt x="525483" y="524332"/>
                        <a:pt x="587324" y="496825"/>
                      </a:cubicBezTo>
                      <a:cubicBezTo>
                        <a:pt x="649165" y="469319"/>
                        <a:pt x="767814" y="65196"/>
                        <a:pt x="767814" y="65196"/>
                      </a:cubicBezTo>
                      <a:cubicBezTo>
                        <a:pt x="767814" y="65196"/>
                        <a:pt x="1074949" y="-93608"/>
                        <a:pt x="1185630" y="83275"/>
                      </a:cubicBezTo>
                      <a:cubicBezTo>
                        <a:pt x="1296311" y="260158"/>
                        <a:pt x="1241172" y="382199"/>
                        <a:pt x="1196618" y="408700"/>
                      </a:cubicBezTo>
                      <a:cubicBezTo>
                        <a:pt x="1152063" y="435201"/>
                        <a:pt x="841506" y="524878"/>
                        <a:pt x="861726" y="562704"/>
                      </a:cubicBezTo>
                      <a:cubicBezTo>
                        <a:pt x="881947" y="600529"/>
                        <a:pt x="1110328" y="601392"/>
                        <a:pt x="1215860" y="529966"/>
                      </a:cubicBezTo>
                      <a:cubicBezTo>
                        <a:pt x="1215860" y="529966"/>
                        <a:pt x="1183530" y="886031"/>
                        <a:pt x="1009915" y="921097"/>
                      </a:cubicBezTo>
                      <a:cubicBezTo>
                        <a:pt x="836299" y="956163"/>
                        <a:pt x="752426" y="867578"/>
                        <a:pt x="645541" y="891204"/>
                      </a:cubicBezTo>
                      <a:cubicBezTo>
                        <a:pt x="538657" y="914831"/>
                        <a:pt x="470862" y="965936"/>
                        <a:pt x="531610" y="978324"/>
                      </a:cubicBezTo>
                      <a:cubicBezTo>
                        <a:pt x="592357" y="990712"/>
                        <a:pt x="763385" y="918165"/>
                        <a:pt x="869492" y="964269"/>
                      </a:cubicBezTo>
                      <a:cubicBezTo>
                        <a:pt x="975600" y="1010372"/>
                        <a:pt x="1057288" y="1033855"/>
                        <a:pt x="910365" y="1113443"/>
                      </a:cubicBezTo>
                      <a:cubicBezTo>
                        <a:pt x="763442" y="1193032"/>
                        <a:pt x="476039" y="1258134"/>
                        <a:pt x="383335" y="1154718"/>
                      </a:cubicBezTo>
                      <a:close/>
                    </a:path>
                  </a:pathLst>
                </a:custGeom>
                <a:solidFill>
                  <a:srgbClr val="B5777C"/>
                </a:solidFill>
                <a:ln w="2874" cap="flat">
                  <a:noFill/>
                  <a:prstDash val="solid"/>
                  <a:miter/>
                </a:ln>
              </p:spPr>
              <p:txBody>
                <a:bodyPr rtlCol="0" anchor="ctr"/>
                <a:lstStyle/>
                <a:p>
                  <a:endParaRPr lang="en-VN"/>
                </a:p>
              </p:txBody>
            </p:sp>
            <p:sp>
              <p:nvSpPr>
                <p:cNvPr id="24" name="Graphic 8">
                  <a:extLst>
                    <a:ext uri="{FF2B5EF4-FFF2-40B4-BE49-F238E27FC236}">
                      <a16:creationId xmlns:a16="http://schemas.microsoft.com/office/drawing/2014/main" id="{D2A61001-D2E3-F441-98AD-0C3F8BAAE92E}"/>
                    </a:ext>
                  </a:extLst>
                </p:cNvPr>
                <p:cNvSpPr/>
                <p:nvPr/>
              </p:nvSpPr>
              <p:spPr>
                <a:xfrm>
                  <a:off x="8165116" y="2862709"/>
                  <a:ext cx="764701" cy="1240708"/>
                </a:xfrm>
                <a:custGeom>
                  <a:avLst/>
                  <a:gdLst>
                    <a:gd name="connsiteX0" fmla="*/ 764525 w 764701"/>
                    <a:gd name="connsiteY0" fmla="*/ -317 h 1240708"/>
                    <a:gd name="connsiteX1" fmla="*/ -177 w 764701"/>
                    <a:gd name="connsiteY1" fmla="*/ 862626 h 1240708"/>
                    <a:gd name="connsiteX2" fmla="*/ 8452 w 764701"/>
                    <a:gd name="connsiteY2" fmla="*/ 1180032 h 1240708"/>
                    <a:gd name="connsiteX3" fmla="*/ 26716 w 764701"/>
                    <a:gd name="connsiteY3" fmla="*/ 1240392 h 1240708"/>
                    <a:gd name="connsiteX4" fmla="*/ 92671 w 764701"/>
                    <a:gd name="connsiteY4" fmla="*/ 966158 h 1240708"/>
                    <a:gd name="connsiteX5" fmla="*/ 764525 w 764701"/>
                    <a:gd name="connsiteY5" fmla="*/ -317 h 124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701" h="1240708">
                      <a:moveTo>
                        <a:pt x="764525" y="-317"/>
                      </a:moveTo>
                      <a:cubicBezTo>
                        <a:pt x="764525" y="-317"/>
                        <a:pt x="3677" y="528205"/>
                        <a:pt x="-177" y="862626"/>
                      </a:cubicBezTo>
                      <a:cubicBezTo>
                        <a:pt x="-177" y="862626"/>
                        <a:pt x="45240" y="997918"/>
                        <a:pt x="8452" y="1180032"/>
                      </a:cubicBezTo>
                      <a:lnTo>
                        <a:pt x="26716" y="1240392"/>
                      </a:lnTo>
                      <a:cubicBezTo>
                        <a:pt x="26716" y="1240392"/>
                        <a:pt x="53006" y="1008869"/>
                        <a:pt x="92671" y="966158"/>
                      </a:cubicBezTo>
                      <a:cubicBezTo>
                        <a:pt x="92584" y="965899"/>
                        <a:pt x="-176583" y="758146"/>
                        <a:pt x="764525" y="-317"/>
                      </a:cubicBezTo>
                      <a:close/>
                    </a:path>
                  </a:pathLst>
                </a:custGeom>
                <a:solidFill>
                  <a:srgbClr val="7A4047"/>
                </a:solidFill>
                <a:ln w="2874" cap="flat">
                  <a:noFill/>
                  <a:prstDash val="solid"/>
                  <a:miter/>
                </a:ln>
              </p:spPr>
              <p:txBody>
                <a:bodyPr rtlCol="0" anchor="ctr"/>
                <a:lstStyle/>
                <a:p>
                  <a:endParaRPr lang="en-VN"/>
                </a:p>
              </p:txBody>
            </p:sp>
          </p:grpSp>
          <p:sp>
            <p:nvSpPr>
              <p:cNvPr id="25" name="Graphic 8">
                <a:extLst>
                  <a:ext uri="{FF2B5EF4-FFF2-40B4-BE49-F238E27FC236}">
                    <a16:creationId xmlns:a16="http://schemas.microsoft.com/office/drawing/2014/main" id="{D2A61001-D2E3-F441-98AD-0C3F8BAAE92E}"/>
                  </a:ext>
                </a:extLst>
              </p:cNvPr>
              <p:cNvSpPr/>
              <p:nvPr/>
            </p:nvSpPr>
            <p:spPr>
              <a:xfrm>
                <a:off x="8156908" y="3993807"/>
                <a:ext cx="124354" cy="503816"/>
              </a:xfrm>
              <a:custGeom>
                <a:avLst/>
                <a:gdLst>
                  <a:gd name="connsiteX0" fmla="*/ 16573 w 124354"/>
                  <a:gd name="connsiteY0" fmla="*/ 48819 h 503816"/>
                  <a:gd name="connsiteX1" fmla="*/ 93429 w 124354"/>
                  <a:gd name="connsiteY1" fmla="*/ 503500 h 503816"/>
                  <a:gd name="connsiteX2" fmla="*/ 124177 w 124354"/>
                  <a:gd name="connsiteY2" fmla="*/ 484386 h 503816"/>
                  <a:gd name="connsiteX3" fmla="*/ 39066 w 124354"/>
                  <a:gd name="connsiteY3" fmla="*/ 75779 h 503816"/>
                  <a:gd name="connsiteX4" fmla="*/ 16573 w 124354"/>
                  <a:gd name="connsiteY4" fmla="*/ 48819 h 503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54" h="503816">
                    <a:moveTo>
                      <a:pt x="16573" y="48819"/>
                    </a:moveTo>
                    <a:cubicBezTo>
                      <a:pt x="16573" y="48819"/>
                      <a:pt x="-53638" y="285659"/>
                      <a:pt x="93429" y="503500"/>
                    </a:cubicBezTo>
                    <a:lnTo>
                      <a:pt x="124177" y="484386"/>
                    </a:lnTo>
                    <a:cubicBezTo>
                      <a:pt x="124177" y="484386"/>
                      <a:pt x="11396" y="229524"/>
                      <a:pt x="39066" y="75779"/>
                    </a:cubicBezTo>
                    <a:cubicBezTo>
                      <a:pt x="66737" y="-77965"/>
                      <a:pt x="16573" y="48819"/>
                      <a:pt x="16573" y="48819"/>
                    </a:cubicBezTo>
                    <a:close/>
                  </a:path>
                </a:pathLst>
              </a:custGeom>
              <a:solidFill>
                <a:srgbClr val="893837"/>
              </a:solidFill>
              <a:ln w="2874" cap="flat">
                <a:noFill/>
                <a:prstDash val="solid"/>
                <a:miter/>
              </a:ln>
            </p:spPr>
            <p:txBody>
              <a:bodyPr rtlCol="0" anchor="ctr"/>
              <a:lstStyle/>
              <a:p>
                <a:endParaRPr lang="en-VN"/>
              </a:p>
            </p:txBody>
          </p:sp>
        </p:grpSp>
      </p:grpSp>
      <p:grpSp>
        <p:nvGrpSpPr>
          <p:cNvPr id="120" name="Calendar">
            <a:extLst>
              <a:ext uri="{FF2B5EF4-FFF2-40B4-BE49-F238E27FC236}">
                <a16:creationId xmlns:a16="http://schemas.microsoft.com/office/drawing/2014/main" id="{478DA21F-4B0A-C444-9BF9-07CE6EC4D12F}"/>
              </a:ext>
            </a:extLst>
          </p:cNvPr>
          <p:cNvGrpSpPr/>
          <p:nvPr/>
        </p:nvGrpSpPr>
        <p:grpSpPr>
          <a:xfrm>
            <a:off x="-2158638" y="3446387"/>
            <a:ext cx="4203686" cy="2897727"/>
            <a:chOff x="4881220" y="3446387"/>
            <a:chExt cx="4203686" cy="2897727"/>
          </a:xfrm>
        </p:grpSpPr>
        <p:grpSp>
          <p:nvGrpSpPr>
            <p:cNvPr id="119" name="Group 118">
              <a:extLst>
                <a:ext uri="{FF2B5EF4-FFF2-40B4-BE49-F238E27FC236}">
                  <a16:creationId xmlns:a16="http://schemas.microsoft.com/office/drawing/2014/main" id="{182CBD01-054C-2A4C-9650-9120CCB66245}"/>
                </a:ext>
              </a:extLst>
            </p:cNvPr>
            <p:cNvGrpSpPr/>
            <p:nvPr/>
          </p:nvGrpSpPr>
          <p:grpSpPr>
            <a:xfrm>
              <a:off x="4881220" y="3446387"/>
              <a:ext cx="4203686" cy="2897727"/>
              <a:chOff x="4881220" y="3446387"/>
              <a:chExt cx="4203686" cy="2897727"/>
            </a:xfrm>
          </p:grpSpPr>
          <p:sp>
            <p:nvSpPr>
              <p:cNvPr id="19" name="Graphic 8">
                <a:extLst>
                  <a:ext uri="{FF2B5EF4-FFF2-40B4-BE49-F238E27FC236}">
                    <a16:creationId xmlns:a16="http://schemas.microsoft.com/office/drawing/2014/main" id="{D2A61001-D2E3-F441-98AD-0C3F8BAAE92E}"/>
                  </a:ext>
                </a:extLst>
              </p:cNvPr>
              <p:cNvSpPr/>
              <p:nvPr/>
            </p:nvSpPr>
            <p:spPr>
              <a:xfrm>
                <a:off x="4881220" y="3606082"/>
                <a:ext cx="511601" cy="2738032"/>
              </a:xfrm>
              <a:custGeom>
                <a:avLst/>
                <a:gdLst>
                  <a:gd name="connsiteX0" fmla="*/ 511424 w 511601"/>
                  <a:gd name="connsiteY0" fmla="*/ -317 h 2738032"/>
                  <a:gd name="connsiteX1" fmla="*/ 1450 w 511601"/>
                  <a:gd name="connsiteY1" fmla="*/ 2634242 h 2738032"/>
                  <a:gd name="connsiteX2" fmla="*/ 70079 w 511601"/>
                  <a:gd name="connsiteY2" fmla="*/ 2736106 h 2738032"/>
                  <a:gd name="connsiteX3" fmla="*/ 86762 w 511601"/>
                  <a:gd name="connsiteY3" fmla="*/ 2737716 h 2738032"/>
                  <a:gd name="connsiteX4" fmla="*/ 355728 w 511601"/>
                  <a:gd name="connsiteY4" fmla="*/ 2737716 h 2738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1601" h="2738032">
                    <a:moveTo>
                      <a:pt x="511424" y="-317"/>
                    </a:moveTo>
                    <a:lnTo>
                      <a:pt x="1450" y="2634242"/>
                    </a:lnTo>
                    <a:cubicBezTo>
                      <a:pt x="-7749" y="2681323"/>
                      <a:pt x="22979" y="2726909"/>
                      <a:pt x="70079" y="2736106"/>
                    </a:cubicBezTo>
                    <a:cubicBezTo>
                      <a:pt x="75576" y="2737170"/>
                      <a:pt x="81162" y="2737716"/>
                      <a:pt x="86762" y="2737716"/>
                    </a:cubicBezTo>
                    <a:lnTo>
                      <a:pt x="355728" y="2737716"/>
                    </a:lnTo>
                    <a:close/>
                  </a:path>
                </a:pathLst>
              </a:custGeom>
              <a:solidFill>
                <a:srgbClr val="893837"/>
              </a:solidFill>
              <a:ln w="2874" cap="flat">
                <a:noFill/>
                <a:prstDash val="solid"/>
                <a:miter/>
              </a:ln>
            </p:spPr>
            <p:txBody>
              <a:bodyPr rtlCol="0" anchor="ctr"/>
              <a:lstStyle/>
              <a:p>
                <a:endParaRPr lang="en-VN"/>
              </a:p>
            </p:txBody>
          </p:sp>
          <p:sp>
            <p:nvSpPr>
              <p:cNvPr id="26" name="Graphic 8">
                <a:extLst>
                  <a:ext uri="{FF2B5EF4-FFF2-40B4-BE49-F238E27FC236}">
                    <a16:creationId xmlns:a16="http://schemas.microsoft.com/office/drawing/2014/main" id="{D2A61001-D2E3-F441-98AD-0C3F8BAAE92E}"/>
                  </a:ext>
                </a:extLst>
              </p:cNvPr>
              <p:cNvSpPr/>
              <p:nvPr/>
            </p:nvSpPr>
            <p:spPr>
              <a:xfrm>
                <a:off x="5059631" y="3586163"/>
                <a:ext cx="639346" cy="2757951"/>
              </a:xfrm>
              <a:custGeom>
                <a:avLst/>
                <a:gdLst>
                  <a:gd name="connsiteX0" fmla="*/ 339139 w 639346"/>
                  <a:gd name="connsiteY0" fmla="*/ 8938 h 2757951"/>
                  <a:gd name="connsiteX1" fmla="*/ 1055 w 639346"/>
                  <a:gd name="connsiteY1" fmla="*/ 2595698 h 2757951"/>
                  <a:gd name="connsiteX2" fmla="*/ 124614 w 639346"/>
                  <a:gd name="connsiteY2" fmla="*/ 2756427 h 2757951"/>
                  <a:gd name="connsiteX3" fmla="*/ 143290 w 639346"/>
                  <a:gd name="connsiteY3" fmla="*/ 2757635 h 2757951"/>
                  <a:gd name="connsiteX4" fmla="*/ 639169 w 639346"/>
                  <a:gd name="connsiteY4" fmla="*/ 2757635 h 2757951"/>
                  <a:gd name="connsiteX5" fmla="*/ 359590 w 639346"/>
                  <a:gd name="connsiteY5" fmla="*/ -317 h 275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346" h="2757951">
                    <a:moveTo>
                      <a:pt x="339139" y="8938"/>
                    </a:moveTo>
                    <a:lnTo>
                      <a:pt x="1055" y="2595698"/>
                    </a:lnTo>
                    <a:cubicBezTo>
                      <a:pt x="-9239" y="2674166"/>
                      <a:pt x="46081" y="2746138"/>
                      <a:pt x="124614" y="2756427"/>
                    </a:cubicBezTo>
                    <a:cubicBezTo>
                      <a:pt x="130807" y="2757232"/>
                      <a:pt x="137045" y="2757635"/>
                      <a:pt x="143290" y="2757635"/>
                    </a:cubicBezTo>
                    <a:lnTo>
                      <a:pt x="639169" y="2757635"/>
                    </a:lnTo>
                    <a:lnTo>
                      <a:pt x="359590" y="-317"/>
                    </a:lnTo>
                    <a:close/>
                  </a:path>
                </a:pathLst>
              </a:custGeom>
              <a:solidFill>
                <a:srgbClr val="EBDBDC"/>
              </a:solidFill>
              <a:ln w="2874" cap="flat">
                <a:noFill/>
                <a:prstDash val="solid"/>
                <a:miter/>
              </a:ln>
            </p:spPr>
            <p:txBody>
              <a:bodyPr rtlCol="0" anchor="ctr"/>
              <a:lstStyle/>
              <a:p>
                <a:endParaRPr lang="en-VN"/>
              </a:p>
            </p:txBody>
          </p:sp>
          <p:sp>
            <p:nvSpPr>
              <p:cNvPr id="27" name="Graphic 8">
                <a:extLst>
                  <a:ext uri="{FF2B5EF4-FFF2-40B4-BE49-F238E27FC236}">
                    <a16:creationId xmlns:a16="http://schemas.microsoft.com/office/drawing/2014/main" id="{D2A61001-D2E3-F441-98AD-0C3F8BAAE92E}"/>
                  </a:ext>
                </a:extLst>
              </p:cNvPr>
              <p:cNvSpPr/>
              <p:nvPr/>
            </p:nvSpPr>
            <p:spPr>
              <a:xfrm>
                <a:off x="5247337" y="3595418"/>
                <a:ext cx="908115" cy="2748466"/>
              </a:xfrm>
              <a:custGeom>
                <a:avLst/>
                <a:gdLst>
                  <a:gd name="connsiteX0" fmla="*/ 151434 w 908115"/>
                  <a:gd name="connsiteY0" fmla="*/ -317 h 2748466"/>
                  <a:gd name="connsiteX1" fmla="*/ 110 w 908115"/>
                  <a:gd name="connsiteY1" fmla="*/ 2569945 h 2748466"/>
                  <a:gd name="connsiteX2" fmla="*/ 158653 w 908115"/>
                  <a:gd name="connsiteY2" fmla="*/ 2747862 h 2748466"/>
                  <a:gd name="connsiteX3" fmla="*/ 168375 w 908115"/>
                  <a:gd name="connsiteY3" fmla="*/ 2748150 h 2748466"/>
                  <a:gd name="connsiteX4" fmla="*/ 907938 w 908115"/>
                  <a:gd name="connsiteY4" fmla="*/ 2748150 h 274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115" h="2748466">
                    <a:moveTo>
                      <a:pt x="151434" y="-317"/>
                    </a:moveTo>
                    <a:lnTo>
                      <a:pt x="110" y="2569945"/>
                    </a:lnTo>
                    <a:cubicBezTo>
                      <a:pt x="-5275" y="2662841"/>
                      <a:pt x="65710" y="2742487"/>
                      <a:pt x="158653" y="2747862"/>
                    </a:cubicBezTo>
                    <a:cubicBezTo>
                      <a:pt x="161903" y="2748063"/>
                      <a:pt x="165125" y="2748150"/>
                      <a:pt x="168375" y="2748150"/>
                    </a:cubicBezTo>
                    <a:lnTo>
                      <a:pt x="907938" y="2748150"/>
                    </a:lnTo>
                    <a:close/>
                  </a:path>
                </a:pathLst>
              </a:custGeom>
              <a:solidFill>
                <a:srgbClr val="DFBCAF"/>
              </a:solidFill>
              <a:ln w="2874" cap="flat">
                <a:noFill/>
                <a:prstDash val="solid"/>
                <a:miter/>
              </a:ln>
            </p:spPr>
            <p:txBody>
              <a:bodyPr rtlCol="0" anchor="ctr"/>
              <a:lstStyle/>
              <a:p>
                <a:endParaRPr lang="en-VN"/>
              </a:p>
            </p:txBody>
          </p:sp>
          <p:sp>
            <p:nvSpPr>
              <p:cNvPr id="28" name="Graphic 8">
                <a:extLst>
                  <a:ext uri="{FF2B5EF4-FFF2-40B4-BE49-F238E27FC236}">
                    <a16:creationId xmlns:a16="http://schemas.microsoft.com/office/drawing/2014/main" id="{D2A61001-D2E3-F441-98AD-0C3F8BAAE92E}"/>
                  </a:ext>
                </a:extLst>
              </p:cNvPr>
              <p:cNvSpPr/>
              <p:nvPr/>
            </p:nvSpPr>
            <p:spPr>
              <a:xfrm>
                <a:off x="5393253" y="3616429"/>
                <a:ext cx="981404" cy="2727484"/>
              </a:xfrm>
              <a:custGeom>
                <a:avLst/>
                <a:gdLst>
                  <a:gd name="connsiteX0" fmla="*/ -177 w 981404"/>
                  <a:gd name="connsiteY0" fmla="*/ -317 h 2727484"/>
                  <a:gd name="connsiteX1" fmla="*/ 73399 w 981404"/>
                  <a:gd name="connsiteY1" fmla="*/ 2548963 h 2727484"/>
                  <a:gd name="connsiteX2" fmla="*/ 231943 w 981404"/>
                  <a:gd name="connsiteY2" fmla="*/ 2726880 h 2727484"/>
                  <a:gd name="connsiteX3" fmla="*/ 241665 w 981404"/>
                  <a:gd name="connsiteY3" fmla="*/ 2727168 h 2727484"/>
                  <a:gd name="connsiteX4" fmla="*/ 981227 w 981404"/>
                  <a:gd name="connsiteY4" fmla="*/ 2727168 h 2727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04" h="2727484">
                    <a:moveTo>
                      <a:pt x="-177" y="-317"/>
                    </a:moveTo>
                    <a:lnTo>
                      <a:pt x="73399" y="2548963"/>
                    </a:lnTo>
                    <a:cubicBezTo>
                      <a:pt x="68021" y="2641859"/>
                      <a:pt x="139008" y="2721505"/>
                      <a:pt x="231943" y="2726880"/>
                    </a:cubicBezTo>
                    <a:cubicBezTo>
                      <a:pt x="235193" y="2727081"/>
                      <a:pt x="238414" y="2727168"/>
                      <a:pt x="241665" y="2727168"/>
                    </a:cubicBezTo>
                    <a:lnTo>
                      <a:pt x="981227" y="2727168"/>
                    </a:lnTo>
                    <a:close/>
                  </a:path>
                </a:pathLst>
              </a:custGeom>
              <a:solidFill>
                <a:srgbClr val="B5777C"/>
              </a:solidFill>
              <a:ln w="2874" cap="flat">
                <a:noFill/>
                <a:prstDash val="solid"/>
                <a:miter/>
              </a:ln>
            </p:spPr>
            <p:txBody>
              <a:bodyPr rtlCol="0" anchor="ctr"/>
              <a:lstStyle/>
              <a:p>
                <a:endParaRPr lang="en-VN"/>
              </a:p>
            </p:txBody>
          </p:sp>
          <p:sp>
            <p:nvSpPr>
              <p:cNvPr id="29" name="Graphic 8">
                <a:extLst>
                  <a:ext uri="{FF2B5EF4-FFF2-40B4-BE49-F238E27FC236}">
                    <a16:creationId xmlns:a16="http://schemas.microsoft.com/office/drawing/2014/main" id="{D2A61001-D2E3-F441-98AD-0C3F8BAAE92E}"/>
                  </a:ext>
                </a:extLst>
              </p:cNvPr>
              <p:cNvSpPr/>
              <p:nvPr/>
            </p:nvSpPr>
            <p:spPr>
              <a:xfrm>
                <a:off x="5423198" y="3584151"/>
                <a:ext cx="3661708" cy="2759963"/>
              </a:xfrm>
              <a:custGeom>
                <a:avLst/>
                <a:gdLst>
                  <a:gd name="connsiteX0" fmla="*/ 3510729 w 3661708"/>
                  <a:gd name="connsiteY0" fmla="*/ 2759647 h 2759963"/>
                  <a:gd name="connsiteX1" fmla="*/ 594704 w 3661708"/>
                  <a:gd name="connsiteY1" fmla="*/ 2759647 h 2759963"/>
                  <a:gd name="connsiteX2" fmla="*/ 446400 w 3661708"/>
                  <a:gd name="connsiteY2" fmla="*/ 2636053 h 2759963"/>
                  <a:gd name="connsiteX3" fmla="*/ 2783 w 3661708"/>
                  <a:gd name="connsiteY3" fmla="*/ 211201 h 2759963"/>
                  <a:gd name="connsiteX4" fmla="*/ 146974 w 3661708"/>
                  <a:gd name="connsiteY4" fmla="*/ 2606 h 2759963"/>
                  <a:gd name="connsiteX5" fmla="*/ 179246 w 3661708"/>
                  <a:gd name="connsiteY5" fmla="*/ -317 h 2759963"/>
                  <a:gd name="connsiteX6" fmla="*/ 3060842 w 3661708"/>
                  <a:gd name="connsiteY6" fmla="*/ -317 h 2759963"/>
                  <a:gd name="connsiteX7" fmla="*/ 3209146 w 3661708"/>
                  <a:gd name="connsiteY7" fmla="*/ 123277 h 2759963"/>
                  <a:gd name="connsiteX8" fmla="*/ 3659032 w 3661708"/>
                  <a:gd name="connsiteY8" fmla="*/ 2581815 h 2759963"/>
                  <a:gd name="connsiteX9" fmla="*/ 3537968 w 3661708"/>
                  <a:gd name="connsiteY9" fmla="*/ 2757175 h 2759963"/>
                  <a:gd name="connsiteX10" fmla="*/ 3510729 w 3661708"/>
                  <a:gd name="connsiteY10" fmla="*/ 2759647 h 2759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61708" h="2759963">
                    <a:moveTo>
                      <a:pt x="3510729" y="2759647"/>
                    </a:moveTo>
                    <a:lnTo>
                      <a:pt x="594704" y="2759647"/>
                    </a:lnTo>
                    <a:cubicBezTo>
                      <a:pt x="521903" y="2759647"/>
                      <a:pt x="459487" y="2707622"/>
                      <a:pt x="446400" y="2636053"/>
                    </a:cubicBezTo>
                    <a:lnTo>
                      <a:pt x="2783" y="211201"/>
                    </a:lnTo>
                    <a:cubicBezTo>
                      <a:pt x="-15050" y="113809"/>
                      <a:pt x="49523" y="20418"/>
                      <a:pt x="146974" y="2606"/>
                    </a:cubicBezTo>
                    <a:cubicBezTo>
                      <a:pt x="157616" y="663"/>
                      <a:pt x="168431" y="-317"/>
                      <a:pt x="179246" y="-317"/>
                    </a:cubicBezTo>
                    <a:lnTo>
                      <a:pt x="3060842" y="-317"/>
                    </a:lnTo>
                    <a:cubicBezTo>
                      <a:pt x="3133642" y="-308"/>
                      <a:pt x="3196058" y="51699"/>
                      <a:pt x="3209146" y="123277"/>
                    </a:cubicBezTo>
                    <a:lnTo>
                      <a:pt x="3659032" y="2581815"/>
                    </a:lnTo>
                    <a:cubicBezTo>
                      <a:pt x="3674048" y="2663646"/>
                      <a:pt x="3619857" y="2742142"/>
                      <a:pt x="3537968" y="2757175"/>
                    </a:cubicBezTo>
                    <a:cubicBezTo>
                      <a:pt x="3528994" y="2758813"/>
                      <a:pt x="3519876" y="2759647"/>
                      <a:pt x="3510729" y="2759647"/>
                    </a:cubicBezTo>
                    <a:close/>
                  </a:path>
                </a:pathLst>
              </a:custGeom>
              <a:solidFill>
                <a:srgbClr val="F4E0D9"/>
              </a:solidFill>
              <a:ln w="2874" cap="flat">
                <a:noFill/>
                <a:prstDash val="solid"/>
                <a:miter/>
              </a:ln>
            </p:spPr>
            <p:txBody>
              <a:bodyPr rtlCol="0" anchor="ctr"/>
              <a:lstStyle/>
              <a:p>
                <a:endParaRPr lang="en-VN"/>
              </a:p>
            </p:txBody>
          </p:sp>
          <p:sp>
            <p:nvSpPr>
              <p:cNvPr id="30" name="Graphic 8">
                <a:extLst>
                  <a:ext uri="{FF2B5EF4-FFF2-40B4-BE49-F238E27FC236}">
                    <a16:creationId xmlns:a16="http://schemas.microsoft.com/office/drawing/2014/main" id="{D2A61001-D2E3-F441-98AD-0C3F8BAAE92E}"/>
                  </a:ext>
                </a:extLst>
              </p:cNvPr>
              <p:cNvSpPr/>
              <p:nvPr/>
            </p:nvSpPr>
            <p:spPr>
              <a:xfrm>
                <a:off x="5392793" y="3584151"/>
                <a:ext cx="3315260" cy="526423"/>
              </a:xfrm>
              <a:custGeom>
                <a:avLst/>
                <a:gdLst>
                  <a:gd name="connsiteX0" fmla="*/ 90715 w 3315260"/>
                  <a:gd name="connsiteY0" fmla="*/ 526106 h 526423"/>
                  <a:gd name="connsiteX1" fmla="*/ 3315083 w 3315260"/>
                  <a:gd name="connsiteY1" fmla="*/ 526106 h 526423"/>
                  <a:gd name="connsiteX2" fmla="*/ 3232388 w 3315260"/>
                  <a:gd name="connsiteY2" fmla="*/ 68292 h 526423"/>
                  <a:gd name="connsiteX3" fmla="*/ 3150240 w 3315260"/>
                  <a:gd name="connsiteY3" fmla="*/ -317 h 526423"/>
                  <a:gd name="connsiteX4" fmla="*/ 27176 w 3315260"/>
                  <a:gd name="connsiteY4" fmla="*/ -317 h 526423"/>
                  <a:gd name="connsiteX5" fmla="*/ -177 w 3315260"/>
                  <a:gd name="connsiteY5" fmla="*/ 27032 h 526423"/>
                  <a:gd name="connsiteX6" fmla="*/ 283 w 3315260"/>
                  <a:gd name="connsiteY6" fmla="*/ 31932 h 52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5260" h="526423">
                    <a:moveTo>
                      <a:pt x="90715" y="526106"/>
                    </a:moveTo>
                    <a:lnTo>
                      <a:pt x="3315083" y="526106"/>
                    </a:lnTo>
                    <a:lnTo>
                      <a:pt x="3232388" y="68292"/>
                    </a:lnTo>
                    <a:cubicBezTo>
                      <a:pt x="3225255" y="28564"/>
                      <a:pt x="3190624" y="-340"/>
                      <a:pt x="3150240" y="-317"/>
                    </a:cubicBezTo>
                    <a:lnTo>
                      <a:pt x="27176" y="-317"/>
                    </a:lnTo>
                    <a:cubicBezTo>
                      <a:pt x="12076" y="-308"/>
                      <a:pt x="-177" y="11936"/>
                      <a:pt x="-177" y="27032"/>
                    </a:cubicBezTo>
                    <a:cubicBezTo>
                      <a:pt x="-149" y="28676"/>
                      <a:pt x="-5" y="30314"/>
                      <a:pt x="283" y="31932"/>
                    </a:cubicBezTo>
                    <a:close/>
                  </a:path>
                </a:pathLst>
              </a:custGeom>
              <a:solidFill>
                <a:srgbClr val="893837"/>
              </a:solidFill>
              <a:ln w="2874" cap="flat">
                <a:noFill/>
                <a:prstDash val="solid"/>
                <a:miter/>
              </a:ln>
            </p:spPr>
            <p:txBody>
              <a:bodyPr rtlCol="0" anchor="ctr"/>
              <a:lstStyle/>
              <a:p>
                <a:endParaRPr lang="en-VN"/>
              </a:p>
            </p:txBody>
          </p:sp>
          <p:sp>
            <p:nvSpPr>
              <p:cNvPr id="31" name="Graphic 8">
                <a:extLst>
                  <a:ext uri="{FF2B5EF4-FFF2-40B4-BE49-F238E27FC236}">
                    <a16:creationId xmlns:a16="http://schemas.microsoft.com/office/drawing/2014/main" id="{D2A61001-D2E3-F441-98AD-0C3F8BAAE92E}"/>
                  </a:ext>
                </a:extLst>
              </p:cNvPr>
              <p:cNvSpPr/>
              <p:nvPr/>
            </p:nvSpPr>
            <p:spPr>
              <a:xfrm>
                <a:off x="5419370" y="3446387"/>
                <a:ext cx="279760" cy="279264"/>
              </a:xfrm>
              <a:custGeom>
                <a:avLst/>
                <a:gdLst>
                  <a:gd name="connsiteX0" fmla="*/ 139641 w 279760"/>
                  <a:gd name="connsiteY0" fmla="*/ -317 h 279264"/>
                  <a:gd name="connsiteX1" fmla="*/ -177 w 279760"/>
                  <a:gd name="connsiteY1" fmla="*/ 139344 h 279264"/>
                  <a:gd name="connsiteX2" fmla="*/ 26745 w 279760"/>
                  <a:gd name="connsiteY2" fmla="*/ 139344 h 279264"/>
                  <a:gd name="connsiteX3" fmla="*/ 139699 w 279760"/>
                  <a:gd name="connsiteY3" fmla="*/ 26471 h 279264"/>
                  <a:gd name="connsiteX4" fmla="*/ 252652 w 279760"/>
                  <a:gd name="connsiteY4" fmla="*/ 139344 h 279264"/>
                  <a:gd name="connsiteX5" fmla="*/ 246900 w 279760"/>
                  <a:gd name="connsiteY5" fmla="*/ 175071 h 279264"/>
                  <a:gd name="connsiteX6" fmla="*/ 176688 w 279760"/>
                  <a:gd name="connsiteY6" fmla="*/ 246008 h 279264"/>
                  <a:gd name="connsiteX7" fmla="*/ 146170 w 279760"/>
                  <a:gd name="connsiteY7" fmla="*/ 252044 h 279264"/>
                  <a:gd name="connsiteX8" fmla="*/ 146170 w 279760"/>
                  <a:gd name="connsiteY8" fmla="*/ 278947 h 279264"/>
                  <a:gd name="connsiteX9" fmla="*/ 181894 w 279760"/>
                  <a:gd name="connsiteY9" fmla="*/ 272624 h 279264"/>
                  <a:gd name="connsiteX10" fmla="*/ 273045 w 279760"/>
                  <a:gd name="connsiteY10" fmla="*/ 97328 h 279264"/>
                  <a:gd name="connsiteX11" fmla="*/ 139756 w 279760"/>
                  <a:gd name="connsiteY11"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760" h="279264">
                    <a:moveTo>
                      <a:pt x="139641" y="-317"/>
                    </a:moveTo>
                    <a:cubicBezTo>
                      <a:pt x="62469" y="-254"/>
                      <a:pt x="-91" y="62227"/>
                      <a:pt x="-177" y="139344"/>
                    </a:cubicBezTo>
                    <a:lnTo>
                      <a:pt x="26745" y="139344"/>
                    </a:lnTo>
                    <a:cubicBezTo>
                      <a:pt x="26745" y="77007"/>
                      <a:pt x="77311" y="26471"/>
                      <a:pt x="139699" y="26471"/>
                    </a:cubicBezTo>
                    <a:cubicBezTo>
                      <a:pt x="202086" y="26471"/>
                      <a:pt x="252652" y="77007"/>
                      <a:pt x="252652" y="139344"/>
                    </a:cubicBezTo>
                    <a:cubicBezTo>
                      <a:pt x="252710" y="151488"/>
                      <a:pt x="250754" y="163557"/>
                      <a:pt x="246900" y="175071"/>
                    </a:cubicBezTo>
                    <a:cubicBezTo>
                      <a:pt x="235768" y="208309"/>
                      <a:pt x="209824" y="234508"/>
                      <a:pt x="176688" y="246008"/>
                    </a:cubicBezTo>
                    <a:cubicBezTo>
                      <a:pt x="166851" y="249446"/>
                      <a:pt x="156583" y="251478"/>
                      <a:pt x="146170" y="252044"/>
                    </a:cubicBezTo>
                    <a:lnTo>
                      <a:pt x="146170" y="278947"/>
                    </a:lnTo>
                    <a:cubicBezTo>
                      <a:pt x="158308" y="278418"/>
                      <a:pt x="170303" y="276291"/>
                      <a:pt x="181894" y="272624"/>
                    </a:cubicBezTo>
                    <a:cubicBezTo>
                      <a:pt x="255500" y="249371"/>
                      <a:pt x="296315" y="170889"/>
                      <a:pt x="273045" y="97328"/>
                    </a:cubicBezTo>
                    <a:cubicBezTo>
                      <a:pt x="254666" y="39230"/>
                      <a:pt x="200734" y="-262"/>
                      <a:pt x="139756" y="-260"/>
                    </a:cubicBezTo>
                    <a:close/>
                  </a:path>
                </a:pathLst>
              </a:custGeom>
              <a:solidFill>
                <a:srgbClr val="3F1217"/>
              </a:solidFill>
              <a:ln w="2874" cap="flat">
                <a:noFill/>
                <a:prstDash val="solid"/>
                <a:miter/>
              </a:ln>
            </p:spPr>
            <p:txBody>
              <a:bodyPr rtlCol="0" anchor="ctr"/>
              <a:lstStyle/>
              <a:p>
                <a:endParaRPr lang="en-VN"/>
              </a:p>
            </p:txBody>
          </p:sp>
          <p:sp>
            <p:nvSpPr>
              <p:cNvPr id="32" name="Graphic 8">
                <a:extLst>
                  <a:ext uri="{FF2B5EF4-FFF2-40B4-BE49-F238E27FC236}">
                    <a16:creationId xmlns:a16="http://schemas.microsoft.com/office/drawing/2014/main" id="{D2A61001-D2E3-F441-98AD-0C3F8BAAE92E}"/>
                  </a:ext>
                </a:extLst>
              </p:cNvPr>
              <p:cNvSpPr/>
              <p:nvPr/>
            </p:nvSpPr>
            <p:spPr>
              <a:xfrm>
                <a:off x="5541722"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33" name="Graphic 8">
                <a:extLst>
                  <a:ext uri="{FF2B5EF4-FFF2-40B4-BE49-F238E27FC236}">
                    <a16:creationId xmlns:a16="http://schemas.microsoft.com/office/drawing/2014/main" id="{D2A61001-D2E3-F441-98AD-0C3F8BAAE92E}"/>
                  </a:ext>
                </a:extLst>
              </p:cNvPr>
              <p:cNvSpPr/>
              <p:nvPr/>
            </p:nvSpPr>
            <p:spPr>
              <a:xfrm>
                <a:off x="5920600" y="3446387"/>
                <a:ext cx="279616" cy="279264"/>
              </a:xfrm>
              <a:custGeom>
                <a:avLst/>
                <a:gdLst>
                  <a:gd name="connsiteX0" fmla="*/ 139612 w 279616"/>
                  <a:gd name="connsiteY0" fmla="*/ -317 h 279264"/>
                  <a:gd name="connsiteX1" fmla="*/ -177 w 279616"/>
                  <a:gd name="connsiteY1" fmla="*/ 139344 h 279264"/>
                  <a:gd name="connsiteX2" fmla="*/ 26659 w 279616"/>
                  <a:gd name="connsiteY2" fmla="*/ 139344 h 279264"/>
                  <a:gd name="connsiteX3" fmla="*/ 139612 w 279616"/>
                  <a:gd name="connsiteY3" fmla="*/ 26465 h 279264"/>
                  <a:gd name="connsiteX4" fmla="*/ 252566 w 279616"/>
                  <a:gd name="connsiteY4" fmla="*/ 139335 h 279264"/>
                  <a:gd name="connsiteX5" fmla="*/ 176544 w 279616"/>
                  <a:gd name="connsiteY5" fmla="*/ 246008 h 279264"/>
                  <a:gd name="connsiteX6" fmla="*/ 146026 w 279616"/>
                  <a:gd name="connsiteY6" fmla="*/ 252044 h 279264"/>
                  <a:gd name="connsiteX7" fmla="*/ 146026 w 279616"/>
                  <a:gd name="connsiteY7" fmla="*/ 278947 h 279264"/>
                  <a:gd name="connsiteX8" fmla="*/ 181751 w 279616"/>
                  <a:gd name="connsiteY8" fmla="*/ 272624 h 279264"/>
                  <a:gd name="connsiteX9" fmla="*/ 272901 w 279616"/>
                  <a:gd name="connsiteY9" fmla="*/ 97328 h 279264"/>
                  <a:gd name="connsiteX10" fmla="*/ 139612 w 279616"/>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6" h="279264">
                    <a:moveTo>
                      <a:pt x="139612" y="-317"/>
                    </a:moveTo>
                    <a:cubicBezTo>
                      <a:pt x="62440" y="-254"/>
                      <a:pt x="-91" y="62233"/>
                      <a:pt x="-177" y="139344"/>
                    </a:cubicBezTo>
                    <a:lnTo>
                      <a:pt x="26659" y="139344"/>
                    </a:lnTo>
                    <a:cubicBezTo>
                      <a:pt x="26659" y="77007"/>
                      <a:pt x="77225" y="26468"/>
                      <a:pt x="139612" y="26465"/>
                    </a:cubicBezTo>
                    <a:cubicBezTo>
                      <a:pt x="202000" y="26465"/>
                      <a:pt x="252566" y="76998"/>
                      <a:pt x="252566" y="139335"/>
                    </a:cubicBezTo>
                    <a:cubicBezTo>
                      <a:pt x="252566" y="187451"/>
                      <a:pt x="222048" y="230277"/>
                      <a:pt x="176544" y="246008"/>
                    </a:cubicBezTo>
                    <a:cubicBezTo>
                      <a:pt x="166707" y="249449"/>
                      <a:pt x="156439" y="251481"/>
                      <a:pt x="146026" y="252044"/>
                    </a:cubicBezTo>
                    <a:lnTo>
                      <a:pt x="146026" y="278947"/>
                    </a:lnTo>
                    <a:cubicBezTo>
                      <a:pt x="158164" y="278416"/>
                      <a:pt x="170159" y="276289"/>
                      <a:pt x="181751" y="272624"/>
                    </a:cubicBezTo>
                    <a:cubicBezTo>
                      <a:pt x="255356" y="249371"/>
                      <a:pt x="296171" y="170889"/>
                      <a:pt x="272901" y="97328"/>
                    </a:cubicBezTo>
                    <a:cubicBezTo>
                      <a:pt x="254522" y="39230"/>
                      <a:pt x="200590" y="-262"/>
                      <a:pt x="139612" y="-260"/>
                    </a:cubicBezTo>
                    <a:close/>
                  </a:path>
                </a:pathLst>
              </a:custGeom>
              <a:solidFill>
                <a:srgbClr val="3F1217"/>
              </a:solidFill>
              <a:ln w="2874" cap="flat">
                <a:noFill/>
                <a:prstDash val="solid"/>
                <a:miter/>
              </a:ln>
            </p:spPr>
            <p:txBody>
              <a:bodyPr rtlCol="0" anchor="ctr"/>
              <a:lstStyle/>
              <a:p>
                <a:endParaRPr lang="en-VN"/>
              </a:p>
            </p:txBody>
          </p:sp>
          <p:sp>
            <p:nvSpPr>
              <p:cNvPr id="34" name="Graphic 8">
                <a:extLst>
                  <a:ext uri="{FF2B5EF4-FFF2-40B4-BE49-F238E27FC236}">
                    <a16:creationId xmlns:a16="http://schemas.microsoft.com/office/drawing/2014/main" id="{D2A61001-D2E3-F441-98AD-0C3F8BAAE92E}"/>
                  </a:ext>
                </a:extLst>
              </p:cNvPr>
              <p:cNvSpPr/>
              <p:nvPr/>
            </p:nvSpPr>
            <p:spPr>
              <a:xfrm>
                <a:off x="6042315" y="3680739"/>
                <a:ext cx="61276" cy="61237"/>
              </a:xfrm>
              <a:custGeom>
                <a:avLst/>
                <a:gdLst>
                  <a:gd name="connsiteX0" fmla="*/ 61099 w 61276"/>
                  <a:gd name="connsiteY0" fmla="*/ 30224 h 61237"/>
                  <a:gd name="connsiteX1" fmla="*/ 60035 w 61276"/>
                  <a:gd name="connsiteY1" fmla="*/ 38301 h 61237"/>
                  <a:gd name="connsiteX2" fmla="*/ 22470 w 61276"/>
                  <a:gd name="connsiteY2" fmla="*/ 59849 h 61237"/>
                  <a:gd name="connsiteX3" fmla="*/ 897 w 61276"/>
                  <a:gd name="connsiteY3" fmla="*/ 22303 h 61237"/>
                  <a:gd name="connsiteX4" fmla="*/ 38462 w 61276"/>
                  <a:gd name="connsiteY4" fmla="*/ 754 h 61237"/>
                  <a:gd name="connsiteX5" fmla="*/ 61099 w 61276"/>
                  <a:gd name="connsiteY5" fmla="*/ 30224 h 61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276" h="61237">
                    <a:moveTo>
                      <a:pt x="61099" y="30224"/>
                    </a:moveTo>
                    <a:cubicBezTo>
                      <a:pt x="61099" y="32952"/>
                      <a:pt x="60754" y="35668"/>
                      <a:pt x="60035" y="38301"/>
                    </a:cubicBezTo>
                    <a:cubicBezTo>
                      <a:pt x="55605" y="54618"/>
                      <a:pt x="38779" y="64267"/>
                      <a:pt x="22470" y="59849"/>
                    </a:cubicBezTo>
                    <a:cubicBezTo>
                      <a:pt x="6132" y="55431"/>
                      <a:pt x="-3532" y="38623"/>
                      <a:pt x="897" y="22303"/>
                    </a:cubicBezTo>
                    <a:cubicBezTo>
                      <a:pt x="5327" y="5985"/>
                      <a:pt x="22154" y="-3664"/>
                      <a:pt x="38462" y="754"/>
                    </a:cubicBezTo>
                    <a:cubicBezTo>
                      <a:pt x="51809" y="4358"/>
                      <a:pt x="61070" y="16428"/>
                      <a:pt x="61099" y="30224"/>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35" name="Graphic 8">
                <a:extLst>
                  <a:ext uri="{FF2B5EF4-FFF2-40B4-BE49-F238E27FC236}">
                    <a16:creationId xmlns:a16="http://schemas.microsoft.com/office/drawing/2014/main" id="{D2A61001-D2E3-F441-98AD-0C3F8BAAE92E}"/>
                  </a:ext>
                </a:extLst>
              </p:cNvPr>
              <p:cNvSpPr/>
              <p:nvPr/>
            </p:nvSpPr>
            <p:spPr>
              <a:xfrm>
                <a:off x="6421829" y="3446387"/>
                <a:ext cx="279674" cy="279264"/>
              </a:xfrm>
              <a:custGeom>
                <a:avLst/>
                <a:gdLst>
                  <a:gd name="connsiteX0" fmla="*/ 139612 w 279674"/>
                  <a:gd name="connsiteY0" fmla="*/ -317 h 279264"/>
                  <a:gd name="connsiteX1" fmla="*/ -177 w 279674"/>
                  <a:gd name="connsiteY1" fmla="*/ 139344 h 279264"/>
                  <a:gd name="connsiteX2" fmla="*/ 26630 w 279674"/>
                  <a:gd name="connsiteY2" fmla="*/ 139344 h 279264"/>
                  <a:gd name="connsiteX3" fmla="*/ 141396 w 279674"/>
                  <a:gd name="connsiteY3" fmla="*/ 28259 h 279264"/>
                  <a:gd name="connsiteX4" fmla="*/ 252566 w 279674"/>
                  <a:gd name="connsiteY4" fmla="*/ 139344 h 279264"/>
                  <a:gd name="connsiteX5" fmla="*/ 246813 w 279674"/>
                  <a:gd name="connsiteY5" fmla="*/ 175071 h 279264"/>
                  <a:gd name="connsiteX6" fmla="*/ 176631 w 279674"/>
                  <a:gd name="connsiteY6" fmla="*/ 246008 h 279264"/>
                  <a:gd name="connsiteX7" fmla="*/ 146084 w 279674"/>
                  <a:gd name="connsiteY7" fmla="*/ 252044 h 279264"/>
                  <a:gd name="connsiteX8" fmla="*/ 146084 w 279674"/>
                  <a:gd name="connsiteY8" fmla="*/ 278947 h 279264"/>
                  <a:gd name="connsiteX9" fmla="*/ 181808 w 279674"/>
                  <a:gd name="connsiteY9" fmla="*/ 272624 h 279264"/>
                  <a:gd name="connsiteX10" fmla="*/ 272959 w 279674"/>
                  <a:gd name="connsiteY10" fmla="*/ 97328 h 279264"/>
                  <a:gd name="connsiteX11" fmla="*/ 139699 w 279674"/>
                  <a:gd name="connsiteY11"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674" h="279264">
                    <a:moveTo>
                      <a:pt x="139612" y="-317"/>
                    </a:moveTo>
                    <a:cubicBezTo>
                      <a:pt x="62440" y="-254"/>
                      <a:pt x="-91" y="62233"/>
                      <a:pt x="-177" y="139344"/>
                    </a:cubicBezTo>
                    <a:lnTo>
                      <a:pt x="26630" y="139344"/>
                    </a:lnTo>
                    <a:cubicBezTo>
                      <a:pt x="27637" y="76998"/>
                      <a:pt x="79008" y="27264"/>
                      <a:pt x="141396" y="28259"/>
                    </a:cubicBezTo>
                    <a:cubicBezTo>
                      <a:pt x="202374" y="29230"/>
                      <a:pt x="251588" y="78401"/>
                      <a:pt x="252566" y="139344"/>
                    </a:cubicBezTo>
                    <a:cubicBezTo>
                      <a:pt x="252623" y="151488"/>
                      <a:pt x="250667" y="163557"/>
                      <a:pt x="246813" y="175071"/>
                    </a:cubicBezTo>
                    <a:cubicBezTo>
                      <a:pt x="235682" y="208301"/>
                      <a:pt x="209766" y="234497"/>
                      <a:pt x="176631" y="246008"/>
                    </a:cubicBezTo>
                    <a:cubicBezTo>
                      <a:pt x="166793" y="249446"/>
                      <a:pt x="156496" y="251478"/>
                      <a:pt x="146084" y="252044"/>
                    </a:cubicBezTo>
                    <a:lnTo>
                      <a:pt x="146084" y="278947"/>
                    </a:lnTo>
                    <a:cubicBezTo>
                      <a:pt x="158222" y="278416"/>
                      <a:pt x="170217" y="276289"/>
                      <a:pt x="181808" y="272624"/>
                    </a:cubicBezTo>
                    <a:cubicBezTo>
                      <a:pt x="255413" y="249371"/>
                      <a:pt x="296228" y="170889"/>
                      <a:pt x="272959" y="97328"/>
                    </a:cubicBezTo>
                    <a:cubicBezTo>
                      <a:pt x="254579" y="39239"/>
                      <a:pt x="200677" y="-251"/>
                      <a:pt x="139699" y="-260"/>
                    </a:cubicBezTo>
                    <a:close/>
                  </a:path>
                </a:pathLst>
              </a:custGeom>
              <a:solidFill>
                <a:srgbClr val="3F1217"/>
              </a:solidFill>
              <a:ln w="2874" cap="flat">
                <a:noFill/>
                <a:prstDash val="solid"/>
                <a:miter/>
              </a:ln>
            </p:spPr>
            <p:txBody>
              <a:bodyPr rtlCol="0" anchor="ctr"/>
              <a:lstStyle/>
              <a:p>
                <a:endParaRPr lang="en-VN"/>
              </a:p>
            </p:txBody>
          </p:sp>
          <p:sp>
            <p:nvSpPr>
              <p:cNvPr id="36" name="Graphic 8">
                <a:extLst>
                  <a:ext uri="{FF2B5EF4-FFF2-40B4-BE49-F238E27FC236}">
                    <a16:creationId xmlns:a16="http://schemas.microsoft.com/office/drawing/2014/main" id="{D2A61001-D2E3-F441-98AD-0C3F8BAAE92E}"/>
                  </a:ext>
                </a:extLst>
              </p:cNvPr>
              <p:cNvSpPr/>
              <p:nvPr/>
            </p:nvSpPr>
            <p:spPr>
              <a:xfrm>
                <a:off x="6544009" y="3680895"/>
                <a:ext cx="60812" cy="60777"/>
              </a:xfrm>
              <a:custGeom>
                <a:avLst/>
                <a:gdLst>
                  <a:gd name="connsiteX0" fmla="*/ 60636 w 60812"/>
                  <a:gd name="connsiteY0" fmla="*/ 30069 h 60777"/>
                  <a:gd name="connsiteX1" fmla="*/ 59543 w 60812"/>
                  <a:gd name="connsiteY1" fmla="*/ 38145 h 60777"/>
                  <a:gd name="connsiteX2" fmla="*/ 22150 w 60812"/>
                  <a:gd name="connsiteY2" fmla="*/ 59360 h 60777"/>
                  <a:gd name="connsiteX3" fmla="*/ 923 w 60812"/>
                  <a:gd name="connsiteY3" fmla="*/ 22000 h 60777"/>
                  <a:gd name="connsiteX4" fmla="*/ 38315 w 60812"/>
                  <a:gd name="connsiteY4" fmla="*/ 783 h 60777"/>
                  <a:gd name="connsiteX5" fmla="*/ 60636 w 60812"/>
                  <a:gd name="connsiteY5" fmla="*/ 30069 h 6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812" h="60777">
                    <a:moveTo>
                      <a:pt x="60636" y="30069"/>
                    </a:moveTo>
                    <a:cubicBezTo>
                      <a:pt x="60636" y="32796"/>
                      <a:pt x="60262" y="35512"/>
                      <a:pt x="59543" y="38145"/>
                    </a:cubicBezTo>
                    <a:cubicBezTo>
                      <a:pt x="55084" y="54322"/>
                      <a:pt x="38344" y="63818"/>
                      <a:pt x="22150" y="59360"/>
                    </a:cubicBezTo>
                    <a:cubicBezTo>
                      <a:pt x="5956" y="54902"/>
                      <a:pt x="-3536" y="38174"/>
                      <a:pt x="923" y="22000"/>
                    </a:cubicBezTo>
                    <a:cubicBezTo>
                      <a:pt x="5381" y="5824"/>
                      <a:pt x="22121" y="-3675"/>
                      <a:pt x="38315" y="783"/>
                    </a:cubicBezTo>
                    <a:cubicBezTo>
                      <a:pt x="51489" y="4416"/>
                      <a:pt x="60636" y="16401"/>
                      <a:pt x="60636" y="30069"/>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37" name="Graphic 8">
                <a:extLst>
                  <a:ext uri="{FF2B5EF4-FFF2-40B4-BE49-F238E27FC236}">
                    <a16:creationId xmlns:a16="http://schemas.microsoft.com/office/drawing/2014/main" id="{D2A61001-D2E3-F441-98AD-0C3F8BAAE92E}"/>
                  </a:ext>
                </a:extLst>
              </p:cNvPr>
              <p:cNvSpPr/>
              <p:nvPr/>
            </p:nvSpPr>
            <p:spPr>
              <a:xfrm>
                <a:off x="6923030" y="3446387"/>
                <a:ext cx="279810" cy="279264"/>
              </a:xfrm>
              <a:custGeom>
                <a:avLst/>
                <a:gdLst>
                  <a:gd name="connsiteX0" fmla="*/ 139583 w 279810"/>
                  <a:gd name="connsiteY0" fmla="*/ -317 h 279264"/>
                  <a:gd name="connsiteX1" fmla="*/ -177 w 279810"/>
                  <a:gd name="connsiteY1" fmla="*/ 139344 h 279264"/>
                  <a:gd name="connsiteX2" fmla="*/ 26659 w 279810"/>
                  <a:gd name="connsiteY2" fmla="*/ 139344 h 279264"/>
                  <a:gd name="connsiteX3" fmla="*/ 139612 w 279810"/>
                  <a:gd name="connsiteY3" fmla="*/ 26466 h 279264"/>
                  <a:gd name="connsiteX4" fmla="*/ 252566 w 279810"/>
                  <a:gd name="connsiteY4" fmla="*/ 139335 h 279264"/>
                  <a:gd name="connsiteX5" fmla="*/ 176544 w 279810"/>
                  <a:gd name="connsiteY5" fmla="*/ 246008 h 279264"/>
                  <a:gd name="connsiteX6" fmla="*/ 146026 w 279810"/>
                  <a:gd name="connsiteY6" fmla="*/ 252044 h 279264"/>
                  <a:gd name="connsiteX7" fmla="*/ 146026 w 279810"/>
                  <a:gd name="connsiteY7" fmla="*/ 278948 h 279264"/>
                  <a:gd name="connsiteX8" fmla="*/ 181751 w 279810"/>
                  <a:gd name="connsiteY8" fmla="*/ 272624 h 279264"/>
                  <a:gd name="connsiteX9" fmla="*/ 273160 w 279810"/>
                  <a:gd name="connsiteY9" fmla="*/ 97454 h 279264"/>
                  <a:gd name="connsiteX10" fmla="*/ 139583 w 279810"/>
                  <a:gd name="connsiteY10" fmla="*/ -317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10" h="279264">
                    <a:moveTo>
                      <a:pt x="139583" y="-317"/>
                    </a:moveTo>
                    <a:cubicBezTo>
                      <a:pt x="62440" y="-236"/>
                      <a:pt x="-91" y="62245"/>
                      <a:pt x="-177" y="139344"/>
                    </a:cubicBezTo>
                    <a:lnTo>
                      <a:pt x="26659" y="139344"/>
                    </a:lnTo>
                    <a:cubicBezTo>
                      <a:pt x="26659" y="77007"/>
                      <a:pt x="77224" y="26468"/>
                      <a:pt x="139612" y="26466"/>
                    </a:cubicBezTo>
                    <a:cubicBezTo>
                      <a:pt x="202000" y="26466"/>
                      <a:pt x="252566" y="76998"/>
                      <a:pt x="252566" y="139335"/>
                    </a:cubicBezTo>
                    <a:cubicBezTo>
                      <a:pt x="252566" y="187451"/>
                      <a:pt x="222048" y="230277"/>
                      <a:pt x="176544" y="246008"/>
                    </a:cubicBezTo>
                    <a:cubicBezTo>
                      <a:pt x="166707" y="249446"/>
                      <a:pt x="156439" y="251478"/>
                      <a:pt x="146026" y="252044"/>
                    </a:cubicBezTo>
                    <a:lnTo>
                      <a:pt x="146026" y="278948"/>
                    </a:lnTo>
                    <a:cubicBezTo>
                      <a:pt x="158164" y="278413"/>
                      <a:pt x="170159" y="276286"/>
                      <a:pt x="181751" y="272624"/>
                    </a:cubicBezTo>
                    <a:cubicBezTo>
                      <a:pt x="255385" y="249472"/>
                      <a:pt x="296315" y="171044"/>
                      <a:pt x="273160" y="97454"/>
                    </a:cubicBezTo>
                    <a:cubicBezTo>
                      <a:pt x="254810" y="39187"/>
                      <a:pt x="200706" y="-412"/>
                      <a:pt x="139583" y="-317"/>
                    </a:cubicBezTo>
                    <a:close/>
                  </a:path>
                </a:pathLst>
              </a:custGeom>
              <a:solidFill>
                <a:srgbClr val="3F1217"/>
              </a:solidFill>
              <a:ln w="2874" cap="flat">
                <a:noFill/>
                <a:prstDash val="solid"/>
                <a:miter/>
              </a:ln>
            </p:spPr>
            <p:txBody>
              <a:bodyPr rtlCol="0" anchor="ctr"/>
              <a:lstStyle/>
              <a:p>
                <a:endParaRPr lang="en-VN"/>
              </a:p>
            </p:txBody>
          </p:sp>
          <p:sp>
            <p:nvSpPr>
              <p:cNvPr id="38" name="Graphic 8">
                <a:extLst>
                  <a:ext uri="{FF2B5EF4-FFF2-40B4-BE49-F238E27FC236}">
                    <a16:creationId xmlns:a16="http://schemas.microsoft.com/office/drawing/2014/main" id="{D2A61001-D2E3-F441-98AD-0C3F8BAAE92E}"/>
                  </a:ext>
                </a:extLst>
              </p:cNvPr>
              <p:cNvSpPr/>
              <p:nvPr/>
            </p:nvSpPr>
            <p:spPr>
              <a:xfrm>
                <a:off x="7045238"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39" name="Graphic 8">
                <a:extLst>
                  <a:ext uri="{FF2B5EF4-FFF2-40B4-BE49-F238E27FC236}">
                    <a16:creationId xmlns:a16="http://schemas.microsoft.com/office/drawing/2014/main" id="{D2A61001-D2E3-F441-98AD-0C3F8BAAE92E}"/>
                  </a:ext>
                </a:extLst>
              </p:cNvPr>
              <p:cNvSpPr/>
              <p:nvPr/>
            </p:nvSpPr>
            <p:spPr>
              <a:xfrm>
                <a:off x="7424231" y="3446387"/>
                <a:ext cx="279645" cy="279264"/>
              </a:xfrm>
              <a:custGeom>
                <a:avLst/>
                <a:gdLst>
                  <a:gd name="connsiteX0" fmla="*/ 139612 w 279645"/>
                  <a:gd name="connsiteY0" fmla="*/ -317 h 279264"/>
                  <a:gd name="connsiteX1" fmla="*/ -177 w 279645"/>
                  <a:gd name="connsiteY1" fmla="*/ 139344 h 279264"/>
                  <a:gd name="connsiteX2" fmla="*/ 26687 w 279645"/>
                  <a:gd name="connsiteY2" fmla="*/ 139344 h 279264"/>
                  <a:gd name="connsiteX3" fmla="*/ 139612 w 279645"/>
                  <a:gd name="connsiteY3" fmla="*/ 26396 h 279264"/>
                  <a:gd name="connsiteX4" fmla="*/ 252652 w 279645"/>
                  <a:gd name="connsiteY4" fmla="*/ 139255 h 279264"/>
                  <a:gd name="connsiteX5" fmla="*/ 176573 w 279645"/>
                  <a:gd name="connsiteY5" fmla="*/ 246008 h 279264"/>
                  <a:gd name="connsiteX6" fmla="*/ 146084 w 279645"/>
                  <a:gd name="connsiteY6" fmla="*/ 252044 h 279264"/>
                  <a:gd name="connsiteX7" fmla="*/ 146084 w 279645"/>
                  <a:gd name="connsiteY7" fmla="*/ 278947 h 279264"/>
                  <a:gd name="connsiteX8" fmla="*/ 181779 w 279645"/>
                  <a:gd name="connsiteY8" fmla="*/ 272624 h 279264"/>
                  <a:gd name="connsiteX9" fmla="*/ 272930 w 279645"/>
                  <a:gd name="connsiteY9" fmla="*/ 97328 h 279264"/>
                  <a:gd name="connsiteX10" fmla="*/ 139670 w 279645"/>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45" h="279264">
                    <a:moveTo>
                      <a:pt x="139612" y="-317"/>
                    </a:moveTo>
                    <a:cubicBezTo>
                      <a:pt x="62440" y="-254"/>
                      <a:pt x="-91" y="62233"/>
                      <a:pt x="-177" y="139344"/>
                    </a:cubicBezTo>
                    <a:lnTo>
                      <a:pt x="26687" y="139344"/>
                    </a:lnTo>
                    <a:cubicBezTo>
                      <a:pt x="26659" y="76989"/>
                      <a:pt x="77224" y="26422"/>
                      <a:pt x="139612" y="26396"/>
                    </a:cubicBezTo>
                    <a:cubicBezTo>
                      <a:pt x="202029" y="26373"/>
                      <a:pt x="252623" y="76900"/>
                      <a:pt x="252652" y="139255"/>
                    </a:cubicBezTo>
                    <a:cubicBezTo>
                      <a:pt x="252681" y="187410"/>
                      <a:pt x="222134" y="230280"/>
                      <a:pt x="176573" y="246008"/>
                    </a:cubicBezTo>
                    <a:cubicBezTo>
                      <a:pt x="166736" y="249449"/>
                      <a:pt x="156468" y="251481"/>
                      <a:pt x="146084" y="252044"/>
                    </a:cubicBezTo>
                    <a:lnTo>
                      <a:pt x="146084" y="278947"/>
                    </a:lnTo>
                    <a:cubicBezTo>
                      <a:pt x="158222" y="278416"/>
                      <a:pt x="170217" y="276291"/>
                      <a:pt x="181779" y="272624"/>
                    </a:cubicBezTo>
                    <a:cubicBezTo>
                      <a:pt x="255385" y="249371"/>
                      <a:pt x="296200" y="170889"/>
                      <a:pt x="272930" y="97328"/>
                    </a:cubicBezTo>
                    <a:cubicBezTo>
                      <a:pt x="254550" y="39239"/>
                      <a:pt x="200648" y="-251"/>
                      <a:pt x="139670" y="-260"/>
                    </a:cubicBezTo>
                    <a:close/>
                  </a:path>
                </a:pathLst>
              </a:custGeom>
              <a:solidFill>
                <a:srgbClr val="3F1217"/>
              </a:solidFill>
              <a:ln w="2874" cap="flat">
                <a:noFill/>
                <a:prstDash val="solid"/>
                <a:miter/>
              </a:ln>
            </p:spPr>
            <p:txBody>
              <a:bodyPr rtlCol="0" anchor="ctr"/>
              <a:lstStyle/>
              <a:p>
                <a:endParaRPr lang="en-VN"/>
              </a:p>
            </p:txBody>
          </p:sp>
          <p:sp>
            <p:nvSpPr>
              <p:cNvPr id="40" name="Graphic 8">
                <a:extLst>
                  <a:ext uri="{FF2B5EF4-FFF2-40B4-BE49-F238E27FC236}">
                    <a16:creationId xmlns:a16="http://schemas.microsoft.com/office/drawing/2014/main" id="{D2A61001-D2E3-F441-98AD-0C3F8BAAE92E}"/>
                  </a:ext>
                </a:extLst>
              </p:cNvPr>
              <p:cNvSpPr/>
              <p:nvPr/>
            </p:nvSpPr>
            <p:spPr>
              <a:xfrm>
                <a:off x="7546525"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41" name="Graphic 8">
                <a:extLst>
                  <a:ext uri="{FF2B5EF4-FFF2-40B4-BE49-F238E27FC236}">
                    <a16:creationId xmlns:a16="http://schemas.microsoft.com/office/drawing/2014/main" id="{D2A61001-D2E3-F441-98AD-0C3F8BAAE92E}"/>
                  </a:ext>
                </a:extLst>
              </p:cNvPr>
              <p:cNvSpPr/>
              <p:nvPr/>
            </p:nvSpPr>
            <p:spPr>
              <a:xfrm>
                <a:off x="7925432" y="3446387"/>
                <a:ext cx="279616" cy="279264"/>
              </a:xfrm>
              <a:custGeom>
                <a:avLst/>
                <a:gdLst>
                  <a:gd name="connsiteX0" fmla="*/ 139641 w 279616"/>
                  <a:gd name="connsiteY0" fmla="*/ -317 h 279264"/>
                  <a:gd name="connsiteX1" fmla="*/ -177 w 279616"/>
                  <a:gd name="connsiteY1" fmla="*/ 139344 h 279264"/>
                  <a:gd name="connsiteX2" fmla="*/ 26659 w 279616"/>
                  <a:gd name="connsiteY2" fmla="*/ 139344 h 279264"/>
                  <a:gd name="connsiteX3" fmla="*/ 139612 w 279616"/>
                  <a:gd name="connsiteY3" fmla="*/ 26465 h 279264"/>
                  <a:gd name="connsiteX4" fmla="*/ 252566 w 279616"/>
                  <a:gd name="connsiteY4" fmla="*/ 139335 h 279264"/>
                  <a:gd name="connsiteX5" fmla="*/ 176544 w 279616"/>
                  <a:gd name="connsiteY5" fmla="*/ 246008 h 279264"/>
                  <a:gd name="connsiteX6" fmla="*/ 146026 w 279616"/>
                  <a:gd name="connsiteY6" fmla="*/ 252044 h 279264"/>
                  <a:gd name="connsiteX7" fmla="*/ 146026 w 279616"/>
                  <a:gd name="connsiteY7" fmla="*/ 278947 h 279264"/>
                  <a:gd name="connsiteX8" fmla="*/ 181751 w 279616"/>
                  <a:gd name="connsiteY8" fmla="*/ 272624 h 279264"/>
                  <a:gd name="connsiteX9" fmla="*/ 272901 w 279616"/>
                  <a:gd name="connsiteY9" fmla="*/ 97328 h 279264"/>
                  <a:gd name="connsiteX10" fmla="*/ 139641 w 279616"/>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6" h="279264">
                    <a:moveTo>
                      <a:pt x="139641" y="-317"/>
                    </a:moveTo>
                    <a:cubicBezTo>
                      <a:pt x="62469" y="-254"/>
                      <a:pt x="-91" y="62227"/>
                      <a:pt x="-177" y="139344"/>
                    </a:cubicBezTo>
                    <a:lnTo>
                      <a:pt x="26659" y="139344"/>
                    </a:lnTo>
                    <a:cubicBezTo>
                      <a:pt x="26659" y="77007"/>
                      <a:pt x="77224" y="26468"/>
                      <a:pt x="139612" y="26465"/>
                    </a:cubicBezTo>
                    <a:cubicBezTo>
                      <a:pt x="202000" y="26465"/>
                      <a:pt x="252566" y="76998"/>
                      <a:pt x="252566" y="139335"/>
                    </a:cubicBezTo>
                    <a:cubicBezTo>
                      <a:pt x="252566" y="187451"/>
                      <a:pt x="222048" y="230277"/>
                      <a:pt x="176544" y="246008"/>
                    </a:cubicBezTo>
                    <a:cubicBezTo>
                      <a:pt x="166707" y="249449"/>
                      <a:pt x="156439" y="251481"/>
                      <a:pt x="146026" y="252044"/>
                    </a:cubicBezTo>
                    <a:lnTo>
                      <a:pt x="146026" y="278947"/>
                    </a:lnTo>
                    <a:cubicBezTo>
                      <a:pt x="158164" y="278418"/>
                      <a:pt x="170159" y="276291"/>
                      <a:pt x="181751" y="272624"/>
                    </a:cubicBezTo>
                    <a:cubicBezTo>
                      <a:pt x="255356" y="249371"/>
                      <a:pt x="296171" y="170889"/>
                      <a:pt x="272901" y="97328"/>
                    </a:cubicBezTo>
                    <a:cubicBezTo>
                      <a:pt x="254522" y="39239"/>
                      <a:pt x="200619" y="-251"/>
                      <a:pt x="139641" y="-260"/>
                    </a:cubicBezTo>
                    <a:close/>
                  </a:path>
                </a:pathLst>
              </a:custGeom>
              <a:solidFill>
                <a:srgbClr val="3F1217"/>
              </a:solidFill>
              <a:ln w="2874" cap="flat">
                <a:noFill/>
                <a:prstDash val="solid"/>
                <a:miter/>
              </a:ln>
            </p:spPr>
            <p:txBody>
              <a:bodyPr rtlCol="0" anchor="ctr"/>
              <a:lstStyle/>
              <a:p>
                <a:endParaRPr lang="en-VN"/>
              </a:p>
            </p:txBody>
          </p:sp>
          <p:sp>
            <p:nvSpPr>
              <p:cNvPr id="42" name="Graphic 8">
                <a:extLst>
                  <a:ext uri="{FF2B5EF4-FFF2-40B4-BE49-F238E27FC236}">
                    <a16:creationId xmlns:a16="http://schemas.microsoft.com/office/drawing/2014/main" id="{D2A61001-D2E3-F441-98AD-0C3F8BAAE92E}"/>
                  </a:ext>
                </a:extLst>
              </p:cNvPr>
              <p:cNvSpPr/>
              <p:nvPr/>
            </p:nvSpPr>
            <p:spPr>
              <a:xfrm>
                <a:off x="8047755" y="3680960"/>
                <a:ext cx="60698" cy="60663"/>
              </a:xfrm>
              <a:custGeom>
                <a:avLst/>
                <a:gdLst>
                  <a:gd name="connsiteX0" fmla="*/ 60521 w 60698"/>
                  <a:gd name="connsiteY0" fmla="*/ 30003 h 60663"/>
                  <a:gd name="connsiteX1" fmla="*/ 59428 w 60698"/>
                  <a:gd name="connsiteY1" fmla="*/ 38080 h 60663"/>
                  <a:gd name="connsiteX2" fmla="*/ 22093 w 60698"/>
                  <a:gd name="connsiteY2" fmla="*/ 59246 h 60663"/>
                  <a:gd name="connsiteX3" fmla="*/ 923 w 60698"/>
                  <a:gd name="connsiteY3" fmla="*/ 21949 h 60663"/>
                  <a:gd name="connsiteX4" fmla="*/ 38258 w 60698"/>
                  <a:gd name="connsiteY4" fmla="*/ 783 h 60663"/>
                  <a:gd name="connsiteX5" fmla="*/ 60521 w 60698"/>
                  <a:gd name="connsiteY5" fmla="*/ 30003 h 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698" h="60663">
                    <a:moveTo>
                      <a:pt x="60521" y="30003"/>
                    </a:moveTo>
                    <a:cubicBezTo>
                      <a:pt x="60521" y="32731"/>
                      <a:pt x="60147" y="35447"/>
                      <a:pt x="59428" y="38080"/>
                    </a:cubicBezTo>
                    <a:cubicBezTo>
                      <a:pt x="54969" y="54225"/>
                      <a:pt x="38258" y="63701"/>
                      <a:pt x="22093" y="59246"/>
                    </a:cubicBezTo>
                    <a:cubicBezTo>
                      <a:pt x="5957" y="54791"/>
                      <a:pt x="-3535" y="38094"/>
                      <a:pt x="923" y="21949"/>
                    </a:cubicBezTo>
                    <a:cubicBezTo>
                      <a:pt x="5381" y="5805"/>
                      <a:pt x="22093" y="-3672"/>
                      <a:pt x="38258" y="783"/>
                    </a:cubicBezTo>
                    <a:cubicBezTo>
                      <a:pt x="51403" y="4411"/>
                      <a:pt x="60521" y="16368"/>
                      <a:pt x="60521" y="30003"/>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43" name="Graphic 8">
                <a:extLst>
                  <a:ext uri="{FF2B5EF4-FFF2-40B4-BE49-F238E27FC236}">
                    <a16:creationId xmlns:a16="http://schemas.microsoft.com/office/drawing/2014/main" id="{D2A61001-D2E3-F441-98AD-0C3F8BAAE92E}"/>
                  </a:ext>
                </a:extLst>
              </p:cNvPr>
              <p:cNvSpPr/>
              <p:nvPr/>
            </p:nvSpPr>
            <p:spPr>
              <a:xfrm>
                <a:off x="8426661" y="3446387"/>
                <a:ext cx="279617" cy="279264"/>
              </a:xfrm>
              <a:custGeom>
                <a:avLst/>
                <a:gdLst>
                  <a:gd name="connsiteX0" fmla="*/ 139584 w 279617"/>
                  <a:gd name="connsiteY0" fmla="*/ -317 h 279264"/>
                  <a:gd name="connsiteX1" fmla="*/ -177 w 279617"/>
                  <a:gd name="connsiteY1" fmla="*/ 139344 h 279264"/>
                  <a:gd name="connsiteX2" fmla="*/ 26630 w 279617"/>
                  <a:gd name="connsiteY2" fmla="*/ 139344 h 279264"/>
                  <a:gd name="connsiteX3" fmla="*/ 139555 w 279617"/>
                  <a:gd name="connsiteY3" fmla="*/ 26396 h 279264"/>
                  <a:gd name="connsiteX4" fmla="*/ 252595 w 279617"/>
                  <a:gd name="connsiteY4" fmla="*/ 139255 h 279264"/>
                  <a:gd name="connsiteX5" fmla="*/ 176516 w 279617"/>
                  <a:gd name="connsiteY5" fmla="*/ 246008 h 279264"/>
                  <a:gd name="connsiteX6" fmla="*/ 146027 w 279617"/>
                  <a:gd name="connsiteY6" fmla="*/ 252044 h 279264"/>
                  <a:gd name="connsiteX7" fmla="*/ 146027 w 279617"/>
                  <a:gd name="connsiteY7" fmla="*/ 278947 h 279264"/>
                  <a:gd name="connsiteX8" fmla="*/ 181751 w 279617"/>
                  <a:gd name="connsiteY8" fmla="*/ 272624 h 279264"/>
                  <a:gd name="connsiteX9" fmla="*/ 272902 w 279617"/>
                  <a:gd name="connsiteY9" fmla="*/ 97328 h 279264"/>
                  <a:gd name="connsiteX10" fmla="*/ 139584 w 279617"/>
                  <a:gd name="connsiteY10" fmla="*/ -260 h 2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617" h="279264">
                    <a:moveTo>
                      <a:pt x="139584" y="-317"/>
                    </a:moveTo>
                    <a:cubicBezTo>
                      <a:pt x="62440" y="-237"/>
                      <a:pt x="-91" y="62244"/>
                      <a:pt x="-177" y="139344"/>
                    </a:cubicBezTo>
                    <a:lnTo>
                      <a:pt x="26630" y="139344"/>
                    </a:lnTo>
                    <a:cubicBezTo>
                      <a:pt x="26601" y="76989"/>
                      <a:pt x="77168" y="26422"/>
                      <a:pt x="139555" y="26396"/>
                    </a:cubicBezTo>
                    <a:cubicBezTo>
                      <a:pt x="201971" y="26373"/>
                      <a:pt x="252566" y="76900"/>
                      <a:pt x="252595" y="139255"/>
                    </a:cubicBezTo>
                    <a:cubicBezTo>
                      <a:pt x="252624" y="187410"/>
                      <a:pt x="222077" y="230280"/>
                      <a:pt x="176516" y="246008"/>
                    </a:cubicBezTo>
                    <a:cubicBezTo>
                      <a:pt x="166679" y="249449"/>
                      <a:pt x="156411" y="251481"/>
                      <a:pt x="146027" y="252044"/>
                    </a:cubicBezTo>
                    <a:lnTo>
                      <a:pt x="146027" y="278947"/>
                    </a:lnTo>
                    <a:cubicBezTo>
                      <a:pt x="158165" y="278416"/>
                      <a:pt x="170159" y="276289"/>
                      <a:pt x="181751" y="272624"/>
                    </a:cubicBezTo>
                    <a:cubicBezTo>
                      <a:pt x="255356" y="249371"/>
                      <a:pt x="296171" y="170889"/>
                      <a:pt x="272902" y="97328"/>
                    </a:cubicBezTo>
                    <a:cubicBezTo>
                      <a:pt x="254522" y="39218"/>
                      <a:pt x="200562" y="-274"/>
                      <a:pt x="139584" y="-260"/>
                    </a:cubicBezTo>
                    <a:close/>
                  </a:path>
                </a:pathLst>
              </a:custGeom>
              <a:solidFill>
                <a:srgbClr val="3F1217"/>
              </a:solidFill>
              <a:ln w="2874" cap="flat">
                <a:noFill/>
                <a:prstDash val="solid"/>
                <a:miter/>
              </a:ln>
            </p:spPr>
            <p:txBody>
              <a:bodyPr rtlCol="0" anchor="ctr"/>
              <a:lstStyle/>
              <a:p>
                <a:endParaRPr lang="en-VN"/>
              </a:p>
            </p:txBody>
          </p:sp>
          <p:sp>
            <p:nvSpPr>
              <p:cNvPr id="44" name="Graphic 8">
                <a:extLst>
                  <a:ext uri="{FF2B5EF4-FFF2-40B4-BE49-F238E27FC236}">
                    <a16:creationId xmlns:a16="http://schemas.microsoft.com/office/drawing/2014/main" id="{D2A61001-D2E3-F441-98AD-0C3F8BAAE92E}"/>
                  </a:ext>
                </a:extLst>
              </p:cNvPr>
              <p:cNvSpPr/>
              <p:nvPr/>
            </p:nvSpPr>
            <p:spPr>
              <a:xfrm>
                <a:off x="8548557" y="3680837"/>
                <a:ext cx="61096" cy="61065"/>
              </a:xfrm>
              <a:custGeom>
                <a:avLst/>
                <a:gdLst>
                  <a:gd name="connsiteX0" fmla="*/ 60919 w 61096"/>
                  <a:gd name="connsiteY0" fmla="*/ 30127 h 61065"/>
                  <a:gd name="connsiteX1" fmla="*/ 59855 w 61096"/>
                  <a:gd name="connsiteY1" fmla="*/ 38203 h 61065"/>
                  <a:gd name="connsiteX2" fmla="*/ 22376 w 61096"/>
                  <a:gd name="connsiteY2" fmla="*/ 59677 h 61065"/>
                  <a:gd name="connsiteX3" fmla="*/ 890 w 61096"/>
                  <a:gd name="connsiteY3" fmla="*/ 22228 h 61065"/>
                  <a:gd name="connsiteX4" fmla="*/ 38369 w 61096"/>
                  <a:gd name="connsiteY4" fmla="*/ 754 h 61065"/>
                  <a:gd name="connsiteX5" fmla="*/ 60919 w 61096"/>
                  <a:gd name="connsiteY5" fmla="*/ 30127 h 6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6" h="61065">
                    <a:moveTo>
                      <a:pt x="60919" y="30127"/>
                    </a:moveTo>
                    <a:cubicBezTo>
                      <a:pt x="60919" y="32854"/>
                      <a:pt x="60574" y="35570"/>
                      <a:pt x="59855" y="38203"/>
                    </a:cubicBezTo>
                    <a:cubicBezTo>
                      <a:pt x="55454" y="54475"/>
                      <a:pt x="38657" y="64089"/>
                      <a:pt x="22376" y="59677"/>
                    </a:cubicBezTo>
                    <a:cubicBezTo>
                      <a:pt x="6096" y="55265"/>
                      <a:pt x="-3511" y="38499"/>
                      <a:pt x="890" y="22228"/>
                    </a:cubicBezTo>
                    <a:cubicBezTo>
                      <a:pt x="5291" y="5957"/>
                      <a:pt x="22089" y="-3658"/>
                      <a:pt x="38369" y="754"/>
                    </a:cubicBezTo>
                    <a:cubicBezTo>
                      <a:pt x="51658" y="4353"/>
                      <a:pt x="60891" y="16379"/>
                      <a:pt x="60919" y="30127"/>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45" name="Graphic 8">
                <a:extLst>
                  <a:ext uri="{FF2B5EF4-FFF2-40B4-BE49-F238E27FC236}">
                    <a16:creationId xmlns:a16="http://schemas.microsoft.com/office/drawing/2014/main" id="{D2A61001-D2E3-F441-98AD-0C3F8BAAE92E}"/>
                  </a:ext>
                </a:extLst>
              </p:cNvPr>
              <p:cNvSpPr/>
              <p:nvPr/>
            </p:nvSpPr>
            <p:spPr>
              <a:xfrm>
                <a:off x="7112527" y="4739264"/>
                <a:ext cx="264238" cy="231350"/>
              </a:xfrm>
              <a:custGeom>
                <a:avLst/>
                <a:gdLst>
                  <a:gd name="connsiteX0" fmla="*/ 235764 w 264238"/>
                  <a:gd name="connsiteY0" fmla="*/ 231033 h 231350"/>
                  <a:gd name="connsiteX1" fmla="*/ 72762 w 264238"/>
                  <a:gd name="connsiteY1" fmla="*/ 231033 h 231350"/>
                  <a:gd name="connsiteX2" fmla="*/ 31889 w 264238"/>
                  <a:gd name="connsiteY2" fmla="*/ 196801 h 231350"/>
                  <a:gd name="connsiteX3" fmla="*/ 451 w 264238"/>
                  <a:gd name="connsiteY3" fmla="*/ 33916 h 231350"/>
                  <a:gd name="connsiteX4" fmla="*/ 28121 w 264238"/>
                  <a:gd name="connsiteY4" fmla="*/ -317 h 231350"/>
                  <a:gd name="connsiteX5" fmla="*/ 191123 w 264238"/>
                  <a:gd name="connsiteY5" fmla="*/ -317 h 231350"/>
                  <a:gd name="connsiteX6" fmla="*/ 231967 w 264238"/>
                  <a:gd name="connsiteY6" fmla="*/ 33916 h 231350"/>
                  <a:gd name="connsiteX7" fmla="*/ 263434 w 264238"/>
                  <a:gd name="connsiteY7" fmla="*/ 196801 h 231350"/>
                  <a:gd name="connsiteX8" fmla="*/ 235764 w 26423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4" y="231033"/>
                    </a:moveTo>
                    <a:lnTo>
                      <a:pt x="72762" y="231033"/>
                    </a:lnTo>
                    <a:cubicBezTo>
                      <a:pt x="53922" y="231033"/>
                      <a:pt x="35542" y="215656"/>
                      <a:pt x="31889" y="196801"/>
                    </a:cubicBezTo>
                    <a:lnTo>
                      <a:pt x="451" y="33916"/>
                    </a:lnTo>
                    <a:cubicBezTo>
                      <a:pt x="-3173" y="15089"/>
                      <a:pt x="9252" y="-317"/>
                      <a:pt x="28121" y="-317"/>
                    </a:cubicBezTo>
                    <a:lnTo>
                      <a:pt x="191123" y="-317"/>
                    </a:lnTo>
                    <a:cubicBezTo>
                      <a:pt x="209963" y="-317"/>
                      <a:pt x="228343" y="15089"/>
                      <a:pt x="231967" y="33916"/>
                    </a:cubicBezTo>
                    <a:lnTo>
                      <a:pt x="263434" y="196801"/>
                    </a:lnTo>
                    <a:cubicBezTo>
                      <a:pt x="267058" y="215656"/>
                      <a:pt x="254604" y="231033"/>
                      <a:pt x="235764" y="231033"/>
                    </a:cubicBezTo>
                    <a:close/>
                  </a:path>
                </a:pathLst>
              </a:custGeom>
              <a:solidFill>
                <a:schemeClr val="bg1"/>
              </a:solidFill>
              <a:ln w="2874" cap="flat">
                <a:noFill/>
                <a:prstDash val="solid"/>
                <a:miter/>
              </a:ln>
            </p:spPr>
            <p:txBody>
              <a:bodyPr rtlCol="0" anchor="ctr"/>
              <a:lstStyle/>
              <a:p>
                <a:endParaRPr lang="en-VN"/>
              </a:p>
            </p:txBody>
          </p:sp>
          <p:sp>
            <p:nvSpPr>
              <p:cNvPr id="46" name="Graphic 8">
                <a:extLst>
                  <a:ext uri="{FF2B5EF4-FFF2-40B4-BE49-F238E27FC236}">
                    <a16:creationId xmlns:a16="http://schemas.microsoft.com/office/drawing/2014/main" id="{D2A61001-D2E3-F441-98AD-0C3F8BAAE92E}"/>
                  </a:ext>
                </a:extLst>
              </p:cNvPr>
              <p:cNvSpPr/>
              <p:nvPr/>
            </p:nvSpPr>
            <p:spPr>
              <a:xfrm>
                <a:off x="7523844" y="4739264"/>
                <a:ext cx="264238" cy="231350"/>
              </a:xfrm>
              <a:custGeom>
                <a:avLst/>
                <a:gdLst>
                  <a:gd name="connsiteX0" fmla="*/ 235762 w 264238"/>
                  <a:gd name="connsiteY0" fmla="*/ 231033 h 231350"/>
                  <a:gd name="connsiteX1" fmla="*/ 72761 w 264238"/>
                  <a:gd name="connsiteY1" fmla="*/ 231033 h 231350"/>
                  <a:gd name="connsiteX2" fmla="*/ 31917 w 264238"/>
                  <a:gd name="connsiteY2" fmla="*/ 196801 h 231350"/>
                  <a:gd name="connsiteX3" fmla="*/ 450 w 264238"/>
                  <a:gd name="connsiteY3" fmla="*/ 33916 h 231350"/>
                  <a:gd name="connsiteX4" fmla="*/ 28120 w 264238"/>
                  <a:gd name="connsiteY4" fmla="*/ -317 h 231350"/>
                  <a:gd name="connsiteX5" fmla="*/ 191122 w 264238"/>
                  <a:gd name="connsiteY5" fmla="*/ -317 h 231350"/>
                  <a:gd name="connsiteX6" fmla="*/ 231995 w 264238"/>
                  <a:gd name="connsiteY6" fmla="*/ 33916 h 231350"/>
                  <a:gd name="connsiteX7" fmla="*/ 263433 w 264238"/>
                  <a:gd name="connsiteY7" fmla="*/ 196801 h 231350"/>
                  <a:gd name="connsiteX8" fmla="*/ 235762 w 26423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2" y="231033"/>
                    </a:moveTo>
                    <a:lnTo>
                      <a:pt x="72761" y="231033"/>
                    </a:lnTo>
                    <a:cubicBezTo>
                      <a:pt x="53921" y="231033"/>
                      <a:pt x="35541" y="215656"/>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56"/>
                      <a:pt x="254631" y="231033"/>
                      <a:pt x="235762" y="231033"/>
                    </a:cubicBezTo>
                    <a:close/>
                  </a:path>
                </a:pathLst>
              </a:custGeom>
              <a:solidFill>
                <a:schemeClr val="bg1"/>
              </a:solidFill>
              <a:ln w="2874" cap="flat">
                <a:noFill/>
                <a:prstDash val="solid"/>
                <a:miter/>
              </a:ln>
            </p:spPr>
            <p:txBody>
              <a:bodyPr rtlCol="0" anchor="ctr"/>
              <a:lstStyle/>
              <a:p>
                <a:endParaRPr lang="en-VN"/>
              </a:p>
            </p:txBody>
          </p:sp>
          <p:sp>
            <p:nvSpPr>
              <p:cNvPr id="47" name="Graphic 8">
                <a:extLst>
                  <a:ext uri="{FF2B5EF4-FFF2-40B4-BE49-F238E27FC236}">
                    <a16:creationId xmlns:a16="http://schemas.microsoft.com/office/drawing/2014/main" id="{D2A61001-D2E3-F441-98AD-0C3F8BAAE92E}"/>
                  </a:ext>
                </a:extLst>
              </p:cNvPr>
              <p:cNvSpPr/>
              <p:nvPr/>
            </p:nvSpPr>
            <p:spPr>
              <a:xfrm>
                <a:off x="7935179" y="4739264"/>
                <a:ext cx="264218" cy="231350"/>
              </a:xfrm>
              <a:custGeom>
                <a:avLst/>
                <a:gdLst>
                  <a:gd name="connsiteX0" fmla="*/ 235771 w 264218"/>
                  <a:gd name="connsiteY0" fmla="*/ 231033 h 231350"/>
                  <a:gd name="connsiteX1" fmla="*/ 72770 w 264218"/>
                  <a:gd name="connsiteY1" fmla="*/ 231033 h 231350"/>
                  <a:gd name="connsiteX2" fmla="*/ 31897 w 264218"/>
                  <a:gd name="connsiteY2" fmla="*/ 196801 h 231350"/>
                  <a:gd name="connsiteX3" fmla="*/ 459 w 264218"/>
                  <a:gd name="connsiteY3" fmla="*/ 33916 h 231350"/>
                  <a:gd name="connsiteX4" fmla="*/ 28100 w 264218"/>
                  <a:gd name="connsiteY4" fmla="*/ -317 h 231350"/>
                  <a:gd name="connsiteX5" fmla="*/ 191102 w 264218"/>
                  <a:gd name="connsiteY5" fmla="*/ -317 h 231350"/>
                  <a:gd name="connsiteX6" fmla="*/ 231975 w 264218"/>
                  <a:gd name="connsiteY6" fmla="*/ 33916 h 231350"/>
                  <a:gd name="connsiteX7" fmla="*/ 263413 w 264218"/>
                  <a:gd name="connsiteY7" fmla="*/ 196801 h 231350"/>
                  <a:gd name="connsiteX8" fmla="*/ 235771 w 264218"/>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8" h="231350">
                    <a:moveTo>
                      <a:pt x="235771" y="231033"/>
                    </a:moveTo>
                    <a:lnTo>
                      <a:pt x="72770" y="231033"/>
                    </a:lnTo>
                    <a:cubicBezTo>
                      <a:pt x="53901" y="231033"/>
                      <a:pt x="35378" y="215656"/>
                      <a:pt x="31897" y="196801"/>
                    </a:cubicBezTo>
                    <a:lnTo>
                      <a:pt x="459" y="33916"/>
                    </a:lnTo>
                    <a:cubicBezTo>
                      <a:pt x="-3194" y="15089"/>
                      <a:pt x="9260" y="-317"/>
                      <a:pt x="28100" y="-317"/>
                    </a:cubicBezTo>
                    <a:lnTo>
                      <a:pt x="191102" y="-317"/>
                    </a:lnTo>
                    <a:cubicBezTo>
                      <a:pt x="209942" y="-317"/>
                      <a:pt x="228322" y="15089"/>
                      <a:pt x="231975" y="33916"/>
                    </a:cubicBezTo>
                    <a:lnTo>
                      <a:pt x="263413" y="196801"/>
                    </a:lnTo>
                    <a:cubicBezTo>
                      <a:pt x="267037" y="215656"/>
                      <a:pt x="254612" y="231033"/>
                      <a:pt x="235771" y="231033"/>
                    </a:cubicBezTo>
                    <a:close/>
                  </a:path>
                </a:pathLst>
              </a:custGeom>
              <a:solidFill>
                <a:srgbClr val="893837"/>
              </a:solidFill>
              <a:ln w="2874" cap="flat">
                <a:noFill/>
                <a:prstDash val="solid"/>
                <a:miter/>
              </a:ln>
            </p:spPr>
            <p:txBody>
              <a:bodyPr rtlCol="0" anchor="ctr"/>
              <a:lstStyle/>
              <a:p>
                <a:endParaRPr lang="en-VN"/>
              </a:p>
            </p:txBody>
          </p:sp>
          <p:sp>
            <p:nvSpPr>
              <p:cNvPr id="48" name="Graphic 8">
                <a:extLst>
                  <a:ext uri="{FF2B5EF4-FFF2-40B4-BE49-F238E27FC236}">
                    <a16:creationId xmlns:a16="http://schemas.microsoft.com/office/drawing/2014/main" id="{D2A61001-D2E3-F441-98AD-0C3F8BAAE92E}"/>
                  </a:ext>
                </a:extLst>
              </p:cNvPr>
              <p:cNvSpPr/>
              <p:nvPr/>
            </p:nvSpPr>
            <p:spPr>
              <a:xfrm>
                <a:off x="5878573" y="4739264"/>
                <a:ext cx="264226" cy="231350"/>
              </a:xfrm>
              <a:custGeom>
                <a:avLst/>
                <a:gdLst>
                  <a:gd name="connsiteX0" fmla="*/ 235771 w 264226"/>
                  <a:gd name="connsiteY0" fmla="*/ 231033 h 231350"/>
                  <a:gd name="connsiteX1" fmla="*/ 72770 w 264226"/>
                  <a:gd name="connsiteY1" fmla="*/ 231033 h 231350"/>
                  <a:gd name="connsiteX2" fmla="*/ 31897 w 264226"/>
                  <a:gd name="connsiteY2" fmla="*/ 196801 h 231350"/>
                  <a:gd name="connsiteX3" fmla="*/ 459 w 264226"/>
                  <a:gd name="connsiteY3" fmla="*/ 33916 h 231350"/>
                  <a:gd name="connsiteX4" fmla="*/ 28100 w 264226"/>
                  <a:gd name="connsiteY4" fmla="*/ -317 h 231350"/>
                  <a:gd name="connsiteX5" fmla="*/ 191102 w 264226"/>
                  <a:gd name="connsiteY5" fmla="*/ -317 h 231350"/>
                  <a:gd name="connsiteX6" fmla="*/ 231975 w 264226"/>
                  <a:gd name="connsiteY6" fmla="*/ 33916 h 231350"/>
                  <a:gd name="connsiteX7" fmla="*/ 263413 w 264226"/>
                  <a:gd name="connsiteY7" fmla="*/ 196801 h 231350"/>
                  <a:gd name="connsiteX8" fmla="*/ 235771 w 264226"/>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50">
                    <a:moveTo>
                      <a:pt x="235771" y="231033"/>
                    </a:moveTo>
                    <a:lnTo>
                      <a:pt x="72770" y="231033"/>
                    </a:lnTo>
                    <a:cubicBezTo>
                      <a:pt x="53930" y="231033"/>
                      <a:pt x="35378" y="215656"/>
                      <a:pt x="31897" y="196801"/>
                    </a:cubicBezTo>
                    <a:lnTo>
                      <a:pt x="459" y="33916"/>
                    </a:lnTo>
                    <a:cubicBezTo>
                      <a:pt x="-3194" y="15089"/>
                      <a:pt x="9260" y="-317"/>
                      <a:pt x="28100" y="-317"/>
                    </a:cubicBezTo>
                    <a:lnTo>
                      <a:pt x="191102" y="-317"/>
                    </a:lnTo>
                    <a:cubicBezTo>
                      <a:pt x="209942" y="-317"/>
                      <a:pt x="228495" y="15089"/>
                      <a:pt x="231975" y="33916"/>
                    </a:cubicBezTo>
                    <a:lnTo>
                      <a:pt x="263413" y="196801"/>
                    </a:lnTo>
                    <a:cubicBezTo>
                      <a:pt x="267066" y="215656"/>
                      <a:pt x="254612" y="231033"/>
                      <a:pt x="235771" y="231033"/>
                    </a:cubicBezTo>
                    <a:close/>
                  </a:path>
                </a:pathLst>
              </a:custGeom>
              <a:solidFill>
                <a:schemeClr val="bg1"/>
              </a:solidFill>
              <a:ln w="2874" cap="flat">
                <a:noFill/>
                <a:prstDash val="solid"/>
                <a:miter/>
              </a:ln>
            </p:spPr>
            <p:txBody>
              <a:bodyPr rtlCol="0" anchor="ctr"/>
              <a:lstStyle/>
              <a:p>
                <a:endParaRPr lang="en-VN"/>
              </a:p>
            </p:txBody>
          </p:sp>
          <p:sp>
            <p:nvSpPr>
              <p:cNvPr id="49" name="Graphic 8">
                <a:extLst>
                  <a:ext uri="{FF2B5EF4-FFF2-40B4-BE49-F238E27FC236}">
                    <a16:creationId xmlns:a16="http://schemas.microsoft.com/office/drawing/2014/main" id="{D2A61001-D2E3-F441-98AD-0C3F8BAAE92E}"/>
                  </a:ext>
                </a:extLst>
              </p:cNvPr>
              <p:cNvSpPr/>
              <p:nvPr/>
            </p:nvSpPr>
            <p:spPr>
              <a:xfrm>
                <a:off x="5834386" y="4382160"/>
                <a:ext cx="113720" cy="99429"/>
              </a:xfrm>
              <a:custGeom>
                <a:avLst/>
                <a:gdLst>
                  <a:gd name="connsiteX0" fmla="*/ 101309 w 113720"/>
                  <a:gd name="connsiteY0" fmla="*/ 99108 h 99429"/>
                  <a:gd name="connsiteX1" fmla="*/ 31242 w 113720"/>
                  <a:gd name="connsiteY1" fmla="*/ 99108 h 99429"/>
                  <a:gd name="connsiteX2" fmla="*/ 13696 w 113720"/>
                  <a:gd name="connsiteY2" fmla="*/ 84392 h 99429"/>
                  <a:gd name="connsiteX3" fmla="*/ 178 w 113720"/>
                  <a:gd name="connsiteY3" fmla="*/ 14404 h 99429"/>
                  <a:gd name="connsiteX4" fmla="*/ 8778 w 113720"/>
                  <a:gd name="connsiteY4" fmla="*/ 32 h 99429"/>
                  <a:gd name="connsiteX5" fmla="*/ 12057 w 113720"/>
                  <a:gd name="connsiteY5" fmla="*/ -313 h 99429"/>
                  <a:gd name="connsiteX6" fmla="*/ 82096 w 113720"/>
                  <a:gd name="connsiteY6" fmla="*/ -313 h 99429"/>
                  <a:gd name="connsiteX7" fmla="*/ 99670 w 113720"/>
                  <a:gd name="connsiteY7" fmla="*/ 14404 h 99429"/>
                  <a:gd name="connsiteX8" fmla="*/ 113189 w 113720"/>
                  <a:gd name="connsiteY8" fmla="*/ 84392 h 99429"/>
                  <a:gd name="connsiteX9" fmla="*/ 104588 w 113720"/>
                  <a:gd name="connsiteY9" fmla="*/ 98763 h 99429"/>
                  <a:gd name="connsiteX10" fmla="*/ 101309 w 113720"/>
                  <a:gd name="connsiteY10" fmla="*/ 99108 h 9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720" h="99429">
                    <a:moveTo>
                      <a:pt x="101309" y="99108"/>
                    </a:moveTo>
                    <a:lnTo>
                      <a:pt x="31242" y="99108"/>
                    </a:lnTo>
                    <a:cubicBezTo>
                      <a:pt x="22728" y="98763"/>
                      <a:pt x="15508" y="92699"/>
                      <a:pt x="13696" y="84392"/>
                    </a:cubicBezTo>
                    <a:lnTo>
                      <a:pt x="178" y="14404"/>
                    </a:lnTo>
                    <a:cubicBezTo>
                      <a:pt x="-1404" y="8051"/>
                      <a:pt x="2450" y="1642"/>
                      <a:pt x="8778" y="32"/>
                    </a:cubicBezTo>
                    <a:cubicBezTo>
                      <a:pt x="9871" y="-227"/>
                      <a:pt x="10964" y="-341"/>
                      <a:pt x="12057" y="-313"/>
                    </a:cubicBezTo>
                    <a:lnTo>
                      <a:pt x="82096" y="-313"/>
                    </a:lnTo>
                    <a:cubicBezTo>
                      <a:pt x="90609" y="32"/>
                      <a:pt x="97858" y="6068"/>
                      <a:pt x="99670" y="14404"/>
                    </a:cubicBezTo>
                    <a:lnTo>
                      <a:pt x="113189" y="84392"/>
                    </a:lnTo>
                    <a:cubicBezTo>
                      <a:pt x="114771" y="90744"/>
                      <a:pt x="110916" y="97154"/>
                      <a:pt x="104588" y="98763"/>
                    </a:cubicBezTo>
                    <a:cubicBezTo>
                      <a:pt x="103495" y="99022"/>
                      <a:pt x="102402" y="99137"/>
                      <a:pt x="101309" y="99108"/>
                    </a:cubicBezTo>
                    <a:close/>
                  </a:path>
                </a:pathLst>
              </a:custGeom>
              <a:solidFill>
                <a:srgbClr val="893837"/>
              </a:solidFill>
              <a:ln w="2874" cap="flat">
                <a:noFill/>
                <a:prstDash val="solid"/>
                <a:miter/>
              </a:ln>
            </p:spPr>
            <p:txBody>
              <a:bodyPr rtlCol="0" anchor="ctr"/>
              <a:lstStyle/>
              <a:p>
                <a:endParaRPr lang="en-VN"/>
              </a:p>
            </p:txBody>
          </p:sp>
          <p:sp>
            <p:nvSpPr>
              <p:cNvPr id="50" name="Graphic 8">
                <a:extLst>
                  <a:ext uri="{FF2B5EF4-FFF2-40B4-BE49-F238E27FC236}">
                    <a16:creationId xmlns:a16="http://schemas.microsoft.com/office/drawing/2014/main" id="{D2A61001-D2E3-F441-98AD-0C3F8BAAE92E}"/>
                  </a:ext>
                </a:extLst>
              </p:cNvPr>
              <p:cNvSpPr/>
              <p:nvPr/>
            </p:nvSpPr>
            <p:spPr>
              <a:xfrm>
                <a:off x="6289896" y="4739264"/>
                <a:ext cx="264219" cy="231350"/>
              </a:xfrm>
              <a:custGeom>
                <a:avLst/>
                <a:gdLst>
                  <a:gd name="connsiteX0" fmla="*/ 235764 w 264219"/>
                  <a:gd name="connsiteY0" fmla="*/ 231033 h 231350"/>
                  <a:gd name="connsiteX1" fmla="*/ 72762 w 264219"/>
                  <a:gd name="connsiteY1" fmla="*/ 231033 h 231350"/>
                  <a:gd name="connsiteX2" fmla="*/ 31889 w 264219"/>
                  <a:gd name="connsiteY2" fmla="*/ 196801 h 231350"/>
                  <a:gd name="connsiteX3" fmla="*/ 451 w 264219"/>
                  <a:gd name="connsiteY3" fmla="*/ 33916 h 231350"/>
                  <a:gd name="connsiteX4" fmla="*/ 28093 w 264219"/>
                  <a:gd name="connsiteY4" fmla="*/ -317 h 231350"/>
                  <a:gd name="connsiteX5" fmla="*/ 191094 w 264219"/>
                  <a:gd name="connsiteY5" fmla="*/ -317 h 231350"/>
                  <a:gd name="connsiteX6" fmla="*/ 231967 w 264219"/>
                  <a:gd name="connsiteY6" fmla="*/ 33916 h 231350"/>
                  <a:gd name="connsiteX7" fmla="*/ 263405 w 264219"/>
                  <a:gd name="connsiteY7" fmla="*/ 196801 h 231350"/>
                  <a:gd name="connsiteX8" fmla="*/ 235764 w 26421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50">
                    <a:moveTo>
                      <a:pt x="235764" y="231033"/>
                    </a:moveTo>
                    <a:lnTo>
                      <a:pt x="72762" y="231033"/>
                    </a:lnTo>
                    <a:cubicBezTo>
                      <a:pt x="53922" y="231033"/>
                      <a:pt x="35370" y="215656"/>
                      <a:pt x="31889" y="196801"/>
                    </a:cubicBezTo>
                    <a:lnTo>
                      <a:pt x="451" y="33916"/>
                    </a:lnTo>
                    <a:cubicBezTo>
                      <a:pt x="-3173" y="15089"/>
                      <a:pt x="9252" y="-317"/>
                      <a:pt x="28093" y="-317"/>
                    </a:cubicBezTo>
                    <a:lnTo>
                      <a:pt x="191094" y="-317"/>
                    </a:lnTo>
                    <a:cubicBezTo>
                      <a:pt x="209934" y="-317"/>
                      <a:pt x="228487" y="15089"/>
                      <a:pt x="231967" y="33916"/>
                    </a:cubicBezTo>
                    <a:lnTo>
                      <a:pt x="263405" y="196801"/>
                    </a:lnTo>
                    <a:cubicBezTo>
                      <a:pt x="267058" y="215656"/>
                      <a:pt x="254604" y="231033"/>
                      <a:pt x="235764" y="231033"/>
                    </a:cubicBezTo>
                    <a:close/>
                  </a:path>
                </a:pathLst>
              </a:custGeom>
              <a:solidFill>
                <a:schemeClr val="bg1"/>
              </a:solidFill>
              <a:ln w="2874" cap="flat">
                <a:noFill/>
                <a:prstDash val="solid"/>
                <a:miter/>
              </a:ln>
            </p:spPr>
            <p:txBody>
              <a:bodyPr rtlCol="0" anchor="ctr"/>
              <a:lstStyle/>
              <a:p>
                <a:endParaRPr lang="en-VN"/>
              </a:p>
            </p:txBody>
          </p:sp>
          <p:sp>
            <p:nvSpPr>
              <p:cNvPr id="51" name="Graphic 8">
                <a:extLst>
                  <a:ext uri="{FF2B5EF4-FFF2-40B4-BE49-F238E27FC236}">
                    <a16:creationId xmlns:a16="http://schemas.microsoft.com/office/drawing/2014/main" id="{D2A61001-D2E3-F441-98AD-0C3F8BAAE92E}"/>
                  </a:ext>
                </a:extLst>
              </p:cNvPr>
              <p:cNvSpPr/>
              <p:nvPr/>
            </p:nvSpPr>
            <p:spPr>
              <a:xfrm>
                <a:off x="6701212" y="4739264"/>
                <a:ext cx="264219" cy="231350"/>
              </a:xfrm>
              <a:custGeom>
                <a:avLst/>
                <a:gdLst>
                  <a:gd name="connsiteX0" fmla="*/ 235764 w 264219"/>
                  <a:gd name="connsiteY0" fmla="*/ 231033 h 231350"/>
                  <a:gd name="connsiteX1" fmla="*/ 72762 w 264219"/>
                  <a:gd name="connsiteY1" fmla="*/ 231033 h 231350"/>
                  <a:gd name="connsiteX2" fmla="*/ 31889 w 264219"/>
                  <a:gd name="connsiteY2" fmla="*/ 196801 h 231350"/>
                  <a:gd name="connsiteX3" fmla="*/ 451 w 264219"/>
                  <a:gd name="connsiteY3" fmla="*/ 33916 h 231350"/>
                  <a:gd name="connsiteX4" fmla="*/ 28093 w 264219"/>
                  <a:gd name="connsiteY4" fmla="*/ -317 h 231350"/>
                  <a:gd name="connsiteX5" fmla="*/ 191094 w 264219"/>
                  <a:gd name="connsiteY5" fmla="*/ -317 h 231350"/>
                  <a:gd name="connsiteX6" fmla="*/ 231967 w 264219"/>
                  <a:gd name="connsiteY6" fmla="*/ 33916 h 231350"/>
                  <a:gd name="connsiteX7" fmla="*/ 263405 w 264219"/>
                  <a:gd name="connsiteY7" fmla="*/ 196801 h 231350"/>
                  <a:gd name="connsiteX8" fmla="*/ 235764 w 26421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50">
                    <a:moveTo>
                      <a:pt x="235764" y="231033"/>
                    </a:moveTo>
                    <a:lnTo>
                      <a:pt x="72762" y="231033"/>
                    </a:lnTo>
                    <a:cubicBezTo>
                      <a:pt x="53922" y="231033"/>
                      <a:pt x="35542" y="215656"/>
                      <a:pt x="31889" y="196801"/>
                    </a:cubicBezTo>
                    <a:lnTo>
                      <a:pt x="451" y="33916"/>
                    </a:lnTo>
                    <a:cubicBezTo>
                      <a:pt x="-3173" y="15089"/>
                      <a:pt x="9252" y="-317"/>
                      <a:pt x="28093" y="-317"/>
                    </a:cubicBezTo>
                    <a:lnTo>
                      <a:pt x="191094" y="-317"/>
                    </a:lnTo>
                    <a:cubicBezTo>
                      <a:pt x="209963" y="-317"/>
                      <a:pt x="228487" y="15089"/>
                      <a:pt x="231967" y="33916"/>
                    </a:cubicBezTo>
                    <a:lnTo>
                      <a:pt x="263405" y="196801"/>
                    </a:lnTo>
                    <a:cubicBezTo>
                      <a:pt x="267058" y="215656"/>
                      <a:pt x="254604" y="231033"/>
                      <a:pt x="235764" y="231033"/>
                    </a:cubicBezTo>
                    <a:close/>
                  </a:path>
                </a:pathLst>
              </a:custGeom>
              <a:solidFill>
                <a:schemeClr val="bg1"/>
              </a:solidFill>
              <a:ln w="2874" cap="flat">
                <a:noFill/>
                <a:prstDash val="solid"/>
                <a:miter/>
              </a:ln>
            </p:spPr>
            <p:txBody>
              <a:bodyPr rtlCol="0" anchor="ctr"/>
              <a:lstStyle/>
              <a:p>
                <a:endParaRPr lang="en-VN"/>
              </a:p>
            </p:txBody>
          </p:sp>
          <p:sp>
            <p:nvSpPr>
              <p:cNvPr id="52" name="Graphic 8">
                <a:extLst>
                  <a:ext uri="{FF2B5EF4-FFF2-40B4-BE49-F238E27FC236}">
                    <a16:creationId xmlns:a16="http://schemas.microsoft.com/office/drawing/2014/main" id="{D2A61001-D2E3-F441-98AD-0C3F8BAAE92E}"/>
                  </a:ext>
                </a:extLst>
              </p:cNvPr>
              <p:cNvSpPr/>
              <p:nvPr/>
            </p:nvSpPr>
            <p:spPr>
              <a:xfrm>
                <a:off x="8346495" y="4739264"/>
                <a:ext cx="264226" cy="231350"/>
              </a:xfrm>
              <a:custGeom>
                <a:avLst/>
                <a:gdLst>
                  <a:gd name="connsiteX0" fmla="*/ 235772 w 264226"/>
                  <a:gd name="connsiteY0" fmla="*/ 231033 h 231350"/>
                  <a:gd name="connsiteX1" fmla="*/ 72770 w 264226"/>
                  <a:gd name="connsiteY1" fmla="*/ 231033 h 231350"/>
                  <a:gd name="connsiteX2" fmla="*/ 31897 w 264226"/>
                  <a:gd name="connsiteY2" fmla="*/ 196801 h 231350"/>
                  <a:gd name="connsiteX3" fmla="*/ 459 w 264226"/>
                  <a:gd name="connsiteY3" fmla="*/ 33916 h 231350"/>
                  <a:gd name="connsiteX4" fmla="*/ 28100 w 264226"/>
                  <a:gd name="connsiteY4" fmla="*/ -317 h 231350"/>
                  <a:gd name="connsiteX5" fmla="*/ 191102 w 264226"/>
                  <a:gd name="connsiteY5" fmla="*/ -317 h 231350"/>
                  <a:gd name="connsiteX6" fmla="*/ 231975 w 264226"/>
                  <a:gd name="connsiteY6" fmla="*/ 33916 h 231350"/>
                  <a:gd name="connsiteX7" fmla="*/ 263413 w 264226"/>
                  <a:gd name="connsiteY7" fmla="*/ 196801 h 231350"/>
                  <a:gd name="connsiteX8" fmla="*/ 235772 w 264226"/>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50">
                    <a:moveTo>
                      <a:pt x="235772" y="231033"/>
                    </a:moveTo>
                    <a:lnTo>
                      <a:pt x="72770" y="231033"/>
                    </a:lnTo>
                    <a:cubicBezTo>
                      <a:pt x="53930" y="231033"/>
                      <a:pt x="35521" y="215656"/>
                      <a:pt x="31897" y="196801"/>
                    </a:cubicBezTo>
                    <a:lnTo>
                      <a:pt x="459" y="33916"/>
                    </a:lnTo>
                    <a:cubicBezTo>
                      <a:pt x="-3194" y="15089"/>
                      <a:pt x="9260" y="-317"/>
                      <a:pt x="28100" y="-317"/>
                    </a:cubicBezTo>
                    <a:lnTo>
                      <a:pt x="191102" y="-317"/>
                    </a:lnTo>
                    <a:cubicBezTo>
                      <a:pt x="209942" y="-317"/>
                      <a:pt x="228351" y="15089"/>
                      <a:pt x="231975" y="33916"/>
                    </a:cubicBezTo>
                    <a:lnTo>
                      <a:pt x="263413" y="196801"/>
                    </a:lnTo>
                    <a:cubicBezTo>
                      <a:pt x="267066" y="215656"/>
                      <a:pt x="254611" y="231033"/>
                      <a:pt x="235772" y="231033"/>
                    </a:cubicBezTo>
                    <a:close/>
                  </a:path>
                </a:pathLst>
              </a:custGeom>
              <a:solidFill>
                <a:srgbClr val="893837"/>
              </a:solidFill>
              <a:ln w="2874" cap="flat">
                <a:noFill/>
                <a:prstDash val="solid"/>
                <a:miter/>
              </a:ln>
            </p:spPr>
            <p:txBody>
              <a:bodyPr rtlCol="0" anchor="ctr"/>
              <a:lstStyle/>
              <a:p>
                <a:endParaRPr lang="en-VN"/>
              </a:p>
            </p:txBody>
          </p:sp>
          <p:sp>
            <p:nvSpPr>
              <p:cNvPr id="53" name="Graphic 8">
                <a:extLst>
                  <a:ext uri="{FF2B5EF4-FFF2-40B4-BE49-F238E27FC236}">
                    <a16:creationId xmlns:a16="http://schemas.microsoft.com/office/drawing/2014/main" id="{D2A61001-D2E3-F441-98AD-0C3F8BAAE92E}"/>
                  </a:ext>
                </a:extLst>
              </p:cNvPr>
              <p:cNvSpPr/>
              <p:nvPr/>
            </p:nvSpPr>
            <p:spPr>
              <a:xfrm>
                <a:off x="7044243" y="4385499"/>
                <a:ext cx="264218" cy="231350"/>
              </a:xfrm>
              <a:custGeom>
                <a:avLst/>
                <a:gdLst>
                  <a:gd name="connsiteX0" fmla="*/ 235764 w 264218"/>
                  <a:gd name="connsiteY0" fmla="*/ 231034 h 231350"/>
                  <a:gd name="connsiteX1" fmla="*/ 72762 w 264218"/>
                  <a:gd name="connsiteY1" fmla="*/ 231034 h 231350"/>
                  <a:gd name="connsiteX2" fmla="*/ 31889 w 264218"/>
                  <a:gd name="connsiteY2" fmla="*/ 196801 h 231350"/>
                  <a:gd name="connsiteX3" fmla="*/ 451 w 264218"/>
                  <a:gd name="connsiteY3" fmla="*/ 33916 h 231350"/>
                  <a:gd name="connsiteX4" fmla="*/ 28093 w 264218"/>
                  <a:gd name="connsiteY4" fmla="*/ -317 h 231350"/>
                  <a:gd name="connsiteX5" fmla="*/ 191094 w 264218"/>
                  <a:gd name="connsiteY5" fmla="*/ -317 h 231350"/>
                  <a:gd name="connsiteX6" fmla="*/ 231967 w 264218"/>
                  <a:gd name="connsiteY6" fmla="*/ 33916 h 231350"/>
                  <a:gd name="connsiteX7" fmla="*/ 263405 w 264218"/>
                  <a:gd name="connsiteY7" fmla="*/ 196801 h 231350"/>
                  <a:gd name="connsiteX8" fmla="*/ 235764 w 26421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8" h="231350">
                    <a:moveTo>
                      <a:pt x="235764" y="231034"/>
                    </a:moveTo>
                    <a:lnTo>
                      <a:pt x="72762" y="231034"/>
                    </a:lnTo>
                    <a:cubicBezTo>
                      <a:pt x="53922" y="231034"/>
                      <a:pt x="35370" y="215627"/>
                      <a:pt x="31889" y="196801"/>
                    </a:cubicBezTo>
                    <a:lnTo>
                      <a:pt x="451" y="33916"/>
                    </a:lnTo>
                    <a:cubicBezTo>
                      <a:pt x="-3173" y="15089"/>
                      <a:pt x="9252" y="-317"/>
                      <a:pt x="28093" y="-317"/>
                    </a:cubicBezTo>
                    <a:lnTo>
                      <a:pt x="191094" y="-317"/>
                    </a:lnTo>
                    <a:cubicBezTo>
                      <a:pt x="209934" y="-317"/>
                      <a:pt x="228487" y="15089"/>
                      <a:pt x="231967" y="33916"/>
                    </a:cubicBezTo>
                    <a:lnTo>
                      <a:pt x="263405" y="196801"/>
                    </a:lnTo>
                    <a:cubicBezTo>
                      <a:pt x="267058" y="215627"/>
                      <a:pt x="254604" y="231034"/>
                      <a:pt x="235764" y="231034"/>
                    </a:cubicBezTo>
                    <a:close/>
                  </a:path>
                </a:pathLst>
              </a:custGeom>
              <a:solidFill>
                <a:schemeClr val="bg1"/>
              </a:solidFill>
              <a:ln w="2874" cap="flat">
                <a:noFill/>
                <a:prstDash val="solid"/>
                <a:miter/>
              </a:ln>
            </p:spPr>
            <p:txBody>
              <a:bodyPr rtlCol="0" anchor="ctr"/>
              <a:lstStyle/>
              <a:p>
                <a:endParaRPr lang="en-VN"/>
              </a:p>
            </p:txBody>
          </p:sp>
          <p:sp>
            <p:nvSpPr>
              <p:cNvPr id="54" name="Graphic 8">
                <a:extLst>
                  <a:ext uri="{FF2B5EF4-FFF2-40B4-BE49-F238E27FC236}">
                    <a16:creationId xmlns:a16="http://schemas.microsoft.com/office/drawing/2014/main" id="{D2A61001-D2E3-F441-98AD-0C3F8BAAE92E}"/>
                  </a:ext>
                </a:extLst>
              </p:cNvPr>
              <p:cNvSpPr/>
              <p:nvPr/>
            </p:nvSpPr>
            <p:spPr>
              <a:xfrm>
                <a:off x="7455559" y="4385499"/>
                <a:ext cx="264238" cy="231350"/>
              </a:xfrm>
              <a:custGeom>
                <a:avLst/>
                <a:gdLst>
                  <a:gd name="connsiteX0" fmla="*/ 235764 w 264238"/>
                  <a:gd name="connsiteY0" fmla="*/ 231034 h 231350"/>
                  <a:gd name="connsiteX1" fmla="*/ 72762 w 264238"/>
                  <a:gd name="connsiteY1" fmla="*/ 231034 h 231350"/>
                  <a:gd name="connsiteX2" fmla="*/ 31889 w 264238"/>
                  <a:gd name="connsiteY2" fmla="*/ 196801 h 231350"/>
                  <a:gd name="connsiteX3" fmla="*/ 451 w 264238"/>
                  <a:gd name="connsiteY3" fmla="*/ 33916 h 231350"/>
                  <a:gd name="connsiteX4" fmla="*/ 28093 w 264238"/>
                  <a:gd name="connsiteY4" fmla="*/ -317 h 231350"/>
                  <a:gd name="connsiteX5" fmla="*/ 191094 w 264238"/>
                  <a:gd name="connsiteY5" fmla="*/ -317 h 231350"/>
                  <a:gd name="connsiteX6" fmla="*/ 231967 w 264238"/>
                  <a:gd name="connsiteY6" fmla="*/ 33916 h 231350"/>
                  <a:gd name="connsiteX7" fmla="*/ 263434 w 264238"/>
                  <a:gd name="connsiteY7" fmla="*/ 196801 h 231350"/>
                  <a:gd name="connsiteX8" fmla="*/ 235764 w 26423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64" y="231034"/>
                    </a:moveTo>
                    <a:lnTo>
                      <a:pt x="72762" y="231034"/>
                    </a:lnTo>
                    <a:cubicBezTo>
                      <a:pt x="53922" y="231034"/>
                      <a:pt x="35542" y="215627"/>
                      <a:pt x="31889" y="196801"/>
                    </a:cubicBezTo>
                    <a:lnTo>
                      <a:pt x="451" y="33916"/>
                    </a:lnTo>
                    <a:cubicBezTo>
                      <a:pt x="-3173" y="15089"/>
                      <a:pt x="9252" y="-317"/>
                      <a:pt x="28093" y="-317"/>
                    </a:cubicBezTo>
                    <a:lnTo>
                      <a:pt x="191094" y="-317"/>
                    </a:lnTo>
                    <a:cubicBezTo>
                      <a:pt x="209963" y="-317"/>
                      <a:pt x="228487" y="15089"/>
                      <a:pt x="231967" y="33916"/>
                    </a:cubicBezTo>
                    <a:lnTo>
                      <a:pt x="263434" y="196801"/>
                    </a:lnTo>
                    <a:cubicBezTo>
                      <a:pt x="267058" y="215627"/>
                      <a:pt x="254604" y="231034"/>
                      <a:pt x="235764" y="231034"/>
                    </a:cubicBezTo>
                    <a:close/>
                  </a:path>
                </a:pathLst>
              </a:custGeom>
              <a:solidFill>
                <a:schemeClr val="bg1"/>
              </a:solidFill>
              <a:ln w="2874" cap="flat">
                <a:noFill/>
                <a:prstDash val="solid"/>
                <a:miter/>
              </a:ln>
            </p:spPr>
            <p:txBody>
              <a:bodyPr rtlCol="0" anchor="ctr"/>
              <a:lstStyle/>
              <a:p>
                <a:endParaRPr lang="en-VN"/>
              </a:p>
            </p:txBody>
          </p:sp>
          <p:sp>
            <p:nvSpPr>
              <p:cNvPr id="55" name="Graphic 8">
                <a:extLst>
                  <a:ext uri="{FF2B5EF4-FFF2-40B4-BE49-F238E27FC236}">
                    <a16:creationId xmlns:a16="http://schemas.microsoft.com/office/drawing/2014/main" id="{D2A61001-D2E3-F441-98AD-0C3F8BAAE92E}"/>
                  </a:ext>
                </a:extLst>
              </p:cNvPr>
              <p:cNvSpPr/>
              <p:nvPr/>
            </p:nvSpPr>
            <p:spPr>
              <a:xfrm>
                <a:off x="7866875" y="4385499"/>
                <a:ext cx="264237" cy="231350"/>
              </a:xfrm>
              <a:custGeom>
                <a:avLst/>
                <a:gdLst>
                  <a:gd name="connsiteX0" fmla="*/ 235762 w 264237"/>
                  <a:gd name="connsiteY0" fmla="*/ 231034 h 231350"/>
                  <a:gd name="connsiteX1" fmla="*/ 72761 w 264237"/>
                  <a:gd name="connsiteY1" fmla="*/ 231034 h 231350"/>
                  <a:gd name="connsiteX2" fmla="*/ 31917 w 264237"/>
                  <a:gd name="connsiteY2" fmla="*/ 196801 h 231350"/>
                  <a:gd name="connsiteX3" fmla="*/ 450 w 264237"/>
                  <a:gd name="connsiteY3" fmla="*/ 33916 h 231350"/>
                  <a:gd name="connsiteX4" fmla="*/ 28120 w 264237"/>
                  <a:gd name="connsiteY4" fmla="*/ -317 h 231350"/>
                  <a:gd name="connsiteX5" fmla="*/ 191122 w 264237"/>
                  <a:gd name="connsiteY5" fmla="*/ -317 h 231350"/>
                  <a:gd name="connsiteX6" fmla="*/ 231995 w 264237"/>
                  <a:gd name="connsiteY6" fmla="*/ 33916 h 231350"/>
                  <a:gd name="connsiteX7" fmla="*/ 263433 w 264237"/>
                  <a:gd name="connsiteY7" fmla="*/ 196801 h 231350"/>
                  <a:gd name="connsiteX8" fmla="*/ 235762 w 264237"/>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7" h="231350">
                    <a:moveTo>
                      <a:pt x="235762" y="231034"/>
                    </a:moveTo>
                    <a:lnTo>
                      <a:pt x="72761" y="231034"/>
                    </a:lnTo>
                    <a:cubicBezTo>
                      <a:pt x="53921" y="231034"/>
                      <a:pt x="35541" y="215627"/>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27"/>
                      <a:pt x="254603" y="231034"/>
                      <a:pt x="235762" y="231034"/>
                    </a:cubicBezTo>
                    <a:close/>
                  </a:path>
                </a:pathLst>
              </a:custGeom>
              <a:solidFill>
                <a:srgbClr val="893837"/>
              </a:solidFill>
              <a:ln w="2874" cap="flat">
                <a:noFill/>
                <a:prstDash val="solid"/>
                <a:miter/>
              </a:ln>
            </p:spPr>
            <p:txBody>
              <a:bodyPr rtlCol="0" anchor="ctr"/>
              <a:lstStyle/>
              <a:p>
                <a:endParaRPr lang="en-VN"/>
              </a:p>
            </p:txBody>
          </p:sp>
          <p:sp>
            <p:nvSpPr>
              <p:cNvPr id="56" name="Graphic 8">
                <a:extLst>
                  <a:ext uri="{FF2B5EF4-FFF2-40B4-BE49-F238E27FC236}">
                    <a16:creationId xmlns:a16="http://schemas.microsoft.com/office/drawing/2014/main" id="{D2A61001-D2E3-F441-98AD-0C3F8BAAE92E}"/>
                  </a:ext>
                </a:extLst>
              </p:cNvPr>
              <p:cNvSpPr/>
              <p:nvPr/>
            </p:nvSpPr>
            <p:spPr>
              <a:xfrm>
                <a:off x="8278191" y="4385499"/>
                <a:ext cx="264238" cy="231350"/>
              </a:xfrm>
              <a:custGeom>
                <a:avLst/>
                <a:gdLst>
                  <a:gd name="connsiteX0" fmla="*/ 235792 w 264238"/>
                  <a:gd name="connsiteY0" fmla="*/ 231034 h 231350"/>
                  <a:gd name="connsiteX1" fmla="*/ 72790 w 264238"/>
                  <a:gd name="connsiteY1" fmla="*/ 231034 h 231350"/>
                  <a:gd name="connsiteX2" fmla="*/ 31917 w 264238"/>
                  <a:gd name="connsiteY2" fmla="*/ 196801 h 231350"/>
                  <a:gd name="connsiteX3" fmla="*/ 450 w 264238"/>
                  <a:gd name="connsiteY3" fmla="*/ 33916 h 231350"/>
                  <a:gd name="connsiteX4" fmla="*/ 28120 w 264238"/>
                  <a:gd name="connsiteY4" fmla="*/ -317 h 231350"/>
                  <a:gd name="connsiteX5" fmla="*/ 191122 w 264238"/>
                  <a:gd name="connsiteY5" fmla="*/ -317 h 231350"/>
                  <a:gd name="connsiteX6" fmla="*/ 231995 w 264238"/>
                  <a:gd name="connsiteY6" fmla="*/ 33916 h 231350"/>
                  <a:gd name="connsiteX7" fmla="*/ 263433 w 264238"/>
                  <a:gd name="connsiteY7" fmla="*/ 196801 h 231350"/>
                  <a:gd name="connsiteX8" fmla="*/ 235792 w 264238"/>
                  <a:gd name="connsiteY8" fmla="*/ 231034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50">
                    <a:moveTo>
                      <a:pt x="235792" y="231034"/>
                    </a:moveTo>
                    <a:lnTo>
                      <a:pt x="72790" y="231034"/>
                    </a:lnTo>
                    <a:cubicBezTo>
                      <a:pt x="53921" y="231034"/>
                      <a:pt x="35397" y="215627"/>
                      <a:pt x="31917" y="196801"/>
                    </a:cubicBezTo>
                    <a:lnTo>
                      <a:pt x="450" y="33916"/>
                    </a:lnTo>
                    <a:cubicBezTo>
                      <a:pt x="-3174" y="15089"/>
                      <a:pt x="9280" y="-317"/>
                      <a:pt x="28120" y="-317"/>
                    </a:cubicBezTo>
                    <a:lnTo>
                      <a:pt x="191122" y="-317"/>
                    </a:lnTo>
                    <a:cubicBezTo>
                      <a:pt x="209962" y="-317"/>
                      <a:pt x="228342" y="15089"/>
                      <a:pt x="231995" y="33916"/>
                    </a:cubicBezTo>
                    <a:lnTo>
                      <a:pt x="263433" y="196801"/>
                    </a:lnTo>
                    <a:cubicBezTo>
                      <a:pt x="267057" y="215627"/>
                      <a:pt x="254631" y="231034"/>
                      <a:pt x="235792" y="231034"/>
                    </a:cubicBezTo>
                    <a:close/>
                  </a:path>
                </a:pathLst>
              </a:custGeom>
              <a:solidFill>
                <a:srgbClr val="893837"/>
              </a:solidFill>
              <a:ln w="2874" cap="flat">
                <a:noFill/>
                <a:prstDash val="solid"/>
                <a:miter/>
              </a:ln>
            </p:spPr>
            <p:txBody>
              <a:bodyPr rtlCol="0" anchor="ctr"/>
              <a:lstStyle/>
              <a:p>
                <a:endParaRPr lang="en-VN"/>
              </a:p>
            </p:txBody>
          </p:sp>
          <p:sp>
            <p:nvSpPr>
              <p:cNvPr id="57" name="Graphic 8">
                <a:extLst>
                  <a:ext uri="{FF2B5EF4-FFF2-40B4-BE49-F238E27FC236}">
                    <a16:creationId xmlns:a16="http://schemas.microsoft.com/office/drawing/2014/main" id="{D2A61001-D2E3-F441-98AD-0C3F8BAAE92E}"/>
                  </a:ext>
                </a:extLst>
              </p:cNvPr>
              <p:cNvSpPr/>
              <p:nvPr/>
            </p:nvSpPr>
            <p:spPr>
              <a:xfrm>
                <a:off x="7184917" y="5114184"/>
                <a:ext cx="264294" cy="231407"/>
              </a:xfrm>
              <a:custGeom>
                <a:avLst/>
                <a:gdLst>
                  <a:gd name="connsiteX0" fmla="*/ 235771 w 264294"/>
                  <a:gd name="connsiteY0" fmla="*/ 231091 h 231407"/>
                  <a:gd name="connsiteX1" fmla="*/ 72770 w 264294"/>
                  <a:gd name="connsiteY1" fmla="*/ 231091 h 231407"/>
                  <a:gd name="connsiteX2" fmla="*/ 31897 w 264294"/>
                  <a:gd name="connsiteY2" fmla="*/ 196858 h 231407"/>
                  <a:gd name="connsiteX3" fmla="*/ 459 w 264294"/>
                  <a:gd name="connsiteY3" fmla="*/ 33916 h 231407"/>
                  <a:gd name="connsiteX4" fmla="*/ 28100 w 264294"/>
                  <a:gd name="connsiteY4" fmla="*/ -317 h 231407"/>
                  <a:gd name="connsiteX5" fmla="*/ 191217 w 264294"/>
                  <a:gd name="connsiteY5" fmla="*/ -317 h 231407"/>
                  <a:gd name="connsiteX6" fmla="*/ 232090 w 264294"/>
                  <a:gd name="connsiteY6" fmla="*/ 33916 h 231407"/>
                  <a:gd name="connsiteX7" fmla="*/ 263528 w 264294"/>
                  <a:gd name="connsiteY7" fmla="*/ 196801 h 231407"/>
                  <a:gd name="connsiteX8" fmla="*/ 235771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71" y="231091"/>
                    </a:moveTo>
                    <a:lnTo>
                      <a:pt x="72770" y="231091"/>
                    </a:lnTo>
                    <a:cubicBezTo>
                      <a:pt x="53930" y="231091"/>
                      <a:pt x="35377" y="215685"/>
                      <a:pt x="31897" y="196858"/>
                    </a:cubicBezTo>
                    <a:lnTo>
                      <a:pt x="459" y="33916"/>
                    </a:lnTo>
                    <a:cubicBezTo>
                      <a:pt x="-3194" y="15089"/>
                      <a:pt x="9260" y="-317"/>
                      <a:pt x="28100" y="-317"/>
                    </a:cubicBezTo>
                    <a:lnTo>
                      <a:pt x="191217" y="-317"/>
                    </a:lnTo>
                    <a:cubicBezTo>
                      <a:pt x="210057" y="-317"/>
                      <a:pt x="228609" y="15089"/>
                      <a:pt x="232090" y="33916"/>
                    </a:cubicBezTo>
                    <a:lnTo>
                      <a:pt x="263528" y="196801"/>
                    </a:lnTo>
                    <a:cubicBezTo>
                      <a:pt x="267037" y="215685"/>
                      <a:pt x="254496" y="231091"/>
                      <a:pt x="235771" y="231091"/>
                    </a:cubicBezTo>
                    <a:close/>
                  </a:path>
                </a:pathLst>
              </a:custGeom>
              <a:solidFill>
                <a:schemeClr val="bg1"/>
              </a:solidFill>
              <a:ln w="2874" cap="flat">
                <a:noFill/>
                <a:prstDash val="solid"/>
                <a:miter/>
              </a:ln>
            </p:spPr>
            <p:txBody>
              <a:bodyPr rtlCol="0" anchor="ctr"/>
              <a:lstStyle/>
              <a:p>
                <a:endParaRPr lang="en-VN"/>
              </a:p>
            </p:txBody>
          </p:sp>
          <p:sp>
            <p:nvSpPr>
              <p:cNvPr id="58" name="Graphic 8">
                <a:extLst>
                  <a:ext uri="{FF2B5EF4-FFF2-40B4-BE49-F238E27FC236}">
                    <a16:creationId xmlns:a16="http://schemas.microsoft.com/office/drawing/2014/main" id="{D2A61001-D2E3-F441-98AD-0C3F8BAAE92E}"/>
                  </a:ext>
                </a:extLst>
              </p:cNvPr>
              <p:cNvSpPr/>
              <p:nvPr/>
            </p:nvSpPr>
            <p:spPr>
              <a:xfrm>
                <a:off x="7596232" y="5114184"/>
                <a:ext cx="264302" cy="231407"/>
              </a:xfrm>
              <a:custGeom>
                <a:avLst/>
                <a:gdLst>
                  <a:gd name="connsiteX0" fmla="*/ 235771 w 264302"/>
                  <a:gd name="connsiteY0" fmla="*/ 231091 h 231407"/>
                  <a:gd name="connsiteX1" fmla="*/ 72770 w 264302"/>
                  <a:gd name="connsiteY1" fmla="*/ 231091 h 231407"/>
                  <a:gd name="connsiteX2" fmla="*/ 31897 w 264302"/>
                  <a:gd name="connsiteY2" fmla="*/ 196858 h 231407"/>
                  <a:gd name="connsiteX3" fmla="*/ 459 w 264302"/>
                  <a:gd name="connsiteY3" fmla="*/ 33916 h 231407"/>
                  <a:gd name="connsiteX4" fmla="*/ 28100 w 264302"/>
                  <a:gd name="connsiteY4" fmla="*/ -317 h 231407"/>
                  <a:gd name="connsiteX5" fmla="*/ 191217 w 264302"/>
                  <a:gd name="connsiteY5" fmla="*/ -317 h 231407"/>
                  <a:gd name="connsiteX6" fmla="*/ 232090 w 264302"/>
                  <a:gd name="connsiteY6" fmla="*/ 33916 h 231407"/>
                  <a:gd name="connsiteX7" fmla="*/ 263528 w 264302"/>
                  <a:gd name="connsiteY7" fmla="*/ 196801 h 231407"/>
                  <a:gd name="connsiteX8" fmla="*/ 235771 w 264302"/>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02" h="231407">
                    <a:moveTo>
                      <a:pt x="235771" y="231091"/>
                    </a:moveTo>
                    <a:lnTo>
                      <a:pt x="72770" y="231091"/>
                    </a:lnTo>
                    <a:cubicBezTo>
                      <a:pt x="53930" y="231091"/>
                      <a:pt x="35377" y="215685"/>
                      <a:pt x="31897" y="196858"/>
                    </a:cubicBezTo>
                    <a:lnTo>
                      <a:pt x="459" y="33916"/>
                    </a:lnTo>
                    <a:cubicBezTo>
                      <a:pt x="-3194" y="15089"/>
                      <a:pt x="9260" y="-317"/>
                      <a:pt x="28100" y="-317"/>
                    </a:cubicBezTo>
                    <a:lnTo>
                      <a:pt x="191217" y="-317"/>
                    </a:lnTo>
                    <a:cubicBezTo>
                      <a:pt x="210057" y="-317"/>
                      <a:pt x="228609" y="15089"/>
                      <a:pt x="232090" y="33916"/>
                    </a:cubicBezTo>
                    <a:lnTo>
                      <a:pt x="263528" y="196801"/>
                    </a:lnTo>
                    <a:cubicBezTo>
                      <a:pt x="267066" y="215685"/>
                      <a:pt x="254496" y="231091"/>
                      <a:pt x="235771" y="231091"/>
                    </a:cubicBezTo>
                    <a:close/>
                  </a:path>
                </a:pathLst>
              </a:custGeom>
              <a:solidFill>
                <a:schemeClr val="bg1"/>
              </a:solidFill>
              <a:ln w="2874" cap="flat">
                <a:noFill/>
                <a:prstDash val="solid"/>
                <a:miter/>
              </a:ln>
            </p:spPr>
            <p:txBody>
              <a:bodyPr rtlCol="0" anchor="ctr"/>
              <a:lstStyle/>
              <a:p>
                <a:endParaRPr lang="en-VN"/>
              </a:p>
            </p:txBody>
          </p:sp>
          <p:sp>
            <p:nvSpPr>
              <p:cNvPr id="59" name="Graphic 8">
                <a:extLst>
                  <a:ext uri="{FF2B5EF4-FFF2-40B4-BE49-F238E27FC236}">
                    <a16:creationId xmlns:a16="http://schemas.microsoft.com/office/drawing/2014/main" id="{D2A61001-D2E3-F441-98AD-0C3F8BAAE92E}"/>
                  </a:ext>
                </a:extLst>
              </p:cNvPr>
              <p:cNvSpPr/>
              <p:nvPr/>
            </p:nvSpPr>
            <p:spPr>
              <a:xfrm>
                <a:off x="8007556" y="5114184"/>
                <a:ext cx="264294" cy="231407"/>
              </a:xfrm>
              <a:custGeom>
                <a:avLst/>
                <a:gdLst>
                  <a:gd name="connsiteX0" fmla="*/ 235764 w 264294"/>
                  <a:gd name="connsiteY0" fmla="*/ 231091 h 231407"/>
                  <a:gd name="connsiteX1" fmla="*/ 72762 w 264294"/>
                  <a:gd name="connsiteY1" fmla="*/ 231091 h 231407"/>
                  <a:gd name="connsiteX2" fmla="*/ 31889 w 264294"/>
                  <a:gd name="connsiteY2" fmla="*/ 196858 h 231407"/>
                  <a:gd name="connsiteX3" fmla="*/ 451 w 264294"/>
                  <a:gd name="connsiteY3" fmla="*/ 33916 h 231407"/>
                  <a:gd name="connsiteX4" fmla="*/ 28093 w 264294"/>
                  <a:gd name="connsiteY4" fmla="*/ -317 h 231407"/>
                  <a:gd name="connsiteX5" fmla="*/ 191209 w 264294"/>
                  <a:gd name="connsiteY5" fmla="*/ -317 h 231407"/>
                  <a:gd name="connsiteX6" fmla="*/ 232082 w 264294"/>
                  <a:gd name="connsiteY6" fmla="*/ 33916 h 231407"/>
                  <a:gd name="connsiteX7" fmla="*/ 263520 w 264294"/>
                  <a:gd name="connsiteY7" fmla="*/ 196801 h 231407"/>
                  <a:gd name="connsiteX8" fmla="*/ 235764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64" y="231091"/>
                    </a:moveTo>
                    <a:lnTo>
                      <a:pt x="72762" y="231091"/>
                    </a:lnTo>
                    <a:cubicBezTo>
                      <a:pt x="53922" y="231091"/>
                      <a:pt x="35542" y="215685"/>
                      <a:pt x="31889" y="196858"/>
                    </a:cubicBezTo>
                    <a:lnTo>
                      <a:pt x="451" y="33916"/>
                    </a:lnTo>
                    <a:cubicBezTo>
                      <a:pt x="-3173" y="15089"/>
                      <a:pt x="9252" y="-317"/>
                      <a:pt x="28093" y="-317"/>
                    </a:cubicBezTo>
                    <a:lnTo>
                      <a:pt x="191209" y="-317"/>
                    </a:lnTo>
                    <a:cubicBezTo>
                      <a:pt x="210049" y="-317"/>
                      <a:pt x="228602" y="15089"/>
                      <a:pt x="232082" y="33916"/>
                    </a:cubicBezTo>
                    <a:lnTo>
                      <a:pt x="263520" y="196801"/>
                    </a:lnTo>
                    <a:cubicBezTo>
                      <a:pt x="267058" y="215685"/>
                      <a:pt x="254489" y="231091"/>
                      <a:pt x="235764" y="231091"/>
                    </a:cubicBezTo>
                    <a:close/>
                  </a:path>
                </a:pathLst>
              </a:custGeom>
              <a:solidFill>
                <a:srgbClr val="893837"/>
              </a:solidFill>
              <a:ln w="2874" cap="flat">
                <a:noFill/>
                <a:prstDash val="solid"/>
                <a:miter/>
              </a:ln>
            </p:spPr>
            <p:txBody>
              <a:bodyPr rtlCol="0" anchor="ctr"/>
              <a:lstStyle/>
              <a:p>
                <a:endParaRPr lang="en-VN"/>
              </a:p>
            </p:txBody>
          </p:sp>
          <p:sp>
            <p:nvSpPr>
              <p:cNvPr id="60" name="Graphic 8">
                <a:extLst>
                  <a:ext uri="{FF2B5EF4-FFF2-40B4-BE49-F238E27FC236}">
                    <a16:creationId xmlns:a16="http://schemas.microsoft.com/office/drawing/2014/main" id="{D2A61001-D2E3-F441-98AD-0C3F8BAAE92E}"/>
                  </a:ext>
                </a:extLst>
              </p:cNvPr>
              <p:cNvSpPr/>
              <p:nvPr/>
            </p:nvSpPr>
            <p:spPr>
              <a:xfrm>
                <a:off x="5950949" y="5114184"/>
                <a:ext cx="264315" cy="231407"/>
              </a:xfrm>
              <a:custGeom>
                <a:avLst/>
                <a:gdLst>
                  <a:gd name="connsiteX0" fmla="*/ 235764 w 264315"/>
                  <a:gd name="connsiteY0" fmla="*/ 231091 h 231407"/>
                  <a:gd name="connsiteX1" fmla="*/ 72762 w 264315"/>
                  <a:gd name="connsiteY1" fmla="*/ 231091 h 231407"/>
                  <a:gd name="connsiteX2" fmla="*/ 31889 w 264315"/>
                  <a:gd name="connsiteY2" fmla="*/ 196858 h 231407"/>
                  <a:gd name="connsiteX3" fmla="*/ 451 w 264315"/>
                  <a:gd name="connsiteY3" fmla="*/ 33916 h 231407"/>
                  <a:gd name="connsiteX4" fmla="*/ 28121 w 264315"/>
                  <a:gd name="connsiteY4" fmla="*/ -317 h 231407"/>
                  <a:gd name="connsiteX5" fmla="*/ 191238 w 264315"/>
                  <a:gd name="connsiteY5" fmla="*/ -317 h 231407"/>
                  <a:gd name="connsiteX6" fmla="*/ 232082 w 264315"/>
                  <a:gd name="connsiteY6" fmla="*/ 33916 h 231407"/>
                  <a:gd name="connsiteX7" fmla="*/ 263549 w 264315"/>
                  <a:gd name="connsiteY7" fmla="*/ 196801 h 231407"/>
                  <a:gd name="connsiteX8" fmla="*/ 235764 w 264315"/>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5" h="231407">
                    <a:moveTo>
                      <a:pt x="235764" y="231091"/>
                    </a:moveTo>
                    <a:lnTo>
                      <a:pt x="72762" y="231091"/>
                    </a:lnTo>
                    <a:cubicBezTo>
                      <a:pt x="53922" y="231091"/>
                      <a:pt x="35542" y="215685"/>
                      <a:pt x="31889" y="196858"/>
                    </a:cubicBezTo>
                    <a:lnTo>
                      <a:pt x="451" y="33916"/>
                    </a:lnTo>
                    <a:cubicBezTo>
                      <a:pt x="-3173" y="15089"/>
                      <a:pt x="9252" y="-317"/>
                      <a:pt x="28121" y="-317"/>
                    </a:cubicBezTo>
                    <a:lnTo>
                      <a:pt x="191238" y="-317"/>
                    </a:lnTo>
                    <a:cubicBezTo>
                      <a:pt x="210078" y="-317"/>
                      <a:pt x="228458" y="15089"/>
                      <a:pt x="232082" y="33916"/>
                    </a:cubicBezTo>
                    <a:lnTo>
                      <a:pt x="263549" y="196801"/>
                    </a:lnTo>
                    <a:cubicBezTo>
                      <a:pt x="267058" y="215685"/>
                      <a:pt x="254517" y="231091"/>
                      <a:pt x="235764" y="231091"/>
                    </a:cubicBezTo>
                    <a:close/>
                  </a:path>
                </a:pathLst>
              </a:custGeom>
              <a:solidFill>
                <a:schemeClr val="bg1"/>
              </a:solidFill>
              <a:ln w="2874" cap="flat">
                <a:noFill/>
                <a:prstDash val="solid"/>
                <a:miter/>
              </a:ln>
            </p:spPr>
            <p:txBody>
              <a:bodyPr rtlCol="0" anchor="ctr"/>
              <a:lstStyle/>
              <a:p>
                <a:endParaRPr lang="en-VN"/>
              </a:p>
            </p:txBody>
          </p:sp>
          <p:sp>
            <p:nvSpPr>
              <p:cNvPr id="61" name="Graphic 8">
                <a:extLst>
                  <a:ext uri="{FF2B5EF4-FFF2-40B4-BE49-F238E27FC236}">
                    <a16:creationId xmlns:a16="http://schemas.microsoft.com/office/drawing/2014/main" id="{D2A61001-D2E3-F441-98AD-0C3F8BAAE92E}"/>
                  </a:ext>
                </a:extLst>
              </p:cNvPr>
              <p:cNvSpPr/>
              <p:nvPr/>
            </p:nvSpPr>
            <p:spPr>
              <a:xfrm>
                <a:off x="6362266" y="5114184"/>
                <a:ext cx="264314" cy="231407"/>
              </a:xfrm>
              <a:custGeom>
                <a:avLst/>
                <a:gdLst>
                  <a:gd name="connsiteX0" fmla="*/ 235762 w 264314"/>
                  <a:gd name="connsiteY0" fmla="*/ 231091 h 231407"/>
                  <a:gd name="connsiteX1" fmla="*/ 72761 w 264314"/>
                  <a:gd name="connsiteY1" fmla="*/ 231091 h 231407"/>
                  <a:gd name="connsiteX2" fmla="*/ 31888 w 264314"/>
                  <a:gd name="connsiteY2" fmla="*/ 196858 h 231407"/>
                  <a:gd name="connsiteX3" fmla="*/ 450 w 264314"/>
                  <a:gd name="connsiteY3" fmla="*/ 33916 h 231407"/>
                  <a:gd name="connsiteX4" fmla="*/ 28120 w 264314"/>
                  <a:gd name="connsiteY4" fmla="*/ -317 h 231407"/>
                  <a:gd name="connsiteX5" fmla="*/ 191237 w 264314"/>
                  <a:gd name="connsiteY5" fmla="*/ -317 h 231407"/>
                  <a:gd name="connsiteX6" fmla="*/ 232109 w 264314"/>
                  <a:gd name="connsiteY6" fmla="*/ 33916 h 231407"/>
                  <a:gd name="connsiteX7" fmla="*/ 263548 w 264314"/>
                  <a:gd name="connsiteY7" fmla="*/ 196801 h 231407"/>
                  <a:gd name="connsiteX8" fmla="*/ 235762 w 26431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4" h="231407">
                    <a:moveTo>
                      <a:pt x="235762" y="231091"/>
                    </a:moveTo>
                    <a:lnTo>
                      <a:pt x="72761" y="231091"/>
                    </a:lnTo>
                    <a:cubicBezTo>
                      <a:pt x="53921" y="231091"/>
                      <a:pt x="35541" y="215685"/>
                      <a:pt x="31888" y="196858"/>
                    </a:cubicBezTo>
                    <a:lnTo>
                      <a:pt x="450" y="33916"/>
                    </a:lnTo>
                    <a:cubicBezTo>
                      <a:pt x="-3174" y="15089"/>
                      <a:pt x="9280" y="-317"/>
                      <a:pt x="28120" y="-317"/>
                    </a:cubicBezTo>
                    <a:lnTo>
                      <a:pt x="191237" y="-317"/>
                    </a:lnTo>
                    <a:cubicBezTo>
                      <a:pt x="210077" y="-317"/>
                      <a:pt x="228456" y="15089"/>
                      <a:pt x="232109" y="33916"/>
                    </a:cubicBezTo>
                    <a:lnTo>
                      <a:pt x="263548" y="196801"/>
                    </a:lnTo>
                    <a:cubicBezTo>
                      <a:pt x="267057" y="215685"/>
                      <a:pt x="254516" y="231091"/>
                      <a:pt x="235762" y="231091"/>
                    </a:cubicBezTo>
                    <a:close/>
                  </a:path>
                </a:pathLst>
              </a:custGeom>
              <a:solidFill>
                <a:schemeClr val="bg1"/>
              </a:solidFill>
              <a:ln w="2874" cap="flat">
                <a:noFill/>
                <a:prstDash val="solid"/>
                <a:miter/>
              </a:ln>
            </p:spPr>
            <p:txBody>
              <a:bodyPr rtlCol="0" anchor="ctr"/>
              <a:lstStyle/>
              <a:p>
                <a:endParaRPr lang="en-VN"/>
              </a:p>
            </p:txBody>
          </p:sp>
          <p:sp>
            <p:nvSpPr>
              <p:cNvPr id="62" name="Graphic 8">
                <a:extLst>
                  <a:ext uri="{FF2B5EF4-FFF2-40B4-BE49-F238E27FC236}">
                    <a16:creationId xmlns:a16="http://schemas.microsoft.com/office/drawing/2014/main" id="{D2A61001-D2E3-F441-98AD-0C3F8BAAE92E}"/>
                  </a:ext>
                </a:extLst>
              </p:cNvPr>
              <p:cNvSpPr/>
              <p:nvPr/>
            </p:nvSpPr>
            <p:spPr>
              <a:xfrm>
                <a:off x="6773581" y="5114184"/>
                <a:ext cx="264314" cy="231407"/>
              </a:xfrm>
              <a:custGeom>
                <a:avLst/>
                <a:gdLst>
                  <a:gd name="connsiteX0" fmla="*/ 235791 w 264314"/>
                  <a:gd name="connsiteY0" fmla="*/ 231091 h 231407"/>
                  <a:gd name="connsiteX1" fmla="*/ 72789 w 264314"/>
                  <a:gd name="connsiteY1" fmla="*/ 231091 h 231407"/>
                  <a:gd name="connsiteX2" fmla="*/ 31917 w 264314"/>
                  <a:gd name="connsiteY2" fmla="*/ 196858 h 231407"/>
                  <a:gd name="connsiteX3" fmla="*/ 450 w 264314"/>
                  <a:gd name="connsiteY3" fmla="*/ 33916 h 231407"/>
                  <a:gd name="connsiteX4" fmla="*/ 28120 w 264314"/>
                  <a:gd name="connsiteY4" fmla="*/ -317 h 231407"/>
                  <a:gd name="connsiteX5" fmla="*/ 191237 w 264314"/>
                  <a:gd name="connsiteY5" fmla="*/ -317 h 231407"/>
                  <a:gd name="connsiteX6" fmla="*/ 232109 w 264314"/>
                  <a:gd name="connsiteY6" fmla="*/ 33916 h 231407"/>
                  <a:gd name="connsiteX7" fmla="*/ 263548 w 264314"/>
                  <a:gd name="connsiteY7" fmla="*/ 196801 h 231407"/>
                  <a:gd name="connsiteX8" fmla="*/ 235791 w 26431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314" h="231407">
                    <a:moveTo>
                      <a:pt x="235791" y="231091"/>
                    </a:moveTo>
                    <a:lnTo>
                      <a:pt x="72789" y="231091"/>
                    </a:lnTo>
                    <a:cubicBezTo>
                      <a:pt x="53921" y="231091"/>
                      <a:pt x="35397" y="215685"/>
                      <a:pt x="31917" y="196858"/>
                    </a:cubicBezTo>
                    <a:lnTo>
                      <a:pt x="450" y="33916"/>
                    </a:lnTo>
                    <a:cubicBezTo>
                      <a:pt x="-3174" y="15089"/>
                      <a:pt x="9280" y="-317"/>
                      <a:pt x="28120" y="-317"/>
                    </a:cubicBezTo>
                    <a:lnTo>
                      <a:pt x="191237" y="-317"/>
                    </a:lnTo>
                    <a:cubicBezTo>
                      <a:pt x="210077" y="-317"/>
                      <a:pt x="228456" y="15089"/>
                      <a:pt x="232109" y="33916"/>
                    </a:cubicBezTo>
                    <a:lnTo>
                      <a:pt x="263548" y="196801"/>
                    </a:lnTo>
                    <a:cubicBezTo>
                      <a:pt x="267057" y="215685"/>
                      <a:pt x="254516" y="231091"/>
                      <a:pt x="235791" y="231091"/>
                    </a:cubicBezTo>
                    <a:close/>
                  </a:path>
                </a:pathLst>
              </a:custGeom>
              <a:solidFill>
                <a:schemeClr val="bg1"/>
              </a:solidFill>
              <a:ln w="2874" cap="flat">
                <a:noFill/>
                <a:prstDash val="solid"/>
                <a:miter/>
              </a:ln>
            </p:spPr>
            <p:txBody>
              <a:bodyPr rtlCol="0" anchor="ctr"/>
              <a:lstStyle/>
              <a:p>
                <a:endParaRPr lang="en-VN"/>
              </a:p>
            </p:txBody>
          </p:sp>
          <p:sp>
            <p:nvSpPr>
              <p:cNvPr id="63" name="Graphic 8">
                <a:extLst>
                  <a:ext uri="{FF2B5EF4-FFF2-40B4-BE49-F238E27FC236}">
                    <a16:creationId xmlns:a16="http://schemas.microsoft.com/office/drawing/2014/main" id="{D2A61001-D2E3-F441-98AD-0C3F8BAAE92E}"/>
                  </a:ext>
                </a:extLst>
              </p:cNvPr>
              <p:cNvSpPr/>
              <p:nvPr/>
            </p:nvSpPr>
            <p:spPr>
              <a:xfrm>
                <a:off x="8418871" y="5114184"/>
                <a:ext cx="264294" cy="231407"/>
              </a:xfrm>
              <a:custGeom>
                <a:avLst/>
                <a:gdLst>
                  <a:gd name="connsiteX0" fmla="*/ 235764 w 264294"/>
                  <a:gd name="connsiteY0" fmla="*/ 231091 h 231407"/>
                  <a:gd name="connsiteX1" fmla="*/ 72762 w 264294"/>
                  <a:gd name="connsiteY1" fmla="*/ 231091 h 231407"/>
                  <a:gd name="connsiteX2" fmla="*/ 31890 w 264294"/>
                  <a:gd name="connsiteY2" fmla="*/ 196858 h 231407"/>
                  <a:gd name="connsiteX3" fmla="*/ 451 w 264294"/>
                  <a:gd name="connsiteY3" fmla="*/ 33916 h 231407"/>
                  <a:gd name="connsiteX4" fmla="*/ 28093 w 264294"/>
                  <a:gd name="connsiteY4" fmla="*/ -317 h 231407"/>
                  <a:gd name="connsiteX5" fmla="*/ 191210 w 264294"/>
                  <a:gd name="connsiteY5" fmla="*/ -317 h 231407"/>
                  <a:gd name="connsiteX6" fmla="*/ 232053 w 264294"/>
                  <a:gd name="connsiteY6" fmla="*/ 33916 h 231407"/>
                  <a:gd name="connsiteX7" fmla="*/ 263520 w 264294"/>
                  <a:gd name="connsiteY7" fmla="*/ 196801 h 231407"/>
                  <a:gd name="connsiteX8" fmla="*/ 235764 w 264294"/>
                  <a:gd name="connsiteY8" fmla="*/ 231091 h 231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94" h="231407">
                    <a:moveTo>
                      <a:pt x="235764" y="231091"/>
                    </a:moveTo>
                    <a:lnTo>
                      <a:pt x="72762" y="231091"/>
                    </a:lnTo>
                    <a:cubicBezTo>
                      <a:pt x="53922" y="231091"/>
                      <a:pt x="35542" y="215685"/>
                      <a:pt x="31890" y="196858"/>
                    </a:cubicBezTo>
                    <a:lnTo>
                      <a:pt x="451" y="33916"/>
                    </a:lnTo>
                    <a:cubicBezTo>
                      <a:pt x="-3173" y="15089"/>
                      <a:pt x="9253" y="-317"/>
                      <a:pt x="28093" y="-317"/>
                    </a:cubicBezTo>
                    <a:lnTo>
                      <a:pt x="191210" y="-317"/>
                    </a:lnTo>
                    <a:cubicBezTo>
                      <a:pt x="210050" y="-317"/>
                      <a:pt x="228429" y="15089"/>
                      <a:pt x="232053" y="33916"/>
                    </a:cubicBezTo>
                    <a:lnTo>
                      <a:pt x="263520" y="196801"/>
                    </a:lnTo>
                    <a:cubicBezTo>
                      <a:pt x="267059" y="215685"/>
                      <a:pt x="254489" y="231091"/>
                      <a:pt x="235764" y="231091"/>
                    </a:cubicBezTo>
                    <a:close/>
                  </a:path>
                </a:pathLst>
              </a:custGeom>
              <a:solidFill>
                <a:srgbClr val="893837"/>
              </a:solidFill>
              <a:ln w="2874" cap="flat">
                <a:noFill/>
                <a:prstDash val="solid"/>
                <a:miter/>
              </a:ln>
            </p:spPr>
            <p:txBody>
              <a:bodyPr rtlCol="0" anchor="ctr"/>
              <a:lstStyle/>
              <a:p>
                <a:endParaRPr lang="en-VN"/>
              </a:p>
            </p:txBody>
          </p:sp>
          <p:sp>
            <p:nvSpPr>
              <p:cNvPr id="64" name="Graphic 8">
                <a:extLst>
                  <a:ext uri="{FF2B5EF4-FFF2-40B4-BE49-F238E27FC236}">
                    <a16:creationId xmlns:a16="http://schemas.microsoft.com/office/drawing/2014/main" id="{D2A61001-D2E3-F441-98AD-0C3F8BAAE92E}"/>
                  </a:ext>
                </a:extLst>
              </p:cNvPr>
              <p:cNvSpPr/>
              <p:nvPr/>
            </p:nvSpPr>
            <p:spPr>
              <a:xfrm>
                <a:off x="7257350" y="5489191"/>
                <a:ext cx="264221" cy="231350"/>
              </a:xfrm>
              <a:custGeom>
                <a:avLst/>
                <a:gdLst>
                  <a:gd name="connsiteX0" fmla="*/ 235706 w 264221"/>
                  <a:gd name="connsiteY0" fmla="*/ 231033 h 231350"/>
                  <a:gd name="connsiteX1" fmla="*/ 72762 w 264221"/>
                  <a:gd name="connsiteY1" fmla="*/ 231033 h 231350"/>
                  <a:gd name="connsiteX2" fmla="*/ 31889 w 264221"/>
                  <a:gd name="connsiteY2" fmla="*/ 196801 h 231350"/>
                  <a:gd name="connsiteX3" fmla="*/ 451 w 264221"/>
                  <a:gd name="connsiteY3" fmla="*/ 33915 h 231350"/>
                  <a:gd name="connsiteX4" fmla="*/ 28093 w 264221"/>
                  <a:gd name="connsiteY4" fmla="*/ -317 h 231350"/>
                  <a:gd name="connsiteX5" fmla="*/ 191094 w 264221"/>
                  <a:gd name="connsiteY5" fmla="*/ -317 h 231350"/>
                  <a:gd name="connsiteX6" fmla="*/ 231967 w 264221"/>
                  <a:gd name="connsiteY6" fmla="*/ 33915 h 231350"/>
                  <a:gd name="connsiteX7" fmla="*/ 263434 w 264221"/>
                  <a:gd name="connsiteY7" fmla="*/ 196801 h 231350"/>
                  <a:gd name="connsiteX8" fmla="*/ 235706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6" y="231033"/>
                    </a:moveTo>
                    <a:lnTo>
                      <a:pt x="72762" y="231033"/>
                    </a:lnTo>
                    <a:cubicBezTo>
                      <a:pt x="53922" y="231033"/>
                      <a:pt x="35542" y="215627"/>
                      <a:pt x="31889" y="196801"/>
                    </a:cubicBezTo>
                    <a:lnTo>
                      <a:pt x="451" y="33915"/>
                    </a:lnTo>
                    <a:cubicBezTo>
                      <a:pt x="-3173" y="15089"/>
                      <a:pt x="9253" y="-317"/>
                      <a:pt x="28093" y="-317"/>
                    </a:cubicBezTo>
                    <a:lnTo>
                      <a:pt x="191094" y="-317"/>
                    </a:lnTo>
                    <a:cubicBezTo>
                      <a:pt x="209963" y="-317"/>
                      <a:pt x="228487" y="15089"/>
                      <a:pt x="231967" y="33915"/>
                    </a:cubicBezTo>
                    <a:lnTo>
                      <a:pt x="263434" y="196801"/>
                    </a:lnTo>
                    <a:cubicBezTo>
                      <a:pt x="267001" y="215627"/>
                      <a:pt x="254546" y="231033"/>
                      <a:pt x="235706" y="231033"/>
                    </a:cubicBezTo>
                    <a:close/>
                  </a:path>
                </a:pathLst>
              </a:custGeom>
              <a:solidFill>
                <a:schemeClr val="bg1"/>
              </a:solidFill>
              <a:ln w="2874" cap="flat">
                <a:noFill/>
                <a:prstDash val="solid"/>
                <a:miter/>
              </a:ln>
            </p:spPr>
            <p:txBody>
              <a:bodyPr rtlCol="0" anchor="ctr"/>
              <a:lstStyle/>
              <a:p>
                <a:endParaRPr lang="en-VN"/>
              </a:p>
            </p:txBody>
          </p:sp>
          <p:sp>
            <p:nvSpPr>
              <p:cNvPr id="65" name="Graphic 8">
                <a:extLst>
                  <a:ext uri="{FF2B5EF4-FFF2-40B4-BE49-F238E27FC236}">
                    <a16:creationId xmlns:a16="http://schemas.microsoft.com/office/drawing/2014/main" id="{D2A61001-D2E3-F441-98AD-0C3F8BAAE92E}"/>
                  </a:ext>
                </a:extLst>
              </p:cNvPr>
              <p:cNvSpPr/>
              <p:nvPr/>
            </p:nvSpPr>
            <p:spPr>
              <a:xfrm>
                <a:off x="7668666" y="5489191"/>
                <a:ext cx="264221" cy="231350"/>
              </a:xfrm>
              <a:custGeom>
                <a:avLst/>
                <a:gdLst>
                  <a:gd name="connsiteX0" fmla="*/ 235706 w 264221"/>
                  <a:gd name="connsiteY0" fmla="*/ 231033 h 231350"/>
                  <a:gd name="connsiteX1" fmla="*/ 72762 w 264221"/>
                  <a:gd name="connsiteY1" fmla="*/ 231033 h 231350"/>
                  <a:gd name="connsiteX2" fmla="*/ 31889 w 264221"/>
                  <a:gd name="connsiteY2" fmla="*/ 196801 h 231350"/>
                  <a:gd name="connsiteX3" fmla="*/ 451 w 264221"/>
                  <a:gd name="connsiteY3" fmla="*/ 33915 h 231350"/>
                  <a:gd name="connsiteX4" fmla="*/ 28121 w 264221"/>
                  <a:gd name="connsiteY4" fmla="*/ -317 h 231350"/>
                  <a:gd name="connsiteX5" fmla="*/ 191123 w 264221"/>
                  <a:gd name="connsiteY5" fmla="*/ -317 h 231350"/>
                  <a:gd name="connsiteX6" fmla="*/ 231967 w 264221"/>
                  <a:gd name="connsiteY6" fmla="*/ 33915 h 231350"/>
                  <a:gd name="connsiteX7" fmla="*/ 263434 w 264221"/>
                  <a:gd name="connsiteY7" fmla="*/ 196801 h 231350"/>
                  <a:gd name="connsiteX8" fmla="*/ 235706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6" y="231033"/>
                    </a:moveTo>
                    <a:lnTo>
                      <a:pt x="72762" y="231033"/>
                    </a:lnTo>
                    <a:cubicBezTo>
                      <a:pt x="53922" y="231033"/>
                      <a:pt x="35542" y="215627"/>
                      <a:pt x="31889" y="196801"/>
                    </a:cubicBezTo>
                    <a:lnTo>
                      <a:pt x="451" y="33915"/>
                    </a:lnTo>
                    <a:cubicBezTo>
                      <a:pt x="-3173" y="15089"/>
                      <a:pt x="9253" y="-317"/>
                      <a:pt x="28121" y="-317"/>
                    </a:cubicBezTo>
                    <a:lnTo>
                      <a:pt x="191123" y="-317"/>
                    </a:lnTo>
                    <a:cubicBezTo>
                      <a:pt x="209963" y="-317"/>
                      <a:pt x="228343" y="15089"/>
                      <a:pt x="231967" y="33915"/>
                    </a:cubicBezTo>
                    <a:lnTo>
                      <a:pt x="263434" y="196801"/>
                    </a:lnTo>
                    <a:cubicBezTo>
                      <a:pt x="267001" y="215627"/>
                      <a:pt x="254546" y="231033"/>
                      <a:pt x="235706" y="231033"/>
                    </a:cubicBezTo>
                    <a:close/>
                  </a:path>
                </a:pathLst>
              </a:custGeom>
              <a:solidFill>
                <a:schemeClr val="bg1"/>
              </a:solidFill>
              <a:ln w="2874" cap="flat">
                <a:noFill/>
                <a:prstDash val="solid"/>
                <a:miter/>
              </a:ln>
            </p:spPr>
            <p:txBody>
              <a:bodyPr rtlCol="0" anchor="ctr"/>
              <a:lstStyle/>
              <a:p>
                <a:endParaRPr lang="en-VN"/>
              </a:p>
            </p:txBody>
          </p:sp>
          <p:sp>
            <p:nvSpPr>
              <p:cNvPr id="66" name="Graphic 8">
                <a:extLst>
                  <a:ext uri="{FF2B5EF4-FFF2-40B4-BE49-F238E27FC236}">
                    <a16:creationId xmlns:a16="http://schemas.microsoft.com/office/drawing/2014/main" id="{D2A61001-D2E3-F441-98AD-0C3F8BAAE92E}"/>
                  </a:ext>
                </a:extLst>
              </p:cNvPr>
              <p:cNvSpPr/>
              <p:nvPr/>
            </p:nvSpPr>
            <p:spPr>
              <a:xfrm>
                <a:off x="8079983" y="5489191"/>
                <a:ext cx="264221" cy="231350"/>
              </a:xfrm>
              <a:custGeom>
                <a:avLst/>
                <a:gdLst>
                  <a:gd name="connsiteX0" fmla="*/ 235705 w 264221"/>
                  <a:gd name="connsiteY0" fmla="*/ 231033 h 231350"/>
                  <a:gd name="connsiteX1" fmla="*/ 72761 w 264221"/>
                  <a:gd name="connsiteY1" fmla="*/ 231033 h 231350"/>
                  <a:gd name="connsiteX2" fmla="*/ 31917 w 264221"/>
                  <a:gd name="connsiteY2" fmla="*/ 196801 h 231350"/>
                  <a:gd name="connsiteX3" fmla="*/ 450 w 264221"/>
                  <a:gd name="connsiteY3" fmla="*/ 33915 h 231350"/>
                  <a:gd name="connsiteX4" fmla="*/ 28120 w 264221"/>
                  <a:gd name="connsiteY4" fmla="*/ -317 h 231350"/>
                  <a:gd name="connsiteX5" fmla="*/ 191122 w 264221"/>
                  <a:gd name="connsiteY5" fmla="*/ -317 h 231350"/>
                  <a:gd name="connsiteX6" fmla="*/ 231995 w 264221"/>
                  <a:gd name="connsiteY6" fmla="*/ 33915 h 231350"/>
                  <a:gd name="connsiteX7" fmla="*/ 263433 w 264221"/>
                  <a:gd name="connsiteY7" fmla="*/ 196801 h 231350"/>
                  <a:gd name="connsiteX8" fmla="*/ 235705 w 26422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1" h="231350">
                    <a:moveTo>
                      <a:pt x="235705" y="231033"/>
                    </a:moveTo>
                    <a:lnTo>
                      <a:pt x="72761" y="231033"/>
                    </a:lnTo>
                    <a:cubicBezTo>
                      <a:pt x="53921" y="231033"/>
                      <a:pt x="35541" y="215627"/>
                      <a:pt x="31917" y="196801"/>
                    </a:cubicBezTo>
                    <a:lnTo>
                      <a:pt x="450" y="33915"/>
                    </a:lnTo>
                    <a:cubicBezTo>
                      <a:pt x="-3174" y="15089"/>
                      <a:pt x="9280" y="-317"/>
                      <a:pt x="28120" y="-317"/>
                    </a:cubicBezTo>
                    <a:lnTo>
                      <a:pt x="191122" y="-317"/>
                    </a:lnTo>
                    <a:cubicBezTo>
                      <a:pt x="209962" y="-317"/>
                      <a:pt x="228342" y="15089"/>
                      <a:pt x="231995" y="33915"/>
                    </a:cubicBezTo>
                    <a:lnTo>
                      <a:pt x="263433" y="196801"/>
                    </a:lnTo>
                    <a:cubicBezTo>
                      <a:pt x="267000" y="215627"/>
                      <a:pt x="254574" y="231033"/>
                      <a:pt x="235705" y="231033"/>
                    </a:cubicBezTo>
                    <a:close/>
                  </a:path>
                </a:pathLst>
              </a:custGeom>
              <a:solidFill>
                <a:srgbClr val="893837"/>
              </a:solidFill>
              <a:ln w="2874" cap="flat">
                <a:noFill/>
                <a:prstDash val="solid"/>
                <a:miter/>
              </a:ln>
            </p:spPr>
            <p:txBody>
              <a:bodyPr rtlCol="0" anchor="ctr"/>
              <a:lstStyle/>
              <a:p>
                <a:endParaRPr lang="en-VN"/>
              </a:p>
            </p:txBody>
          </p:sp>
          <p:sp>
            <p:nvSpPr>
              <p:cNvPr id="67" name="Graphic 8">
                <a:extLst>
                  <a:ext uri="{FF2B5EF4-FFF2-40B4-BE49-F238E27FC236}">
                    <a16:creationId xmlns:a16="http://schemas.microsoft.com/office/drawing/2014/main" id="{D2A61001-D2E3-F441-98AD-0C3F8BAAE92E}"/>
                  </a:ext>
                </a:extLst>
              </p:cNvPr>
              <p:cNvSpPr/>
              <p:nvPr/>
            </p:nvSpPr>
            <p:spPr>
              <a:xfrm>
                <a:off x="6023396" y="5489191"/>
                <a:ext cx="264201" cy="231350"/>
              </a:xfrm>
              <a:custGeom>
                <a:avLst/>
                <a:gdLst>
                  <a:gd name="connsiteX0" fmla="*/ 235714 w 264201"/>
                  <a:gd name="connsiteY0" fmla="*/ 231033 h 231350"/>
                  <a:gd name="connsiteX1" fmla="*/ 72770 w 264201"/>
                  <a:gd name="connsiteY1" fmla="*/ 231033 h 231350"/>
                  <a:gd name="connsiteX2" fmla="*/ 31897 w 264201"/>
                  <a:gd name="connsiteY2" fmla="*/ 196801 h 231350"/>
                  <a:gd name="connsiteX3" fmla="*/ 459 w 264201"/>
                  <a:gd name="connsiteY3" fmla="*/ 33915 h 231350"/>
                  <a:gd name="connsiteX4" fmla="*/ 28100 w 264201"/>
                  <a:gd name="connsiteY4" fmla="*/ -317 h 231350"/>
                  <a:gd name="connsiteX5" fmla="*/ 191102 w 264201"/>
                  <a:gd name="connsiteY5" fmla="*/ -317 h 231350"/>
                  <a:gd name="connsiteX6" fmla="*/ 231975 w 264201"/>
                  <a:gd name="connsiteY6" fmla="*/ 33915 h 231350"/>
                  <a:gd name="connsiteX7" fmla="*/ 263413 w 264201"/>
                  <a:gd name="connsiteY7" fmla="*/ 196801 h 231350"/>
                  <a:gd name="connsiteX8" fmla="*/ 235714 w 26420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1" h="231350">
                    <a:moveTo>
                      <a:pt x="235714" y="231033"/>
                    </a:moveTo>
                    <a:lnTo>
                      <a:pt x="72770" y="231033"/>
                    </a:lnTo>
                    <a:cubicBezTo>
                      <a:pt x="53901" y="231033"/>
                      <a:pt x="35378" y="215627"/>
                      <a:pt x="31897" y="196801"/>
                    </a:cubicBezTo>
                    <a:lnTo>
                      <a:pt x="459" y="33915"/>
                    </a:lnTo>
                    <a:cubicBezTo>
                      <a:pt x="-3194" y="15089"/>
                      <a:pt x="9261" y="-317"/>
                      <a:pt x="28100" y="-317"/>
                    </a:cubicBezTo>
                    <a:lnTo>
                      <a:pt x="191102" y="-317"/>
                    </a:lnTo>
                    <a:cubicBezTo>
                      <a:pt x="209942" y="-317"/>
                      <a:pt x="228322" y="15089"/>
                      <a:pt x="231975" y="33915"/>
                    </a:cubicBezTo>
                    <a:lnTo>
                      <a:pt x="263413" y="196801"/>
                    </a:lnTo>
                    <a:cubicBezTo>
                      <a:pt x="266980" y="215627"/>
                      <a:pt x="254554" y="231033"/>
                      <a:pt x="235714" y="231033"/>
                    </a:cubicBezTo>
                    <a:close/>
                  </a:path>
                </a:pathLst>
              </a:custGeom>
              <a:solidFill>
                <a:schemeClr val="bg1"/>
              </a:solidFill>
              <a:ln w="2874" cap="flat">
                <a:noFill/>
                <a:prstDash val="solid"/>
                <a:miter/>
              </a:ln>
            </p:spPr>
            <p:txBody>
              <a:bodyPr rtlCol="0" anchor="ctr"/>
              <a:lstStyle/>
              <a:p>
                <a:endParaRPr lang="en-VN"/>
              </a:p>
            </p:txBody>
          </p:sp>
          <p:sp>
            <p:nvSpPr>
              <p:cNvPr id="68" name="Graphic 8">
                <a:extLst>
                  <a:ext uri="{FF2B5EF4-FFF2-40B4-BE49-F238E27FC236}">
                    <a16:creationId xmlns:a16="http://schemas.microsoft.com/office/drawing/2014/main" id="{D2A61001-D2E3-F441-98AD-0C3F8BAAE92E}"/>
                  </a:ext>
                </a:extLst>
              </p:cNvPr>
              <p:cNvSpPr/>
              <p:nvPr/>
            </p:nvSpPr>
            <p:spPr>
              <a:xfrm>
                <a:off x="6434712" y="5489191"/>
                <a:ext cx="264209" cy="231350"/>
              </a:xfrm>
              <a:custGeom>
                <a:avLst/>
                <a:gdLst>
                  <a:gd name="connsiteX0" fmla="*/ 235714 w 264209"/>
                  <a:gd name="connsiteY0" fmla="*/ 231033 h 231350"/>
                  <a:gd name="connsiteX1" fmla="*/ 72770 w 264209"/>
                  <a:gd name="connsiteY1" fmla="*/ 231033 h 231350"/>
                  <a:gd name="connsiteX2" fmla="*/ 31897 w 264209"/>
                  <a:gd name="connsiteY2" fmla="*/ 196801 h 231350"/>
                  <a:gd name="connsiteX3" fmla="*/ 459 w 264209"/>
                  <a:gd name="connsiteY3" fmla="*/ 33915 h 231350"/>
                  <a:gd name="connsiteX4" fmla="*/ 28100 w 264209"/>
                  <a:gd name="connsiteY4" fmla="*/ -317 h 231350"/>
                  <a:gd name="connsiteX5" fmla="*/ 191102 w 264209"/>
                  <a:gd name="connsiteY5" fmla="*/ -317 h 231350"/>
                  <a:gd name="connsiteX6" fmla="*/ 231975 w 264209"/>
                  <a:gd name="connsiteY6" fmla="*/ 33915 h 231350"/>
                  <a:gd name="connsiteX7" fmla="*/ 263413 w 264209"/>
                  <a:gd name="connsiteY7" fmla="*/ 196801 h 231350"/>
                  <a:gd name="connsiteX8" fmla="*/ 235714 w 26420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9" h="231350">
                    <a:moveTo>
                      <a:pt x="235714" y="231033"/>
                    </a:moveTo>
                    <a:lnTo>
                      <a:pt x="72770" y="231033"/>
                    </a:lnTo>
                    <a:cubicBezTo>
                      <a:pt x="53930" y="231033"/>
                      <a:pt x="35378" y="215627"/>
                      <a:pt x="31897" y="196801"/>
                    </a:cubicBezTo>
                    <a:lnTo>
                      <a:pt x="459" y="33915"/>
                    </a:lnTo>
                    <a:cubicBezTo>
                      <a:pt x="-3194" y="15089"/>
                      <a:pt x="9261" y="-317"/>
                      <a:pt x="28100" y="-317"/>
                    </a:cubicBezTo>
                    <a:lnTo>
                      <a:pt x="191102" y="-317"/>
                    </a:lnTo>
                    <a:cubicBezTo>
                      <a:pt x="209942" y="-317"/>
                      <a:pt x="228495" y="15089"/>
                      <a:pt x="231975" y="33915"/>
                    </a:cubicBezTo>
                    <a:lnTo>
                      <a:pt x="263413" y="196801"/>
                    </a:lnTo>
                    <a:cubicBezTo>
                      <a:pt x="267009" y="215627"/>
                      <a:pt x="254554" y="231033"/>
                      <a:pt x="235714" y="231033"/>
                    </a:cubicBezTo>
                    <a:close/>
                  </a:path>
                </a:pathLst>
              </a:custGeom>
              <a:solidFill>
                <a:srgbClr val="893837"/>
              </a:solidFill>
              <a:ln w="2874" cap="flat">
                <a:noFill/>
                <a:prstDash val="solid"/>
                <a:miter/>
              </a:ln>
            </p:spPr>
            <p:txBody>
              <a:bodyPr rtlCol="0" anchor="ctr"/>
              <a:lstStyle/>
              <a:p>
                <a:endParaRPr lang="en-VN"/>
              </a:p>
            </p:txBody>
          </p:sp>
          <p:sp>
            <p:nvSpPr>
              <p:cNvPr id="69" name="Graphic 8">
                <a:extLst>
                  <a:ext uri="{FF2B5EF4-FFF2-40B4-BE49-F238E27FC236}">
                    <a16:creationId xmlns:a16="http://schemas.microsoft.com/office/drawing/2014/main" id="{D2A61001-D2E3-F441-98AD-0C3F8BAAE92E}"/>
                  </a:ext>
                </a:extLst>
              </p:cNvPr>
              <p:cNvSpPr/>
              <p:nvPr/>
            </p:nvSpPr>
            <p:spPr>
              <a:xfrm>
                <a:off x="6846035" y="5489191"/>
                <a:ext cx="264201" cy="231350"/>
              </a:xfrm>
              <a:custGeom>
                <a:avLst/>
                <a:gdLst>
                  <a:gd name="connsiteX0" fmla="*/ 235706 w 264201"/>
                  <a:gd name="connsiteY0" fmla="*/ 231033 h 231350"/>
                  <a:gd name="connsiteX1" fmla="*/ 72762 w 264201"/>
                  <a:gd name="connsiteY1" fmla="*/ 231033 h 231350"/>
                  <a:gd name="connsiteX2" fmla="*/ 31889 w 264201"/>
                  <a:gd name="connsiteY2" fmla="*/ 196801 h 231350"/>
                  <a:gd name="connsiteX3" fmla="*/ 451 w 264201"/>
                  <a:gd name="connsiteY3" fmla="*/ 33915 h 231350"/>
                  <a:gd name="connsiteX4" fmla="*/ 28093 w 264201"/>
                  <a:gd name="connsiteY4" fmla="*/ -317 h 231350"/>
                  <a:gd name="connsiteX5" fmla="*/ 191094 w 264201"/>
                  <a:gd name="connsiteY5" fmla="*/ -317 h 231350"/>
                  <a:gd name="connsiteX6" fmla="*/ 231967 w 264201"/>
                  <a:gd name="connsiteY6" fmla="*/ 33915 h 231350"/>
                  <a:gd name="connsiteX7" fmla="*/ 263405 w 264201"/>
                  <a:gd name="connsiteY7" fmla="*/ 196801 h 231350"/>
                  <a:gd name="connsiteX8" fmla="*/ 235706 w 264201"/>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1" h="231350">
                    <a:moveTo>
                      <a:pt x="235706" y="231033"/>
                    </a:moveTo>
                    <a:lnTo>
                      <a:pt x="72762" y="231033"/>
                    </a:lnTo>
                    <a:cubicBezTo>
                      <a:pt x="53922" y="231033"/>
                      <a:pt x="35370" y="215627"/>
                      <a:pt x="31889" y="196801"/>
                    </a:cubicBezTo>
                    <a:lnTo>
                      <a:pt x="451" y="33915"/>
                    </a:lnTo>
                    <a:cubicBezTo>
                      <a:pt x="-3173" y="15089"/>
                      <a:pt x="9253" y="-317"/>
                      <a:pt x="28093" y="-317"/>
                    </a:cubicBezTo>
                    <a:lnTo>
                      <a:pt x="191094" y="-317"/>
                    </a:lnTo>
                    <a:cubicBezTo>
                      <a:pt x="209934" y="-317"/>
                      <a:pt x="228487" y="15089"/>
                      <a:pt x="231967" y="33915"/>
                    </a:cubicBezTo>
                    <a:lnTo>
                      <a:pt x="263405" y="196801"/>
                    </a:lnTo>
                    <a:cubicBezTo>
                      <a:pt x="267001" y="215627"/>
                      <a:pt x="254546" y="231033"/>
                      <a:pt x="235706" y="231033"/>
                    </a:cubicBezTo>
                    <a:close/>
                  </a:path>
                </a:pathLst>
              </a:custGeom>
              <a:solidFill>
                <a:schemeClr val="bg1"/>
              </a:solidFill>
              <a:ln w="2874" cap="flat">
                <a:noFill/>
                <a:prstDash val="solid"/>
                <a:miter/>
              </a:ln>
            </p:spPr>
            <p:txBody>
              <a:bodyPr rtlCol="0" anchor="ctr"/>
              <a:lstStyle/>
              <a:p>
                <a:endParaRPr lang="en-VN"/>
              </a:p>
            </p:txBody>
          </p:sp>
          <p:sp>
            <p:nvSpPr>
              <p:cNvPr id="70" name="Graphic 8">
                <a:extLst>
                  <a:ext uri="{FF2B5EF4-FFF2-40B4-BE49-F238E27FC236}">
                    <a16:creationId xmlns:a16="http://schemas.microsoft.com/office/drawing/2014/main" id="{D2A61001-D2E3-F441-98AD-0C3F8BAAE92E}"/>
                  </a:ext>
                </a:extLst>
              </p:cNvPr>
              <p:cNvSpPr/>
              <p:nvPr/>
            </p:nvSpPr>
            <p:spPr>
              <a:xfrm>
                <a:off x="8491289" y="5489191"/>
                <a:ext cx="264209" cy="231350"/>
              </a:xfrm>
              <a:custGeom>
                <a:avLst/>
                <a:gdLst>
                  <a:gd name="connsiteX0" fmla="*/ 235742 w 264209"/>
                  <a:gd name="connsiteY0" fmla="*/ 231033 h 231350"/>
                  <a:gd name="connsiteX1" fmla="*/ 72770 w 264209"/>
                  <a:gd name="connsiteY1" fmla="*/ 231033 h 231350"/>
                  <a:gd name="connsiteX2" fmla="*/ 31897 w 264209"/>
                  <a:gd name="connsiteY2" fmla="*/ 196801 h 231350"/>
                  <a:gd name="connsiteX3" fmla="*/ 459 w 264209"/>
                  <a:gd name="connsiteY3" fmla="*/ 33915 h 231350"/>
                  <a:gd name="connsiteX4" fmla="*/ 28100 w 264209"/>
                  <a:gd name="connsiteY4" fmla="*/ -317 h 231350"/>
                  <a:gd name="connsiteX5" fmla="*/ 191102 w 264209"/>
                  <a:gd name="connsiteY5" fmla="*/ -317 h 231350"/>
                  <a:gd name="connsiteX6" fmla="*/ 231975 w 264209"/>
                  <a:gd name="connsiteY6" fmla="*/ 33915 h 231350"/>
                  <a:gd name="connsiteX7" fmla="*/ 263413 w 264209"/>
                  <a:gd name="connsiteY7" fmla="*/ 196801 h 231350"/>
                  <a:gd name="connsiteX8" fmla="*/ 235742 w 264209"/>
                  <a:gd name="connsiteY8" fmla="*/ 231033 h 231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09" h="231350">
                    <a:moveTo>
                      <a:pt x="235742" y="231033"/>
                    </a:moveTo>
                    <a:lnTo>
                      <a:pt x="72770" y="231033"/>
                    </a:lnTo>
                    <a:cubicBezTo>
                      <a:pt x="53929" y="231033"/>
                      <a:pt x="35521" y="215627"/>
                      <a:pt x="31897" y="196801"/>
                    </a:cubicBezTo>
                    <a:lnTo>
                      <a:pt x="459" y="33915"/>
                    </a:lnTo>
                    <a:cubicBezTo>
                      <a:pt x="-3194" y="15089"/>
                      <a:pt x="9260" y="-317"/>
                      <a:pt x="28100" y="-317"/>
                    </a:cubicBezTo>
                    <a:lnTo>
                      <a:pt x="191102" y="-317"/>
                    </a:lnTo>
                    <a:cubicBezTo>
                      <a:pt x="209942" y="-317"/>
                      <a:pt x="228351" y="15089"/>
                      <a:pt x="231975" y="33915"/>
                    </a:cubicBezTo>
                    <a:lnTo>
                      <a:pt x="263413" y="196801"/>
                    </a:lnTo>
                    <a:cubicBezTo>
                      <a:pt x="267008" y="215627"/>
                      <a:pt x="254582" y="231033"/>
                      <a:pt x="235742" y="231033"/>
                    </a:cubicBezTo>
                    <a:close/>
                  </a:path>
                </a:pathLst>
              </a:custGeom>
              <a:solidFill>
                <a:srgbClr val="893837"/>
              </a:solidFill>
              <a:ln w="2874" cap="flat">
                <a:noFill/>
                <a:prstDash val="solid"/>
                <a:miter/>
              </a:ln>
            </p:spPr>
            <p:txBody>
              <a:bodyPr rtlCol="0" anchor="ctr"/>
              <a:lstStyle/>
              <a:p>
                <a:endParaRPr lang="en-VN"/>
              </a:p>
            </p:txBody>
          </p:sp>
          <p:sp>
            <p:nvSpPr>
              <p:cNvPr id="71" name="Graphic 8">
                <a:extLst>
                  <a:ext uri="{FF2B5EF4-FFF2-40B4-BE49-F238E27FC236}">
                    <a16:creationId xmlns:a16="http://schemas.microsoft.com/office/drawing/2014/main" id="{D2A61001-D2E3-F441-98AD-0C3F8BAAE92E}"/>
                  </a:ext>
                </a:extLst>
              </p:cNvPr>
              <p:cNvSpPr/>
              <p:nvPr/>
            </p:nvSpPr>
            <p:spPr>
              <a:xfrm>
                <a:off x="7325578" y="5842957"/>
                <a:ext cx="264244" cy="231379"/>
              </a:xfrm>
              <a:custGeom>
                <a:avLst/>
                <a:gdLst>
                  <a:gd name="connsiteX0" fmla="*/ 235763 w 264244"/>
                  <a:gd name="connsiteY0" fmla="*/ 231062 h 231379"/>
                  <a:gd name="connsiteX1" fmla="*/ 72761 w 264244"/>
                  <a:gd name="connsiteY1" fmla="*/ 231062 h 231379"/>
                  <a:gd name="connsiteX2" fmla="*/ 31888 w 264244"/>
                  <a:gd name="connsiteY2" fmla="*/ 196829 h 231379"/>
                  <a:gd name="connsiteX3" fmla="*/ 450 w 264244"/>
                  <a:gd name="connsiteY3" fmla="*/ 33944 h 231379"/>
                  <a:gd name="connsiteX4" fmla="*/ 28120 w 264244"/>
                  <a:gd name="connsiteY4" fmla="*/ -317 h 231379"/>
                  <a:gd name="connsiteX5" fmla="*/ 191122 w 264244"/>
                  <a:gd name="connsiteY5" fmla="*/ -317 h 231379"/>
                  <a:gd name="connsiteX6" fmla="*/ 231995 w 264244"/>
                  <a:gd name="connsiteY6" fmla="*/ 33944 h 231379"/>
                  <a:gd name="connsiteX7" fmla="*/ 263433 w 264244"/>
                  <a:gd name="connsiteY7" fmla="*/ 196829 h 231379"/>
                  <a:gd name="connsiteX8" fmla="*/ 235763 w 26424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44" h="231379">
                    <a:moveTo>
                      <a:pt x="235763" y="231062"/>
                    </a:moveTo>
                    <a:lnTo>
                      <a:pt x="72761" y="231062"/>
                    </a:lnTo>
                    <a:cubicBezTo>
                      <a:pt x="53921" y="231062"/>
                      <a:pt x="35541" y="215656"/>
                      <a:pt x="31888" y="196829"/>
                    </a:cubicBezTo>
                    <a:lnTo>
                      <a:pt x="450" y="33944"/>
                    </a:lnTo>
                    <a:cubicBezTo>
                      <a:pt x="-3174" y="15089"/>
                      <a:pt x="9280" y="-317"/>
                      <a:pt x="28120" y="-317"/>
                    </a:cubicBezTo>
                    <a:lnTo>
                      <a:pt x="191122" y="-317"/>
                    </a:lnTo>
                    <a:cubicBezTo>
                      <a:pt x="209962" y="-317"/>
                      <a:pt x="228342" y="15089"/>
                      <a:pt x="231995" y="33944"/>
                    </a:cubicBezTo>
                    <a:lnTo>
                      <a:pt x="263433" y="196829"/>
                    </a:lnTo>
                    <a:cubicBezTo>
                      <a:pt x="267057" y="215656"/>
                      <a:pt x="254775" y="231062"/>
                      <a:pt x="235763" y="231062"/>
                    </a:cubicBezTo>
                    <a:close/>
                  </a:path>
                </a:pathLst>
              </a:custGeom>
              <a:solidFill>
                <a:schemeClr val="bg1"/>
              </a:solidFill>
              <a:ln w="2874" cap="flat">
                <a:noFill/>
                <a:prstDash val="solid"/>
                <a:miter/>
              </a:ln>
            </p:spPr>
            <p:txBody>
              <a:bodyPr rtlCol="0" anchor="ctr"/>
              <a:lstStyle/>
              <a:p>
                <a:endParaRPr lang="en-VN"/>
              </a:p>
            </p:txBody>
          </p:sp>
          <p:sp>
            <p:nvSpPr>
              <p:cNvPr id="72" name="Graphic 8">
                <a:extLst>
                  <a:ext uri="{FF2B5EF4-FFF2-40B4-BE49-F238E27FC236}">
                    <a16:creationId xmlns:a16="http://schemas.microsoft.com/office/drawing/2014/main" id="{D2A61001-D2E3-F441-98AD-0C3F8BAAE92E}"/>
                  </a:ext>
                </a:extLst>
              </p:cNvPr>
              <p:cNvSpPr/>
              <p:nvPr/>
            </p:nvSpPr>
            <p:spPr>
              <a:xfrm>
                <a:off x="7736894" y="5842957"/>
                <a:ext cx="264244" cy="231379"/>
              </a:xfrm>
              <a:custGeom>
                <a:avLst/>
                <a:gdLst>
                  <a:gd name="connsiteX0" fmla="*/ 235792 w 264244"/>
                  <a:gd name="connsiteY0" fmla="*/ 231062 h 231379"/>
                  <a:gd name="connsiteX1" fmla="*/ 72790 w 264244"/>
                  <a:gd name="connsiteY1" fmla="*/ 231062 h 231379"/>
                  <a:gd name="connsiteX2" fmla="*/ 31917 w 264244"/>
                  <a:gd name="connsiteY2" fmla="*/ 196829 h 231379"/>
                  <a:gd name="connsiteX3" fmla="*/ 450 w 264244"/>
                  <a:gd name="connsiteY3" fmla="*/ 33944 h 231379"/>
                  <a:gd name="connsiteX4" fmla="*/ 28120 w 264244"/>
                  <a:gd name="connsiteY4" fmla="*/ -317 h 231379"/>
                  <a:gd name="connsiteX5" fmla="*/ 191122 w 264244"/>
                  <a:gd name="connsiteY5" fmla="*/ -317 h 231379"/>
                  <a:gd name="connsiteX6" fmla="*/ 231995 w 264244"/>
                  <a:gd name="connsiteY6" fmla="*/ 33944 h 231379"/>
                  <a:gd name="connsiteX7" fmla="*/ 263433 w 264244"/>
                  <a:gd name="connsiteY7" fmla="*/ 196829 h 231379"/>
                  <a:gd name="connsiteX8" fmla="*/ 235792 w 26424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44" h="231379">
                    <a:moveTo>
                      <a:pt x="235792" y="231062"/>
                    </a:moveTo>
                    <a:lnTo>
                      <a:pt x="72790" y="231062"/>
                    </a:lnTo>
                    <a:cubicBezTo>
                      <a:pt x="53921" y="231062"/>
                      <a:pt x="35397" y="215656"/>
                      <a:pt x="31917" y="196829"/>
                    </a:cubicBezTo>
                    <a:lnTo>
                      <a:pt x="450" y="33944"/>
                    </a:lnTo>
                    <a:cubicBezTo>
                      <a:pt x="-3174" y="15089"/>
                      <a:pt x="9280" y="-317"/>
                      <a:pt x="28120" y="-317"/>
                    </a:cubicBezTo>
                    <a:lnTo>
                      <a:pt x="191122" y="-317"/>
                    </a:lnTo>
                    <a:cubicBezTo>
                      <a:pt x="209962" y="-317"/>
                      <a:pt x="228342" y="15089"/>
                      <a:pt x="231995" y="33944"/>
                    </a:cubicBezTo>
                    <a:lnTo>
                      <a:pt x="263433" y="196829"/>
                    </a:lnTo>
                    <a:cubicBezTo>
                      <a:pt x="267057" y="215656"/>
                      <a:pt x="254775" y="231062"/>
                      <a:pt x="235792" y="231062"/>
                    </a:cubicBezTo>
                    <a:close/>
                  </a:path>
                </a:pathLst>
              </a:custGeom>
              <a:solidFill>
                <a:schemeClr val="bg1"/>
              </a:solidFill>
              <a:ln w="2874" cap="flat">
                <a:noFill/>
                <a:prstDash val="solid"/>
                <a:miter/>
              </a:ln>
            </p:spPr>
            <p:txBody>
              <a:bodyPr rtlCol="0" anchor="ctr"/>
              <a:lstStyle/>
              <a:p>
                <a:endParaRPr lang="en-VN"/>
              </a:p>
            </p:txBody>
          </p:sp>
          <p:sp>
            <p:nvSpPr>
              <p:cNvPr id="73" name="Graphic 8">
                <a:extLst>
                  <a:ext uri="{FF2B5EF4-FFF2-40B4-BE49-F238E27FC236}">
                    <a16:creationId xmlns:a16="http://schemas.microsoft.com/office/drawing/2014/main" id="{D2A61001-D2E3-F441-98AD-0C3F8BAAE92E}"/>
                  </a:ext>
                </a:extLst>
              </p:cNvPr>
              <p:cNvSpPr/>
              <p:nvPr/>
            </p:nvSpPr>
            <p:spPr>
              <a:xfrm>
                <a:off x="8148229" y="5842957"/>
                <a:ext cx="264224" cy="231379"/>
              </a:xfrm>
              <a:custGeom>
                <a:avLst/>
                <a:gdLst>
                  <a:gd name="connsiteX0" fmla="*/ 235771 w 264224"/>
                  <a:gd name="connsiteY0" fmla="*/ 231062 h 231379"/>
                  <a:gd name="connsiteX1" fmla="*/ 72770 w 264224"/>
                  <a:gd name="connsiteY1" fmla="*/ 231062 h 231379"/>
                  <a:gd name="connsiteX2" fmla="*/ 31897 w 264224"/>
                  <a:gd name="connsiteY2" fmla="*/ 196829 h 231379"/>
                  <a:gd name="connsiteX3" fmla="*/ 459 w 264224"/>
                  <a:gd name="connsiteY3" fmla="*/ 33944 h 231379"/>
                  <a:gd name="connsiteX4" fmla="*/ 28100 w 264224"/>
                  <a:gd name="connsiteY4" fmla="*/ -317 h 231379"/>
                  <a:gd name="connsiteX5" fmla="*/ 191102 w 264224"/>
                  <a:gd name="connsiteY5" fmla="*/ -317 h 231379"/>
                  <a:gd name="connsiteX6" fmla="*/ 231975 w 264224"/>
                  <a:gd name="connsiteY6" fmla="*/ 33944 h 231379"/>
                  <a:gd name="connsiteX7" fmla="*/ 263413 w 264224"/>
                  <a:gd name="connsiteY7" fmla="*/ 196829 h 231379"/>
                  <a:gd name="connsiteX8" fmla="*/ 235771 w 264224"/>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4" h="231379">
                    <a:moveTo>
                      <a:pt x="235771" y="231062"/>
                    </a:moveTo>
                    <a:lnTo>
                      <a:pt x="72770" y="231062"/>
                    </a:lnTo>
                    <a:cubicBezTo>
                      <a:pt x="53930" y="231062"/>
                      <a:pt x="35378" y="215656"/>
                      <a:pt x="31897" y="196829"/>
                    </a:cubicBezTo>
                    <a:lnTo>
                      <a:pt x="459" y="33944"/>
                    </a:lnTo>
                    <a:cubicBezTo>
                      <a:pt x="-3194" y="15089"/>
                      <a:pt x="9261" y="-317"/>
                      <a:pt x="28100" y="-317"/>
                    </a:cubicBezTo>
                    <a:lnTo>
                      <a:pt x="191102" y="-317"/>
                    </a:lnTo>
                    <a:cubicBezTo>
                      <a:pt x="209942" y="-317"/>
                      <a:pt x="228495" y="15089"/>
                      <a:pt x="231975" y="33944"/>
                    </a:cubicBezTo>
                    <a:lnTo>
                      <a:pt x="263413" y="196829"/>
                    </a:lnTo>
                    <a:cubicBezTo>
                      <a:pt x="267038" y="215656"/>
                      <a:pt x="254756" y="231062"/>
                      <a:pt x="235771" y="231062"/>
                    </a:cubicBezTo>
                    <a:close/>
                  </a:path>
                </a:pathLst>
              </a:custGeom>
              <a:solidFill>
                <a:srgbClr val="893837"/>
              </a:solidFill>
              <a:ln w="2874" cap="flat">
                <a:noFill/>
                <a:prstDash val="solid"/>
                <a:miter/>
              </a:ln>
            </p:spPr>
            <p:txBody>
              <a:bodyPr rtlCol="0" anchor="ctr"/>
              <a:lstStyle/>
              <a:p>
                <a:endParaRPr lang="en-VN"/>
              </a:p>
            </p:txBody>
          </p:sp>
          <p:sp>
            <p:nvSpPr>
              <p:cNvPr id="74" name="Graphic 8">
                <a:extLst>
                  <a:ext uri="{FF2B5EF4-FFF2-40B4-BE49-F238E27FC236}">
                    <a16:creationId xmlns:a16="http://schemas.microsoft.com/office/drawing/2014/main" id="{D2A61001-D2E3-F441-98AD-0C3F8BAAE92E}"/>
                  </a:ext>
                </a:extLst>
              </p:cNvPr>
              <p:cNvSpPr/>
              <p:nvPr/>
            </p:nvSpPr>
            <p:spPr>
              <a:xfrm>
                <a:off x="6091623" y="5842957"/>
                <a:ext cx="264226" cy="231379"/>
              </a:xfrm>
              <a:custGeom>
                <a:avLst/>
                <a:gdLst>
                  <a:gd name="connsiteX0" fmla="*/ 235772 w 264226"/>
                  <a:gd name="connsiteY0" fmla="*/ 231062 h 231379"/>
                  <a:gd name="connsiteX1" fmla="*/ 72770 w 264226"/>
                  <a:gd name="connsiteY1" fmla="*/ 231062 h 231379"/>
                  <a:gd name="connsiteX2" fmla="*/ 31897 w 264226"/>
                  <a:gd name="connsiteY2" fmla="*/ 196829 h 231379"/>
                  <a:gd name="connsiteX3" fmla="*/ 459 w 264226"/>
                  <a:gd name="connsiteY3" fmla="*/ 33944 h 231379"/>
                  <a:gd name="connsiteX4" fmla="*/ 28100 w 264226"/>
                  <a:gd name="connsiteY4" fmla="*/ -317 h 231379"/>
                  <a:gd name="connsiteX5" fmla="*/ 191102 w 264226"/>
                  <a:gd name="connsiteY5" fmla="*/ -317 h 231379"/>
                  <a:gd name="connsiteX6" fmla="*/ 231975 w 264226"/>
                  <a:gd name="connsiteY6" fmla="*/ 33944 h 231379"/>
                  <a:gd name="connsiteX7" fmla="*/ 263413 w 264226"/>
                  <a:gd name="connsiteY7" fmla="*/ 196829 h 231379"/>
                  <a:gd name="connsiteX8" fmla="*/ 235772 w 264226"/>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26" h="231379">
                    <a:moveTo>
                      <a:pt x="235772" y="231062"/>
                    </a:moveTo>
                    <a:lnTo>
                      <a:pt x="72770" y="231062"/>
                    </a:lnTo>
                    <a:cubicBezTo>
                      <a:pt x="53930" y="231062"/>
                      <a:pt x="35378" y="215656"/>
                      <a:pt x="31897" y="196829"/>
                    </a:cubicBezTo>
                    <a:lnTo>
                      <a:pt x="459" y="33944"/>
                    </a:lnTo>
                    <a:cubicBezTo>
                      <a:pt x="-3194" y="15089"/>
                      <a:pt x="9261" y="-317"/>
                      <a:pt x="28100" y="-317"/>
                    </a:cubicBezTo>
                    <a:lnTo>
                      <a:pt x="191102" y="-317"/>
                    </a:lnTo>
                    <a:cubicBezTo>
                      <a:pt x="209942" y="-317"/>
                      <a:pt x="228495" y="15089"/>
                      <a:pt x="231975" y="33944"/>
                    </a:cubicBezTo>
                    <a:lnTo>
                      <a:pt x="263413" y="196829"/>
                    </a:lnTo>
                    <a:cubicBezTo>
                      <a:pt x="267066" y="215656"/>
                      <a:pt x="254611" y="231062"/>
                      <a:pt x="235772" y="231062"/>
                    </a:cubicBezTo>
                    <a:close/>
                  </a:path>
                </a:pathLst>
              </a:custGeom>
              <a:solidFill>
                <a:schemeClr val="bg1"/>
              </a:solidFill>
              <a:ln w="2874" cap="flat">
                <a:noFill/>
                <a:prstDash val="solid"/>
                <a:miter/>
              </a:ln>
            </p:spPr>
            <p:txBody>
              <a:bodyPr rtlCol="0" anchor="ctr"/>
              <a:lstStyle/>
              <a:p>
                <a:endParaRPr lang="en-VN"/>
              </a:p>
            </p:txBody>
          </p:sp>
          <p:sp>
            <p:nvSpPr>
              <p:cNvPr id="75" name="Graphic 8">
                <a:extLst>
                  <a:ext uri="{FF2B5EF4-FFF2-40B4-BE49-F238E27FC236}">
                    <a16:creationId xmlns:a16="http://schemas.microsoft.com/office/drawing/2014/main" id="{D2A61001-D2E3-F441-98AD-0C3F8BAAE92E}"/>
                  </a:ext>
                </a:extLst>
              </p:cNvPr>
              <p:cNvSpPr/>
              <p:nvPr/>
            </p:nvSpPr>
            <p:spPr>
              <a:xfrm>
                <a:off x="6502946" y="5842957"/>
                <a:ext cx="264219" cy="231379"/>
              </a:xfrm>
              <a:custGeom>
                <a:avLst/>
                <a:gdLst>
                  <a:gd name="connsiteX0" fmla="*/ 235764 w 264219"/>
                  <a:gd name="connsiteY0" fmla="*/ 231062 h 231379"/>
                  <a:gd name="connsiteX1" fmla="*/ 72762 w 264219"/>
                  <a:gd name="connsiteY1" fmla="*/ 231062 h 231379"/>
                  <a:gd name="connsiteX2" fmla="*/ 31889 w 264219"/>
                  <a:gd name="connsiteY2" fmla="*/ 196829 h 231379"/>
                  <a:gd name="connsiteX3" fmla="*/ 451 w 264219"/>
                  <a:gd name="connsiteY3" fmla="*/ 33944 h 231379"/>
                  <a:gd name="connsiteX4" fmla="*/ 28093 w 264219"/>
                  <a:gd name="connsiteY4" fmla="*/ -317 h 231379"/>
                  <a:gd name="connsiteX5" fmla="*/ 191094 w 264219"/>
                  <a:gd name="connsiteY5" fmla="*/ -317 h 231379"/>
                  <a:gd name="connsiteX6" fmla="*/ 231967 w 264219"/>
                  <a:gd name="connsiteY6" fmla="*/ 33944 h 231379"/>
                  <a:gd name="connsiteX7" fmla="*/ 263405 w 264219"/>
                  <a:gd name="connsiteY7" fmla="*/ 196829 h 231379"/>
                  <a:gd name="connsiteX8" fmla="*/ 235764 w 264219"/>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19" h="231379">
                    <a:moveTo>
                      <a:pt x="235764" y="231062"/>
                    </a:moveTo>
                    <a:lnTo>
                      <a:pt x="72762" y="231062"/>
                    </a:lnTo>
                    <a:cubicBezTo>
                      <a:pt x="53922" y="231062"/>
                      <a:pt x="35370" y="215656"/>
                      <a:pt x="31889" y="196829"/>
                    </a:cubicBezTo>
                    <a:lnTo>
                      <a:pt x="451" y="33944"/>
                    </a:lnTo>
                    <a:cubicBezTo>
                      <a:pt x="-3173" y="15089"/>
                      <a:pt x="9253" y="-317"/>
                      <a:pt x="28093" y="-317"/>
                    </a:cubicBezTo>
                    <a:lnTo>
                      <a:pt x="191094" y="-317"/>
                    </a:lnTo>
                    <a:cubicBezTo>
                      <a:pt x="209935" y="-317"/>
                      <a:pt x="228487" y="15089"/>
                      <a:pt x="231967" y="33944"/>
                    </a:cubicBezTo>
                    <a:lnTo>
                      <a:pt x="263405" y="196829"/>
                    </a:lnTo>
                    <a:cubicBezTo>
                      <a:pt x="267058" y="215656"/>
                      <a:pt x="254604" y="231062"/>
                      <a:pt x="235764" y="231062"/>
                    </a:cubicBezTo>
                    <a:close/>
                  </a:path>
                </a:pathLst>
              </a:custGeom>
              <a:solidFill>
                <a:schemeClr val="bg1"/>
              </a:solidFill>
              <a:ln w="2874" cap="flat">
                <a:noFill/>
                <a:prstDash val="solid"/>
                <a:miter/>
              </a:ln>
            </p:spPr>
            <p:txBody>
              <a:bodyPr rtlCol="0" anchor="ctr"/>
              <a:lstStyle/>
              <a:p>
                <a:endParaRPr lang="en-VN"/>
              </a:p>
            </p:txBody>
          </p:sp>
          <p:sp>
            <p:nvSpPr>
              <p:cNvPr id="76" name="Graphic 8">
                <a:extLst>
                  <a:ext uri="{FF2B5EF4-FFF2-40B4-BE49-F238E27FC236}">
                    <a16:creationId xmlns:a16="http://schemas.microsoft.com/office/drawing/2014/main" id="{D2A61001-D2E3-F441-98AD-0C3F8BAAE92E}"/>
                  </a:ext>
                </a:extLst>
              </p:cNvPr>
              <p:cNvSpPr/>
              <p:nvPr/>
            </p:nvSpPr>
            <p:spPr>
              <a:xfrm>
                <a:off x="6914262" y="5842957"/>
                <a:ext cx="264238" cy="231379"/>
              </a:xfrm>
              <a:custGeom>
                <a:avLst/>
                <a:gdLst>
                  <a:gd name="connsiteX0" fmla="*/ 235764 w 264238"/>
                  <a:gd name="connsiteY0" fmla="*/ 231062 h 231379"/>
                  <a:gd name="connsiteX1" fmla="*/ 72762 w 264238"/>
                  <a:gd name="connsiteY1" fmla="*/ 231062 h 231379"/>
                  <a:gd name="connsiteX2" fmla="*/ 31889 w 264238"/>
                  <a:gd name="connsiteY2" fmla="*/ 196829 h 231379"/>
                  <a:gd name="connsiteX3" fmla="*/ 451 w 264238"/>
                  <a:gd name="connsiteY3" fmla="*/ 33944 h 231379"/>
                  <a:gd name="connsiteX4" fmla="*/ 28121 w 264238"/>
                  <a:gd name="connsiteY4" fmla="*/ -317 h 231379"/>
                  <a:gd name="connsiteX5" fmla="*/ 191123 w 264238"/>
                  <a:gd name="connsiteY5" fmla="*/ -317 h 231379"/>
                  <a:gd name="connsiteX6" fmla="*/ 231967 w 264238"/>
                  <a:gd name="connsiteY6" fmla="*/ 33944 h 231379"/>
                  <a:gd name="connsiteX7" fmla="*/ 263434 w 264238"/>
                  <a:gd name="connsiteY7" fmla="*/ 196829 h 231379"/>
                  <a:gd name="connsiteX8" fmla="*/ 235764 w 264238"/>
                  <a:gd name="connsiteY8" fmla="*/ 231062 h 23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238" h="231379">
                    <a:moveTo>
                      <a:pt x="235764" y="231062"/>
                    </a:moveTo>
                    <a:lnTo>
                      <a:pt x="72762" y="231062"/>
                    </a:lnTo>
                    <a:cubicBezTo>
                      <a:pt x="53922" y="231062"/>
                      <a:pt x="35542" y="215656"/>
                      <a:pt x="31889" y="196829"/>
                    </a:cubicBezTo>
                    <a:lnTo>
                      <a:pt x="451" y="33944"/>
                    </a:lnTo>
                    <a:cubicBezTo>
                      <a:pt x="-3173" y="15089"/>
                      <a:pt x="9253" y="-317"/>
                      <a:pt x="28121" y="-317"/>
                    </a:cubicBezTo>
                    <a:lnTo>
                      <a:pt x="191123" y="-317"/>
                    </a:lnTo>
                    <a:cubicBezTo>
                      <a:pt x="209963" y="-317"/>
                      <a:pt x="228343" y="15089"/>
                      <a:pt x="231967" y="33944"/>
                    </a:cubicBezTo>
                    <a:lnTo>
                      <a:pt x="263434" y="196829"/>
                    </a:lnTo>
                    <a:cubicBezTo>
                      <a:pt x="267058" y="215656"/>
                      <a:pt x="254604" y="231062"/>
                      <a:pt x="235764" y="231062"/>
                    </a:cubicBezTo>
                    <a:close/>
                  </a:path>
                </a:pathLst>
              </a:custGeom>
              <a:solidFill>
                <a:schemeClr val="bg1"/>
              </a:solidFill>
              <a:ln w="2874" cap="flat">
                <a:noFill/>
                <a:prstDash val="solid"/>
                <a:miter/>
              </a:ln>
            </p:spPr>
            <p:txBody>
              <a:bodyPr rtlCol="0" anchor="ctr"/>
              <a:lstStyle/>
              <a:p>
                <a:endParaRPr lang="en-VN"/>
              </a:p>
            </p:txBody>
          </p:sp>
          <p:sp>
            <p:nvSpPr>
              <p:cNvPr id="77" name="Graphic 8">
                <a:extLst>
                  <a:ext uri="{FF2B5EF4-FFF2-40B4-BE49-F238E27FC236}">
                    <a16:creationId xmlns:a16="http://schemas.microsoft.com/office/drawing/2014/main" id="{D2A61001-D2E3-F441-98AD-0C3F8BAAE92E}"/>
                  </a:ext>
                </a:extLst>
              </p:cNvPr>
              <p:cNvSpPr/>
              <p:nvPr/>
            </p:nvSpPr>
            <p:spPr>
              <a:xfrm>
                <a:off x="5986582" y="4394323"/>
                <a:ext cx="454920" cy="22994"/>
              </a:xfrm>
              <a:custGeom>
                <a:avLst/>
                <a:gdLst>
                  <a:gd name="connsiteX0" fmla="*/ 443238 w 454920"/>
                  <a:gd name="connsiteY0" fmla="*/ 22677 h 22994"/>
                  <a:gd name="connsiteX1" fmla="*/ 11328 w 454920"/>
                  <a:gd name="connsiteY1" fmla="*/ 22677 h 22994"/>
                  <a:gd name="connsiteX2" fmla="*/ -177 w 454920"/>
                  <a:gd name="connsiteY2" fmla="*/ 11180 h 22994"/>
                  <a:gd name="connsiteX3" fmla="*/ -177 w 454920"/>
                  <a:gd name="connsiteY3" fmla="*/ 11180 h 22994"/>
                  <a:gd name="connsiteX4" fmla="*/ 11328 w 454920"/>
                  <a:gd name="connsiteY4" fmla="*/ -317 h 22994"/>
                  <a:gd name="connsiteX5" fmla="*/ 443238 w 454920"/>
                  <a:gd name="connsiteY5" fmla="*/ -317 h 22994"/>
                  <a:gd name="connsiteX6" fmla="*/ 454743 w 454920"/>
                  <a:gd name="connsiteY6" fmla="*/ 11180 h 22994"/>
                  <a:gd name="connsiteX7" fmla="*/ 454743 w 454920"/>
                  <a:gd name="connsiteY7" fmla="*/ 11180 h 22994"/>
                  <a:gd name="connsiteX8" fmla="*/ 443238 w 454920"/>
                  <a:gd name="connsiteY8" fmla="*/ 22677 h 2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920" h="22994">
                    <a:moveTo>
                      <a:pt x="443238" y="22677"/>
                    </a:moveTo>
                    <a:lnTo>
                      <a:pt x="11328" y="22677"/>
                    </a:lnTo>
                    <a:cubicBezTo>
                      <a:pt x="4971" y="22677"/>
                      <a:pt x="-177" y="17532"/>
                      <a:pt x="-177" y="11180"/>
                    </a:cubicBezTo>
                    <a:lnTo>
                      <a:pt x="-177" y="11180"/>
                    </a:lnTo>
                    <a:cubicBezTo>
                      <a:pt x="-177" y="4828"/>
                      <a:pt x="4971" y="-317"/>
                      <a:pt x="11328" y="-317"/>
                    </a:cubicBezTo>
                    <a:lnTo>
                      <a:pt x="443238" y="-317"/>
                    </a:lnTo>
                    <a:cubicBezTo>
                      <a:pt x="449595" y="-317"/>
                      <a:pt x="454743" y="4828"/>
                      <a:pt x="454743" y="11180"/>
                    </a:cubicBezTo>
                    <a:lnTo>
                      <a:pt x="454743" y="11180"/>
                    </a:lnTo>
                    <a:cubicBezTo>
                      <a:pt x="454743" y="17532"/>
                      <a:pt x="449595" y="22677"/>
                      <a:pt x="443238" y="22677"/>
                    </a:cubicBezTo>
                    <a:close/>
                  </a:path>
                </a:pathLst>
              </a:custGeom>
              <a:solidFill>
                <a:srgbClr val="893837"/>
              </a:solidFill>
              <a:ln w="2874" cap="flat">
                <a:noFill/>
                <a:prstDash val="solid"/>
                <a:miter/>
              </a:ln>
            </p:spPr>
            <p:txBody>
              <a:bodyPr rtlCol="0" anchor="ctr"/>
              <a:lstStyle/>
              <a:p>
                <a:endParaRPr lang="en-VN"/>
              </a:p>
            </p:txBody>
          </p:sp>
          <p:sp>
            <p:nvSpPr>
              <p:cNvPr id="78" name="Graphic 8">
                <a:extLst>
                  <a:ext uri="{FF2B5EF4-FFF2-40B4-BE49-F238E27FC236}">
                    <a16:creationId xmlns:a16="http://schemas.microsoft.com/office/drawing/2014/main" id="{D2A61001-D2E3-F441-98AD-0C3F8BAAE92E}"/>
                  </a:ext>
                </a:extLst>
              </p:cNvPr>
              <p:cNvSpPr/>
              <p:nvPr/>
            </p:nvSpPr>
            <p:spPr>
              <a:xfrm>
                <a:off x="5999699" y="4446606"/>
                <a:ext cx="454863" cy="22994"/>
              </a:xfrm>
              <a:custGeom>
                <a:avLst/>
                <a:gdLst>
                  <a:gd name="connsiteX0" fmla="*/ 443180 w 454863"/>
                  <a:gd name="connsiteY0" fmla="*/ 22677 h 22994"/>
                  <a:gd name="connsiteX1" fmla="*/ 11328 w 454863"/>
                  <a:gd name="connsiteY1" fmla="*/ 22677 h 22994"/>
                  <a:gd name="connsiteX2" fmla="*/ -177 w 454863"/>
                  <a:gd name="connsiteY2" fmla="*/ 11180 h 22994"/>
                  <a:gd name="connsiteX3" fmla="*/ -177 w 454863"/>
                  <a:gd name="connsiteY3" fmla="*/ 11180 h 22994"/>
                  <a:gd name="connsiteX4" fmla="*/ 11328 w 454863"/>
                  <a:gd name="connsiteY4" fmla="*/ -317 h 22994"/>
                  <a:gd name="connsiteX5" fmla="*/ 443180 w 454863"/>
                  <a:gd name="connsiteY5" fmla="*/ -317 h 22994"/>
                  <a:gd name="connsiteX6" fmla="*/ 454686 w 454863"/>
                  <a:gd name="connsiteY6" fmla="*/ 11180 h 22994"/>
                  <a:gd name="connsiteX7" fmla="*/ 454686 w 454863"/>
                  <a:gd name="connsiteY7" fmla="*/ 11180 h 22994"/>
                  <a:gd name="connsiteX8" fmla="*/ 443180 w 454863"/>
                  <a:gd name="connsiteY8" fmla="*/ 22677 h 2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863" h="22994">
                    <a:moveTo>
                      <a:pt x="443180" y="22677"/>
                    </a:moveTo>
                    <a:lnTo>
                      <a:pt x="11328" y="22677"/>
                    </a:lnTo>
                    <a:cubicBezTo>
                      <a:pt x="4971" y="22677"/>
                      <a:pt x="-177" y="17532"/>
                      <a:pt x="-177" y="11180"/>
                    </a:cubicBezTo>
                    <a:lnTo>
                      <a:pt x="-177" y="11180"/>
                    </a:lnTo>
                    <a:cubicBezTo>
                      <a:pt x="-177" y="4828"/>
                      <a:pt x="4971" y="-317"/>
                      <a:pt x="11328" y="-317"/>
                    </a:cubicBezTo>
                    <a:lnTo>
                      <a:pt x="443180" y="-317"/>
                    </a:lnTo>
                    <a:cubicBezTo>
                      <a:pt x="449537" y="-317"/>
                      <a:pt x="454686" y="4828"/>
                      <a:pt x="454686" y="11180"/>
                    </a:cubicBezTo>
                    <a:lnTo>
                      <a:pt x="454686" y="11180"/>
                    </a:lnTo>
                    <a:cubicBezTo>
                      <a:pt x="454686" y="17532"/>
                      <a:pt x="449537" y="22677"/>
                      <a:pt x="443180" y="22677"/>
                    </a:cubicBezTo>
                    <a:close/>
                  </a:path>
                </a:pathLst>
              </a:custGeom>
              <a:solidFill>
                <a:srgbClr val="893837"/>
              </a:solidFill>
              <a:ln w="2874" cap="flat">
                <a:noFill/>
                <a:prstDash val="solid"/>
                <a:miter/>
              </a:ln>
            </p:spPr>
            <p:txBody>
              <a:bodyPr rtlCol="0" anchor="ctr"/>
              <a:lstStyle/>
              <a:p>
                <a:endParaRPr lang="en-VN"/>
              </a:p>
            </p:txBody>
          </p:sp>
          <p:sp>
            <p:nvSpPr>
              <p:cNvPr id="79" name="Graphic 8">
                <a:extLst>
                  <a:ext uri="{FF2B5EF4-FFF2-40B4-BE49-F238E27FC236}">
                    <a16:creationId xmlns:a16="http://schemas.microsoft.com/office/drawing/2014/main" id="{D2A61001-D2E3-F441-98AD-0C3F8BAAE92E}"/>
                  </a:ext>
                </a:extLst>
              </p:cNvPr>
              <p:cNvSpPr/>
              <p:nvPr/>
            </p:nvSpPr>
            <p:spPr>
              <a:xfrm>
                <a:off x="5796659" y="3984049"/>
                <a:ext cx="192311" cy="44120"/>
              </a:xfrm>
              <a:custGeom>
                <a:avLst/>
                <a:gdLst>
                  <a:gd name="connsiteX0" fmla="*/ 170073 w 192311"/>
                  <a:gd name="connsiteY0" fmla="*/ 43803 h 44120"/>
                  <a:gd name="connsiteX1" fmla="*/ 21884 w 192311"/>
                  <a:gd name="connsiteY1" fmla="*/ 43803 h 44120"/>
                  <a:gd name="connsiteX2" fmla="*/ -177 w 192311"/>
                  <a:gd name="connsiteY2" fmla="*/ 21757 h 44120"/>
                  <a:gd name="connsiteX3" fmla="*/ -177 w 192311"/>
                  <a:gd name="connsiteY3" fmla="*/ 21757 h 44120"/>
                  <a:gd name="connsiteX4" fmla="*/ 21884 w 192311"/>
                  <a:gd name="connsiteY4" fmla="*/ -317 h 44120"/>
                  <a:gd name="connsiteX5" fmla="*/ 170073 w 192311"/>
                  <a:gd name="connsiteY5" fmla="*/ -317 h 44120"/>
                  <a:gd name="connsiteX6" fmla="*/ 192134 w 192311"/>
                  <a:gd name="connsiteY6" fmla="*/ 21757 h 44120"/>
                  <a:gd name="connsiteX7" fmla="*/ 192134 w 192311"/>
                  <a:gd name="connsiteY7" fmla="*/ 21757 h 44120"/>
                  <a:gd name="connsiteX8" fmla="*/ 170073 w 192311"/>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11" h="44120">
                    <a:moveTo>
                      <a:pt x="170073" y="43803"/>
                    </a:moveTo>
                    <a:lnTo>
                      <a:pt x="21884" y="43803"/>
                    </a:lnTo>
                    <a:cubicBezTo>
                      <a:pt x="9717" y="43771"/>
                      <a:pt x="-149" y="33918"/>
                      <a:pt x="-177" y="21757"/>
                    </a:cubicBezTo>
                    <a:lnTo>
                      <a:pt x="-177" y="21757"/>
                    </a:lnTo>
                    <a:cubicBezTo>
                      <a:pt x="-149" y="9585"/>
                      <a:pt x="9688" y="-285"/>
                      <a:pt x="21884" y="-317"/>
                    </a:cubicBezTo>
                    <a:lnTo>
                      <a:pt x="170073" y="-317"/>
                    </a:lnTo>
                    <a:cubicBezTo>
                      <a:pt x="182268" y="-285"/>
                      <a:pt x="192105" y="9585"/>
                      <a:pt x="192134" y="21757"/>
                    </a:cubicBezTo>
                    <a:lnTo>
                      <a:pt x="192134" y="21757"/>
                    </a:lnTo>
                    <a:cubicBezTo>
                      <a:pt x="192105" y="33918"/>
                      <a:pt x="182239" y="43771"/>
                      <a:pt x="170073" y="43803"/>
                    </a:cubicBezTo>
                    <a:close/>
                  </a:path>
                </a:pathLst>
              </a:custGeom>
              <a:solidFill>
                <a:srgbClr val="FFFFFF"/>
              </a:solidFill>
              <a:ln w="2874" cap="flat">
                <a:noFill/>
                <a:prstDash val="solid"/>
                <a:miter/>
              </a:ln>
            </p:spPr>
            <p:txBody>
              <a:bodyPr rtlCol="0" anchor="ctr"/>
              <a:lstStyle/>
              <a:p>
                <a:endParaRPr lang="en-VN"/>
              </a:p>
            </p:txBody>
          </p:sp>
          <p:sp>
            <p:nvSpPr>
              <p:cNvPr id="80" name="Graphic 8">
                <a:extLst>
                  <a:ext uri="{FF2B5EF4-FFF2-40B4-BE49-F238E27FC236}">
                    <a16:creationId xmlns:a16="http://schemas.microsoft.com/office/drawing/2014/main" id="{D2A61001-D2E3-F441-98AD-0C3F8BAAE92E}"/>
                  </a:ext>
                </a:extLst>
              </p:cNvPr>
              <p:cNvSpPr/>
              <p:nvPr/>
            </p:nvSpPr>
            <p:spPr>
              <a:xfrm>
                <a:off x="6203113" y="3984049"/>
                <a:ext cx="192340" cy="44120"/>
              </a:xfrm>
              <a:custGeom>
                <a:avLst/>
                <a:gdLst>
                  <a:gd name="connsiteX0" fmla="*/ 170101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913" y="43803"/>
                    </a:lnTo>
                    <a:cubicBezTo>
                      <a:pt x="9746" y="43771"/>
                      <a:pt x="-120" y="33924"/>
                      <a:pt x="-177" y="21757"/>
                    </a:cubicBezTo>
                    <a:lnTo>
                      <a:pt x="-177" y="21757"/>
                    </a:lnTo>
                    <a:cubicBezTo>
                      <a:pt x="-149" y="9579"/>
                      <a:pt x="9717" y="-285"/>
                      <a:pt x="21913" y="-317"/>
                    </a:cubicBezTo>
                    <a:lnTo>
                      <a:pt x="170101" y="-317"/>
                    </a:lnTo>
                    <a:cubicBezTo>
                      <a:pt x="182297" y="-285"/>
                      <a:pt x="192134" y="9585"/>
                      <a:pt x="192163" y="21757"/>
                    </a:cubicBezTo>
                    <a:lnTo>
                      <a:pt x="192163" y="21757"/>
                    </a:lnTo>
                    <a:cubicBezTo>
                      <a:pt x="192134" y="33918"/>
                      <a:pt x="182269" y="43771"/>
                      <a:pt x="170101" y="43803"/>
                    </a:cubicBezTo>
                    <a:close/>
                  </a:path>
                </a:pathLst>
              </a:custGeom>
              <a:solidFill>
                <a:srgbClr val="FFFFFF"/>
              </a:solidFill>
              <a:ln w="2874" cap="flat">
                <a:noFill/>
                <a:prstDash val="solid"/>
                <a:miter/>
              </a:ln>
            </p:spPr>
            <p:txBody>
              <a:bodyPr rtlCol="0" anchor="ctr"/>
              <a:lstStyle/>
              <a:p>
                <a:endParaRPr lang="en-VN"/>
              </a:p>
            </p:txBody>
          </p:sp>
          <p:sp>
            <p:nvSpPr>
              <p:cNvPr id="81" name="Graphic 8">
                <a:extLst>
                  <a:ext uri="{FF2B5EF4-FFF2-40B4-BE49-F238E27FC236}">
                    <a16:creationId xmlns:a16="http://schemas.microsoft.com/office/drawing/2014/main" id="{D2A61001-D2E3-F441-98AD-0C3F8BAAE92E}"/>
                  </a:ext>
                </a:extLst>
              </p:cNvPr>
              <p:cNvSpPr/>
              <p:nvPr/>
            </p:nvSpPr>
            <p:spPr>
              <a:xfrm>
                <a:off x="6609740" y="3984049"/>
                <a:ext cx="192340" cy="44120"/>
              </a:xfrm>
              <a:custGeom>
                <a:avLst/>
                <a:gdLst>
                  <a:gd name="connsiteX0" fmla="*/ 170101 w 192340"/>
                  <a:gd name="connsiteY0" fmla="*/ 43803 h 44120"/>
                  <a:gd name="connsiteX1" fmla="*/ 21884 w 192340"/>
                  <a:gd name="connsiteY1" fmla="*/ 43803 h 44120"/>
                  <a:gd name="connsiteX2" fmla="*/ -177 w 192340"/>
                  <a:gd name="connsiteY2" fmla="*/ 21757 h 44120"/>
                  <a:gd name="connsiteX3" fmla="*/ -177 w 192340"/>
                  <a:gd name="connsiteY3" fmla="*/ 21757 h 44120"/>
                  <a:gd name="connsiteX4" fmla="*/ 21884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884" y="43803"/>
                    </a:lnTo>
                    <a:cubicBezTo>
                      <a:pt x="9717" y="43757"/>
                      <a:pt x="-120" y="33913"/>
                      <a:pt x="-177" y="21757"/>
                    </a:cubicBezTo>
                    <a:lnTo>
                      <a:pt x="-177" y="21757"/>
                    </a:lnTo>
                    <a:cubicBezTo>
                      <a:pt x="-149" y="9590"/>
                      <a:pt x="9717" y="-268"/>
                      <a:pt x="21884" y="-317"/>
                    </a:cubicBezTo>
                    <a:lnTo>
                      <a:pt x="170101" y="-317"/>
                    </a:lnTo>
                    <a:cubicBezTo>
                      <a:pt x="182297" y="-285"/>
                      <a:pt x="192134" y="9585"/>
                      <a:pt x="192163" y="21757"/>
                    </a:cubicBezTo>
                    <a:lnTo>
                      <a:pt x="192163" y="21757"/>
                    </a:lnTo>
                    <a:cubicBezTo>
                      <a:pt x="192134" y="33918"/>
                      <a:pt x="182269" y="43771"/>
                      <a:pt x="170101" y="43803"/>
                    </a:cubicBezTo>
                    <a:close/>
                  </a:path>
                </a:pathLst>
              </a:custGeom>
              <a:solidFill>
                <a:srgbClr val="FFFFFF"/>
              </a:solidFill>
              <a:ln w="2874" cap="flat">
                <a:noFill/>
                <a:prstDash val="solid"/>
                <a:miter/>
              </a:ln>
            </p:spPr>
            <p:txBody>
              <a:bodyPr rtlCol="0" anchor="ctr"/>
              <a:lstStyle/>
              <a:p>
                <a:endParaRPr lang="en-VN"/>
              </a:p>
            </p:txBody>
          </p:sp>
          <p:sp>
            <p:nvSpPr>
              <p:cNvPr id="82" name="Graphic 8">
                <a:extLst>
                  <a:ext uri="{FF2B5EF4-FFF2-40B4-BE49-F238E27FC236}">
                    <a16:creationId xmlns:a16="http://schemas.microsoft.com/office/drawing/2014/main" id="{D2A61001-D2E3-F441-98AD-0C3F8BAAE92E}"/>
                  </a:ext>
                </a:extLst>
              </p:cNvPr>
              <p:cNvSpPr/>
              <p:nvPr/>
            </p:nvSpPr>
            <p:spPr>
              <a:xfrm>
                <a:off x="7016367" y="3984049"/>
                <a:ext cx="192340" cy="44120"/>
              </a:xfrm>
              <a:custGeom>
                <a:avLst/>
                <a:gdLst>
                  <a:gd name="connsiteX0" fmla="*/ 170073 w 192340"/>
                  <a:gd name="connsiteY0" fmla="*/ 43803 h 44120"/>
                  <a:gd name="connsiteX1" fmla="*/ 21884 w 192340"/>
                  <a:gd name="connsiteY1" fmla="*/ 43803 h 44120"/>
                  <a:gd name="connsiteX2" fmla="*/ -177 w 192340"/>
                  <a:gd name="connsiteY2" fmla="*/ 21757 h 44120"/>
                  <a:gd name="connsiteX3" fmla="*/ -177 w 192340"/>
                  <a:gd name="connsiteY3" fmla="*/ 21757 h 44120"/>
                  <a:gd name="connsiteX4" fmla="*/ 21884 w 192340"/>
                  <a:gd name="connsiteY4" fmla="*/ -317 h 44120"/>
                  <a:gd name="connsiteX5" fmla="*/ 170073 w 192340"/>
                  <a:gd name="connsiteY5" fmla="*/ -317 h 44120"/>
                  <a:gd name="connsiteX6" fmla="*/ 192163 w 192340"/>
                  <a:gd name="connsiteY6" fmla="*/ 21757 h 44120"/>
                  <a:gd name="connsiteX7" fmla="*/ 192163 w 192340"/>
                  <a:gd name="connsiteY7" fmla="*/ 21757 h 44120"/>
                  <a:gd name="connsiteX8" fmla="*/ 170073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073" y="43803"/>
                    </a:moveTo>
                    <a:lnTo>
                      <a:pt x="21884" y="43803"/>
                    </a:lnTo>
                    <a:cubicBezTo>
                      <a:pt x="9717" y="43771"/>
                      <a:pt x="-149" y="33918"/>
                      <a:pt x="-177" y="21757"/>
                    </a:cubicBezTo>
                    <a:lnTo>
                      <a:pt x="-177" y="21757"/>
                    </a:lnTo>
                    <a:cubicBezTo>
                      <a:pt x="-149" y="9585"/>
                      <a:pt x="9689" y="-285"/>
                      <a:pt x="21884" y="-317"/>
                    </a:cubicBezTo>
                    <a:lnTo>
                      <a:pt x="170073" y="-317"/>
                    </a:lnTo>
                    <a:cubicBezTo>
                      <a:pt x="182269" y="-285"/>
                      <a:pt x="192134" y="9579"/>
                      <a:pt x="192163" y="21757"/>
                    </a:cubicBezTo>
                    <a:lnTo>
                      <a:pt x="192163" y="21757"/>
                    </a:lnTo>
                    <a:cubicBezTo>
                      <a:pt x="192105" y="33924"/>
                      <a:pt x="182240" y="43771"/>
                      <a:pt x="170073" y="43803"/>
                    </a:cubicBezTo>
                    <a:close/>
                  </a:path>
                </a:pathLst>
              </a:custGeom>
              <a:solidFill>
                <a:srgbClr val="FFFFFF"/>
              </a:solidFill>
              <a:ln w="2874" cap="flat">
                <a:noFill/>
                <a:prstDash val="solid"/>
                <a:miter/>
              </a:ln>
            </p:spPr>
            <p:txBody>
              <a:bodyPr rtlCol="0" anchor="ctr"/>
              <a:lstStyle/>
              <a:p>
                <a:endParaRPr lang="en-VN"/>
              </a:p>
            </p:txBody>
          </p:sp>
          <p:sp>
            <p:nvSpPr>
              <p:cNvPr id="83" name="Graphic 8">
                <a:extLst>
                  <a:ext uri="{FF2B5EF4-FFF2-40B4-BE49-F238E27FC236}">
                    <a16:creationId xmlns:a16="http://schemas.microsoft.com/office/drawing/2014/main" id="{D2A61001-D2E3-F441-98AD-0C3F8BAAE92E}"/>
                  </a:ext>
                </a:extLst>
              </p:cNvPr>
              <p:cNvSpPr/>
              <p:nvPr/>
            </p:nvSpPr>
            <p:spPr>
              <a:xfrm>
                <a:off x="7422994" y="3984049"/>
                <a:ext cx="192311" cy="44120"/>
              </a:xfrm>
              <a:custGeom>
                <a:avLst/>
                <a:gdLst>
                  <a:gd name="connsiteX0" fmla="*/ 170073 w 192311"/>
                  <a:gd name="connsiteY0" fmla="*/ 43803 h 44120"/>
                  <a:gd name="connsiteX1" fmla="*/ 21884 w 192311"/>
                  <a:gd name="connsiteY1" fmla="*/ 43803 h 44120"/>
                  <a:gd name="connsiteX2" fmla="*/ -177 w 192311"/>
                  <a:gd name="connsiteY2" fmla="*/ 21757 h 44120"/>
                  <a:gd name="connsiteX3" fmla="*/ -177 w 192311"/>
                  <a:gd name="connsiteY3" fmla="*/ 21757 h 44120"/>
                  <a:gd name="connsiteX4" fmla="*/ 21884 w 192311"/>
                  <a:gd name="connsiteY4" fmla="*/ -317 h 44120"/>
                  <a:gd name="connsiteX5" fmla="*/ 170073 w 192311"/>
                  <a:gd name="connsiteY5" fmla="*/ -317 h 44120"/>
                  <a:gd name="connsiteX6" fmla="*/ 192134 w 192311"/>
                  <a:gd name="connsiteY6" fmla="*/ 21757 h 44120"/>
                  <a:gd name="connsiteX7" fmla="*/ 192134 w 192311"/>
                  <a:gd name="connsiteY7" fmla="*/ 21757 h 44120"/>
                  <a:gd name="connsiteX8" fmla="*/ 170073 w 192311"/>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11" h="44120">
                    <a:moveTo>
                      <a:pt x="170073" y="43803"/>
                    </a:moveTo>
                    <a:lnTo>
                      <a:pt x="21884" y="43803"/>
                    </a:lnTo>
                    <a:cubicBezTo>
                      <a:pt x="9717" y="43771"/>
                      <a:pt x="-149" y="33918"/>
                      <a:pt x="-177" y="21757"/>
                    </a:cubicBezTo>
                    <a:lnTo>
                      <a:pt x="-177" y="21757"/>
                    </a:lnTo>
                    <a:cubicBezTo>
                      <a:pt x="-149" y="9585"/>
                      <a:pt x="9689" y="-285"/>
                      <a:pt x="21884" y="-317"/>
                    </a:cubicBezTo>
                    <a:lnTo>
                      <a:pt x="170073" y="-317"/>
                    </a:lnTo>
                    <a:cubicBezTo>
                      <a:pt x="182269" y="-285"/>
                      <a:pt x="192105" y="9585"/>
                      <a:pt x="192134" y="21757"/>
                    </a:cubicBezTo>
                    <a:lnTo>
                      <a:pt x="192134" y="21757"/>
                    </a:lnTo>
                    <a:cubicBezTo>
                      <a:pt x="192105" y="33918"/>
                      <a:pt x="182240" y="43771"/>
                      <a:pt x="170073" y="43803"/>
                    </a:cubicBezTo>
                    <a:close/>
                  </a:path>
                </a:pathLst>
              </a:custGeom>
              <a:solidFill>
                <a:srgbClr val="FFFFFF"/>
              </a:solidFill>
              <a:ln w="2874" cap="flat">
                <a:noFill/>
                <a:prstDash val="solid"/>
                <a:miter/>
              </a:ln>
            </p:spPr>
            <p:txBody>
              <a:bodyPr rtlCol="0" anchor="ctr"/>
              <a:lstStyle/>
              <a:p>
                <a:endParaRPr lang="en-VN"/>
              </a:p>
            </p:txBody>
          </p:sp>
          <p:sp>
            <p:nvSpPr>
              <p:cNvPr id="84" name="Graphic 8">
                <a:extLst>
                  <a:ext uri="{FF2B5EF4-FFF2-40B4-BE49-F238E27FC236}">
                    <a16:creationId xmlns:a16="http://schemas.microsoft.com/office/drawing/2014/main" id="{D2A61001-D2E3-F441-98AD-0C3F8BAAE92E}"/>
                  </a:ext>
                </a:extLst>
              </p:cNvPr>
              <p:cNvSpPr/>
              <p:nvPr/>
            </p:nvSpPr>
            <p:spPr>
              <a:xfrm>
                <a:off x="7829592" y="3984049"/>
                <a:ext cx="192340" cy="44120"/>
              </a:xfrm>
              <a:custGeom>
                <a:avLst/>
                <a:gdLst>
                  <a:gd name="connsiteX0" fmla="*/ 170102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2 w 192340"/>
                  <a:gd name="connsiteY5" fmla="*/ -317 h 44120"/>
                  <a:gd name="connsiteX6" fmla="*/ 192163 w 192340"/>
                  <a:gd name="connsiteY6" fmla="*/ 21757 h 44120"/>
                  <a:gd name="connsiteX7" fmla="*/ 192163 w 192340"/>
                  <a:gd name="connsiteY7" fmla="*/ 21757 h 44120"/>
                  <a:gd name="connsiteX8" fmla="*/ 170102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2" y="43803"/>
                    </a:moveTo>
                    <a:lnTo>
                      <a:pt x="21913" y="43803"/>
                    </a:lnTo>
                    <a:cubicBezTo>
                      <a:pt x="9746" y="43771"/>
                      <a:pt x="-120" y="33924"/>
                      <a:pt x="-177" y="21757"/>
                    </a:cubicBezTo>
                    <a:lnTo>
                      <a:pt x="-177" y="21757"/>
                    </a:lnTo>
                    <a:cubicBezTo>
                      <a:pt x="-149" y="9579"/>
                      <a:pt x="9717" y="-285"/>
                      <a:pt x="21913" y="-317"/>
                    </a:cubicBezTo>
                    <a:lnTo>
                      <a:pt x="170102" y="-317"/>
                    </a:lnTo>
                    <a:cubicBezTo>
                      <a:pt x="182297" y="-285"/>
                      <a:pt x="192134" y="9585"/>
                      <a:pt x="192163" y="21757"/>
                    </a:cubicBezTo>
                    <a:lnTo>
                      <a:pt x="192163" y="21757"/>
                    </a:lnTo>
                    <a:cubicBezTo>
                      <a:pt x="192134" y="33918"/>
                      <a:pt x="182269" y="43771"/>
                      <a:pt x="170102" y="43803"/>
                    </a:cubicBezTo>
                    <a:close/>
                  </a:path>
                </a:pathLst>
              </a:custGeom>
              <a:solidFill>
                <a:srgbClr val="FFFFFF"/>
              </a:solidFill>
              <a:ln w="2874" cap="flat">
                <a:noFill/>
                <a:prstDash val="solid"/>
                <a:miter/>
              </a:ln>
            </p:spPr>
            <p:txBody>
              <a:bodyPr rtlCol="0" anchor="ctr"/>
              <a:lstStyle/>
              <a:p>
                <a:endParaRPr lang="en-VN"/>
              </a:p>
            </p:txBody>
          </p:sp>
          <p:sp>
            <p:nvSpPr>
              <p:cNvPr id="85" name="Graphic 8">
                <a:extLst>
                  <a:ext uri="{FF2B5EF4-FFF2-40B4-BE49-F238E27FC236}">
                    <a16:creationId xmlns:a16="http://schemas.microsoft.com/office/drawing/2014/main" id="{D2A61001-D2E3-F441-98AD-0C3F8BAAE92E}"/>
                  </a:ext>
                </a:extLst>
              </p:cNvPr>
              <p:cNvSpPr/>
              <p:nvPr/>
            </p:nvSpPr>
            <p:spPr>
              <a:xfrm>
                <a:off x="8236219" y="3984049"/>
                <a:ext cx="192340" cy="44120"/>
              </a:xfrm>
              <a:custGeom>
                <a:avLst/>
                <a:gdLst>
                  <a:gd name="connsiteX0" fmla="*/ 170101 w 192340"/>
                  <a:gd name="connsiteY0" fmla="*/ 43803 h 44120"/>
                  <a:gd name="connsiteX1" fmla="*/ 21913 w 192340"/>
                  <a:gd name="connsiteY1" fmla="*/ 43803 h 44120"/>
                  <a:gd name="connsiteX2" fmla="*/ -177 w 192340"/>
                  <a:gd name="connsiteY2" fmla="*/ 21757 h 44120"/>
                  <a:gd name="connsiteX3" fmla="*/ -177 w 192340"/>
                  <a:gd name="connsiteY3" fmla="*/ 21757 h 44120"/>
                  <a:gd name="connsiteX4" fmla="*/ 21913 w 192340"/>
                  <a:gd name="connsiteY4" fmla="*/ -317 h 44120"/>
                  <a:gd name="connsiteX5" fmla="*/ 170101 w 192340"/>
                  <a:gd name="connsiteY5" fmla="*/ -317 h 44120"/>
                  <a:gd name="connsiteX6" fmla="*/ 192163 w 192340"/>
                  <a:gd name="connsiteY6" fmla="*/ 21757 h 44120"/>
                  <a:gd name="connsiteX7" fmla="*/ 192163 w 192340"/>
                  <a:gd name="connsiteY7" fmla="*/ 21757 h 44120"/>
                  <a:gd name="connsiteX8" fmla="*/ 170101 w 192340"/>
                  <a:gd name="connsiteY8" fmla="*/ 43803 h 44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2340" h="44120">
                    <a:moveTo>
                      <a:pt x="170101" y="43803"/>
                    </a:moveTo>
                    <a:lnTo>
                      <a:pt x="21913" y="43803"/>
                    </a:lnTo>
                    <a:cubicBezTo>
                      <a:pt x="9746" y="43771"/>
                      <a:pt x="-120" y="33924"/>
                      <a:pt x="-177" y="21757"/>
                    </a:cubicBezTo>
                    <a:lnTo>
                      <a:pt x="-177" y="21757"/>
                    </a:lnTo>
                    <a:cubicBezTo>
                      <a:pt x="-149" y="9579"/>
                      <a:pt x="9717" y="-285"/>
                      <a:pt x="21913" y="-317"/>
                    </a:cubicBezTo>
                    <a:lnTo>
                      <a:pt x="170101" y="-317"/>
                    </a:lnTo>
                    <a:cubicBezTo>
                      <a:pt x="182297" y="-285"/>
                      <a:pt x="192134" y="9585"/>
                      <a:pt x="192163" y="21757"/>
                    </a:cubicBezTo>
                    <a:lnTo>
                      <a:pt x="192163" y="21757"/>
                    </a:lnTo>
                    <a:cubicBezTo>
                      <a:pt x="192134" y="33918"/>
                      <a:pt x="182268" y="43771"/>
                      <a:pt x="170101" y="43803"/>
                    </a:cubicBezTo>
                    <a:close/>
                  </a:path>
                </a:pathLst>
              </a:custGeom>
              <a:solidFill>
                <a:srgbClr val="FFFFFF"/>
              </a:solidFill>
              <a:ln w="2874" cap="flat">
                <a:noFill/>
                <a:prstDash val="solid"/>
                <a:miter/>
              </a:ln>
            </p:spPr>
            <p:txBody>
              <a:bodyPr rtlCol="0" anchor="ctr"/>
              <a:lstStyle/>
              <a:p>
                <a:endParaRPr lang="en-VN"/>
              </a:p>
            </p:txBody>
          </p:sp>
        </p:grpSp>
        <p:sp>
          <p:nvSpPr>
            <p:cNvPr id="86" name="Graphic 8">
              <a:extLst>
                <a:ext uri="{FF2B5EF4-FFF2-40B4-BE49-F238E27FC236}">
                  <a16:creationId xmlns:a16="http://schemas.microsoft.com/office/drawing/2014/main" id="{D2A61001-D2E3-F441-98AD-0C3F8BAAE92E}"/>
                </a:ext>
              </a:extLst>
            </p:cNvPr>
            <p:cNvSpPr/>
            <p:nvPr/>
          </p:nvSpPr>
          <p:spPr>
            <a:xfrm>
              <a:off x="7389156" y="4332042"/>
              <a:ext cx="414181" cy="288026"/>
            </a:xfrm>
            <a:custGeom>
              <a:avLst/>
              <a:gdLst>
                <a:gd name="connsiteX0" fmla="*/ 79912 w 414181"/>
                <a:gd name="connsiteY0" fmla="*/ 287710 h 288026"/>
                <a:gd name="connsiteX1" fmla="*/ 10391 w 414181"/>
                <a:gd name="connsiteY1" fmla="*/ 257185 h 288026"/>
                <a:gd name="connsiteX2" fmla="*/ 67515 w 414181"/>
                <a:gd name="connsiteY2" fmla="*/ 96226 h 288026"/>
                <a:gd name="connsiteX3" fmla="*/ 167496 w 414181"/>
                <a:gd name="connsiteY3" fmla="*/ 6606 h 288026"/>
                <a:gd name="connsiteX4" fmla="*/ 174169 w 414181"/>
                <a:gd name="connsiteY4" fmla="*/ 7554 h 288026"/>
                <a:gd name="connsiteX5" fmla="*/ 173249 w 414181"/>
                <a:gd name="connsiteY5" fmla="*/ 14223 h 288026"/>
                <a:gd name="connsiteX6" fmla="*/ 18473 w 414181"/>
                <a:gd name="connsiteY6" fmla="*/ 252040 h 288026"/>
                <a:gd name="connsiteX7" fmla="*/ 99672 w 414181"/>
                <a:gd name="connsiteY7" fmla="*/ 277046 h 288026"/>
                <a:gd name="connsiteX8" fmla="*/ 278005 w 414181"/>
                <a:gd name="connsiteY8" fmla="*/ 203378 h 288026"/>
                <a:gd name="connsiteX9" fmla="*/ 399185 w 414181"/>
                <a:gd name="connsiteY9" fmla="*/ 74697 h 288026"/>
                <a:gd name="connsiteX10" fmla="*/ 390556 w 414181"/>
                <a:gd name="connsiteY10" fmla="*/ 19253 h 288026"/>
                <a:gd name="connsiteX11" fmla="*/ 281255 w 414181"/>
                <a:gd name="connsiteY11" fmla="*/ 19253 h 288026"/>
                <a:gd name="connsiteX12" fmla="*/ 158436 w 414181"/>
                <a:gd name="connsiteY12" fmla="*/ 79928 h 288026"/>
                <a:gd name="connsiteX13" fmla="*/ 151791 w 414181"/>
                <a:gd name="connsiteY13" fmla="*/ 78922 h 288026"/>
                <a:gd name="connsiteX14" fmla="*/ 152309 w 414181"/>
                <a:gd name="connsiteY14" fmla="*/ 72714 h 288026"/>
                <a:gd name="connsiteX15" fmla="*/ 278868 w 414181"/>
                <a:gd name="connsiteY15" fmla="*/ 10141 h 288026"/>
                <a:gd name="connsiteX16" fmla="*/ 395934 w 414181"/>
                <a:gd name="connsiteY16" fmla="*/ 11492 h 288026"/>
                <a:gd name="connsiteX17" fmla="*/ 408101 w 414181"/>
                <a:gd name="connsiteY17" fmla="*/ 77916 h 288026"/>
                <a:gd name="connsiteX18" fmla="*/ 283240 w 414181"/>
                <a:gd name="connsiteY18" fmla="*/ 211283 h 288026"/>
                <a:gd name="connsiteX19" fmla="*/ 100650 w 414181"/>
                <a:gd name="connsiteY19" fmla="*/ 286445 h 288026"/>
                <a:gd name="connsiteX20" fmla="*/ 79912 w 414181"/>
                <a:gd name="connsiteY20" fmla="*/ 287710 h 28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14181" h="288026">
                  <a:moveTo>
                    <a:pt x="79912" y="287710"/>
                  </a:moveTo>
                  <a:cubicBezTo>
                    <a:pt x="47208" y="287710"/>
                    <a:pt x="23363" y="277333"/>
                    <a:pt x="10391" y="257185"/>
                  </a:cubicBezTo>
                  <a:cubicBezTo>
                    <a:pt x="-14518" y="218555"/>
                    <a:pt x="4638" y="164403"/>
                    <a:pt x="67515" y="96226"/>
                  </a:cubicBezTo>
                  <a:cubicBezTo>
                    <a:pt x="98263" y="63602"/>
                    <a:pt x="131714" y="33624"/>
                    <a:pt x="167496" y="6606"/>
                  </a:cubicBezTo>
                  <a:cubicBezTo>
                    <a:pt x="169596" y="5025"/>
                    <a:pt x="172587" y="5427"/>
                    <a:pt x="174169" y="7554"/>
                  </a:cubicBezTo>
                  <a:cubicBezTo>
                    <a:pt x="175780" y="9652"/>
                    <a:pt x="175348" y="12642"/>
                    <a:pt x="173249" y="14223"/>
                  </a:cubicBezTo>
                  <a:cubicBezTo>
                    <a:pt x="171149" y="15775"/>
                    <a:pt x="-35343" y="168542"/>
                    <a:pt x="18473" y="252040"/>
                  </a:cubicBezTo>
                  <a:cubicBezTo>
                    <a:pt x="35530" y="278483"/>
                    <a:pt x="72030" y="280236"/>
                    <a:pt x="99672" y="277046"/>
                  </a:cubicBezTo>
                  <a:cubicBezTo>
                    <a:pt x="150842" y="271125"/>
                    <a:pt x="217602" y="243589"/>
                    <a:pt x="278005" y="203378"/>
                  </a:cubicBezTo>
                  <a:cubicBezTo>
                    <a:pt x="340709" y="161759"/>
                    <a:pt x="384889" y="114880"/>
                    <a:pt x="399185" y="74697"/>
                  </a:cubicBezTo>
                  <a:cubicBezTo>
                    <a:pt x="408590" y="48369"/>
                    <a:pt x="405685" y="29715"/>
                    <a:pt x="390556" y="19253"/>
                  </a:cubicBezTo>
                  <a:cubicBezTo>
                    <a:pt x="371025" y="5743"/>
                    <a:pt x="330153" y="5715"/>
                    <a:pt x="281255" y="19253"/>
                  </a:cubicBezTo>
                  <a:cubicBezTo>
                    <a:pt x="234486" y="32158"/>
                    <a:pt x="187429" y="55411"/>
                    <a:pt x="158436" y="79928"/>
                  </a:cubicBezTo>
                  <a:cubicBezTo>
                    <a:pt x="156336" y="81481"/>
                    <a:pt x="153344" y="81021"/>
                    <a:pt x="151791" y="78922"/>
                  </a:cubicBezTo>
                  <a:cubicBezTo>
                    <a:pt x="150410" y="77025"/>
                    <a:pt x="150612" y="74352"/>
                    <a:pt x="152309" y="72714"/>
                  </a:cubicBezTo>
                  <a:cubicBezTo>
                    <a:pt x="182280" y="47363"/>
                    <a:pt x="230718" y="23391"/>
                    <a:pt x="278868" y="10141"/>
                  </a:cubicBezTo>
                  <a:cubicBezTo>
                    <a:pt x="331131" y="-4230"/>
                    <a:pt x="373787" y="-3799"/>
                    <a:pt x="395934" y="11492"/>
                  </a:cubicBezTo>
                  <a:cubicBezTo>
                    <a:pt x="409050" y="20575"/>
                    <a:pt x="421821" y="39459"/>
                    <a:pt x="408101" y="77916"/>
                  </a:cubicBezTo>
                  <a:cubicBezTo>
                    <a:pt x="393115" y="119967"/>
                    <a:pt x="347698" y="168571"/>
                    <a:pt x="283240" y="211283"/>
                  </a:cubicBezTo>
                  <a:cubicBezTo>
                    <a:pt x="221485" y="252270"/>
                    <a:pt x="153230" y="280265"/>
                    <a:pt x="100650" y="286445"/>
                  </a:cubicBezTo>
                  <a:cubicBezTo>
                    <a:pt x="93776" y="287250"/>
                    <a:pt x="86844" y="287681"/>
                    <a:pt x="79912" y="287710"/>
                  </a:cubicBezTo>
                  <a:close/>
                </a:path>
              </a:pathLst>
            </a:custGeom>
            <a:solidFill>
              <a:srgbClr val="C65447"/>
            </a:solidFill>
            <a:ln w="2874" cap="flat">
              <a:noFill/>
              <a:prstDash val="solid"/>
              <a:miter/>
            </a:ln>
          </p:spPr>
          <p:txBody>
            <a:bodyPr rtlCol="0" anchor="ctr"/>
            <a:lstStyle/>
            <a:p>
              <a:endParaRPr lang="en-VN"/>
            </a:p>
          </p:txBody>
        </p:sp>
      </p:grpSp>
      <p:grpSp>
        <p:nvGrpSpPr>
          <p:cNvPr id="118" name="Boy">
            <a:extLst>
              <a:ext uri="{FF2B5EF4-FFF2-40B4-BE49-F238E27FC236}">
                <a16:creationId xmlns:a16="http://schemas.microsoft.com/office/drawing/2014/main" id="{87571245-6549-5A4D-85E0-9E8B9A995DFE}"/>
              </a:ext>
            </a:extLst>
          </p:cNvPr>
          <p:cNvGrpSpPr/>
          <p:nvPr/>
        </p:nvGrpSpPr>
        <p:grpSpPr>
          <a:xfrm>
            <a:off x="897482" y="3825094"/>
            <a:ext cx="1491507" cy="2520313"/>
            <a:chOff x="7937340" y="3825094"/>
            <a:chExt cx="1491507" cy="2520313"/>
          </a:xfrm>
        </p:grpSpPr>
        <p:sp>
          <p:nvSpPr>
            <p:cNvPr id="87" name="Graphic 8">
              <a:extLst>
                <a:ext uri="{FF2B5EF4-FFF2-40B4-BE49-F238E27FC236}">
                  <a16:creationId xmlns:a16="http://schemas.microsoft.com/office/drawing/2014/main" id="{D2A61001-D2E3-F441-98AD-0C3F8BAAE92E}"/>
                </a:ext>
              </a:extLst>
            </p:cNvPr>
            <p:cNvSpPr/>
            <p:nvPr/>
          </p:nvSpPr>
          <p:spPr>
            <a:xfrm>
              <a:off x="8202214" y="4225035"/>
              <a:ext cx="122682" cy="147040"/>
            </a:xfrm>
            <a:custGeom>
              <a:avLst/>
              <a:gdLst>
                <a:gd name="connsiteX0" fmla="*/ 122505 w 122682"/>
                <a:gd name="connsiteY0" fmla="*/ 126201 h 147040"/>
                <a:gd name="connsiteX1" fmla="*/ 105679 w 122682"/>
                <a:gd name="connsiteY1" fmla="*/ 94584 h 147040"/>
                <a:gd name="connsiteX2" fmla="*/ 43176 w 122682"/>
                <a:gd name="connsiteY2" fmla="*/ 2320 h 147040"/>
                <a:gd name="connsiteX3" fmla="*/ 2648 w 122682"/>
                <a:gd name="connsiteY3" fmla="*/ 12869 h 147040"/>
                <a:gd name="connsiteX4" fmla="*/ 26206 w 122682"/>
                <a:gd name="connsiteY4" fmla="*/ 62076 h 147040"/>
                <a:gd name="connsiteX5" fmla="*/ 61901 w 122682"/>
                <a:gd name="connsiteY5" fmla="*/ 125684 h 147040"/>
                <a:gd name="connsiteX6" fmla="*/ 80079 w 122682"/>
                <a:gd name="connsiteY6" fmla="*/ 146724 h 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2" h="147040">
                  <a:moveTo>
                    <a:pt x="122505" y="126201"/>
                  </a:moveTo>
                  <a:lnTo>
                    <a:pt x="105679" y="94584"/>
                  </a:lnTo>
                  <a:cubicBezTo>
                    <a:pt x="105679" y="94584"/>
                    <a:pt x="114020" y="38047"/>
                    <a:pt x="43176" y="2320"/>
                  </a:cubicBezTo>
                  <a:cubicBezTo>
                    <a:pt x="43176" y="2320"/>
                    <a:pt x="17289" y="-8228"/>
                    <a:pt x="2648" y="12869"/>
                  </a:cubicBezTo>
                  <a:cubicBezTo>
                    <a:pt x="-10813" y="32328"/>
                    <a:pt x="28305" y="28821"/>
                    <a:pt x="26206" y="62076"/>
                  </a:cubicBezTo>
                  <a:cubicBezTo>
                    <a:pt x="24106" y="95332"/>
                    <a:pt x="39897" y="114848"/>
                    <a:pt x="61901" y="125684"/>
                  </a:cubicBezTo>
                  <a:lnTo>
                    <a:pt x="80079" y="146724"/>
                  </a:lnTo>
                  <a:close/>
                </a:path>
              </a:pathLst>
            </a:custGeom>
            <a:solidFill>
              <a:srgbClr val="FFB27D"/>
            </a:solidFill>
            <a:ln w="2874" cap="flat">
              <a:noFill/>
              <a:prstDash val="solid"/>
              <a:miter/>
            </a:ln>
          </p:spPr>
          <p:txBody>
            <a:bodyPr rtlCol="0" anchor="ctr"/>
            <a:lstStyle/>
            <a:p>
              <a:endParaRPr lang="en-VN"/>
            </a:p>
          </p:txBody>
        </p:sp>
        <p:grpSp>
          <p:nvGrpSpPr>
            <p:cNvPr id="117" name="Group 116">
              <a:extLst>
                <a:ext uri="{FF2B5EF4-FFF2-40B4-BE49-F238E27FC236}">
                  <a16:creationId xmlns:a16="http://schemas.microsoft.com/office/drawing/2014/main" id="{2057F8B8-30A0-4C47-B9A8-E088F2068245}"/>
                </a:ext>
              </a:extLst>
            </p:cNvPr>
            <p:cNvGrpSpPr/>
            <p:nvPr/>
          </p:nvGrpSpPr>
          <p:grpSpPr>
            <a:xfrm>
              <a:off x="7937340" y="3825094"/>
              <a:ext cx="1491507" cy="2520313"/>
              <a:chOff x="7937340" y="3825094"/>
              <a:chExt cx="1491507" cy="2520313"/>
            </a:xfrm>
          </p:grpSpPr>
          <p:sp>
            <p:nvSpPr>
              <p:cNvPr id="88" name="Graphic 8">
                <a:extLst>
                  <a:ext uri="{FF2B5EF4-FFF2-40B4-BE49-F238E27FC236}">
                    <a16:creationId xmlns:a16="http://schemas.microsoft.com/office/drawing/2014/main" id="{D2A61001-D2E3-F441-98AD-0C3F8BAAE92E}"/>
                  </a:ext>
                </a:extLst>
              </p:cNvPr>
              <p:cNvSpPr/>
              <p:nvPr/>
            </p:nvSpPr>
            <p:spPr>
              <a:xfrm>
                <a:off x="8256814" y="4264759"/>
                <a:ext cx="737750" cy="408867"/>
              </a:xfrm>
              <a:custGeom>
                <a:avLst/>
                <a:gdLst>
                  <a:gd name="connsiteX0" fmla="*/ 737573 w 737750"/>
                  <a:gd name="connsiteY0" fmla="*/ 10655 h 408867"/>
                  <a:gd name="connsiteX1" fmla="*/ 341847 w 737750"/>
                  <a:gd name="connsiteY1" fmla="*/ 406643 h 408867"/>
                  <a:gd name="connsiteX2" fmla="*/ -177 w 737750"/>
                  <a:gd name="connsiteY2" fmla="*/ 93175 h 408867"/>
                  <a:gd name="connsiteX3" fmla="*/ 60484 w 737750"/>
                  <a:gd name="connsiteY3" fmla="*/ 68744 h 408867"/>
                  <a:gd name="connsiteX4" fmla="*/ 320821 w 737750"/>
                  <a:gd name="connsiteY4" fmla="*/ 238326 h 408867"/>
                  <a:gd name="connsiteX5" fmla="*/ 594073 w 737750"/>
                  <a:gd name="connsiteY5" fmla="*/ 15799 h 408867"/>
                  <a:gd name="connsiteX6" fmla="*/ 737573 w 737750"/>
                  <a:gd name="connsiteY6" fmla="*/ 10655 h 40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750" h="408867">
                    <a:moveTo>
                      <a:pt x="737573" y="10655"/>
                    </a:moveTo>
                    <a:cubicBezTo>
                      <a:pt x="737573" y="10655"/>
                      <a:pt x="676739" y="309119"/>
                      <a:pt x="341847" y="406643"/>
                    </a:cubicBezTo>
                    <a:cubicBezTo>
                      <a:pt x="237321" y="437082"/>
                      <a:pt x="-177" y="93175"/>
                      <a:pt x="-177" y="93175"/>
                    </a:cubicBezTo>
                    <a:cubicBezTo>
                      <a:pt x="-177" y="93175"/>
                      <a:pt x="8164" y="61558"/>
                      <a:pt x="60484" y="68744"/>
                    </a:cubicBezTo>
                    <a:cubicBezTo>
                      <a:pt x="60484" y="68744"/>
                      <a:pt x="291713" y="221713"/>
                      <a:pt x="320821" y="238326"/>
                    </a:cubicBezTo>
                    <a:cubicBezTo>
                      <a:pt x="346708" y="253071"/>
                      <a:pt x="516412" y="48767"/>
                      <a:pt x="594073" y="15799"/>
                    </a:cubicBezTo>
                    <a:cubicBezTo>
                      <a:pt x="671734" y="-17168"/>
                      <a:pt x="737573" y="10655"/>
                      <a:pt x="737573" y="10655"/>
                    </a:cubicBezTo>
                    <a:close/>
                  </a:path>
                </a:pathLst>
              </a:custGeom>
              <a:solidFill>
                <a:schemeClr val="accent4">
                  <a:lumMod val="60000"/>
                  <a:lumOff val="40000"/>
                </a:schemeClr>
              </a:solidFill>
              <a:ln w="2874" cap="flat">
                <a:noFill/>
                <a:prstDash val="solid"/>
                <a:miter/>
              </a:ln>
            </p:spPr>
            <p:txBody>
              <a:bodyPr rtlCol="0" anchor="ctr"/>
              <a:lstStyle/>
              <a:p>
                <a:endParaRPr lang="en-VN"/>
              </a:p>
            </p:txBody>
          </p:sp>
          <p:sp>
            <p:nvSpPr>
              <p:cNvPr id="89" name="Graphic 8">
                <a:extLst>
                  <a:ext uri="{FF2B5EF4-FFF2-40B4-BE49-F238E27FC236}">
                    <a16:creationId xmlns:a16="http://schemas.microsoft.com/office/drawing/2014/main" id="{D2A61001-D2E3-F441-98AD-0C3F8BAAE92E}"/>
                  </a:ext>
                </a:extLst>
              </p:cNvPr>
              <p:cNvSpPr/>
              <p:nvPr/>
            </p:nvSpPr>
            <p:spPr>
              <a:xfrm rot="15570600">
                <a:off x="8167807" y="4087731"/>
                <a:ext cx="73691" cy="370436"/>
              </a:xfrm>
              <a:custGeom>
                <a:avLst/>
                <a:gdLst>
                  <a:gd name="connsiteX0" fmla="*/ -177 w 73691"/>
                  <a:gd name="connsiteY0" fmla="*/ -317 h 370436"/>
                  <a:gd name="connsiteX1" fmla="*/ 73514 w 73691"/>
                  <a:gd name="connsiteY1" fmla="*/ -317 h 370436"/>
                  <a:gd name="connsiteX2" fmla="*/ 73514 w 73691"/>
                  <a:gd name="connsiteY2" fmla="*/ 370119 h 370436"/>
                  <a:gd name="connsiteX3" fmla="*/ -177 w 73691"/>
                  <a:gd name="connsiteY3" fmla="*/ 370119 h 370436"/>
                </a:gdLst>
                <a:ahLst/>
                <a:cxnLst>
                  <a:cxn ang="0">
                    <a:pos x="connsiteX0" y="connsiteY0"/>
                  </a:cxn>
                  <a:cxn ang="0">
                    <a:pos x="connsiteX1" y="connsiteY1"/>
                  </a:cxn>
                  <a:cxn ang="0">
                    <a:pos x="connsiteX2" y="connsiteY2"/>
                  </a:cxn>
                  <a:cxn ang="0">
                    <a:pos x="connsiteX3" y="connsiteY3"/>
                  </a:cxn>
                </a:cxnLst>
                <a:rect l="l" t="t" r="r" b="b"/>
                <a:pathLst>
                  <a:path w="73691" h="370436">
                    <a:moveTo>
                      <a:pt x="-177" y="-317"/>
                    </a:moveTo>
                    <a:lnTo>
                      <a:pt x="73514" y="-317"/>
                    </a:lnTo>
                    <a:lnTo>
                      <a:pt x="73514" y="370119"/>
                    </a:lnTo>
                    <a:lnTo>
                      <a:pt x="-177" y="370119"/>
                    </a:lnTo>
                    <a:close/>
                  </a:path>
                </a:pathLst>
              </a:custGeom>
              <a:solidFill>
                <a:srgbClr val="C65447"/>
              </a:solidFill>
              <a:ln w="2874" cap="flat">
                <a:noFill/>
                <a:prstDash val="solid"/>
                <a:miter/>
              </a:ln>
            </p:spPr>
            <p:txBody>
              <a:bodyPr rtlCol="0" anchor="ctr"/>
              <a:lstStyle/>
              <a:p>
                <a:endParaRPr lang="en-VN"/>
              </a:p>
            </p:txBody>
          </p:sp>
          <p:sp>
            <p:nvSpPr>
              <p:cNvPr id="90" name="Graphic 8">
                <a:extLst>
                  <a:ext uri="{FF2B5EF4-FFF2-40B4-BE49-F238E27FC236}">
                    <a16:creationId xmlns:a16="http://schemas.microsoft.com/office/drawing/2014/main" id="{D2A61001-D2E3-F441-98AD-0C3F8BAAE92E}"/>
                  </a:ext>
                </a:extLst>
              </p:cNvPr>
              <p:cNvSpPr/>
              <p:nvPr/>
            </p:nvSpPr>
            <p:spPr>
              <a:xfrm>
                <a:off x="7937340" y="4270384"/>
                <a:ext cx="91438" cy="72431"/>
              </a:xfrm>
              <a:custGeom>
                <a:avLst/>
                <a:gdLst>
                  <a:gd name="connsiteX0" fmla="*/ 0 w 91438"/>
                  <a:gd name="connsiteY0" fmla="*/ 51909 h 72431"/>
                  <a:gd name="connsiteX1" fmla="*/ 91438 w 91438"/>
                  <a:gd name="connsiteY1" fmla="*/ 72432 h 72431"/>
                  <a:gd name="connsiteX2" fmla="*/ 78035 w 91438"/>
                  <a:gd name="connsiteY2" fmla="*/ 0 h 72431"/>
                  <a:gd name="connsiteX3" fmla="*/ 0 w 91438"/>
                  <a:gd name="connsiteY3" fmla="*/ 51909 h 72431"/>
                </a:gdLst>
                <a:ahLst/>
                <a:cxnLst>
                  <a:cxn ang="0">
                    <a:pos x="connsiteX0" y="connsiteY0"/>
                  </a:cxn>
                  <a:cxn ang="0">
                    <a:pos x="connsiteX1" y="connsiteY1"/>
                  </a:cxn>
                  <a:cxn ang="0">
                    <a:pos x="connsiteX2" y="connsiteY2"/>
                  </a:cxn>
                  <a:cxn ang="0">
                    <a:pos x="connsiteX3" y="connsiteY3"/>
                  </a:cxn>
                </a:cxnLst>
                <a:rect l="l" t="t" r="r" b="b"/>
                <a:pathLst>
                  <a:path w="91438" h="72431">
                    <a:moveTo>
                      <a:pt x="0" y="51909"/>
                    </a:moveTo>
                    <a:lnTo>
                      <a:pt x="91438" y="72432"/>
                    </a:lnTo>
                    <a:lnTo>
                      <a:pt x="78035" y="0"/>
                    </a:lnTo>
                    <a:lnTo>
                      <a:pt x="0" y="51909"/>
                    </a:lnTo>
                    <a:close/>
                  </a:path>
                </a:pathLst>
              </a:custGeom>
              <a:solidFill>
                <a:srgbClr val="FFB27D"/>
              </a:solidFill>
              <a:ln w="2874" cap="flat">
                <a:noFill/>
                <a:prstDash val="solid"/>
                <a:miter/>
              </a:ln>
            </p:spPr>
            <p:txBody>
              <a:bodyPr rtlCol="0" anchor="ctr"/>
              <a:lstStyle/>
              <a:p>
                <a:endParaRPr lang="en-VN"/>
              </a:p>
            </p:txBody>
          </p:sp>
          <p:sp>
            <p:nvSpPr>
              <p:cNvPr id="91" name="Graphic 8">
                <a:extLst>
                  <a:ext uri="{FF2B5EF4-FFF2-40B4-BE49-F238E27FC236}">
                    <a16:creationId xmlns:a16="http://schemas.microsoft.com/office/drawing/2014/main" id="{D2A61001-D2E3-F441-98AD-0C3F8BAAE92E}"/>
                  </a:ext>
                </a:extLst>
              </p:cNvPr>
              <p:cNvSpPr/>
              <p:nvPr/>
            </p:nvSpPr>
            <p:spPr>
              <a:xfrm>
                <a:off x="8379892" y="4199206"/>
                <a:ext cx="51498" cy="76236"/>
              </a:xfrm>
              <a:custGeom>
                <a:avLst/>
                <a:gdLst>
                  <a:gd name="connsiteX0" fmla="*/ 46649 w 51498"/>
                  <a:gd name="connsiteY0" fmla="*/ 19584 h 76236"/>
                  <a:gd name="connsiteX1" fmla="*/ 50877 w 51498"/>
                  <a:gd name="connsiteY1" fmla="*/ 42578 h 76236"/>
                  <a:gd name="connsiteX2" fmla="*/ 30196 w 51498"/>
                  <a:gd name="connsiteY2" fmla="*/ 72766 h 76236"/>
                  <a:gd name="connsiteX3" fmla="*/ 30081 w 51498"/>
                  <a:gd name="connsiteY3" fmla="*/ 72786 h 76236"/>
                  <a:gd name="connsiteX4" fmla="*/ 13226 w 51498"/>
                  <a:gd name="connsiteY4" fmla="*/ 75919 h 76236"/>
                  <a:gd name="connsiteX5" fmla="*/ -177 w 51498"/>
                  <a:gd name="connsiteY5" fmla="*/ 3488 h 76236"/>
                  <a:gd name="connsiteX6" fmla="*/ 18145 w 51498"/>
                  <a:gd name="connsiteY6" fmla="*/ 96 h 76236"/>
                  <a:gd name="connsiteX7" fmla="*/ 46649 w 51498"/>
                  <a:gd name="connsiteY7" fmla="*/ 19584 h 7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98" h="76236">
                    <a:moveTo>
                      <a:pt x="46649" y="19584"/>
                    </a:moveTo>
                    <a:lnTo>
                      <a:pt x="50877" y="42578"/>
                    </a:lnTo>
                    <a:cubicBezTo>
                      <a:pt x="53495" y="56621"/>
                      <a:pt x="44262" y="70136"/>
                      <a:pt x="30196" y="72766"/>
                    </a:cubicBezTo>
                    <a:cubicBezTo>
                      <a:pt x="30168" y="72772"/>
                      <a:pt x="30110" y="72781"/>
                      <a:pt x="30081" y="72786"/>
                    </a:cubicBezTo>
                    <a:lnTo>
                      <a:pt x="13226" y="75919"/>
                    </a:lnTo>
                    <a:lnTo>
                      <a:pt x="-177" y="3488"/>
                    </a:lnTo>
                    <a:lnTo>
                      <a:pt x="18145" y="96"/>
                    </a:lnTo>
                    <a:cubicBezTo>
                      <a:pt x="31404" y="-2356"/>
                      <a:pt x="44147" y="6356"/>
                      <a:pt x="46649" y="19584"/>
                    </a:cubicBezTo>
                    <a:close/>
                  </a:path>
                </a:pathLst>
              </a:custGeom>
              <a:solidFill>
                <a:srgbClr val="FFB27D"/>
              </a:solidFill>
              <a:ln w="2874" cap="flat">
                <a:noFill/>
                <a:prstDash val="solid"/>
                <a:miter/>
              </a:ln>
            </p:spPr>
            <p:txBody>
              <a:bodyPr rtlCol="0" anchor="ctr"/>
              <a:lstStyle/>
              <a:p>
                <a:endParaRPr lang="en-VN"/>
              </a:p>
            </p:txBody>
          </p:sp>
          <p:sp>
            <p:nvSpPr>
              <p:cNvPr id="92" name="Graphic 8">
                <a:extLst>
                  <a:ext uri="{FF2B5EF4-FFF2-40B4-BE49-F238E27FC236}">
                    <a16:creationId xmlns:a16="http://schemas.microsoft.com/office/drawing/2014/main" id="{D2A61001-D2E3-F441-98AD-0C3F8BAAE92E}"/>
                  </a:ext>
                </a:extLst>
              </p:cNvPr>
              <p:cNvSpPr/>
              <p:nvPr/>
            </p:nvSpPr>
            <p:spPr>
              <a:xfrm>
                <a:off x="9243861" y="6134034"/>
                <a:ext cx="184986" cy="211373"/>
              </a:xfrm>
              <a:custGeom>
                <a:avLst/>
                <a:gdLst>
                  <a:gd name="connsiteX0" fmla="*/ 150336 w 184986"/>
                  <a:gd name="connsiteY0" fmla="*/ 17618 h 211373"/>
                  <a:gd name="connsiteX1" fmla="*/ 183759 w 184986"/>
                  <a:gd name="connsiteY1" fmla="*/ 82433 h 211373"/>
                  <a:gd name="connsiteX2" fmla="*/ 133107 w 184986"/>
                  <a:gd name="connsiteY2" fmla="*/ 160211 h 211373"/>
                  <a:gd name="connsiteX3" fmla="*/ 89530 w 184986"/>
                  <a:gd name="connsiteY3" fmla="*/ 211057 h 211373"/>
                  <a:gd name="connsiteX4" fmla="*/ 2578 w 184986"/>
                  <a:gd name="connsiteY4" fmla="*/ 211057 h 211373"/>
                  <a:gd name="connsiteX5" fmla="*/ 21591 w 184986"/>
                  <a:gd name="connsiteY5" fmla="*/ 180906 h 211373"/>
                  <a:gd name="connsiteX6" fmla="*/ 64218 w 184986"/>
                  <a:gd name="connsiteY6" fmla="*/ 99391 h 211373"/>
                  <a:gd name="connsiteX7" fmla="*/ 67094 w 184986"/>
                  <a:gd name="connsiteY7" fmla="*/ 15635 h 211373"/>
                  <a:gd name="connsiteX8" fmla="*/ 136126 w 184986"/>
                  <a:gd name="connsiteY8" fmla="*/ -317 h 21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986" h="211373">
                    <a:moveTo>
                      <a:pt x="150336" y="17618"/>
                    </a:moveTo>
                    <a:cubicBezTo>
                      <a:pt x="150336" y="17618"/>
                      <a:pt x="191870" y="55501"/>
                      <a:pt x="183759" y="82433"/>
                    </a:cubicBezTo>
                    <a:cubicBezTo>
                      <a:pt x="175647" y="109365"/>
                      <a:pt x="138168" y="127301"/>
                      <a:pt x="133107" y="160211"/>
                    </a:cubicBezTo>
                    <a:cubicBezTo>
                      <a:pt x="128044" y="193121"/>
                      <a:pt x="107766" y="211057"/>
                      <a:pt x="89530" y="211057"/>
                    </a:cubicBezTo>
                    <a:lnTo>
                      <a:pt x="2578" y="211057"/>
                    </a:lnTo>
                    <a:cubicBezTo>
                      <a:pt x="2578" y="211057"/>
                      <a:pt x="-10854" y="187890"/>
                      <a:pt x="21591" y="180906"/>
                    </a:cubicBezTo>
                    <a:cubicBezTo>
                      <a:pt x="54036" y="173921"/>
                      <a:pt x="66232" y="135262"/>
                      <a:pt x="64218" y="99391"/>
                    </a:cubicBezTo>
                    <a:cubicBezTo>
                      <a:pt x="62205" y="63520"/>
                      <a:pt x="67094" y="15635"/>
                      <a:pt x="67094" y="15635"/>
                    </a:cubicBezTo>
                    <a:lnTo>
                      <a:pt x="136126" y="-317"/>
                    </a:lnTo>
                    <a:close/>
                  </a:path>
                </a:pathLst>
              </a:custGeom>
              <a:solidFill>
                <a:schemeClr val="bg2">
                  <a:lumMod val="25000"/>
                </a:schemeClr>
              </a:solidFill>
              <a:ln w="2874" cap="flat">
                <a:noFill/>
                <a:prstDash val="solid"/>
                <a:miter/>
              </a:ln>
            </p:spPr>
            <p:txBody>
              <a:bodyPr rtlCol="0" anchor="ctr"/>
              <a:lstStyle/>
              <a:p>
                <a:endParaRPr lang="en-VN"/>
              </a:p>
            </p:txBody>
          </p:sp>
          <p:sp>
            <p:nvSpPr>
              <p:cNvPr id="93" name="Graphic 8">
                <a:extLst>
                  <a:ext uri="{FF2B5EF4-FFF2-40B4-BE49-F238E27FC236}">
                    <a16:creationId xmlns:a16="http://schemas.microsoft.com/office/drawing/2014/main" id="{D2A61001-D2E3-F441-98AD-0C3F8BAAE92E}"/>
                  </a:ext>
                </a:extLst>
              </p:cNvPr>
              <p:cNvSpPr/>
              <p:nvPr/>
            </p:nvSpPr>
            <p:spPr>
              <a:xfrm>
                <a:off x="8640517" y="6216593"/>
                <a:ext cx="245706" cy="128556"/>
              </a:xfrm>
              <a:custGeom>
                <a:avLst/>
                <a:gdLst>
                  <a:gd name="connsiteX0" fmla="*/ 244023 w 245706"/>
                  <a:gd name="connsiteY0" fmla="*/ 33073 h 128556"/>
                  <a:gd name="connsiteX1" fmla="*/ 233237 w 245706"/>
                  <a:gd name="connsiteY1" fmla="*/ 128240 h 128556"/>
                  <a:gd name="connsiteX2" fmla="*/ -177 w 245706"/>
                  <a:gd name="connsiteY2" fmla="*/ 127780 h 128556"/>
                  <a:gd name="connsiteX3" fmla="*/ 37215 w 245706"/>
                  <a:gd name="connsiteY3" fmla="*/ 94870 h 128556"/>
                  <a:gd name="connsiteX4" fmla="*/ 151722 w 245706"/>
                  <a:gd name="connsiteY4" fmla="*/ 18098 h 128556"/>
                  <a:gd name="connsiteX5" fmla="*/ 244023 w 245706"/>
                  <a:gd name="connsiteY5" fmla="*/ 33073 h 12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706" h="128556">
                    <a:moveTo>
                      <a:pt x="244023" y="33073"/>
                    </a:moveTo>
                    <a:cubicBezTo>
                      <a:pt x="244023" y="33073"/>
                      <a:pt x="251473" y="119301"/>
                      <a:pt x="233237" y="128240"/>
                    </a:cubicBezTo>
                    <a:lnTo>
                      <a:pt x="-177" y="127780"/>
                    </a:lnTo>
                    <a:cubicBezTo>
                      <a:pt x="-177" y="127780"/>
                      <a:pt x="-177" y="100848"/>
                      <a:pt x="37215" y="94870"/>
                    </a:cubicBezTo>
                    <a:cubicBezTo>
                      <a:pt x="74607" y="88891"/>
                      <a:pt x="140561" y="66961"/>
                      <a:pt x="151722" y="18098"/>
                    </a:cubicBezTo>
                    <a:cubicBezTo>
                      <a:pt x="162882" y="-30765"/>
                      <a:pt x="244023" y="33073"/>
                      <a:pt x="244023" y="33073"/>
                    </a:cubicBezTo>
                    <a:close/>
                  </a:path>
                </a:pathLst>
              </a:custGeom>
              <a:solidFill>
                <a:schemeClr val="bg2">
                  <a:lumMod val="25000"/>
                </a:schemeClr>
              </a:solidFill>
              <a:ln w="2874" cap="flat">
                <a:noFill/>
                <a:prstDash val="solid"/>
                <a:miter/>
              </a:ln>
            </p:spPr>
            <p:txBody>
              <a:bodyPr rtlCol="0" anchor="ctr"/>
              <a:lstStyle/>
              <a:p>
                <a:endParaRPr lang="en-VN"/>
              </a:p>
            </p:txBody>
          </p:sp>
          <p:sp>
            <p:nvSpPr>
              <p:cNvPr id="94" name="Graphic 8">
                <a:extLst>
                  <a:ext uri="{FF2B5EF4-FFF2-40B4-BE49-F238E27FC236}">
                    <a16:creationId xmlns:a16="http://schemas.microsoft.com/office/drawing/2014/main" id="{D2A61001-D2E3-F441-98AD-0C3F8BAAE92E}"/>
                  </a:ext>
                </a:extLst>
              </p:cNvPr>
              <p:cNvSpPr/>
              <p:nvPr/>
            </p:nvSpPr>
            <p:spPr>
              <a:xfrm>
                <a:off x="8687631" y="5011228"/>
                <a:ext cx="343836" cy="1246037"/>
              </a:xfrm>
              <a:custGeom>
                <a:avLst/>
                <a:gdLst>
                  <a:gd name="connsiteX0" fmla="*/ -177 w 343836"/>
                  <a:gd name="connsiteY0" fmla="*/ 20493 h 1246037"/>
                  <a:gd name="connsiteX1" fmla="*/ 26601 w 343836"/>
                  <a:gd name="connsiteY1" fmla="*/ 353276 h 1246037"/>
                  <a:gd name="connsiteX2" fmla="*/ 72278 w 343836"/>
                  <a:gd name="connsiteY2" fmla="*/ 960639 h 1246037"/>
                  <a:gd name="connsiteX3" fmla="*/ 92412 w 343836"/>
                  <a:gd name="connsiteY3" fmla="*/ 1219870 h 1246037"/>
                  <a:gd name="connsiteX4" fmla="*/ 207897 w 343836"/>
                  <a:gd name="connsiteY4" fmla="*/ 1241800 h 1246037"/>
                  <a:gd name="connsiteX5" fmla="*/ 296142 w 343836"/>
                  <a:gd name="connsiteY5" fmla="*/ 773294 h 1246037"/>
                  <a:gd name="connsiteX6" fmla="*/ 297063 w 343836"/>
                  <a:gd name="connsiteY6" fmla="*/ 761365 h 1246037"/>
                  <a:gd name="connsiteX7" fmla="*/ 343659 w 343836"/>
                  <a:gd name="connsiteY7" fmla="*/ -317 h 124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836" h="1246037">
                    <a:moveTo>
                      <a:pt x="-177" y="20493"/>
                    </a:moveTo>
                    <a:cubicBezTo>
                      <a:pt x="-177" y="20493"/>
                      <a:pt x="12133" y="171622"/>
                      <a:pt x="26601" y="353276"/>
                    </a:cubicBezTo>
                    <a:cubicBezTo>
                      <a:pt x="46276" y="600090"/>
                      <a:pt x="69919" y="903211"/>
                      <a:pt x="72278" y="960639"/>
                    </a:cubicBezTo>
                    <a:cubicBezTo>
                      <a:pt x="76305" y="1060347"/>
                      <a:pt x="92412" y="1219870"/>
                      <a:pt x="92412" y="1219870"/>
                    </a:cubicBezTo>
                    <a:cubicBezTo>
                      <a:pt x="92412" y="1219870"/>
                      <a:pt x="130897" y="1257752"/>
                      <a:pt x="207897" y="1241800"/>
                    </a:cubicBezTo>
                    <a:cubicBezTo>
                      <a:pt x="207897" y="1241800"/>
                      <a:pt x="276555" y="1014100"/>
                      <a:pt x="296142" y="773294"/>
                    </a:cubicBezTo>
                    <a:cubicBezTo>
                      <a:pt x="296459" y="769327"/>
                      <a:pt x="296775" y="765361"/>
                      <a:pt x="297063" y="761365"/>
                    </a:cubicBezTo>
                    <a:cubicBezTo>
                      <a:pt x="315299" y="516103"/>
                      <a:pt x="343659" y="-317"/>
                      <a:pt x="343659" y="-317"/>
                    </a:cubicBezTo>
                    <a:close/>
                  </a:path>
                </a:pathLst>
              </a:custGeom>
              <a:solidFill>
                <a:srgbClr val="B39FA0"/>
              </a:solidFill>
              <a:ln w="2874" cap="flat">
                <a:noFill/>
                <a:prstDash val="solid"/>
                <a:miter/>
              </a:ln>
            </p:spPr>
            <p:txBody>
              <a:bodyPr rtlCol="0" anchor="ctr"/>
              <a:lstStyle/>
              <a:p>
                <a:endParaRPr lang="en-VN"/>
              </a:p>
            </p:txBody>
          </p:sp>
          <p:sp>
            <p:nvSpPr>
              <p:cNvPr id="95" name="Graphic 8">
                <a:extLst>
                  <a:ext uri="{FF2B5EF4-FFF2-40B4-BE49-F238E27FC236}">
                    <a16:creationId xmlns:a16="http://schemas.microsoft.com/office/drawing/2014/main" id="{D2A61001-D2E3-F441-98AD-0C3F8BAAE92E}"/>
                  </a:ext>
                </a:extLst>
              </p:cNvPr>
              <p:cNvSpPr/>
              <p:nvPr/>
            </p:nvSpPr>
            <p:spPr>
              <a:xfrm>
                <a:off x="8687631" y="5011113"/>
                <a:ext cx="344067" cy="773610"/>
              </a:xfrm>
              <a:custGeom>
                <a:avLst/>
                <a:gdLst>
                  <a:gd name="connsiteX0" fmla="*/ -177 w 344067"/>
                  <a:gd name="connsiteY0" fmla="*/ 20608 h 773610"/>
                  <a:gd name="connsiteX1" fmla="*/ 26601 w 344067"/>
                  <a:gd name="connsiteY1" fmla="*/ 353391 h 773610"/>
                  <a:gd name="connsiteX2" fmla="*/ 296373 w 344067"/>
                  <a:gd name="connsiteY2" fmla="*/ 773294 h 773610"/>
                  <a:gd name="connsiteX3" fmla="*/ 297293 w 344067"/>
                  <a:gd name="connsiteY3" fmla="*/ 761365 h 773610"/>
                  <a:gd name="connsiteX4" fmla="*/ 343890 w 344067"/>
                  <a:gd name="connsiteY4" fmla="*/ -317 h 773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67" h="773610">
                    <a:moveTo>
                      <a:pt x="-177" y="20608"/>
                    </a:moveTo>
                    <a:cubicBezTo>
                      <a:pt x="-177" y="20608"/>
                      <a:pt x="12133" y="171737"/>
                      <a:pt x="26601" y="353391"/>
                    </a:cubicBezTo>
                    <a:lnTo>
                      <a:pt x="296373" y="773294"/>
                    </a:lnTo>
                    <a:cubicBezTo>
                      <a:pt x="296689" y="769327"/>
                      <a:pt x="297005" y="765361"/>
                      <a:pt x="297293" y="761365"/>
                    </a:cubicBezTo>
                    <a:cubicBezTo>
                      <a:pt x="315529" y="516104"/>
                      <a:pt x="343890" y="-317"/>
                      <a:pt x="343890" y="-317"/>
                    </a:cubicBezTo>
                    <a:close/>
                  </a:path>
                </a:pathLst>
              </a:custGeom>
              <a:solidFill>
                <a:srgbClr val="867778"/>
              </a:solidFill>
              <a:ln w="2874" cap="flat">
                <a:noFill/>
                <a:prstDash val="solid"/>
                <a:miter/>
              </a:ln>
            </p:spPr>
            <p:txBody>
              <a:bodyPr rtlCol="0" anchor="ctr"/>
              <a:lstStyle/>
              <a:p>
                <a:endParaRPr lang="en-VN"/>
              </a:p>
            </p:txBody>
          </p:sp>
          <p:sp>
            <p:nvSpPr>
              <p:cNvPr id="96" name="Graphic 8">
                <a:extLst>
                  <a:ext uri="{FF2B5EF4-FFF2-40B4-BE49-F238E27FC236}">
                    <a16:creationId xmlns:a16="http://schemas.microsoft.com/office/drawing/2014/main" id="{D2A61001-D2E3-F441-98AD-0C3F8BAAE92E}"/>
                  </a:ext>
                </a:extLst>
              </p:cNvPr>
              <p:cNvSpPr/>
              <p:nvPr/>
            </p:nvSpPr>
            <p:spPr>
              <a:xfrm>
                <a:off x="8743863" y="4951271"/>
                <a:ext cx="650511" cy="1232287"/>
              </a:xfrm>
              <a:custGeom>
                <a:avLst/>
                <a:gdLst>
                  <a:gd name="connsiteX0" fmla="*/ -177 w 650511"/>
                  <a:gd name="connsiteY0" fmla="*/ 98385 h 1232287"/>
                  <a:gd name="connsiteX1" fmla="*/ 367620 w 650511"/>
                  <a:gd name="connsiteY1" fmla="*/ 902952 h 1232287"/>
                  <a:gd name="connsiteX2" fmla="*/ 559125 w 650511"/>
                  <a:gd name="connsiteY2" fmla="*/ 1231970 h 1232287"/>
                  <a:gd name="connsiteX3" fmla="*/ 650334 w 650511"/>
                  <a:gd name="connsiteY3" fmla="*/ 1176640 h 1232287"/>
                  <a:gd name="connsiteX4" fmla="*/ 496824 w 650511"/>
                  <a:gd name="connsiteY4" fmla="*/ 558988 h 1232287"/>
                  <a:gd name="connsiteX5" fmla="*/ 373717 w 650511"/>
                  <a:gd name="connsiteY5" fmla="*/ 213529 h 1232287"/>
                  <a:gd name="connsiteX6" fmla="*/ 353957 w 650511"/>
                  <a:gd name="connsiteY6" fmla="*/ -317 h 1232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11" h="1232287">
                    <a:moveTo>
                      <a:pt x="-177" y="98385"/>
                    </a:moveTo>
                    <a:cubicBezTo>
                      <a:pt x="-177" y="98385"/>
                      <a:pt x="221732" y="645734"/>
                      <a:pt x="367620" y="902952"/>
                    </a:cubicBezTo>
                    <a:cubicBezTo>
                      <a:pt x="513507" y="1160171"/>
                      <a:pt x="559125" y="1231970"/>
                      <a:pt x="559125" y="1231970"/>
                    </a:cubicBezTo>
                    <a:cubicBezTo>
                      <a:pt x="559125" y="1231970"/>
                      <a:pt x="642740" y="1199060"/>
                      <a:pt x="650334" y="1176640"/>
                    </a:cubicBezTo>
                    <a:cubicBezTo>
                      <a:pt x="650334" y="1176640"/>
                      <a:pt x="594533" y="680052"/>
                      <a:pt x="496824" y="558988"/>
                    </a:cubicBezTo>
                    <a:cubicBezTo>
                      <a:pt x="441599" y="490609"/>
                      <a:pt x="376766" y="285328"/>
                      <a:pt x="373717" y="213529"/>
                    </a:cubicBezTo>
                    <a:cubicBezTo>
                      <a:pt x="370668" y="141729"/>
                      <a:pt x="353957" y="-317"/>
                      <a:pt x="353957" y="-317"/>
                    </a:cubicBezTo>
                    <a:close/>
                  </a:path>
                </a:pathLst>
              </a:custGeom>
              <a:solidFill>
                <a:srgbClr val="B39FA0"/>
              </a:solidFill>
              <a:ln w="2874" cap="flat">
                <a:noFill/>
                <a:prstDash val="solid"/>
                <a:miter/>
              </a:ln>
            </p:spPr>
            <p:txBody>
              <a:bodyPr rtlCol="0" anchor="ctr"/>
              <a:lstStyle/>
              <a:p>
                <a:endParaRPr lang="en-VN"/>
              </a:p>
            </p:txBody>
          </p:sp>
          <p:sp>
            <p:nvSpPr>
              <p:cNvPr id="97" name="Graphic 8">
                <a:extLst>
                  <a:ext uri="{FF2B5EF4-FFF2-40B4-BE49-F238E27FC236}">
                    <a16:creationId xmlns:a16="http://schemas.microsoft.com/office/drawing/2014/main" id="{D2A61001-D2E3-F441-98AD-0C3F8BAAE92E}"/>
                  </a:ext>
                </a:extLst>
              </p:cNvPr>
              <p:cNvSpPr/>
              <p:nvPr/>
            </p:nvSpPr>
            <p:spPr>
              <a:xfrm>
                <a:off x="8799261" y="4024662"/>
                <a:ext cx="236693" cy="233307"/>
              </a:xfrm>
              <a:custGeom>
                <a:avLst/>
                <a:gdLst>
                  <a:gd name="connsiteX0" fmla="*/ 236516 w 236693"/>
                  <a:gd name="connsiteY0" fmla="*/ 181481 h 233307"/>
                  <a:gd name="connsiteX1" fmla="*/ -177 w 236693"/>
                  <a:gd name="connsiteY1" fmla="*/ 227009 h 233307"/>
                  <a:gd name="connsiteX2" fmla="*/ 58184 w 236693"/>
                  <a:gd name="connsiteY2" fmla="*/ 180187 h 233307"/>
                  <a:gd name="connsiteX3" fmla="*/ 51539 w 236693"/>
                  <a:gd name="connsiteY3" fmla="*/ 134975 h 233307"/>
                  <a:gd name="connsiteX4" fmla="*/ 47857 w 236693"/>
                  <a:gd name="connsiteY4" fmla="*/ 88785 h 233307"/>
                  <a:gd name="connsiteX5" fmla="*/ 105787 w 236693"/>
                  <a:gd name="connsiteY5" fmla="*/ 43257 h 233307"/>
                  <a:gd name="connsiteX6" fmla="*/ 160724 w 236693"/>
                  <a:gd name="connsiteY6" fmla="*/ -317 h 233307"/>
                  <a:gd name="connsiteX7" fmla="*/ 236516 w 236693"/>
                  <a:gd name="connsiteY7" fmla="*/ 181481 h 233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693" h="233307">
                    <a:moveTo>
                      <a:pt x="236516" y="181481"/>
                    </a:moveTo>
                    <a:cubicBezTo>
                      <a:pt x="236516" y="181481"/>
                      <a:pt x="86372" y="253884"/>
                      <a:pt x="-177" y="227009"/>
                    </a:cubicBezTo>
                    <a:cubicBezTo>
                      <a:pt x="16218" y="207941"/>
                      <a:pt x="36007" y="192070"/>
                      <a:pt x="58184" y="180187"/>
                    </a:cubicBezTo>
                    <a:cubicBezTo>
                      <a:pt x="55307" y="162798"/>
                      <a:pt x="52862" y="147737"/>
                      <a:pt x="51539" y="134975"/>
                    </a:cubicBezTo>
                    <a:cubicBezTo>
                      <a:pt x="49439" y="119658"/>
                      <a:pt x="48232" y="104237"/>
                      <a:pt x="47857" y="88785"/>
                    </a:cubicBezTo>
                    <a:lnTo>
                      <a:pt x="105787" y="43257"/>
                    </a:lnTo>
                    <a:lnTo>
                      <a:pt x="160724" y="-317"/>
                    </a:lnTo>
                    <a:cubicBezTo>
                      <a:pt x="156496" y="122185"/>
                      <a:pt x="236516" y="181481"/>
                      <a:pt x="236516" y="181481"/>
                    </a:cubicBezTo>
                    <a:close/>
                  </a:path>
                </a:pathLst>
              </a:custGeom>
              <a:solidFill>
                <a:srgbClr val="FFB27D"/>
              </a:solidFill>
              <a:ln w="2874" cap="flat">
                <a:noFill/>
                <a:prstDash val="solid"/>
                <a:miter/>
              </a:ln>
            </p:spPr>
            <p:txBody>
              <a:bodyPr rtlCol="0" anchor="ctr"/>
              <a:lstStyle/>
              <a:p>
                <a:endParaRPr lang="en-VN"/>
              </a:p>
            </p:txBody>
          </p:sp>
          <p:sp>
            <p:nvSpPr>
              <p:cNvPr id="98" name="Graphic 8">
                <a:extLst>
                  <a:ext uri="{FF2B5EF4-FFF2-40B4-BE49-F238E27FC236}">
                    <a16:creationId xmlns:a16="http://schemas.microsoft.com/office/drawing/2014/main" id="{D2A61001-D2E3-F441-98AD-0C3F8BAAE92E}"/>
                  </a:ext>
                </a:extLst>
              </p:cNvPr>
              <p:cNvSpPr/>
              <p:nvPr/>
            </p:nvSpPr>
            <p:spPr>
              <a:xfrm>
                <a:off x="8675103" y="4172447"/>
                <a:ext cx="439840" cy="886908"/>
              </a:xfrm>
              <a:custGeom>
                <a:avLst/>
                <a:gdLst>
                  <a:gd name="connsiteX0" fmla="*/ 2888 w 439840"/>
                  <a:gd name="connsiteY0" fmla="*/ 871748 h 886908"/>
                  <a:gd name="connsiteX1" fmla="*/ 11890 w 439840"/>
                  <a:gd name="connsiteY1" fmla="*/ 875341 h 886908"/>
                  <a:gd name="connsiteX2" fmla="*/ 219590 w 439840"/>
                  <a:gd name="connsiteY2" fmla="*/ 884482 h 886908"/>
                  <a:gd name="connsiteX3" fmla="*/ 411700 w 439840"/>
                  <a:gd name="connsiteY3" fmla="*/ 830158 h 886908"/>
                  <a:gd name="connsiteX4" fmla="*/ 439658 w 439840"/>
                  <a:gd name="connsiteY4" fmla="*/ 806560 h 886908"/>
                  <a:gd name="connsiteX5" fmla="*/ 437012 w 439840"/>
                  <a:gd name="connsiteY5" fmla="*/ 762325 h 886908"/>
                  <a:gd name="connsiteX6" fmla="*/ 429333 w 439840"/>
                  <a:gd name="connsiteY6" fmla="*/ 608752 h 886908"/>
                  <a:gd name="connsiteX7" fmla="*/ 432209 w 439840"/>
                  <a:gd name="connsiteY7" fmla="*/ 454720 h 886908"/>
                  <a:gd name="connsiteX8" fmla="*/ 432755 w 439840"/>
                  <a:gd name="connsiteY8" fmla="*/ 443539 h 886908"/>
                  <a:gd name="connsiteX9" fmla="*/ 434193 w 439840"/>
                  <a:gd name="connsiteY9" fmla="*/ 383007 h 886908"/>
                  <a:gd name="connsiteX10" fmla="*/ 420588 w 439840"/>
                  <a:gd name="connsiteY10" fmla="*/ 202848 h 886908"/>
                  <a:gd name="connsiteX11" fmla="*/ 328373 w 439840"/>
                  <a:gd name="connsiteY11" fmla="*/ 413 h 886908"/>
                  <a:gd name="connsiteX12" fmla="*/ 250453 w 439840"/>
                  <a:gd name="connsiteY12" fmla="*/ 30535 h 886908"/>
                  <a:gd name="connsiteX13" fmla="*/ 157260 w 439840"/>
                  <a:gd name="connsiteY13" fmla="*/ 41687 h 886908"/>
                  <a:gd name="connsiteX14" fmla="*/ 127289 w 439840"/>
                  <a:gd name="connsiteY14" fmla="*/ 67872 h 886908"/>
                  <a:gd name="connsiteX15" fmla="*/ 33376 w 439840"/>
                  <a:gd name="connsiteY15" fmla="*/ 215293 h 886908"/>
                  <a:gd name="connsiteX16" fmla="*/ 5418 w 439840"/>
                  <a:gd name="connsiteY16" fmla="*/ 488349 h 886908"/>
                  <a:gd name="connsiteX17" fmla="*/ 787 w 439840"/>
                  <a:gd name="connsiteY17" fmla="*/ 635397 h 886908"/>
                  <a:gd name="connsiteX18" fmla="*/ 787 w 439840"/>
                  <a:gd name="connsiteY18" fmla="*/ 637035 h 886908"/>
                  <a:gd name="connsiteX19" fmla="*/ 414 w 439840"/>
                  <a:gd name="connsiteY19" fmla="*/ 651809 h 886908"/>
                  <a:gd name="connsiteX20" fmla="*/ 2888 w 439840"/>
                  <a:gd name="connsiteY20" fmla="*/ 871748 h 88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9840" h="886908">
                    <a:moveTo>
                      <a:pt x="2888" y="871748"/>
                    </a:moveTo>
                    <a:cubicBezTo>
                      <a:pt x="5332" y="874019"/>
                      <a:pt x="8554" y="875313"/>
                      <a:pt x="11890" y="875341"/>
                    </a:cubicBezTo>
                    <a:cubicBezTo>
                      <a:pt x="44508" y="874680"/>
                      <a:pt x="139398" y="892587"/>
                      <a:pt x="219590" y="884482"/>
                    </a:cubicBezTo>
                    <a:cubicBezTo>
                      <a:pt x="287500" y="877928"/>
                      <a:pt x="347443" y="858297"/>
                      <a:pt x="411700" y="830158"/>
                    </a:cubicBezTo>
                    <a:cubicBezTo>
                      <a:pt x="420329" y="826220"/>
                      <a:pt x="440004" y="815786"/>
                      <a:pt x="439658" y="806560"/>
                    </a:cubicBezTo>
                    <a:cubicBezTo>
                      <a:pt x="439313" y="796069"/>
                      <a:pt x="438335" y="781353"/>
                      <a:pt x="437012" y="762325"/>
                    </a:cubicBezTo>
                    <a:cubicBezTo>
                      <a:pt x="434309" y="724959"/>
                      <a:pt x="430540" y="671757"/>
                      <a:pt x="429333" y="608752"/>
                    </a:cubicBezTo>
                    <a:cubicBezTo>
                      <a:pt x="428441" y="562046"/>
                      <a:pt x="428930" y="509935"/>
                      <a:pt x="432209" y="454720"/>
                    </a:cubicBezTo>
                    <a:cubicBezTo>
                      <a:pt x="432410" y="451012"/>
                      <a:pt x="432611" y="447276"/>
                      <a:pt x="432755" y="443539"/>
                    </a:cubicBezTo>
                    <a:cubicBezTo>
                      <a:pt x="433733" y="423419"/>
                      <a:pt x="434193" y="402926"/>
                      <a:pt x="434193" y="383007"/>
                    </a:cubicBezTo>
                    <a:cubicBezTo>
                      <a:pt x="434855" y="322676"/>
                      <a:pt x="430310" y="262402"/>
                      <a:pt x="420588" y="202848"/>
                    </a:cubicBezTo>
                    <a:cubicBezTo>
                      <a:pt x="404250" y="107997"/>
                      <a:pt x="373618" y="33495"/>
                      <a:pt x="328373" y="413"/>
                    </a:cubicBezTo>
                    <a:cubicBezTo>
                      <a:pt x="322361" y="-4186"/>
                      <a:pt x="285055" y="13807"/>
                      <a:pt x="250453" y="30535"/>
                    </a:cubicBezTo>
                    <a:cubicBezTo>
                      <a:pt x="218813" y="45941"/>
                      <a:pt x="187174" y="47579"/>
                      <a:pt x="157260" y="41687"/>
                    </a:cubicBezTo>
                    <a:lnTo>
                      <a:pt x="127289" y="67872"/>
                    </a:lnTo>
                    <a:cubicBezTo>
                      <a:pt x="90960" y="100955"/>
                      <a:pt x="51009" y="146483"/>
                      <a:pt x="33376" y="215293"/>
                    </a:cubicBezTo>
                    <a:cubicBezTo>
                      <a:pt x="18764" y="273612"/>
                      <a:pt x="10107" y="379127"/>
                      <a:pt x="5418" y="488349"/>
                    </a:cubicBezTo>
                    <a:cubicBezTo>
                      <a:pt x="3117" y="538132"/>
                      <a:pt x="1449" y="587914"/>
                      <a:pt x="787" y="635397"/>
                    </a:cubicBezTo>
                    <a:lnTo>
                      <a:pt x="787" y="637035"/>
                    </a:lnTo>
                    <a:cubicBezTo>
                      <a:pt x="414" y="641950"/>
                      <a:pt x="414" y="646894"/>
                      <a:pt x="414" y="651809"/>
                    </a:cubicBezTo>
                    <a:cubicBezTo>
                      <a:pt x="-1111" y="773477"/>
                      <a:pt x="529" y="870110"/>
                      <a:pt x="2888" y="871748"/>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99" name="Graphic 8">
                <a:extLst>
                  <a:ext uri="{FF2B5EF4-FFF2-40B4-BE49-F238E27FC236}">
                    <a16:creationId xmlns:a16="http://schemas.microsoft.com/office/drawing/2014/main" id="{D2A61001-D2E3-F441-98AD-0C3F8BAAE92E}"/>
                  </a:ext>
                </a:extLst>
              </p:cNvPr>
              <p:cNvSpPr/>
              <p:nvPr/>
            </p:nvSpPr>
            <p:spPr>
              <a:xfrm>
                <a:off x="8847296" y="4068236"/>
                <a:ext cx="113874" cy="91717"/>
              </a:xfrm>
              <a:custGeom>
                <a:avLst/>
                <a:gdLst>
                  <a:gd name="connsiteX0" fmla="*/ 113697 w 113874"/>
                  <a:gd name="connsiteY0" fmla="*/ 2960 h 91717"/>
                  <a:gd name="connsiteX1" fmla="*/ 3504 w 113874"/>
                  <a:gd name="connsiteY1" fmla="*/ 91401 h 91717"/>
                  <a:gd name="connsiteX2" fmla="*/ -177 w 113874"/>
                  <a:gd name="connsiteY2" fmla="*/ 45212 h 91717"/>
                  <a:gd name="connsiteX3" fmla="*/ 57752 w 113874"/>
                  <a:gd name="connsiteY3" fmla="*/ -317 h 91717"/>
                </a:gdLst>
                <a:ahLst/>
                <a:cxnLst>
                  <a:cxn ang="0">
                    <a:pos x="connsiteX0" y="connsiteY0"/>
                  </a:cxn>
                  <a:cxn ang="0">
                    <a:pos x="connsiteX1" y="connsiteY1"/>
                  </a:cxn>
                  <a:cxn ang="0">
                    <a:pos x="connsiteX2" y="connsiteY2"/>
                  </a:cxn>
                  <a:cxn ang="0">
                    <a:pos x="connsiteX3" y="connsiteY3"/>
                  </a:cxn>
                </a:cxnLst>
                <a:rect l="l" t="t" r="r" b="b"/>
                <a:pathLst>
                  <a:path w="113874" h="91717">
                    <a:moveTo>
                      <a:pt x="113697" y="2960"/>
                    </a:moveTo>
                    <a:cubicBezTo>
                      <a:pt x="113697" y="2960"/>
                      <a:pt x="75729" y="71942"/>
                      <a:pt x="3504" y="91401"/>
                    </a:cubicBezTo>
                    <a:cubicBezTo>
                      <a:pt x="1405" y="76084"/>
                      <a:pt x="197" y="60664"/>
                      <a:pt x="-177" y="45212"/>
                    </a:cubicBezTo>
                    <a:lnTo>
                      <a:pt x="57752" y="-317"/>
                    </a:lnTo>
                    <a:close/>
                  </a:path>
                </a:pathLst>
              </a:custGeom>
              <a:solidFill>
                <a:srgbClr val="ED985F"/>
              </a:solidFill>
              <a:ln w="2874" cap="flat">
                <a:noFill/>
                <a:prstDash val="solid"/>
                <a:miter/>
              </a:ln>
            </p:spPr>
            <p:txBody>
              <a:bodyPr rtlCol="0" anchor="ctr"/>
              <a:lstStyle/>
              <a:p>
                <a:endParaRPr lang="en-VN"/>
              </a:p>
            </p:txBody>
          </p:sp>
          <p:sp>
            <p:nvSpPr>
              <p:cNvPr id="100" name="Graphic 8">
                <a:extLst>
                  <a:ext uri="{FF2B5EF4-FFF2-40B4-BE49-F238E27FC236}">
                    <a16:creationId xmlns:a16="http://schemas.microsoft.com/office/drawing/2014/main" id="{D2A61001-D2E3-F441-98AD-0C3F8BAAE92E}"/>
                  </a:ext>
                </a:extLst>
              </p:cNvPr>
              <p:cNvSpPr/>
              <p:nvPr/>
            </p:nvSpPr>
            <p:spPr>
              <a:xfrm>
                <a:off x="8793040" y="3878595"/>
                <a:ext cx="199255" cy="235985"/>
              </a:xfrm>
              <a:custGeom>
                <a:avLst/>
                <a:gdLst>
                  <a:gd name="connsiteX0" fmla="*/ 27760 w 199255"/>
                  <a:gd name="connsiteY0" fmla="*/ 232841 h 235985"/>
                  <a:gd name="connsiteX1" fmla="*/ 184434 w 199255"/>
                  <a:gd name="connsiteY1" fmla="*/ 168284 h 235985"/>
                  <a:gd name="connsiteX2" fmla="*/ 134558 w 199255"/>
                  <a:gd name="connsiteY2" fmla="*/ 5371 h 235985"/>
                  <a:gd name="connsiteX3" fmla="*/ 8978 w 199255"/>
                  <a:gd name="connsiteY3" fmla="*/ 45955 h 235985"/>
                  <a:gd name="connsiteX4" fmla="*/ 27760 w 199255"/>
                  <a:gd name="connsiteY4" fmla="*/ 232841 h 235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255" h="235985">
                    <a:moveTo>
                      <a:pt x="27760" y="232841"/>
                    </a:moveTo>
                    <a:cubicBezTo>
                      <a:pt x="27760" y="232841"/>
                      <a:pt x="171002" y="256266"/>
                      <a:pt x="184434" y="168284"/>
                    </a:cubicBezTo>
                    <a:cubicBezTo>
                      <a:pt x="197866" y="80303"/>
                      <a:pt x="225422" y="24053"/>
                      <a:pt x="134558" y="5371"/>
                    </a:cubicBezTo>
                    <a:cubicBezTo>
                      <a:pt x="43695" y="-13312"/>
                      <a:pt x="20714" y="17644"/>
                      <a:pt x="8978" y="45955"/>
                    </a:cubicBezTo>
                    <a:cubicBezTo>
                      <a:pt x="-2758" y="74267"/>
                      <a:pt x="-9143" y="224505"/>
                      <a:pt x="27760" y="232841"/>
                    </a:cubicBezTo>
                    <a:close/>
                  </a:path>
                </a:pathLst>
              </a:custGeom>
              <a:solidFill>
                <a:srgbClr val="FFB27D"/>
              </a:solidFill>
              <a:ln w="2874" cap="flat">
                <a:noFill/>
                <a:prstDash val="solid"/>
                <a:miter/>
              </a:ln>
            </p:spPr>
            <p:txBody>
              <a:bodyPr rtlCol="0" anchor="ctr"/>
              <a:lstStyle/>
              <a:p>
                <a:endParaRPr lang="en-VN"/>
              </a:p>
            </p:txBody>
          </p:sp>
          <p:sp>
            <p:nvSpPr>
              <p:cNvPr id="101" name="Graphic 8">
                <a:extLst>
                  <a:ext uri="{FF2B5EF4-FFF2-40B4-BE49-F238E27FC236}">
                    <a16:creationId xmlns:a16="http://schemas.microsoft.com/office/drawing/2014/main" id="{D2A61001-D2E3-F441-98AD-0C3F8BAAE92E}"/>
                  </a:ext>
                </a:extLst>
              </p:cNvPr>
              <p:cNvSpPr/>
              <p:nvPr/>
            </p:nvSpPr>
            <p:spPr>
              <a:xfrm>
                <a:off x="8746743" y="3825094"/>
                <a:ext cx="293957" cy="225206"/>
              </a:xfrm>
              <a:custGeom>
                <a:avLst/>
                <a:gdLst>
                  <a:gd name="connsiteX0" fmla="*/ 282793 w 293957"/>
                  <a:gd name="connsiteY0" fmla="*/ 48352 h 225206"/>
                  <a:gd name="connsiteX1" fmla="*/ 293780 w 293957"/>
                  <a:gd name="connsiteY1" fmla="*/ 45276 h 225206"/>
                  <a:gd name="connsiteX2" fmla="*/ 281297 w 293957"/>
                  <a:gd name="connsiteY2" fmla="*/ 41770 h 225206"/>
                  <a:gd name="connsiteX3" fmla="*/ 259006 w 293957"/>
                  <a:gd name="connsiteY3" fmla="*/ 12107 h 225206"/>
                  <a:gd name="connsiteX4" fmla="*/ 268699 w 293957"/>
                  <a:gd name="connsiteY4" fmla="*/ 26478 h 225206"/>
                  <a:gd name="connsiteX5" fmla="*/ 100779 w 293957"/>
                  <a:gd name="connsiteY5" fmla="*/ 2335 h 225206"/>
                  <a:gd name="connsiteX6" fmla="*/ 22543 w 293957"/>
                  <a:gd name="connsiteY6" fmla="*/ 117306 h 225206"/>
                  <a:gd name="connsiteX7" fmla="*/ 123214 w 293957"/>
                  <a:gd name="connsiteY7" fmla="*/ 100865 h 225206"/>
                  <a:gd name="connsiteX8" fmla="*/ 176570 w 293957"/>
                  <a:gd name="connsiteY8" fmla="*/ 160908 h 225206"/>
                  <a:gd name="connsiteX9" fmla="*/ 199782 w 293957"/>
                  <a:gd name="connsiteY9" fmla="*/ 148376 h 225206"/>
                  <a:gd name="connsiteX10" fmla="*/ 212697 w 293957"/>
                  <a:gd name="connsiteY10" fmla="*/ 184908 h 225206"/>
                  <a:gd name="connsiteX11" fmla="*/ 229955 w 293957"/>
                  <a:gd name="connsiteY11" fmla="*/ 224890 h 225206"/>
                  <a:gd name="connsiteX12" fmla="*/ 252189 w 293957"/>
                  <a:gd name="connsiteY12" fmla="*/ 200947 h 225206"/>
                  <a:gd name="connsiteX13" fmla="*/ 285295 w 293957"/>
                  <a:gd name="connsiteY13" fmla="*/ 54043 h 225206"/>
                  <a:gd name="connsiteX14" fmla="*/ 282793 w 293957"/>
                  <a:gd name="connsiteY14" fmla="*/ 48352 h 225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3957" h="225206">
                    <a:moveTo>
                      <a:pt x="282793" y="48352"/>
                    </a:moveTo>
                    <a:cubicBezTo>
                      <a:pt x="284087" y="46857"/>
                      <a:pt x="287108" y="45650"/>
                      <a:pt x="293780" y="45276"/>
                    </a:cubicBezTo>
                    <a:cubicBezTo>
                      <a:pt x="289955" y="43118"/>
                      <a:pt x="285670" y="41913"/>
                      <a:pt x="281297" y="41770"/>
                    </a:cubicBezTo>
                    <a:cubicBezTo>
                      <a:pt x="279917" y="32515"/>
                      <a:pt x="274970" y="16102"/>
                      <a:pt x="259006" y="12107"/>
                    </a:cubicBezTo>
                    <a:cubicBezTo>
                      <a:pt x="264240" y="15191"/>
                      <a:pt x="267808" y="20471"/>
                      <a:pt x="268699" y="26478"/>
                    </a:cubicBezTo>
                    <a:cubicBezTo>
                      <a:pt x="250204" y="7480"/>
                      <a:pt x="210568" y="-6346"/>
                      <a:pt x="100779" y="2335"/>
                    </a:cubicBezTo>
                    <a:cubicBezTo>
                      <a:pt x="-43872" y="13832"/>
                      <a:pt x="3789" y="106297"/>
                      <a:pt x="22543" y="117306"/>
                    </a:cubicBezTo>
                    <a:cubicBezTo>
                      <a:pt x="41296" y="128314"/>
                      <a:pt x="88410" y="98077"/>
                      <a:pt x="123214" y="100865"/>
                    </a:cubicBezTo>
                    <a:cubicBezTo>
                      <a:pt x="158018" y="103653"/>
                      <a:pt x="164748" y="154010"/>
                      <a:pt x="176570" y="160908"/>
                    </a:cubicBezTo>
                    <a:cubicBezTo>
                      <a:pt x="188392" y="167807"/>
                      <a:pt x="183761" y="155620"/>
                      <a:pt x="199782" y="148376"/>
                    </a:cubicBezTo>
                    <a:cubicBezTo>
                      <a:pt x="215803" y="141133"/>
                      <a:pt x="217328" y="167663"/>
                      <a:pt x="212697" y="184908"/>
                    </a:cubicBezTo>
                    <a:cubicBezTo>
                      <a:pt x="208066" y="202154"/>
                      <a:pt x="229955" y="224890"/>
                      <a:pt x="229955" y="224890"/>
                    </a:cubicBezTo>
                    <a:lnTo>
                      <a:pt x="252189" y="200947"/>
                    </a:lnTo>
                    <a:cubicBezTo>
                      <a:pt x="274423" y="177033"/>
                      <a:pt x="295334" y="75657"/>
                      <a:pt x="285295" y="54043"/>
                    </a:cubicBezTo>
                    <a:cubicBezTo>
                      <a:pt x="284605" y="52232"/>
                      <a:pt x="283713" y="50278"/>
                      <a:pt x="282793" y="48352"/>
                    </a:cubicBezTo>
                    <a:close/>
                  </a:path>
                </a:pathLst>
              </a:custGeom>
              <a:solidFill>
                <a:schemeClr val="bg2">
                  <a:lumMod val="25000"/>
                </a:schemeClr>
              </a:solidFill>
              <a:ln w="2874" cap="flat">
                <a:noFill/>
                <a:prstDash val="solid"/>
                <a:miter/>
              </a:ln>
            </p:spPr>
            <p:txBody>
              <a:bodyPr rtlCol="0" anchor="ctr"/>
              <a:lstStyle/>
              <a:p>
                <a:endParaRPr lang="en-VN"/>
              </a:p>
            </p:txBody>
          </p:sp>
          <p:sp>
            <p:nvSpPr>
              <p:cNvPr id="102" name="Graphic 8">
                <a:extLst>
                  <a:ext uri="{FF2B5EF4-FFF2-40B4-BE49-F238E27FC236}">
                    <a16:creationId xmlns:a16="http://schemas.microsoft.com/office/drawing/2014/main" id="{D2A61001-D2E3-F441-98AD-0C3F8BAAE92E}"/>
                  </a:ext>
                </a:extLst>
              </p:cNvPr>
              <p:cNvSpPr/>
              <p:nvPr/>
            </p:nvSpPr>
            <p:spPr>
              <a:xfrm>
                <a:off x="8263464" y="4260544"/>
                <a:ext cx="45168" cy="71471"/>
              </a:xfrm>
              <a:custGeom>
                <a:avLst/>
                <a:gdLst>
                  <a:gd name="connsiteX0" fmla="*/ 44112 w 45168"/>
                  <a:gd name="connsiteY0" fmla="*/ 57466 h 71471"/>
                  <a:gd name="connsiteX1" fmla="*/ 35483 w 45168"/>
                  <a:gd name="connsiteY1" fmla="*/ 29270 h 71471"/>
                  <a:gd name="connsiteX2" fmla="*/ 3843 w 45168"/>
                  <a:gd name="connsiteY2" fmla="*/ -19 h 71471"/>
                  <a:gd name="connsiteX3" fmla="*/ 6950 w 45168"/>
                  <a:gd name="connsiteY3" fmla="*/ 53270 h 71471"/>
                  <a:gd name="connsiteX4" fmla="*/ 44112 w 45168"/>
                  <a:gd name="connsiteY4" fmla="*/ 57466 h 714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68" h="71471">
                    <a:moveTo>
                      <a:pt x="44112" y="57466"/>
                    </a:moveTo>
                    <a:cubicBezTo>
                      <a:pt x="44112" y="57466"/>
                      <a:pt x="49059" y="38036"/>
                      <a:pt x="35483" y="29270"/>
                    </a:cubicBezTo>
                    <a:cubicBezTo>
                      <a:pt x="21907" y="20503"/>
                      <a:pt x="9596" y="-3238"/>
                      <a:pt x="3843" y="-19"/>
                    </a:cubicBezTo>
                    <a:cubicBezTo>
                      <a:pt x="-7950" y="6649"/>
                      <a:pt x="10286" y="27401"/>
                      <a:pt x="6950" y="53270"/>
                    </a:cubicBezTo>
                    <a:cubicBezTo>
                      <a:pt x="5886" y="62353"/>
                      <a:pt x="26998" y="86094"/>
                      <a:pt x="44112" y="57466"/>
                    </a:cubicBezTo>
                    <a:close/>
                  </a:path>
                </a:pathLst>
              </a:custGeom>
              <a:solidFill>
                <a:srgbClr val="FFB27D"/>
              </a:solidFill>
              <a:ln w="2874" cap="flat">
                <a:noFill/>
                <a:prstDash val="solid"/>
                <a:miter/>
              </a:ln>
            </p:spPr>
            <p:txBody>
              <a:bodyPr rtlCol="0" anchor="ctr"/>
              <a:lstStyle/>
              <a:p>
                <a:endParaRPr lang="en-VN"/>
              </a:p>
            </p:txBody>
          </p:sp>
          <p:sp>
            <p:nvSpPr>
              <p:cNvPr id="103" name="Graphic 8">
                <a:extLst>
                  <a:ext uri="{FF2B5EF4-FFF2-40B4-BE49-F238E27FC236}">
                    <a16:creationId xmlns:a16="http://schemas.microsoft.com/office/drawing/2014/main" id="{D2A61001-D2E3-F441-98AD-0C3F8BAAE92E}"/>
                  </a:ext>
                </a:extLst>
              </p:cNvPr>
              <p:cNvSpPr/>
              <p:nvPr/>
            </p:nvSpPr>
            <p:spPr>
              <a:xfrm>
                <a:off x="9016877" y="4487133"/>
                <a:ext cx="91159" cy="294382"/>
              </a:xfrm>
              <a:custGeom>
                <a:avLst/>
                <a:gdLst>
                  <a:gd name="connsiteX0" fmla="*/ 87559 w 91159"/>
                  <a:gd name="connsiteY0" fmla="*/ 294066 h 294382"/>
                  <a:gd name="connsiteX1" fmla="*/ 90436 w 91159"/>
                  <a:gd name="connsiteY1" fmla="*/ 140034 h 294382"/>
                  <a:gd name="connsiteX2" fmla="*/ 90982 w 91159"/>
                  <a:gd name="connsiteY2" fmla="*/ 128853 h 294382"/>
                  <a:gd name="connsiteX3" fmla="*/ 26465 w 91159"/>
                  <a:gd name="connsiteY3" fmla="*/ -317 h 294382"/>
                  <a:gd name="connsiteX4" fmla="*/ 87559 w 91159"/>
                  <a:gd name="connsiteY4" fmla="*/ 294066 h 294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59" h="294382">
                    <a:moveTo>
                      <a:pt x="87559" y="294066"/>
                    </a:moveTo>
                    <a:cubicBezTo>
                      <a:pt x="86667" y="247359"/>
                      <a:pt x="87156" y="195248"/>
                      <a:pt x="90436" y="140034"/>
                    </a:cubicBezTo>
                    <a:cubicBezTo>
                      <a:pt x="90636" y="136326"/>
                      <a:pt x="90838" y="132589"/>
                      <a:pt x="90982" y="128853"/>
                    </a:cubicBezTo>
                    <a:cubicBezTo>
                      <a:pt x="77377" y="61451"/>
                      <a:pt x="56782" y="1637"/>
                      <a:pt x="26465" y="-317"/>
                    </a:cubicBezTo>
                    <a:cubicBezTo>
                      <a:pt x="26580" y="-317"/>
                      <a:pt x="-63736" y="141528"/>
                      <a:pt x="87559" y="294066"/>
                    </a:cubicBezTo>
                    <a:close/>
                  </a:path>
                </a:pathLst>
              </a:custGeom>
              <a:solidFill>
                <a:schemeClr val="accent4">
                  <a:lumMod val="60000"/>
                  <a:lumOff val="40000"/>
                </a:schemeClr>
              </a:solidFill>
              <a:ln w="2874" cap="flat">
                <a:noFill/>
                <a:prstDash val="solid"/>
                <a:miter/>
              </a:ln>
            </p:spPr>
            <p:txBody>
              <a:bodyPr rtlCol="0" anchor="ctr"/>
              <a:lstStyle/>
              <a:p>
                <a:endParaRPr lang="en-VN"/>
              </a:p>
            </p:txBody>
          </p:sp>
          <p:sp>
            <p:nvSpPr>
              <p:cNvPr id="104" name="Graphic 8">
                <a:extLst>
                  <a:ext uri="{FF2B5EF4-FFF2-40B4-BE49-F238E27FC236}">
                    <a16:creationId xmlns:a16="http://schemas.microsoft.com/office/drawing/2014/main" id="{D2A61001-D2E3-F441-98AD-0C3F8BAAE92E}"/>
                  </a:ext>
                </a:extLst>
              </p:cNvPr>
              <p:cNvSpPr/>
              <p:nvPr/>
            </p:nvSpPr>
            <p:spPr>
              <a:xfrm>
                <a:off x="9131866" y="5011108"/>
                <a:ext cx="92200" cy="169441"/>
              </a:xfrm>
              <a:custGeom>
                <a:avLst/>
                <a:gdLst>
                  <a:gd name="connsiteX0" fmla="*/ 92023 w 92200"/>
                  <a:gd name="connsiteY0" fmla="*/ 14663 h 169441"/>
                  <a:gd name="connsiteX1" fmla="*/ 76232 w 92200"/>
                  <a:gd name="connsiteY1" fmla="*/ 101639 h 169441"/>
                  <a:gd name="connsiteX2" fmla="*/ 17843 w 92200"/>
                  <a:gd name="connsiteY2" fmla="*/ 168351 h 169441"/>
                  <a:gd name="connsiteX3" fmla="*/ 23912 w 92200"/>
                  <a:gd name="connsiteY3" fmla="*/ 97069 h 169441"/>
                  <a:gd name="connsiteX4" fmla="*/ 4985 w 92200"/>
                  <a:gd name="connsiteY4" fmla="*/ 121701 h 169441"/>
                  <a:gd name="connsiteX5" fmla="*/ -134 w 92200"/>
                  <a:gd name="connsiteY5" fmla="*/ 77409 h 169441"/>
                  <a:gd name="connsiteX6" fmla="*/ 43385 w 92200"/>
                  <a:gd name="connsiteY6" fmla="*/ 9978 h 169441"/>
                  <a:gd name="connsiteX7" fmla="*/ 92023 w 92200"/>
                  <a:gd name="connsiteY7" fmla="*/ 14663 h 16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200" h="169441">
                    <a:moveTo>
                      <a:pt x="92023" y="14663"/>
                    </a:moveTo>
                    <a:cubicBezTo>
                      <a:pt x="92023" y="14663"/>
                      <a:pt x="84487" y="87814"/>
                      <a:pt x="76232" y="101639"/>
                    </a:cubicBezTo>
                    <a:cubicBezTo>
                      <a:pt x="67977" y="115464"/>
                      <a:pt x="32800" y="159671"/>
                      <a:pt x="17843" y="168351"/>
                    </a:cubicBezTo>
                    <a:cubicBezTo>
                      <a:pt x="2886" y="177031"/>
                      <a:pt x="26990" y="110089"/>
                      <a:pt x="23912" y="97069"/>
                    </a:cubicBezTo>
                    <a:cubicBezTo>
                      <a:pt x="20834" y="84048"/>
                      <a:pt x="11601" y="120839"/>
                      <a:pt x="4985" y="121701"/>
                    </a:cubicBezTo>
                    <a:cubicBezTo>
                      <a:pt x="-1630" y="122564"/>
                      <a:pt x="96" y="89452"/>
                      <a:pt x="-134" y="77409"/>
                    </a:cubicBezTo>
                    <a:cubicBezTo>
                      <a:pt x="-364" y="65365"/>
                      <a:pt x="31966" y="35617"/>
                      <a:pt x="43385" y="9978"/>
                    </a:cubicBezTo>
                    <a:cubicBezTo>
                      <a:pt x="54804" y="-15660"/>
                      <a:pt x="92023" y="14663"/>
                      <a:pt x="92023" y="14663"/>
                    </a:cubicBezTo>
                    <a:close/>
                  </a:path>
                </a:pathLst>
              </a:custGeom>
              <a:solidFill>
                <a:srgbClr val="FFB27D"/>
              </a:solidFill>
              <a:ln w="2874" cap="flat">
                <a:noFill/>
                <a:prstDash val="solid"/>
                <a:miter/>
              </a:ln>
            </p:spPr>
            <p:txBody>
              <a:bodyPr rtlCol="0" anchor="ctr"/>
              <a:lstStyle/>
              <a:p>
                <a:endParaRPr lang="en-VN"/>
              </a:p>
            </p:txBody>
          </p:sp>
          <p:sp>
            <p:nvSpPr>
              <p:cNvPr id="105" name="Graphic 8">
                <a:extLst>
                  <a:ext uri="{FF2B5EF4-FFF2-40B4-BE49-F238E27FC236}">
                    <a16:creationId xmlns:a16="http://schemas.microsoft.com/office/drawing/2014/main" id="{D2A61001-D2E3-F441-98AD-0C3F8BAAE92E}"/>
                  </a:ext>
                </a:extLst>
              </p:cNvPr>
              <p:cNvSpPr/>
              <p:nvPr/>
            </p:nvSpPr>
            <p:spPr>
              <a:xfrm>
                <a:off x="8935098" y="4172429"/>
                <a:ext cx="349657" cy="896428"/>
              </a:xfrm>
              <a:custGeom>
                <a:avLst/>
                <a:gdLst>
                  <a:gd name="connsiteX0" fmla="*/ 68407 w 349657"/>
                  <a:gd name="connsiteY0" fmla="*/ -317 h 896428"/>
                  <a:gd name="connsiteX1" fmla="*/ 202502 w 349657"/>
                  <a:gd name="connsiteY1" fmla="*/ 108503 h 896428"/>
                  <a:gd name="connsiteX2" fmla="*/ 349454 w 349657"/>
                  <a:gd name="connsiteY2" fmla="*/ 617968 h 896428"/>
                  <a:gd name="connsiteX3" fmla="*/ 292445 w 349657"/>
                  <a:gd name="connsiteY3" fmla="*/ 896111 h 896428"/>
                  <a:gd name="connsiteX4" fmla="*/ 217833 w 349657"/>
                  <a:gd name="connsiteY4" fmla="*/ 862310 h 896428"/>
                  <a:gd name="connsiteX5" fmla="*/ 222176 w 349657"/>
                  <a:gd name="connsiteY5" fmla="*/ 595865 h 896428"/>
                  <a:gd name="connsiteX6" fmla="*/ 1935 w 349657"/>
                  <a:gd name="connsiteY6" fmla="*/ 191828 h 896428"/>
                  <a:gd name="connsiteX7" fmla="*/ 68407 w 349657"/>
                  <a:gd name="connsiteY7" fmla="*/ -317 h 896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57" h="896428">
                    <a:moveTo>
                      <a:pt x="68407" y="-317"/>
                    </a:moveTo>
                    <a:cubicBezTo>
                      <a:pt x="68407" y="-317"/>
                      <a:pt x="159041" y="42567"/>
                      <a:pt x="202502" y="108503"/>
                    </a:cubicBezTo>
                    <a:cubicBezTo>
                      <a:pt x="269895" y="210770"/>
                      <a:pt x="348016" y="583448"/>
                      <a:pt x="349454" y="617968"/>
                    </a:cubicBezTo>
                    <a:cubicBezTo>
                      <a:pt x="350892" y="652488"/>
                      <a:pt x="292445" y="896111"/>
                      <a:pt x="292445" y="896111"/>
                    </a:cubicBezTo>
                    <a:cubicBezTo>
                      <a:pt x="292445" y="896111"/>
                      <a:pt x="233135" y="892231"/>
                      <a:pt x="217833" y="862310"/>
                    </a:cubicBezTo>
                    <a:cubicBezTo>
                      <a:pt x="217833" y="862310"/>
                      <a:pt x="229684" y="611961"/>
                      <a:pt x="222176" y="595865"/>
                    </a:cubicBezTo>
                    <a:cubicBezTo>
                      <a:pt x="214669" y="579769"/>
                      <a:pt x="-25016" y="260064"/>
                      <a:pt x="1935" y="191828"/>
                    </a:cubicBezTo>
                    <a:cubicBezTo>
                      <a:pt x="28887" y="123593"/>
                      <a:pt x="68407" y="-317"/>
                      <a:pt x="68407" y="-317"/>
                    </a:cubicBezTo>
                    <a:close/>
                  </a:path>
                </a:pathLst>
              </a:custGeom>
              <a:solidFill>
                <a:schemeClr val="accent4">
                  <a:lumMod val="40000"/>
                  <a:lumOff val="60000"/>
                </a:schemeClr>
              </a:solidFill>
              <a:ln w="2874" cap="flat">
                <a:noFill/>
                <a:prstDash val="solid"/>
                <a:miter/>
              </a:ln>
            </p:spPr>
            <p:txBody>
              <a:bodyPr rtlCol="0" anchor="ctr"/>
              <a:lstStyle/>
              <a:p>
                <a:endParaRPr lang="en-VN"/>
              </a:p>
            </p:txBody>
          </p:sp>
          <p:sp>
            <p:nvSpPr>
              <p:cNvPr id="106" name="Graphic 8">
                <a:extLst>
                  <a:ext uri="{FF2B5EF4-FFF2-40B4-BE49-F238E27FC236}">
                    <a16:creationId xmlns:a16="http://schemas.microsoft.com/office/drawing/2014/main" id="{D2A61001-D2E3-F441-98AD-0C3F8BAAE92E}"/>
                  </a:ext>
                </a:extLst>
              </p:cNvPr>
              <p:cNvSpPr/>
              <p:nvPr/>
            </p:nvSpPr>
            <p:spPr>
              <a:xfrm>
                <a:off x="7937340" y="4291136"/>
                <a:ext cx="51630" cy="42740"/>
              </a:xfrm>
              <a:custGeom>
                <a:avLst/>
                <a:gdLst>
                  <a:gd name="connsiteX0" fmla="*/ 46855 w 51630"/>
                  <a:gd name="connsiteY0" fmla="*/ 0 h 42740"/>
                  <a:gd name="connsiteX1" fmla="*/ 51630 w 51630"/>
                  <a:gd name="connsiteY1" fmla="*/ 42740 h 42740"/>
                  <a:gd name="connsiteX2" fmla="*/ 0 w 51630"/>
                  <a:gd name="connsiteY2" fmla="*/ 31157 h 42740"/>
                  <a:gd name="connsiteX3" fmla="*/ 46855 w 51630"/>
                  <a:gd name="connsiteY3" fmla="*/ 0 h 42740"/>
                </a:gdLst>
                <a:ahLst/>
                <a:cxnLst>
                  <a:cxn ang="0">
                    <a:pos x="connsiteX0" y="connsiteY0"/>
                  </a:cxn>
                  <a:cxn ang="0">
                    <a:pos x="connsiteX1" y="connsiteY1"/>
                  </a:cxn>
                  <a:cxn ang="0">
                    <a:pos x="connsiteX2" y="connsiteY2"/>
                  </a:cxn>
                  <a:cxn ang="0">
                    <a:pos x="connsiteX3" y="connsiteY3"/>
                  </a:cxn>
                </a:cxnLst>
                <a:rect l="l" t="t" r="r" b="b"/>
                <a:pathLst>
                  <a:path w="51630" h="42740">
                    <a:moveTo>
                      <a:pt x="46855" y="0"/>
                    </a:moveTo>
                    <a:lnTo>
                      <a:pt x="51630" y="42740"/>
                    </a:lnTo>
                    <a:lnTo>
                      <a:pt x="0" y="31157"/>
                    </a:lnTo>
                    <a:lnTo>
                      <a:pt x="46855" y="0"/>
                    </a:lnTo>
                    <a:close/>
                  </a:path>
                </a:pathLst>
              </a:custGeom>
              <a:solidFill>
                <a:srgbClr val="C65447"/>
              </a:solidFill>
              <a:ln w="2874" cap="flat">
                <a:noFill/>
                <a:prstDash val="solid"/>
                <a:miter/>
              </a:ln>
            </p:spPr>
            <p:txBody>
              <a:bodyPr rtlCol="0" anchor="ctr"/>
              <a:lstStyle/>
              <a:p>
                <a:endParaRPr lang="en-VN"/>
              </a:p>
            </p:txBody>
          </p:sp>
        </p:grpSp>
      </p:grpSp>
      <p:grpSp>
        <p:nvGrpSpPr>
          <p:cNvPr id="111" name="Plant">
            <a:extLst>
              <a:ext uri="{FF2B5EF4-FFF2-40B4-BE49-F238E27FC236}">
                <a16:creationId xmlns:a16="http://schemas.microsoft.com/office/drawing/2014/main" id="{C6BD8F6E-D0E3-4C45-B415-76C6CF16731A}"/>
              </a:ext>
            </a:extLst>
          </p:cNvPr>
          <p:cNvGrpSpPr/>
          <p:nvPr/>
        </p:nvGrpSpPr>
        <p:grpSpPr>
          <a:xfrm>
            <a:off x="-3193573" y="6054424"/>
            <a:ext cx="6112008" cy="289690"/>
            <a:chOff x="3846285" y="6054424"/>
            <a:chExt cx="6112008" cy="289690"/>
          </a:xfrm>
        </p:grpSpPr>
        <p:sp>
          <p:nvSpPr>
            <p:cNvPr id="107" name="Graphic 8">
              <a:extLst>
                <a:ext uri="{FF2B5EF4-FFF2-40B4-BE49-F238E27FC236}">
                  <a16:creationId xmlns:a16="http://schemas.microsoft.com/office/drawing/2014/main" id="{D2A61001-D2E3-F441-98AD-0C3F8BAAE92E}"/>
                </a:ext>
              </a:extLst>
            </p:cNvPr>
            <p:cNvSpPr/>
            <p:nvPr/>
          </p:nvSpPr>
          <p:spPr>
            <a:xfrm>
              <a:off x="9679885" y="6054424"/>
              <a:ext cx="278408" cy="289690"/>
            </a:xfrm>
            <a:custGeom>
              <a:avLst/>
              <a:gdLst>
                <a:gd name="connsiteX0" fmla="*/ 265159 w 278408"/>
                <a:gd name="connsiteY0" fmla="*/ 289373 h 289690"/>
                <a:gd name="connsiteX1" fmla="*/ 3988 w 278408"/>
                <a:gd name="connsiteY1" fmla="*/ 289373 h 289690"/>
                <a:gd name="connsiteX2" fmla="*/ 38504 w 278408"/>
                <a:gd name="connsiteY2" fmla="*/ 248760 h 289690"/>
                <a:gd name="connsiteX3" fmla="*/ 78369 w 278408"/>
                <a:gd name="connsiteY3" fmla="*/ 253474 h 289690"/>
                <a:gd name="connsiteX4" fmla="*/ 179846 w 278408"/>
                <a:gd name="connsiteY4" fmla="*/ -66 h 289690"/>
                <a:gd name="connsiteX5" fmla="*/ 155253 w 278408"/>
                <a:gd name="connsiteY5" fmla="*/ 144568 h 289690"/>
                <a:gd name="connsiteX6" fmla="*/ 109031 w 278408"/>
                <a:gd name="connsiteY6" fmla="*/ 260228 h 289690"/>
                <a:gd name="connsiteX7" fmla="*/ 130891 w 278408"/>
                <a:gd name="connsiteY7" fmla="*/ 264626 h 289690"/>
                <a:gd name="connsiteX8" fmla="*/ 239847 w 278408"/>
                <a:gd name="connsiteY8" fmla="*/ 117233 h 289690"/>
                <a:gd name="connsiteX9" fmla="*/ 232742 w 278408"/>
                <a:gd name="connsiteY9" fmla="*/ 201363 h 289690"/>
                <a:gd name="connsiteX10" fmla="*/ 139118 w 278408"/>
                <a:gd name="connsiteY10" fmla="*/ 266063 h 289690"/>
                <a:gd name="connsiteX11" fmla="*/ 190201 w 278408"/>
                <a:gd name="connsiteY11" fmla="*/ 270173 h 289690"/>
                <a:gd name="connsiteX12" fmla="*/ 265159 w 278408"/>
                <a:gd name="connsiteY12" fmla="*/ 289373 h 28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8408" h="289690">
                  <a:moveTo>
                    <a:pt x="265159" y="289373"/>
                  </a:moveTo>
                  <a:lnTo>
                    <a:pt x="3988" y="289373"/>
                  </a:lnTo>
                  <a:cubicBezTo>
                    <a:pt x="-9992" y="277503"/>
                    <a:pt x="13680" y="250571"/>
                    <a:pt x="38504" y="248760"/>
                  </a:cubicBezTo>
                  <a:cubicBezTo>
                    <a:pt x="49261" y="247926"/>
                    <a:pt x="62837" y="250197"/>
                    <a:pt x="78369" y="253474"/>
                  </a:cubicBezTo>
                  <a:cubicBezTo>
                    <a:pt x="81965" y="205761"/>
                    <a:pt x="102473" y="-8660"/>
                    <a:pt x="179846" y="-66"/>
                  </a:cubicBezTo>
                  <a:cubicBezTo>
                    <a:pt x="266798" y="9592"/>
                    <a:pt x="179846" y="94383"/>
                    <a:pt x="155253" y="144568"/>
                  </a:cubicBezTo>
                  <a:cubicBezTo>
                    <a:pt x="137047" y="181761"/>
                    <a:pt x="117861" y="235078"/>
                    <a:pt x="109031" y="260228"/>
                  </a:cubicBezTo>
                  <a:cubicBezTo>
                    <a:pt x="116107" y="261780"/>
                    <a:pt x="123413" y="263275"/>
                    <a:pt x="130891" y="264626"/>
                  </a:cubicBezTo>
                  <a:cubicBezTo>
                    <a:pt x="142396" y="229272"/>
                    <a:pt x="185312" y="110306"/>
                    <a:pt x="239847" y="117233"/>
                  </a:cubicBezTo>
                  <a:cubicBezTo>
                    <a:pt x="303874" y="125339"/>
                    <a:pt x="278159" y="173052"/>
                    <a:pt x="232742" y="201363"/>
                  </a:cubicBezTo>
                  <a:cubicBezTo>
                    <a:pt x="199463" y="222173"/>
                    <a:pt x="158562" y="251778"/>
                    <a:pt x="139118" y="266063"/>
                  </a:cubicBezTo>
                  <a:cubicBezTo>
                    <a:pt x="155973" y="269024"/>
                    <a:pt x="173087" y="270375"/>
                    <a:pt x="190201" y="270173"/>
                  </a:cubicBezTo>
                  <a:cubicBezTo>
                    <a:pt x="234842" y="269024"/>
                    <a:pt x="256702" y="282188"/>
                    <a:pt x="265159" y="289373"/>
                  </a:cubicBezTo>
                  <a:close/>
                </a:path>
              </a:pathLst>
            </a:custGeom>
            <a:solidFill>
              <a:srgbClr val="401217"/>
            </a:solidFill>
            <a:ln w="2874" cap="flat">
              <a:noFill/>
              <a:prstDash val="solid"/>
              <a:miter/>
            </a:ln>
          </p:spPr>
          <p:txBody>
            <a:bodyPr rtlCol="0" anchor="ctr"/>
            <a:lstStyle/>
            <a:p>
              <a:endParaRPr lang="en-VN"/>
            </a:p>
          </p:txBody>
        </p:sp>
        <p:sp>
          <p:nvSpPr>
            <p:cNvPr id="108" name="Graphic 8">
              <a:extLst>
                <a:ext uri="{FF2B5EF4-FFF2-40B4-BE49-F238E27FC236}">
                  <a16:creationId xmlns:a16="http://schemas.microsoft.com/office/drawing/2014/main" id="{D2A61001-D2E3-F441-98AD-0C3F8BAAE92E}"/>
                </a:ext>
              </a:extLst>
            </p:cNvPr>
            <p:cNvSpPr/>
            <p:nvPr/>
          </p:nvSpPr>
          <p:spPr>
            <a:xfrm>
              <a:off x="3846285" y="6075967"/>
              <a:ext cx="273327" cy="268061"/>
            </a:xfrm>
            <a:custGeom>
              <a:avLst/>
              <a:gdLst>
                <a:gd name="connsiteX0" fmla="*/ 136985 w 273327"/>
                <a:gd name="connsiteY0" fmla="*/ 255328 h 268061"/>
                <a:gd name="connsiteX1" fmla="*/ 26016 w 273327"/>
                <a:gd name="connsiteY1" fmla="*/ 184678 h 268061"/>
                <a:gd name="connsiteX2" fmla="*/ 131721 w 273327"/>
                <a:gd name="connsiteY2" fmla="*/ 255500 h 268061"/>
                <a:gd name="connsiteX3" fmla="*/ 110177 w 273327"/>
                <a:gd name="connsiteY3" fmla="*/ 252971 h 268061"/>
                <a:gd name="connsiteX4" fmla="*/ 25297 w 273327"/>
                <a:gd name="connsiteY4" fmla="*/ 267744 h 268061"/>
                <a:gd name="connsiteX5" fmla="*/ 273150 w 273327"/>
                <a:gd name="connsiteY5" fmla="*/ 267744 h 268061"/>
                <a:gd name="connsiteX6" fmla="*/ 255432 w 273327"/>
                <a:gd name="connsiteY6" fmla="*/ 245095 h 268061"/>
                <a:gd name="connsiteX7" fmla="*/ 232623 w 273327"/>
                <a:gd name="connsiteY7" fmla="*/ 243054 h 268061"/>
                <a:gd name="connsiteX8" fmla="*/ 216573 w 273327"/>
                <a:gd name="connsiteY8" fmla="*/ 184506 h 268061"/>
                <a:gd name="connsiteX9" fmla="*/ 189622 w 273327"/>
                <a:gd name="connsiteY9" fmla="*/ 248861 h 268061"/>
                <a:gd name="connsiteX10" fmla="*/ 170379 w 273327"/>
                <a:gd name="connsiteY10" fmla="*/ 251735 h 268061"/>
                <a:gd name="connsiteX11" fmla="*/ 25930 w 273327"/>
                <a:gd name="connsiteY11" fmla="*/ -224 h 268061"/>
                <a:gd name="connsiteX12" fmla="*/ 157177 w 273327"/>
                <a:gd name="connsiteY12" fmla="*/ 253488 h 268061"/>
                <a:gd name="connsiteX13" fmla="*/ 136985 w 273327"/>
                <a:gd name="connsiteY13" fmla="*/ 255328 h 268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3327" h="268061">
                  <a:moveTo>
                    <a:pt x="136985" y="255328"/>
                  </a:moveTo>
                  <a:cubicBezTo>
                    <a:pt x="123150" y="233598"/>
                    <a:pt x="81500" y="177205"/>
                    <a:pt x="26016" y="184678"/>
                  </a:cubicBezTo>
                  <a:cubicBezTo>
                    <a:pt x="-34387" y="192812"/>
                    <a:pt x="92776" y="232650"/>
                    <a:pt x="131721" y="255500"/>
                  </a:cubicBezTo>
                  <a:cubicBezTo>
                    <a:pt x="124450" y="255874"/>
                    <a:pt x="117164" y="255012"/>
                    <a:pt x="110177" y="252971"/>
                  </a:cubicBezTo>
                  <a:cubicBezTo>
                    <a:pt x="84147" y="243715"/>
                    <a:pt x="39535" y="261593"/>
                    <a:pt x="25297" y="267744"/>
                  </a:cubicBezTo>
                  <a:lnTo>
                    <a:pt x="273150" y="267744"/>
                  </a:lnTo>
                  <a:cubicBezTo>
                    <a:pt x="270340" y="258231"/>
                    <a:pt x="264004" y="250125"/>
                    <a:pt x="255432" y="245095"/>
                  </a:cubicBezTo>
                  <a:cubicBezTo>
                    <a:pt x="251377" y="242594"/>
                    <a:pt x="243179" y="242221"/>
                    <a:pt x="232623" y="243054"/>
                  </a:cubicBezTo>
                  <a:cubicBezTo>
                    <a:pt x="247350" y="225809"/>
                    <a:pt x="257589" y="170220"/>
                    <a:pt x="216573" y="184506"/>
                  </a:cubicBezTo>
                  <a:cubicBezTo>
                    <a:pt x="186602" y="194939"/>
                    <a:pt x="186688" y="228827"/>
                    <a:pt x="189622" y="248861"/>
                  </a:cubicBezTo>
                  <a:cubicBezTo>
                    <a:pt x="183236" y="249866"/>
                    <a:pt x="176765" y="250872"/>
                    <a:pt x="170379" y="251735"/>
                  </a:cubicBezTo>
                  <a:cubicBezTo>
                    <a:pt x="158040" y="188874"/>
                    <a:pt x="114406" y="4547"/>
                    <a:pt x="25930" y="-224"/>
                  </a:cubicBezTo>
                  <a:cubicBezTo>
                    <a:pt x="-63754" y="-5197"/>
                    <a:pt x="101980" y="190800"/>
                    <a:pt x="157177" y="253488"/>
                  </a:cubicBezTo>
                  <a:cubicBezTo>
                    <a:pt x="150158" y="254408"/>
                    <a:pt x="143284" y="255040"/>
                    <a:pt x="136985" y="255328"/>
                  </a:cubicBezTo>
                  <a:close/>
                </a:path>
              </a:pathLst>
            </a:custGeom>
            <a:solidFill>
              <a:srgbClr val="401217"/>
            </a:solidFill>
            <a:ln w="2874" cap="flat">
              <a:noFill/>
              <a:prstDash val="solid"/>
              <a:miter/>
            </a:ln>
          </p:spPr>
          <p:txBody>
            <a:bodyPr rtlCol="0" anchor="ctr"/>
            <a:lstStyle/>
            <a:p>
              <a:endParaRPr lang="en-VN"/>
            </a:p>
          </p:txBody>
        </p:sp>
      </p:grpSp>
      <p:sp>
        <p:nvSpPr>
          <p:cNvPr id="109" name="Floor">
            <a:extLst>
              <a:ext uri="{FF2B5EF4-FFF2-40B4-BE49-F238E27FC236}">
                <a16:creationId xmlns:a16="http://schemas.microsoft.com/office/drawing/2014/main" id="{D2A61001-D2E3-F441-98AD-0C3F8BAAE92E}"/>
              </a:ext>
            </a:extLst>
          </p:cNvPr>
          <p:cNvSpPr/>
          <p:nvPr/>
        </p:nvSpPr>
        <p:spPr>
          <a:xfrm>
            <a:off x="-8233592" y="6360720"/>
            <a:ext cx="7776480" cy="20608"/>
          </a:xfrm>
          <a:custGeom>
            <a:avLst/>
            <a:gdLst>
              <a:gd name="connsiteX0" fmla="*/ 7767679 w 7776480"/>
              <a:gd name="connsiteY0" fmla="*/ 0 h 20608"/>
              <a:gd name="connsiteX1" fmla="*/ 7776481 w 7776480"/>
              <a:gd name="connsiteY1" fmla="*/ 8796 h 20608"/>
              <a:gd name="connsiteX2" fmla="*/ 7776481 w 7776480"/>
              <a:gd name="connsiteY2" fmla="*/ 11814 h 20608"/>
              <a:gd name="connsiteX3" fmla="*/ 7767679 w 7776480"/>
              <a:gd name="connsiteY3" fmla="*/ 20609 h 20608"/>
              <a:gd name="connsiteX4" fmla="*/ 8802 w 7776480"/>
              <a:gd name="connsiteY4" fmla="*/ 20609 h 20608"/>
              <a:gd name="connsiteX5" fmla="*/ 0 w 7776480"/>
              <a:gd name="connsiteY5" fmla="*/ 11814 h 20608"/>
              <a:gd name="connsiteX6" fmla="*/ 0 w 7776480"/>
              <a:gd name="connsiteY6" fmla="*/ 8796 h 20608"/>
              <a:gd name="connsiteX7" fmla="*/ 8802 w 7776480"/>
              <a:gd name="connsiteY7" fmla="*/ 0 h 2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6480" h="20608">
                <a:moveTo>
                  <a:pt x="7767679" y="0"/>
                </a:moveTo>
                <a:cubicBezTo>
                  <a:pt x="7772540" y="0"/>
                  <a:pt x="7776481" y="3938"/>
                  <a:pt x="7776481" y="8796"/>
                </a:cubicBezTo>
                <a:lnTo>
                  <a:pt x="7776481" y="11814"/>
                </a:lnTo>
                <a:cubicBezTo>
                  <a:pt x="7776481" y="16671"/>
                  <a:pt x="7772540" y="20609"/>
                  <a:pt x="7767679" y="20609"/>
                </a:cubicBezTo>
                <a:lnTo>
                  <a:pt x="8802" y="20609"/>
                </a:lnTo>
                <a:cubicBezTo>
                  <a:pt x="3941" y="20609"/>
                  <a:pt x="0" y="16671"/>
                  <a:pt x="0" y="11814"/>
                </a:cubicBezTo>
                <a:lnTo>
                  <a:pt x="0" y="8796"/>
                </a:lnTo>
                <a:cubicBezTo>
                  <a:pt x="0" y="3938"/>
                  <a:pt x="3941" y="0"/>
                  <a:pt x="8802" y="0"/>
                </a:cubicBezTo>
                <a:close/>
              </a:path>
            </a:pathLst>
          </a:custGeom>
          <a:solidFill>
            <a:srgbClr val="9D4950"/>
          </a:solidFill>
          <a:ln w="2874" cap="flat">
            <a:noFill/>
            <a:prstDash val="solid"/>
            <a:miter/>
          </a:ln>
        </p:spPr>
        <p:txBody>
          <a:bodyPr rtlCol="0" anchor="ctr"/>
          <a:lstStyle/>
          <a:p>
            <a:endParaRPr lang="en-VN"/>
          </a:p>
        </p:txBody>
      </p:sp>
      <p:sp>
        <p:nvSpPr>
          <p:cNvPr id="126" name="Rectangle 125">
            <a:extLst>
              <a:ext uri="{FF2B5EF4-FFF2-40B4-BE49-F238E27FC236}">
                <a16:creationId xmlns:a16="http://schemas.microsoft.com/office/drawing/2014/main" id="{C33084CF-E7B2-8945-84A2-F78929575CE2}"/>
              </a:ext>
            </a:extLst>
          </p:cNvPr>
          <p:cNvSpPr/>
          <p:nvPr/>
        </p:nvSpPr>
        <p:spPr>
          <a:xfrm>
            <a:off x="-4544258" y="1916832"/>
            <a:ext cx="3730508" cy="1200329"/>
          </a:xfrm>
          <a:prstGeom prst="rect">
            <a:avLst/>
          </a:prstGeom>
          <a:noFill/>
        </p:spPr>
        <p:txBody>
          <a:bodyPr wrap="square" rtlCol="0">
            <a:spAutoFit/>
          </a:bodyPr>
          <a:lstStyle/>
          <a:p>
            <a:r>
              <a:rPr lang="en-VN" sz="7200" b="1" dirty="0">
                <a:solidFill>
                  <a:srgbClr val="893837"/>
                </a:solidFill>
                <a:latin typeface="Century Gothic" panose="020B0502020202020204" pitchFamily="34" charset="0"/>
              </a:rPr>
              <a:t>timeline</a:t>
            </a:r>
          </a:p>
        </p:txBody>
      </p:sp>
      <p:sp>
        <p:nvSpPr>
          <p:cNvPr id="127" name="TextBox 126">
            <a:extLst>
              <a:ext uri="{FF2B5EF4-FFF2-40B4-BE49-F238E27FC236}">
                <a16:creationId xmlns:a16="http://schemas.microsoft.com/office/drawing/2014/main" id="{FC312CA2-3AF1-8949-A02D-3FF0A6D4B213}"/>
              </a:ext>
            </a:extLst>
          </p:cNvPr>
          <p:cNvSpPr txBox="1"/>
          <p:nvPr/>
        </p:nvSpPr>
        <p:spPr>
          <a:xfrm>
            <a:off x="4500008" y="2287268"/>
            <a:ext cx="2136520" cy="584775"/>
          </a:xfrm>
          <a:prstGeom prst="rect">
            <a:avLst/>
          </a:prstGeom>
          <a:noFill/>
        </p:spPr>
        <p:txBody>
          <a:bodyPr wrap="square" rtlCol="0">
            <a:spAutoFit/>
          </a:bodyPr>
          <a:lstStyle/>
          <a:p>
            <a:pPr algn="ctr"/>
            <a:r>
              <a:rPr lang="en-US" sz="3200" b="1">
                <a:solidFill>
                  <a:schemeClr val="accent4">
                    <a:lumMod val="40000"/>
                    <a:lumOff val="60000"/>
                  </a:schemeClr>
                </a:solidFill>
                <a:latin typeface="Tahoma" panose="020B0604030504040204" pitchFamily="34" charset="0"/>
                <a:ea typeface="Tahoma" panose="020B0604030504040204" pitchFamily="34" charset="0"/>
                <a:cs typeface="Tahoma" panose="020B0604030504040204" pitchFamily="34" charset="0"/>
              </a:rPr>
              <a:t>Group</a:t>
            </a:r>
            <a:endParaRPr lang="en-US" sz="3200" b="1" dirty="0">
              <a:solidFill>
                <a:schemeClr val="accent4">
                  <a:lumMod val="40000"/>
                  <a:lumOff val="6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128" name="Rectangle 127">
            <a:extLst>
              <a:ext uri="{FF2B5EF4-FFF2-40B4-BE49-F238E27FC236}">
                <a16:creationId xmlns:a16="http://schemas.microsoft.com/office/drawing/2014/main" id="{E0B2A405-67FF-4344-BEEF-5B5579F80328}"/>
              </a:ext>
            </a:extLst>
          </p:cNvPr>
          <p:cNvSpPr/>
          <p:nvPr/>
        </p:nvSpPr>
        <p:spPr>
          <a:xfrm>
            <a:off x="4342427" y="-584683"/>
            <a:ext cx="2419203" cy="2946452"/>
          </a:xfrm>
          <a:prstGeom prst="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EC8616F1-8477-7646-AE0A-CB94CF82B8CE}"/>
              </a:ext>
            </a:extLst>
          </p:cNvPr>
          <p:cNvSpPr txBox="1"/>
          <p:nvPr/>
        </p:nvSpPr>
        <p:spPr>
          <a:xfrm>
            <a:off x="3863752" y="798495"/>
            <a:ext cx="3327901" cy="1569660"/>
          </a:xfrm>
          <a:prstGeom prst="rect">
            <a:avLst/>
          </a:prstGeom>
          <a:noFill/>
        </p:spPr>
        <p:txBody>
          <a:bodyPr wrap="square" rtlCol="0">
            <a:spAutoFit/>
          </a:bodyPr>
          <a:lstStyle/>
          <a:p>
            <a:pPr algn="ctr"/>
            <a:r>
              <a:rPr lang="vi-VN" sz="9600" b="1" dirty="0">
                <a:solidFill>
                  <a:schemeClr val="bg1"/>
                </a:solidFill>
                <a:latin typeface="Tahoma" panose="020B0604030504040204" pitchFamily="34" charset="0"/>
                <a:ea typeface="Tahoma" panose="020B0604030504040204" pitchFamily="34" charset="0"/>
                <a:cs typeface="Tahoma" panose="020B0604030504040204" pitchFamily="34" charset="0"/>
              </a:rPr>
              <a:t>7</a:t>
            </a:r>
            <a:endParaRPr lang="en-US" sz="96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130" name="Straight Connector 129">
            <a:extLst>
              <a:ext uri="{FF2B5EF4-FFF2-40B4-BE49-F238E27FC236}">
                <a16:creationId xmlns:a16="http://schemas.microsoft.com/office/drawing/2014/main" id="{9A0D15E8-43F3-2847-AC3A-825414508B3C}"/>
              </a:ext>
            </a:extLst>
          </p:cNvPr>
          <p:cNvCxnSpPr>
            <a:cxnSpLocks/>
          </p:cNvCxnSpPr>
          <p:nvPr/>
        </p:nvCxnSpPr>
        <p:spPr>
          <a:xfrm flipV="1">
            <a:off x="6825344" y="588566"/>
            <a:ext cx="0" cy="612554"/>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77EE1CCF-6BC8-8047-B528-EDEF340ED72D}"/>
              </a:ext>
            </a:extLst>
          </p:cNvPr>
          <p:cNvCxnSpPr>
            <a:cxnSpLocks/>
          </p:cNvCxnSpPr>
          <p:nvPr/>
        </p:nvCxnSpPr>
        <p:spPr>
          <a:xfrm flipV="1">
            <a:off x="6825344" y="1198030"/>
            <a:ext cx="0" cy="1932836"/>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61B7018-AD43-E14A-A4C3-35D45F6C8423}"/>
              </a:ext>
            </a:extLst>
          </p:cNvPr>
          <p:cNvCxnSpPr>
            <a:cxnSpLocks/>
          </p:cNvCxnSpPr>
          <p:nvPr/>
        </p:nvCxnSpPr>
        <p:spPr>
          <a:xfrm flipH="1">
            <a:off x="4271088" y="3130866"/>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D1AE926-CE1B-7447-AC44-B114252DD3E0}"/>
              </a:ext>
            </a:extLst>
          </p:cNvPr>
          <p:cNvCxnSpPr>
            <a:cxnSpLocks/>
          </p:cNvCxnSpPr>
          <p:nvPr/>
        </p:nvCxnSpPr>
        <p:spPr>
          <a:xfrm flipH="1">
            <a:off x="4271088" y="602232"/>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AE76A8DF-E3A9-964B-B17D-C01C222C4E64}"/>
              </a:ext>
            </a:extLst>
          </p:cNvPr>
          <p:cNvCxnSpPr>
            <a:cxnSpLocks/>
          </p:cNvCxnSpPr>
          <p:nvPr/>
        </p:nvCxnSpPr>
        <p:spPr>
          <a:xfrm flipV="1">
            <a:off x="4291288" y="588566"/>
            <a:ext cx="0" cy="2552402"/>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5" name="Rectangle 134">
            <a:extLst>
              <a:ext uri="{FF2B5EF4-FFF2-40B4-BE49-F238E27FC236}">
                <a16:creationId xmlns:a16="http://schemas.microsoft.com/office/drawing/2014/main" id="{ED7E5470-9AE3-F340-AAC7-E56043C569CA}"/>
              </a:ext>
            </a:extLst>
          </p:cNvPr>
          <p:cNvSpPr/>
          <p:nvPr/>
        </p:nvSpPr>
        <p:spPr>
          <a:xfrm>
            <a:off x="7083482" y="668157"/>
            <a:ext cx="5637245" cy="2452597"/>
          </a:xfrm>
          <a:prstGeom prst="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Box 136">
            <a:extLst>
              <a:ext uri="{FF2B5EF4-FFF2-40B4-BE49-F238E27FC236}">
                <a16:creationId xmlns:a16="http://schemas.microsoft.com/office/drawing/2014/main" id="{EDEA747D-65A4-4543-83F4-D4896AA39A2B}"/>
              </a:ext>
            </a:extLst>
          </p:cNvPr>
          <p:cNvSpPr txBox="1"/>
          <p:nvPr/>
        </p:nvSpPr>
        <p:spPr>
          <a:xfrm>
            <a:off x="7884384" y="5383612"/>
            <a:ext cx="2136520" cy="584775"/>
          </a:xfrm>
          <a:prstGeom prst="rect">
            <a:avLst/>
          </a:prstGeom>
          <a:noFill/>
        </p:spPr>
        <p:txBody>
          <a:bodyPr wrap="square" rtlCol="0">
            <a:spAutoFit/>
          </a:bodyPr>
          <a:lstStyle/>
          <a:p>
            <a:pPr algn="ctr"/>
            <a:r>
              <a:rPr lang="vi-VN" sz="3200" b="1" dirty="0">
                <a:solidFill>
                  <a:schemeClr val="accent4">
                    <a:lumMod val="40000"/>
                    <a:lumOff val="60000"/>
                  </a:schemeClr>
                </a:solidFill>
                <a:latin typeface="Tahoma" panose="020B0604030504040204" pitchFamily="34" charset="0"/>
                <a:ea typeface="Tahoma" panose="020B0604030504040204" pitchFamily="34" charset="0"/>
                <a:cs typeface="Tahoma" panose="020B0604030504040204" pitchFamily="34" charset="0"/>
              </a:rPr>
              <a:t>Q&amp;A</a:t>
            </a:r>
            <a:endParaRPr lang="en-US" sz="3200" b="1" dirty="0">
              <a:solidFill>
                <a:schemeClr val="accent4">
                  <a:lumMod val="40000"/>
                  <a:lumOff val="6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138" name="Rectangle 137">
            <a:extLst>
              <a:ext uri="{FF2B5EF4-FFF2-40B4-BE49-F238E27FC236}">
                <a16:creationId xmlns:a16="http://schemas.microsoft.com/office/drawing/2014/main" id="{70AD4F61-2A21-684B-9CDE-F86FE8DFDFB6}"/>
              </a:ext>
            </a:extLst>
          </p:cNvPr>
          <p:cNvSpPr/>
          <p:nvPr/>
        </p:nvSpPr>
        <p:spPr>
          <a:xfrm>
            <a:off x="7726803" y="798495"/>
            <a:ext cx="2419203" cy="4568845"/>
          </a:xfrm>
          <a:prstGeom prst="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0" name="Straight Connector 139">
            <a:extLst>
              <a:ext uri="{FF2B5EF4-FFF2-40B4-BE49-F238E27FC236}">
                <a16:creationId xmlns:a16="http://schemas.microsoft.com/office/drawing/2014/main" id="{32720F1E-762B-B849-B3F1-00EFE0C8D86A}"/>
              </a:ext>
            </a:extLst>
          </p:cNvPr>
          <p:cNvCxnSpPr>
            <a:cxnSpLocks/>
          </p:cNvCxnSpPr>
          <p:nvPr/>
        </p:nvCxnSpPr>
        <p:spPr>
          <a:xfrm flipV="1">
            <a:off x="10209720" y="3684910"/>
            <a:ext cx="0" cy="612554"/>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63C7ABC9-B09D-B748-BC40-F3E25397A40D}"/>
              </a:ext>
            </a:extLst>
          </p:cNvPr>
          <p:cNvCxnSpPr>
            <a:cxnSpLocks/>
          </p:cNvCxnSpPr>
          <p:nvPr/>
        </p:nvCxnSpPr>
        <p:spPr>
          <a:xfrm flipV="1">
            <a:off x="10209720" y="4294374"/>
            <a:ext cx="0" cy="1932836"/>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3B72697F-8AB8-2848-8B37-41C05A6AF978}"/>
              </a:ext>
            </a:extLst>
          </p:cNvPr>
          <p:cNvCxnSpPr>
            <a:cxnSpLocks/>
          </p:cNvCxnSpPr>
          <p:nvPr/>
        </p:nvCxnSpPr>
        <p:spPr>
          <a:xfrm flipH="1">
            <a:off x="7655464" y="6227210"/>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D296854-63E5-C142-AD74-BA5C227DEF38}"/>
              </a:ext>
            </a:extLst>
          </p:cNvPr>
          <p:cNvCxnSpPr>
            <a:cxnSpLocks/>
          </p:cNvCxnSpPr>
          <p:nvPr/>
        </p:nvCxnSpPr>
        <p:spPr>
          <a:xfrm flipH="1">
            <a:off x="7655464" y="3698576"/>
            <a:ext cx="2574160" cy="0"/>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1FBAE1B1-9D14-1C4F-9939-46C95B7E2C93}"/>
              </a:ext>
            </a:extLst>
          </p:cNvPr>
          <p:cNvCxnSpPr>
            <a:cxnSpLocks/>
          </p:cNvCxnSpPr>
          <p:nvPr/>
        </p:nvCxnSpPr>
        <p:spPr>
          <a:xfrm flipV="1">
            <a:off x="7675664" y="3684910"/>
            <a:ext cx="0" cy="2552402"/>
          </a:xfrm>
          <a:prstGeom prst="line">
            <a:avLst/>
          </a:prstGeom>
          <a:ln w="57150">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45" name="Rectangle 144">
            <a:extLst>
              <a:ext uri="{FF2B5EF4-FFF2-40B4-BE49-F238E27FC236}">
                <a16:creationId xmlns:a16="http://schemas.microsoft.com/office/drawing/2014/main" id="{6DC17DA4-1381-8B4D-83B3-59196F00DB28}"/>
              </a:ext>
            </a:extLst>
          </p:cNvPr>
          <p:cNvSpPr/>
          <p:nvPr/>
        </p:nvSpPr>
        <p:spPr>
          <a:xfrm>
            <a:off x="10467858" y="3764501"/>
            <a:ext cx="3055277" cy="2452597"/>
          </a:xfrm>
          <a:prstGeom prst="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8D95D71A-BD70-014E-9A6B-2E76A7CB6646}"/>
              </a:ext>
            </a:extLst>
          </p:cNvPr>
          <p:cNvSpPr/>
          <p:nvPr/>
        </p:nvSpPr>
        <p:spPr>
          <a:xfrm>
            <a:off x="7728614" y="-1533676"/>
            <a:ext cx="2419203" cy="2946452"/>
          </a:xfrm>
          <a:prstGeom prst="rect">
            <a:avLst/>
          </a:prstGeom>
          <a:solidFill>
            <a:srgbClr val="8938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9A7AC1F-1D4A-CE4F-9B30-2DBF28B7341C}"/>
              </a:ext>
            </a:extLst>
          </p:cNvPr>
          <p:cNvSpPr txBox="1"/>
          <p:nvPr/>
        </p:nvSpPr>
        <p:spPr>
          <a:xfrm>
            <a:off x="6909661" y="872698"/>
            <a:ext cx="5371494" cy="1569660"/>
          </a:xfrm>
          <a:prstGeom prst="rect">
            <a:avLst/>
          </a:prstGeom>
          <a:noFill/>
        </p:spPr>
        <p:txBody>
          <a:bodyPr wrap="square" rtlCol="0">
            <a:spAutoFit/>
          </a:bodyPr>
          <a:lstStyle/>
          <a:p>
            <a:r>
              <a:rPr lang="en-US" sz="4800" b="1">
                <a:solidFill>
                  <a:schemeClr val="accent4">
                    <a:lumMod val="40000"/>
                    <a:lumOff val="60000"/>
                  </a:schemeClr>
                </a:solidFill>
                <a:latin typeface="Century Gothic" panose="020B0502020202020204" pitchFamily="34" charset="0"/>
              </a:rPr>
              <a:t>Thanks for listening</a:t>
            </a:r>
            <a:endParaRPr lang="en-VN" sz="4800" b="1" dirty="0">
              <a:solidFill>
                <a:schemeClr val="accent4">
                  <a:lumMod val="40000"/>
                  <a:lumOff val="60000"/>
                </a:schemeClr>
              </a:solidFill>
              <a:latin typeface="Century Gothic" panose="020B0502020202020204" pitchFamily="34" charset="0"/>
            </a:endParaRPr>
          </a:p>
        </p:txBody>
      </p:sp>
    </p:spTree>
    <p:extLst>
      <p:ext uri="{BB962C8B-B14F-4D97-AF65-F5344CB8AC3E}">
        <p14:creationId xmlns:p14="http://schemas.microsoft.com/office/powerpoint/2010/main" val="3352382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wipe(down)">
                                      <p:cBhvr>
                                        <p:cTn id="7" dur="250"/>
                                        <p:tgtEl>
                                          <p:spTgt spid="130"/>
                                        </p:tgtEl>
                                      </p:cBhvr>
                                    </p:animEffect>
                                  </p:childTnLst>
                                </p:cTn>
                              </p:par>
                            </p:childTnLst>
                          </p:cTn>
                        </p:par>
                        <p:par>
                          <p:cTn id="8" fill="hold">
                            <p:stCondLst>
                              <p:cond delay="250"/>
                            </p:stCondLst>
                            <p:childTnLst>
                              <p:par>
                                <p:cTn id="9" presetID="22" presetClass="entr" presetSubtype="2" fill="hold" nodeType="afterEffect">
                                  <p:stCondLst>
                                    <p:cond delay="0"/>
                                  </p:stCondLst>
                                  <p:childTnLst>
                                    <p:set>
                                      <p:cBhvr>
                                        <p:cTn id="10" dur="1" fill="hold">
                                          <p:stCondLst>
                                            <p:cond delay="0"/>
                                          </p:stCondLst>
                                        </p:cTn>
                                        <p:tgtEl>
                                          <p:spTgt spid="133"/>
                                        </p:tgtEl>
                                        <p:attrNameLst>
                                          <p:attrName>style.visibility</p:attrName>
                                        </p:attrNameLst>
                                      </p:cBhvr>
                                      <p:to>
                                        <p:strVal val="visible"/>
                                      </p:to>
                                    </p:set>
                                    <p:animEffect transition="in" filter="wipe(right)">
                                      <p:cBhvr>
                                        <p:cTn id="11" dur="250"/>
                                        <p:tgtEl>
                                          <p:spTgt spid="133"/>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134"/>
                                        </p:tgtEl>
                                        <p:attrNameLst>
                                          <p:attrName>style.visibility</p:attrName>
                                        </p:attrNameLst>
                                      </p:cBhvr>
                                      <p:to>
                                        <p:strVal val="visible"/>
                                      </p:to>
                                    </p:set>
                                    <p:animEffect transition="in" filter="wipe(up)">
                                      <p:cBhvr>
                                        <p:cTn id="15" dur="250"/>
                                        <p:tgtEl>
                                          <p:spTgt spid="134"/>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132"/>
                                        </p:tgtEl>
                                        <p:attrNameLst>
                                          <p:attrName>style.visibility</p:attrName>
                                        </p:attrNameLst>
                                      </p:cBhvr>
                                      <p:to>
                                        <p:strVal val="visible"/>
                                      </p:to>
                                    </p:set>
                                    <p:animEffect transition="in" filter="wipe(left)">
                                      <p:cBhvr>
                                        <p:cTn id="19" dur="250"/>
                                        <p:tgtEl>
                                          <p:spTgt spid="132"/>
                                        </p:tgtEl>
                                      </p:cBhvr>
                                    </p:animEffect>
                                  </p:childTnLst>
                                </p:cTn>
                              </p:par>
                            </p:childTnLst>
                          </p:cTn>
                        </p:par>
                        <p:par>
                          <p:cTn id="20" fill="hold">
                            <p:stCondLst>
                              <p:cond delay="1000"/>
                            </p:stCondLst>
                            <p:childTnLst>
                              <p:par>
                                <p:cTn id="21" presetID="22" presetClass="entr" presetSubtype="4" fill="hold" nodeType="afterEffect">
                                  <p:stCondLst>
                                    <p:cond delay="0"/>
                                  </p:stCondLst>
                                  <p:childTnLst>
                                    <p:set>
                                      <p:cBhvr>
                                        <p:cTn id="22" dur="1" fill="hold">
                                          <p:stCondLst>
                                            <p:cond delay="0"/>
                                          </p:stCondLst>
                                        </p:cTn>
                                        <p:tgtEl>
                                          <p:spTgt spid="131"/>
                                        </p:tgtEl>
                                        <p:attrNameLst>
                                          <p:attrName>style.visibility</p:attrName>
                                        </p:attrNameLst>
                                      </p:cBhvr>
                                      <p:to>
                                        <p:strVal val="visible"/>
                                      </p:to>
                                    </p:set>
                                    <p:animEffect transition="in" filter="wipe(down)">
                                      <p:cBhvr>
                                        <p:cTn id="23" dur="250"/>
                                        <p:tgtEl>
                                          <p:spTgt spid="131"/>
                                        </p:tgtEl>
                                      </p:cBhvr>
                                    </p:animEffect>
                                  </p:childTnLst>
                                </p:cTn>
                              </p:par>
                            </p:childTnLst>
                          </p:cTn>
                        </p:par>
                        <p:par>
                          <p:cTn id="24" fill="hold">
                            <p:stCondLst>
                              <p:cond delay="1250"/>
                            </p:stCondLst>
                            <p:childTnLst>
                              <p:par>
                                <p:cTn id="25" presetID="2" presetClass="entr" presetSubtype="2" decel="100000" fill="hold" grpId="0" nodeType="afterEffect">
                                  <p:stCondLst>
                                    <p:cond delay="0"/>
                                  </p:stCondLst>
                                  <p:childTnLst>
                                    <p:set>
                                      <p:cBhvr>
                                        <p:cTn id="26" dur="1" fill="hold">
                                          <p:stCondLst>
                                            <p:cond delay="0"/>
                                          </p:stCondLst>
                                        </p:cTn>
                                        <p:tgtEl>
                                          <p:spTgt spid="129"/>
                                        </p:tgtEl>
                                        <p:attrNameLst>
                                          <p:attrName>style.visibility</p:attrName>
                                        </p:attrNameLst>
                                      </p:cBhvr>
                                      <p:to>
                                        <p:strVal val="visible"/>
                                      </p:to>
                                    </p:set>
                                    <p:anim calcmode="lin" valueType="num">
                                      <p:cBhvr additive="base">
                                        <p:cTn id="27" dur="750" fill="hold"/>
                                        <p:tgtEl>
                                          <p:spTgt spid="129"/>
                                        </p:tgtEl>
                                        <p:attrNameLst>
                                          <p:attrName>ppt_x</p:attrName>
                                        </p:attrNameLst>
                                      </p:cBhvr>
                                      <p:tavLst>
                                        <p:tav tm="0">
                                          <p:val>
                                            <p:strVal val="1+#ppt_w/2"/>
                                          </p:val>
                                        </p:tav>
                                        <p:tav tm="100000">
                                          <p:val>
                                            <p:strVal val="#ppt_x"/>
                                          </p:val>
                                        </p:tav>
                                      </p:tavLst>
                                    </p:anim>
                                    <p:anim calcmode="lin" valueType="num">
                                      <p:cBhvr additive="base">
                                        <p:cTn id="28" dur="750" fill="hold"/>
                                        <p:tgtEl>
                                          <p:spTgt spid="129"/>
                                        </p:tgtEl>
                                        <p:attrNameLst>
                                          <p:attrName>ppt_y</p:attrName>
                                        </p:attrNameLst>
                                      </p:cBhvr>
                                      <p:tavLst>
                                        <p:tav tm="0">
                                          <p:val>
                                            <p:strVal val="#ppt_y"/>
                                          </p:val>
                                        </p:tav>
                                        <p:tav tm="100000">
                                          <p:val>
                                            <p:strVal val="#ppt_y"/>
                                          </p:val>
                                        </p:tav>
                                      </p:tavLst>
                                    </p:anim>
                                  </p:childTnLst>
                                </p:cTn>
                              </p:par>
                            </p:childTnLst>
                          </p:cTn>
                        </p:par>
                        <p:par>
                          <p:cTn id="29" fill="hold">
                            <p:stCondLst>
                              <p:cond delay="2000"/>
                            </p:stCondLst>
                            <p:childTnLst>
                              <p:par>
                                <p:cTn id="30" presetID="2" presetClass="entr" presetSubtype="1" decel="100000" fill="hold" grpId="0" nodeType="afterEffect">
                                  <p:stCondLst>
                                    <p:cond delay="0"/>
                                  </p:stCondLst>
                                  <p:childTnLst>
                                    <p:set>
                                      <p:cBhvr>
                                        <p:cTn id="31" dur="1" fill="hold">
                                          <p:stCondLst>
                                            <p:cond delay="0"/>
                                          </p:stCondLst>
                                        </p:cTn>
                                        <p:tgtEl>
                                          <p:spTgt spid="127"/>
                                        </p:tgtEl>
                                        <p:attrNameLst>
                                          <p:attrName>style.visibility</p:attrName>
                                        </p:attrNameLst>
                                      </p:cBhvr>
                                      <p:to>
                                        <p:strVal val="visible"/>
                                      </p:to>
                                    </p:set>
                                    <p:anim calcmode="lin" valueType="num">
                                      <p:cBhvr additive="base">
                                        <p:cTn id="32" dur="750" fill="hold"/>
                                        <p:tgtEl>
                                          <p:spTgt spid="127"/>
                                        </p:tgtEl>
                                        <p:attrNameLst>
                                          <p:attrName>ppt_x</p:attrName>
                                        </p:attrNameLst>
                                      </p:cBhvr>
                                      <p:tavLst>
                                        <p:tav tm="0">
                                          <p:val>
                                            <p:strVal val="#ppt_x"/>
                                          </p:val>
                                        </p:tav>
                                        <p:tav tm="100000">
                                          <p:val>
                                            <p:strVal val="#ppt_x"/>
                                          </p:val>
                                        </p:tav>
                                      </p:tavLst>
                                    </p:anim>
                                    <p:anim calcmode="lin" valueType="num">
                                      <p:cBhvr additive="base">
                                        <p:cTn id="33" dur="750" fill="hold"/>
                                        <p:tgtEl>
                                          <p:spTgt spid="127"/>
                                        </p:tgtEl>
                                        <p:attrNameLst>
                                          <p:attrName>ppt_y</p:attrName>
                                        </p:attrNameLst>
                                      </p:cBhvr>
                                      <p:tavLst>
                                        <p:tav tm="0">
                                          <p:val>
                                            <p:strVal val="0-#ppt_h/2"/>
                                          </p:val>
                                        </p:tav>
                                        <p:tav tm="100000">
                                          <p:val>
                                            <p:strVal val="#ppt_y"/>
                                          </p:val>
                                        </p:tav>
                                      </p:tavLst>
                                    </p:anim>
                                  </p:childTnLst>
                                </p:cTn>
                              </p:par>
                            </p:childTnLst>
                          </p:cTn>
                        </p:par>
                        <p:par>
                          <p:cTn id="34" fill="hold">
                            <p:stCondLst>
                              <p:cond delay="2750"/>
                            </p:stCondLst>
                            <p:childTnLst>
                              <p:par>
                                <p:cTn id="35" presetID="10"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childTnLst>
                          </p:cTn>
                        </p:par>
                        <p:par>
                          <p:cTn id="38" fill="hold">
                            <p:stCondLst>
                              <p:cond delay="3250"/>
                            </p:stCondLst>
                            <p:childTnLst>
                              <p:par>
                                <p:cTn id="39" presetID="22" presetClass="entr" presetSubtype="4" fill="hold" nodeType="afterEffect">
                                  <p:stCondLst>
                                    <p:cond delay="0"/>
                                  </p:stCondLst>
                                  <p:childTnLst>
                                    <p:set>
                                      <p:cBhvr>
                                        <p:cTn id="40" dur="1" fill="hold">
                                          <p:stCondLst>
                                            <p:cond delay="0"/>
                                          </p:stCondLst>
                                        </p:cTn>
                                        <p:tgtEl>
                                          <p:spTgt spid="140"/>
                                        </p:tgtEl>
                                        <p:attrNameLst>
                                          <p:attrName>style.visibility</p:attrName>
                                        </p:attrNameLst>
                                      </p:cBhvr>
                                      <p:to>
                                        <p:strVal val="visible"/>
                                      </p:to>
                                    </p:set>
                                    <p:animEffect transition="in" filter="wipe(down)">
                                      <p:cBhvr>
                                        <p:cTn id="41" dur="250"/>
                                        <p:tgtEl>
                                          <p:spTgt spid="140"/>
                                        </p:tgtEl>
                                      </p:cBhvr>
                                    </p:animEffect>
                                  </p:childTnLst>
                                </p:cTn>
                              </p:par>
                            </p:childTnLst>
                          </p:cTn>
                        </p:par>
                        <p:par>
                          <p:cTn id="42" fill="hold">
                            <p:stCondLst>
                              <p:cond delay="3500"/>
                            </p:stCondLst>
                            <p:childTnLst>
                              <p:par>
                                <p:cTn id="43" presetID="22" presetClass="entr" presetSubtype="2" fill="hold" nodeType="afterEffect">
                                  <p:stCondLst>
                                    <p:cond delay="0"/>
                                  </p:stCondLst>
                                  <p:childTnLst>
                                    <p:set>
                                      <p:cBhvr>
                                        <p:cTn id="44" dur="1" fill="hold">
                                          <p:stCondLst>
                                            <p:cond delay="0"/>
                                          </p:stCondLst>
                                        </p:cTn>
                                        <p:tgtEl>
                                          <p:spTgt spid="143"/>
                                        </p:tgtEl>
                                        <p:attrNameLst>
                                          <p:attrName>style.visibility</p:attrName>
                                        </p:attrNameLst>
                                      </p:cBhvr>
                                      <p:to>
                                        <p:strVal val="visible"/>
                                      </p:to>
                                    </p:set>
                                    <p:animEffect transition="in" filter="wipe(right)">
                                      <p:cBhvr>
                                        <p:cTn id="45" dur="250"/>
                                        <p:tgtEl>
                                          <p:spTgt spid="143"/>
                                        </p:tgtEl>
                                      </p:cBhvr>
                                    </p:animEffect>
                                  </p:childTnLst>
                                </p:cTn>
                              </p:par>
                            </p:childTnLst>
                          </p:cTn>
                        </p:par>
                        <p:par>
                          <p:cTn id="46" fill="hold">
                            <p:stCondLst>
                              <p:cond delay="3750"/>
                            </p:stCondLst>
                            <p:childTnLst>
                              <p:par>
                                <p:cTn id="47" presetID="22" presetClass="entr" presetSubtype="1" fill="hold" nodeType="afterEffect">
                                  <p:stCondLst>
                                    <p:cond delay="0"/>
                                  </p:stCondLst>
                                  <p:childTnLst>
                                    <p:set>
                                      <p:cBhvr>
                                        <p:cTn id="48" dur="1" fill="hold">
                                          <p:stCondLst>
                                            <p:cond delay="0"/>
                                          </p:stCondLst>
                                        </p:cTn>
                                        <p:tgtEl>
                                          <p:spTgt spid="144"/>
                                        </p:tgtEl>
                                        <p:attrNameLst>
                                          <p:attrName>style.visibility</p:attrName>
                                        </p:attrNameLst>
                                      </p:cBhvr>
                                      <p:to>
                                        <p:strVal val="visible"/>
                                      </p:to>
                                    </p:set>
                                    <p:animEffect transition="in" filter="wipe(up)">
                                      <p:cBhvr>
                                        <p:cTn id="49" dur="250"/>
                                        <p:tgtEl>
                                          <p:spTgt spid="144"/>
                                        </p:tgtEl>
                                      </p:cBhvr>
                                    </p:animEffect>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142"/>
                                        </p:tgtEl>
                                        <p:attrNameLst>
                                          <p:attrName>style.visibility</p:attrName>
                                        </p:attrNameLst>
                                      </p:cBhvr>
                                      <p:to>
                                        <p:strVal val="visible"/>
                                      </p:to>
                                    </p:set>
                                    <p:animEffect transition="in" filter="wipe(left)">
                                      <p:cBhvr>
                                        <p:cTn id="53" dur="250"/>
                                        <p:tgtEl>
                                          <p:spTgt spid="142"/>
                                        </p:tgtEl>
                                      </p:cBhvr>
                                    </p:animEffect>
                                  </p:childTnLst>
                                </p:cTn>
                              </p:par>
                            </p:childTnLst>
                          </p:cTn>
                        </p:par>
                        <p:par>
                          <p:cTn id="54" fill="hold">
                            <p:stCondLst>
                              <p:cond delay="4250"/>
                            </p:stCondLst>
                            <p:childTnLst>
                              <p:par>
                                <p:cTn id="55" presetID="22" presetClass="entr" presetSubtype="4" fill="hold" nodeType="afterEffect">
                                  <p:stCondLst>
                                    <p:cond delay="0"/>
                                  </p:stCondLst>
                                  <p:childTnLst>
                                    <p:set>
                                      <p:cBhvr>
                                        <p:cTn id="56" dur="1" fill="hold">
                                          <p:stCondLst>
                                            <p:cond delay="0"/>
                                          </p:stCondLst>
                                        </p:cTn>
                                        <p:tgtEl>
                                          <p:spTgt spid="141"/>
                                        </p:tgtEl>
                                        <p:attrNameLst>
                                          <p:attrName>style.visibility</p:attrName>
                                        </p:attrNameLst>
                                      </p:cBhvr>
                                      <p:to>
                                        <p:strVal val="visible"/>
                                      </p:to>
                                    </p:set>
                                    <p:animEffect transition="in" filter="wipe(down)">
                                      <p:cBhvr>
                                        <p:cTn id="57" dur="250"/>
                                        <p:tgtEl>
                                          <p:spTgt spid="141"/>
                                        </p:tgtEl>
                                      </p:cBhvr>
                                    </p:animEffect>
                                  </p:childTnLst>
                                </p:cTn>
                              </p:par>
                            </p:childTnLst>
                          </p:cTn>
                        </p:par>
                        <p:par>
                          <p:cTn id="58" fill="hold">
                            <p:stCondLst>
                              <p:cond delay="4500"/>
                            </p:stCondLst>
                            <p:childTnLst>
                              <p:par>
                                <p:cTn id="59" presetID="2" presetClass="entr" presetSubtype="1" decel="100000" fill="hold" grpId="0" nodeType="afterEffect">
                                  <p:stCondLst>
                                    <p:cond delay="0"/>
                                  </p:stCondLst>
                                  <p:childTnLst>
                                    <p:set>
                                      <p:cBhvr>
                                        <p:cTn id="60" dur="1" fill="hold">
                                          <p:stCondLst>
                                            <p:cond delay="0"/>
                                          </p:stCondLst>
                                        </p:cTn>
                                        <p:tgtEl>
                                          <p:spTgt spid="137"/>
                                        </p:tgtEl>
                                        <p:attrNameLst>
                                          <p:attrName>style.visibility</p:attrName>
                                        </p:attrNameLst>
                                      </p:cBhvr>
                                      <p:to>
                                        <p:strVal val="visible"/>
                                      </p:to>
                                    </p:set>
                                    <p:anim calcmode="lin" valueType="num">
                                      <p:cBhvr additive="base">
                                        <p:cTn id="61" dur="750" fill="hold"/>
                                        <p:tgtEl>
                                          <p:spTgt spid="137"/>
                                        </p:tgtEl>
                                        <p:attrNameLst>
                                          <p:attrName>ppt_x</p:attrName>
                                        </p:attrNameLst>
                                      </p:cBhvr>
                                      <p:tavLst>
                                        <p:tav tm="0">
                                          <p:val>
                                            <p:strVal val="#ppt_x"/>
                                          </p:val>
                                        </p:tav>
                                        <p:tav tm="100000">
                                          <p:val>
                                            <p:strVal val="#ppt_x"/>
                                          </p:val>
                                        </p:tav>
                                      </p:tavLst>
                                    </p:anim>
                                    <p:anim calcmode="lin" valueType="num">
                                      <p:cBhvr additive="base">
                                        <p:cTn id="62" dur="750" fill="hold"/>
                                        <p:tgtEl>
                                          <p:spTgt spid="13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P spid="129" grpId="0"/>
      <p:bldP spid="137"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80A9E0D6-1EF0-9A46-AC6F-CCBA7B2BE5FE}"/>
              </a:ext>
            </a:extLst>
          </p:cNvPr>
          <p:cNvSpPr txBox="1"/>
          <p:nvPr/>
        </p:nvSpPr>
        <p:spPr>
          <a:xfrm>
            <a:off x="695400" y="613137"/>
            <a:ext cx="3769655" cy="1015663"/>
          </a:xfrm>
          <a:prstGeom prst="rect">
            <a:avLst/>
          </a:prstGeom>
          <a:noFill/>
        </p:spPr>
        <p:txBody>
          <a:bodyPr wrap="square" rtlCol="0">
            <a:spAutoFit/>
          </a:bodyPr>
          <a:lstStyle/>
          <a:p>
            <a:r>
              <a:rPr lang="en-VN" sz="6000" b="1" dirty="0">
                <a:solidFill>
                  <a:schemeClr val="accent6">
                    <a:lumMod val="75000"/>
                  </a:schemeClr>
                </a:solidFill>
                <a:latin typeface="Century Gothic" panose="020B0502020202020204" pitchFamily="34" charset="0"/>
              </a:rPr>
              <a:t>AGENDA</a:t>
            </a:r>
          </a:p>
        </p:txBody>
      </p:sp>
      <p:sp>
        <p:nvSpPr>
          <p:cNvPr id="37" name="TextBox 36">
            <a:extLst>
              <a:ext uri="{FF2B5EF4-FFF2-40B4-BE49-F238E27FC236}">
                <a16:creationId xmlns:a16="http://schemas.microsoft.com/office/drawing/2014/main" id="{5E0A6E88-37B9-2F43-BC58-7793A8F20AB6}"/>
              </a:ext>
            </a:extLst>
          </p:cNvPr>
          <p:cNvSpPr txBox="1"/>
          <p:nvPr/>
        </p:nvSpPr>
        <p:spPr>
          <a:xfrm>
            <a:off x="3097976" y="4032359"/>
            <a:ext cx="2565976"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I</a:t>
            </a:r>
            <a:r>
              <a:rPr lang="en-US" sz="2400" dirty="0" err="1">
                <a:solidFill>
                  <a:schemeClr val="accent6">
                    <a:lumMod val="75000"/>
                  </a:schemeClr>
                </a:solidFill>
                <a:latin typeface="Century Gothic" panose="020B0502020202020204" pitchFamily="34" charset="0"/>
              </a:rPr>
              <a:t>ntroducing</a:t>
            </a:r>
            <a:r>
              <a:rPr lang="en-US" sz="2400" dirty="0">
                <a:solidFill>
                  <a:schemeClr val="accent6">
                    <a:lumMod val="75000"/>
                  </a:schemeClr>
                </a:solidFill>
                <a:latin typeface="Century Gothic" panose="020B0502020202020204" pitchFamily="34" charset="0"/>
              </a:rPr>
              <a:t> JSX</a:t>
            </a:r>
            <a:endParaRPr lang="en-VN" sz="2400" dirty="0">
              <a:solidFill>
                <a:schemeClr val="accent6">
                  <a:lumMod val="75000"/>
                </a:schemeClr>
              </a:solidFill>
              <a:latin typeface="Century Gothic" panose="020B0502020202020204" pitchFamily="34" charset="0"/>
            </a:endParaRPr>
          </a:p>
        </p:txBody>
      </p:sp>
      <p:sp>
        <p:nvSpPr>
          <p:cNvPr id="46" name="TextBox 45">
            <a:extLst>
              <a:ext uri="{FF2B5EF4-FFF2-40B4-BE49-F238E27FC236}">
                <a16:creationId xmlns:a16="http://schemas.microsoft.com/office/drawing/2014/main" id="{665C6E70-4827-EB42-B94E-CC6EA8FC01E2}"/>
              </a:ext>
            </a:extLst>
          </p:cNvPr>
          <p:cNvSpPr txBox="1"/>
          <p:nvPr/>
        </p:nvSpPr>
        <p:spPr>
          <a:xfrm>
            <a:off x="3097976" y="2121242"/>
            <a:ext cx="2653531" cy="830997"/>
          </a:xfrm>
          <a:prstGeom prst="rect">
            <a:avLst/>
          </a:prstGeom>
          <a:noFill/>
        </p:spPr>
        <p:txBody>
          <a:bodyPr wrap="square" rtlCol="0">
            <a:spAutoFit/>
          </a:bodyPr>
          <a:lstStyle/>
          <a:p>
            <a:r>
              <a:rPr lang="en-VN" sz="2400" dirty="0">
                <a:solidFill>
                  <a:schemeClr val="accent6">
                    <a:lumMod val="75000"/>
                  </a:schemeClr>
                </a:solidFill>
                <a:latin typeface="Century Gothic" panose="020B0502020202020204" pitchFamily="34" charset="0"/>
              </a:rPr>
              <a:t>Overview &amp; Objective </a:t>
            </a:r>
          </a:p>
        </p:txBody>
      </p:sp>
      <p:sp>
        <p:nvSpPr>
          <p:cNvPr id="49" name="TextBox 48">
            <a:extLst>
              <a:ext uri="{FF2B5EF4-FFF2-40B4-BE49-F238E27FC236}">
                <a16:creationId xmlns:a16="http://schemas.microsoft.com/office/drawing/2014/main" id="{FE6EB1DF-2251-D440-BB31-BAA3B0000D15}"/>
              </a:ext>
            </a:extLst>
          </p:cNvPr>
          <p:cNvSpPr txBox="1"/>
          <p:nvPr/>
        </p:nvSpPr>
        <p:spPr>
          <a:xfrm>
            <a:off x="1559496" y="1844824"/>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01</a:t>
            </a:r>
          </a:p>
        </p:txBody>
      </p:sp>
      <p:sp>
        <p:nvSpPr>
          <p:cNvPr id="53" name="TextBox 52">
            <a:extLst>
              <a:ext uri="{FF2B5EF4-FFF2-40B4-BE49-F238E27FC236}">
                <a16:creationId xmlns:a16="http://schemas.microsoft.com/office/drawing/2014/main" id="{80443D60-CE83-F04B-BC7D-B11CB6D9BAB5}"/>
              </a:ext>
            </a:extLst>
          </p:cNvPr>
          <p:cNvSpPr txBox="1"/>
          <p:nvPr/>
        </p:nvSpPr>
        <p:spPr>
          <a:xfrm>
            <a:off x="1559496" y="3578374"/>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02</a:t>
            </a:r>
          </a:p>
        </p:txBody>
      </p:sp>
      <p:sp>
        <p:nvSpPr>
          <p:cNvPr id="55" name="TextBox 54">
            <a:extLst>
              <a:ext uri="{FF2B5EF4-FFF2-40B4-BE49-F238E27FC236}">
                <a16:creationId xmlns:a16="http://schemas.microsoft.com/office/drawing/2014/main" id="{77225E66-35B3-4041-B6A4-AAE801295ACB}"/>
              </a:ext>
            </a:extLst>
          </p:cNvPr>
          <p:cNvSpPr txBox="1"/>
          <p:nvPr/>
        </p:nvSpPr>
        <p:spPr>
          <a:xfrm>
            <a:off x="5998146" y="1844824"/>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03</a:t>
            </a:r>
          </a:p>
        </p:txBody>
      </p:sp>
      <p:sp>
        <p:nvSpPr>
          <p:cNvPr id="57" name="TextBox 56">
            <a:extLst>
              <a:ext uri="{FF2B5EF4-FFF2-40B4-BE49-F238E27FC236}">
                <a16:creationId xmlns:a16="http://schemas.microsoft.com/office/drawing/2014/main" id="{CA3BCF65-76F9-9F45-8C10-E79DC1238949}"/>
              </a:ext>
            </a:extLst>
          </p:cNvPr>
          <p:cNvSpPr txBox="1"/>
          <p:nvPr/>
        </p:nvSpPr>
        <p:spPr>
          <a:xfrm>
            <a:off x="7679766" y="3816335"/>
            <a:ext cx="3168762"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State &amp; Props</a:t>
            </a:r>
            <a:endParaRPr lang="en-VN" sz="2400" dirty="0">
              <a:solidFill>
                <a:schemeClr val="accent6">
                  <a:lumMod val="75000"/>
                </a:schemeClr>
              </a:solidFill>
              <a:latin typeface="Century Gothic" panose="020B0502020202020204" pitchFamily="34" charset="0"/>
            </a:endParaRPr>
          </a:p>
        </p:txBody>
      </p:sp>
      <p:sp>
        <p:nvSpPr>
          <p:cNvPr id="58" name="TextBox 57">
            <a:extLst>
              <a:ext uri="{FF2B5EF4-FFF2-40B4-BE49-F238E27FC236}">
                <a16:creationId xmlns:a16="http://schemas.microsoft.com/office/drawing/2014/main" id="{330AED02-1F2B-154A-BBE2-63FBF3173B8D}"/>
              </a:ext>
            </a:extLst>
          </p:cNvPr>
          <p:cNvSpPr txBox="1"/>
          <p:nvPr/>
        </p:nvSpPr>
        <p:spPr>
          <a:xfrm>
            <a:off x="6017196" y="3578374"/>
            <a:ext cx="1599723" cy="1323439"/>
          </a:xfrm>
          <a:prstGeom prst="rect">
            <a:avLst/>
          </a:prstGeom>
          <a:noFill/>
        </p:spPr>
        <p:txBody>
          <a:bodyPr wrap="square" rtlCol="0">
            <a:spAutoFit/>
          </a:bodyPr>
          <a:lstStyle/>
          <a:p>
            <a:pPr algn="r"/>
            <a:r>
              <a:rPr lang="en-VN" sz="8000" b="1" dirty="0">
                <a:solidFill>
                  <a:schemeClr val="accent6">
                    <a:lumMod val="75000"/>
                  </a:schemeClr>
                </a:solidFill>
                <a:latin typeface="Century Gothic" panose="020B0502020202020204" pitchFamily="34" charset="0"/>
              </a:rPr>
              <a:t>04</a:t>
            </a:r>
          </a:p>
        </p:txBody>
      </p:sp>
      <p:sp>
        <p:nvSpPr>
          <p:cNvPr id="59" name="TextBox 58">
            <a:extLst>
              <a:ext uri="{FF2B5EF4-FFF2-40B4-BE49-F238E27FC236}">
                <a16:creationId xmlns:a16="http://schemas.microsoft.com/office/drawing/2014/main" id="{F10A7614-55DD-BA4C-960B-FEAA9CEA3F1E}"/>
              </a:ext>
            </a:extLst>
          </p:cNvPr>
          <p:cNvSpPr txBox="1"/>
          <p:nvPr/>
        </p:nvSpPr>
        <p:spPr>
          <a:xfrm>
            <a:off x="7679766" y="2121242"/>
            <a:ext cx="2653531" cy="461665"/>
          </a:xfrm>
          <a:prstGeom prst="rect">
            <a:avLst/>
          </a:prstGeom>
          <a:noFill/>
        </p:spPr>
        <p:txBody>
          <a:bodyPr wrap="square" rtlCol="0">
            <a:spAutoFit/>
          </a:bodyPr>
          <a:lstStyle/>
          <a:p>
            <a:r>
              <a:rPr lang="en-US" sz="2400" dirty="0">
                <a:solidFill>
                  <a:schemeClr val="accent6">
                    <a:lumMod val="75000"/>
                  </a:schemeClr>
                </a:solidFill>
                <a:latin typeface="Century Gothic" panose="020B0502020202020204" pitchFamily="34" charset="0"/>
              </a:rPr>
              <a:t>Component</a:t>
            </a:r>
            <a:endParaRPr lang="en-VN" sz="2400" dirty="0">
              <a:solidFill>
                <a:schemeClr val="accent6">
                  <a:lumMod val="75000"/>
                </a:schemeClr>
              </a:solidFill>
              <a:latin typeface="Century Gothic" panose="020B0502020202020204" pitchFamily="34" charset="0"/>
            </a:endParaRPr>
          </a:p>
        </p:txBody>
      </p:sp>
      <p:grpSp>
        <p:nvGrpSpPr>
          <p:cNvPr id="54" name="Group 53">
            <a:extLst>
              <a:ext uri="{FF2B5EF4-FFF2-40B4-BE49-F238E27FC236}">
                <a16:creationId xmlns:a16="http://schemas.microsoft.com/office/drawing/2014/main" id="{63321561-992F-BF49-A231-1725DB434D64}"/>
              </a:ext>
            </a:extLst>
          </p:cNvPr>
          <p:cNvGrpSpPr/>
          <p:nvPr/>
        </p:nvGrpSpPr>
        <p:grpSpPr>
          <a:xfrm>
            <a:off x="-600744" y="3806387"/>
            <a:ext cx="13361707" cy="4087109"/>
            <a:chOff x="-600744" y="3446347"/>
            <a:chExt cx="13361707" cy="4087109"/>
          </a:xfrm>
          <a:solidFill>
            <a:schemeClr val="accent6">
              <a:lumMod val="60000"/>
              <a:lumOff val="40000"/>
            </a:schemeClr>
          </a:solidFill>
        </p:grpSpPr>
        <p:sp>
          <p:nvSpPr>
            <p:cNvPr id="60" name="Graphic 9">
              <a:extLst>
                <a:ext uri="{FF2B5EF4-FFF2-40B4-BE49-F238E27FC236}">
                  <a16:creationId xmlns:a16="http://schemas.microsoft.com/office/drawing/2014/main" id="{E97C420C-19FD-8042-932E-DBC9F6EEB1CC}"/>
                </a:ext>
              </a:extLst>
            </p:cNvPr>
            <p:cNvSpPr/>
            <p:nvPr/>
          </p:nvSpPr>
          <p:spPr>
            <a:xfrm>
              <a:off x="-146994" y="4005064"/>
              <a:ext cx="3138905" cy="1504103"/>
            </a:xfrm>
            <a:custGeom>
              <a:avLst/>
              <a:gdLst>
                <a:gd name="connsiteX0" fmla="*/ 4949042 w 4949041"/>
                <a:gd name="connsiteY0" fmla="*/ 1946907 h 2371485"/>
                <a:gd name="connsiteX1" fmla="*/ 4235158 w 4949041"/>
                <a:gd name="connsiteY1" fmla="*/ 2371486 h 2371485"/>
                <a:gd name="connsiteX2" fmla="*/ 1295956 w 4949041"/>
                <a:gd name="connsiteY2" fmla="*/ 1930551 h 2371485"/>
                <a:gd name="connsiteX3" fmla="*/ 0 w 4949041"/>
                <a:gd name="connsiteY3" fmla="*/ 1310176 h 2371485"/>
                <a:gd name="connsiteX4" fmla="*/ 5521 w 4949041"/>
                <a:gd name="connsiteY4" fmla="*/ 1183543 h 2371485"/>
                <a:gd name="connsiteX5" fmla="*/ 15568 w 4949041"/>
                <a:gd name="connsiteY5" fmla="*/ 1072752 h 2371485"/>
                <a:gd name="connsiteX6" fmla="*/ 83770 w 4949041"/>
                <a:gd name="connsiteY6" fmla="*/ 712707 h 2371485"/>
                <a:gd name="connsiteX7" fmla="*/ 250900 w 4949041"/>
                <a:gd name="connsiteY7" fmla="*/ 274104 h 2371485"/>
                <a:gd name="connsiteX8" fmla="*/ 1295956 w 4949041"/>
                <a:gd name="connsiteY8" fmla="*/ 20358 h 2371485"/>
                <a:gd name="connsiteX9" fmla="*/ 2180158 w 4949041"/>
                <a:gd name="connsiteY9" fmla="*/ 759650 h 2371485"/>
                <a:gd name="connsiteX10" fmla="*/ 2859718 w 4949041"/>
                <a:gd name="connsiteY10" fmla="*/ 855285 h 2371485"/>
                <a:gd name="connsiteX11" fmla="*/ 3588380 w 4949041"/>
                <a:gd name="connsiteY11" fmla="*/ 1264365 h 2371485"/>
                <a:gd name="connsiteX12" fmla="*/ 4226963 w 4949041"/>
                <a:gd name="connsiteY12" fmla="*/ 1013465 h 2371485"/>
                <a:gd name="connsiteX13" fmla="*/ 4949042 w 4949041"/>
                <a:gd name="connsiteY13" fmla="*/ 1946907 h 2371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9041" h="2371485">
                  <a:moveTo>
                    <a:pt x="4949042" y="1946907"/>
                  </a:moveTo>
                  <a:lnTo>
                    <a:pt x="4235158" y="2371486"/>
                  </a:lnTo>
                  <a:lnTo>
                    <a:pt x="1295956" y="1930551"/>
                  </a:lnTo>
                  <a:lnTo>
                    <a:pt x="0" y="1310176"/>
                  </a:lnTo>
                  <a:cubicBezTo>
                    <a:pt x="777" y="1268205"/>
                    <a:pt x="2617" y="1225994"/>
                    <a:pt x="5521" y="1183543"/>
                  </a:cubicBezTo>
                  <a:cubicBezTo>
                    <a:pt x="8058" y="1146738"/>
                    <a:pt x="11407" y="1109808"/>
                    <a:pt x="15568" y="1072752"/>
                  </a:cubicBezTo>
                  <a:cubicBezTo>
                    <a:pt x="29116" y="951178"/>
                    <a:pt x="51916" y="830814"/>
                    <a:pt x="83770" y="712707"/>
                  </a:cubicBezTo>
                  <a:cubicBezTo>
                    <a:pt x="124696" y="561293"/>
                    <a:pt x="180686" y="414358"/>
                    <a:pt x="250900" y="274104"/>
                  </a:cubicBezTo>
                  <a:cubicBezTo>
                    <a:pt x="250900" y="274104"/>
                    <a:pt x="1124026" y="-88410"/>
                    <a:pt x="1295956" y="20358"/>
                  </a:cubicBezTo>
                  <a:cubicBezTo>
                    <a:pt x="1467886" y="129126"/>
                    <a:pt x="1959125" y="792397"/>
                    <a:pt x="2180158" y="759650"/>
                  </a:cubicBezTo>
                  <a:cubicBezTo>
                    <a:pt x="2401192" y="726903"/>
                    <a:pt x="2564961" y="435129"/>
                    <a:pt x="2859718" y="855285"/>
                  </a:cubicBezTo>
                  <a:cubicBezTo>
                    <a:pt x="3154474" y="1275440"/>
                    <a:pt x="3318209" y="1425185"/>
                    <a:pt x="3588380" y="1264365"/>
                  </a:cubicBezTo>
                  <a:cubicBezTo>
                    <a:pt x="3858551" y="1103544"/>
                    <a:pt x="3997734" y="874282"/>
                    <a:pt x="4226963" y="1013465"/>
                  </a:cubicBezTo>
                  <a:cubicBezTo>
                    <a:pt x="4456192" y="1152648"/>
                    <a:pt x="4949042" y="1946907"/>
                    <a:pt x="4949042" y="19469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1" name="Graphic 9">
              <a:extLst>
                <a:ext uri="{FF2B5EF4-FFF2-40B4-BE49-F238E27FC236}">
                  <a16:creationId xmlns:a16="http://schemas.microsoft.com/office/drawing/2014/main" id="{7A16900F-E4A8-6546-8C26-679EDDF23F8F}"/>
                </a:ext>
              </a:extLst>
            </p:cNvPr>
            <p:cNvSpPr/>
            <p:nvPr/>
          </p:nvSpPr>
          <p:spPr>
            <a:xfrm>
              <a:off x="8766785" y="3480932"/>
              <a:ext cx="3809935" cy="2999094"/>
            </a:xfrm>
            <a:custGeom>
              <a:avLst/>
              <a:gdLst>
                <a:gd name="connsiteX0" fmla="*/ 3852035 w 3852035"/>
                <a:gd name="connsiteY0" fmla="*/ 2087884 h 3032235"/>
                <a:gd name="connsiteX1" fmla="*/ 659396 w 3852035"/>
                <a:gd name="connsiteY1" fmla="*/ 3028699 h 3032235"/>
                <a:gd name="connsiteX2" fmla="*/ 0 w 3852035"/>
                <a:gd name="connsiteY2" fmla="*/ 2599422 h 3032235"/>
                <a:gd name="connsiteX3" fmla="*/ 728663 w 3852035"/>
                <a:gd name="connsiteY3" fmla="*/ 1682474 h 3032235"/>
                <a:gd name="connsiteX4" fmla="*/ 1119877 w 3852035"/>
                <a:gd name="connsiteY4" fmla="*/ 2004148 h 3032235"/>
                <a:gd name="connsiteX5" fmla="*/ 1703184 w 3852035"/>
                <a:gd name="connsiteY5" fmla="*/ 681171 h 3032235"/>
                <a:gd name="connsiteX6" fmla="*/ 2074373 w 3852035"/>
                <a:gd name="connsiteY6" fmla="*/ 916195 h 3032235"/>
                <a:gd name="connsiteX7" fmla="*/ 2376640 w 3852035"/>
                <a:gd name="connsiteY7" fmla="*/ 365017 h 3032235"/>
                <a:gd name="connsiteX8" fmla="*/ 2664916 w 3852035"/>
                <a:gd name="connsiteY8" fmla="*/ 0 h 3032235"/>
                <a:gd name="connsiteX9" fmla="*/ 2911804 w 3852035"/>
                <a:gd name="connsiteY9" fmla="*/ 319446 h 3032235"/>
                <a:gd name="connsiteX10" fmla="*/ 2911804 w 3852035"/>
                <a:gd name="connsiteY10" fmla="*/ 319446 h 3032235"/>
                <a:gd name="connsiteX11" fmla="*/ 3335834 w 3852035"/>
                <a:gd name="connsiteY11" fmla="*/ 1051195 h 3032235"/>
                <a:gd name="connsiteX12" fmla="*/ 3495797 w 3852035"/>
                <a:gd name="connsiteY12" fmla="*/ 1020848 h 3032235"/>
                <a:gd name="connsiteX13" fmla="*/ 3493774 w 3852035"/>
                <a:gd name="connsiteY13" fmla="*/ 1034564 h 3032235"/>
                <a:gd name="connsiteX14" fmla="*/ 3487190 w 3852035"/>
                <a:gd name="connsiteY14" fmla="*/ 1086479 h 3032235"/>
                <a:gd name="connsiteX15" fmla="*/ 3486676 w 3852035"/>
                <a:gd name="connsiteY15" fmla="*/ 1412234 h 3032235"/>
                <a:gd name="connsiteX16" fmla="*/ 3658777 w 3852035"/>
                <a:gd name="connsiteY16" fmla="*/ 1860370 h 3032235"/>
                <a:gd name="connsiteX17" fmla="*/ 3852035 w 3852035"/>
                <a:gd name="connsiteY17" fmla="*/ 2087884 h 3032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52035" h="3032235">
                  <a:moveTo>
                    <a:pt x="3852035" y="2087884"/>
                  </a:moveTo>
                  <a:cubicBezTo>
                    <a:pt x="3203749" y="2305591"/>
                    <a:pt x="1144806" y="2987482"/>
                    <a:pt x="659396" y="3028699"/>
                  </a:cubicBezTo>
                  <a:cubicBezTo>
                    <a:pt x="81164" y="3077802"/>
                    <a:pt x="0" y="2599422"/>
                    <a:pt x="0" y="2599422"/>
                  </a:cubicBezTo>
                  <a:cubicBezTo>
                    <a:pt x="0" y="2599422"/>
                    <a:pt x="646778" y="1666083"/>
                    <a:pt x="728663" y="1682474"/>
                  </a:cubicBezTo>
                  <a:cubicBezTo>
                    <a:pt x="810547" y="1698864"/>
                    <a:pt x="1033844" y="2065561"/>
                    <a:pt x="1119877" y="2004148"/>
                  </a:cubicBezTo>
                  <a:cubicBezTo>
                    <a:pt x="1205911" y="1942735"/>
                    <a:pt x="1565647" y="694270"/>
                    <a:pt x="1703184" y="681171"/>
                  </a:cubicBezTo>
                  <a:cubicBezTo>
                    <a:pt x="1832115" y="668895"/>
                    <a:pt x="2020882" y="965298"/>
                    <a:pt x="2074373" y="916195"/>
                  </a:cubicBezTo>
                  <a:cubicBezTo>
                    <a:pt x="2104137" y="888763"/>
                    <a:pt x="2238280" y="608511"/>
                    <a:pt x="2376640" y="365017"/>
                  </a:cubicBezTo>
                  <a:cubicBezTo>
                    <a:pt x="2487054" y="170627"/>
                    <a:pt x="2600211" y="-274"/>
                    <a:pt x="2664916" y="0"/>
                  </a:cubicBezTo>
                  <a:cubicBezTo>
                    <a:pt x="2729621" y="275"/>
                    <a:pt x="2818467" y="141035"/>
                    <a:pt x="2911804" y="319446"/>
                  </a:cubicBezTo>
                  <a:lnTo>
                    <a:pt x="2911804" y="319446"/>
                  </a:lnTo>
                  <a:cubicBezTo>
                    <a:pt x="3069538" y="620547"/>
                    <a:pt x="3240816" y="1028975"/>
                    <a:pt x="3335834" y="1051195"/>
                  </a:cubicBezTo>
                  <a:cubicBezTo>
                    <a:pt x="3382709" y="1062167"/>
                    <a:pt x="3437607" y="1045160"/>
                    <a:pt x="3495797" y="1020848"/>
                  </a:cubicBezTo>
                  <a:cubicBezTo>
                    <a:pt x="3495111" y="1025443"/>
                    <a:pt x="3494426" y="1030072"/>
                    <a:pt x="3493774" y="1034564"/>
                  </a:cubicBezTo>
                  <a:cubicBezTo>
                    <a:pt x="3491236" y="1052189"/>
                    <a:pt x="3489008" y="1069437"/>
                    <a:pt x="3487190" y="1086479"/>
                  </a:cubicBezTo>
                  <a:cubicBezTo>
                    <a:pt x="3473474" y="1207763"/>
                    <a:pt x="3474228" y="1315365"/>
                    <a:pt x="3486676" y="1412234"/>
                  </a:cubicBezTo>
                  <a:cubicBezTo>
                    <a:pt x="3509891" y="1593354"/>
                    <a:pt x="3573669" y="1736549"/>
                    <a:pt x="3658777" y="1860370"/>
                  </a:cubicBezTo>
                  <a:cubicBezTo>
                    <a:pt x="3715631" y="1943146"/>
                    <a:pt x="3781947" y="2017110"/>
                    <a:pt x="3852035" y="2087884"/>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2" name="Graphic 9">
              <a:extLst>
                <a:ext uri="{FF2B5EF4-FFF2-40B4-BE49-F238E27FC236}">
                  <a16:creationId xmlns:a16="http://schemas.microsoft.com/office/drawing/2014/main" id="{1DEBA61B-E311-214E-B88A-8ECF26B0DA1B}"/>
                </a:ext>
              </a:extLst>
            </p:cNvPr>
            <p:cNvSpPr/>
            <p:nvPr/>
          </p:nvSpPr>
          <p:spPr>
            <a:xfrm>
              <a:off x="11133905" y="3446347"/>
              <a:ext cx="529552" cy="361027"/>
            </a:xfrm>
            <a:custGeom>
              <a:avLst/>
              <a:gdLst>
                <a:gd name="connsiteX0" fmla="*/ 535404 w 535403"/>
                <a:gd name="connsiteY0" fmla="*/ 319309 h 365017"/>
                <a:gd name="connsiteX1" fmla="*/ 535404 w 535403"/>
                <a:gd name="connsiteY1" fmla="*/ 319309 h 365017"/>
                <a:gd name="connsiteX2" fmla="*/ 360799 w 535403"/>
                <a:gd name="connsiteY2" fmla="*/ 175291 h 365017"/>
                <a:gd name="connsiteX3" fmla="*/ 262524 w 535403"/>
                <a:gd name="connsiteY3" fmla="*/ 256695 h 365017"/>
                <a:gd name="connsiteX4" fmla="*/ 235092 w 535403"/>
                <a:gd name="connsiteY4" fmla="*/ 151356 h 365017"/>
                <a:gd name="connsiteX5" fmla="*/ 0 w 535403"/>
                <a:gd name="connsiteY5" fmla="*/ 365017 h 365017"/>
                <a:gd name="connsiteX6" fmla="*/ 0 w 535403"/>
                <a:gd name="connsiteY6" fmla="*/ 365017 h 365017"/>
                <a:gd name="connsiteX7" fmla="*/ 288275 w 535403"/>
                <a:gd name="connsiteY7" fmla="*/ 0 h 365017"/>
                <a:gd name="connsiteX8" fmla="*/ 535404 w 535403"/>
                <a:gd name="connsiteY8" fmla="*/ 319309 h 365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5403" h="365017">
                  <a:moveTo>
                    <a:pt x="535404" y="319309"/>
                  </a:moveTo>
                  <a:lnTo>
                    <a:pt x="535404" y="319309"/>
                  </a:lnTo>
                  <a:cubicBezTo>
                    <a:pt x="535404" y="319309"/>
                    <a:pt x="393546" y="208552"/>
                    <a:pt x="360799" y="175291"/>
                  </a:cubicBezTo>
                  <a:cubicBezTo>
                    <a:pt x="328052" y="142030"/>
                    <a:pt x="287110" y="222302"/>
                    <a:pt x="262524" y="256695"/>
                  </a:cubicBezTo>
                  <a:cubicBezTo>
                    <a:pt x="237938" y="291088"/>
                    <a:pt x="235092" y="184103"/>
                    <a:pt x="235092" y="151356"/>
                  </a:cubicBezTo>
                  <a:cubicBezTo>
                    <a:pt x="235092" y="118610"/>
                    <a:pt x="0" y="365017"/>
                    <a:pt x="0" y="365017"/>
                  </a:cubicBezTo>
                  <a:lnTo>
                    <a:pt x="0" y="365017"/>
                  </a:lnTo>
                  <a:cubicBezTo>
                    <a:pt x="110414" y="170627"/>
                    <a:pt x="223571" y="-274"/>
                    <a:pt x="288275" y="0"/>
                  </a:cubicBezTo>
                  <a:cubicBezTo>
                    <a:pt x="352981" y="275"/>
                    <a:pt x="441998" y="140898"/>
                    <a:pt x="535404" y="319309"/>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3" name="Graphic 9">
              <a:extLst>
                <a:ext uri="{FF2B5EF4-FFF2-40B4-BE49-F238E27FC236}">
                  <a16:creationId xmlns:a16="http://schemas.microsoft.com/office/drawing/2014/main" id="{626887B4-14D4-AC45-93CB-D5E8D0B3B90F}"/>
                </a:ext>
              </a:extLst>
            </p:cNvPr>
            <p:cNvSpPr/>
            <p:nvPr/>
          </p:nvSpPr>
          <p:spPr>
            <a:xfrm>
              <a:off x="10229340" y="4100224"/>
              <a:ext cx="456769" cy="426243"/>
            </a:xfrm>
            <a:custGeom>
              <a:avLst/>
              <a:gdLst>
                <a:gd name="connsiteX0" fmla="*/ 0 w 461817"/>
                <a:gd name="connsiteY0" fmla="*/ 430955 h 430954"/>
                <a:gd name="connsiteX1" fmla="*/ 255117 w 461817"/>
                <a:gd name="connsiteY1" fmla="*/ 307 h 430954"/>
                <a:gd name="connsiteX2" fmla="*/ 461818 w 461817"/>
                <a:gd name="connsiteY2" fmla="*/ 215476 h 430954"/>
                <a:gd name="connsiteX3" fmla="*/ 317800 w 461817"/>
                <a:gd name="connsiteY3" fmla="*/ 146313 h 430954"/>
                <a:gd name="connsiteX4" fmla="*/ 252306 w 461817"/>
                <a:gd name="connsiteY4" fmla="*/ 215476 h 430954"/>
                <a:gd name="connsiteX5" fmla="*/ 168399 w 461817"/>
                <a:gd name="connsiteY5" fmla="*/ 215476 h 430954"/>
                <a:gd name="connsiteX6" fmla="*/ 0 w 461817"/>
                <a:gd name="connsiteY6" fmla="*/ 430955 h 43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817" h="430954">
                  <a:moveTo>
                    <a:pt x="0" y="430955"/>
                  </a:moveTo>
                  <a:cubicBezTo>
                    <a:pt x="0" y="430955"/>
                    <a:pt x="167781" y="-13306"/>
                    <a:pt x="255117" y="307"/>
                  </a:cubicBezTo>
                  <a:cubicBezTo>
                    <a:pt x="342455" y="13920"/>
                    <a:pt x="461818" y="215476"/>
                    <a:pt x="461818" y="215476"/>
                  </a:cubicBezTo>
                  <a:cubicBezTo>
                    <a:pt x="461818" y="215476"/>
                    <a:pt x="340397" y="111543"/>
                    <a:pt x="317800" y="146313"/>
                  </a:cubicBezTo>
                  <a:cubicBezTo>
                    <a:pt x="295203" y="181084"/>
                    <a:pt x="291190" y="249869"/>
                    <a:pt x="252306" y="215476"/>
                  </a:cubicBezTo>
                  <a:cubicBezTo>
                    <a:pt x="213421" y="181084"/>
                    <a:pt x="188870" y="176180"/>
                    <a:pt x="168399" y="215476"/>
                  </a:cubicBezTo>
                  <a:cubicBezTo>
                    <a:pt x="147928" y="254773"/>
                    <a:pt x="0" y="430955"/>
                    <a:pt x="0" y="430955"/>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4" name="Graphic 9">
              <a:extLst>
                <a:ext uri="{FF2B5EF4-FFF2-40B4-BE49-F238E27FC236}">
                  <a16:creationId xmlns:a16="http://schemas.microsoft.com/office/drawing/2014/main" id="{2677DA02-D8DB-D54E-A4AB-3A6315C74CFA}"/>
                </a:ext>
              </a:extLst>
            </p:cNvPr>
            <p:cNvSpPr/>
            <p:nvPr/>
          </p:nvSpPr>
          <p:spPr>
            <a:xfrm>
              <a:off x="8694660" y="5564585"/>
              <a:ext cx="2745341" cy="1104775"/>
            </a:xfrm>
            <a:custGeom>
              <a:avLst/>
              <a:gdLst>
                <a:gd name="connsiteX0" fmla="*/ 159654 w 2781589"/>
                <a:gd name="connsiteY0" fmla="*/ 909439 h 1119362"/>
                <a:gd name="connsiteX1" fmla="*/ 429825 w 2781589"/>
                <a:gd name="connsiteY1" fmla="*/ 554606 h 1119362"/>
                <a:gd name="connsiteX2" fmla="*/ 620169 w 2781589"/>
                <a:gd name="connsiteY2" fmla="*/ 583684 h 1119362"/>
                <a:gd name="connsiteX3" fmla="*/ 1280903 w 2781589"/>
                <a:gd name="connsiteY3" fmla="*/ 25545 h 1119362"/>
                <a:gd name="connsiteX4" fmla="*/ 1148201 w 2781589"/>
                <a:gd name="connsiteY4" fmla="*/ 603949 h 1119362"/>
                <a:gd name="connsiteX5" fmla="*/ 1977127 w 2781589"/>
                <a:gd name="connsiteY5" fmla="*/ 192469 h 1119362"/>
                <a:gd name="connsiteX6" fmla="*/ 2584986 w 2781589"/>
                <a:gd name="connsiteY6" fmla="*/ 106504 h 1119362"/>
                <a:gd name="connsiteX7" fmla="*/ 2781570 w 2781589"/>
                <a:gd name="connsiteY7" fmla="*/ 579946 h 1119362"/>
                <a:gd name="connsiteX8" fmla="*/ 1142063 w 2781589"/>
                <a:gd name="connsiteY8" fmla="*/ 1082774 h 1119362"/>
                <a:gd name="connsiteX9" fmla="*/ 368412 w 2781589"/>
                <a:gd name="connsiteY9" fmla="*/ 1119362 h 1119362"/>
                <a:gd name="connsiteX10" fmla="*/ 0 w 2781589"/>
                <a:gd name="connsiteY10" fmla="*/ 1076500 h 1119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1589" h="1119362">
                  <a:moveTo>
                    <a:pt x="159654" y="909439"/>
                  </a:moveTo>
                  <a:cubicBezTo>
                    <a:pt x="159654" y="909439"/>
                    <a:pt x="392826" y="487054"/>
                    <a:pt x="429825" y="554606"/>
                  </a:cubicBezTo>
                  <a:cubicBezTo>
                    <a:pt x="466824" y="622157"/>
                    <a:pt x="571032" y="655727"/>
                    <a:pt x="620169" y="583684"/>
                  </a:cubicBezTo>
                  <a:cubicBezTo>
                    <a:pt x="669306" y="511640"/>
                    <a:pt x="1266227" y="-135103"/>
                    <a:pt x="1280903" y="25545"/>
                  </a:cubicBezTo>
                  <a:cubicBezTo>
                    <a:pt x="1295579" y="186194"/>
                    <a:pt x="1049960" y="585775"/>
                    <a:pt x="1148201" y="603949"/>
                  </a:cubicBezTo>
                  <a:cubicBezTo>
                    <a:pt x="1246442" y="622123"/>
                    <a:pt x="1786784" y="81815"/>
                    <a:pt x="1977127" y="192469"/>
                  </a:cubicBezTo>
                  <a:cubicBezTo>
                    <a:pt x="2167471" y="303123"/>
                    <a:pt x="2382367" y="100366"/>
                    <a:pt x="2584986" y="106504"/>
                  </a:cubicBezTo>
                  <a:cubicBezTo>
                    <a:pt x="2787606" y="112642"/>
                    <a:pt x="2781570" y="579946"/>
                    <a:pt x="2781570" y="579946"/>
                  </a:cubicBezTo>
                  <a:lnTo>
                    <a:pt x="1142063" y="1082774"/>
                  </a:lnTo>
                  <a:lnTo>
                    <a:pt x="368412" y="1119362"/>
                  </a:lnTo>
                  <a:lnTo>
                    <a:pt x="0" y="1076500"/>
                  </a:ln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5" name="Graphic 9">
              <a:extLst>
                <a:ext uri="{FF2B5EF4-FFF2-40B4-BE49-F238E27FC236}">
                  <a16:creationId xmlns:a16="http://schemas.microsoft.com/office/drawing/2014/main" id="{8FEDFEF3-D1F6-9A49-9B4C-800A40F4058E}"/>
                </a:ext>
              </a:extLst>
            </p:cNvPr>
            <p:cNvSpPr/>
            <p:nvPr/>
          </p:nvSpPr>
          <p:spPr>
            <a:xfrm>
              <a:off x="9459163" y="4837061"/>
              <a:ext cx="3301800" cy="1012131"/>
            </a:xfrm>
            <a:custGeom>
              <a:avLst/>
              <a:gdLst>
                <a:gd name="connsiteX0" fmla="*/ 2942631 w 2942630"/>
                <a:gd name="connsiteY0" fmla="*/ 361691 h 902032"/>
                <a:gd name="connsiteX1" fmla="*/ 0 w 2942630"/>
                <a:gd name="connsiteY1" fmla="*/ 901724 h 902032"/>
                <a:gd name="connsiteX2" fmla="*/ 442341 w 2942630"/>
                <a:gd name="connsiteY2" fmla="*/ 698179 h 902032"/>
                <a:gd name="connsiteX3" fmla="*/ 1080924 w 2942630"/>
                <a:gd name="connsiteY3" fmla="*/ 430717 h 902032"/>
                <a:gd name="connsiteX4" fmla="*/ 1658127 w 2942630"/>
                <a:gd name="connsiteY4" fmla="*/ 403285 h 902032"/>
                <a:gd name="connsiteX5" fmla="*/ 2190309 w 2942630"/>
                <a:gd name="connsiteY5" fmla="*/ 51229 h 902032"/>
                <a:gd name="connsiteX6" fmla="*/ 2611115 w 2942630"/>
                <a:gd name="connsiteY6" fmla="*/ 0 h 902032"/>
                <a:gd name="connsiteX7" fmla="*/ 2864073 w 2942630"/>
                <a:gd name="connsiteY7" fmla="*/ 286390 h 902032"/>
                <a:gd name="connsiteX8" fmla="*/ 2942631 w 2942630"/>
                <a:gd name="connsiteY8" fmla="*/ 361691 h 9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2630" h="902032">
                  <a:moveTo>
                    <a:pt x="2942631" y="361691"/>
                  </a:moveTo>
                  <a:cubicBezTo>
                    <a:pt x="2942631" y="361691"/>
                    <a:pt x="278023" y="916983"/>
                    <a:pt x="0" y="901724"/>
                  </a:cubicBezTo>
                  <a:cubicBezTo>
                    <a:pt x="0" y="901724"/>
                    <a:pt x="196619" y="706271"/>
                    <a:pt x="442341" y="698179"/>
                  </a:cubicBezTo>
                  <a:cubicBezTo>
                    <a:pt x="688063" y="690086"/>
                    <a:pt x="794362" y="458149"/>
                    <a:pt x="1080924" y="430717"/>
                  </a:cubicBezTo>
                  <a:cubicBezTo>
                    <a:pt x="1367485" y="403285"/>
                    <a:pt x="1539416" y="464767"/>
                    <a:pt x="1658127" y="403285"/>
                  </a:cubicBezTo>
                  <a:cubicBezTo>
                    <a:pt x="1776839" y="341803"/>
                    <a:pt x="1911873" y="43034"/>
                    <a:pt x="2190309" y="51229"/>
                  </a:cubicBezTo>
                  <a:cubicBezTo>
                    <a:pt x="2429069" y="58293"/>
                    <a:pt x="2520247" y="53252"/>
                    <a:pt x="2611115" y="0"/>
                  </a:cubicBezTo>
                  <a:cubicBezTo>
                    <a:pt x="2683810" y="105853"/>
                    <a:pt x="2772278" y="197476"/>
                    <a:pt x="2864073" y="286390"/>
                  </a:cubicBezTo>
                  <a:cubicBezTo>
                    <a:pt x="2890064" y="311673"/>
                    <a:pt x="2916250" y="336774"/>
                    <a:pt x="2942631" y="361691"/>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6" name="Graphic 9">
              <a:extLst>
                <a:ext uri="{FF2B5EF4-FFF2-40B4-BE49-F238E27FC236}">
                  <a16:creationId xmlns:a16="http://schemas.microsoft.com/office/drawing/2014/main" id="{B0CFB4F2-7B1F-F543-8493-174822C19EE1}"/>
                </a:ext>
              </a:extLst>
            </p:cNvPr>
            <p:cNvSpPr/>
            <p:nvPr/>
          </p:nvSpPr>
          <p:spPr>
            <a:xfrm>
              <a:off x="-249481" y="4458318"/>
              <a:ext cx="4533281" cy="1361007"/>
            </a:xfrm>
            <a:custGeom>
              <a:avLst/>
              <a:gdLst>
                <a:gd name="connsiteX0" fmla="*/ 3925245 w 3925245"/>
                <a:gd name="connsiteY0" fmla="*/ 1178460 h 1178459"/>
                <a:gd name="connsiteX1" fmla="*/ 0 w 3925245"/>
                <a:gd name="connsiteY1" fmla="*/ 508570 h 1178459"/>
                <a:gd name="connsiteX2" fmla="*/ 0 w 3925245"/>
                <a:gd name="connsiteY2" fmla="*/ 508296 h 1178459"/>
                <a:gd name="connsiteX3" fmla="*/ 10047 w 3925245"/>
                <a:gd name="connsiteY3" fmla="*/ 397505 h 1178459"/>
                <a:gd name="connsiteX4" fmla="*/ 78250 w 3925245"/>
                <a:gd name="connsiteY4" fmla="*/ 37460 h 1178459"/>
                <a:gd name="connsiteX5" fmla="*/ 699482 w 3925245"/>
                <a:gd name="connsiteY5" fmla="*/ 37460 h 1178459"/>
                <a:gd name="connsiteX6" fmla="*/ 1043342 w 3925245"/>
                <a:gd name="connsiteY6" fmla="*/ 275261 h 1178459"/>
                <a:gd name="connsiteX7" fmla="*/ 1467818 w 3925245"/>
                <a:gd name="connsiteY7" fmla="*/ 373845 h 1178459"/>
                <a:gd name="connsiteX8" fmla="*/ 1950861 w 3925245"/>
                <a:gd name="connsiteY8" fmla="*/ 526675 h 1178459"/>
                <a:gd name="connsiteX9" fmla="*/ 2676815 w 3925245"/>
                <a:gd name="connsiteY9" fmla="*/ 594912 h 1178459"/>
                <a:gd name="connsiteX10" fmla="*/ 3394539 w 3925245"/>
                <a:gd name="connsiteY10" fmla="*/ 981052 h 1178459"/>
                <a:gd name="connsiteX11" fmla="*/ 3844835 w 3925245"/>
                <a:gd name="connsiteY11" fmla="*/ 1107925 h 1178459"/>
                <a:gd name="connsiteX12" fmla="*/ 3925245 w 3925245"/>
                <a:gd name="connsiteY12" fmla="*/ 1178460 h 1178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5245" h="1178459">
                  <a:moveTo>
                    <a:pt x="3925245" y="1178460"/>
                  </a:moveTo>
                  <a:lnTo>
                    <a:pt x="0" y="508570"/>
                  </a:lnTo>
                  <a:cubicBezTo>
                    <a:pt x="6" y="508479"/>
                    <a:pt x="6" y="508387"/>
                    <a:pt x="0" y="508296"/>
                  </a:cubicBezTo>
                  <a:cubicBezTo>
                    <a:pt x="2537" y="471491"/>
                    <a:pt x="5886" y="434561"/>
                    <a:pt x="10047" y="397505"/>
                  </a:cubicBezTo>
                  <a:cubicBezTo>
                    <a:pt x="23595" y="275931"/>
                    <a:pt x="46396" y="155567"/>
                    <a:pt x="78250" y="37460"/>
                  </a:cubicBezTo>
                  <a:cubicBezTo>
                    <a:pt x="78250" y="37460"/>
                    <a:pt x="496828" y="-46825"/>
                    <a:pt x="699482" y="37460"/>
                  </a:cubicBezTo>
                  <a:cubicBezTo>
                    <a:pt x="902136" y="121745"/>
                    <a:pt x="883688" y="256916"/>
                    <a:pt x="1043342" y="275261"/>
                  </a:cubicBezTo>
                  <a:cubicBezTo>
                    <a:pt x="1202996" y="293606"/>
                    <a:pt x="1347734" y="278313"/>
                    <a:pt x="1467818" y="373845"/>
                  </a:cubicBezTo>
                  <a:cubicBezTo>
                    <a:pt x="1587901" y="469377"/>
                    <a:pt x="1768027" y="537580"/>
                    <a:pt x="1950861" y="526675"/>
                  </a:cubicBezTo>
                  <a:cubicBezTo>
                    <a:pt x="2133695" y="515771"/>
                    <a:pt x="2523950" y="472086"/>
                    <a:pt x="2676815" y="594912"/>
                  </a:cubicBezTo>
                  <a:cubicBezTo>
                    <a:pt x="2829679" y="717739"/>
                    <a:pt x="3132563" y="985133"/>
                    <a:pt x="3394539" y="981052"/>
                  </a:cubicBezTo>
                  <a:cubicBezTo>
                    <a:pt x="3656514" y="976972"/>
                    <a:pt x="3801801" y="1046683"/>
                    <a:pt x="3844835" y="1107925"/>
                  </a:cubicBezTo>
                  <a:cubicBezTo>
                    <a:pt x="3886463" y="1167281"/>
                    <a:pt x="3923051" y="1177877"/>
                    <a:pt x="3925245" y="1178460"/>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7" name="Graphic 9">
              <a:extLst>
                <a:ext uri="{FF2B5EF4-FFF2-40B4-BE49-F238E27FC236}">
                  <a16:creationId xmlns:a16="http://schemas.microsoft.com/office/drawing/2014/main" id="{2DBC392A-5F35-E044-B989-032DA00A2D1B}"/>
                </a:ext>
              </a:extLst>
            </p:cNvPr>
            <p:cNvSpPr/>
            <p:nvPr/>
          </p:nvSpPr>
          <p:spPr>
            <a:xfrm>
              <a:off x="-600744" y="4913682"/>
              <a:ext cx="13105456" cy="2619774"/>
            </a:xfrm>
            <a:custGeom>
              <a:avLst/>
              <a:gdLst>
                <a:gd name="connsiteX0" fmla="*/ 9769558 w 9770782"/>
                <a:gd name="connsiteY0" fmla="*/ 1556746 h 2362835"/>
                <a:gd name="connsiteX1" fmla="*/ 9747338 w 9770782"/>
                <a:gd name="connsiteY1" fmla="*/ 1775242 h 2362835"/>
                <a:gd name="connsiteX2" fmla="*/ 9059309 w 9770782"/>
                <a:gd name="connsiteY2" fmla="*/ 2362835 h 2362835"/>
                <a:gd name="connsiteX3" fmla="*/ 7085714 w 9770782"/>
                <a:gd name="connsiteY3" fmla="*/ 2361944 h 2362835"/>
                <a:gd name="connsiteX4" fmla="*/ 5356367 w 9770782"/>
                <a:gd name="connsiteY4" fmla="*/ 2361121 h 2362835"/>
                <a:gd name="connsiteX5" fmla="*/ 5304452 w 9770782"/>
                <a:gd name="connsiteY5" fmla="*/ 2361121 h 2362835"/>
                <a:gd name="connsiteX6" fmla="*/ 4934120 w 9770782"/>
                <a:gd name="connsiteY6" fmla="*/ 2361121 h 2362835"/>
                <a:gd name="connsiteX7" fmla="*/ 4886354 w 9770782"/>
                <a:gd name="connsiteY7" fmla="*/ 2361121 h 2362835"/>
                <a:gd name="connsiteX8" fmla="*/ 4533167 w 9770782"/>
                <a:gd name="connsiteY8" fmla="*/ 2361121 h 2362835"/>
                <a:gd name="connsiteX9" fmla="*/ 4472748 w 9770782"/>
                <a:gd name="connsiteY9" fmla="*/ 2361121 h 2362835"/>
                <a:gd name="connsiteX10" fmla="*/ 3980446 w 9770782"/>
                <a:gd name="connsiteY10" fmla="*/ 2360915 h 2362835"/>
                <a:gd name="connsiteX11" fmla="*/ 3893658 w 9770782"/>
                <a:gd name="connsiteY11" fmla="*/ 2360915 h 2362835"/>
                <a:gd name="connsiteX12" fmla="*/ 3492156 w 9770782"/>
                <a:gd name="connsiteY12" fmla="*/ 2360709 h 2362835"/>
                <a:gd name="connsiteX13" fmla="*/ 3382977 w 9770782"/>
                <a:gd name="connsiteY13" fmla="*/ 2360709 h 2362835"/>
                <a:gd name="connsiteX14" fmla="*/ 2691005 w 9770782"/>
                <a:gd name="connsiteY14" fmla="*/ 2360366 h 2362835"/>
                <a:gd name="connsiteX15" fmla="*/ 2570133 w 9770782"/>
                <a:gd name="connsiteY15" fmla="*/ 2360366 h 2362835"/>
                <a:gd name="connsiteX16" fmla="*/ 2005136 w 9770782"/>
                <a:gd name="connsiteY16" fmla="*/ 2360127 h 2362835"/>
                <a:gd name="connsiteX17" fmla="*/ 1921606 w 9770782"/>
                <a:gd name="connsiteY17" fmla="*/ 2360127 h 2362835"/>
                <a:gd name="connsiteX18" fmla="*/ 1097377 w 9770782"/>
                <a:gd name="connsiteY18" fmla="*/ 2359132 h 2362835"/>
                <a:gd name="connsiteX19" fmla="*/ 463492 w 9770782"/>
                <a:gd name="connsiteY19" fmla="*/ 1979404 h 2362835"/>
                <a:gd name="connsiteX20" fmla="*/ 66723 w 9770782"/>
                <a:gd name="connsiteY20" fmla="*/ 911511 h 2362835"/>
                <a:gd name="connsiteX21" fmla="*/ 21837 w 9770782"/>
                <a:gd name="connsiteY21" fmla="*/ 642300 h 2362835"/>
                <a:gd name="connsiteX22" fmla="*/ 2326 w 9770782"/>
                <a:gd name="connsiteY22" fmla="*/ 177465 h 2362835"/>
                <a:gd name="connsiteX23" fmla="*/ 16042 w 9770782"/>
                <a:gd name="connsiteY23" fmla="*/ 494 h 2362835"/>
                <a:gd name="connsiteX24" fmla="*/ 2638198 w 9770782"/>
                <a:gd name="connsiteY24" fmla="*/ 411426 h 2362835"/>
                <a:gd name="connsiteX25" fmla="*/ 6666656 w 9770782"/>
                <a:gd name="connsiteY25" fmla="*/ 964112 h 2362835"/>
                <a:gd name="connsiteX26" fmla="*/ 9249516 w 9770782"/>
                <a:gd name="connsiteY26" fmla="*/ 489024 h 2362835"/>
                <a:gd name="connsiteX27" fmla="*/ 9354306 w 9770782"/>
                <a:gd name="connsiteY27" fmla="*/ 590042 h 2362835"/>
                <a:gd name="connsiteX28" fmla="*/ 9376423 w 9770782"/>
                <a:gd name="connsiteY28" fmla="*/ 612091 h 2362835"/>
                <a:gd name="connsiteX29" fmla="*/ 9413833 w 9770782"/>
                <a:gd name="connsiteY29" fmla="*/ 650564 h 2362835"/>
                <a:gd name="connsiteX30" fmla="*/ 9557028 w 9770782"/>
                <a:gd name="connsiteY30" fmla="*/ 819682 h 2362835"/>
                <a:gd name="connsiteX31" fmla="*/ 9585078 w 9770782"/>
                <a:gd name="connsiteY31" fmla="*/ 859562 h 2362835"/>
                <a:gd name="connsiteX32" fmla="*/ 9616110 w 9770782"/>
                <a:gd name="connsiteY32" fmla="*/ 908356 h 2362835"/>
                <a:gd name="connsiteX33" fmla="*/ 9699298 w 9770782"/>
                <a:gd name="connsiteY33" fmla="*/ 1079052 h 2362835"/>
                <a:gd name="connsiteX34" fmla="*/ 9769558 w 9770782"/>
                <a:gd name="connsiteY34" fmla="*/ 1556746 h 23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70782" h="2362835">
                  <a:moveTo>
                    <a:pt x="9769558" y="1556746"/>
                  </a:moveTo>
                  <a:cubicBezTo>
                    <a:pt x="9766439" y="1629950"/>
                    <a:pt x="9759020" y="1702908"/>
                    <a:pt x="9747338" y="1775242"/>
                  </a:cubicBezTo>
                  <a:cubicBezTo>
                    <a:pt x="9693773" y="2113694"/>
                    <a:pt x="9401973" y="2362898"/>
                    <a:pt x="9059309" y="2362835"/>
                  </a:cubicBezTo>
                  <a:lnTo>
                    <a:pt x="7085714" y="2361944"/>
                  </a:lnTo>
                  <a:lnTo>
                    <a:pt x="5356367" y="2361121"/>
                  </a:lnTo>
                  <a:lnTo>
                    <a:pt x="5304452" y="2361121"/>
                  </a:lnTo>
                  <a:lnTo>
                    <a:pt x="4934120" y="2361121"/>
                  </a:lnTo>
                  <a:lnTo>
                    <a:pt x="4886354" y="2361121"/>
                  </a:lnTo>
                  <a:lnTo>
                    <a:pt x="4533167" y="2361121"/>
                  </a:lnTo>
                  <a:lnTo>
                    <a:pt x="4472748" y="2361121"/>
                  </a:lnTo>
                  <a:lnTo>
                    <a:pt x="3980446" y="2360915"/>
                  </a:lnTo>
                  <a:lnTo>
                    <a:pt x="3893658" y="2360915"/>
                  </a:lnTo>
                  <a:lnTo>
                    <a:pt x="3492156" y="2360709"/>
                  </a:lnTo>
                  <a:lnTo>
                    <a:pt x="3382977" y="2360709"/>
                  </a:lnTo>
                  <a:lnTo>
                    <a:pt x="2691005" y="2360366"/>
                  </a:lnTo>
                  <a:lnTo>
                    <a:pt x="2570133" y="2360366"/>
                  </a:lnTo>
                  <a:lnTo>
                    <a:pt x="2005136" y="2360127"/>
                  </a:lnTo>
                  <a:lnTo>
                    <a:pt x="1921606" y="2360127"/>
                  </a:lnTo>
                  <a:lnTo>
                    <a:pt x="1097377" y="2359132"/>
                  </a:lnTo>
                  <a:cubicBezTo>
                    <a:pt x="832237" y="2359090"/>
                    <a:pt x="588629" y="2213157"/>
                    <a:pt x="463492" y="1979404"/>
                  </a:cubicBezTo>
                  <a:cubicBezTo>
                    <a:pt x="324583" y="1719486"/>
                    <a:pt x="157591" y="1344148"/>
                    <a:pt x="66723" y="911511"/>
                  </a:cubicBezTo>
                  <a:cubicBezTo>
                    <a:pt x="48343" y="823934"/>
                    <a:pt x="33084" y="734060"/>
                    <a:pt x="21837" y="642300"/>
                  </a:cubicBezTo>
                  <a:cubicBezTo>
                    <a:pt x="2545" y="488157"/>
                    <a:pt x="-3981" y="332683"/>
                    <a:pt x="2326" y="177465"/>
                  </a:cubicBezTo>
                  <a:cubicBezTo>
                    <a:pt x="4863" y="118875"/>
                    <a:pt x="9435" y="59884"/>
                    <a:pt x="16042" y="494"/>
                  </a:cubicBezTo>
                  <a:cubicBezTo>
                    <a:pt x="402490" y="-4752"/>
                    <a:pt x="1423304" y="25286"/>
                    <a:pt x="2638198" y="411426"/>
                  </a:cubicBezTo>
                  <a:cubicBezTo>
                    <a:pt x="4190678" y="904893"/>
                    <a:pt x="5622697" y="1222041"/>
                    <a:pt x="6666656" y="964112"/>
                  </a:cubicBezTo>
                  <a:cubicBezTo>
                    <a:pt x="7534982" y="749594"/>
                    <a:pt x="8613402" y="484052"/>
                    <a:pt x="9249516" y="489024"/>
                  </a:cubicBezTo>
                  <a:cubicBezTo>
                    <a:pt x="9284629" y="522388"/>
                    <a:pt x="9319810" y="555855"/>
                    <a:pt x="9354306" y="590042"/>
                  </a:cubicBezTo>
                  <a:cubicBezTo>
                    <a:pt x="9361713" y="597312"/>
                    <a:pt x="9369085" y="604661"/>
                    <a:pt x="9376423" y="612091"/>
                  </a:cubicBezTo>
                  <a:cubicBezTo>
                    <a:pt x="9389042" y="624778"/>
                    <a:pt x="9401512" y="637602"/>
                    <a:pt x="9413833" y="650564"/>
                  </a:cubicBezTo>
                  <a:cubicBezTo>
                    <a:pt x="9465279" y="703684"/>
                    <a:pt x="9513118" y="760182"/>
                    <a:pt x="9557028" y="819682"/>
                  </a:cubicBezTo>
                  <a:cubicBezTo>
                    <a:pt x="9566664" y="832747"/>
                    <a:pt x="9575956" y="846051"/>
                    <a:pt x="9585078" y="859562"/>
                  </a:cubicBezTo>
                  <a:cubicBezTo>
                    <a:pt x="9595776" y="875564"/>
                    <a:pt x="9606120" y="891828"/>
                    <a:pt x="9616110" y="908356"/>
                  </a:cubicBezTo>
                  <a:cubicBezTo>
                    <a:pt x="9648922" y="962634"/>
                    <a:pt x="9676764" y="1019765"/>
                    <a:pt x="9699298" y="1079052"/>
                  </a:cubicBezTo>
                  <a:cubicBezTo>
                    <a:pt x="9749602" y="1211720"/>
                    <a:pt x="9777068" y="1367088"/>
                    <a:pt x="9769558" y="1556746"/>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8" name="Graphic 9">
              <a:extLst>
                <a:ext uri="{FF2B5EF4-FFF2-40B4-BE49-F238E27FC236}">
                  <a16:creationId xmlns:a16="http://schemas.microsoft.com/office/drawing/2014/main" id="{535AB4B1-B98D-2C41-BE65-246BD0ACA745}"/>
                </a:ext>
              </a:extLst>
            </p:cNvPr>
            <p:cNvSpPr/>
            <p:nvPr/>
          </p:nvSpPr>
          <p:spPr>
            <a:xfrm>
              <a:off x="280928" y="5197191"/>
              <a:ext cx="2655259" cy="827595"/>
            </a:xfrm>
            <a:custGeom>
              <a:avLst/>
              <a:gdLst>
                <a:gd name="connsiteX0" fmla="*/ 3578850 w 3578850"/>
                <a:gd name="connsiteY0" fmla="*/ 545227 h 1248319"/>
                <a:gd name="connsiteX1" fmla="*/ 1438331 w 3578850"/>
                <a:gd name="connsiteY1" fmla="*/ 148320 h 1248319"/>
                <a:gd name="connsiteX2" fmla="*/ 926039 w 3578850"/>
                <a:gd name="connsiteY2" fmla="*/ 108818 h 1248319"/>
                <a:gd name="connsiteX3" fmla="*/ 1579572 w 3578850"/>
                <a:gd name="connsiteY3" fmla="*/ 539432 h 1248319"/>
                <a:gd name="connsiteX4" fmla="*/ 338514 w 3578850"/>
                <a:gd name="connsiteY4" fmla="*/ 725318 h 1248319"/>
                <a:gd name="connsiteX5" fmla="*/ 338514 w 3578850"/>
                <a:gd name="connsiteY5" fmla="*/ 1243680 h 1248319"/>
                <a:gd name="connsiteX6" fmla="*/ 2777767 w 3578850"/>
                <a:gd name="connsiteY6" fmla="*/ 950397 h 124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850" h="1248319">
                  <a:moveTo>
                    <a:pt x="3578850" y="545227"/>
                  </a:moveTo>
                  <a:cubicBezTo>
                    <a:pt x="3578850" y="545227"/>
                    <a:pt x="2055106" y="372131"/>
                    <a:pt x="1438331" y="148320"/>
                  </a:cubicBezTo>
                  <a:cubicBezTo>
                    <a:pt x="821557" y="-75491"/>
                    <a:pt x="776740" y="-9723"/>
                    <a:pt x="926039" y="108818"/>
                  </a:cubicBezTo>
                  <a:cubicBezTo>
                    <a:pt x="1075337" y="227358"/>
                    <a:pt x="1936394" y="507577"/>
                    <a:pt x="1579572" y="539432"/>
                  </a:cubicBezTo>
                  <a:cubicBezTo>
                    <a:pt x="1222750" y="571287"/>
                    <a:pt x="580533" y="477710"/>
                    <a:pt x="338514" y="725318"/>
                  </a:cubicBezTo>
                  <a:cubicBezTo>
                    <a:pt x="96495" y="972926"/>
                    <a:pt x="-283713" y="1195605"/>
                    <a:pt x="338514" y="1243680"/>
                  </a:cubicBezTo>
                  <a:cubicBezTo>
                    <a:pt x="960740" y="1291754"/>
                    <a:pt x="2777767" y="950397"/>
                    <a:pt x="2777767" y="95039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69" name="Graphic 9">
              <a:extLst>
                <a:ext uri="{FF2B5EF4-FFF2-40B4-BE49-F238E27FC236}">
                  <a16:creationId xmlns:a16="http://schemas.microsoft.com/office/drawing/2014/main" id="{EED428E9-86FB-084A-B534-91EDF929B348}"/>
                </a:ext>
              </a:extLst>
            </p:cNvPr>
            <p:cNvSpPr/>
            <p:nvPr/>
          </p:nvSpPr>
          <p:spPr>
            <a:xfrm>
              <a:off x="-293493" y="5813622"/>
              <a:ext cx="1938846" cy="744576"/>
            </a:xfrm>
            <a:custGeom>
              <a:avLst/>
              <a:gdLst>
                <a:gd name="connsiteX0" fmla="*/ 2141891 w 2612474"/>
                <a:gd name="connsiteY0" fmla="*/ 517107 h 1003270"/>
                <a:gd name="connsiteX1" fmla="*/ 1400952 w 2612474"/>
                <a:gd name="connsiteY1" fmla="*/ 783198 h 1003270"/>
                <a:gd name="connsiteX2" fmla="*/ 1738846 w 2612474"/>
                <a:gd name="connsiteY2" fmla="*/ 1003271 h 1003270"/>
                <a:gd name="connsiteX3" fmla="*/ 1624866 w 2612474"/>
                <a:gd name="connsiteY3" fmla="*/ 1003271 h 1003270"/>
                <a:gd name="connsiteX4" fmla="*/ 800637 w 2612474"/>
                <a:gd name="connsiteY4" fmla="*/ 1002756 h 1003270"/>
                <a:gd name="connsiteX5" fmla="*/ 166752 w 2612474"/>
                <a:gd name="connsiteY5" fmla="*/ 623029 h 1003270"/>
                <a:gd name="connsiteX6" fmla="*/ 0 w 2612474"/>
                <a:gd name="connsiteY6" fmla="*/ 275328 h 1003270"/>
                <a:gd name="connsiteX7" fmla="*/ 966978 w 2612474"/>
                <a:gd name="connsiteY7" fmla="*/ 103878 h 1003270"/>
                <a:gd name="connsiteX8" fmla="*/ 2072248 w 2612474"/>
                <a:gd name="connsiteY8" fmla="*/ 17468 h 1003270"/>
                <a:gd name="connsiteX9" fmla="*/ 2596233 w 2612474"/>
                <a:gd name="connsiteY9" fmla="*/ 103878 h 1003270"/>
                <a:gd name="connsiteX10" fmla="*/ 2084558 w 2612474"/>
                <a:gd name="connsiteY10" fmla="*/ 357453 h 1003270"/>
                <a:gd name="connsiteX11" fmla="*/ 2141891 w 2612474"/>
                <a:gd name="connsiteY11" fmla="*/ 517107 h 100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12474" h="1003270">
                  <a:moveTo>
                    <a:pt x="2141891" y="517107"/>
                  </a:moveTo>
                  <a:cubicBezTo>
                    <a:pt x="2035592" y="648129"/>
                    <a:pt x="1380481" y="689037"/>
                    <a:pt x="1400952" y="783198"/>
                  </a:cubicBezTo>
                  <a:cubicBezTo>
                    <a:pt x="1417377" y="858636"/>
                    <a:pt x="1720158" y="913054"/>
                    <a:pt x="1738846" y="1003271"/>
                  </a:cubicBezTo>
                  <a:lnTo>
                    <a:pt x="1624866" y="1003271"/>
                  </a:lnTo>
                  <a:lnTo>
                    <a:pt x="800637" y="1002756"/>
                  </a:lnTo>
                  <a:cubicBezTo>
                    <a:pt x="535497" y="1002715"/>
                    <a:pt x="291889" y="856782"/>
                    <a:pt x="166752" y="623029"/>
                  </a:cubicBezTo>
                  <a:cubicBezTo>
                    <a:pt x="113363" y="523108"/>
                    <a:pt x="55790" y="406076"/>
                    <a:pt x="0" y="275328"/>
                  </a:cubicBezTo>
                  <a:cubicBezTo>
                    <a:pt x="0" y="275328"/>
                    <a:pt x="279326" y="-6021"/>
                    <a:pt x="966978" y="103878"/>
                  </a:cubicBezTo>
                  <a:cubicBezTo>
                    <a:pt x="1654630" y="213778"/>
                    <a:pt x="1750025" y="-71481"/>
                    <a:pt x="2072248" y="17468"/>
                  </a:cubicBezTo>
                  <a:cubicBezTo>
                    <a:pt x="2394471" y="106416"/>
                    <a:pt x="2477521" y="30635"/>
                    <a:pt x="2596233" y="103878"/>
                  </a:cubicBezTo>
                  <a:cubicBezTo>
                    <a:pt x="2714945" y="177122"/>
                    <a:pt x="2146005" y="300154"/>
                    <a:pt x="2084558" y="357453"/>
                  </a:cubicBezTo>
                  <a:cubicBezTo>
                    <a:pt x="2023110" y="414752"/>
                    <a:pt x="2248327" y="386120"/>
                    <a:pt x="2141891" y="5171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70" name="Graphic 9">
              <a:extLst>
                <a:ext uri="{FF2B5EF4-FFF2-40B4-BE49-F238E27FC236}">
                  <a16:creationId xmlns:a16="http://schemas.microsoft.com/office/drawing/2014/main" id="{F88F2513-E804-894C-9751-9CCBB91AAAF5}"/>
                </a:ext>
              </a:extLst>
            </p:cNvPr>
            <p:cNvSpPr/>
            <p:nvPr/>
          </p:nvSpPr>
          <p:spPr>
            <a:xfrm>
              <a:off x="10756492" y="6525344"/>
              <a:ext cx="1760893" cy="486709"/>
            </a:xfrm>
            <a:custGeom>
              <a:avLst/>
              <a:gdLst>
                <a:gd name="connsiteX0" fmla="*/ 2009486 w 2052185"/>
                <a:gd name="connsiteY0" fmla="*/ 559383 h 559382"/>
                <a:gd name="connsiteX1" fmla="*/ 379168 w 2052185"/>
                <a:gd name="connsiteY1" fmla="*/ 558663 h 559382"/>
                <a:gd name="connsiteX2" fmla="*/ 521300 w 2052185"/>
                <a:gd name="connsiteY2" fmla="*/ 365027 h 559382"/>
                <a:gd name="connsiteX3" fmla="*/ 68912 w 2052185"/>
                <a:gd name="connsiteY3" fmla="*/ 104423 h 559382"/>
                <a:gd name="connsiteX4" fmla="*/ 984181 w 2052185"/>
                <a:gd name="connsiteY4" fmla="*/ 4330 h 559382"/>
                <a:gd name="connsiteX5" fmla="*/ 984763 w 2052185"/>
                <a:gd name="connsiteY5" fmla="*/ 4330 h 559382"/>
                <a:gd name="connsiteX6" fmla="*/ 2008183 w 2052185"/>
                <a:gd name="connsiteY6" fmla="*/ 102571 h 559382"/>
                <a:gd name="connsiteX7" fmla="*/ 2009486 w 2052185"/>
                <a:gd name="connsiteY7" fmla="*/ 559383 h 55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2185" h="559382">
                  <a:moveTo>
                    <a:pt x="2009486" y="559383"/>
                  </a:moveTo>
                  <a:lnTo>
                    <a:pt x="379168" y="558663"/>
                  </a:lnTo>
                  <a:cubicBezTo>
                    <a:pt x="387397" y="480961"/>
                    <a:pt x="534982" y="441699"/>
                    <a:pt x="521300" y="365027"/>
                  </a:cubicBezTo>
                  <a:cubicBezTo>
                    <a:pt x="503743" y="266786"/>
                    <a:pt x="-222553" y="229924"/>
                    <a:pt x="68912" y="104423"/>
                  </a:cubicBezTo>
                  <a:cubicBezTo>
                    <a:pt x="355199" y="-18678"/>
                    <a:pt x="962440" y="3507"/>
                    <a:pt x="984181" y="4330"/>
                  </a:cubicBezTo>
                  <a:lnTo>
                    <a:pt x="984763" y="4330"/>
                  </a:lnTo>
                  <a:cubicBezTo>
                    <a:pt x="1091062" y="12526"/>
                    <a:pt x="1909942" y="-44773"/>
                    <a:pt x="2008183" y="102571"/>
                  </a:cubicBezTo>
                  <a:cubicBezTo>
                    <a:pt x="2106424" y="249915"/>
                    <a:pt x="2009486" y="559383"/>
                    <a:pt x="2009486" y="559383"/>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71" name="Graphic 9">
              <a:extLst>
                <a:ext uri="{FF2B5EF4-FFF2-40B4-BE49-F238E27FC236}">
                  <a16:creationId xmlns:a16="http://schemas.microsoft.com/office/drawing/2014/main" id="{336D40D3-7A9D-084F-9797-79174F3CAA79}"/>
                </a:ext>
              </a:extLst>
            </p:cNvPr>
            <p:cNvSpPr/>
            <p:nvPr/>
          </p:nvSpPr>
          <p:spPr>
            <a:xfrm>
              <a:off x="9412876" y="5380423"/>
              <a:ext cx="3307860" cy="1216929"/>
            </a:xfrm>
            <a:custGeom>
              <a:avLst/>
              <a:gdLst>
                <a:gd name="connsiteX0" fmla="*/ 2565942 w 2567167"/>
                <a:gd name="connsiteY0" fmla="*/ 966704 h 966703"/>
                <a:gd name="connsiteX1" fmla="*/ 1977183 w 2567167"/>
                <a:gd name="connsiteY1" fmla="*/ 934128 h 966703"/>
                <a:gd name="connsiteX2" fmla="*/ 1944436 w 2567167"/>
                <a:gd name="connsiteY2" fmla="*/ 661180 h 966703"/>
                <a:gd name="connsiteX3" fmla="*/ 986545 w 2567167"/>
                <a:gd name="connsiteY3" fmla="*/ 628605 h 966703"/>
                <a:gd name="connsiteX4" fmla="*/ 53103 w 2567167"/>
                <a:gd name="connsiteY4" fmla="*/ 439358 h 966703"/>
                <a:gd name="connsiteX5" fmla="*/ 2150794 w 2567167"/>
                <a:gd name="connsiteY5" fmla="*/ 0 h 966703"/>
                <a:gd name="connsiteX6" fmla="*/ 2172911 w 2567167"/>
                <a:gd name="connsiteY6" fmla="*/ 22049 h 966703"/>
                <a:gd name="connsiteX7" fmla="*/ 2210321 w 2567167"/>
                <a:gd name="connsiteY7" fmla="*/ 60522 h 966703"/>
                <a:gd name="connsiteX8" fmla="*/ 2353516 w 2567167"/>
                <a:gd name="connsiteY8" fmla="*/ 229640 h 966703"/>
                <a:gd name="connsiteX9" fmla="*/ 2381566 w 2567167"/>
                <a:gd name="connsiteY9" fmla="*/ 269520 h 966703"/>
                <a:gd name="connsiteX10" fmla="*/ 2412598 w 2567167"/>
                <a:gd name="connsiteY10" fmla="*/ 318314 h 966703"/>
                <a:gd name="connsiteX11" fmla="*/ 2495785 w 2567167"/>
                <a:gd name="connsiteY11" fmla="*/ 489010 h 966703"/>
                <a:gd name="connsiteX12" fmla="*/ 2565942 w 2567167"/>
                <a:gd name="connsiteY12" fmla="*/ 966704 h 96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7167" h="966703">
                  <a:moveTo>
                    <a:pt x="2565942" y="966704"/>
                  </a:moveTo>
                  <a:cubicBezTo>
                    <a:pt x="2411089" y="959160"/>
                    <a:pt x="2178020" y="947193"/>
                    <a:pt x="1977183" y="934128"/>
                  </a:cubicBezTo>
                  <a:cubicBezTo>
                    <a:pt x="1641519" y="912286"/>
                    <a:pt x="1788897" y="808593"/>
                    <a:pt x="1944436" y="661180"/>
                  </a:cubicBezTo>
                  <a:cubicBezTo>
                    <a:pt x="2099976" y="513767"/>
                    <a:pt x="1461393" y="595721"/>
                    <a:pt x="986545" y="628605"/>
                  </a:cubicBezTo>
                  <a:cubicBezTo>
                    <a:pt x="511698" y="661489"/>
                    <a:pt x="-200609" y="644858"/>
                    <a:pt x="53103" y="439358"/>
                  </a:cubicBezTo>
                  <a:cubicBezTo>
                    <a:pt x="306815" y="233858"/>
                    <a:pt x="2150794" y="0"/>
                    <a:pt x="2150794" y="0"/>
                  </a:cubicBezTo>
                  <a:cubicBezTo>
                    <a:pt x="2158200" y="7269"/>
                    <a:pt x="2165572" y="14619"/>
                    <a:pt x="2172911" y="22049"/>
                  </a:cubicBezTo>
                  <a:cubicBezTo>
                    <a:pt x="2185529" y="34736"/>
                    <a:pt x="2198000" y="47560"/>
                    <a:pt x="2210321" y="60522"/>
                  </a:cubicBezTo>
                  <a:cubicBezTo>
                    <a:pt x="2261767" y="113642"/>
                    <a:pt x="2309605" y="170140"/>
                    <a:pt x="2353516" y="229640"/>
                  </a:cubicBezTo>
                  <a:cubicBezTo>
                    <a:pt x="2363152" y="242705"/>
                    <a:pt x="2372444" y="256009"/>
                    <a:pt x="2381566" y="269520"/>
                  </a:cubicBezTo>
                  <a:cubicBezTo>
                    <a:pt x="2392264" y="285522"/>
                    <a:pt x="2402608" y="301786"/>
                    <a:pt x="2412598" y="318314"/>
                  </a:cubicBezTo>
                  <a:cubicBezTo>
                    <a:pt x="2445409" y="372592"/>
                    <a:pt x="2473251" y="429723"/>
                    <a:pt x="2495785" y="489010"/>
                  </a:cubicBezTo>
                  <a:cubicBezTo>
                    <a:pt x="2545986" y="621678"/>
                    <a:pt x="2573453" y="777046"/>
                    <a:pt x="2565942" y="966704"/>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sp>
          <p:nvSpPr>
            <p:cNvPr id="72" name="Graphic 9">
              <a:extLst>
                <a:ext uri="{FF2B5EF4-FFF2-40B4-BE49-F238E27FC236}">
                  <a16:creationId xmlns:a16="http://schemas.microsoft.com/office/drawing/2014/main" id="{C0F264C1-C2E2-A24A-A83E-82E0C5C9B0FB}"/>
                </a:ext>
              </a:extLst>
            </p:cNvPr>
            <p:cNvSpPr/>
            <p:nvPr/>
          </p:nvSpPr>
          <p:spPr>
            <a:xfrm>
              <a:off x="-25222" y="5060258"/>
              <a:ext cx="995766" cy="420371"/>
            </a:xfrm>
            <a:custGeom>
              <a:avLst/>
              <a:gdLst>
                <a:gd name="connsiteX0" fmla="*/ 883408 w 1173867"/>
                <a:gd name="connsiteY0" fmla="*/ 285807 h 495558"/>
                <a:gd name="connsiteX1" fmla="*/ 552235 w 1173867"/>
                <a:gd name="connsiteY1" fmla="*/ 343106 h 495558"/>
                <a:gd name="connsiteX2" fmla="*/ 432665 w 1173867"/>
                <a:gd name="connsiteY2" fmla="*/ 474094 h 495558"/>
                <a:gd name="connsiteX3" fmla="*/ 21837 w 1173867"/>
                <a:gd name="connsiteY3" fmla="*/ 495559 h 495558"/>
                <a:gd name="connsiteX4" fmla="*/ 2326 w 1173867"/>
                <a:gd name="connsiteY4" fmla="*/ 30723 h 495558"/>
                <a:gd name="connsiteX5" fmla="*/ 392306 w 1173867"/>
                <a:gd name="connsiteY5" fmla="*/ 30724 h 495558"/>
                <a:gd name="connsiteX6" fmla="*/ 760169 w 1173867"/>
                <a:gd name="connsiteY6" fmla="*/ 117957 h 495558"/>
                <a:gd name="connsiteX7" fmla="*/ 1165443 w 1173867"/>
                <a:gd name="connsiteY7" fmla="*/ 240784 h 495558"/>
                <a:gd name="connsiteX8" fmla="*/ 883408 w 1173867"/>
                <a:gd name="connsiteY8" fmla="*/ 285807 h 495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3867" h="495558">
                  <a:moveTo>
                    <a:pt x="883408" y="285807"/>
                  </a:moveTo>
                  <a:cubicBezTo>
                    <a:pt x="727422" y="285807"/>
                    <a:pt x="475356" y="294003"/>
                    <a:pt x="552235" y="343106"/>
                  </a:cubicBezTo>
                  <a:cubicBezTo>
                    <a:pt x="629113" y="392209"/>
                    <a:pt x="694675" y="465933"/>
                    <a:pt x="432665" y="474094"/>
                  </a:cubicBezTo>
                  <a:cubicBezTo>
                    <a:pt x="173673" y="482221"/>
                    <a:pt x="25197" y="495285"/>
                    <a:pt x="21837" y="495559"/>
                  </a:cubicBezTo>
                  <a:cubicBezTo>
                    <a:pt x="2545" y="341416"/>
                    <a:pt x="-3981" y="185942"/>
                    <a:pt x="2326" y="30723"/>
                  </a:cubicBezTo>
                  <a:cubicBezTo>
                    <a:pt x="2326" y="30724"/>
                    <a:pt x="244928" y="-38405"/>
                    <a:pt x="392306" y="30724"/>
                  </a:cubicBezTo>
                  <a:cubicBezTo>
                    <a:pt x="539684" y="99853"/>
                    <a:pt x="645538" y="44440"/>
                    <a:pt x="760169" y="117957"/>
                  </a:cubicBezTo>
                  <a:cubicBezTo>
                    <a:pt x="874801" y="191475"/>
                    <a:pt x="1116305" y="199842"/>
                    <a:pt x="1165443" y="240784"/>
                  </a:cubicBezTo>
                  <a:cubicBezTo>
                    <a:pt x="1214580" y="281727"/>
                    <a:pt x="1039393" y="285807"/>
                    <a:pt x="883408" y="285807"/>
                  </a:cubicBezTo>
                  <a:close/>
                </a:path>
              </a:pathLst>
            </a:custGeom>
            <a:grpFill/>
            <a:ln w="3429" cap="flat">
              <a:solidFill>
                <a:schemeClr val="accent6">
                  <a:lumMod val="20000"/>
                  <a:lumOff val="80000"/>
                </a:schemeClr>
              </a:solidFill>
              <a:prstDash val="solid"/>
              <a:miter/>
            </a:ln>
          </p:spPr>
          <p:txBody>
            <a:bodyPr rtlCol="0" anchor="ctr"/>
            <a:lstStyle/>
            <a:p>
              <a:endParaRPr lang="en-VN"/>
            </a:p>
          </p:txBody>
        </p:sp>
      </p:grpSp>
      <p:grpSp>
        <p:nvGrpSpPr>
          <p:cNvPr id="73" name="Graphic 1011">
            <a:extLst>
              <a:ext uri="{FF2B5EF4-FFF2-40B4-BE49-F238E27FC236}">
                <a16:creationId xmlns:a16="http://schemas.microsoft.com/office/drawing/2014/main" id="{F7F61F15-957F-FF42-893F-F1F982BE3BAF}"/>
              </a:ext>
            </a:extLst>
          </p:cNvPr>
          <p:cNvGrpSpPr/>
          <p:nvPr/>
        </p:nvGrpSpPr>
        <p:grpSpPr>
          <a:xfrm>
            <a:off x="3719736" y="7939956"/>
            <a:ext cx="7796270" cy="7802412"/>
            <a:chOff x="7279242" y="-1488785"/>
            <a:chExt cx="7023122" cy="7028655"/>
          </a:xfrm>
        </p:grpSpPr>
        <p:sp>
          <p:nvSpPr>
            <p:cNvPr id="74" name="Freeform 73">
              <a:extLst>
                <a:ext uri="{FF2B5EF4-FFF2-40B4-BE49-F238E27FC236}">
                  <a16:creationId xmlns:a16="http://schemas.microsoft.com/office/drawing/2014/main" id="{CC1A770C-AB04-5C47-A810-5F3FC56D4212}"/>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rgbClr val="414D3D">
                <a:alpha val="40000"/>
              </a:srgbClr>
            </a:solidFill>
            <a:ln w="11620" cap="flat">
              <a:noFill/>
              <a:prstDash val="solid"/>
              <a:miter/>
            </a:ln>
          </p:spPr>
          <p:txBody>
            <a:bodyPr rtlCol="0" anchor="ctr"/>
            <a:lstStyle/>
            <a:p>
              <a:endParaRPr lang="en-VN"/>
            </a:p>
          </p:txBody>
        </p:sp>
        <p:sp>
          <p:nvSpPr>
            <p:cNvPr id="75" name="Freeform 74">
              <a:extLst>
                <a:ext uri="{FF2B5EF4-FFF2-40B4-BE49-F238E27FC236}">
                  <a16:creationId xmlns:a16="http://schemas.microsoft.com/office/drawing/2014/main" id="{25AC6325-7A5B-1C41-BC4B-DEA06C42100D}"/>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rgbClr val="414D3D">
                <a:alpha val="42000"/>
              </a:srgbClr>
            </a:solidFill>
            <a:ln w="11620" cap="flat">
              <a:noFill/>
              <a:prstDash val="solid"/>
              <a:miter/>
            </a:ln>
          </p:spPr>
          <p:txBody>
            <a:bodyPr rtlCol="0" anchor="ctr"/>
            <a:lstStyle/>
            <a:p>
              <a:endParaRPr lang="en-VN"/>
            </a:p>
          </p:txBody>
        </p:sp>
        <p:sp>
          <p:nvSpPr>
            <p:cNvPr id="76" name="Freeform 75">
              <a:extLst>
                <a:ext uri="{FF2B5EF4-FFF2-40B4-BE49-F238E27FC236}">
                  <a16:creationId xmlns:a16="http://schemas.microsoft.com/office/drawing/2014/main" id="{5A18D710-4CA0-0D47-9E1D-D9BF474A48B6}"/>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solidFill>
              <a:srgbClr val="414D3D">
                <a:alpha val="30000"/>
              </a:srgbClr>
            </a:solidFill>
            <a:ln w="11620" cap="flat">
              <a:noFill/>
              <a:prstDash val="solid"/>
              <a:miter/>
            </a:ln>
          </p:spPr>
          <p:txBody>
            <a:bodyPr rtlCol="0" anchor="ctr"/>
            <a:lstStyle/>
            <a:p>
              <a:endParaRPr lang="en-VN"/>
            </a:p>
          </p:txBody>
        </p:sp>
        <p:sp>
          <p:nvSpPr>
            <p:cNvPr id="77" name="Freeform 76">
              <a:extLst>
                <a:ext uri="{FF2B5EF4-FFF2-40B4-BE49-F238E27FC236}">
                  <a16:creationId xmlns:a16="http://schemas.microsoft.com/office/drawing/2014/main" id="{9A39D3F3-BEA6-4E49-A651-3E42B467F437}"/>
                </a:ext>
              </a:extLst>
            </p:cNvPr>
            <p:cNvSpPr/>
            <p:nvPr/>
          </p:nvSpPr>
          <p:spPr>
            <a:xfrm rot="-2700000">
              <a:off x="8307754" y="-459462"/>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2">
                <a:lumMod val="90000"/>
              </a:schemeClr>
            </a:solidFill>
            <a:ln w="11620" cap="flat">
              <a:noFill/>
              <a:prstDash val="solid"/>
              <a:miter/>
            </a:ln>
          </p:spPr>
          <p:txBody>
            <a:bodyPr rtlCol="0" anchor="ctr"/>
            <a:lstStyle/>
            <a:p>
              <a:endParaRPr lang="en-VN"/>
            </a:p>
          </p:txBody>
        </p:sp>
        <p:sp>
          <p:nvSpPr>
            <p:cNvPr id="78" name="Freeform 77">
              <a:extLst>
                <a:ext uri="{FF2B5EF4-FFF2-40B4-BE49-F238E27FC236}">
                  <a16:creationId xmlns:a16="http://schemas.microsoft.com/office/drawing/2014/main" id="{CDAD7B6C-2390-DB41-A29B-AA656C90C45B}"/>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solidFill>
              <a:srgbClr val="414D3D"/>
            </a:solidFill>
            <a:ln w="11620" cap="flat">
              <a:noFill/>
              <a:prstDash val="solid"/>
              <a:miter/>
            </a:ln>
          </p:spPr>
          <p:txBody>
            <a:bodyPr rtlCol="0" anchor="ctr"/>
            <a:lstStyle/>
            <a:p>
              <a:endParaRPr lang="en-VN"/>
            </a:p>
          </p:txBody>
        </p:sp>
        <p:sp>
          <p:nvSpPr>
            <p:cNvPr id="98" name="Freeform 97">
              <a:extLst>
                <a:ext uri="{FF2B5EF4-FFF2-40B4-BE49-F238E27FC236}">
                  <a16:creationId xmlns:a16="http://schemas.microsoft.com/office/drawing/2014/main" id="{85C53825-19C3-DB49-B2F1-7DB44719C844}"/>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solidFill>
              <a:srgbClr val="414D3D"/>
            </a:solidFill>
            <a:ln w="11620" cap="flat">
              <a:noFill/>
              <a:prstDash val="solid"/>
              <a:miter/>
            </a:ln>
          </p:spPr>
          <p:txBody>
            <a:bodyPr rtlCol="0" anchor="ctr"/>
            <a:lstStyle/>
            <a:p>
              <a:endParaRPr lang="en-VN"/>
            </a:p>
          </p:txBody>
        </p:sp>
        <p:sp>
          <p:nvSpPr>
            <p:cNvPr id="99" name="Freeform 98">
              <a:extLst>
                <a:ext uri="{FF2B5EF4-FFF2-40B4-BE49-F238E27FC236}">
                  <a16:creationId xmlns:a16="http://schemas.microsoft.com/office/drawing/2014/main" id="{21824451-C7ED-9F48-91D8-A4CFBD0C093D}"/>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rgbClr val="414D3D"/>
            </a:solidFill>
            <a:ln w="11620" cap="flat">
              <a:noFill/>
              <a:prstDash val="solid"/>
              <a:miter/>
            </a:ln>
          </p:spPr>
          <p:txBody>
            <a:bodyPr rtlCol="0" anchor="ctr"/>
            <a:lstStyle/>
            <a:p>
              <a:endParaRPr lang="en-VN"/>
            </a:p>
          </p:txBody>
        </p:sp>
        <p:sp>
          <p:nvSpPr>
            <p:cNvPr id="100" name="Freeform 99">
              <a:extLst>
                <a:ext uri="{FF2B5EF4-FFF2-40B4-BE49-F238E27FC236}">
                  <a16:creationId xmlns:a16="http://schemas.microsoft.com/office/drawing/2014/main" id="{E32B6C25-8A02-3149-839E-EA830391694A}"/>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rgbClr val="5B6B54"/>
            </a:solidFill>
            <a:ln w="11620" cap="flat">
              <a:noFill/>
              <a:prstDash val="solid"/>
              <a:miter/>
            </a:ln>
          </p:spPr>
          <p:txBody>
            <a:bodyPr rtlCol="0" anchor="ctr"/>
            <a:lstStyle/>
            <a:p>
              <a:endParaRPr lang="en-VN"/>
            </a:p>
          </p:txBody>
        </p:sp>
        <p:sp>
          <p:nvSpPr>
            <p:cNvPr id="101" name="Freeform 100">
              <a:extLst>
                <a:ext uri="{FF2B5EF4-FFF2-40B4-BE49-F238E27FC236}">
                  <a16:creationId xmlns:a16="http://schemas.microsoft.com/office/drawing/2014/main" id="{8E5992CC-74C7-E34C-80CF-F6716876F6BC}"/>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rgbClr val="5B6B54"/>
            </a:solidFill>
            <a:ln w="11620" cap="flat">
              <a:noFill/>
              <a:prstDash val="solid"/>
              <a:miter/>
            </a:ln>
          </p:spPr>
          <p:txBody>
            <a:bodyPr rtlCol="0" anchor="ctr"/>
            <a:lstStyle/>
            <a:p>
              <a:endParaRPr lang="en-VN"/>
            </a:p>
          </p:txBody>
        </p:sp>
        <p:sp>
          <p:nvSpPr>
            <p:cNvPr id="103" name="Freeform 102">
              <a:extLst>
                <a:ext uri="{FF2B5EF4-FFF2-40B4-BE49-F238E27FC236}">
                  <a16:creationId xmlns:a16="http://schemas.microsoft.com/office/drawing/2014/main" id="{5BF5CCF3-2C01-8B48-902C-2DAADA759D09}"/>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solidFill>
              <a:srgbClr val="414D3D"/>
            </a:solidFill>
            <a:ln w="11620" cap="flat">
              <a:noFill/>
              <a:prstDash val="solid"/>
              <a:miter/>
            </a:ln>
          </p:spPr>
          <p:txBody>
            <a:bodyPr rtlCol="0" anchor="ctr"/>
            <a:lstStyle/>
            <a:p>
              <a:endParaRPr lang="en-VN"/>
            </a:p>
          </p:txBody>
        </p:sp>
        <p:sp>
          <p:nvSpPr>
            <p:cNvPr id="108" name="Freeform 107">
              <a:extLst>
                <a:ext uri="{FF2B5EF4-FFF2-40B4-BE49-F238E27FC236}">
                  <a16:creationId xmlns:a16="http://schemas.microsoft.com/office/drawing/2014/main" id="{7548B32A-EF67-0B45-9E36-5F7FEE20F663}"/>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rgbClr val="5B6B54"/>
            </a:solidFill>
            <a:ln w="11620" cap="flat">
              <a:noFill/>
              <a:prstDash val="solid"/>
              <a:miter/>
            </a:ln>
          </p:spPr>
          <p:txBody>
            <a:bodyPr rtlCol="0" anchor="ctr"/>
            <a:lstStyle/>
            <a:p>
              <a:endParaRPr lang="en-VN"/>
            </a:p>
          </p:txBody>
        </p:sp>
        <p:sp>
          <p:nvSpPr>
            <p:cNvPr id="109" name="Freeform 108">
              <a:extLst>
                <a:ext uri="{FF2B5EF4-FFF2-40B4-BE49-F238E27FC236}">
                  <a16:creationId xmlns:a16="http://schemas.microsoft.com/office/drawing/2014/main" id="{13B348D1-D26F-1742-9D53-4EC4A4797C17}"/>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rgbClr val="5B6B54"/>
            </a:solidFill>
            <a:ln w="11620" cap="flat">
              <a:noFill/>
              <a:prstDash val="solid"/>
              <a:miter/>
            </a:ln>
          </p:spPr>
          <p:txBody>
            <a:bodyPr rtlCol="0" anchor="ctr"/>
            <a:lstStyle/>
            <a:p>
              <a:endParaRPr lang="en-VN"/>
            </a:p>
          </p:txBody>
        </p:sp>
        <p:sp>
          <p:nvSpPr>
            <p:cNvPr id="110" name="Freeform 109">
              <a:extLst>
                <a:ext uri="{FF2B5EF4-FFF2-40B4-BE49-F238E27FC236}">
                  <a16:creationId xmlns:a16="http://schemas.microsoft.com/office/drawing/2014/main" id="{A58692B1-B36C-1245-BDD9-376EAB7B2CEE}"/>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solidFill>
              <a:srgbClr val="414D3D"/>
            </a:solidFill>
            <a:ln w="11620" cap="flat">
              <a:noFill/>
              <a:prstDash val="solid"/>
              <a:miter/>
            </a:ln>
          </p:spPr>
          <p:txBody>
            <a:bodyPr rtlCol="0" anchor="ctr"/>
            <a:lstStyle/>
            <a:p>
              <a:endParaRPr lang="en-VN"/>
            </a:p>
          </p:txBody>
        </p:sp>
        <p:sp>
          <p:nvSpPr>
            <p:cNvPr id="111" name="Freeform 110">
              <a:extLst>
                <a:ext uri="{FF2B5EF4-FFF2-40B4-BE49-F238E27FC236}">
                  <a16:creationId xmlns:a16="http://schemas.microsoft.com/office/drawing/2014/main" id="{88CF830E-DDEB-B74E-9CD4-1D82839D4CD4}"/>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solidFill>
              <a:srgbClr val="414D3D"/>
            </a:solidFill>
            <a:ln w="11620" cap="flat">
              <a:noFill/>
              <a:prstDash val="solid"/>
              <a:miter/>
            </a:ln>
          </p:spPr>
          <p:txBody>
            <a:bodyPr rtlCol="0" anchor="ctr"/>
            <a:lstStyle/>
            <a:p>
              <a:endParaRPr lang="en-VN"/>
            </a:p>
          </p:txBody>
        </p:sp>
        <p:sp>
          <p:nvSpPr>
            <p:cNvPr id="112" name="Freeform 111">
              <a:extLst>
                <a:ext uri="{FF2B5EF4-FFF2-40B4-BE49-F238E27FC236}">
                  <a16:creationId xmlns:a16="http://schemas.microsoft.com/office/drawing/2014/main" id="{D22C766B-F5DF-C14C-9B33-3864C44E4F6B}"/>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solidFill>
              <a:srgbClr val="414D3D"/>
            </a:solidFill>
            <a:ln w="11620" cap="flat">
              <a:noFill/>
              <a:prstDash val="solid"/>
              <a:miter/>
            </a:ln>
          </p:spPr>
          <p:txBody>
            <a:bodyPr rtlCol="0" anchor="ctr"/>
            <a:lstStyle/>
            <a:p>
              <a:endParaRPr lang="en-VN"/>
            </a:p>
          </p:txBody>
        </p:sp>
        <p:sp>
          <p:nvSpPr>
            <p:cNvPr id="113" name="Freeform 112">
              <a:extLst>
                <a:ext uri="{FF2B5EF4-FFF2-40B4-BE49-F238E27FC236}">
                  <a16:creationId xmlns:a16="http://schemas.microsoft.com/office/drawing/2014/main" id="{746DF2C6-998D-F94B-9151-CE6750138643}"/>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solidFill>
              <a:srgbClr val="414D3D"/>
            </a:solidFill>
            <a:ln w="11620" cap="flat">
              <a:noFill/>
              <a:prstDash val="solid"/>
              <a:miter/>
            </a:ln>
          </p:spPr>
          <p:txBody>
            <a:bodyPr rtlCol="0" anchor="ctr"/>
            <a:lstStyle/>
            <a:p>
              <a:endParaRPr lang="en-VN"/>
            </a:p>
          </p:txBody>
        </p:sp>
        <p:sp>
          <p:nvSpPr>
            <p:cNvPr id="114" name="Freeform 113">
              <a:extLst>
                <a:ext uri="{FF2B5EF4-FFF2-40B4-BE49-F238E27FC236}">
                  <a16:creationId xmlns:a16="http://schemas.microsoft.com/office/drawing/2014/main" id="{DB73EB67-0325-1A4F-BBA5-C6B5BA543E1C}"/>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solidFill>
              <a:srgbClr val="414D3D"/>
            </a:solidFill>
            <a:ln w="11620" cap="flat">
              <a:noFill/>
              <a:prstDash val="solid"/>
              <a:miter/>
            </a:ln>
          </p:spPr>
          <p:txBody>
            <a:bodyPr rtlCol="0" anchor="ctr"/>
            <a:lstStyle/>
            <a:p>
              <a:endParaRPr lang="en-VN"/>
            </a:p>
          </p:txBody>
        </p:sp>
        <p:sp>
          <p:nvSpPr>
            <p:cNvPr id="115" name="Freeform 114">
              <a:extLst>
                <a:ext uri="{FF2B5EF4-FFF2-40B4-BE49-F238E27FC236}">
                  <a16:creationId xmlns:a16="http://schemas.microsoft.com/office/drawing/2014/main" id="{71847B1B-774E-6D46-801A-681E2620E622}"/>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solidFill>
              <a:srgbClr val="414D3D"/>
            </a:solidFill>
            <a:ln w="11620" cap="flat">
              <a:noFill/>
              <a:prstDash val="solid"/>
              <a:miter/>
            </a:ln>
          </p:spPr>
          <p:txBody>
            <a:bodyPr rtlCol="0" anchor="ctr"/>
            <a:lstStyle/>
            <a:p>
              <a:endParaRPr lang="en-VN"/>
            </a:p>
          </p:txBody>
        </p:sp>
      </p:grpSp>
      <p:sp>
        <p:nvSpPr>
          <p:cNvPr id="116" name="TextBox 115">
            <a:extLst>
              <a:ext uri="{FF2B5EF4-FFF2-40B4-BE49-F238E27FC236}">
                <a16:creationId xmlns:a16="http://schemas.microsoft.com/office/drawing/2014/main" id="{E7E35841-2A3A-F047-ADD7-900109D8355B}"/>
              </a:ext>
            </a:extLst>
          </p:cNvPr>
          <p:cNvSpPr txBox="1"/>
          <p:nvPr/>
        </p:nvSpPr>
        <p:spPr>
          <a:xfrm>
            <a:off x="1491555" y="9073201"/>
            <a:ext cx="2107105" cy="4508927"/>
          </a:xfrm>
          <a:prstGeom prst="rect">
            <a:avLst/>
          </a:prstGeom>
          <a:noFill/>
        </p:spPr>
        <p:txBody>
          <a:bodyPr wrap="square" rtlCol="0">
            <a:spAutoFit/>
          </a:bodyPr>
          <a:lstStyle/>
          <a:p>
            <a:r>
              <a:rPr lang="en-VN" sz="28700" b="1" dirty="0">
                <a:solidFill>
                  <a:srgbClr val="5B6B54"/>
                </a:solidFill>
                <a:latin typeface="Arial" panose="020B0604020202020204" pitchFamily="34" charset="0"/>
                <a:cs typeface="Arial" panose="020B0604020202020204" pitchFamily="34" charset="0"/>
              </a:rPr>
              <a:t>1</a:t>
            </a:r>
          </a:p>
        </p:txBody>
      </p:sp>
      <p:sp>
        <p:nvSpPr>
          <p:cNvPr id="45" name="TextBox 44">
            <a:extLst>
              <a:ext uri="{FF2B5EF4-FFF2-40B4-BE49-F238E27FC236}">
                <a16:creationId xmlns:a16="http://schemas.microsoft.com/office/drawing/2014/main" id="{029C09DB-5DC7-4940-A500-FB92A09DE258}"/>
              </a:ext>
            </a:extLst>
          </p:cNvPr>
          <p:cNvSpPr txBox="1"/>
          <p:nvPr/>
        </p:nvSpPr>
        <p:spPr>
          <a:xfrm>
            <a:off x="3097976" y="4048431"/>
            <a:ext cx="2565976"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Structure</a:t>
            </a:r>
            <a:endParaRPr lang="en-VN" sz="2400" dirty="0">
              <a:solidFill>
                <a:schemeClr val="accent6">
                  <a:lumMod val="75000"/>
                </a:schemeClr>
              </a:solidFill>
              <a:latin typeface="Century Gothic" panose="020B0502020202020204" pitchFamily="34" charset="0"/>
            </a:endParaRPr>
          </a:p>
        </p:txBody>
      </p:sp>
      <p:sp>
        <p:nvSpPr>
          <p:cNvPr id="47" name="TextBox 46">
            <a:extLst>
              <a:ext uri="{FF2B5EF4-FFF2-40B4-BE49-F238E27FC236}">
                <a16:creationId xmlns:a16="http://schemas.microsoft.com/office/drawing/2014/main" id="{45924A8D-9143-4E68-93D5-A2547A3DC7F4}"/>
              </a:ext>
            </a:extLst>
          </p:cNvPr>
          <p:cNvSpPr txBox="1"/>
          <p:nvPr/>
        </p:nvSpPr>
        <p:spPr>
          <a:xfrm>
            <a:off x="3097976" y="2137314"/>
            <a:ext cx="2653531" cy="1200329"/>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React Component Lifecycle</a:t>
            </a:r>
            <a:endParaRPr lang="en-VN" sz="2400" dirty="0">
              <a:solidFill>
                <a:schemeClr val="accent6">
                  <a:lumMod val="75000"/>
                </a:schemeClr>
              </a:solidFill>
              <a:latin typeface="Century Gothic" panose="020B0502020202020204" pitchFamily="34" charset="0"/>
            </a:endParaRPr>
          </a:p>
        </p:txBody>
      </p:sp>
      <p:sp>
        <p:nvSpPr>
          <p:cNvPr id="48" name="TextBox 47">
            <a:extLst>
              <a:ext uri="{FF2B5EF4-FFF2-40B4-BE49-F238E27FC236}">
                <a16:creationId xmlns:a16="http://schemas.microsoft.com/office/drawing/2014/main" id="{E95D9320-D7CB-4139-BC80-A4BD1464E650}"/>
              </a:ext>
            </a:extLst>
          </p:cNvPr>
          <p:cNvSpPr txBox="1"/>
          <p:nvPr/>
        </p:nvSpPr>
        <p:spPr>
          <a:xfrm>
            <a:off x="1559496" y="1860896"/>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05</a:t>
            </a:r>
            <a:endParaRPr lang="en-VN" sz="8000" b="1" dirty="0">
              <a:solidFill>
                <a:schemeClr val="accent6">
                  <a:lumMod val="75000"/>
                </a:schemeClr>
              </a:solidFill>
              <a:latin typeface="Century Gothic" panose="020B0502020202020204" pitchFamily="34" charset="0"/>
            </a:endParaRPr>
          </a:p>
        </p:txBody>
      </p:sp>
      <p:sp>
        <p:nvSpPr>
          <p:cNvPr id="50" name="TextBox 49">
            <a:extLst>
              <a:ext uri="{FF2B5EF4-FFF2-40B4-BE49-F238E27FC236}">
                <a16:creationId xmlns:a16="http://schemas.microsoft.com/office/drawing/2014/main" id="{CDFA25DF-FD03-4AF5-9D58-CC66EA6AB479}"/>
              </a:ext>
            </a:extLst>
          </p:cNvPr>
          <p:cNvSpPr txBox="1"/>
          <p:nvPr/>
        </p:nvSpPr>
        <p:spPr>
          <a:xfrm>
            <a:off x="1559496" y="3594446"/>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06</a:t>
            </a:r>
            <a:endParaRPr lang="en-VN" sz="8000" b="1" dirty="0">
              <a:solidFill>
                <a:schemeClr val="accent6">
                  <a:lumMod val="75000"/>
                </a:schemeClr>
              </a:solidFill>
              <a:latin typeface="Century Gothic" panose="020B0502020202020204" pitchFamily="34" charset="0"/>
            </a:endParaRPr>
          </a:p>
        </p:txBody>
      </p:sp>
      <p:sp>
        <p:nvSpPr>
          <p:cNvPr id="51" name="TextBox 50">
            <a:extLst>
              <a:ext uri="{FF2B5EF4-FFF2-40B4-BE49-F238E27FC236}">
                <a16:creationId xmlns:a16="http://schemas.microsoft.com/office/drawing/2014/main" id="{FEB1CDD3-8660-4096-9920-BC53006ABF11}"/>
              </a:ext>
            </a:extLst>
          </p:cNvPr>
          <p:cNvSpPr txBox="1"/>
          <p:nvPr/>
        </p:nvSpPr>
        <p:spPr>
          <a:xfrm>
            <a:off x="5998146" y="1860896"/>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07</a:t>
            </a:r>
            <a:endParaRPr lang="en-VN" sz="8000" b="1" dirty="0">
              <a:solidFill>
                <a:schemeClr val="accent6">
                  <a:lumMod val="75000"/>
                </a:schemeClr>
              </a:solidFill>
              <a:latin typeface="Century Gothic" panose="020B0502020202020204" pitchFamily="34" charset="0"/>
            </a:endParaRPr>
          </a:p>
        </p:txBody>
      </p:sp>
      <p:sp>
        <p:nvSpPr>
          <p:cNvPr id="52" name="TextBox 51">
            <a:extLst>
              <a:ext uri="{FF2B5EF4-FFF2-40B4-BE49-F238E27FC236}">
                <a16:creationId xmlns:a16="http://schemas.microsoft.com/office/drawing/2014/main" id="{973EA1D5-4C89-4EA2-B820-9F2EA7EF2076}"/>
              </a:ext>
            </a:extLst>
          </p:cNvPr>
          <p:cNvSpPr txBox="1"/>
          <p:nvPr/>
        </p:nvSpPr>
        <p:spPr>
          <a:xfrm>
            <a:off x="7679766" y="3832407"/>
            <a:ext cx="3168762"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React vs Angular</a:t>
            </a:r>
            <a:endParaRPr lang="en-VN" sz="2400" dirty="0">
              <a:solidFill>
                <a:schemeClr val="accent6">
                  <a:lumMod val="75000"/>
                </a:schemeClr>
              </a:solidFill>
              <a:latin typeface="Century Gothic" panose="020B0502020202020204" pitchFamily="34" charset="0"/>
            </a:endParaRPr>
          </a:p>
        </p:txBody>
      </p:sp>
      <p:sp>
        <p:nvSpPr>
          <p:cNvPr id="56" name="TextBox 55">
            <a:extLst>
              <a:ext uri="{FF2B5EF4-FFF2-40B4-BE49-F238E27FC236}">
                <a16:creationId xmlns:a16="http://schemas.microsoft.com/office/drawing/2014/main" id="{2E92174A-F895-4726-94DB-B54622341486}"/>
              </a:ext>
            </a:extLst>
          </p:cNvPr>
          <p:cNvSpPr txBox="1"/>
          <p:nvPr/>
        </p:nvSpPr>
        <p:spPr>
          <a:xfrm>
            <a:off x="6017196" y="3594446"/>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08</a:t>
            </a:r>
            <a:endParaRPr lang="en-VN" sz="8000" b="1" dirty="0">
              <a:solidFill>
                <a:schemeClr val="accent6">
                  <a:lumMod val="75000"/>
                </a:schemeClr>
              </a:solidFill>
              <a:latin typeface="Century Gothic" panose="020B0502020202020204" pitchFamily="34" charset="0"/>
            </a:endParaRPr>
          </a:p>
        </p:txBody>
      </p:sp>
      <p:sp>
        <p:nvSpPr>
          <p:cNvPr id="79" name="TextBox 78">
            <a:extLst>
              <a:ext uri="{FF2B5EF4-FFF2-40B4-BE49-F238E27FC236}">
                <a16:creationId xmlns:a16="http://schemas.microsoft.com/office/drawing/2014/main" id="{5D322093-0D34-4CC2-8052-C7F09410B190}"/>
              </a:ext>
            </a:extLst>
          </p:cNvPr>
          <p:cNvSpPr txBox="1"/>
          <p:nvPr/>
        </p:nvSpPr>
        <p:spPr>
          <a:xfrm>
            <a:off x="7679766" y="2137314"/>
            <a:ext cx="2653531"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Routing</a:t>
            </a:r>
            <a:endParaRPr lang="en-VN" sz="2400" dirty="0">
              <a:solidFill>
                <a:schemeClr val="accent6">
                  <a:lumMod val="75000"/>
                </a:schemeClr>
              </a:solidFill>
              <a:latin typeface="Century Gothic" panose="020B0502020202020204" pitchFamily="34" charset="0"/>
            </a:endParaRPr>
          </a:p>
        </p:txBody>
      </p:sp>
    </p:spTree>
    <p:extLst>
      <p:ext uri="{BB962C8B-B14F-4D97-AF65-F5344CB8AC3E}">
        <p14:creationId xmlns:p14="http://schemas.microsoft.com/office/powerpoint/2010/main" val="4159079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grpId="0" nodeType="clickEffect">
                                  <p:stCondLst>
                                    <p:cond delay="0"/>
                                  </p:stCondLst>
                                  <p:childTnLst>
                                    <p:animEffect transition="out" filter="fade">
                                      <p:cBhvr>
                                        <p:cTn id="6" dur="1000"/>
                                        <p:tgtEl>
                                          <p:spTgt spid="49"/>
                                        </p:tgtEl>
                                      </p:cBhvr>
                                    </p:animEffect>
                                    <p:anim calcmode="lin" valueType="num">
                                      <p:cBhvr>
                                        <p:cTn id="7" dur="1000"/>
                                        <p:tgtEl>
                                          <p:spTgt spid="49"/>
                                        </p:tgtEl>
                                        <p:attrNameLst>
                                          <p:attrName>ppt_x</p:attrName>
                                        </p:attrNameLst>
                                      </p:cBhvr>
                                      <p:tavLst>
                                        <p:tav tm="0">
                                          <p:val>
                                            <p:strVal val="ppt_x"/>
                                          </p:val>
                                        </p:tav>
                                        <p:tav tm="100000">
                                          <p:val>
                                            <p:strVal val="ppt_x"/>
                                          </p:val>
                                        </p:tav>
                                      </p:tavLst>
                                    </p:anim>
                                    <p:anim calcmode="lin" valueType="num">
                                      <p:cBhvr>
                                        <p:cTn id="8" dur="1000"/>
                                        <p:tgtEl>
                                          <p:spTgt spid="49"/>
                                        </p:tgtEl>
                                        <p:attrNameLst>
                                          <p:attrName>ppt_y</p:attrName>
                                        </p:attrNameLst>
                                      </p:cBhvr>
                                      <p:tavLst>
                                        <p:tav tm="0">
                                          <p:val>
                                            <p:strVal val="ppt_y"/>
                                          </p:val>
                                        </p:tav>
                                        <p:tav tm="100000">
                                          <p:val>
                                            <p:strVal val="ppt_y+.1"/>
                                          </p:val>
                                        </p:tav>
                                      </p:tavLst>
                                    </p:anim>
                                    <p:set>
                                      <p:cBhvr>
                                        <p:cTn id="9" dur="1" fill="hold">
                                          <p:stCondLst>
                                            <p:cond delay="999"/>
                                          </p:stCondLst>
                                        </p:cTn>
                                        <p:tgtEl>
                                          <p:spTgt spid="49"/>
                                        </p:tgtEl>
                                        <p:attrNameLst>
                                          <p:attrName>style.visibility</p:attrName>
                                        </p:attrNameLst>
                                      </p:cBhvr>
                                      <p:to>
                                        <p:strVal val="hidden"/>
                                      </p:to>
                                    </p:set>
                                  </p:childTnLst>
                                </p:cTn>
                              </p:par>
                              <p:par>
                                <p:cTn id="10" presetID="42" presetClass="exit" presetSubtype="0" fill="hold" grpId="0" nodeType="withEffect">
                                  <p:stCondLst>
                                    <p:cond delay="0"/>
                                  </p:stCondLst>
                                  <p:childTnLst>
                                    <p:animEffect transition="out" filter="fade">
                                      <p:cBhvr>
                                        <p:cTn id="11" dur="1000"/>
                                        <p:tgtEl>
                                          <p:spTgt spid="46"/>
                                        </p:tgtEl>
                                      </p:cBhvr>
                                    </p:animEffect>
                                    <p:anim calcmode="lin" valueType="num">
                                      <p:cBhvr>
                                        <p:cTn id="12" dur="1000"/>
                                        <p:tgtEl>
                                          <p:spTgt spid="46"/>
                                        </p:tgtEl>
                                        <p:attrNameLst>
                                          <p:attrName>ppt_x</p:attrName>
                                        </p:attrNameLst>
                                      </p:cBhvr>
                                      <p:tavLst>
                                        <p:tav tm="0">
                                          <p:val>
                                            <p:strVal val="ppt_x"/>
                                          </p:val>
                                        </p:tav>
                                        <p:tav tm="100000">
                                          <p:val>
                                            <p:strVal val="ppt_x"/>
                                          </p:val>
                                        </p:tav>
                                      </p:tavLst>
                                    </p:anim>
                                    <p:anim calcmode="lin" valueType="num">
                                      <p:cBhvr>
                                        <p:cTn id="13" dur="1000"/>
                                        <p:tgtEl>
                                          <p:spTgt spid="46"/>
                                        </p:tgtEl>
                                        <p:attrNameLst>
                                          <p:attrName>ppt_y</p:attrName>
                                        </p:attrNameLst>
                                      </p:cBhvr>
                                      <p:tavLst>
                                        <p:tav tm="0">
                                          <p:val>
                                            <p:strVal val="ppt_y"/>
                                          </p:val>
                                        </p:tav>
                                        <p:tav tm="100000">
                                          <p:val>
                                            <p:strVal val="ppt_y+.1"/>
                                          </p:val>
                                        </p:tav>
                                      </p:tavLst>
                                    </p:anim>
                                    <p:set>
                                      <p:cBhvr>
                                        <p:cTn id="14" dur="1" fill="hold">
                                          <p:stCondLst>
                                            <p:cond delay="999"/>
                                          </p:stCondLst>
                                        </p:cTn>
                                        <p:tgtEl>
                                          <p:spTgt spid="46"/>
                                        </p:tgtEl>
                                        <p:attrNameLst>
                                          <p:attrName>style.visibility</p:attrName>
                                        </p:attrNameLst>
                                      </p:cBhvr>
                                      <p:to>
                                        <p:strVal val="hidden"/>
                                      </p:to>
                                    </p:set>
                                  </p:childTnLst>
                                </p:cTn>
                              </p:par>
                              <p:par>
                                <p:cTn id="15" presetID="42" presetClass="exit" presetSubtype="0" fill="hold" grpId="0" nodeType="withEffect">
                                  <p:stCondLst>
                                    <p:cond delay="0"/>
                                  </p:stCondLst>
                                  <p:childTnLst>
                                    <p:animEffect transition="out" filter="fade">
                                      <p:cBhvr>
                                        <p:cTn id="16" dur="1000"/>
                                        <p:tgtEl>
                                          <p:spTgt spid="59"/>
                                        </p:tgtEl>
                                      </p:cBhvr>
                                    </p:animEffect>
                                    <p:anim calcmode="lin" valueType="num">
                                      <p:cBhvr>
                                        <p:cTn id="17" dur="1000"/>
                                        <p:tgtEl>
                                          <p:spTgt spid="59"/>
                                        </p:tgtEl>
                                        <p:attrNameLst>
                                          <p:attrName>ppt_x</p:attrName>
                                        </p:attrNameLst>
                                      </p:cBhvr>
                                      <p:tavLst>
                                        <p:tav tm="0">
                                          <p:val>
                                            <p:strVal val="ppt_x"/>
                                          </p:val>
                                        </p:tav>
                                        <p:tav tm="100000">
                                          <p:val>
                                            <p:strVal val="ppt_x"/>
                                          </p:val>
                                        </p:tav>
                                      </p:tavLst>
                                    </p:anim>
                                    <p:anim calcmode="lin" valueType="num">
                                      <p:cBhvr>
                                        <p:cTn id="18" dur="1000"/>
                                        <p:tgtEl>
                                          <p:spTgt spid="59"/>
                                        </p:tgtEl>
                                        <p:attrNameLst>
                                          <p:attrName>ppt_y</p:attrName>
                                        </p:attrNameLst>
                                      </p:cBhvr>
                                      <p:tavLst>
                                        <p:tav tm="0">
                                          <p:val>
                                            <p:strVal val="ppt_y"/>
                                          </p:val>
                                        </p:tav>
                                        <p:tav tm="100000">
                                          <p:val>
                                            <p:strVal val="ppt_y+.1"/>
                                          </p:val>
                                        </p:tav>
                                      </p:tavLst>
                                    </p:anim>
                                    <p:set>
                                      <p:cBhvr>
                                        <p:cTn id="19" dur="1" fill="hold">
                                          <p:stCondLst>
                                            <p:cond delay="999"/>
                                          </p:stCondLst>
                                        </p:cTn>
                                        <p:tgtEl>
                                          <p:spTgt spid="59"/>
                                        </p:tgtEl>
                                        <p:attrNameLst>
                                          <p:attrName>style.visibility</p:attrName>
                                        </p:attrNameLst>
                                      </p:cBhvr>
                                      <p:to>
                                        <p:strVal val="hidden"/>
                                      </p:to>
                                    </p:set>
                                  </p:childTnLst>
                                </p:cTn>
                              </p:par>
                              <p:par>
                                <p:cTn id="20" presetID="42" presetClass="exit" presetSubtype="0" fill="hold" grpId="0" nodeType="withEffect">
                                  <p:stCondLst>
                                    <p:cond delay="0"/>
                                  </p:stCondLst>
                                  <p:childTnLst>
                                    <p:animEffect transition="out" filter="fade">
                                      <p:cBhvr>
                                        <p:cTn id="21" dur="1000"/>
                                        <p:tgtEl>
                                          <p:spTgt spid="55"/>
                                        </p:tgtEl>
                                      </p:cBhvr>
                                    </p:animEffect>
                                    <p:anim calcmode="lin" valueType="num">
                                      <p:cBhvr>
                                        <p:cTn id="22" dur="1000"/>
                                        <p:tgtEl>
                                          <p:spTgt spid="55"/>
                                        </p:tgtEl>
                                        <p:attrNameLst>
                                          <p:attrName>ppt_x</p:attrName>
                                        </p:attrNameLst>
                                      </p:cBhvr>
                                      <p:tavLst>
                                        <p:tav tm="0">
                                          <p:val>
                                            <p:strVal val="ppt_x"/>
                                          </p:val>
                                        </p:tav>
                                        <p:tav tm="100000">
                                          <p:val>
                                            <p:strVal val="ppt_x"/>
                                          </p:val>
                                        </p:tav>
                                      </p:tavLst>
                                    </p:anim>
                                    <p:anim calcmode="lin" valueType="num">
                                      <p:cBhvr>
                                        <p:cTn id="23" dur="1000"/>
                                        <p:tgtEl>
                                          <p:spTgt spid="55"/>
                                        </p:tgtEl>
                                        <p:attrNameLst>
                                          <p:attrName>ppt_y</p:attrName>
                                        </p:attrNameLst>
                                      </p:cBhvr>
                                      <p:tavLst>
                                        <p:tav tm="0">
                                          <p:val>
                                            <p:strVal val="ppt_y"/>
                                          </p:val>
                                        </p:tav>
                                        <p:tav tm="100000">
                                          <p:val>
                                            <p:strVal val="ppt_y+.1"/>
                                          </p:val>
                                        </p:tav>
                                      </p:tavLst>
                                    </p:anim>
                                    <p:set>
                                      <p:cBhvr>
                                        <p:cTn id="24" dur="1" fill="hold">
                                          <p:stCondLst>
                                            <p:cond delay="999"/>
                                          </p:stCondLst>
                                        </p:cTn>
                                        <p:tgtEl>
                                          <p:spTgt spid="55"/>
                                        </p:tgtEl>
                                        <p:attrNameLst>
                                          <p:attrName>style.visibility</p:attrName>
                                        </p:attrNameLst>
                                      </p:cBhvr>
                                      <p:to>
                                        <p:strVal val="hidden"/>
                                      </p:to>
                                    </p:set>
                                  </p:childTnLst>
                                </p:cTn>
                              </p:par>
                              <p:par>
                                <p:cTn id="25" presetID="42" presetClass="exit" presetSubtype="0" fill="hold" grpId="0" nodeType="withEffect">
                                  <p:stCondLst>
                                    <p:cond delay="0"/>
                                  </p:stCondLst>
                                  <p:childTnLst>
                                    <p:animEffect transition="out" filter="fade">
                                      <p:cBhvr>
                                        <p:cTn id="26" dur="1000"/>
                                        <p:tgtEl>
                                          <p:spTgt spid="53"/>
                                        </p:tgtEl>
                                      </p:cBhvr>
                                    </p:animEffect>
                                    <p:anim calcmode="lin" valueType="num">
                                      <p:cBhvr>
                                        <p:cTn id="27" dur="1000"/>
                                        <p:tgtEl>
                                          <p:spTgt spid="53"/>
                                        </p:tgtEl>
                                        <p:attrNameLst>
                                          <p:attrName>ppt_x</p:attrName>
                                        </p:attrNameLst>
                                      </p:cBhvr>
                                      <p:tavLst>
                                        <p:tav tm="0">
                                          <p:val>
                                            <p:strVal val="ppt_x"/>
                                          </p:val>
                                        </p:tav>
                                        <p:tav tm="100000">
                                          <p:val>
                                            <p:strVal val="ppt_x"/>
                                          </p:val>
                                        </p:tav>
                                      </p:tavLst>
                                    </p:anim>
                                    <p:anim calcmode="lin" valueType="num">
                                      <p:cBhvr>
                                        <p:cTn id="28" dur="1000"/>
                                        <p:tgtEl>
                                          <p:spTgt spid="53"/>
                                        </p:tgtEl>
                                        <p:attrNameLst>
                                          <p:attrName>ppt_y</p:attrName>
                                        </p:attrNameLst>
                                      </p:cBhvr>
                                      <p:tavLst>
                                        <p:tav tm="0">
                                          <p:val>
                                            <p:strVal val="ppt_y"/>
                                          </p:val>
                                        </p:tav>
                                        <p:tav tm="100000">
                                          <p:val>
                                            <p:strVal val="ppt_y+.1"/>
                                          </p:val>
                                        </p:tav>
                                      </p:tavLst>
                                    </p:anim>
                                    <p:set>
                                      <p:cBhvr>
                                        <p:cTn id="29" dur="1" fill="hold">
                                          <p:stCondLst>
                                            <p:cond delay="999"/>
                                          </p:stCondLst>
                                        </p:cTn>
                                        <p:tgtEl>
                                          <p:spTgt spid="53"/>
                                        </p:tgtEl>
                                        <p:attrNameLst>
                                          <p:attrName>style.visibility</p:attrName>
                                        </p:attrNameLst>
                                      </p:cBhvr>
                                      <p:to>
                                        <p:strVal val="hidden"/>
                                      </p:to>
                                    </p:set>
                                  </p:childTnLst>
                                </p:cTn>
                              </p:par>
                              <p:par>
                                <p:cTn id="30" presetID="42" presetClass="exit" presetSubtype="0" fill="hold" grpId="0" nodeType="withEffect">
                                  <p:stCondLst>
                                    <p:cond delay="0"/>
                                  </p:stCondLst>
                                  <p:childTnLst>
                                    <p:animEffect transition="out" filter="fade">
                                      <p:cBhvr>
                                        <p:cTn id="31" dur="1000"/>
                                        <p:tgtEl>
                                          <p:spTgt spid="37"/>
                                        </p:tgtEl>
                                      </p:cBhvr>
                                    </p:animEffect>
                                    <p:anim calcmode="lin" valueType="num">
                                      <p:cBhvr>
                                        <p:cTn id="32" dur="1000"/>
                                        <p:tgtEl>
                                          <p:spTgt spid="37"/>
                                        </p:tgtEl>
                                        <p:attrNameLst>
                                          <p:attrName>ppt_x</p:attrName>
                                        </p:attrNameLst>
                                      </p:cBhvr>
                                      <p:tavLst>
                                        <p:tav tm="0">
                                          <p:val>
                                            <p:strVal val="ppt_x"/>
                                          </p:val>
                                        </p:tav>
                                        <p:tav tm="100000">
                                          <p:val>
                                            <p:strVal val="ppt_x"/>
                                          </p:val>
                                        </p:tav>
                                      </p:tavLst>
                                    </p:anim>
                                    <p:anim calcmode="lin" valueType="num">
                                      <p:cBhvr>
                                        <p:cTn id="33" dur="1000"/>
                                        <p:tgtEl>
                                          <p:spTgt spid="37"/>
                                        </p:tgtEl>
                                        <p:attrNameLst>
                                          <p:attrName>ppt_y</p:attrName>
                                        </p:attrNameLst>
                                      </p:cBhvr>
                                      <p:tavLst>
                                        <p:tav tm="0">
                                          <p:val>
                                            <p:strVal val="ppt_y"/>
                                          </p:val>
                                        </p:tav>
                                        <p:tav tm="100000">
                                          <p:val>
                                            <p:strVal val="ppt_y+.1"/>
                                          </p:val>
                                        </p:tav>
                                      </p:tavLst>
                                    </p:anim>
                                    <p:set>
                                      <p:cBhvr>
                                        <p:cTn id="34" dur="1" fill="hold">
                                          <p:stCondLst>
                                            <p:cond delay="999"/>
                                          </p:stCondLst>
                                        </p:cTn>
                                        <p:tgtEl>
                                          <p:spTgt spid="37"/>
                                        </p:tgtEl>
                                        <p:attrNameLst>
                                          <p:attrName>style.visibility</p:attrName>
                                        </p:attrNameLst>
                                      </p:cBhvr>
                                      <p:to>
                                        <p:strVal val="hidden"/>
                                      </p:to>
                                    </p:set>
                                  </p:childTnLst>
                                </p:cTn>
                              </p:par>
                              <p:par>
                                <p:cTn id="35" presetID="42" presetClass="exit" presetSubtype="0" fill="hold" grpId="0" nodeType="withEffect">
                                  <p:stCondLst>
                                    <p:cond delay="0"/>
                                  </p:stCondLst>
                                  <p:childTnLst>
                                    <p:animEffect transition="out" filter="fade">
                                      <p:cBhvr>
                                        <p:cTn id="36" dur="1000"/>
                                        <p:tgtEl>
                                          <p:spTgt spid="57"/>
                                        </p:tgtEl>
                                      </p:cBhvr>
                                    </p:animEffect>
                                    <p:anim calcmode="lin" valueType="num">
                                      <p:cBhvr>
                                        <p:cTn id="37" dur="1000"/>
                                        <p:tgtEl>
                                          <p:spTgt spid="57"/>
                                        </p:tgtEl>
                                        <p:attrNameLst>
                                          <p:attrName>ppt_x</p:attrName>
                                        </p:attrNameLst>
                                      </p:cBhvr>
                                      <p:tavLst>
                                        <p:tav tm="0">
                                          <p:val>
                                            <p:strVal val="ppt_x"/>
                                          </p:val>
                                        </p:tav>
                                        <p:tav tm="100000">
                                          <p:val>
                                            <p:strVal val="ppt_x"/>
                                          </p:val>
                                        </p:tav>
                                      </p:tavLst>
                                    </p:anim>
                                    <p:anim calcmode="lin" valueType="num">
                                      <p:cBhvr>
                                        <p:cTn id="38" dur="1000"/>
                                        <p:tgtEl>
                                          <p:spTgt spid="57"/>
                                        </p:tgtEl>
                                        <p:attrNameLst>
                                          <p:attrName>ppt_y</p:attrName>
                                        </p:attrNameLst>
                                      </p:cBhvr>
                                      <p:tavLst>
                                        <p:tav tm="0">
                                          <p:val>
                                            <p:strVal val="ppt_y"/>
                                          </p:val>
                                        </p:tav>
                                        <p:tav tm="100000">
                                          <p:val>
                                            <p:strVal val="ppt_y+.1"/>
                                          </p:val>
                                        </p:tav>
                                      </p:tavLst>
                                    </p:anim>
                                    <p:set>
                                      <p:cBhvr>
                                        <p:cTn id="39" dur="1" fill="hold">
                                          <p:stCondLst>
                                            <p:cond delay="999"/>
                                          </p:stCondLst>
                                        </p:cTn>
                                        <p:tgtEl>
                                          <p:spTgt spid="57"/>
                                        </p:tgtEl>
                                        <p:attrNameLst>
                                          <p:attrName>style.visibility</p:attrName>
                                        </p:attrNameLst>
                                      </p:cBhvr>
                                      <p:to>
                                        <p:strVal val="hidden"/>
                                      </p:to>
                                    </p:set>
                                  </p:childTnLst>
                                </p:cTn>
                              </p:par>
                              <p:par>
                                <p:cTn id="40" presetID="42" presetClass="exit" presetSubtype="0" fill="hold" grpId="0" nodeType="withEffect">
                                  <p:stCondLst>
                                    <p:cond delay="0"/>
                                  </p:stCondLst>
                                  <p:childTnLst>
                                    <p:animEffect transition="out" filter="fade">
                                      <p:cBhvr>
                                        <p:cTn id="41" dur="1000"/>
                                        <p:tgtEl>
                                          <p:spTgt spid="58"/>
                                        </p:tgtEl>
                                      </p:cBhvr>
                                    </p:animEffect>
                                    <p:anim calcmode="lin" valueType="num">
                                      <p:cBhvr>
                                        <p:cTn id="42" dur="1000"/>
                                        <p:tgtEl>
                                          <p:spTgt spid="58"/>
                                        </p:tgtEl>
                                        <p:attrNameLst>
                                          <p:attrName>ppt_x</p:attrName>
                                        </p:attrNameLst>
                                      </p:cBhvr>
                                      <p:tavLst>
                                        <p:tav tm="0">
                                          <p:val>
                                            <p:strVal val="ppt_x"/>
                                          </p:val>
                                        </p:tav>
                                        <p:tav tm="100000">
                                          <p:val>
                                            <p:strVal val="ppt_x"/>
                                          </p:val>
                                        </p:tav>
                                      </p:tavLst>
                                    </p:anim>
                                    <p:anim calcmode="lin" valueType="num">
                                      <p:cBhvr>
                                        <p:cTn id="43" dur="1000"/>
                                        <p:tgtEl>
                                          <p:spTgt spid="58"/>
                                        </p:tgtEl>
                                        <p:attrNameLst>
                                          <p:attrName>ppt_y</p:attrName>
                                        </p:attrNameLst>
                                      </p:cBhvr>
                                      <p:tavLst>
                                        <p:tav tm="0">
                                          <p:val>
                                            <p:strVal val="ppt_y"/>
                                          </p:val>
                                        </p:tav>
                                        <p:tav tm="100000">
                                          <p:val>
                                            <p:strVal val="ppt_y+.1"/>
                                          </p:val>
                                        </p:tav>
                                      </p:tavLst>
                                    </p:anim>
                                    <p:set>
                                      <p:cBhvr>
                                        <p:cTn id="44" dur="1" fill="hold">
                                          <p:stCondLst>
                                            <p:cond delay="999"/>
                                          </p:stCondLst>
                                        </p:cTn>
                                        <p:tgtEl>
                                          <p:spTgt spid="58"/>
                                        </p:tgtEl>
                                        <p:attrNameLst>
                                          <p:attrName>style.visibility</p:attrName>
                                        </p:attrNameLst>
                                      </p:cBhvr>
                                      <p:to>
                                        <p:strVal val="hidden"/>
                                      </p:to>
                                    </p:set>
                                  </p:childTnLst>
                                </p:cTn>
                              </p:par>
                            </p:childTnLst>
                          </p:cTn>
                        </p:par>
                        <p:par>
                          <p:cTn id="45" fill="hold">
                            <p:stCondLst>
                              <p:cond delay="1000"/>
                            </p:stCondLst>
                            <p:childTnLst>
                              <p:par>
                                <p:cTn id="46" presetID="42" presetClass="entr" presetSubtype="0" fill="hold" grpId="0" nodeType="after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fade">
                                      <p:cBhvr>
                                        <p:cTn id="48" dur="1000"/>
                                        <p:tgtEl>
                                          <p:spTgt spid="45"/>
                                        </p:tgtEl>
                                      </p:cBhvr>
                                    </p:animEffect>
                                    <p:anim calcmode="lin" valueType="num">
                                      <p:cBhvr>
                                        <p:cTn id="49" dur="1000" fill="hold"/>
                                        <p:tgtEl>
                                          <p:spTgt spid="45"/>
                                        </p:tgtEl>
                                        <p:attrNameLst>
                                          <p:attrName>ppt_x</p:attrName>
                                        </p:attrNameLst>
                                      </p:cBhvr>
                                      <p:tavLst>
                                        <p:tav tm="0">
                                          <p:val>
                                            <p:strVal val="#ppt_x"/>
                                          </p:val>
                                        </p:tav>
                                        <p:tav tm="100000">
                                          <p:val>
                                            <p:strVal val="#ppt_x"/>
                                          </p:val>
                                        </p:tav>
                                      </p:tavLst>
                                    </p:anim>
                                    <p:anim calcmode="lin" valueType="num">
                                      <p:cBhvr>
                                        <p:cTn id="50" dur="1000" fill="hold"/>
                                        <p:tgtEl>
                                          <p:spTgt spid="45"/>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1000"/>
                                        <p:tgtEl>
                                          <p:spTgt spid="47"/>
                                        </p:tgtEl>
                                      </p:cBhvr>
                                    </p:animEffect>
                                    <p:anim calcmode="lin" valueType="num">
                                      <p:cBhvr>
                                        <p:cTn id="54" dur="1000" fill="hold"/>
                                        <p:tgtEl>
                                          <p:spTgt spid="47"/>
                                        </p:tgtEl>
                                        <p:attrNameLst>
                                          <p:attrName>ppt_x</p:attrName>
                                        </p:attrNameLst>
                                      </p:cBhvr>
                                      <p:tavLst>
                                        <p:tav tm="0">
                                          <p:val>
                                            <p:strVal val="#ppt_x"/>
                                          </p:val>
                                        </p:tav>
                                        <p:tav tm="100000">
                                          <p:val>
                                            <p:strVal val="#ppt_x"/>
                                          </p:val>
                                        </p:tav>
                                      </p:tavLst>
                                    </p:anim>
                                    <p:anim calcmode="lin" valueType="num">
                                      <p:cBhvr>
                                        <p:cTn id="55" dur="1000" fill="hold"/>
                                        <p:tgtEl>
                                          <p:spTgt spid="4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fade">
                                      <p:cBhvr>
                                        <p:cTn id="58" dur="1000"/>
                                        <p:tgtEl>
                                          <p:spTgt spid="48"/>
                                        </p:tgtEl>
                                      </p:cBhvr>
                                    </p:animEffect>
                                    <p:anim calcmode="lin" valueType="num">
                                      <p:cBhvr>
                                        <p:cTn id="59" dur="1000" fill="hold"/>
                                        <p:tgtEl>
                                          <p:spTgt spid="48"/>
                                        </p:tgtEl>
                                        <p:attrNameLst>
                                          <p:attrName>ppt_x</p:attrName>
                                        </p:attrNameLst>
                                      </p:cBhvr>
                                      <p:tavLst>
                                        <p:tav tm="0">
                                          <p:val>
                                            <p:strVal val="#ppt_x"/>
                                          </p:val>
                                        </p:tav>
                                        <p:tav tm="100000">
                                          <p:val>
                                            <p:strVal val="#ppt_x"/>
                                          </p:val>
                                        </p:tav>
                                      </p:tavLst>
                                    </p:anim>
                                    <p:anim calcmode="lin" valueType="num">
                                      <p:cBhvr>
                                        <p:cTn id="60" dur="1000" fill="hold"/>
                                        <p:tgtEl>
                                          <p:spTgt spid="48"/>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50"/>
                                        </p:tgtEl>
                                        <p:attrNameLst>
                                          <p:attrName>style.visibility</p:attrName>
                                        </p:attrNameLst>
                                      </p:cBhvr>
                                      <p:to>
                                        <p:strVal val="visible"/>
                                      </p:to>
                                    </p:set>
                                    <p:animEffect transition="in" filter="fade">
                                      <p:cBhvr>
                                        <p:cTn id="63" dur="1000"/>
                                        <p:tgtEl>
                                          <p:spTgt spid="50"/>
                                        </p:tgtEl>
                                      </p:cBhvr>
                                    </p:animEffect>
                                    <p:anim calcmode="lin" valueType="num">
                                      <p:cBhvr>
                                        <p:cTn id="64" dur="1000" fill="hold"/>
                                        <p:tgtEl>
                                          <p:spTgt spid="50"/>
                                        </p:tgtEl>
                                        <p:attrNameLst>
                                          <p:attrName>ppt_x</p:attrName>
                                        </p:attrNameLst>
                                      </p:cBhvr>
                                      <p:tavLst>
                                        <p:tav tm="0">
                                          <p:val>
                                            <p:strVal val="#ppt_x"/>
                                          </p:val>
                                        </p:tav>
                                        <p:tav tm="100000">
                                          <p:val>
                                            <p:strVal val="#ppt_x"/>
                                          </p:val>
                                        </p:tav>
                                      </p:tavLst>
                                    </p:anim>
                                    <p:anim calcmode="lin" valueType="num">
                                      <p:cBhvr>
                                        <p:cTn id="65" dur="1000" fill="hold"/>
                                        <p:tgtEl>
                                          <p:spTgt spid="50"/>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51"/>
                                        </p:tgtEl>
                                        <p:attrNameLst>
                                          <p:attrName>style.visibility</p:attrName>
                                        </p:attrNameLst>
                                      </p:cBhvr>
                                      <p:to>
                                        <p:strVal val="visible"/>
                                      </p:to>
                                    </p:set>
                                    <p:animEffect transition="in" filter="fade">
                                      <p:cBhvr>
                                        <p:cTn id="68" dur="1000"/>
                                        <p:tgtEl>
                                          <p:spTgt spid="51"/>
                                        </p:tgtEl>
                                      </p:cBhvr>
                                    </p:animEffect>
                                    <p:anim calcmode="lin" valueType="num">
                                      <p:cBhvr>
                                        <p:cTn id="69" dur="1000" fill="hold"/>
                                        <p:tgtEl>
                                          <p:spTgt spid="51"/>
                                        </p:tgtEl>
                                        <p:attrNameLst>
                                          <p:attrName>ppt_x</p:attrName>
                                        </p:attrNameLst>
                                      </p:cBhvr>
                                      <p:tavLst>
                                        <p:tav tm="0">
                                          <p:val>
                                            <p:strVal val="#ppt_x"/>
                                          </p:val>
                                        </p:tav>
                                        <p:tav tm="100000">
                                          <p:val>
                                            <p:strVal val="#ppt_x"/>
                                          </p:val>
                                        </p:tav>
                                      </p:tavLst>
                                    </p:anim>
                                    <p:anim calcmode="lin" valueType="num">
                                      <p:cBhvr>
                                        <p:cTn id="70" dur="1000" fill="hold"/>
                                        <p:tgtEl>
                                          <p:spTgt spid="51"/>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56"/>
                                        </p:tgtEl>
                                        <p:attrNameLst>
                                          <p:attrName>style.visibility</p:attrName>
                                        </p:attrNameLst>
                                      </p:cBhvr>
                                      <p:to>
                                        <p:strVal val="visible"/>
                                      </p:to>
                                    </p:set>
                                    <p:animEffect transition="in" filter="fade">
                                      <p:cBhvr>
                                        <p:cTn id="73" dur="1000"/>
                                        <p:tgtEl>
                                          <p:spTgt spid="56"/>
                                        </p:tgtEl>
                                      </p:cBhvr>
                                    </p:animEffect>
                                    <p:anim calcmode="lin" valueType="num">
                                      <p:cBhvr>
                                        <p:cTn id="74" dur="1000" fill="hold"/>
                                        <p:tgtEl>
                                          <p:spTgt spid="56"/>
                                        </p:tgtEl>
                                        <p:attrNameLst>
                                          <p:attrName>ppt_x</p:attrName>
                                        </p:attrNameLst>
                                      </p:cBhvr>
                                      <p:tavLst>
                                        <p:tav tm="0">
                                          <p:val>
                                            <p:strVal val="#ppt_x"/>
                                          </p:val>
                                        </p:tav>
                                        <p:tav tm="100000">
                                          <p:val>
                                            <p:strVal val="#ppt_x"/>
                                          </p:val>
                                        </p:tav>
                                      </p:tavLst>
                                    </p:anim>
                                    <p:anim calcmode="lin" valueType="num">
                                      <p:cBhvr>
                                        <p:cTn id="75" dur="1000" fill="hold"/>
                                        <p:tgtEl>
                                          <p:spTgt spid="56"/>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79"/>
                                        </p:tgtEl>
                                        <p:attrNameLst>
                                          <p:attrName>style.visibility</p:attrName>
                                        </p:attrNameLst>
                                      </p:cBhvr>
                                      <p:to>
                                        <p:strVal val="visible"/>
                                      </p:to>
                                    </p:set>
                                    <p:animEffect transition="in" filter="fade">
                                      <p:cBhvr>
                                        <p:cTn id="78" dur="1000"/>
                                        <p:tgtEl>
                                          <p:spTgt spid="79"/>
                                        </p:tgtEl>
                                      </p:cBhvr>
                                    </p:animEffect>
                                    <p:anim calcmode="lin" valueType="num">
                                      <p:cBhvr>
                                        <p:cTn id="79" dur="1000" fill="hold"/>
                                        <p:tgtEl>
                                          <p:spTgt spid="79"/>
                                        </p:tgtEl>
                                        <p:attrNameLst>
                                          <p:attrName>ppt_x</p:attrName>
                                        </p:attrNameLst>
                                      </p:cBhvr>
                                      <p:tavLst>
                                        <p:tav tm="0">
                                          <p:val>
                                            <p:strVal val="#ppt_x"/>
                                          </p:val>
                                        </p:tav>
                                        <p:tav tm="100000">
                                          <p:val>
                                            <p:strVal val="#ppt_x"/>
                                          </p:val>
                                        </p:tav>
                                      </p:tavLst>
                                    </p:anim>
                                    <p:anim calcmode="lin" valueType="num">
                                      <p:cBhvr>
                                        <p:cTn id="80" dur="1000" fill="hold"/>
                                        <p:tgtEl>
                                          <p:spTgt spid="79"/>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1000"/>
                                        <p:tgtEl>
                                          <p:spTgt spid="52"/>
                                        </p:tgtEl>
                                      </p:cBhvr>
                                    </p:animEffect>
                                    <p:anim calcmode="lin" valueType="num">
                                      <p:cBhvr>
                                        <p:cTn id="84" dur="1000" fill="hold"/>
                                        <p:tgtEl>
                                          <p:spTgt spid="52"/>
                                        </p:tgtEl>
                                        <p:attrNameLst>
                                          <p:attrName>ppt_x</p:attrName>
                                        </p:attrNameLst>
                                      </p:cBhvr>
                                      <p:tavLst>
                                        <p:tav tm="0">
                                          <p:val>
                                            <p:strVal val="#ppt_x"/>
                                          </p:val>
                                        </p:tav>
                                        <p:tav tm="100000">
                                          <p:val>
                                            <p:strVal val="#ppt_x"/>
                                          </p:val>
                                        </p:tav>
                                      </p:tavLst>
                                    </p:anim>
                                    <p:anim calcmode="lin" valueType="num">
                                      <p:cBhvr>
                                        <p:cTn id="85"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46" grpId="0"/>
      <p:bldP spid="49" grpId="0"/>
      <p:bldP spid="53" grpId="0"/>
      <p:bldP spid="55" grpId="0"/>
      <p:bldP spid="57" grpId="0"/>
      <p:bldP spid="58" grpId="0"/>
      <p:bldP spid="59" grpId="0"/>
      <p:bldP spid="45" grpId="0"/>
      <p:bldP spid="47" grpId="0"/>
      <p:bldP spid="48" grpId="0"/>
      <p:bldP spid="50" grpId="0"/>
      <p:bldP spid="51" grpId="0"/>
      <p:bldP spid="52" grpId="0"/>
      <p:bldP spid="56" grpId="0"/>
      <p:bldP spid="7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alpha val="71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A148C0-165F-4743-9A18-03F29CA53F80}"/>
              </a:ext>
            </a:extLst>
          </p:cNvPr>
          <p:cNvSpPr txBox="1"/>
          <p:nvPr/>
        </p:nvSpPr>
        <p:spPr>
          <a:xfrm>
            <a:off x="767408" y="-5484282"/>
            <a:ext cx="3769655" cy="1015663"/>
          </a:xfrm>
          <a:prstGeom prst="rect">
            <a:avLst/>
          </a:prstGeom>
          <a:noFill/>
        </p:spPr>
        <p:txBody>
          <a:bodyPr wrap="square" rtlCol="0">
            <a:spAutoFit/>
          </a:bodyPr>
          <a:lstStyle/>
          <a:p>
            <a:r>
              <a:rPr lang="en-VN" sz="6000" b="1" dirty="0">
                <a:solidFill>
                  <a:schemeClr val="accent6">
                    <a:lumMod val="75000"/>
                  </a:schemeClr>
                </a:solidFill>
                <a:latin typeface="Century Gothic" panose="020B0502020202020204" pitchFamily="34" charset="0"/>
              </a:rPr>
              <a:t>AGENDA</a:t>
            </a:r>
          </a:p>
        </p:txBody>
      </p:sp>
      <p:grpSp>
        <p:nvGrpSpPr>
          <p:cNvPr id="13" name="Graphic 1011">
            <a:extLst>
              <a:ext uri="{FF2B5EF4-FFF2-40B4-BE49-F238E27FC236}">
                <a16:creationId xmlns:a16="http://schemas.microsoft.com/office/drawing/2014/main" id="{B92D6B18-B18C-F74B-B837-82FC4C5F88E9}"/>
              </a:ext>
            </a:extLst>
          </p:cNvPr>
          <p:cNvGrpSpPr/>
          <p:nvPr/>
        </p:nvGrpSpPr>
        <p:grpSpPr>
          <a:xfrm>
            <a:off x="4701662" y="3059467"/>
            <a:ext cx="5693166" cy="5817558"/>
            <a:chOff x="8163792" y="-459464"/>
            <a:chExt cx="5128581" cy="5240637"/>
          </a:xfrm>
        </p:grpSpPr>
        <p:sp>
          <p:nvSpPr>
            <p:cNvPr id="14" name="Freeform 13">
              <a:extLst>
                <a:ext uri="{FF2B5EF4-FFF2-40B4-BE49-F238E27FC236}">
                  <a16:creationId xmlns:a16="http://schemas.microsoft.com/office/drawing/2014/main" id="{3FFF7D4F-6408-3041-89B2-484D34E93501}"/>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5" name="Freeform 14">
              <a:extLst>
                <a:ext uri="{FF2B5EF4-FFF2-40B4-BE49-F238E27FC236}">
                  <a16:creationId xmlns:a16="http://schemas.microsoft.com/office/drawing/2014/main" id="{DAB091FC-31C6-8A46-9B1B-3036C7687FC2}"/>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6" name="Freeform 15">
              <a:extLst>
                <a:ext uri="{FF2B5EF4-FFF2-40B4-BE49-F238E27FC236}">
                  <a16:creationId xmlns:a16="http://schemas.microsoft.com/office/drawing/2014/main" id="{BD3B50E0-6FC0-6443-880F-3AEB0D99D32B}"/>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7" name="Freeform 16">
              <a:extLst>
                <a:ext uri="{FF2B5EF4-FFF2-40B4-BE49-F238E27FC236}">
                  <a16:creationId xmlns:a16="http://schemas.microsoft.com/office/drawing/2014/main" id="{17986CEF-C357-6E4D-A008-57613B775403}"/>
                </a:ext>
              </a:extLst>
            </p:cNvPr>
            <p:cNvSpPr/>
            <p:nvPr/>
          </p:nvSpPr>
          <p:spPr>
            <a:xfrm rot="18900000">
              <a:off x="8307753" y="-459464"/>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8" name="Freeform 17">
              <a:extLst>
                <a:ext uri="{FF2B5EF4-FFF2-40B4-BE49-F238E27FC236}">
                  <a16:creationId xmlns:a16="http://schemas.microsoft.com/office/drawing/2014/main" id="{8C20214A-2963-A94F-82A2-2E019FBCB81C}"/>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19" name="Freeform 18">
              <a:extLst>
                <a:ext uri="{FF2B5EF4-FFF2-40B4-BE49-F238E27FC236}">
                  <a16:creationId xmlns:a16="http://schemas.microsoft.com/office/drawing/2014/main" id="{91A47E27-45D1-2041-BD03-211DF7B4FC53}"/>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0" name="Freeform 19">
              <a:extLst>
                <a:ext uri="{FF2B5EF4-FFF2-40B4-BE49-F238E27FC236}">
                  <a16:creationId xmlns:a16="http://schemas.microsoft.com/office/drawing/2014/main" id="{2029FE0E-AB2E-B244-BCF2-CF6A7AF40B49}"/>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1" name="Freeform 20">
              <a:extLst>
                <a:ext uri="{FF2B5EF4-FFF2-40B4-BE49-F238E27FC236}">
                  <a16:creationId xmlns:a16="http://schemas.microsoft.com/office/drawing/2014/main" id="{9EA4F03B-5D7F-FA47-A69F-A9B409FC66D3}"/>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2" name="Freeform 21">
              <a:extLst>
                <a:ext uri="{FF2B5EF4-FFF2-40B4-BE49-F238E27FC236}">
                  <a16:creationId xmlns:a16="http://schemas.microsoft.com/office/drawing/2014/main" id="{A2517113-040C-1642-AEBE-63923F632478}"/>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3" name="Freeform 22">
              <a:extLst>
                <a:ext uri="{FF2B5EF4-FFF2-40B4-BE49-F238E27FC236}">
                  <a16:creationId xmlns:a16="http://schemas.microsoft.com/office/drawing/2014/main" id="{20ECD5B5-3D90-AE49-8814-E66FB6EAD416}"/>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 name="Freeform 23">
              <a:extLst>
                <a:ext uri="{FF2B5EF4-FFF2-40B4-BE49-F238E27FC236}">
                  <a16:creationId xmlns:a16="http://schemas.microsoft.com/office/drawing/2014/main" id="{9509B2BC-FDE7-D343-AF66-4D9BDF62F55E}"/>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 name="Freeform 24">
              <a:extLst>
                <a:ext uri="{FF2B5EF4-FFF2-40B4-BE49-F238E27FC236}">
                  <a16:creationId xmlns:a16="http://schemas.microsoft.com/office/drawing/2014/main" id="{A575D6AA-224A-2C46-95F4-42C5AF9DB5A7}"/>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dirty="0">
                <a:solidFill>
                  <a:schemeClr val="accent6">
                    <a:lumMod val="75000"/>
                  </a:schemeClr>
                </a:solidFill>
              </a:endParaRPr>
            </a:p>
          </p:txBody>
        </p:sp>
        <p:sp>
          <p:nvSpPr>
            <p:cNvPr id="26" name="Freeform 25">
              <a:extLst>
                <a:ext uri="{FF2B5EF4-FFF2-40B4-BE49-F238E27FC236}">
                  <a16:creationId xmlns:a16="http://schemas.microsoft.com/office/drawing/2014/main" id="{B6D89BD2-59E0-1841-9FB3-06264EB96766}"/>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7" name="Freeform 26">
              <a:extLst>
                <a:ext uri="{FF2B5EF4-FFF2-40B4-BE49-F238E27FC236}">
                  <a16:creationId xmlns:a16="http://schemas.microsoft.com/office/drawing/2014/main" id="{2EC89584-5957-1E40-8195-64ADF91AA960}"/>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8" name="Freeform 27">
              <a:extLst>
                <a:ext uri="{FF2B5EF4-FFF2-40B4-BE49-F238E27FC236}">
                  <a16:creationId xmlns:a16="http://schemas.microsoft.com/office/drawing/2014/main" id="{45B5302B-C756-2543-ABF5-51837723F699}"/>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9" name="Freeform 28">
              <a:extLst>
                <a:ext uri="{FF2B5EF4-FFF2-40B4-BE49-F238E27FC236}">
                  <a16:creationId xmlns:a16="http://schemas.microsoft.com/office/drawing/2014/main" id="{F3A80404-0A4A-FC41-9A3C-F68A82AF610C}"/>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30" name="Freeform 29">
              <a:extLst>
                <a:ext uri="{FF2B5EF4-FFF2-40B4-BE49-F238E27FC236}">
                  <a16:creationId xmlns:a16="http://schemas.microsoft.com/office/drawing/2014/main" id="{008A5015-337F-434E-8C65-20B4A49F8906}"/>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31" name="Freeform 30">
              <a:extLst>
                <a:ext uri="{FF2B5EF4-FFF2-40B4-BE49-F238E27FC236}">
                  <a16:creationId xmlns:a16="http://schemas.microsoft.com/office/drawing/2014/main" id="{605BA48E-511A-E04F-922A-6F24C62D8279}"/>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grpSp>
      <p:grpSp>
        <p:nvGrpSpPr>
          <p:cNvPr id="32" name="Group 31">
            <a:extLst>
              <a:ext uri="{FF2B5EF4-FFF2-40B4-BE49-F238E27FC236}">
                <a16:creationId xmlns:a16="http://schemas.microsoft.com/office/drawing/2014/main" id="{31802DBA-B60D-1A47-96BD-2665B9858A31}"/>
              </a:ext>
            </a:extLst>
          </p:cNvPr>
          <p:cNvGrpSpPr/>
          <p:nvPr/>
        </p:nvGrpSpPr>
        <p:grpSpPr>
          <a:xfrm>
            <a:off x="-4057128" y="260647"/>
            <a:ext cx="3087347" cy="462833"/>
            <a:chOff x="237218" y="260648"/>
            <a:chExt cx="2989116" cy="400110"/>
          </a:xfrm>
        </p:grpSpPr>
        <p:sp>
          <p:nvSpPr>
            <p:cNvPr id="33" name="TextBox 32">
              <a:extLst>
                <a:ext uri="{FF2B5EF4-FFF2-40B4-BE49-F238E27FC236}">
                  <a16:creationId xmlns:a16="http://schemas.microsoft.com/office/drawing/2014/main" id="{1D283985-8CD8-E74D-8589-856002407FAE}"/>
                </a:ext>
              </a:extLst>
            </p:cNvPr>
            <p:cNvSpPr txBox="1"/>
            <p:nvPr/>
          </p:nvSpPr>
          <p:spPr>
            <a:xfrm>
              <a:off x="237218" y="260648"/>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Overview &amp; Objective</a:t>
              </a:r>
            </a:p>
          </p:txBody>
        </p:sp>
        <p:cxnSp>
          <p:nvCxnSpPr>
            <p:cNvPr id="35" name="Straight Connector 34">
              <a:extLst>
                <a:ext uri="{FF2B5EF4-FFF2-40B4-BE49-F238E27FC236}">
                  <a16:creationId xmlns:a16="http://schemas.microsoft.com/office/drawing/2014/main" id="{C5F3F8E5-6373-A541-9E67-9E4DE478B233}"/>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sp>
        <p:nvSpPr>
          <p:cNvPr id="36" name="Oval 35">
            <a:extLst>
              <a:ext uri="{FF2B5EF4-FFF2-40B4-BE49-F238E27FC236}">
                <a16:creationId xmlns:a16="http://schemas.microsoft.com/office/drawing/2014/main" id="{A93557D3-2050-994B-923B-2C1F3676C39B}"/>
              </a:ext>
            </a:extLst>
          </p:cNvPr>
          <p:cNvSpPr/>
          <p:nvPr/>
        </p:nvSpPr>
        <p:spPr>
          <a:xfrm>
            <a:off x="12493499" y="1484784"/>
            <a:ext cx="3611613" cy="361345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7" name="TextBox 36">
            <a:extLst>
              <a:ext uri="{FF2B5EF4-FFF2-40B4-BE49-F238E27FC236}">
                <a16:creationId xmlns:a16="http://schemas.microsoft.com/office/drawing/2014/main" id="{5A5D29DD-2F4F-9949-A901-63D2BF549E6B}"/>
              </a:ext>
            </a:extLst>
          </p:cNvPr>
          <p:cNvSpPr txBox="1"/>
          <p:nvPr/>
        </p:nvSpPr>
        <p:spPr>
          <a:xfrm>
            <a:off x="839416" y="548680"/>
            <a:ext cx="4706831" cy="1200329"/>
          </a:xfrm>
          <a:prstGeom prst="rect">
            <a:avLst/>
          </a:prstGeom>
          <a:noFill/>
        </p:spPr>
        <p:txBody>
          <a:bodyPr wrap="square" rtlCol="0">
            <a:spAutoFit/>
          </a:bodyPr>
          <a:lstStyle/>
          <a:p>
            <a:r>
              <a:rPr lang="en-VN" sz="7200" b="1" dirty="0">
                <a:solidFill>
                  <a:schemeClr val="accent6">
                    <a:lumMod val="75000"/>
                  </a:schemeClr>
                </a:solidFill>
                <a:latin typeface="Century Gothic" panose="020B0502020202020204" pitchFamily="34" charset="0"/>
              </a:rPr>
              <a:t>Overview</a:t>
            </a:r>
          </a:p>
        </p:txBody>
      </p:sp>
      <p:sp>
        <p:nvSpPr>
          <p:cNvPr id="39" name="Rectangle 38">
            <a:extLst>
              <a:ext uri="{FF2B5EF4-FFF2-40B4-BE49-F238E27FC236}">
                <a16:creationId xmlns:a16="http://schemas.microsoft.com/office/drawing/2014/main" id="{0F5F10DC-E350-DB45-9696-B9070F0C030F}"/>
              </a:ext>
            </a:extLst>
          </p:cNvPr>
          <p:cNvSpPr/>
          <p:nvPr/>
        </p:nvSpPr>
        <p:spPr>
          <a:xfrm>
            <a:off x="839416" y="1580599"/>
            <a:ext cx="5809931" cy="1200329"/>
          </a:xfrm>
          <a:prstGeom prst="rect">
            <a:avLst/>
          </a:prstGeom>
          <a:noFill/>
        </p:spPr>
        <p:txBody>
          <a:bodyPr wrap="square" rtlCol="0">
            <a:spAutoFit/>
          </a:bodyPr>
          <a:lstStyle/>
          <a:p>
            <a:r>
              <a:rPr lang="en-VN" sz="7200" b="1" dirty="0">
                <a:solidFill>
                  <a:schemeClr val="accent6">
                    <a:lumMod val="75000"/>
                  </a:schemeClr>
                </a:solidFill>
                <a:latin typeface="Century Gothic" panose="020B0502020202020204" pitchFamily="34" charset="0"/>
              </a:rPr>
              <a:t>&amp; Objective</a:t>
            </a:r>
          </a:p>
        </p:txBody>
      </p:sp>
      <p:sp>
        <p:nvSpPr>
          <p:cNvPr id="40" name="TextBox 39">
            <a:extLst>
              <a:ext uri="{FF2B5EF4-FFF2-40B4-BE49-F238E27FC236}">
                <a16:creationId xmlns:a16="http://schemas.microsoft.com/office/drawing/2014/main" id="{B51DF32D-AA2D-42A9-9735-78CBC9EF918B}"/>
              </a:ext>
            </a:extLst>
          </p:cNvPr>
          <p:cNvSpPr txBox="1"/>
          <p:nvPr/>
        </p:nvSpPr>
        <p:spPr>
          <a:xfrm>
            <a:off x="2767421" y="-1814433"/>
            <a:ext cx="2565976"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Structure</a:t>
            </a:r>
            <a:endParaRPr lang="en-VN" sz="2400" dirty="0">
              <a:solidFill>
                <a:schemeClr val="accent6">
                  <a:lumMod val="75000"/>
                </a:schemeClr>
              </a:solidFill>
              <a:latin typeface="Century Gothic" panose="020B0502020202020204" pitchFamily="34" charset="0"/>
            </a:endParaRPr>
          </a:p>
        </p:txBody>
      </p:sp>
      <p:sp>
        <p:nvSpPr>
          <p:cNvPr id="41" name="TextBox 40">
            <a:extLst>
              <a:ext uri="{FF2B5EF4-FFF2-40B4-BE49-F238E27FC236}">
                <a16:creationId xmlns:a16="http://schemas.microsoft.com/office/drawing/2014/main" id="{649B96C1-E1B1-4257-840C-9F1619FBFC1D}"/>
              </a:ext>
            </a:extLst>
          </p:cNvPr>
          <p:cNvSpPr txBox="1"/>
          <p:nvPr/>
        </p:nvSpPr>
        <p:spPr>
          <a:xfrm>
            <a:off x="2767421" y="-3725550"/>
            <a:ext cx="2653531" cy="1200329"/>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React Component Lifecycle</a:t>
            </a:r>
            <a:endParaRPr lang="en-VN" sz="2400" dirty="0">
              <a:solidFill>
                <a:schemeClr val="accent6">
                  <a:lumMod val="75000"/>
                </a:schemeClr>
              </a:solidFill>
              <a:latin typeface="Century Gothic" panose="020B0502020202020204" pitchFamily="34" charset="0"/>
            </a:endParaRPr>
          </a:p>
        </p:txBody>
      </p:sp>
      <p:sp>
        <p:nvSpPr>
          <p:cNvPr id="42" name="TextBox 41">
            <a:extLst>
              <a:ext uri="{FF2B5EF4-FFF2-40B4-BE49-F238E27FC236}">
                <a16:creationId xmlns:a16="http://schemas.microsoft.com/office/drawing/2014/main" id="{0EB2695C-E308-4738-89BA-8B3069A1EB94}"/>
              </a:ext>
            </a:extLst>
          </p:cNvPr>
          <p:cNvSpPr txBox="1"/>
          <p:nvPr/>
        </p:nvSpPr>
        <p:spPr>
          <a:xfrm>
            <a:off x="1228941" y="-4001968"/>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05</a:t>
            </a:r>
            <a:endParaRPr lang="en-VN" sz="8000" b="1" dirty="0">
              <a:solidFill>
                <a:schemeClr val="accent6">
                  <a:lumMod val="75000"/>
                </a:schemeClr>
              </a:solidFill>
              <a:latin typeface="Century Gothic" panose="020B0502020202020204" pitchFamily="34" charset="0"/>
            </a:endParaRPr>
          </a:p>
        </p:txBody>
      </p:sp>
      <p:sp>
        <p:nvSpPr>
          <p:cNvPr id="43" name="TextBox 42">
            <a:extLst>
              <a:ext uri="{FF2B5EF4-FFF2-40B4-BE49-F238E27FC236}">
                <a16:creationId xmlns:a16="http://schemas.microsoft.com/office/drawing/2014/main" id="{5133518F-B0D3-4727-9A5C-067396FAA263}"/>
              </a:ext>
            </a:extLst>
          </p:cNvPr>
          <p:cNvSpPr txBox="1"/>
          <p:nvPr/>
        </p:nvSpPr>
        <p:spPr>
          <a:xfrm>
            <a:off x="1228941" y="-2268418"/>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06</a:t>
            </a:r>
            <a:endParaRPr lang="en-VN" sz="8000" b="1" dirty="0">
              <a:solidFill>
                <a:schemeClr val="accent6">
                  <a:lumMod val="75000"/>
                </a:schemeClr>
              </a:solidFill>
              <a:latin typeface="Century Gothic" panose="020B0502020202020204" pitchFamily="34" charset="0"/>
            </a:endParaRPr>
          </a:p>
        </p:txBody>
      </p:sp>
      <p:sp>
        <p:nvSpPr>
          <p:cNvPr id="44" name="TextBox 43">
            <a:extLst>
              <a:ext uri="{FF2B5EF4-FFF2-40B4-BE49-F238E27FC236}">
                <a16:creationId xmlns:a16="http://schemas.microsoft.com/office/drawing/2014/main" id="{D882D132-7200-416F-8E75-974E357418F0}"/>
              </a:ext>
            </a:extLst>
          </p:cNvPr>
          <p:cNvSpPr txBox="1"/>
          <p:nvPr/>
        </p:nvSpPr>
        <p:spPr>
          <a:xfrm>
            <a:off x="5667591" y="-4001968"/>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07</a:t>
            </a:r>
            <a:endParaRPr lang="en-VN" sz="8000" b="1" dirty="0">
              <a:solidFill>
                <a:schemeClr val="accent6">
                  <a:lumMod val="75000"/>
                </a:schemeClr>
              </a:solidFill>
              <a:latin typeface="Century Gothic" panose="020B0502020202020204" pitchFamily="34" charset="0"/>
            </a:endParaRPr>
          </a:p>
        </p:txBody>
      </p:sp>
      <p:sp>
        <p:nvSpPr>
          <p:cNvPr id="45" name="TextBox 44">
            <a:extLst>
              <a:ext uri="{FF2B5EF4-FFF2-40B4-BE49-F238E27FC236}">
                <a16:creationId xmlns:a16="http://schemas.microsoft.com/office/drawing/2014/main" id="{764619D1-A192-4C83-ABDE-101AF4F35C6F}"/>
              </a:ext>
            </a:extLst>
          </p:cNvPr>
          <p:cNvSpPr txBox="1"/>
          <p:nvPr/>
        </p:nvSpPr>
        <p:spPr>
          <a:xfrm>
            <a:off x="7349211" y="-2030457"/>
            <a:ext cx="3168762"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React vs Angular</a:t>
            </a:r>
            <a:endParaRPr lang="en-VN" sz="2400" dirty="0">
              <a:solidFill>
                <a:schemeClr val="accent6">
                  <a:lumMod val="75000"/>
                </a:schemeClr>
              </a:solidFill>
              <a:latin typeface="Century Gothic" panose="020B0502020202020204" pitchFamily="34" charset="0"/>
            </a:endParaRPr>
          </a:p>
        </p:txBody>
      </p:sp>
      <p:sp>
        <p:nvSpPr>
          <p:cNvPr id="46" name="TextBox 45">
            <a:extLst>
              <a:ext uri="{FF2B5EF4-FFF2-40B4-BE49-F238E27FC236}">
                <a16:creationId xmlns:a16="http://schemas.microsoft.com/office/drawing/2014/main" id="{D8154FBC-1B82-44BD-BD0F-43BB308B1B15}"/>
              </a:ext>
            </a:extLst>
          </p:cNvPr>
          <p:cNvSpPr txBox="1"/>
          <p:nvPr/>
        </p:nvSpPr>
        <p:spPr>
          <a:xfrm>
            <a:off x="5686641" y="-2268418"/>
            <a:ext cx="1599723" cy="1323439"/>
          </a:xfrm>
          <a:prstGeom prst="rect">
            <a:avLst/>
          </a:prstGeom>
          <a:noFill/>
        </p:spPr>
        <p:txBody>
          <a:bodyPr wrap="square" rtlCol="0">
            <a:spAutoFit/>
          </a:bodyPr>
          <a:lstStyle/>
          <a:p>
            <a:pPr algn="r"/>
            <a:r>
              <a:rPr lang="vi-VN" sz="8000" b="1" dirty="0">
                <a:solidFill>
                  <a:schemeClr val="accent6">
                    <a:lumMod val="75000"/>
                  </a:schemeClr>
                </a:solidFill>
                <a:latin typeface="Century Gothic" panose="020B0502020202020204" pitchFamily="34" charset="0"/>
              </a:rPr>
              <a:t>08</a:t>
            </a:r>
            <a:endParaRPr lang="en-VN" sz="8000" b="1" dirty="0">
              <a:solidFill>
                <a:schemeClr val="accent6">
                  <a:lumMod val="75000"/>
                </a:schemeClr>
              </a:solidFill>
              <a:latin typeface="Century Gothic" panose="020B0502020202020204" pitchFamily="34" charset="0"/>
            </a:endParaRPr>
          </a:p>
        </p:txBody>
      </p:sp>
      <p:sp>
        <p:nvSpPr>
          <p:cNvPr id="47" name="TextBox 46">
            <a:extLst>
              <a:ext uri="{FF2B5EF4-FFF2-40B4-BE49-F238E27FC236}">
                <a16:creationId xmlns:a16="http://schemas.microsoft.com/office/drawing/2014/main" id="{BA423494-6218-4D91-BCC7-CAC09E20C10E}"/>
              </a:ext>
            </a:extLst>
          </p:cNvPr>
          <p:cNvSpPr txBox="1"/>
          <p:nvPr/>
        </p:nvSpPr>
        <p:spPr>
          <a:xfrm>
            <a:off x="7349211" y="-3725550"/>
            <a:ext cx="2653531" cy="461665"/>
          </a:xfrm>
          <a:prstGeom prst="rect">
            <a:avLst/>
          </a:prstGeom>
          <a:noFill/>
        </p:spPr>
        <p:txBody>
          <a:bodyPr wrap="square" rtlCol="0">
            <a:spAutoFit/>
          </a:bodyPr>
          <a:lstStyle/>
          <a:p>
            <a:r>
              <a:rPr lang="vi-VN" sz="2400" dirty="0">
                <a:solidFill>
                  <a:schemeClr val="accent6">
                    <a:lumMod val="75000"/>
                  </a:schemeClr>
                </a:solidFill>
                <a:latin typeface="Century Gothic" panose="020B0502020202020204" pitchFamily="34" charset="0"/>
              </a:rPr>
              <a:t>Routing</a:t>
            </a:r>
            <a:endParaRPr lang="en-VN" sz="2400" dirty="0">
              <a:solidFill>
                <a:schemeClr val="accent6">
                  <a:lumMod val="75000"/>
                </a:schemeClr>
              </a:solidFill>
              <a:latin typeface="Century Gothic" panose="020B0502020202020204" pitchFamily="34" charset="0"/>
            </a:endParaRPr>
          </a:p>
        </p:txBody>
      </p:sp>
      <p:sp>
        <p:nvSpPr>
          <p:cNvPr id="49" name="TextBox 48">
            <a:extLst>
              <a:ext uri="{FF2B5EF4-FFF2-40B4-BE49-F238E27FC236}">
                <a16:creationId xmlns:a16="http://schemas.microsoft.com/office/drawing/2014/main" id="{AA05E1AE-28D0-447F-90AC-41C38AE6BCCE}"/>
              </a:ext>
            </a:extLst>
          </p:cNvPr>
          <p:cNvSpPr txBox="1"/>
          <p:nvPr/>
        </p:nvSpPr>
        <p:spPr>
          <a:xfrm>
            <a:off x="828406" y="3202330"/>
            <a:ext cx="3682934" cy="2031325"/>
          </a:xfrm>
          <a:prstGeom prst="rect">
            <a:avLst/>
          </a:prstGeom>
          <a:noFill/>
        </p:spPr>
        <p:txBody>
          <a:bodyPr wrap="square">
            <a:spAutoFit/>
          </a:bodyPr>
          <a:lstStyle/>
          <a:p>
            <a:r>
              <a:rPr lang="en-US" dirty="0"/>
              <a:t>React is a JavaScript library created for building fast and interactive user interfaces for web and mobile applications. It is an open-source, component-based, front-end library responsible only for the application’s view layer. </a:t>
            </a:r>
          </a:p>
        </p:txBody>
      </p:sp>
      <p:pic>
        <p:nvPicPr>
          <p:cNvPr id="2052" name="Picture 4" descr="Vì sao ReactJS đang ngày một phổ biến? - NordicCoder">
            <a:extLst>
              <a:ext uri="{FF2B5EF4-FFF2-40B4-BE49-F238E27FC236}">
                <a16:creationId xmlns:a16="http://schemas.microsoft.com/office/drawing/2014/main" id="{B5B7C988-E319-45D5-9625-ACDE9E7D77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3572" y="155487"/>
            <a:ext cx="4621749" cy="2792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0297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75000">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14:bounceEnd="75000">
                                          <p:cBhvr additive="base">
                                            <p:cTn id="7" dur="3600" fill="hold"/>
                                            <p:tgtEl>
                                              <p:spTgt spid="37"/>
                                            </p:tgtEl>
                                            <p:attrNameLst>
                                              <p:attrName>ppt_x</p:attrName>
                                            </p:attrNameLst>
                                          </p:cBhvr>
                                          <p:tavLst>
                                            <p:tav tm="0">
                                              <p:val>
                                                <p:strVal val="0-#ppt_w/2"/>
                                              </p:val>
                                            </p:tav>
                                            <p:tav tm="100000">
                                              <p:val>
                                                <p:strVal val="#ppt_x"/>
                                              </p:val>
                                            </p:tav>
                                          </p:tavLst>
                                        </p:anim>
                                        <p:anim calcmode="lin" valueType="num" p14:bounceEnd="75000">
                                          <p:cBhvr additive="base">
                                            <p:cTn id="8" dur="3600" fill="hold"/>
                                            <p:tgtEl>
                                              <p:spTgt spid="3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75000">
                                      <p:stCondLst>
                                        <p:cond delay="100"/>
                                      </p:stCondLst>
                                      <p:childTnLst>
                                        <p:set>
                                          <p:cBhvr>
                                            <p:cTn id="10" dur="1" fill="hold">
                                              <p:stCondLst>
                                                <p:cond delay="0"/>
                                              </p:stCondLst>
                                            </p:cTn>
                                            <p:tgtEl>
                                              <p:spTgt spid="39"/>
                                            </p:tgtEl>
                                            <p:attrNameLst>
                                              <p:attrName>style.visibility</p:attrName>
                                            </p:attrNameLst>
                                          </p:cBhvr>
                                          <p:to>
                                            <p:strVal val="visible"/>
                                          </p:to>
                                        </p:set>
                                        <p:anim calcmode="lin" valueType="num" p14:bounceEnd="75000">
                                          <p:cBhvr additive="base">
                                            <p:cTn id="11" dur="3600" fill="hold"/>
                                            <p:tgtEl>
                                              <p:spTgt spid="39"/>
                                            </p:tgtEl>
                                            <p:attrNameLst>
                                              <p:attrName>ppt_x</p:attrName>
                                            </p:attrNameLst>
                                          </p:cBhvr>
                                          <p:tavLst>
                                            <p:tav tm="0">
                                              <p:val>
                                                <p:strVal val="0-#ppt_w/2"/>
                                              </p:val>
                                            </p:tav>
                                            <p:tav tm="100000">
                                              <p:val>
                                                <p:strVal val="#ppt_x"/>
                                              </p:val>
                                            </p:tav>
                                          </p:tavLst>
                                        </p:anim>
                                        <p:anim calcmode="lin" valueType="num" p14:bounceEnd="75000">
                                          <p:cBhvr additive="base">
                                            <p:cTn id="12" dur="36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3600" fill="hold"/>
                                            <p:tgtEl>
                                              <p:spTgt spid="37"/>
                                            </p:tgtEl>
                                            <p:attrNameLst>
                                              <p:attrName>ppt_x</p:attrName>
                                            </p:attrNameLst>
                                          </p:cBhvr>
                                          <p:tavLst>
                                            <p:tav tm="0">
                                              <p:val>
                                                <p:strVal val="0-#ppt_w/2"/>
                                              </p:val>
                                            </p:tav>
                                            <p:tav tm="100000">
                                              <p:val>
                                                <p:strVal val="#ppt_x"/>
                                              </p:val>
                                            </p:tav>
                                          </p:tavLst>
                                        </p:anim>
                                        <p:anim calcmode="lin" valueType="num">
                                          <p:cBhvr additive="base">
                                            <p:cTn id="8" dur="3600" fill="hold"/>
                                            <p:tgtEl>
                                              <p:spTgt spid="3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3600" fill="hold"/>
                                            <p:tgtEl>
                                              <p:spTgt spid="39"/>
                                            </p:tgtEl>
                                            <p:attrNameLst>
                                              <p:attrName>ppt_x</p:attrName>
                                            </p:attrNameLst>
                                          </p:cBhvr>
                                          <p:tavLst>
                                            <p:tav tm="0">
                                              <p:val>
                                                <p:strVal val="0-#ppt_w/2"/>
                                              </p:val>
                                            </p:tav>
                                            <p:tav tm="100000">
                                              <p:val>
                                                <p:strVal val="#ppt_x"/>
                                              </p:val>
                                            </p:tav>
                                          </p:tavLst>
                                        </p:anim>
                                        <p:anim calcmode="lin" valueType="num">
                                          <p:cBhvr additive="base">
                                            <p:cTn id="12" dur="36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64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755185-838B-0C47-AC15-6C7BD6A72D0F}"/>
              </a:ext>
            </a:extLst>
          </p:cNvPr>
          <p:cNvSpPr/>
          <p:nvPr/>
        </p:nvSpPr>
        <p:spPr>
          <a:xfrm>
            <a:off x="322282" y="4418999"/>
            <a:ext cx="4338642" cy="1200329"/>
          </a:xfrm>
          <a:prstGeom prst="rect">
            <a:avLst/>
          </a:prstGeom>
        </p:spPr>
        <p:txBody>
          <a:bodyPr wrap="square">
            <a:spAutoFit/>
          </a:bodyPr>
          <a:lstStyle/>
          <a:p>
            <a:r>
              <a:rPr lang="en-US" sz="2400" b="1" dirty="0">
                <a:solidFill>
                  <a:schemeClr val="accent6">
                    <a:lumMod val="75000"/>
                  </a:schemeClr>
                </a:solidFill>
                <a:latin typeface="Century Gothic" panose="020B0502020202020204" pitchFamily="34" charset="0"/>
              </a:rPr>
              <a:t>over 1,300 developers and over 94,000 websites are using ReactJS.</a:t>
            </a:r>
            <a:endParaRPr lang="en-VN" sz="2400" b="1" dirty="0">
              <a:solidFill>
                <a:schemeClr val="accent6">
                  <a:lumMod val="75000"/>
                </a:schemeClr>
              </a:solidFill>
            </a:endParaRPr>
          </a:p>
        </p:txBody>
      </p:sp>
      <p:sp>
        <p:nvSpPr>
          <p:cNvPr id="4" name="Rectangle 3">
            <a:extLst>
              <a:ext uri="{FF2B5EF4-FFF2-40B4-BE49-F238E27FC236}">
                <a16:creationId xmlns:a16="http://schemas.microsoft.com/office/drawing/2014/main" id="{F5DE7D3E-A856-024E-8AF5-089CCFE08702}"/>
              </a:ext>
            </a:extLst>
          </p:cNvPr>
          <p:cNvSpPr/>
          <p:nvPr/>
        </p:nvSpPr>
        <p:spPr>
          <a:xfrm>
            <a:off x="140365" y="1276081"/>
            <a:ext cx="4072420" cy="3046988"/>
          </a:xfrm>
          <a:prstGeom prst="rect">
            <a:avLst/>
          </a:prstGeom>
        </p:spPr>
        <p:txBody>
          <a:bodyPr wrap="square">
            <a:spAutoFit/>
          </a:bodyPr>
          <a:lstStyle/>
          <a:p>
            <a:r>
              <a:rPr lang="en-US" sz="2400" dirty="0">
                <a:solidFill>
                  <a:schemeClr val="accent6">
                    <a:lumMod val="75000"/>
                  </a:schemeClr>
                </a:solidFill>
                <a:latin typeface="Century Gothic" panose="020B0502020202020204" pitchFamily="34" charset="0"/>
              </a:rPr>
              <a:t>Nowadays, ReactJS is getting more and more popular because of its simplicity and flexibility. Many people also think that this will be the future of web development. It is estimated that</a:t>
            </a:r>
            <a:endParaRPr lang="en-VN" sz="2400" dirty="0">
              <a:solidFill>
                <a:schemeClr val="accent6">
                  <a:lumMod val="75000"/>
                </a:schemeClr>
              </a:solidFill>
            </a:endParaRPr>
          </a:p>
        </p:txBody>
      </p:sp>
      <p:grpSp>
        <p:nvGrpSpPr>
          <p:cNvPr id="36" name="Group 35">
            <a:extLst>
              <a:ext uri="{FF2B5EF4-FFF2-40B4-BE49-F238E27FC236}">
                <a16:creationId xmlns:a16="http://schemas.microsoft.com/office/drawing/2014/main" id="{76225A63-C471-6343-A62F-83D36FF1731E}"/>
              </a:ext>
            </a:extLst>
          </p:cNvPr>
          <p:cNvGrpSpPr/>
          <p:nvPr/>
        </p:nvGrpSpPr>
        <p:grpSpPr>
          <a:xfrm>
            <a:off x="237218" y="260648"/>
            <a:ext cx="3266494" cy="400110"/>
            <a:chOff x="237218" y="260648"/>
            <a:chExt cx="3266494" cy="400110"/>
          </a:xfrm>
        </p:grpSpPr>
        <p:sp>
          <p:nvSpPr>
            <p:cNvPr id="38" name="TextBox 37">
              <a:extLst>
                <a:ext uri="{FF2B5EF4-FFF2-40B4-BE49-F238E27FC236}">
                  <a16:creationId xmlns:a16="http://schemas.microsoft.com/office/drawing/2014/main" id="{4D0AAEAF-BFC7-994D-B26B-76F2D326C4D5}"/>
                </a:ext>
              </a:extLst>
            </p:cNvPr>
            <p:cNvSpPr txBox="1"/>
            <p:nvPr/>
          </p:nvSpPr>
          <p:spPr>
            <a:xfrm>
              <a:off x="237218" y="260648"/>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Overview &amp; Objective</a:t>
              </a:r>
            </a:p>
          </p:txBody>
        </p:sp>
        <p:sp>
          <p:nvSpPr>
            <p:cNvPr id="39" name="TextBox 38">
              <a:extLst>
                <a:ext uri="{FF2B5EF4-FFF2-40B4-BE49-F238E27FC236}">
                  <a16:creationId xmlns:a16="http://schemas.microsoft.com/office/drawing/2014/main" id="{1E26A3D2-2275-DD4B-976D-86DCD84EC0D5}"/>
                </a:ext>
              </a:extLst>
            </p:cNvPr>
            <p:cNvSpPr txBox="1"/>
            <p:nvPr/>
          </p:nvSpPr>
          <p:spPr>
            <a:xfrm>
              <a:off x="3226334" y="260648"/>
              <a:ext cx="277378" cy="400110"/>
            </a:xfrm>
            <a:prstGeom prst="rect">
              <a:avLst/>
            </a:prstGeom>
            <a:noFill/>
          </p:spPr>
          <p:txBody>
            <a:bodyPr wrap="square" rtlCol="0">
              <a:spAutoFit/>
            </a:bodyPr>
            <a:lstStyle/>
            <a:p>
              <a:r>
                <a:rPr lang="en-VN" sz="2000" b="1" dirty="0">
                  <a:solidFill>
                    <a:srgbClr val="5B6B54"/>
                  </a:solidFill>
                  <a:latin typeface="Century Gothic" panose="020B0502020202020204" pitchFamily="34" charset="0"/>
                </a:rPr>
                <a:t>      </a:t>
              </a:r>
            </a:p>
          </p:txBody>
        </p:sp>
        <p:cxnSp>
          <p:nvCxnSpPr>
            <p:cNvPr id="40" name="Straight Connector 39">
              <a:extLst>
                <a:ext uri="{FF2B5EF4-FFF2-40B4-BE49-F238E27FC236}">
                  <a16:creationId xmlns:a16="http://schemas.microsoft.com/office/drawing/2014/main" id="{B0041C31-6011-FE46-99C9-1E8857F07C94}"/>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sp>
        <p:nvSpPr>
          <p:cNvPr id="5" name="Oval 4">
            <a:extLst>
              <a:ext uri="{FF2B5EF4-FFF2-40B4-BE49-F238E27FC236}">
                <a16:creationId xmlns:a16="http://schemas.microsoft.com/office/drawing/2014/main" id="{37874810-1814-F041-8FFC-793D39E1DA17}"/>
              </a:ext>
            </a:extLst>
          </p:cNvPr>
          <p:cNvSpPr/>
          <p:nvPr/>
        </p:nvSpPr>
        <p:spPr>
          <a:xfrm>
            <a:off x="11244418" y="1484784"/>
            <a:ext cx="3611613" cy="3613453"/>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accent6">
                  <a:lumMod val="75000"/>
                </a:schemeClr>
              </a:solidFill>
            </a:endParaRPr>
          </a:p>
        </p:txBody>
      </p:sp>
      <p:sp>
        <p:nvSpPr>
          <p:cNvPr id="78" name="Rectangle 77">
            <a:extLst>
              <a:ext uri="{FF2B5EF4-FFF2-40B4-BE49-F238E27FC236}">
                <a16:creationId xmlns:a16="http://schemas.microsoft.com/office/drawing/2014/main" id="{70CA72B3-F2B5-FF4B-800E-E4EAF4CD2286}"/>
              </a:ext>
            </a:extLst>
          </p:cNvPr>
          <p:cNvSpPr/>
          <p:nvPr/>
        </p:nvSpPr>
        <p:spPr>
          <a:xfrm>
            <a:off x="15245847" y="1345992"/>
            <a:ext cx="6907938" cy="1446550"/>
          </a:xfrm>
          <a:prstGeom prst="rect">
            <a:avLst/>
          </a:prstGeom>
        </p:spPr>
        <p:txBody>
          <a:bodyPr wrap="square">
            <a:spAutoFit/>
          </a:bodyPr>
          <a:lstStyle/>
          <a:p>
            <a:r>
              <a:rPr lang="vi-VN" sz="4000" dirty="0">
                <a:solidFill>
                  <a:schemeClr val="accent6">
                    <a:lumMod val="20000"/>
                    <a:lumOff val="80000"/>
                  </a:schemeClr>
                </a:solidFill>
                <a:latin typeface="Century Gothic" panose="020B0502020202020204" pitchFamily="34" charset="0"/>
              </a:rPr>
              <a:t>Let start </a:t>
            </a:r>
            <a:r>
              <a:rPr lang="en-US" sz="4000" dirty="0">
                <a:solidFill>
                  <a:schemeClr val="accent6">
                    <a:lumMod val="20000"/>
                    <a:lumOff val="80000"/>
                  </a:schemeClr>
                </a:solidFill>
                <a:latin typeface="Century Gothic" panose="020B0502020202020204" pitchFamily="34" charset="0"/>
              </a:rPr>
              <a:t>with</a:t>
            </a:r>
            <a:r>
              <a:rPr lang="en-US" sz="4400" b="1" dirty="0">
                <a:solidFill>
                  <a:schemeClr val="bg1"/>
                </a:solidFill>
                <a:latin typeface="Century Gothic" panose="020B0502020202020204" pitchFamily="34" charset="0"/>
              </a:rPr>
              <a:t> Fundamental </a:t>
            </a:r>
            <a:r>
              <a:rPr lang="en-US" sz="4000" dirty="0">
                <a:solidFill>
                  <a:schemeClr val="accent6">
                    <a:lumMod val="20000"/>
                    <a:lumOff val="80000"/>
                  </a:schemeClr>
                </a:solidFill>
                <a:latin typeface="Century Gothic" panose="020B0502020202020204" pitchFamily="34" charset="0"/>
              </a:rPr>
              <a:t>of ReactJS.</a:t>
            </a:r>
            <a:endParaRPr lang="en-VN" sz="4000" dirty="0">
              <a:solidFill>
                <a:schemeClr val="accent6">
                  <a:lumMod val="20000"/>
                  <a:lumOff val="80000"/>
                </a:schemeClr>
              </a:solidFill>
              <a:latin typeface="Century Gothic" panose="020B0502020202020204" pitchFamily="34" charset="0"/>
            </a:endParaRPr>
          </a:p>
        </p:txBody>
      </p:sp>
      <p:grpSp>
        <p:nvGrpSpPr>
          <p:cNvPr id="59" name="Graphic 1011">
            <a:extLst>
              <a:ext uri="{FF2B5EF4-FFF2-40B4-BE49-F238E27FC236}">
                <a16:creationId xmlns:a16="http://schemas.microsoft.com/office/drawing/2014/main" id="{FF16484C-C953-4F3E-AD9F-7E1951272FF7}"/>
              </a:ext>
            </a:extLst>
          </p:cNvPr>
          <p:cNvGrpSpPr/>
          <p:nvPr/>
        </p:nvGrpSpPr>
        <p:grpSpPr>
          <a:xfrm>
            <a:off x="4509971" y="762415"/>
            <a:ext cx="5693166" cy="5817558"/>
            <a:chOff x="8163792" y="-459464"/>
            <a:chExt cx="5128581" cy="5240637"/>
          </a:xfrm>
        </p:grpSpPr>
        <p:sp>
          <p:nvSpPr>
            <p:cNvPr id="60" name="Freeform 13">
              <a:extLst>
                <a:ext uri="{FF2B5EF4-FFF2-40B4-BE49-F238E27FC236}">
                  <a16:creationId xmlns:a16="http://schemas.microsoft.com/office/drawing/2014/main" id="{12918F48-A1AA-4EED-B688-655102AD2103}"/>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1" name="Freeform 14">
              <a:extLst>
                <a:ext uri="{FF2B5EF4-FFF2-40B4-BE49-F238E27FC236}">
                  <a16:creationId xmlns:a16="http://schemas.microsoft.com/office/drawing/2014/main" id="{0C8B2B83-B9CD-4810-8279-53218B8332A7}"/>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2" name="Freeform 15">
              <a:extLst>
                <a:ext uri="{FF2B5EF4-FFF2-40B4-BE49-F238E27FC236}">
                  <a16:creationId xmlns:a16="http://schemas.microsoft.com/office/drawing/2014/main" id="{A705CA0C-66CF-4CC4-A878-301C50447B48}"/>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3" name="Freeform 16">
              <a:extLst>
                <a:ext uri="{FF2B5EF4-FFF2-40B4-BE49-F238E27FC236}">
                  <a16:creationId xmlns:a16="http://schemas.microsoft.com/office/drawing/2014/main" id="{B2BFE295-49A5-45E9-864B-530B8F18C08C}"/>
                </a:ext>
              </a:extLst>
            </p:cNvPr>
            <p:cNvSpPr/>
            <p:nvPr/>
          </p:nvSpPr>
          <p:spPr>
            <a:xfrm rot="18900000">
              <a:off x="8307753" y="-459464"/>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4" name="Freeform 17">
              <a:extLst>
                <a:ext uri="{FF2B5EF4-FFF2-40B4-BE49-F238E27FC236}">
                  <a16:creationId xmlns:a16="http://schemas.microsoft.com/office/drawing/2014/main" id="{6DBC79E0-201E-4067-A632-9CBABA5F83B2}"/>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5" name="Freeform 18">
              <a:extLst>
                <a:ext uri="{FF2B5EF4-FFF2-40B4-BE49-F238E27FC236}">
                  <a16:creationId xmlns:a16="http://schemas.microsoft.com/office/drawing/2014/main" id="{F2B8F417-8FD6-494B-BE25-388620C1BF82}"/>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6" name="Freeform 19">
              <a:extLst>
                <a:ext uri="{FF2B5EF4-FFF2-40B4-BE49-F238E27FC236}">
                  <a16:creationId xmlns:a16="http://schemas.microsoft.com/office/drawing/2014/main" id="{CB1EEF24-BC35-4739-966C-1B95B9A90A4C}"/>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7" name="Freeform 20">
              <a:extLst>
                <a:ext uri="{FF2B5EF4-FFF2-40B4-BE49-F238E27FC236}">
                  <a16:creationId xmlns:a16="http://schemas.microsoft.com/office/drawing/2014/main" id="{75AF6398-6C05-48A4-A975-D711EFE4E324}"/>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8" name="Freeform 21">
              <a:extLst>
                <a:ext uri="{FF2B5EF4-FFF2-40B4-BE49-F238E27FC236}">
                  <a16:creationId xmlns:a16="http://schemas.microsoft.com/office/drawing/2014/main" id="{2DB1294F-581A-425C-AE40-2959751DF44C}"/>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69" name="Freeform 22">
              <a:extLst>
                <a:ext uri="{FF2B5EF4-FFF2-40B4-BE49-F238E27FC236}">
                  <a16:creationId xmlns:a16="http://schemas.microsoft.com/office/drawing/2014/main" id="{F72FCD7D-9393-42B3-9792-68632DF1EB51}"/>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0" name="Freeform 23">
              <a:extLst>
                <a:ext uri="{FF2B5EF4-FFF2-40B4-BE49-F238E27FC236}">
                  <a16:creationId xmlns:a16="http://schemas.microsoft.com/office/drawing/2014/main" id="{55399393-D0E3-433C-B6FA-2A96BC780CD3}"/>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1" name="Freeform 24">
              <a:extLst>
                <a:ext uri="{FF2B5EF4-FFF2-40B4-BE49-F238E27FC236}">
                  <a16:creationId xmlns:a16="http://schemas.microsoft.com/office/drawing/2014/main" id="{2758D283-71C6-437D-A91F-19F13A2098E6}"/>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dirty="0">
                <a:solidFill>
                  <a:schemeClr val="accent6">
                    <a:lumMod val="75000"/>
                  </a:schemeClr>
                </a:solidFill>
              </a:endParaRPr>
            </a:p>
          </p:txBody>
        </p:sp>
        <p:sp>
          <p:nvSpPr>
            <p:cNvPr id="72" name="Freeform 25">
              <a:extLst>
                <a:ext uri="{FF2B5EF4-FFF2-40B4-BE49-F238E27FC236}">
                  <a16:creationId xmlns:a16="http://schemas.microsoft.com/office/drawing/2014/main" id="{F4B58BAA-B5A6-423C-8961-4E897E7CE6E8}"/>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3" name="Freeform 26">
              <a:extLst>
                <a:ext uri="{FF2B5EF4-FFF2-40B4-BE49-F238E27FC236}">
                  <a16:creationId xmlns:a16="http://schemas.microsoft.com/office/drawing/2014/main" id="{93746CF3-6FB6-46A1-8DCE-405404A3556E}"/>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4" name="Freeform 27">
              <a:extLst>
                <a:ext uri="{FF2B5EF4-FFF2-40B4-BE49-F238E27FC236}">
                  <a16:creationId xmlns:a16="http://schemas.microsoft.com/office/drawing/2014/main" id="{98227508-9B60-4453-850E-C1D403331F3B}"/>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5" name="Freeform 28">
              <a:extLst>
                <a:ext uri="{FF2B5EF4-FFF2-40B4-BE49-F238E27FC236}">
                  <a16:creationId xmlns:a16="http://schemas.microsoft.com/office/drawing/2014/main" id="{A5ABBFC8-EB76-4077-BD2E-4958FA41EC6A}"/>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6" name="Freeform 29">
              <a:extLst>
                <a:ext uri="{FF2B5EF4-FFF2-40B4-BE49-F238E27FC236}">
                  <a16:creationId xmlns:a16="http://schemas.microsoft.com/office/drawing/2014/main" id="{23404EE3-5047-4CF7-B7F2-A1C232A00DE0}"/>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77" name="Freeform 30">
              <a:extLst>
                <a:ext uri="{FF2B5EF4-FFF2-40B4-BE49-F238E27FC236}">
                  <a16:creationId xmlns:a16="http://schemas.microsoft.com/office/drawing/2014/main" id="{981F1135-CC9E-4676-B0D8-70624D1E0DAC}"/>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grpSp>
    </p:spTree>
    <p:extLst>
      <p:ext uri="{BB962C8B-B14F-4D97-AF65-F5344CB8AC3E}">
        <p14:creationId xmlns:p14="http://schemas.microsoft.com/office/powerpoint/2010/main" val="40202944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7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75000">
                                          <p:cBhvr additive="base">
                                            <p:cTn id="7" dur="3600" fill="hold"/>
                                            <p:tgtEl>
                                              <p:spTgt spid="3"/>
                                            </p:tgtEl>
                                            <p:attrNameLst>
                                              <p:attrName>ppt_x</p:attrName>
                                            </p:attrNameLst>
                                          </p:cBhvr>
                                          <p:tavLst>
                                            <p:tav tm="0">
                                              <p:val>
                                                <p:strVal val="0-#ppt_w/2"/>
                                              </p:val>
                                            </p:tav>
                                            <p:tav tm="100000">
                                              <p:val>
                                                <p:strVal val="#ppt_x"/>
                                              </p:val>
                                            </p:tav>
                                          </p:tavLst>
                                        </p:anim>
                                        <p:anim calcmode="lin" valueType="num" p14:bounceEnd="75000">
                                          <p:cBhvr additive="base">
                                            <p:cTn id="8" dur="36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75000">
                                      <p:stCondLst>
                                        <p:cond delay="100"/>
                                      </p:stCondLst>
                                      <p:childTnLst>
                                        <p:set>
                                          <p:cBhvr>
                                            <p:cTn id="10" dur="1" fill="hold">
                                              <p:stCondLst>
                                                <p:cond delay="0"/>
                                              </p:stCondLst>
                                            </p:cTn>
                                            <p:tgtEl>
                                              <p:spTgt spid="4"/>
                                            </p:tgtEl>
                                            <p:attrNameLst>
                                              <p:attrName>style.visibility</p:attrName>
                                            </p:attrNameLst>
                                          </p:cBhvr>
                                          <p:to>
                                            <p:strVal val="visible"/>
                                          </p:to>
                                        </p:set>
                                        <p:anim calcmode="lin" valueType="num" p14:bounceEnd="75000">
                                          <p:cBhvr additive="base">
                                            <p:cTn id="11" dur="3600" fill="hold"/>
                                            <p:tgtEl>
                                              <p:spTgt spid="4"/>
                                            </p:tgtEl>
                                            <p:attrNameLst>
                                              <p:attrName>ppt_x</p:attrName>
                                            </p:attrNameLst>
                                          </p:cBhvr>
                                          <p:tavLst>
                                            <p:tav tm="0">
                                              <p:val>
                                                <p:strVal val="0-#ppt_w/2"/>
                                              </p:val>
                                            </p:tav>
                                            <p:tav tm="100000">
                                              <p:val>
                                                <p:strVal val="#ppt_x"/>
                                              </p:val>
                                            </p:tav>
                                          </p:tavLst>
                                        </p:anim>
                                        <p:anim calcmode="lin" valueType="num" p14:bounceEnd="75000">
                                          <p:cBhvr additive="base">
                                            <p:cTn id="12" dur="36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3600" fill="hold"/>
                                            <p:tgtEl>
                                              <p:spTgt spid="3"/>
                                            </p:tgtEl>
                                            <p:attrNameLst>
                                              <p:attrName>ppt_x</p:attrName>
                                            </p:attrNameLst>
                                          </p:cBhvr>
                                          <p:tavLst>
                                            <p:tav tm="0">
                                              <p:val>
                                                <p:strVal val="0-#ppt_w/2"/>
                                              </p:val>
                                            </p:tav>
                                            <p:tav tm="100000">
                                              <p:val>
                                                <p:strVal val="#ppt_x"/>
                                              </p:val>
                                            </p:tav>
                                          </p:tavLst>
                                        </p:anim>
                                        <p:anim calcmode="lin" valueType="num">
                                          <p:cBhvr additive="base">
                                            <p:cTn id="8" dur="36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3600" fill="hold"/>
                                            <p:tgtEl>
                                              <p:spTgt spid="4"/>
                                            </p:tgtEl>
                                            <p:attrNameLst>
                                              <p:attrName>ppt_x</p:attrName>
                                            </p:attrNameLst>
                                          </p:cBhvr>
                                          <p:tavLst>
                                            <p:tav tm="0">
                                              <p:val>
                                                <p:strVal val="0-#ppt_w/2"/>
                                              </p:val>
                                            </p:tav>
                                            <p:tav tm="100000">
                                              <p:val>
                                                <p:strVal val="#ppt_x"/>
                                              </p:val>
                                            </p:tav>
                                          </p:tavLst>
                                        </p:anim>
                                        <p:anim calcmode="lin" valueType="num">
                                          <p:cBhvr additive="base">
                                            <p:cTn id="12" dur="36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D6CF852-D5B3-0442-AB88-A056B60BA4F8}"/>
              </a:ext>
            </a:extLst>
          </p:cNvPr>
          <p:cNvGrpSpPr/>
          <p:nvPr/>
        </p:nvGrpSpPr>
        <p:grpSpPr>
          <a:xfrm rot="19224349">
            <a:off x="-6503857" y="2186582"/>
            <a:ext cx="5105003" cy="9977099"/>
            <a:chOff x="257174" y="247650"/>
            <a:chExt cx="3248025" cy="6434138"/>
          </a:xfrm>
        </p:grpSpPr>
        <p:grpSp>
          <p:nvGrpSpPr>
            <p:cNvPr id="13" name="Group 12">
              <a:extLst>
                <a:ext uri="{FF2B5EF4-FFF2-40B4-BE49-F238E27FC236}">
                  <a16:creationId xmlns:a16="http://schemas.microsoft.com/office/drawing/2014/main" id="{8E4856A3-674F-DA4D-AF64-C393BF826494}"/>
                </a:ext>
              </a:extLst>
            </p:cNvPr>
            <p:cNvGrpSpPr/>
            <p:nvPr/>
          </p:nvGrpSpPr>
          <p:grpSpPr>
            <a:xfrm>
              <a:off x="257174" y="247650"/>
              <a:ext cx="3248025" cy="6434138"/>
              <a:chOff x="257174" y="247650"/>
              <a:chExt cx="3248025" cy="6434138"/>
            </a:xfrm>
          </p:grpSpPr>
          <p:sp>
            <p:nvSpPr>
              <p:cNvPr id="15" name="Rectangle: Rounded Corners 8">
                <a:extLst>
                  <a:ext uri="{FF2B5EF4-FFF2-40B4-BE49-F238E27FC236}">
                    <a16:creationId xmlns:a16="http://schemas.microsoft.com/office/drawing/2014/main" id="{F7FF1E2A-86B1-3A42-B4CA-675411B6E6DF}"/>
                  </a:ext>
                </a:extLst>
              </p:cNvPr>
              <p:cNvSpPr/>
              <p:nvPr/>
            </p:nvSpPr>
            <p:spPr>
              <a:xfrm>
                <a:off x="257174" y="247650"/>
                <a:ext cx="3248025" cy="6362700"/>
              </a:xfrm>
              <a:prstGeom prst="roundRect">
                <a:avLst>
                  <a:gd name="adj" fmla="val 11080"/>
                </a:avLst>
              </a:prstGeom>
              <a:solidFill>
                <a:schemeClr val="tx1"/>
              </a:solid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sp>
            <p:nvSpPr>
              <p:cNvPr id="16" name="Rectangle: Rounded Corners 18">
                <a:extLst>
                  <a:ext uri="{FF2B5EF4-FFF2-40B4-BE49-F238E27FC236}">
                    <a16:creationId xmlns:a16="http://schemas.microsoft.com/office/drawing/2014/main" id="{45BA3D3F-A5AB-884C-A2C9-FBC5D4089ACB}"/>
                  </a:ext>
                </a:extLst>
              </p:cNvPr>
              <p:cNvSpPr/>
              <p:nvPr/>
            </p:nvSpPr>
            <p:spPr>
              <a:xfrm>
                <a:off x="366998" y="357187"/>
                <a:ext cx="3028376" cy="6143625"/>
              </a:xfrm>
              <a:prstGeom prst="roundRect">
                <a:avLst>
                  <a:gd name="adj" fmla="val 9252"/>
                </a:avLst>
              </a:prstGeom>
              <a:solidFill>
                <a:schemeClr val="accent6">
                  <a:lumMod val="60000"/>
                  <a:lumOff val="40000"/>
                </a:schemeClr>
              </a:solid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sp>
            <p:nvSpPr>
              <p:cNvPr id="17" name="Rectangle: Rounded Corners 5">
                <a:extLst>
                  <a:ext uri="{FF2B5EF4-FFF2-40B4-BE49-F238E27FC236}">
                    <a16:creationId xmlns:a16="http://schemas.microsoft.com/office/drawing/2014/main" id="{54B11829-F7BA-CE4A-9807-F126D58CCF06}"/>
                  </a:ext>
                </a:extLst>
              </p:cNvPr>
              <p:cNvSpPr/>
              <p:nvPr/>
            </p:nvSpPr>
            <p:spPr>
              <a:xfrm>
                <a:off x="742951" y="6572250"/>
                <a:ext cx="2247900" cy="109538"/>
              </a:xfrm>
              <a:prstGeom prst="roundRect">
                <a:avLst>
                  <a:gd name="adj" fmla="val 0"/>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sp>
            <p:nvSpPr>
              <p:cNvPr id="18" name="Rectangle: Rounded Corners 6">
                <a:extLst>
                  <a:ext uri="{FF2B5EF4-FFF2-40B4-BE49-F238E27FC236}">
                    <a16:creationId xmlns:a16="http://schemas.microsoft.com/office/drawing/2014/main" id="{F4B2DCB2-CA84-2643-B93E-8D7691B349B6}"/>
                  </a:ext>
                </a:extLst>
              </p:cNvPr>
              <p:cNvSpPr/>
              <p:nvPr/>
            </p:nvSpPr>
            <p:spPr>
              <a:xfrm>
                <a:off x="612759" y="6572250"/>
                <a:ext cx="166687" cy="76200"/>
              </a:xfrm>
              <a:prstGeom prst="roundRect">
                <a:avLst>
                  <a:gd name="adj" fmla="val 50000"/>
                </a:avLst>
              </a:prstGeom>
              <a:solidFill>
                <a:srgbClr val="5B6B54"/>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sp>
            <p:nvSpPr>
              <p:cNvPr id="19" name="Rectangle: Rounded Corners 23">
                <a:extLst>
                  <a:ext uri="{FF2B5EF4-FFF2-40B4-BE49-F238E27FC236}">
                    <a16:creationId xmlns:a16="http://schemas.microsoft.com/office/drawing/2014/main" id="{0B33547A-5069-FB46-96F3-EA1D364DC213}"/>
                  </a:ext>
                </a:extLst>
              </p:cNvPr>
              <p:cNvSpPr/>
              <p:nvPr/>
            </p:nvSpPr>
            <p:spPr>
              <a:xfrm>
                <a:off x="2932097" y="6572250"/>
                <a:ext cx="166687" cy="76200"/>
              </a:xfrm>
              <a:prstGeom prst="roundRect">
                <a:avLst>
                  <a:gd name="adj" fmla="val 50000"/>
                </a:avLst>
              </a:prstGeom>
              <a:solidFill>
                <a:srgbClr val="5B6B54"/>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grpSp>
        <p:sp>
          <p:nvSpPr>
            <p:cNvPr id="14" name="Oval 13">
              <a:extLst>
                <a:ext uri="{FF2B5EF4-FFF2-40B4-BE49-F238E27FC236}">
                  <a16:creationId xmlns:a16="http://schemas.microsoft.com/office/drawing/2014/main" id="{CD41FC8A-89CD-5E4B-ACA0-70EEE3FF4997}"/>
                </a:ext>
              </a:extLst>
            </p:cNvPr>
            <p:cNvSpPr/>
            <p:nvPr/>
          </p:nvSpPr>
          <p:spPr>
            <a:xfrm>
              <a:off x="527050" y="482495"/>
              <a:ext cx="215901" cy="215900"/>
            </a:xfrm>
            <a:prstGeom prst="ellipse">
              <a:avLst/>
            </a:prstGeom>
            <a:solidFill>
              <a:schemeClr val="tx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grpSp>
      <p:sp>
        <p:nvSpPr>
          <p:cNvPr id="20" name="TextBox 19">
            <a:extLst>
              <a:ext uri="{FF2B5EF4-FFF2-40B4-BE49-F238E27FC236}">
                <a16:creationId xmlns:a16="http://schemas.microsoft.com/office/drawing/2014/main" id="{7CA7A925-D44F-8B45-8C65-F1BAFAAC0A05}"/>
              </a:ext>
            </a:extLst>
          </p:cNvPr>
          <p:cNvSpPr txBox="1"/>
          <p:nvPr/>
        </p:nvSpPr>
        <p:spPr>
          <a:xfrm rot="19224349">
            <a:off x="-8228495" y="4544073"/>
            <a:ext cx="1930337" cy="923330"/>
          </a:xfrm>
          <a:prstGeom prst="rect">
            <a:avLst/>
          </a:prstGeom>
          <a:noFill/>
        </p:spPr>
        <p:txBody>
          <a:bodyPr wrap="square" rtlCol="0">
            <a:spAutoFit/>
          </a:bodyPr>
          <a:lstStyle/>
          <a:p>
            <a:r>
              <a:rPr lang="en-MY" sz="5400" b="1" dirty="0">
                <a:solidFill>
                  <a:schemeClr val="bg1"/>
                </a:solidFill>
                <a:latin typeface="Century Gothic" panose="020B0502020202020204" pitchFamily="34" charset="0"/>
              </a:rPr>
              <a:t>12:30</a:t>
            </a:r>
            <a:endParaRPr lang="en-MY" sz="1400" b="1" dirty="0">
              <a:solidFill>
                <a:schemeClr val="bg1"/>
              </a:solidFill>
              <a:latin typeface="Century Gothic" panose="020B0502020202020204" pitchFamily="34" charset="0"/>
            </a:endParaRPr>
          </a:p>
        </p:txBody>
      </p:sp>
      <p:grpSp>
        <p:nvGrpSpPr>
          <p:cNvPr id="21" name="Group 20">
            <a:extLst>
              <a:ext uri="{FF2B5EF4-FFF2-40B4-BE49-F238E27FC236}">
                <a16:creationId xmlns:a16="http://schemas.microsoft.com/office/drawing/2014/main" id="{ED107FEA-C53E-224B-BB6A-7A5AC3BA3889}"/>
              </a:ext>
            </a:extLst>
          </p:cNvPr>
          <p:cNvGrpSpPr/>
          <p:nvPr/>
        </p:nvGrpSpPr>
        <p:grpSpPr>
          <a:xfrm rot="19224349">
            <a:off x="-8134301" y="4327224"/>
            <a:ext cx="404676" cy="589728"/>
            <a:chOff x="8440843" y="3375299"/>
            <a:chExt cx="1048603" cy="1542013"/>
          </a:xfrm>
        </p:grpSpPr>
        <p:sp>
          <p:nvSpPr>
            <p:cNvPr id="22" name="Rectangle: Rounded Corners 50">
              <a:extLst>
                <a:ext uri="{FF2B5EF4-FFF2-40B4-BE49-F238E27FC236}">
                  <a16:creationId xmlns:a16="http://schemas.microsoft.com/office/drawing/2014/main" id="{19450FF7-8F7B-D84A-A775-9E0019A00F26}"/>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pic>
          <p:nvPicPr>
            <p:cNvPr id="23" name="Picture 22">
              <a:extLst>
                <a:ext uri="{FF2B5EF4-FFF2-40B4-BE49-F238E27FC236}">
                  <a16:creationId xmlns:a16="http://schemas.microsoft.com/office/drawing/2014/main" id="{BD3C1231-451E-2646-9884-F62E62061F8C}"/>
                </a:ext>
              </a:extLst>
            </p:cNvPr>
            <p:cNvPicPr>
              <a:picLocks noChangeAspect="1"/>
            </p:cNvPicPr>
            <p:nvPr/>
          </p:nvPicPr>
          <p:blipFill>
            <a:blip r:embed="rId2"/>
            <a:stretch>
              <a:fillRect/>
            </a:stretch>
          </p:blipFill>
          <p:spPr>
            <a:xfrm>
              <a:off x="8440843" y="3375299"/>
              <a:ext cx="1048603" cy="1182728"/>
            </a:xfrm>
            <a:prstGeom prst="rect">
              <a:avLst/>
            </a:prstGeom>
          </p:spPr>
        </p:pic>
      </p:grpSp>
      <p:grpSp>
        <p:nvGrpSpPr>
          <p:cNvPr id="24" name="Group 23">
            <a:extLst>
              <a:ext uri="{FF2B5EF4-FFF2-40B4-BE49-F238E27FC236}">
                <a16:creationId xmlns:a16="http://schemas.microsoft.com/office/drawing/2014/main" id="{C3E31929-ED13-D740-A472-69410E819B78}"/>
              </a:ext>
            </a:extLst>
          </p:cNvPr>
          <p:cNvGrpSpPr/>
          <p:nvPr/>
        </p:nvGrpSpPr>
        <p:grpSpPr>
          <a:xfrm rot="19224349">
            <a:off x="-7970490" y="4672034"/>
            <a:ext cx="4331115" cy="633959"/>
            <a:chOff x="684765" y="1995922"/>
            <a:chExt cx="4331115" cy="633959"/>
          </a:xfrm>
          <a:solidFill>
            <a:schemeClr val="accent6">
              <a:lumMod val="75000"/>
            </a:schemeClr>
          </a:solidFill>
        </p:grpSpPr>
        <p:sp>
          <p:nvSpPr>
            <p:cNvPr id="25" name="Rounded Rectangle 24">
              <a:extLst>
                <a:ext uri="{FF2B5EF4-FFF2-40B4-BE49-F238E27FC236}">
                  <a16:creationId xmlns:a16="http://schemas.microsoft.com/office/drawing/2014/main" id="{2E51B2ED-DC33-A44D-AF01-F3C8D4BDA693}"/>
                </a:ext>
              </a:extLst>
            </p:cNvPr>
            <p:cNvSpPr/>
            <p:nvPr/>
          </p:nvSpPr>
          <p:spPr>
            <a:xfrm>
              <a:off x="684765" y="1995922"/>
              <a:ext cx="4331115" cy="633959"/>
            </a:xfrm>
            <a:prstGeom prst="roundRect">
              <a:avLst>
                <a:gd name="adj" fmla="val 217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5B6B54"/>
                </a:solidFill>
              </a:endParaRPr>
            </a:p>
          </p:txBody>
        </p:sp>
        <p:pic>
          <p:nvPicPr>
            <p:cNvPr id="26" name="Graphic 25" descr="Magnifying glass">
              <a:extLst>
                <a:ext uri="{FF2B5EF4-FFF2-40B4-BE49-F238E27FC236}">
                  <a16:creationId xmlns:a16="http://schemas.microsoft.com/office/drawing/2014/main" id="{47E7C4EE-468A-BB45-A5A8-E4F707B3096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7408" y="2099807"/>
              <a:ext cx="403196" cy="403196"/>
            </a:xfrm>
            <a:prstGeom prst="rect">
              <a:avLst/>
            </a:prstGeom>
          </p:spPr>
        </p:pic>
      </p:grpSp>
      <p:sp>
        <p:nvSpPr>
          <p:cNvPr id="27" name="TextBox 26">
            <a:extLst>
              <a:ext uri="{FF2B5EF4-FFF2-40B4-BE49-F238E27FC236}">
                <a16:creationId xmlns:a16="http://schemas.microsoft.com/office/drawing/2014/main" id="{07DB671F-7DCC-954E-A214-48BFCF3E15DB}"/>
              </a:ext>
            </a:extLst>
          </p:cNvPr>
          <p:cNvSpPr txBox="1"/>
          <p:nvPr/>
        </p:nvSpPr>
        <p:spPr>
          <a:xfrm rot="19224349">
            <a:off x="-7431832" y="4655501"/>
            <a:ext cx="3664200" cy="369332"/>
          </a:xfrm>
          <a:prstGeom prst="rect">
            <a:avLst/>
          </a:prstGeom>
          <a:noFill/>
        </p:spPr>
        <p:txBody>
          <a:bodyPr wrap="square" rtlCol="0">
            <a:spAutoFit/>
          </a:bodyPr>
          <a:lstStyle/>
          <a:p>
            <a:r>
              <a:rPr lang="en-VN" dirty="0">
                <a:solidFill>
                  <a:schemeClr val="bg1"/>
                </a:solidFill>
                <a:latin typeface="Century Gothic" panose="020B0502020202020204" pitchFamily="34" charset="0"/>
              </a:rPr>
              <a:t>Ecotourism</a:t>
            </a:r>
          </a:p>
        </p:txBody>
      </p:sp>
      <p:sp>
        <p:nvSpPr>
          <p:cNvPr id="31" name="Oval 30">
            <a:extLst>
              <a:ext uri="{FF2B5EF4-FFF2-40B4-BE49-F238E27FC236}">
                <a16:creationId xmlns:a16="http://schemas.microsoft.com/office/drawing/2014/main" id="{BB56371A-7F03-8345-9414-FB85663646CA}"/>
              </a:ext>
            </a:extLst>
          </p:cNvPr>
          <p:cNvSpPr/>
          <p:nvPr/>
        </p:nvSpPr>
        <p:spPr>
          <a:xfrm>
            <a:off x="13224792" y="549275"/>
            <a:ext cx="5832648" cy="6847816"/>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52" name="Oval 51">
            <a:extLst>
              <a:ext uri="{FF2B5EF4-FFF2-40B4-BE49-F238E27FC236}">
                <a16:creationId xmlns:a16="http://schemas.microsoft.com/office/drawing/2014/main" id="{1F253D57-1390-6048-9DDC-43FC576DC7EA}"/>
              </a:ext>
            </a:extLst>
          </p:cNvPr>
          <p:cNvSpPr/>
          <p:nvPr/>
        </p:nvSpPr>
        <p:spPr>
          <a:xfrm>
            <a:off x="-1532144" y="-3099395"/>
            <a:ext cx="15030418" cy="1275566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3" name="Rectangle 2">
            <a:extLst>
              <a:ext uri="{FF2B5EF4-FFF2-40B4-BE49-F238E27FC236}">
                <a16:creationId xmlns:a16="http://schemas.microsoft.com/office/drawing/2014/main" id="{24B3C44B-AE29-5A40-AEC6-40662F12B6A9}"/>
              </a:ext>
            </a:extLst>
          </p:cNvPr>
          <p:cNvSpPr/>
          <p:nvPr/>
        </p:nvSpPr>
        <p:spPr>
          <a:xfrm>
            <a:off x="695401" y="1412776"/>
            <a:ext cx="4104456" cy="2062103"/>
          </a:xfrm>
          <a:prstGeom prst="rect">
            <a:avLst/>
          </a:prstGeom>
        </p:spPr>
        <p:txBody>
          <a:bodyPr wrap="square">
            <a:spAutoFit/>
          </a:bodyPr>
          <a:lstStyle/>
          <a:p>
            <a:r>
              <a:rPr lang="vi-VN" sz="4000" dirty="0">
                <a:solidFill>
                  <a:schemeClr val="accent6">
                    <a:lumMod val="20000"/>
                    <a:lumOff val="80000"/>
                  </a:schemeClr>
                </a:solidFill>
                <a:latin typeface="Century Gothic" panose="020B0502020202020204" pitchFamily="34" charset="0"/>
              </a:rPr>
              <a:t>Let start </a:t>
            </a:r>
            <a:r>
              <a:rPr lang="en-US" sz="4000" dirty="0">
                <a:solidFill>
                  <a:schemeClr val="accent6">
                    <a:lumMod val="20000"/>
                    <a:lumOff val="80000"/>
                  </a:schemeClr>
                </a:solidFill>
                <a:latin typeface="Century Gothic" panose="020B0502020202020204" pitchFamily="34" charset="0"/>
              </a:rPr>
              <a:t>with</a:t>
            </a:r>
            <a:r>
              <a:rPr lang="en-US" sz="4400" b="1" dirty="0">
                <a:solidFill>
                  <a:schemeClr val="bg1"/>
                </a:solidFill>
                <a:latin typeface="Century Gothic" panose="020B0502020202020204" pitchFamily="34" charset="0"/>
              </a:rPr>
              <a:t> Fundamental </a:t>
            </a:r>
            <a:r>
              <a:rPr lang="en-US" sz="4000" dirty="0">
                <a:solidFill>
                  <a:schemeClr val="accent6">
                    <a:lumMod val="20000"/>
                    <a:lumOff val="80000"/>
                  </a:schemeClr>
                </a:solidFill>
                <a:latin typeface="Century Gothic" panose="020B0502020202020204" pitchFamily="34" charset="0"/>
              </a:rPr>
              <a:t>of ReactJS.</a:t>
            </a:r>
            <a:endParaRPr lang="en-VN" sz="4000" dirty="0">
              <a:solidFill>
                <a:schemeClr val="accent6">
                  <a:lumMod val="20000"/>
                  <a:lumOff val="80000"/>
                </a:schemeClr>
              </a:solidFill>
              <a:latin typeface="Century Gothic" panose="020B0502020202020204" pitchFamily="34" charset="0"/>
            </a:endParaRPr>
          </a:p>
        </p:txBody>
      </p:sp>
      <p:grpSp>
        <p:nvGrpSpPr>
          <p:cNvPr id="115" name="Group 114">
            <a:extLst>
              <a:ext uri="{FF2B5EF4-FFF2-40B4-BE49-F238E27FC236}">
                <a16:creationId xmlns:a16="http://schemas.microsoft.com/office/drawing/2014/main" id="{3199BE28-AED7-F74B-9C7C-6EA108C07097}"/>
              </a:ext>
            </a:extLst>
          </p:cNvPr>
          <p:cNvGrpSpPr/>
          <p:nvPr/>
        </p:nvGrpSpPr>
        <p:grpSpPr>
          <a:xfrm rot="19300500">
            <a:off x="-4834155" y="6384432"/>
            <a:ext cx="1287795" cy="627748"/>
            <a:chOff x="1238964" y="457933"/>
            <a:chExt cx="9770801" cy="5693967"/>
          </a:xfrm>
        </p:grpSpPr>
        <p:sp>
          <p:nvSpPr>
            <p:cNvPr id="116" name="Graphic 9">
              <a:extLst>
                <a:ext uri="{FF2B5EF4-FFF2-40B4-BE49-F238E27FC236}">
                  <a16:creationId xmlns:a16="http://schemas.microsoft.com/office/drawing/2014/main" id="{31C82E96-85FC-5D44-8D67-725ED6F1A77B}"/>
                </a:ext>
              </a:extLst>
            </p:cNvPr>
            <p:cNvSpPr/>
            <p:nvPr/>
          </p:nvSpPr>
          <p:spPr>
            <a:xfrm>
              <a:off x="1239181" y="457933"/>
              <a:ext cx="9770584" cy="5693966"/>
            </a:xfrm>
            <a:custGeom>
              <a:avLst/>
              <a:gdLst>
                <a:gd name="connsiteX0" fmla="*/ 9747121 w 9770584"/>
                <a:gd name="connsiteY0" fmla="*/ 5106374 h 5693966"/>
                <a:gd name="connsiteX1" fmla="*/ 9059093 w 9770584"/>
                <a:gd name="connsiteY1" fmla="*/ 5693967 h 5693966"/>
                <a:gd name="connsiteX2" fmla="*/ 7085497 w 9770584"/>
                <a:gd name="connsiteY2" fmla="*/ 5693076 h 5693966"/>
                <a:gd name="connsiteX3" fmla="*/ 5356150 w 9770584"/>
                <a:gd name="connsiteY3" fmla="*/ 5692253 h 5693966"/>
                <a:gd name="connsiteX4" fmla="*/ 5304235 w 9770584"/>
                <a:gd name="connsiteY4" fmla="*/ 5692253 h 5693966"/>
                <a:gd name="connsiteX5" fmla="*/ 4933903 w 9770584"/>
                <a:gd name="connsiteY5" fmla="*/ 5692253 h 5693966"/>
                <a:gd name="connsiteX6" fmla="*/ 4886137 w 9770584"/>
                <a:gd name="connsiteY6" fmla="*/ 5692253 h 5693966"/>
                <a:gd name="connsiteX7" fmla="*/ 4532950 w 9770584"/>
                <a:gd name="connsiteY7" fmla="*/ 5692253 h 5693966"/>
                <a:gd name="connsiteX8" fmla="*/ 4472531 w 9770584"/>
                <a:gd name="connsiteY8" fmla="*/ 5692253 h 5693966"/>
                <a:gd name="connsiteX9" fmla="*/ 3980229 w 9770584"/>
                <a:gd name="connsiteY9" fmla="*/ 5692047 h 5693966"/>
                <a:gd name="connsiteX10" fmla="*/ 3893441 w 9770584"/>
                <a:gd name="connsiteY10" fmla="*/ 5692047 h 5693966"/>
                <a:gd name="connsiteX11" fmla="*/ 3491940 w 9770584"/>
                <a:gd name="connsiteY11" fmla="*/ 5691841 h 5693966"/>
                <a:gd name="connsiteX12" fmla="*/ 3382760 w 9770584"/>
                <a:gd name="connsiteY12" fmla="*/ 5691841 h 5693966"/>
                <a:gd name="connsiteX13" fmla="*/ 2690788 w 9770584"/>
                <a:gd name="connsiteY13" fmla="*/ 5691498 h 5693966"/>
                <a:gd name="connsiteX14" fmla="*/ 2569916 w 9770584"/>
                <a:gd name="connsiteY14" fmla="*/ 5691498 h 5693966"/>
                <a:gd name="connsiteX15" fmla="*/ 2035369 w 9770584"/>
                <a:gd name="connsiteY15" fmla="*/ 5691259 h 5693966"/>
                <a:gd name="connsiteX16" fmla="*/ 1921389 w 9770584"/>
                <a:gd name="connsiteY16" fmla="*/ 5691259 h 5693966"/>
                <a:gd name="connsiteX17" fmla="*/ 1097160 w 9770584"/>
                <a:gd name="connsiteY17" fmla="*/ 5690264 h 5693966"/>
                <a:gd name="connsiteX18" fmla="*/ 463275 w 9770584"/>
                <a:gd name="connsiteY18" fmla="*/ 5310537 h 5693966"/>
                <a:gd name="connsiteX19" fmla="*/ 296523 w 9770584"/>
                <a:gd name="connsiteY19" fmla="*/ 4962836 h 5693966"/>
                <a:gd name="connsiteX20" fmla="*/ 66780 w 9770584"/>
                <a:gd name="connsiteY20" fmla="*/ 4242575 h 5693966"/>
                <a:gd name="connsiteX21" fmla="*/ 532 w 9770584"/>
                <a:gd name="connsiteY21" fmla="*/ 3568982 h 5693966"/>
                <a:gd name="connsiteX22" fmla="*/ 6052 w 9770584"/>
                <a:gd name="connsiteY22" fmla="*/ 3442348 h 5693966"/>
                <a:gd name="connsiteX23" fmla="*/ 16099 w 9770584"/>
                <a:gd name="connsiteY23" fmla="*/ 3331558 h 5693966"/>
                <a:gd name="connsiteX24" fmla="*/ 84302 w 9770584"/>
                <a:gd name="connsiteY24" fmla="*/ 2971513 h 5693966"/>
                <a:gd name="connsiteX25" fmla="*/ 251432 w 9770584"/>
                <a:gd name="connsiteY25" fmla="*/ 2532909 h 5693966"/>
                <a:gd name="connsiteX26" fmla="*/ 592377 w 9770584"/>
                <a:gd name="connsiteY26" fmla="*/ 2020788 h 5693966"/>
                <a:gd name="connsiteX27" fmla="*/ 849895 w 9770584"/>
                <a:gd name="connsiteY27" fmla="*/ 1753772 h 5693966"/>
                <a:gd name="connsiteX28" fmla="*/ 4446539 w 9770584"/>
                <a:gd name="connsiteY28" fmla="*/ 844915 h 5693966"/>
                <a:gd name="connsiteX29" fmla="*/ 6572690 w 9770584"/>
                <a:gd name="connsiteY29" fmla="*/ 15543 h 5693966"/>
                <a:gd name="connsiteX30" fmla="*/ 8844505 w 9770584"/>
                <a:gd name="connsiteY30" fmla="*/ 2241341 h 5693966"/>
                <a:gd name="connsiteX31" fmla="*/ 8793070 w 9770584"/>
                <a:gd name="connsiteY31" fmla="*/ 2426885 h 5693966"/>
                <a:gd name="connsiteX32" fmla="*/ 8754940 w 9770584"/>
                <a:gd name="connsiteY32" fmla="*/ 2619252 h 5693966"/>
                <a:gd name="connsiteX33" fmla="*/ 8752917 w 9770584"/>
                <a:gd name="connsiteY33" fmla="*/ 2632968 h 5693966"/>
                <a:gd name="connsiteX34" fmla="*/ 8746334 w 9770584"/>
                <a:gd name="connsiteY34" fmla="*/ 2684882 h 5693966"/>
                <a:gd name="connsiteX35" fmla="*/ 8745819 w 9770584"/>
                <a:gd name="connsiteY35" fmla="*/ 3010637 h 5693966"/>
                <a:gd name="connsiteX36" fmla="*/ 8917921 w 9770584"/>
                <a:gd name="connsiteY36" fmla="*/ 3458773 h 5693966"/>
                <a:gd name="connsiteX37" fmla="*/ 9111110 w 9770584"/>
                <a:gd name="connsiteY37" fmla="*/ 3686185 h 5693966"/>
                <a:gd name="connsiteX38" fmla="*/ 9170878 w 9770584"/>
                <a:gd name="connsiteY38" fmla="*/ 3745164 h 5693966"/>
                <a:gd name="connsiteX39" fmla="*/ 9249539 w 9770584"/>
                <a:gd name="connsiteY39" fmla="*/ 3820293 h 5693966"/>
                <a:gd name="connsiteX40" fmla="*/ 9354330 w 9770584"/>
                <a:gd name="connsiteY40" fmla="*/ 3921311 h 5693966"/>
                <a:gd name="connsiteX41" fmla="*/ 9376447 w 9770584"/>
                <a:gd name="connsiteY41" fmla="*/ 3943360 h 5693966"/>
                <a:gd name="connsiteX42" fmla="*/ 9413857 w 9770584"/>
                <a:gd name="connsiteY42" fmla="*/ 3981833 h 5693966"/>
                <a:gd name="connsiteX43" fmla="*/ 9557052 w 9770584"/>
                <a:gd name="connsiteY43" fmla="*/ 4150951 h 5693966"/>
                <a:gd name="connsiteX44" fmla="*/ 9585101 w 9770584"/>
                <a:gd name="connsiteY44" fmla="*/ 4190831 h 5693966"/>
                <a:gd name="connsiteX45" fmla="*/ 9616133 w 9770584"/>
                <a:gd name="connsiteY45" fmla="*/ 4239625 h 5693966"/>
                <a:gd name="connsiteX46" fmla="*/ 9699321 w 9770584"/>
                <a:gd name="connsiteY46" fmla="*/ 4410321 h 5693966"/>
                <a:gd name="connsiteX47" fmla="*/ 9747121 w 9770584"/>
                <a:gd name="connsiteY47" fmla="*/ 5106374 h 569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770584" h="5693966">
                  <a:moveTo>
                    <a:pt x="9747121" y="5106374"/>
                  </a:moveTo>
                  <a:cubicBezTo>
                    <a:pt x="9693556" y="5444826"/>
                    <a:pt x="9401756" y="5694030"/>
                    <a:pt x="9059093" y="5693967"/>
                  </a:cubicBezTo>
                  <a:lnTo>
                    <a:pt x="7085497" y="5693076"/>
                  </a:lnTo>
                  <a:lnTo>
                    <a:pt x="5356150" y="5692253"/>
                  </a:lnTo>
                  <a:lnTo>
                    <a:pt x="5304235" y="5692253"/>
                  </a:lnTo>
                  <a:lnTo>
                    <a:pt x="4933903" y="5692253"/>
                  </a:lnTo>
                  <a:lnTo>
                    <a:pt x="4886137" y="5692253"/>
                  </a:lnTo>
                  <a:lnTo>
                    <a:pt x="4532950" y="5692253"/>
                  </a:lnTo>
                  <a:lnTo>
                    <a:pt x="4472531" y="5692253"/>
                  </a:lnTo>
                  <a:lnTo>
                    <a:pt x="3980229" y="5692047"/>
                  </a:lnTo>
                  <a:lnTo>
                    <a:pt x="3893441" y="5692047"/>
                  </a:lnTo>
                  <a:lnTo>
                    <a:pt x="3491940" y="5691841"/>
                  </a:lnTo>
                  <a:lnTo>
                    <a:pt x="3382760" y="5691841"/>
                  </a:lnTo>
                  <a:lnTo>
                    <a:pt x="2690788" y="5691498"/>
                  </a:lnTo>
                  <a:lnTo>
                    <a:pt x="2569916" y="5691498"/>
                  </a:lnTo>
                  <a:lnTo>
                    <a:pt x="2035369" y="5691259"/>
                  </a:lnTo>
                  <a:lnTo>
                    <a:pt x="1921389" y="5691259"/>
                  </a:lnTo>
                  <a:lnTo>
                    <a:pt x="1097160" y="5690264"/>
                  </a:lnTo>
                  <a:cubicBezTo>
                    <a:pt x="832020" y="5690222"/>
                    <a:pt x="588412" y="5544289"/>
                    <a:pt x="463275" y="5310537"/>
                  </a:cubicBezTo>
                  <a:cubicBezTo>
                    <a:pt x="409886" y="5210615"/>
                    <a:pt x="352313" y="5093584"/>
                    <a:pt x="296523" y="4962836"/>
                  </a:cubicBezTo>
                  <a:cubicBezTo>
                    <a:pt x="207369" y="4753496"/>
                    <a:pt x="122467" y="4508905"/>
                    <a:pt x="66780" y="4242575"/>
                  </a:cubicBezTo>
                  <a:cubicBezTo>
                    <a:pt x="22203" y="4029633"/>
                    <a:pt x="-4132" y="3802805"/>
                    <a:pt x="532" y="3568982"/>
                  </a:cubicBezTo>
                  <a:cubicBezTo>
                    <a:pt x="1309" y="3527011"/>
                    <a:pt x="3149" y="3484799"/>
                    <a:pt x="6052" y="3442348"/>
                  </a:cubicBezTo>
                  <a:cubicBezTo>
                    <a:pt x="8590" y="3405544"/>
                    <a:pt x="11939" y="3368614"/>
                    <a:pt x="16099" y="3331558"/>
                  </a:cubicBezTo>
                  <a:cubicBezTo>
                    <a:pt x="29648" y="3209983"/>
                    <a:pt x="52448" y="3089619"/>
                    <a:pt x="84302" y="2971513"/>
                  </a:cubicBezTo>
                  <a:cubicBezTo>
                    <a:pt x="125228" y="2820098"/>
                    <a:pt x="181217" y="2673164"/>
                    <a:pt x="251432" y="2532909"/>
                  </a:cubicBezTo>
                  <a:cubicBezTo>
                    <a:pt x="337980" y="2359779"/>
                    <a:pt x="450074" y="2188192"/>
                    <a:pt x="592377" y="2020788"/>
                  </a:cubicBezTo>
                  <a:cubicBezTo>
                    <a:pt x="672678" y="1926602"/>
                    <a:pt x="758679" y="1837430"/>
                    <a:pt x="849895" y="1753772"/>
                  </a:cubicBezTo>
                  <a:cubicBezTo>
                    <a:pt x="2555583" y="184970"/>
                    <a:pt x="4210315" y="844915"/>
                    <a:pt x="4446539" y="844915"/>
                  </a:cubicBezTo>
                  <a:cubicBezTo>
                    <a:pt x="5586133" y="844915"/>
                    <a:pt x="5310647" y="125580"/>
                    <a:pt x="6572690" y="15543"/>
                  </a:cubicBezTo>
                  <a:cubicBezTo>
                    <a:pt x="9241515" y="-217217"/>
                    <a:pt x="8844540" y="2241238"/>
                    <a:pt x="8844505" y="2241341"/>
                  </a:cubicBezTo>
                  <a:cubicBezTo>
                    <a:pt x="8844471" y="2241444"/>
                    <a:pt x="8805072" y="2376581"/>
                    <a:pt x="8793070" y="2426885"/>
                  </a:cubicBezTo>
                  <a:cubicBezTo>
                    <a:pt x="8776657" y="2494505"/>
                    <a:pt x="8763947" y="2558627"/>
                    <a:pt x="8754940" y="2619252"/>
                  </a:cubicBezTo>
                  <a:cubicBezTo>
                    <a:pt x="8754255" y="2623846"/>
                    <a:pt x="8753568" y="2628476"/>
                    <a:pt x="8752917" y="2632968"/>
                  </a:cubicBezTo>
                  <a:cubicBezTo>
                    <a:pt x="8750380" y="2650592"/>
                    <a:pt x="8748151" y="2667840"/>
                    <a:pt x="8746334" y="2684882"/>
                  </a:cubicBezTo>
                  <a:cubicBezTo>
                    <a:pt x="8732618" y="2806166"/>
                    <a:pt x="8733372" y="2913768"/>
                    <a:pt x="8745819" y="3010637"/>
                  </a:cubicBezTo>
                  <a:cubicBezTo>
                    <a:pt x="8769033" y="3191757"/>
                    <a:pt x="8832813" y="3334952"/>
                    <a:pt x="8917921" y="3458773"/>
                  </a:cubicBezTo>
                  <a:cubicBezTo>
                    <a:pt x="8974704" y="3541447"/>
                    <a:pt x="9041022" y="3615410"/>
                    <a:pt x="9111110" y="3686185"/>
                  </a:cubicBezTo>
                  <a:cubicBezTo>
                    <a:pt x="9130747" y="3706027"/>
                    <a:pt x="9150669" y="3725687"/>
                    <a:pt x="9170878" y="3745164"/>
                  </a:cubicBezTo>
                  <a:cubicBezTo>
                    <a:pt x="9196893" y="3770310"/>
                    <a:pt x="9223113" y="3795353"/>
                    <a:pt x="9249539" y="3820293"/>
                  </a:cubicBezTo>
                  <a:cubicBezTo>
                    <a:pt x="9284652" y="3853657"/>
                    <a:pt x="9319834" y="3887124"/>
                    <a:pt x="9354330" y="3921311"/>
                  </a:cubicBezTo>
                  <a:cubicBezTo>
                    <a:pt x="9361736" y="3928581"/>
                    <a:pt x="9369108" y="3935930"/>
                    <a:pt x="9376447" y="3943360"/>
                  </a:cubicBezTo>
                  <a:cubicBezTo>
                    <a:pt x="9389065" y="3956047"/>
                    <a:pt x="9401535" y="3968872"/>
                    <a:pt x="9413857" y="3981833"/>
                  </a:cubicBezTo>
                  <a:cubicBezTo>
                    <a:pt x="9465303" y="4034953"/>
                    <a:pt x="9513141" y="4091452"/>
                    <a:pt x="9557052" y="4150951"/>
                  </a:cubicBezTo>
                  <a:cubicBezTo>
                    <a:pt x="9566688" y="4164016"/>
                    <a:pt x="9575980" y="4177321"/>
                    <a:pt x="9585101" y="4190831"/>
                  </a:cubicBezTo>
                  <a:cubicBezTo>
                    <a:pt x="9595800" y="4206833"/>
                    <a:pt x="9606144" y="4223098"/>
                    <a:pt x="9616133" y="4239625"/>
                  </a:cubicBezTo>
                  <a:cubicBezTo>
                    <a:pt x="9648945" y="4293903"/>
                    <a:pt x="9676787" y="4351034"/>
                    <a:pt x="9699321" y="4410321"/>
                  </a:cubicBezTo>
                  <a:cubicBezTo>
                    <a:pt x="9767490" y="4590584"/>
                    <a:pt x="9793653" y="4812920"/>
                    <a:pt x="9747121" y="5106374"/>
                  </a:cubicBezTo>
                  <a:close/>
                </a:path>
              </a:pathLst>
            </a:custGeom>
            <a:solidFill>
              <a:srgbClr val="E9EEE4">
                <a:alpha val="66000"/>
              </a:srgbClr>
            </a:solidFill>
            <a:ln w="3429" cap="flat">
              <a:noFill/>
              <a:prstDash val="solid"/>
              <a:miter/>
            </a:ln>
          </p:spPr>
          <p:txBody>
            <a:bodyPr rtlCol="0" anchor="ctr"/>
            <a:lstStyle/>
            <a:p>
              <a:endParaRPr lang="en-VN"/>
            </a:p>
          </p:txBody>
        </p:sp>
        <p:sp>
          <p:nvSpPr>
            <p:cNvPr id="117" name="Graphic 9">
              <a:extLst>
                <a:ext uri="{FF2B5EF4-FFF2-40B4-BE49-F238E27FC236}">
                  <a16:creationId xmlns:a16="http://schemas.microsoft.com/office/drawing/2014/main" id="{FE6DFAFC-477C-9042-B897-F2451B33E174}"/>
                </a:ext>
              </a:extLst>
            </p:cNvPr>
            <p:cNvSpPr/>
            <p:nvPr/>
          </p:nvSpPr>
          <p:spPr>
            <a:xfrm>
              <a:off x="1239541" y="2716807"/>
              <a:ext cx="4949041" cy="2371485"/>
            </a:xfrm>
            <a:custGeom>
              <a:avLst/>
              <a:gdLst>
                <a:gd name="connsiteX0" fmla="*/ 4949042 w 4949041"/>
                <a:gd name="connsiteY0" fmla="*/ 1946907 h 2371485"/>
                <a:gd name="connsiteX1" fmla="*/ 4235158 w 4949041"/>
                <a:gd name="connsiteY1" fmla="*/ 2371486 h 2371485"/>
                <a:gd name="connsiteX2" fmla="*/ 1295956 w 4949041"/>
                <a:gd name="connsiteY2" fmla="*/ 1930551 h 2371485"/>
                <a:gd name="connsiteX3" fmla="*/ 0 w 4949041"/>
                <a:gd name="connsiteY3" fmla="*/ 1310176 h 2371485"/>
                <a:gd name="connsiteX4" fmla="*/ 5521 w 4949041"/>
                <a:gd name="connsiteY4" fmla="*/ 1183543 h 2371485"/>
                <a:gd name="connsiteX5" fmla="*/ 15568 w 4949041"/>
                <a:gd name="connsiteY5" fmla="*/ 1072752 h 2371485"/>
                <a:gd name="connsiteX6" fmla="*/ 83770 w 4949041"/>
                <a:gd name="connsiteY6" fmla="*/ 712707 h 2371485"/>
                <a:gd name="connsiteX7" fmla="*/ 250900 w 4949041"/>
                <a:gd name="connsiteY7" fmla="*/ 274104 h 2371485"/>
                <a:gd name="connsiteX8" fmla="*/ 1295956 w 4949041"/>
                <a:gd name="connsiteY8" fmla="*/ 20358 h 2371485"/>
                <a:gd name="connsiteX9" fmla="*/ 2180158 w 4949041"/>
                <a:gd name="connsiteY9" fmla="*/ 759650 h 2371485"/>
                <a:gd name="connsiteX10" fmla="*/ 2859718 w 4949041"/>
                <a:gd name="connsiteY10" fmla="*/ 855285 h 2371485"/>
                <a:gd name="connsiteX11" fmla="*/ 3588380 w 4949041"/>
                <a:gd name="connsiteY11" fmla="*/ 1264365 h 2371485"/>
                <a:gd name="connsiteX12" fmla="*/ 4226963 w 4949041"/>
                <a:gd name="connsiteY12" fmla="*/ 1013465 h 2371485"/>
                <a:gd name="connsiteX13" fmla="*/ 4949042 w 4949041"/>
                <a:gd name="connsiteY13" fmla="*/ 1946907 h 2371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9041" h="2371485">
                  <a:moveTo>
                    <a:pt x="4949042" y="1946907"/>
                  </a:moveTo>
                  <a:lnTo>
                    <a:pt x="4235158" y="2371486"/>
                  </a:lnTo>
                  <a:lnTo>
                    <a:pt x="1295956" y="1930551"/>
                  </a:lnTo>
                  <a:lnTo>
                    <a:pt x="0" y="1310176"/>
                  </a:lnTo>
                  <a:cubicBezTo>
                    <a:pt x="777" y="1268205"/>
                    <a:pt x="2617" y="1225994"/>
                    <a:pt x="5521" y="1183543"/>
                  </a:cubicBezTo>
                  <a:cubicBezTo>
                    <a:pt x="8058" y="1146738"/>
                    <a:pt x="11407" y="1109808"/>
                    <a:pt x="15568" y="1072752"/>
                  </a:cubicBezTo>
                  <a:cubicBezTo>
                    <a:pt x="29116" y="951178"/>
                    <a:pt x="51916" y="830814"/>
                    <a:pt x="83770" y="712707"/>
                  </a:cubicBezTo>
                  <a:cubicBezTo>
                    <a:pt x="124696" y="561293"/>
                    <a:pt x="180686" y="414358"/>
                    <a:pt x="250900" y="274104"/>
                  </a:cubicBezTo>
                  <a:cubicBezTo>
                    <a:pt x="250900" y="274104"/>
                    <a:pt x="1124026" y="-88410"/>
                    <a:pt x="1295956" y="20358"/>
                  </a:cubicBezTo>
                  <a:cubicBezTo>
                    <a:pt x="1467886" y="129126"/>
                    <a:pt x="1959125" y="792397"/>
                    <a:pt x="2180158" y="759650"/>
                  </a:cubicBezTo>
                  <a:cubicBezTo>
                    <a:pt x="2401192" y="726903"/>
                    <a:pt x="2564961" y="435129"/>
                    <a:pt x="2859718" y="855285"/>
                  </a:cubicBezTo>
                  <a:cubicBezTo>
                    <a:pt x="3154474" y="1275440"/>
                    <a:pt x="3318209" y="1425185"/>
                    <a:pt x="3588380" y="1264365"/>
                  </a:cubicBezTo>
                  <a:cubicBezTo>
                    <a:pt x="3858551" y="1103544"/>
                    <a:pt x="3997734" y="874282"/>
                    <a:pt x="4226963" y="1013465"/>
                  </a:cubicBezTo>
                  <a:cubicBezTo>
                    <a:pt x="4456192" y="1152648"/>
                    <a:pt x="4949042" y="1946907"/>
                    <a:pt x="4949042" y="1946907"/>
                  </a:cubicBezTo>
                  <a:close/>
                </a:path>
              </a:pathLst>
            </a:custGeom>
            <a:solidFill>
              <a:srgbClr val="5B6B54">
                <a:alpha val="20000"/>
              </a:srgbClr>
            </a:solidFill>
            <a:ln w="3429" cap="flat">
              <a:noFill/>
              <a:prstDash val="solid"/>
              <a:miter/>
            </a:ln>
          </p:spPr>
          <p:txBody>
            <a:bodyPr rtlCol="0" anchor="ctr"/>
            <a:lstStyle/>
            <a:p>
              <a:endParaRPr lang="en-VN"/>
            </a:p>
          </p:txBody>
        </p:sp>
        <p:sp>
          <p:nvSpPr>
            <p:cNvPr id="118" name="Graphic 9">
              <a:extLst>
                <a:ext uri="{FF2B5EF4-FFF2-40B4-BE49-F238E27FC236}">
                  <a16:creationId xmlns:a16="http://schemas.microsoft.com/office/drawing/2014/main" id="{4A7A15CE-0EA0-DE45-97DA-5944D68E46B9}"/>
                </a:ext>
              </a:extLst>
            </p:cNvPr>
            <p:cNvSpPr/>
            <p:nvPr/>
          </p:nvSpPr>
          <p:spPr>
            <a:xfrm>
              <a:off x="6498118" y="2056096"/>
              <a:ext cx="3852035" cy="3032235"/>
            </a:xfrm>
            <a:custGeom>
              <a:avLst/>
              <a:gdLst>
                <a:gd name="connsiteX0" fmla="*/ 3852035 w 3852035"/>
                <a:gd name="connsiteY0" fmla="*/ 2087884 h 3032235"/>
                <a:gd name="connsiteX1" fmla="*/ 659396 w 3852035"/>
                <a:gd name="connsiteY1" fmla="*/ 3028699 h 3032235"/>
                <a:gd name="connsiteX2" fmla="*/ 0 w 3852035"/>
                <a:gd name="connsiteY2" fmla="*/ 2599422 h 3032235"/>
                <a:gd name="connsiteX3" fmla="*/ 728663 w 3852035"/>
                <a:gd name="connsiteY3" fmla="*/ 1682474 h 3032235"/>
                <a:gd name="connsiteX4" fmla="*/ 1119877 w 3852035"/>
                <a:gd name="connsiteY4" fmla="*/ 2004148 h 3032235"/>
                <a:gd name="connsiteX5" fmla="*/ 1703184 w 3852035"/>
                <a:gd name="connsiteY5" fmla="*/ 681171 h 3032235"/>
                <a:gd name="connsiteX6" fmla="*/ 2074373 w 3852035"/>
                <a:gd name="connsiteY6" fmla="*/ 916195 h 3032235"/>
                <a:gd name="connsiteX7" fmla="*/ 2376640 w 3852035"/>
                <a:gd name="connsiteY7" fmla="*/ 365017 h 3032235"/>
                <a:gd name="connsiteX8" fmla="*/ 2664916 w 3852035"/>
                <a:gd name="connsiteY8" fmla="*/ 0 h 3032235"/>
                <a:gd name="connsiteX9" fmla="*/ 2911804 w 3852035"/>
                <a:gd name="connsiteY9" fmla="*/ 319446 h 3032235"/>
                <a:gd name="connsiteX10" fmla="*/ 2911804 w 3852035"/>
                <a:gd name="connsiteY10" fmla="*/ 319446 h 3032235"/>
                <a:gd name="connsiteX11" fmla="*/ 3335834 w 3852035"/>
                <a:gd name="connsiteY11" fmla="*/ 1051195 h 3032235"/>
                <a:gd name="connsiteX12" fmla="*/ 3495797 w 3852035"/>
                <a:gd name="connsiteY12" fmla="*/ 1020848 h 3032235"/>
                <a:gd name="connsiteX13" fmla="*/ 3493774 w 3852035"/>
                <a:gd name="connsiteY13" fmla="*/ 1034564 h 3032235"/>
                <a:gd name="connsiteX14" fmla="*/ 3487190 w 3852035"/>
                <a:gd name="connsiteY14" fmla="*/ 1086479 h 3032235"/>
                <a:gd name="connsiteX15" fmla="*/ 3486676 w 3852035"/>
                <a:gd name="connsiteY15" fmla="*/ 1412234 h 3032235"/>
                <a:gd name="connsiteX16" fmla="*/ 3658777 w 3852035"/>
                <a:gd name="connsiteY16" fmla="*/ 1860370 h 3032235"/>
                <a:gd name="connsiteX17" fmla="*/ 3852035 w 3852035"/>
                <a:gd name="connsiteY17" fmla="*/ 2087884 h 3032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52035" h="3032235">
                  <a:moveTo>
                    <a:pt x="3852035" y="2087884"/>
                  </a:moveTo>
                  <a:cubicBezTo>
                    <a:pt x="3203749" y="2305591"/>
                    <a:pt x="1144806" y="2987482"/>
                    <a:pt x="659396" y="3028699"/>
                  </a:cubicBezTo>
                  <a:cubicBezTo>
                    <a:pt x="81164" y="3077802"/>
                    <a:pt x="0" y="2599422"/>
                    <a:pt x="0" y="2599422"/>
                  </a:cubicBezTo>
                  <a:cubicBezTo>
                    <a:pt x="0" y="2599422"/>
                    <a:pt x="646778" y="1666083"/>
                    <a:pt x="728663" y="1682474"/>
                  </a:cubicBezTo>
                  <a:cubicBezTo>
                    <a:pt x="810547" y="1698864"/>
                    <a:pt x="1033844" y="2065561"/>
                    <a:pt x="1119877" y="2004148"/>
                  </a:cubicBezTo>
                  <a:cubicBezTo>
                    <a:pt x="1205911" y="1942735"/>
                    <a:pt x="1565647" y="694270"/>
                    <a:pt x="1703184" y="681171"/>
                  </a:cubicBezTo>
                  <a:cubicBezTo>
                    <a:pt x="1832115" y="668895"/>
                    <a:pt x="2020882" y="965298"/>
                    <a:pt x="2074373" y="916195"/>
                  </a:cubicBezTo>
                  <a:cubicBezTo>
                    <a:pt x="2104137" y="888763"/>
                    <a:pt x="2238280" y="608511"/>
                    <a:pt x="2376640" y="365017"/>
                  </a:cubicBezTo>
                  <a:cubicBezTo>
                    <a:pt x="2487054" y="170627"/>
                    <a:pt x="2600211" y="-274"/>
                    <a:pt x="2664916" y="0"/>
                  </a:cubicBezTo>
                  <a:cubicBezTo>
                    <a:pt x="2729621" y="275"/>
                    <a:pt x="2818467" y="141035"/>
                    <a:pt x="2911804" y="319446"/>
                  </a:cubicBezTo>
                  <a:lnTo>
                    <a:pt x="2911804" y="319446"/>
                  </a:lnTo>
                  <a:cubicBezTo>
                    <a:pt x="3069538" y="620547"/>
                    <a:pt x="3240816" y="1028975"/>
                    <a:pt x="3335834" y="1051195"/>
                  </a:cubicBezTo>
                  <a:cubicBezTo>
                    <a:pt x="3382709" y="1062167"/>
                    <a:pt x="3437607" y="1045160"/>
                    <a:pt x="3495797" y="1020848"/>
                  </a:cubicBezTo>
                  <a:cubicBezTo>
                    <a:pt x="3495111" y="1025443"/>
                    <a:pt x="3494426" y="1030072"/>
                    <a:pt x="3493774" y="1034564"/>
                  </a:cubicBezTo>
                  <a:cubicBezTo>
                    <a:pt x="3491236" y="1052189"/>
                    <a:pt x="3489008" y="1069437"/>
                    <a:pt x="3487190" y="1086479"/>
                  </a:cubicBezTo>
                  <a:cubicBezTo>
                    <a:pt x="3473474" y="1207763"/>
                    <a:pt x="3474228" y="1315365"/>
                    <a:pt x="3486676" y="1412234"/>
                  </a:cubicBezTo>
                  <a:cubicBezTo>
                    <a:pt x="3509891" y="1593354"/>
                    <a:pt x="3573669" y="1736549"/>
                    <a:pt x="3658777" y="1860370"/>
                  </a:cubicBezTo>
                  <a:cubicBezTo>
                    <a:pt x="3715631" y="1943146"/>
                    <a:pt x="3781947" y="2017110"/>
                    <a:pt x="3852035" y="2087884"/>
                  </a:cubicBezTo>
                  <a:close/>
                </a:path>
              </a:pathLst>
            </a:custGeom>
            <a:solidFill>
              <a:srgbClr val="8EA382">
                <a:alpha val="40000"/>
              </a:srgbClr>
            </a:solidFill>
            <a:ln w="3429" cap="flat">
              <a:noFill/>
              <a:prstDash val="solid"/>
              <a:miter/>
            </a:ln>
          </p:spPr>
          <p:txBody>
            <a:bodyPr rtlCol="0" anchor="ctr"/>
            <a:lstStyle/>
            <a:p>
              <a:endParaRPr lang="en-VN"/>
            </a:p>
          </p:txBody>
        </p:sp>
        <p:sp>
          <p:nvSpPr>
            <p:cNvPr id="119" name="Graphic 9">
              <a:extLst>
                <a:ext uri="{FF2B5EF4-FFF2-40B4-BE49-F238E27FC236}">
                  <a16:creationId xmlns:a16="http://schemas.microsoft.com/office/drawing/2014/main" id="{3A8F43F5-6455-5A40-BB83-0A130D2B529D}"/>
                </a:ext>
              </a:extLst>
            </p:cNvPr>
            <p:cNvSpPr/>
            <p:nvPr/>
          </p:nvSpPr>
          <p:spPr>
            <a:xfrm>
              <a:off x="6997827" y="3763533"/>
              <a:ext cx="2781589" cy="1119362"/>
            </a:xfrm>
            <a:custGeom>
              <a:avLst/>
              <a:gdLst>
                <a:gd name="connsiteX0" fmla="*/ 159654 w 2781589"/>
                <a:gd name="connsiteY0" fmla="*/ 909439 h 1119362"/>
                <a:gd name="connsiteX1" fmla="*/ 429825 w 2781589"/>
                <a:gd name="connsiteY1" fmla="*/ 554606 h 1119362"/>
                <a:gd name="connsiteX2" fmla="*/ 620169 w 2781589"/>
                <a:gd name="connsiteY2" fmla="*/ 583684 h 1119362"/>
                <a:gd name="connsiteX3" fmla="*/ 1280903 w 2781589"/>
                <a:gd name="connsiteY3" fmla="*/ 25545 h 1119362"/>
                <a:gd name="connsiteX4" fmla="*/ 1148201 w 2781589"/>
                <a:gd name="connsiteY4" fmla="*/ 603949 h 1119362"/>
                <a:gd name="connsiteX5" fmla="*/ 1977127 w 2781589"/>
                <a:gd name="connsiteY5" fmla="*/ 192469 h 1119362"/>
                <a:gd name="connsiteX6" fmla="*/ 2584986 w 2781589"/>
                <a:gd name="connsiteY6" fmla="*/ 106504 h 1119362"/>
                <a:gd name="connsiteX7" fmla="*/ 2781570 w 2781589"/>
                <a:gd name="connsiteY7" fmla="*/ 579946 h 1119362"/>
                <a:gd name="connsiteX8" fmla="*/ 1142063 w 2781589"/>
                <a:gd name="connsiteY8" fmla="*/ 1082774 h 1119362"/>
                <a:gd name="connsiteX9" fmla="*/ 368412 w 2781589"/>
                <a:gd name="connsiteY9" fmla="*/ 1119362 h 1119362"/>
                <a:gd name="connsiteX10" fmla="*/ 0 w 2781589"/>
                <a:gd name="connsiteY10" fmla="*/ 1076500 h 1119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1589" h="1119362">
                  <a:moveTo>
                    <a:pt x="159654" y="909439"/>
                  </a:moveTo>
                  <a:cubicBezTo>
                    <a:pt x="159654" y="909439"/>
                    <a:pt x="392826" y="487054"/>
                    <a:pt x="429825" y="554606"/>
                  </a:cubicBezTo>
                  <a:cubicBezTo>
                    <a:pt x="466824" y="622157"/>
                    <a:pt x="571032" y="655727"/>
                    <a:pt x="620169" y="583684"/>
                  </a:cubicBezTo>
                  <a:cubicBezTo>
                    <a:pt x="669306" y="511640"/>
                    <a:pt x="1266227" y="-135103"/>
                    <a:pt x="1280903" y="25545"/>
                  </a:cubicBezTo>
                  <a:cubicBezTo>
                    <a:pt x="1295579" y="186194"/>
                    <a:pt x="1049960" y="585775"/>
                    <a:pt x="1148201" y="603949"/>
                  </a:cubicBezTo>
                  <a:cubicBezTo>
                    <a:pt x="1246442" y="622123"/>
                    <a:pt x="1786784" y="81815"/>
                    <a:pt x="1977127" y="192469"/>
                  </a:cubicBezTo>
                  <a:cubicBezTo>
                    <a:pt x="2167471" y="303123"/>
                    <a:pt x="2382367" y="100366"/>
                    <a:pt x="2584986" y="106504"/>
                  </a:cubicBezTo>
                  <a:cubicBezTo>
                    <a:pt x="2787606" y="112642"/>
                    <a:pt x="2781570" y="579946"/>
                    <a:pt x="2781570" y="579946"/>
                  </a:cubicBezTo>
                  <a:lnTo>
                    <a:pt x="1142063" y="1082774"/>
                  </a:lnTo>
                  <a:lnTo>
                    <a:pt x="368412" y="1119362"/>
                  </a:lnTo>
                  <a:lnTo>
                    <a:pt x="0" y="1076500"/>
                  </a:lnTo>
                  <a:close/>
                </a:path>
              </a:pathLst>
            </a:custGeom>
            <a:solidFill>
              <a:srgbClr val="8EA382">
                <a:alpha val="40000"/>
              </a:srgbClr>
            </a:solidFill>
            <a:ln w="3429" cap="flat">
              <a:noFill/>
              <a:prstDash val="solid"/>
              <a:miter/>
            </a:ln>
          </p:spPr>
          <p:txBody>
            <a:bodyPr rtlCol="0" anchor="ctr"/>
            <a:lstStyle/>
            <a:p>
              <a:endParaRPr lang="en-VN"/>
            </a:p>
          </p:txBody>
        </p:sp>
        <p:sp>
          <p:nvSpPr>
            <p:cNvPr id="120" name="Graphic 9">
              <a:extLst>
                <a:ext uri="{FF2B5EF4-FFF2-40B4-BE49-F238E27FC236}">
                  <a16:creationId xmlns:a16="http://schemas.microsoft.com/office/drawing/2014/main" id="{C9D6457B-A0E4-C844-A22C-B35A47B645B7}"/>
                </a:ext>
              </a:extLst>
            </p:cNvPr>
            <p:cNvSpPr/>
            <p:nvPr/>
          </p:nvSpPr>
          <p:spPr>
            <a:xfrm>
              <a:off x="7545918" y="3916398"/>
              <a:ext cx="2942630" cy="902032"/>
            </a:xfrm>
            <a:custGeom>
              <a:avLst/>
              <a:gdLst>
                <a:gd name="connsiteX0" fmla="*/ 2942631 w 2942630"/>
                <a:gd name="connsiteY0" fmla="*/ 361691 h 902032"/>
                <a:gd name="connsiteX1" fmla="*/ 0 w 2942630"/>
                <a:gd name="connsiteY1" fmla="*/ 901724 h 902032"/>
                <a:gd name="connsiteX2" fmla="*/ 442341 w 2942630"/>
                <a:gd name="connsiteY2" fmla="*/ 698179 h 902032"/>
                <a:gd name="connsiteX3" fmla="*/ 1080924 w 2942630"/>
                <a:gd name="connsiteY3" fmla="*/ 430717 h 902032"/>
                <a:gd name="connsiteX4" fmla="*/ 1658127 w 2942630"/>
                <a:gd name="connsiteY4" fmla="*/ 403285 h 902032"/>
                <a:gd name="connsiteX5" fmla="*/ 2190309 w 2942630"/>
                <a:gd name="connsiteY5" fmla="*/ 51229 h 902032"/>
                <a:gd name="connsiteX6" fmla="*/ 2611115 w 2942630"/>
                <a:gd name="connsiteY6" fmla="*/ 0 h 902032"/>
                <a:gd name="connsiteX7" fmla="*/ 2864073 w 2942630"/>
                <a:gd name="connsiteY7" fmla="*/ 286390 h 902032"/>
                <a:gd name="connsiteX8" fmla="*/ 2942631 w 2942630"/>
                <a:gd name="connsiteY8" fmla="*/ 361691 h 9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2630" h="902032">
                  <a:moveTo>
                    <a:pt x="2942631" y="361691"/>
                  </a:moveTo>
                  <a:cubicBezTo>
                    <a:pt x="2942631" y="361691"/>
                    <a:pt x="278023" y="916983"/>
                    <a:pt x="0" y="901724"/>
                  </a:cubicBezTo>
                  <a:cubicBezTo>
                    <a:pt x="0" y="901724"/>
                    <a:pt x="196619" y="706271"/>
                    <a:pt x="442341" y="698179"/>
                  </a:cubicBezTo>
                  <a:cubicBezTo>
                    <a:pt x="688063" y="690086"/>
                    <a:pt x="794362" y="458149"/>
                    <a:pt x="1080924" y="430717"/>
                  </a:cubicBezTo>
                  <a:cubicBezTo>
                    <a:pt x="1367485" y="403285"/>
                    <a:pt x="1539416" y="464767"/>
                    <a:pt x="1658127" y="403285"/>
                  </a:cubicBezTo>
                  <a:cubicBezTo>
                    <a:pt x="1776839" y="341803"/>
                    <a:pt x="1911873" y="43034"/>
                    <a:pt x="2190309" y="51229"/>
                  </a:cubicBezTo>
                  <a:cubicBezTo>
                    <a:pt x="2429069" y="58293"/>
                    <a:pt x="2520247" y="53252"/>
                    <a:pt x="2611115" y="0"/>
                  </a:cubicBezTo>
                  <a:cubicBezTo>
                    <a:pt x="2683810" y="105853"/>
                    <a:pt x="2772278" y="197476"/>
                    <a:pt x="2864073" y="286390"/>
                  </a:cubicBezTo>
                  <a:cubicBezTo>
                    <a:pt x="2890064" y="311673"/>
                    <a:pt x="2916250" y="336774"/>
                    <a:pt x="2942631" y="361691"/>
                  </a:cubicBezTo>
                  <a:close/>
                </a:path>
              </a:pathLst>
            </a:custGeom>
            <a:solidFill>
              <a:srgbClr val="5B6B54"/>
            </a:solidFill>
            <a:ln w="3429" cap="flat">
              <a:noFill/>
              <a:prstDash val="solid"/>
              <a:miter/>
            </a:ln>
          </p:spPr>
          <p:txBody>
            <a:bodyPr rtlCol="0" anchor="ctr"/>
            <a:lstStyle/>
            <a:p>
              <a:endParaRPr lang="en-VN"/>
            </a:p>
          </p:txBody>
        </p:sp>
        <p:sp>
          <p:nvSpPr>
            <p:cNvPr id="121" name="Graphic 9">
              <a:extLst>
                <a:ext uri="{FF2B5EF4-FFF2-40B4-BE49-F238E27FC236}">
                  <a16:creationId xmlns:a16="http://schemas.microsoft.com/office/drawing/2014/main" id="{94AD16A4-82E1-624F-B338-F4CC196A87DA}"/>
                </a:ext>
              </a:extLst>
            </p:cNvPr>
            <p:cNvSpPr/>
            <p:nvPr/>
          </p:nvSpPr>
          <p:spPr>
            <a:xfrm>
              <a:off x="1245096" y="3392054"/>
              <a:ext cx="3925245" cy="1178459"/>
            </a:xfrm>
            <a:custGeom>
              <a:avLst/>
              <a:gdLst>
                <a:gd name="connsiteX0" fmla="*/ 3925245 w 3925245"/>
                <a:gd name="connsiteY0" fmla="*/ 1178460 h 1178459"/>
                <a:gd name="connsiteX1" fmla="*/ 0 w 3925245"/>
                <a:gd name="connsiteY1" fmla="*/ 508570 h 1178459"/>
                <a:gd name="connsiteX2" fmla="*/ 0 w 3925245"/>
                <a:gd name="connsiteY2" fmla="*/ 508296 h 1178459"/>
                <a:gd name="connsiteX3" fmla="*/ 10047 w 3925245"/>
                <a:gd name="connsiteY3" fmla="*/ 397505 h 1178459"/>
                <a:gd name="connsiteX4" fmla="*/ 78250 w 3925245"/>
                <a:gd name="connsiteY4" fmla="*/ 37460 h 1178459"/>
                <a:gd name="connsiteX5" fmla="*/ 699482 w 3925245"/>
                <a:gd name="connsiteY5" fmla="*/ 37460 h 1178459"/>
                <a:gd name="connsiteX6" fmla="*/ 1043342 w 3925245"/>
                <a:gd name="connsiteY6" fmla="*/ 275261 h 1178459"/>
                <a:gd name="connsiteX7" fmla="*/ 1467818 w 3925245"/>
                <a:gd name="connsiteY7" fmla="*/ 373845 h 1178459"/>
                <a:gd name="connsiteX8" fmla="*/ 1950861 w 3925245"/>
                <a:gd name="connsiteY8" fmla="*/ 526675 h 1178459"/>
                <a:gd name="connsiteX9" fmla="*/ 2676815 w 3925245"/>
                <a:gd name="connsiteY9" fmla="*/ 594912 h 1178459"/>
                <a:gd name="connsiteX10" fmla="*/ 3394539 w 3925245"/>
                <a:gd name="connsiteY10" fmla="*/ 981052 h 1178459"/>
                <a:gd name="connsiteX11" fmla="*/ 3844835 w 3925245"/>
                <a:gd name="connsiteY11" fmla="*/ 1107925 h 1178459"/>
                <a:gd name="connsiteX12" fmla="*/ 3925245 w 3925245"/>
                <a:gd name="connsiteY12" fmla="*/ 1178460 h 1178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5245" h="1178459">
                  <a:moveTo>
                    <a:pt x="3925245" y="1178460"/>
                  </a:moveTo>
                  <a:lnTo>
                    <a:pt x="0" y="508570"/>
                  </a:lnTo>
                  <a:cubicBezTo>
                    <a:pt x="6" y="508479"/>
                    <a:pt x="6" y="508387"/>
                    <a:pt x="0" y="508296"/>
                  </a:cubicBezTo>
                  <a:cubicBezTo>
                    <a:pt x="2537" y="471491"/>
                    <a:pt x="5886" y="434561"/>
                    <a:pt x="10047" y="397505"/>
                  </a:cubicBezTo>
                  <a:cubicBezTo>
                    <a:pt x="23595" y="275931"/>
                    <a:pt x="46396" y="155567"/>
                    <a:pt x="78250" y="37460"/>
                  </a:cubicBezTo>
                  <a:cubicBezTo>
                    <a:pt x="78250" y="37460"/>
                    <a:pt x="496828" y="-46825"/>
                    <a:pt x="699482" y="37460"/>
                  </a:cubicBezTo>
                  <a:cubicBezTo>
                    <a:pt x="902136" y="121745"/>
                    <a:pt x="883688" y="256916"/>
                    <a:pt x="1043342" y="275261"/>
                  </a:cubicBezTo>
                  <a:cubicBezTo>
                    <a:pt x="1202996" y="293606"/>
                    <a:pt x="1347734" y="278313"/>
                    <a:pt x="1467818" y="373845"/>
                  </a:cubicBezTo>
                  <a:cubicBezTo>
                    <a:pt x="1587901" y="469377"/>
                    <a:pt x="1768027" y="537580"/>
                    <a:pt x="1950861" y="526675"/>
                  </a:cubicBezTo>
                  <a:cubicBezTo>
                    <a:pt x="2133695" y="515771"/>
                    <a:pt x="2523950" y="472086"/>
                    <a:pt x="2676815" y="594912"/>
                  </a:cubicBezTo>
                  <a:cubicBezTo>
                    <a:pt x="2829679" y="717739"/>
                    <a:pt x="3132563" y="985133"/>
                    <a:pt x="3394539" y="981052"/>
                  </a:cubicBezTo>
                  <a:cubicBezTo>
                    <a:pt x="3656514" y="976972"/>
                    <a:pt x="3801801" y="1046683"/>
                    <a:pt x="3844835" y="1107925"/>
                  </a:cubicBezTo>
                  <a:cubicBezTo>
                    <a:pt x="3886463" y="1167281"/>
                    <a:pt x="3923051" y="1177877"/>
                    <a:pt x="3925245" y="1178460"/>
                  </a:cubicBezTo>
                  <a:close/>
                </a:path>
              </a:pathLst>
            </a:custGeom>
            <a:solidFill>
              <a:srgbClr val="8EA382"/>
            </a:solidFill>
            <a:ln w="3429" cap="flat">
              <a:noFill/>
              <a:prstDash val="solid"/>
              <a:miter/>
            </a:ln>
          </p:spPr>
          <p:txBody>
            <a:bodyPr rtlCol="0" anchor="ctr"/>
            <a:lstStyle/>
            <a:p>
              <a:endParaRPr lang="en-VN"/>
            </a:p>
          </p:txBody>
        </p:sp>
        <p:sp>
          <p:nvSpPr>
            <p:cNvPr id="122" name="Graphic 9">
              <a:extLst>
                <a:ext uri="{FF2B5EF4-FFF2-40B4-BE49-F238E27FC236}">
                  <a16:creationId xmlns:a16="http://schemas.microsoft.com/office/drawing/2014/main" id="{ECF907D5-C3EF-6C4E-B05F-8259724AECB9}"/>
                </a:ext>
              </a:extLst>
            </p:cNvPr>
            <p:cNvSpPr/>
            <p:nvPr/>
          </p:nvSpPr>
          <p:spPr>
            <a:xfrm>
              <a:off x="1238964" y="3789065"/>
              <a:ext cx="9770782" cy="2362835"/>
            </a:xfrm>
            <a:custGeom>
              <a:avLst/>
              <a:gdLst>
                <a:gd name="connsiteX0" fmla="*/ 9769558 w 9770782"/>
                <a:gd name="connsiteY0" fmla="*/ 1556746 h 2362835"/>
                <a:gd name="connsiteX1" fmla="*/ 9747338 w 9770782"/>
                <a:gd name="connsiteY1" fmla="*/ 1775242 h 2362835"/>
                <a:gd name="connsiteX2" fmla="*/ 9059309 w 9770782"/>
                <a:gd name="connsiteY2" fmla="*/ 2362835 h 2362835"/>
                <a:gd name="connsiteX3" fmla="*/ 7085714 w 9770782"/>
                <a:gd name="connsiteY3" fmla="*/ 2361944 h 2362835"/>
                <a:gd name="connsiteX4" fmla="*/ 5356367 w 9770782"/>
                <a:gd name="connsiteY4" fmla="*/ 2361121 h 2362835"/>
                <a:gd name="connsiteX5" fmla="*/ 5304452 w 9770782"/>
                <a:gd name="connsiteY5" fmla="*/ 2361121 h 2362835"/>
                <a:gd name="connsiteX6" fmla="*/ 4934120 w 9770782"/>
                <a:gd name="connsiteY6" fmla="*/ 2361121 h 2362835"/>
                <a:gd name="connsiteX7" fmla="*/ 4886354 w 9770782"/>
                <a:gd name="connsiteY7" fmla="*/ 2361121 h 2362835"/>
                <a:gd name="connsiteX8" fmla="*/ 4533167 w 9770782"/>
                <a:gd name="connsiteY8" fmla="*/ 2361121 h 2362835"/>
                <a:gd name="connsiteX9" fmla="*/ 4472748 w 9770782"/>
                <a:gd name="connsiteY9" fmla="*/ 2361121 h 2362835"/>
                <a:gd name="connsiteX10" fmla="*/ 3980446 w 9770782"/>
                <a:gd name="connsiteY10" fmla="*/ 2360915 h 2362835"/>
                <a:gd name="connsiteX11" fmla="*/ 3893658 w 9770782"/>
                <a:gd name="connsiteY11" fmla="*/ 2360915 h 2362835"/>
                <a:gd name="connsiteX12" fmla="*/ 3492156 w 9770782"/>
                <a:gd name="connsiteY12" fmla="*/ 2360709 h 2362835"/>
                <a:gd name="connsiteX13" fmla="*/ 3382977 w 9770782"/>
                <a:gd name="connsiteY13" fmla="*/ 2360709 h 2362835"/>
                <a:gd name="connsiteX14" fmla="*/ 2691005 w 9770782"/>
                <a:gd name="connsiteY14" fmla="*/ 2360366 h 2362835"/>
                <a:gd name="connsiteX15" fmla="*/ 2570133 w 9770782"/>
                <a:gd name="connsiteY15" fmla="*/ 2360366 h 2362835"/>
                <a:gd name="connsiteX16" fmla="*/ 2005136 w 9770782"/>
                <a:gd name="connsiteY16" fmla="*/ 2360127 h 2362835"/>
                <a:gd name="connsiteX17" fmla="*/ 1921606 w 9770782"/>
                <a:gd name="connsiteY17" fmla="*/ 2360127 h 2362835"/>
                <a:gd name="connsiteX18" fmla="*/ 1097377 w 9770782"/>
                <a:gd name="connsiteY18" fmla="*/ 2359132 h 2362835"/>
                <a:gd name="connsiteX19" fmla="*/ 463492 w 9770782"/>
                <a:gd name="connsiteY19" fmla="*/ 1979404 h 2362835"/>
                <a:gd name="connsiteX20" fmla="*/ 66723 w 9770782"/>
                <a:gd name="connsiteY20" fmla="*/ 911511 h 2362835"/>
                <a:gd name="connsiteX21" fmla="*/ 21837 w 9770782"/>
                <a:gd name="connsiteY21" fmla="*/ 642300 h 2362835"/>
                <a:gd name="connsiteX22" fmla="*/ 2326 w 9770782"/>
                <a:gd name="connsiteY22" fmla="*/ 177465 h 2362835"/>
                <a:gd name="connsiteX23" fmla="*/ 16042 w 9770782"/>
                <a:gd name="connsiteY23" fmla="*/ 494 h 2362835"/>
                <a:gd name="connsiteX24" fmla="*/ 2638198 w 9770782"/>
                <a:gd name="connsiteY24" fmla="*/ 411426 h 2362835"/>
                <a:gd name="connsiteX25" fmla="*/ 6666656 w 9770782"/>
                <a:gd name="connsiteY25" fmla="*/ 964112 h 2362835"/>
                <a:gd name="connsiteX26" fmla="*/ 9249516 w 9770782"/>
                <a:gd name="connsiteY26" fmla="*/ 489024 h 2362835"/>
                <a:gd name="connsiteX27" fmla="*/ 9354306 w 9770782"/>
                <a:gd name="connsiteY27" fmla="*/ 590042 h 2362835"/>
                <a:gd name="connsiteX28" fmla="*/ 9376423 w 9770782"/>
                <a:gd name="connsiteY28" fmla="*/ 612091 h 2362835"/>
                <a:gd name="connsiteX29" fmla="*/ 9413833 w 9770782"/>
                <a:gd name="connsiteY29" fmla="*/ 650564 h 2362835"/>
                <a:gd name="connsiteX30" fmla="*/ 9557028 w 9770782"/>
                <a:gd name="connsiteY30" fmla="*/ 819682 h 2362835"/>
                <a:gd name="connsiteX31" fmla="*/ 9585078 w 9770782"/>
                <a:gd name="connsiteY31" fmla="*/ 859562 h 2362835"/>
                <a:gd name="connsiteX32" fmla="*/ 9616110 w 9770782"/>
                <a:gd name="connsiteY32" fmla="*/ 908356 h 2362835"/>
                <a:gd name="connsiteX33" fmla="*/ 9699298 w 9770782"/>
                <a:gd name="connsiteY33" fmla="*/ 1079052 h 2362835"/>
                <a:gd name="connsiteX34" fmla="*/ 9769558 w 9770782"/>
                <a:gd name="connsiteY34" fmla="*/ 1556746 h 2362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70782" h="2362835">
                  <a:moveTo>
                    <a:pt x="9769558" y="1556746"/>
                  </a:moveTo>
                  <a:cubicBezTo>
                    <a:pt x="9766439" y="1629950"/>
                    <a:pt x="9759020" y="1702908"/>
                    <a:pt x="9747338" y="1775242"/>
                  </a:cubicBezTo>
                  <a:cubicBezTo>
                    <a:pt x="9693773" y="2113694"/>
                    <a:pt x="9401973" y="2362898"/>
                    <a:pt x="9059309" y="2362835"/>
                  </a:cubicBezTo>
                  <a:lnTo>
                    <a:pt x="7085714" y="2361944"/>
                  </a:lnTo>
                  <a:lnTo>
                    <a:pt x="5356367" y="2361121"/>
                  </a:lnTo>
                  <a:lnTo>
                    <a:pt x="5304452" y="2361121"/>
                  </a:lnTo>
                  <a:lnTo>
                    <a:pt x="4934120" y="2361121"/>
                  </a:lnTo>
                  <a:lnTo>
                    <a:pt x="4886354" y="2361121"/>
                  </a:lnTo>
                  <a:lnTo>
                    <a:pt x="4533167" y="2361121"/>
                  </a:lnTo>
                  <a:lnTo>
                    <a:pt x="4472748" y="2361121"/>
                  </a:lnTo>
                  <a:lnTo>
                    <a:pt x="3980446" y="2360915"/>
                  </a:lnTo>
                  <a:lnTo>
                    <a:pt x="3893658" y="2360915"/>
                  </a:lnTo>
                  <a:lnTo>
                    <a:pt x="3492156" y="2360709"/>
                  </a:lnTo>
                  <a:lnTo>
                    <a:pt x="3382977" y="2360709"/>
                  </a:lnTo>
                  <a:lnTo>
                    <a:pt x="2691005" y="2360366"/>
                  </a:lnTo>
                  <a:lnTo>
                    <a:pt x="2570133" y="2360366"/>
                  </a:lnTo>
                  <a:lnTo>
                    <a:pt x="2005136" y="2360127"/>
                  </a:lnTo>
                  <a:lnTo>
                    <a:pt x="1921606" y="2360127"/>
                  </a:lnTo>
                  <a:lnTo>
                    <a:pt x="1097377" y="2359132"/>
                  </a:lnTo>
                  <a:cubicBezTo>
                    <a:pt x="832237" y="2359090"/>
                    <a:pt x="588629" y="2213157"/>
                    <a:pt x="463492" y="1979404"/>
                  </a:cubicBezTo>
                  <a:cubicBezTo>
                    <a:pt x="324583" y="1719486"/>
                    <a:pt x="157591" y="1344148"/>
                    <a:pt x="66723" y="911511"/>
                  </a:cubicBezTo>
                  <a:cubicBezTo>
                    <a:pt x="48343" y="823934"/>
                    <a:pt x="33084" y="734060"/>
                    <a:pt x="21837" y="642300"/>
                  </a:cubicBezTo>
                  <a:cubicBezTo>
                    <a:pt x="2545" y="488157"/>
                    <a:pt x="-3981" y="332683"/>
                    <a:pt x="2326" y="177465"/>
                  </a:cubicBezTo>
                  <a:cubicBezTo>
                    <a:pt x="4863" y="118875"/>
                    <a:pt x="9435" y="59884"/>
                    <a:pt x="16042" y="494"/>
                  </a:cubicBezTo>
                  <a:cubicBezTo>
                    <a:pt x="402490" y="-4752"/>
                    <a:pt x="1423304" y="25286"/>
                    <a:pt x="2638198" y="411426"/>
                  </a:cubicBezTo>
                  <a:cubicBezTo>
                    <a:pt x="4190678" y="904893"/>
                    <a:pt x="5622697" y="1222041"/>
                    <a:pt x="6666656" y="964112"/>
                  </a:cubicBezTo>
                  <a:cubicBezTo>
                    <a:pt x="7534982" y="749594"/>
                    <a:pt x="8613402" y="484052"/>
                    <a:pt x="9249516" y="489024"/>
                  </a:cubicBezTo>
                  <a:cubicBezTo>
                    <a:pt x="9284629" y="522388"/>
                    <a:pt x="9319810" y="555855"/>
                    <a:pt x="9354306" y="590042"/>
                  </a:cubicBezTo>
                  <a:cubicBezTo>
                    <a:pt x="9361713" y="597312"/>
                    <a:pt x="9369085" y="604661"/>
                    <a:pt x="9376423" y="612091"/>
                  </a:cubicBezTo>
                  <a:cubicBezTo>
                    <a:pt x="9389042" y="624778"/>
                    <a:pt x="9401512" y="637602"/>
                    <a:pt x="9413833" y="650564"/>
                  </a:cubicBezTo>
                  <a:cubicBezTo>
                    <a:pt x="9465279" y="703684"/>
                    <a:pt x="9513118" y="760182"/>
                    <a:pt x="9557028" y="819682"/>
                  </a:cubicBezTo>
                  <a:cubicBezTo>
                    <a:pt x="9566664" y="832747"/>
                    <a:pt x="9575956" y="846051"/>
                    <a:pt x="9585078" y="859562"/>
                  </a:cubicBezTo>
                  <a:cubicBezTo>
                    <a:pt x="9595776" y="875564"/>
                    <a:pt x="9606120" y="891828"/>
                    <a:pt x="9616110" y="908356"/>
                  </a:cubicBezTo>
                  <a:cubicBezTo>
                    <a:pt x="9648922" y="962634"/>
                    <a:pt x="9676764" y="1019765"/>
                    <a:pt x="9699298" y="1079052"/>
                  </a:cubicBezTo>
                  <a:cubicBezTo>
                    <a:pt x="9749602" y="1211720"/>
                    <a:pt x="9777068" y="1367088"/>
                    <a:pt x="9769558" y="1556746"/>
                  </a:cubicBezTo>
                  <a:close/>
                </a:path>
              </a:pathLst>
            </a:custGeom>
            <a:solidFill>
              <a:srgbClr val="BFE2A8"/>
            </a:solidFill>
            <a:ln w="3429" cap="flat">
              <a:noFill/>
              <a:prstDash val="solid"/>
              <a:miter/>
            </a:ln>
          </p:spPr>
          <p:txBody>
            <a:bodyPr rtlCol="0" anchor="ctr"/>
            <a:lstStyle/>
            <a:p>
              <a:endParaRPr lang="en-VN"/>
            </a:p>
          </p:txBody>
        </p:sp>
        <p:sp>
          <p:nvSpPr>
            <p:cNvPr id="123" name="Graphic 9">
              <a:extLst>
                <a:ext uri="{FF2B5EF4-FFF2-40B4-BE49-F238E27FC236}">
                  <a16:creationId xmlns:a16="http://schemas.microsoft.com/office/drawing/2014/main" id="{C15C13A1-198F-F041-89D5-1DE79DC2FF36}"/>
                </a:ext>
              </a:extLst>
            </p:cNvPr>
            <p:cNvSpPr/>
            <p:nvPr/>
          </p:nvSpPr>
          <p:spPr>
            <a:xfrm>
              <a:off x="5879973" y="1831465"/>
              <a:ext cx="2398791" cy="400196"/>
            </a:xfrm>
            <a:custGeom>
              <a:avLst/>
              <a:gdLst>
                <a:gd name="connsiteX0" fmla="*/ 0 w 2398791"/>
                <a:gd name="connsiteY0" fmla="*/ 375507 h 400196"/>
                <a:gd name="connsiteX1" fmla="*/ 406782 w 2398791"/>
                <a:gd name="connsiteY1" fmla="*/ 179197 h 400196"/>
                <a:gd name="connsiteX2" fmla="*/ 1267187 w 2398791"/>
                <a:gd name="connsiteY2" fmla="*/ 130094 h 400196"/>
                <a:gd name="connsiteX3" fmla="*/ 2088775 w 2398791"/>
                <a:gd name="connsiteY3" fmla="*/ 198674 h 400196"/>
                <a:gd name="connsiteX4" fmla="*/ 2398792 w 2398791"/>
                <a:gd name="connsiteY4" fmla="*/ 400196 h 400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791" h="400196">
                  <a:moveTo>
                    <a:pt x="0" y="375507"/>
                  </a:moveTo>
                  <a:cubicBezTo>
                    <a:pt x="0" y="375507"/>
                    <a:pt x="120015" y="154645"/>
                    <a:pt x="406782" y="179197"/>
                  </a:cubicBezTo>
                  <a:cubicBezTo>
                    <a:pt x="406782" y="179197"/>
                    <a:pt x="823166" y="-188940"/>
                    <a:pt x="1267187" y="130094"/>
                  </a:cubicBezTo>
                  <a:cubicBezTo>
                    <a:pt x="1267187" y="130094"/>
                    <a:pt x="1739189" y="51227"/>
                    <a:pt x="2088775" y="198674"/>
                  </a:cubicBezTo>
                  <a:cubicBezTo>
                    <a:pt x="2321947" y="297017"/>
                    <a:pt x="2398792" y="400196"/>
                    <a:pt x="2398792" y="400196"/>
                  </a:cubicBezTo>
                  <a:close/>
                </a:path>
              </a:pathLst>
            </a:custGeom>
            <a:solidFill>
              <a:srgbClr val="F8FCFF">
                <a:alpha val="80000"/>
              </a:srgbClr>
            </a:solidFill>
            <a:ln w="3429" cap="flat">
              <a:noFill/>
              <a:prstDash val="solid"/>
              <a:miter/>
            </a:ln>
          </p:spPr>
          <p:txBody>
            <a:bodyPr rtlCol="0" anchor="ctr"/>
            <a:lstStyle/>
            <a:p>
              <a:endParaRPr lang="en-VN"/>
            </a:p>
          </p:txBody>
        </p:sp>
        <p:sp>
          <p:nvSpPr>
            <p:cNvPr id="124" name="Graphic 9">
              <a:extLst>
                <a:ext uri="{FF2B5EF4-FFF2-40B4-BE49-F238E27FC236}">
                  <a16:creationId xmlns:a16="http://schemas.microsoft.com/office/drawing/2014/main" id="{DA6C62BD-009A-0D41-B51E-AC739546D503}"/>
                </a:ext>
              </a:extLst>
            </p:cNvPr>
            <p:cNvSpPr/>
            <p:nvPr/>
          </p:nvSpPr>
          <p:spPr>
            <a:xfrm>
              <a:off x="4280858" y="2455851"/>
              <a:ext cx="2031888" cy="281279"/>
            </a:xfrm>
            <a:custGeom>
              <a:avLst/>
              <a:gdLst>
                <a:gd name="connsiteX0" fmla="*/ 0 w 2031888"/>
                <a:gd name="connsiteY0" fmla="*/ 264169 h 281279"/>
                <a:gd name="connsiteX1" fmla="*/ 344546 w 2031888"/>
                <a:gd name="connsiteY1" fmla="*/ 126049 h 281279"/>
                <a:gd name="connsiteX2" fmla="*/ 1073346 w 2031888"/>
                <a:gd name="connsiteY2" fmla="*/ 91519 h 281279"/>
                <a:gd name="connsiteX3" fmla="*/ 1769261 w 2031888"/>
                <a:gd name="connsiteY3" fmla="*/ 139525 h 281279"/>
                <a:gd name="connsiteX4" fmla="*/ 2031888 w 2031888"/>
                <a:gd name="connsiteY4" fmla="*/ 281279 h 281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1888" h="281279">
                  <a:moveTo>
                    <a:pt x="0" y="264169"/>
                  </a:moveTo>
                  <a:cubicBezTo>
                    <a:pt x="0" y="264169"/>
                    <a:pt x="101601" y="108801"/>
                    <a:pt x="344546" y="126049"/>
                  </a:cubicBezTo>
                  <a:cubicBezTo>
                    <a:pt x="344546" y="126049"/>
                    <a:pt x="697253" y="-132910"/>
                    <a:pt x="1073346" y="91519"/>
                  </a:cubicBezTo>
                  <a:cubicBezTo>
                    <a:pt x="1073346" y="91519"/>
                    <a:pt x="1473167" y="35934"/>
                    <a:pt x="1769261" y="139525"/>
                  </a:cubicBezTo>
                  <a:cubicBezTo>
                    <a:pt x="1966668" y="208722"/>
                    <a:pt x="2031888" y="281279"/>
                    <a:pt x="2031888" y="281279"/>
                  </a:cubicBezTo>
                  <a:close/>
                </a:path>
              </a:pathLst>
            </a:custGeom>
            <a:solidFill>
              <a:srgbClr val="F8FCFF">
                <a:alpha val="80000"/>
              </a:srgbClr>
            </a:solidFill>
            <a:ln w="3429" cap="flat">
              <a:noFill/>
              <a:prstDash val="solid"/>
              <a:miter/>
            </a:ln>
          </p:spPr>
          <p:txBody>
            <a:bodyPr rtlCol="0" anchor="ctr"/>
            <a:lstStyle/>
            <a:p>
              <a:endParaRPr lang="en-VN"/>
            </a:p>
          </p:txBody>
        </p:sp>
        <p:sp>
          <p:nvSpPr>
            <p:cNvPr id="125" name="Graphic 9">
              <a:extLst>
                <a:ext uri="{FF2B5EF4-FFF2-40B4-BE49-F238E27FC236}">
                  <a16:creationId xmlns:a16="http://schemas.microsoft.com/office/drawing/2014/main" id="{A5B6959C-804C-734E-8B87-42711BB11296}"/>
                </a:ext>
              </a:extLst>
            </p:cNvPr>
            <p:cNvSpPr/>
            <p:nvPr/>
          </p:nvSpPr>
          <p:spPr>
            <a:xfrm>
              <a:off x="3020427" y="1750087"/>
              <a:ext cx="1447243" cy="281252"/>
            </a:xfrm>
            <a:custGeom>
              <a:avLst/>
              <a:gdLst>
                <a:gd name="connsiteX0" fmla="*/ 0 w 1447243"/>
                <a:gd name="connsiteY0" fmla="*/ 264142 h 281252"/>
                <a:gd name="connsiteX1" fmla="*/ 245414 w 1447243"/>
                <a:gd name="connsiteY1" fmla="*/ 126022 h 281252"/>
                <a:gd name="connsiteX2" fmla="*/ 764530 w 1447243"/>
                <a:gd name="connsiteY2" fmla="*/ 91526 h 281252"/>
                <a:gd name="connsiteX3" fmla="*/ 1260192 w 1447243"/>
                <a:gd name="connsiteY3" fmla="*/ 139532 h 281252"/>
                <a:gd name="connsiteX4" fmla="*/ 1447244 w 1447243"/>
                <a:gd name="connsiteY4" fmla="*/ 281253 h 281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7243" h="281252">
                  <a:moveTo>
                    <a:pt x="0" y="264142"/>
                  </a:moveTo>
                  <a:cubicBezTo>
                    <a:pt x="0" y="264142"/>
                    <a:pt x="72386" y="108774"/>
                    <a:pt x="245414" y="126022"/>
                  </a:cubicBezTo>
                  <a:cubicBezTo>
                    <a:pt x="245414" y="126022"/>
                    <a:pt x="496622" y="-132902"/>
                    <a:pt x="764530" y="91526"/>
                  </a:cubicBezTo>
                  <a:cubicBezTo>
                    <a:pt x="764530" y="91526"/>
                    <a:pt x="1049308" y="35908"/>
                    <a:pt x="1260192" y="139532"/>
                  </a:cubicBezTo>
                  <a:cubicBezTo>
                    <a:pt x="1400781" y="208695"/>
                    <a:pt x="1447244" y="281253"/>
                    <a:pt x="1447244" y="281253"/>
                  </a:cubicBezTo>
                  <a:close/>
                </a:path>
              </a:pathLst>
            </a:custGeom>
            <a:solidFill>
              <a:srgbClr val="F8FCFF">
                <a:alpha val="80000"/>
              </a:srgbClr>
            </a:solidFill>
            <a:ln w="3429" cap="flat">
              <a:noFill/>
              <a:prstDash val="solid"/>
              <a:miter/>
            </a:ln>
          </p:spPr>
          <p:txBody>
            <a:bodyPr rtlCol="0" anchor="ctr"/>
            <a:lstStyle/>
            <a:p>
              <a:endParaRPr lang="en-VN"/>
            </a:p>
          </p:txBody>
        </p:sp>
        <p:sp>
          <p:nvSpPr>
            <p:cNvPr id="126" name="Graphic 9">
              <a:extLst>
                <a:ext uri="{FF2B5EF4-FFF2-40B4-BE49-F238E27FC236}">
                  <a16:creationId xmlns:a16="http://schemas.microsoft.com/office/drawing/2014/main" id="{5525F6BB-6453-E24F-9282-DB8053A7A6C6}"/>
                </a:ext>
              </a:extLst>
            </p:cNvPr>
            <p:cNvSpPr/>
            <p:nvPr/>
          </p:nvSpPr>
          <p:spPr>
            <a:xfrm>
              <a:off x="1869480" y="4198897"/>
              <a:ext cx="3578850" cy="1248319"/>
            </a:xfrm>
            <a:custGeom>
              <a:avLst/>
              <a:gdLst>
                <a:gd name="connsiteX0" fmla="*/ 3578850 w 3578850"/>
                <a:gd name="connsiteY0" fmla="*/ 545227 h 1248319"/>
                <a:gd name="connsiteX1" fmla="*/ 1438331 w 3578850"/>
                <a:gd name="connsiteY1" fmla="*/ 148320 h 1248319"/>
                <a:gd name="connsiteX2" fmla="*/ 926039 w 3578850"/>
                <a:gd name="connsiteY2" fmla="*/ 108818 h 1248319"/>
                <a:gd name="connsiteX3" fmla="*/ 1579572 w 3578850"/>
                <a:gd name="connsiteY3" fmla="*/ 539432 h 1248319"/>
                <a:gd name="connsiteX4" fmla="*/ 338514 w 3578850"/>
                <a:gd name="connsiteY4" fmla="*/ 725318 h 1248319"/>
                <a:gd name="connsiteX5" fmla="*/ 338514 w 3578850"/>
                <a:gd name="connsiteY5" fmla="*/ 1243680 h 1248319"/>
                <a:gd name="connsiteX6" fmla="*/ 2777767 w 3578850"/>
                <a:gd name="connsiteY6" fmla="*/ 950397 h 124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8850" h="1248319">
                  <a:moveTo>
                    <a:pt x="3578850" y="545227"/>
                  </a:moveTo>
                  <a:cubicBezTo>
                    <a:pt x="3578850" y="545227"/>
                    <a:pt x="2055106" y="372131"/>
                    <a:pt x="1438331" y="148320"/>
                  </a:cubicBezTo>
                  <a:cubicBezTo>
                    <a:pt x="821557" y="-75491"/>
                    <a:pt x="776740" y="-9723"/>
                    <a:pt x="926039" y="108818"/>
                  </a:cubicBezTo>
                  <a:cubicBezTo>
                    <a:pt x="1075337" y="227358"/>
                    <a:pt x="1936394" y="507577"/>
                    <a:pt x="1579572" y="539432"/>
                  </a:cubicBezTo>
                  <a:cubicBezTo>
                    <a:pt x="1222750" y="571287"/>
                    <a:pt x="580533" y="477710"/>
                    <a:pt x="338514" y="725318"/>
                  </a:cubicBezTo>
                  <a:cubicBezTo>
                    <a:pt x="96495" y="972926"/>
                    <a:pt x="-283713" y="1195605"/>
                    <a:pt x="338514" y="1243680"/>
                  </a:cubicBezTo>
                  <a:cubicBezTo>
                    <a:pt x="960740" y="1291754"/>
                    <a:pt x="2777767" y="950397"/>
                    <a:pt x="2777767" y="950397"/>
                  </a:cubicBezTo>
                  <a:close/>
                </a:path>
              </a:pathLst>
            </a:custGeom>
            <a:solidFill>
              <a:srgbClr val="DAED8E">
                <a:alpha val="75000"/>
              </a:srgbClr>
            </a:solidFill>
            <a:ln w="3429" cap="flat">
              <a:noFill/>
              <a:prstDash val="solid"/>
              <a:miter/>
            </a:ln>
          </p:spPr>
          <p:txBody>
            <a:bodyPr rtlCol="0" anchor="ctr"/>
            <a:lstStyle/>
            <a:p>
              <a:endParaRPr lang="en-VN"/>
            </a:p>
          </p:txBody>
        </p:sp>
        <p:sp>
          <p:nvSpPr>
            <p:cNvPr id="127" name="Graphic 9">
              <a:extLst>
                <a:ext uri="{FF2B5EF4-FFF2-40B4-BE49-F238E27FC236}">
                  <a16:creationId xmlns:a16="http://schemas.microsoft.com/office/drawing/2014/main" id="{86C1F212-3174-CA4C-8143-B32A505CC553}"/>
                </a:ext>
              </a:extLst>
            </p:cNvPr>
            <p:cNvSpPr/>
            <p:nvPr/>
          </p:nvSpPr>
          <p:spPr>
            <a:xfrm>
              <a:off x="6672517" y="4475428"/>
              <a:ext cx="970132" cy="1064704"/>
            </a:xfrm>
            <a:custGeom>
              <a:avLst/>
              <a:gdLst>
                <a:gd name="connsiteX0" fmla="*/ 455988 w 970132"/>
                <a:gd name="connsiteY0" fmla="*/ 0 h 1064704"/>
                <a:gd name="connsiteX1" fmla="*/ 701608 w 970132"/>
                <a:gd name="connsiteY1" fmla="*/ 548640 h 1064704"/>
                <a:gd name="connsiteX2" fmla="*/ 822686 w 970132"/>
                <a:gd name="connsiteY2" fmla="*/ 610362 h 1064704"/>
                <a:gd name="connsiteX3" fmla="*/ 970133 w 970132"/>
                <a:gd name="connsiteY3" fmla="*/ 960326 h 1064704"/>
                <a:gd name="connsiteX4" fmla="*/ 429825 w 970132"/>
                <a:gd name="connsiteY4" fmla="*/ 1064705 h 1064704"/>
                <a:gd name="connsiteX5" fmla="*/ 0 w 970132"/>
                <a:gd name="connsiteY5" fmla="*/ 812982 h 106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0132" h="1064704">
                  <a:moveTo>
                    <a:pt x="455988" y="0"/>
                  </a:moveTo>
                  <a:cubicBezTo>
                    <a:pt x="455988" y="0"/>
                    <a:pt x="677056" y="532146"/>
                    <a:pt x="701608" y="548640"/>
                  </a:cubicBezTo>
                  <a:cubicBezTo>
                    <a:pt x="726159" y="565133"/>
                    <a:pt x="816548" y="585742"/>
                    <a:pt x="822686" y="610362"/>
                  </a:cubicBezTo>
                  <a:cubicBezTo>
                    <a:pt x="828823" y="634982"/>
                    <a:pt x="970133" y="960326"/>
                    <a:pt x="970133" y="960326"/>
                  </a:cubicBezTo>
                  <a:lnTo>
                    <a:pt x="429825" y="1064705"/>
                  </a:lnTo>
                  <a:lnTo>
                    <a:pt x="0" y="812982"/>
                  </a:lnTo>
                  <a:close/>
                </a:path>
              </a:pathLst>
            </a:custGeom>
            <a:solidFill>
              <a:schemeClr val="bg2">
                <a:lumMod val="50000"/>
              </a:schemeClr>
            </a:solidFill>
            <a:ln w="3429" cap="flat">
              <a:noFill/>
              <a:prstDash val="solid"/>
              <a:miter/>
            </a:ln>
          </p:spPr>
          <p:txBody>
            <a:bodyPr rtlCol="0" anchor="ctr"/>
            <a:lstStyle/>
            <a:p>
              <a:endParaRPr lang="en-VN"/>
            </a:p>
          </p:txBody>
        </p:sp>
        <p:sp>
          <p:nvSpPr>
            <p:cNvPr id="128" name="Graphic 9">
              <a:extLst>
                <a:ext uri="{FF2B5EF4-FFF2-40B4-BE49-F238E27FC236}">
                  <a16:creationId xmlns:a16="http://schemas.microsoft.com/office/drawing/2014/main" id="{628DF28E-6B09-FB43-840A-B24533D136E0}"/>
                </a:ext>
              </a:extLst>
            </p:cNvPr>
            <p:cNvSpPr/>
            <p:nvPr/>
          </p:nvSpPr>
          <p:spPr>
            <a:xfrm>
              <a:off x="2036304" y="4347137"/>
              <a:ext cx="8304669" cy="1804763"/>
            </a:xfrm>
            <a:custGeom>
              <a:avLst/>
              <a:gdLst>
                <a:gd name="connsiteX0" fmla="*/ 8261970 w 8304669"/>
                <a:gd name="connsiteY0" fmla="*/ 1804763 h 1804763"/>
                <a:gd name="connsiteX1" fmla="*/ 6631652 w 8304669"/>
                <a:gd name="connsiteY1" fmla="*/ 1804043 h 1804763"/>
                <a:gd name="connsiteX2" fmla="*/ 6288375 w 8304669"/>
                <a:gd name="connsiteY2" fmla="*/ 1804043 h 1804763"/>
                <a:gd name="connsiteX3" fmla="*/ 4559027 w 8304669"/>
                <a:gd name="connsiteY3" fmla="*/ 1803220 h 1804763"/>
                <a:gd name="connsiteX4" fmla="*/ 4507112 w 8304669"/>
                <a:gd name="connsiteY4" fmla="*/ 1803220 h 1804763"/>
                <a:gd name="connsiteX5" fmla="*/ 4136780 w 8304669"/>
                <a:gd name="connsiteY5" fmla="*/ 1803220 h 1804763"/>
                <a:gd name="connsiteX6" fmla="*/ 4089014 w 8304669"/>
                <a:gd name="connsiteY6" fmla="*/ 1803220 h 1804763"/>
                <a:gd name="connsiteX7" fmla="*/ 3735827 w 8304669"/>
                <a:gd name="connsiteY7" fmla="*/ 1803220 h 1804763"/>
                <a:gd name="connsiteX8" fmla="*/ 3675408 w 8304669"/>
                <a:gd name="connsiteY8" fmla="*/ 1803220 h 1804763"/>
                <a:gd name="connsiteX9" fmla="*/ 3183106 w 8304669"/>
                <a:gd name="connsiteY9" fmla="*/ 1803014 h 1804763"/>
                <a:gd name="connsiteX10" fmla="*/ 3096319 w 8304669"/>
                <a:gd name="connsiteY10" fmla="*/ 1803014 h 1804763"/>
                <a:gd name="connsiteX11" fmla="*/ 2694817 w 8304669"/>
                <a:gd name="connsiteY11" fmla="*/ 1802809 h 1804763"/>
                <a:gd name="connsiteX12" fmla="*/ 2585638 w 8304669"/>
                <a:gd name="connsiteY12" fmla="*/ 1802809 h 1804763"/>
                <a:gd name="connsiteX13" fmla="*/ 1893665 w 8304669"/>
                <a:gd name="connsiteY13" fmla="*/ 1802466 h 1804763"/>
                <a:gd name="connsiteX14" fmla="*/ 1772793 w 8304669"/>
                <a:gd name="connsiteY14" fmla="*/ 1802466 h 1804763"/>
                <a:gd name="connsiteX15" fmla="*/ 1207797 w 8304669"/>
                <a:gd name="connsiteY15" fmla="*/ 1802226 h 1804763"/>
                <a:gd name="connsiteX16" fmla="*/ 1124266 w 8304669"/>
                <a:gd name="connsiteY16" fmla="*/ 1802226 h 1804763"/>
                <a:gd name="connsiteX17" fmla="*/ 300038 w 8304669"/>
                <a:gd name="connsiteY17" fmla="*/ 1801060 h 1804763"/>
                <a:gd name="connsiteX18" fmla="*/ 0 w 8304669"/>
                <a:gd name="connsiteY18" fmla="*/ 1735429 h 1804763"/>
                <a:gd name="connsiteX19" fmla="*/ 2848916 w 8304669"/>
                <a:gd name="connsiteY19" fmla="*/ 537576 h 1804763"/>
                <a:gd name="connsiteX20" fmla="*/ 5092202 w 8304669"/>
                <a:gd name="connsiteY20" fmla="*/ 128222 h 1804763"/>
                <a:gd name="connsiteX21" fmla="*/ 4953019 w 8304669"/>
                <a:gd name="connsiteY21" fmla="*/ 1061562 h 1804763"/>
                <a:gd name="connsiteX22" fmla="*/ 6786952 w 8304669"/>
                <a:gd name="connsiteY22" fmla="*/ 1020620 h 1804763"/>
                <a:gd name="connsiteX23" fmla="*/ 7236665 w 8304669"/>
                <a:gd name="connsiteY23" fmla="*/ 1249814 h 1804763"/>
                <a:gd name="connsiteX24" fmla="*/ 7237247 w 8304669"/>
                <a:gd name="connsiteY24" fmla="*/ 1249814 h 1804763"/>
                <a:gd name="connsiteX25" fmla="*/ 8260667 w 8304669"/>
                <a:gd name="connsiteY25" fmla="*/ 1348055 h 1804763"/>
                <a:gd name="connsiteX26" fmla="*/ 8261970 w 8304669"/>
                <a:gd name="connsiteY26" fmla="*/ 1804763 h 18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04669" h="1804763">
                  <a:moveTo>
                    <a:pt x="8261970" y="1804763"/>
                  </a:moveTo>
                  <a:lnTo>
                    <a:pt x="6631652" y="1804043"/>
                  </a:lnTo>
                  <a:lnTo>
                    <a:pt x="6288375" y="1804043"/>
                  </a:lnTo>
                  <a:lnTo>
                    <a:pt x="4559027" y="1803220"/>
                  </a:lnTo>
                  <a:lnTo>
                    <a:pt x="4507112" y="1803220"/>
                  </a:lnTo>
                  <a:lnTo>
                    <a:pt x="4136780" y="1803220"/>
                  </a:lnTo>
                  <a:lnTo>
                    <a:pt x="4089014" y="1803220"/>
                  </a:lnTo>
                  <a:lnTo>
                    <a:pt x="3735827" y="1803220"/>
                  </a:lnTo>
                  <a:lnTo>
                    <a:pt x="3675408" y="1803220"/>
                  </a:lnTo>
                  <a:lnTo>
                    <a:pt x="3183106" y="1803014"/>
                  </a:lnTo>
                  <a:lnTo>
                    <a:pt x="3096319" y="1803014"/>
                  </a:lnTo>
                  <a:lnTo>
                    <a:pt x="2694817" y="1802809"/>
                  </a:lnTo>
                  <a:lnTo>
                    <a:pt x="2585638" y="1802809"/>
                  </a:lnTo>
                  <a:lnTo>
                    <a:pt x="1893665" y="1802466"/>
                  </a:lnTo>
                  <a:lnTo>
                    <a:pt x="1772793" y="1802466"/>
                  </a:lnTo>
                  <a:lnTo>
                    <a:pt x="1207797" y="1802226"/>
                  </a:lnTo>
                  <a:lnTo>
                    <a:pt x="1124266" y="1802226"/>
                  </a:lnTo>
                  <a:lnTo>
                    <a:pt x="300038" y="1801060"/>
                  </a:lnTo>
                  <a:cubicBezTo>
                    <a:pt x="196467" y="1801035"/>
                    <a:pt x="94122" y="1778648"/>
                    <a:pt x="0" y="1735429"/>
                  </a:cubicBezTo>
                  <a:cubicBezTo>
                    <a:pt x="440935" y="1530100"/>
                    <a:pt x="1783732" y="915109"/>
                    <a:pt x="2848916" y="537576"/>
                  </a:cubicBezTo>
                  <a:cubicBezTo>
                    <a:pt x="4142507" y="79085"/>
                    <a:pt x="4879364" y="-166535"/>
                    <a:pt x="5092202" y="128222"/>
                  </a:cubicBezTo>
                  <a:cubicBezTo>
                    <a:pt x="5305041" y="422979"/>
                    <a:pt x="4527309" y="1045171"/>
                    <a:pt x="4953019" y="1061562"/>
                  </a:cubicBezTo>
                  <a:cubicBezTo>
                    <a:pt x="5378730" y="1077952"/>
                    <a:pt x="6402149" y="946930"/>
                    <a:pt x="6786952" y="1020620"/>
                  </a:cubicBezTo>
                  <a:cubicBezTo>
                    <a:pt x="7171000" y="1094137"/>
                    <a:pt x="7130983" y="1241104"/>
                    <a:pt x="7236665" y="1249814"/>
                  </a:cubicBezTo>
                  <a:lnTo>
                    <a:pt x="7237247" y="1249814"/>
                  </a:lnTo>
                  <a:cubicBezTo>
                    <a:pt x="7343546" y="1258009"/>
                    <a:pt x="8162426" y="1200711"/>
                    <a:pt x="8260667" y="1348055"/>
                  </a:cubicBezTo>
                  <a:cubicBezTo>
                    <a:pt x="8358908" y="1495399"/>
                    <a:pt x="8261970" y="1804763"/>
                    <a:pt x="8261970" y="1804763"/>
                  </a:cubicBezTo>
                  <a:close/>
                </a:path>
              </a:pathLst>
            </a:custGeom>
            <a:solidFill>
              <a:schemeClr val="bg2">
                <a:lumMod val="75000"/>
              </a:schemeClr>
            </a:solidFill>
            <a:ln w="3429" cap="flat">
              <a:noFill/>
              <a:prstDash val="solid"/>
              <a:miter/>
            </a:ln>
          </p:spPr>
          <p:txBody>
            <a:bodyPr rtlCol="0" anchor="ctr"/>
            <a:lstStyle/>
            <a:p>
              <a:endParaRPr lang="en-VN"/>
            </a:p>
          </p:txBody>
        </p:sp>
        <p:sp>
          <p:nvSpPr>
            <p:cNvPr id="129" name="Graphic 9">
              <a:extLst>
                <a:ext uri="{FF2B5EF4-FFF2-40B4-BE49-F238E27FC236}">
                  <a16:creationId xmlns:a16="http://schemas.microsoft.com/office/drawing/2014/main" id="{CE09F8D4-5E7A-DB42-A9F3-CCED2A82BFB9}"/>
                </a:ext>
              </a:extLst>
            </p:cNvPr>
            <p:cNvSpPr/>
            <p:nvPr/>
          </p:nvSpPr>
          <p:spPr>
            <a:xfrm>
              <a:off x="8874587" y="2056233"/>
              <a:ext cx="535403" cy="365017"/>
            </a:xfrm>
            <a:custGeom>
              <a:avLst/>
              <a:gdLst>
                <a:gd name="connsiteX0" fmla="*/ 535404 w 535403"/>
                <a:gd name="connsiteY0" fmla="*/ 319309 h 365017"/>
                <a:gd name="connsiteX1" fmla="*/ 535404 w 535403"/>
                <a:gd name="connsiteY1" fmla="*/ 319309 h 365017"/>
                <a:gd name="connsiteX2" fmla="*/ 360799 w 535403"/>
                <a:gd name="connsiteY2" fmla="*/ 175291 h 365017"/>
                <a:gd name="connsiteX3" fmla="*/ 262524 w 535403"/>
                <a:gd name="connsiteY3" fmla="*/ 256695 h 365017"/>
                <a:gd name="connsiteX4" fmla="*/ 235092 w 535403"/>
                <a:gd name="connsiteY4" fmla="*/ 151356 h 365017"/>
                <a:gd name="connsiteX5" fmla="*/ 0 w 535403"/>
                <a:gd name="connsiteY5" fmla="*/ 365017 h 365017"/>
                <a:gd name="connsiteX6" fmla="*/ 0 w 535403"/>
                <a:gd name="connsiteY6" fmla="*/ 365017 h 365017"/>
                <a:gd name="connsiteX7" fmla="*/ 288275 w 535403"/>
                <a:gd name="connsiteY7" fmla="*/ 0 h 365017"/>
                <a:gd name="connsiteX8" fmla="*/ 535404 w 535403"/>
                <a:gd name="connsiteY8" fmla="*/ 319309 h 365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5403" h="365017">
                  <a:moveTo>
                    <a:pt x="535404" y="319309"/>
                  </a:moveTo>
                  <a:lnTo>
                    <a:pt x="535404" y="319309"/>
                  </a:lnTo>
                  <a:cubicBezTo>
                    <a:pt x="535404" y="319309"/>
                    <a:pt x="393546" y="208552"/>
                    <a:pt x="360799" y="175291"/>
                  </a:cubicBezTo>
                  <a:cubicBezTo>
                    <a:pt x="328052" y="142030"/>
                    <a:pt x="287110" y="222302"/>
                    <a:pt x="262524" y="256695"/>
                  </a:cubicBezTo>
                  <a:cubicBezTo>
                    <a:pt x="237938" y="291088"/>
                    <a:pt x="235092" y="184103"/>
                    <a:pt x="235092" y="151356"/>
                  </a:cubicBezTo>
                  <a:cubicBezTo>
                    <a:pt x="235092" y="118610"/>
                    <a:pt x="0" y="365017"/>
                    <a:pt x="0" y="365017"/>
                  </a:cubicBezTo>
                  <a:lnTo>
                    <a:pt x="0" y="365017"/>
                  </a:lnTo>
                  <a:cubicBezTo>
                    <a:pt x="110414" y="170627"/>
                    <a:pt x="223571" y="-274"/>
                    <a:pt x="288275" y="0"/>
                  </a:cubicBezTo>
                  <a:cubicBezTo>
                    <a:pt x="352981" y="275"/>
                    <a:pt x="441998" y="140898"/>
                    <a:pt x="535404" y="319309"/>
                  </a:cubicBezTo>
                  <a:close/>
                </a:path>
              </a:pathLst>
            </a:custGeom>
            <a:solidFill>
              <a:srgbClr val="F8FCFF">
                <a:alpha val="80000"/>
              </a:srgbClr>
            </a:solidFill>
            <a:ln w="3429" cap="flat">
              <a:noFill/>
              <a:prstDash val="solid"/>
              <a:miter/>
            </a:ln>
          </p:spPr>
          <p:txBody>
            <a:bodyPr rtlCol="0" anchor="ctr"/>
            <a:lstStyle/>
            <a:p>
              <a:endParaRPr lang="en-VN"/>
            </a:p>
          </p:txBody>
        </p:sp>
        <p:sp>
          <p:nvSpPr>
            <p:cNvPr id="130" name="Graphic 9">
              <a:extLst>
                <a:ext uri="{FF2B5EF4-FFF2-40B4-BE49-F238E27FC236}">
                  <a16:creationId xmlns:a16="http://schemas.microsoft.com/office/drawing/2014/main" id="{0942CE21-C1BE-8E4C-AEF3-B32D27CC8AFD}"/>
                </a:ext>
              </a:extLst>
            </p:cNvPr>
            <p:cNvSpPr/>
            <p:nvPr/>
          </p:nvSpPr>
          <p:spPr>
            <a:xfrm>
              <a:off x="7989596" y="2687549"/>
              <a:ext cx="461817" cy="430954"/>
            </a:xfrm>
            <a:custGeom>
              <a:avLst/>
              <a:gdLst>
                <a:gd name="connsiteX0" fmla="*/ 0 w 461817"/>
                <a:gd name="connsiteY0" fmla="*/ 430955 h 430954"/>
                <a:gd name="connsiteX1" fmla="*/ 255117 w 461817"/>
                <a:gd name="connsiteY1" fmla="*/ 307 h 430954"/>
                <a:gd name="connsiteX2" fmla="*/ 461818 w 461817"/>
                <a:gd name="connsiteY2" fmla="*/ 215476 h 430954"/>
                <a:gd name="connsiteX3" fmla="*/ 317800 w 461817"/>
                <a:gd name="connsiteY3" fmla="*/ 146313 h 430954"/>
                <a:gd name="connsiteX4" fmla="*/ 252306 w 461817"/>
                <a:gd name="connsiteY4" fmla="*/ 215476 h 430954"/>
                <a:gd name="connsiteX5" fmla="*/ 168399 w 461817"/>
                <a:gd name="connsiteY5" fmla="*/ 215476 h 430954"/>
                <a:gd name="connsiteX6" fmla="*/ 0 w 461817"/>
                <a:gd name="connsiteY6" fmla="*/ 430955 h 43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817" h="430954">
                  <a:moveTo>
                    <a:pt x="0" y="430955"/>
                  </a:moveTo>
                  <a:cubicBezTo>
                    <a:pt x="0" y="430955"/>
                    <a:pt x="167781" y="-13306"/>
                    <a:pt x="255117" y="307"/>
                  </a:cubicBezTo>
                  <a:cubicBezTo>
                    <a:pt x="342455" y="13920"/>
                    <a:pt x="461818" y="215476"/>
                    <a:pt x="461818" y="215476"/>
                  </a:cubicBezTo>
                  <a:cubicBezTo>
                    <a:pt x="461818" y="215476"/>
                    <a:pt x="340397" y="111543"/>
                    <a:pt x="317800" y="146313"/>
                  </a:cubicBezTo>
                  <a:cubicBezTo>
                    <a:pt x="295203" y="181084"/>
                    <a:pt x="291190" y="249869"/>
                    <a:pt x="252306" y="215476"/>
                  </a:cubicBezTo>
                  <a:cubicBezTo>
                    <a:pt x="213421" y="181084"/>
                    <a:pt x="188870" y="176180"/>
                    <a:pt x="168399" y="215476"/>
                  </a:cubicBezTo>
                  <a:cubicBezTo>
                    <a:pt x="147928" y="254773"/>
                    <a:pt x="0" y="430955"/>
                    <a:pt x="0" y="430955"/>
                  </a:cubicBezTo>
                  <a:close/>
                </a:path>
              </a:pathLst>
            </a:custGeom>
            <a:solidFill>
              <a:srgbClr val="F8FCFF"/>
            </a:solidFill>
            <a:ln w="3429" cap="flat">
              <a:noFill/>
              <a:prstDash val="solid"/>
              <a:miter/>
            </a:ln>
          </p:spPr>
          <p:txBody>
            <a:bodyPr rtlCol="0" anchor="ctr"/>
            <a:lstStyle/>
            <a:p>
              <a:endParaRPr lang="en-VN"/>
            </a:p>
          </p:txBody>
        </p:sp>
        <p:sp>
          <p:nvSpPr>
            <p:cNvPr id="131" name="Graphic 9">
              <a:extLst>
                <a:ext uri="{FF2B5EF4-FFF2-40B4-BE49-F238E27FC236}">
                  <a16:creationId xmlns:a16="http://schemas.microsoft.com/office/drawing/2014/main" id="{1E903125-783C-F247-9E57-FCD2CBE32708}"/>
                </a:ext>
              </a:extLst>
            </p:cNvPr>
            <p:cNvSpPr/>
            <p:nvPr/>
          </p:nvSpPr>
          <p:spPr>
            <a:xfrm>
              <a:off x="1535704" y="5145440"/>
              <a:ext cx="2612474" cy="1003270"/>
            </a:xfrm>
            <a:custGeom>
              <a:avLst/>
              <a:gdLst>
                <a:gd name="connsiteX0" fmla="*/ 2141891 w 2612474"/>
                <a:gd name="connsiteY0" fmla="*/ 517107 h 1003270"/>
                <a:gd name="connsiteX1" fmla="*/ 1400952 w 2612474"/>
                <a:gd name="connsiteY1" fmla="*/ 783198 h 1003270"/>
                <a:gd name="connsiteX2" fmla="*/ 1738846 w 2612474"/>
                <a:gd name="connsiteY2" fmla="*/ 1003271 h 1003270"/>
                <a:gd name="connsiteX3" fmla="*/ 1624866 w 2612474"/>
                <a:gd name="connsiteY3" fmla="*/ 1003271 h 1003270"/>
                <a:gd name="connsiteX4" fmla="*/ 800637 w 2612474"/>
                <a:gd name="connsiteY4" fmla="*/ 1002756 h 1003270"/>
                <a:gd name="connsiteX5" fmla="*/ 166752 w 2612474"/>
                <a:gd name="connsiteY5" fmla="*/ 623029 h 1003270"/>
                <a:gd name="connsiteX6" fmla="*/ 0 w 2612474"/>
                <a:gd name="connsiteY6" fmla="*/ 275328 h 1003270"/>
                <a:gd name="connsiteX7" fmla="*/ 966978 w 2612474"/>
                <a:gd name="connsiteY7" fmla="*/ 103878 h 1003270"/>
                <a:gd name="connsiteX8" fmla="*/ 2072248 w 2612474"/>
                <a:gd name="connsiteY8" fmla="*/ 17468 h 1003270"/>
                <a:gd name="connsiteX9" fmla="*/ 2596233 w 2612474"/>
                <a:gd name="connsiteY9" fmla="*/ 103878 h 1003270"/>
                <a:gd name="connsiteX10" fmla="*/ 2084558 w 2612474"/>
                <a:gd name="connsiteY10" fmla="*/ 357453 h 1003270"/>
                <a:gd name="connsiteX11" fmla="*/ 2141891 w 2612474"/>
                <a:gd name="connsiteY11" fmla="*/ 517107 h 1003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12474" h="1003270">
                  <a:moveTo>
                    <a:pt x="2141891" y="517107"/>
                  </a:moveTo>
                  <a:cubicBezTo>
                    <a:pt x="2035592" y="648129"/>
                    <a:pt x="1380481" y="689037"/>
                    <a:pt x="1400952" y="783198"/>
                  </a:cubicBezTo>
                  <a:cubicBezTo>
                    <a:pt x="1417377" y="858636"/>
                    <a:pt x="1720158" y="913054"/>
                    <a:pt x="1738846" y="1003271"/>
                  </a:cubicBezTo>
                  <a:lnTo>
                    <a:pt x="1624866" y="1003271"/>
                  </a:lnTo>
                  <a:lnTo>
                    <a:pt x="800637" y="1002756"/>
                  </a:lnTo>
                  <a:cubicBezTo>
                    <a:pt x="535497" y="1002715"/>
                    <a:pt x="291889" y="856782"/>
                    <a:pt x="166752" y="623029"/>
                  </a:cubicBezTo>
                  <a:cubicBezTo>
                    <a:pt x="113363" y="523108"/>
                    <a:pt x="55790" y="406076"/>
                    <a:pt x="0" y="275328"/>
                  </a:cubicBezTo>
                  <a:cubicBezTo>
                    <a:pt x="0" y="275328"/>
                    <a:pt x="279326" y="-6021"/>
                    <a:pt x="966978" y="103878"/>
                  </a:cubicBezTo>
                  <a:cubicBezTo>
                    <a:pt x="1654630" y="213778"/>
                    <a:pt x="1750025" y="-71481"/>
                    <a:pt x="2072248" y="17468"/>
                  </a:cubicBezTo>
                  <a:cubicBezTo>
                    <a:pt x="2394471" y="106416"/>
                    <a:pt x="2477521" y="30635"/>
                    <a:pt x="2596233" y="103878"/>
                  </a:cubicBezTo>
                  <a:cubicBezTo>
                    <a:pt x="2714945" y="177122"/>
                    <a:pt x="2146005" y="300154"/>
                    <a:pt x="2084558" y="357453"/>
                  </a:cubicBezTo>
                  <a:cubicBezTo>
                    <a:pt x="2023110" y="414752"/>
                    <a:pt x="2248327" y="386120"/>
                    <a:pt x="2141891" y="517107"/>
                  </a:cubicBezTo>
                  <a:close/>
                </a:path>
              </a:pathLst>
            </a:custGeom>
            <a:solidFill>
              <a:srgbClr val="5B6B54"/>
            </a:solidFill>
            <a:ln w="3429" cap="flat">
              <a:noFill/>
              <a:prstDash val="solid"/>
              <a:miter/>
            </a:ln>
          </p:spPr>
          <p:txBody>
            <a:bodyPr rtlCol="0" anchor="ctr"/>
            <a:lstStyle/>
            <a:p>
              <a:endParaRPr lang="en-VN"/>
            </a:p>
          </p:txBody>
        </p:sp>
        <p:sp>
          <p:nvSpPr>
            <p:cNvPr id="132" name="Graphic 9">
              <a:extLst>
                <a:ext uri="{FF2B5EF4-FFF2-40B4-BE49-F238E27FC236}">
                  <a16:creationId xmlns:a16="http://schemas.microsoft.com/office/drawing/2014/main" id="{070B290C-77F5-E245-83EF-90C5EE3D88A1}"/>
                </a:ext>
              </a:extLst>
            </p:cNvPr>
            <p:cNvSpPr/>
            <p:nvPr/>
          </p:nvSpPr>
          <p:spPr>
            <a:xfrm>
              <a:off x="1829232" y="4859252"/>
              <a:ext cx="114519" cy="459323"/>
            </a:xfrm>
            <a:custGeom>
              <a:avLst/>
              <a:gdLst>
                <a:gd name="connsiteX0" fmla="*/ 64802 w 114519"/>
                <a:gd name="connsiteY0" fmla="*/ 419385 h 459323"/>
                <a:gd name="connsiteX1" fmla="*/ 57190 w 114519"/>
                <a:gd name="connsiteY1" fmla="*/ 9688 h 459323"/>
                <a:gd name="connsiteX2" fmla="*/ 99058 w 114519"/>
                <a:gd name="connsiteY2" fmla="*/ 432895 h 459323"/>
                <a:gd name="connsiteX3" fmla="*/ 64802 w 114519"/>
                <a:gd name="connsiteY3" fmla="*/ 419385 h 459323"/>
              </a:gdLst>
              <a:ahLst/>
              <a:cxnLst>
                <a:cxn ang="0">
                  <a:pos x="connsiteX0" y="connsiteY0"/>
                </a:cxn>
                <a:cxn ang="0">
                  <a:pos x="connsiteX1" y="connsiteY1"/>
                </a:cxn>
                <a:cxn ang="0">
                  <a:pos x="connsiteX2" y="connsiteY2"/>
                </a:cxn>
                <a:cxn ang="0">
                  <a:pos x="connsiteX3" y="connsiteY3"/>
                </a:cxn>
              </a:cxnLst>
              <a:rect l="l" t="t" r="r" b="b"/>
              <a:pathLst>
                <a:path w="114519" h="459323">
                  <a:moveTo>
                    <a:pt x="64802" y="419385"/>
                  </a:moveTo>
                  <a:cubicBezTo>
                    <a:pt x="64802" y="419385"/>
                    <a:pt x="-75787" y="82966"/>
                    <a:pt x="57190" y="9688"/>
                  </a:cubicBezTo>
                  <a:cubicBezTo>
                    <a:pt x="190166" y="-63590"/>
                    <a:pt x="42239" y="298547"/>
                    <a:pt x="99058" y="432895"/>
                  </a:cubicBezTo>
                  <a:cubicBezTo>
                    <a:pt x="127176" y="499418"/>
                    <a:pt x="64802" y="419385"/>
                    <a:pt x="64802" y="419385"/>
                  </a:cubicBezTo>
                  <a:close/>
                </a:path>
              </a:pathLst>
            </a:custGeom>
            <a:solidFill>
              <a:srgbClr val="5B6B54"/>
            </a:solidFill>
            <a:ln w="3429" cap="flat">
              <a:noFill/>
              <a:prstDash val="solid"/>
              <a:miter/>
            </a:ln>
          </p:spPr>
          <p:txBody>
            <a:bodyPr rtlCol="0" anchor="ctr"/>
            <a:lstStyle/>
            <a:p>
              <a:endParaRPr lang="en-VN"/>
            </a:p>
          </p:txBody>
        </p:sp>
        <p:sp>
          <p:nvSpPr>
            <p:cNvPr id="133" name="Graphic 9">
              <a:extLst>
                <a:ext uri="{FF2B5EF4-FFF2-40B4-BE49-F238E27FC236}">
                  <a16:creationId xmlns:a16="http://schemas.microsoft.com/office/drawing/2014/main" id="{184DA314-4DCB-4F43-981B-23FDD8C034CD}"/>
                </a:ext>
              </a:extLst>
            </p:cNvPr>
            <p:cNvSpPr/>
            <p:nvPr/>
          </p:nvSpPr>
          <p:spPr>
            <a:xfrm>
              <a:off x="1715238" y="5051405"/>
              <a:ext cx="151969" cy="330037"/>
            </a:xfrm>
            <a:custGeom>
              <a:avLst/>
              <a:gdLst>
                <a:gd name="connsiteX0" fmla="*/ 113988 w 151969"/>
                <a:gd name="connsiteY0" fmla="*/ 309767 h 330037"/>
                <a:gd name="connsiteX1" fmla="*/ 21405 w 151969"/>
                <a:gd name="connsiteY1" fmla="*/ 14462 h 330037"/>
                <a:gd name="connsiteX2" fmla="*/ 141420 w 151969"/>
                <a:gd name="connsiteY2" fmla="*/ 311928 h 330037"/>
                <a:gd name="connsiteX3" fmla="*/ 113988 w 151969"/>
                <a:gd name="connsiteY3" fmla="*/ 309767 h 330037"/>
              </a:gdLst>
              <a:ahLst/>
              <a:cxnLst>
                <a:cxn ang="0">
                  <a:pos x="connsiteX0" y="connsiteY0"/>
                </a:cxn>
                <a:cxn ang="0">
                  <a:pos x="connsiteX1" y="connsiteY1"/>
                </a:cxn>
                <a:cxn ang="0">
                  <a:pos x="connsiteX2" y="connsiteY2"/>
                </a:cxn>
                <a:cxn ang="0">
                  <a:pos x="connsiteX3" y="connsiteY3"/>
                </a:cxn>
              </a:cxnLst>
              <a:rect l="l" t="t" r="r" b="b"/>
              <a:pathLst>
                <a:path w="151969" h="330037">
                  <a:moveTo>
                    <a:pt x="113988" y="309767"/>
                  </a:moveTo>
                  <a:cubicBezTo>
                    <a:pt x="113988" y="309767"/>
                    <a:pt x="-59245" y="97169"/>
                    <a:pt x="21405" y="14462"/>
                  </a:cubicBezTo>
                  <a:cubicBezTo>
                    <a:pt x="102055" y="-68246"/>
                    <a:pt x="71880" y="227060"/>
                    <a:pt x="141420" y="311928"/>
                  </a:cubicBezTo>
                  <a:cubicBezTo>
                    <a:pt x="176156" y="353899"/>
                    <a:pt x="113988" y="309767"/>
                    <a:pt x="113988" y="309767"/>
                  </a:cubicBezTo>
                  <a:close/>
                </a:path>
              </a:pathLst>
            </a:custGeom>
            <a:solidFill>
              <a:srgbClr val="5B6B54"/>
            </a:solidFill>
            <a:ln w="3429" cap="flat">
              <a:noFill/>
              <a:prstDash val="solid"/>
              <a:miter/>
            </a:ln>
          </p:spPr>
          <p:txBody>
            <a:bodyPr rtlCol="0" anchor="ctr"/>
            <a:lstStyle/>
            <a:p>
              <a:endParaRPr lang="en-VN"/>
            </a:p>
          </p:txBody>
        </p:sp>
        <p:sp>
          <p:nvSpPr>
            <p:cNvPr id="134" name="Graphic 9">
              <a:extLst>
                <a:ext uri="{FF2B5EF4-FFF2-40B4-BE49-F238E27FC236}">
                  <a16:creationId xmlns:a16="http://schemas.microsoft.com/office/drawing/2014/main" id="{1C74C627-E852-5F43-A49A-25FAB8DB4C17}"/>
                </a:ext>
              </a:extLst>
            </p:cNvPr>
            <p:cNvSpPr/>
            <p:nvPr/>
          </p:nvSpPr>
          <p:spPr>
            <a:xfrm>
              <a:off x="1956189" y="4983861"/>
              <a:ext cx="166303" cy="404728"/>
            </a:xfrm>
            <a:custGeom>
              <a:avLst/>
              <a:gdLst>
                <a:gd name="connsiteX0" fmla="*/ 596 w 166303"/>
                <a:gd name="connsiteY0" fmla="*/ 357972 h 404728"/>
                <a:gd name="connsiteX1" fmla="*/ 123286 w 166303"/>
                <a:gd name="connsiteY1" fmla="*/ 1356 h 404728"/>
                <a:gd name="connsiteX2" fmla="*/ 26211 w 166303"/>
                <a:gd name="connsiteY2" fmla="*/ 380226 h 404728"/>
                <a:gd name="connsiteX3" fmla="*/ 596 w 166303"/>
                <a:gd name="connsiteY3" fmla="*/ 357972 h 404728"/>
              </a:gdLst>
              <a:ahLst/>
              <a:cxnLst>
                <a:cxn ang="0">
                  <a:pos x="connsiteX0" y="connsiteY0"/>
                </a:cxn>
                <a:cxn ang="0">
                  <a:pos x="connsiteX1" y="connsiteY1"/>
                </a:cxn>
                <a:cxn ang="0">
                  <a:pos x="connsiteX2" y="connsiteY2"/>
                </a:cxn>
                <a:cxn ang="0">
                  <a:pos x="connsiteX3" y="connsiteY3"/>
                </a:cxn>
              </a:cxnLst>
              <a:rect l="l" t="t" r="r" b="b"/>
              <a:pathLst>
                <a:path w="166303" h="404728">
                  <a:moveTo>
                    <a:pt x="596" y="357972"/>
                  </a:moveTo>
                  <a:cubicBezTo>
                    <a:pt x="596" y="357972"/>
                    <a:pt x="-15794" y="24056"/>
                    <a:pt x="123286" y="1356"/>
                  </a:cubicBezTo>
                  <a:cubicBezTo>
                    <a:pt x="262366" y="-21344"/>
                    <a:pt x="19079" y="246667"/>
                    <a:pt x="26211" y="380226"/>
                  </a:cubicBezTo>
                  <a:cubicBezTo>
                    <a:pt x="29743" y="446234"/>
                    <a:pt x="596" y="357972"/>
                    <a:pt x="596" y="357972"/>
                  </a:cubicBezTo>
                  <a:close/>
                </a:path>
              </a:pathLst>
            </a:custGeom>
            <a:solidFill>
              <a:srgbClr val="5B6B54"/>
            </a:solidFill>
            <a:ln w="3429" cap="flat">
              <a:noFill/>
              <a:prstDash val="solid"/>
              <a:miter/>
            </a:ln>
          </p:spPr>
          <p:txBody>
            <a:bodyPr rtlCol="0" anchor="ctr"/>
            <a:lstStyle/>
            <a:p>
              <a:endParaRPr lang="en-VN"/>
            </a:p>
          </p:txBody>
        </p:sp>
        <p:sp>
          <p:nvSpPr>
            <p:cNvPr id="135" name="Graphic 9">
              <a:extLst>
                <a:ext uri="{FF2B5EF4-FFF2-40B4-BE49-F238E27FC236}">
                  <a16:creationId xmlns:a16="http://schemas.microsoft.com/office/drawing/2014/main" id="{11C53F0C-29E3-6045-AC94-D5486925FAA2}"/>
                </a:ext>
              </a:extLst>
            </p:cNvPr>
            <p:cNvSpPr/>
            <p:nvPr/>
          </p:nvSpPr>
          <p:spPr>
            <a:xfrm>
              <a:off x="2440142" y="5459020"/>
              <a:ext cx="85068" cy="219712"/>
            </a:xfrm>
            <a:custGeom>
              <a:avLst/>
              <a:gdLst>
                <a:gd name="connsiteX0" fmla="*/ 2258 w 85068"/>
                <a:gd name="connsiteY0" fmla="*/ 219712 h 219712"/>
                <a:gd name="connsiteX1" fmla="*/ 56264 w 85068"/>
                <a:gd name="connsiteY1" fmla="*/ 942 h 219712"/>
                <a:gd name="connsiteX2" fmla="*/ 40182 w 85068"/>
                <a:gd name="connsiteY2" fmla="*/ 210728 h 219712"/>
              </a:gdLst>
              <a:ahLst/>
              <a:cxnLst>
                <a:cxn ang="0">
                  <a:pos x="connsiteX0" y="connsiteY0"/>
                </a:cxn>
                <a:cxn ang="0">
                  <a:pos x="connsiteX1" y="connsiteY1"/>
                </a:cxn>
                <a:cxn ang="0">
                  <a:pos x="connsiteX2" y="connsiteY2"/>
                </a:cxn>
              </a:cxnLst>
              <a:rect l="l" t="t" r="r" b="b"/>
              <a:pathLst>
                <a:path w="85068" h="219712">
                  <a:moveTo>
                    <a:pt x="2258" y="219712"/>
                  </a:moveTo>
                  <a:cubicBezTo>
                    <a:pt x="2258" y="219712"/>
                    <a:pt x="-16876" y="18258"/>
                    <a:pt x="56264" y="942"/>
                  </a:cubicBezTo>
                  <a:cubicBezTo>
                    <a:pt x="129405" y="-16374"/>
                    <a:pt x="40182" y="210728"/>
                    <a:pt x="40182" y="210728"/>
                  </a:cubicBezTo>
                  <a:close/>
                </a:path>
              </a:pathLst>
            </a:custGeom>
            <a:solidFill>
              <a:srgbClr val="414D3D"/>
            </a:solidFill>
            <a:ln w="3429" cap="flat">
              <a:noFill/>
              <a:prstDash val="solid"/>
              <a:miter/>
            </a:ln>
          </p:spPr>
          <p:txBody>
            <a:bodyPr rtlCol="0" anchor="ctr"/>
            <a:lstStyle/>
            <a:p>
              <a:endParaRPr lang="en-VN"/>
            </a:p>
          </p:txBody>
        </p:sp>
        <p:sp>
          <p:nvSpPr>
            <p:cNvPr id="136" name="Graphic 9">
              <a:extLst>
                <a:ext uri="{FF2B5EF4-FFF2-40B4-BE49-F238E27FC236}">
                  <a16:creationId xmlns:a16="http://schemas.microsoft.com/office/drawing/2014/main" id="{50C5AF00-50C6-0B42-9302-B959764AD94E}"/>
                </a:ext>
              </a:extLst>
            </p:cNvPr>
            <p:cNvSpPr/>
            <p:nvPr/>
          </p:nvSpPr>
          <p:spPr>
            <a:xfrm>
              <a:off x="2496990" y="5545325"/>
              <a:ext cx="164758" cy="149935"/>
            </a:xfrm>
            <a:custGeom>
              <a:avLst/>
              <a:gdLst>
                <a:gd name="connsiteX0" fmla="*/ 0 w 164758"/>
                <a:gd name="connsiteY0" fmla="*/ 138482 h 149935"/>
                <a:gd name="connsiteX1" fmla="*/ 148647 w 164758"/>
                <a:gd name="connsiteY1" fmla="*/ 2111 h 149935"/>
                <a:gd name="connsiteX2" fmla="*/ 36450 w 164758"/>
                <a:gd name="connsiteY2" fmla="*/ 149935 h 149935"/>
              </a:gdLst>
              <a:ahLst/>
              <a:cxnLst>
                <a:cxn ang="0">
                  <a:pos x="connsiteX0" y="connsiteY0"/>
                </a:cxn>
                <a:cxn ang="0">
                  <a:pos x="connsiteX1" y="connsiteY1"/>
                </a:cxn>
                <a:cxn ang="0">
                  <a:pos x="connsiteX2" y="connsiteY2"/>
                </a:cxn>
              </a:cxnLst>
              <a:rect l="l" t="t" r="r" b="b"/>
              <a:pathLst>
                <a:path w="164758" h="149935">
                  <a:moveTo>
                    <a:pt x="0" y="138482"/>
                  </a:moveTo>
                  <a:cubicBezTo>
                    <a:pt x="0" y="138482"/>
                    <a:pt x="78353" y="-19972"/>
                    <a:pt x="148647" y="2111"/>
                  </a:cubicBezTo>
                  <a:cubicBezTo>
                    <a:pt x="218942" y="24194"/>
                    <a:pt x="36450" y="149935"/>
                    <a:pt x="36450" y="149935"/>
                  </a:cubicBezTo>
                  <a:close/>
                </a:path>
              </a:pathLst>
            </a:custGeom>
            <a:solidFill>
              <a:srgbClr val="414D3D"/>
            </a:solidFill>
            <a:ln w="3429" cap="flat">
              <a:noFill/>
              <a:prstDash val="solid"/>
              <a:miter/>
            </a:ln>
          </p:spPr>
          <p:txBody>
            <a:bodyPr rtlCol="0" anchor="ctr"/>
            <a:lstStyle/>
            <a:p>
              <a:endParaRPr lang="en-VN"/>
            </a:p>
          </p:txBody>
        </p:sp>
        <p:sp>
          <p:nvSpPr>
            <p:cNvPr id="137" name="Graphic 9">
              <a:extLst>
                <a:ext uri="{FF2B5EF4-FFF2-40B4-BE49-F238E27FC236}">
                  <a16:creationId xmlns:a16="http://schemas.microsoft.com/office/drawing/2014/main" id="{3CB43D6D-E53D-EE46-99BA-A1F2CA41A6FE}"/>
                </a:ext>
              </a:extLst>
            </p:cNvPr>
            <p:cNvSpPr/>
            <p:nvPr/>
          </p:nvSpPr>
          <p:spPr>
            <a:xfrm>
              <a:off x="2323542" y="5655346"/>
              <a:ext cx="333438" cy="79723"/>
            </a:xfrm>
            <a:custGeom>
              <a:avLst/>
              <a:gdLst>
                <a:gd name="connsiteX0" fmla="*/ 22297 w 333438"/>
                <a:gd name="connsiteY0" fmla="*/ 34496 h 79723"/>
                <a:gd name="connsiteX1" fmla="*/ 169744 w 333438"/>
                <a:gd name="connsiteY1" fmla="*/ 1749 h 79723"/>
                <a:gd name="connsiteX2" fmla="*/ 278923 w 333438"/>
                <a:gd name="connsiteY2" fmla="*/ 34496 h 79723"/>
                <a:gd name="connsiteX3" fmla="*/ 329398 w 333438"/>
                <a:gd name="connsiteY3" fmla="*/ 76810 h 79723"/>
                <a:gd name="connsiteX4" fmla="*/ 143821 w 333438"/>
                <a:gd name="connsiteY4" fmla="*/ 76810 h 79723"/>
                <a:gd name="connsiteX5" fmla="*/ 22297 w 333438"/>
                <a:gd name="connsiteY5" fmla="*/ 34496 h 7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438" h="79723">
                  <a:moveTo>
                    <a:pt x="22297" y="34496"/>
                  </a:moveTo>
                  <a:cubicBezTo>
                    <a:pt x="22297" y="34496"/>
                    <a:pt x="101438" y="-9155"/>
                    <a:pt x="169744" y="1749"/>
                  </a:cubicBezTo>
                  <a:cubicBezTo>
                    <a:pt x="238050" y="12653"/>
                    <a:pt x="248885" y="23592"/>
                    <a:pt x="278923" y="34496"/>
                  </a:cubicBezTo>
                  <a:cubicBezTo>
                    <a:pt x="308961" y="45400"/>
                    <a:pt x="345789" y="67243"/>
                    <a:pt x="329398" y="76810"/>
                  </a:cubicBezTo>
                  <a:cubicBezTo>
                    <a:pt x="313008" y="86376"/>
                    <a:pt x="176568" y="68614"/>
                    <a:pt x="143821" y="76810"/>
                  </a:cubicBezTo>
                  <a:cubicBezTo>
                    <a:pt x="111074" y="85005"/>
                    <a:pt x="-60376" y="64431"/>
                    <a:pt x="22297" y="34496"/>
                  </a:cubicBezTo>
                  <a:close/>
                </a:path>
              </a:pathLst>
            </a:custGeom>
            <a:solidFill>
              <a:srgbClr val="414D3D"/>
            </a:solidFill>
            <a:ln w="3429" cap="flat">
              <a:noFill/>
              <a:prstDash val="solid"/>
              <a:miter/>
            </a:ln>
          </p:spPr>
          <p:txBody>
            <a:bodyPr rtlCol="0" anchor="ctr"/>
            <a:lstStyle/>
            <a:p>
              <a:endParaRPr lang="en-VN"/>
            </a:p>
          </p:txBody>
        </p:sp>
        <p:sp>
          <p:nvSpPr>
            <p:cNvPr id="138" name="Graphic 9">
              <a:extLst>
                <a:ext uri="{FF2B5EF4-FFF2-40B4-BE49-F238E27FC236}">
                  <a16:creationId xmlns:a16="http://schemas.microsoft.com/office/drawing/2014/main" id="{9E458982-E7B5-A748-A11D-81F47E3BB6DF}"/>
                </a:ext>
              </a:extLst>
            </p:cNvPr>
            <p:cNvSpPr/>
            <p:nvPr/>
          </p:nvSpPr>
          <p:spPr>
            <a:xfrm>
              <a:off x="3896879" y="5620393"/>
              <a:ext cx="253372" cy="342637"/>
            </a:xfrm>
            <a:custGeom>
              <a:avLst/>
              <a:gdLst>
                <a:gd name="connsiteX0" fmla="*/ 0 w 253372"/>
                <a:gd name="connsiteY0" fmla="*/ 342638 h 342637"/>
                <a:gd name="connsiteX1" fmla="*/ 219730 w 253372"/>
                <a:gd name="connsiteY1" fmla="*/ 15237 h 342637"/>
                <a:gd name="connsiteX2" fmla="*/ 0 w 253372"/>
                <a:gd name="connsiteY2" fmla="*/ 342638 h 342637"/>
              </a:gdLst>
              <a:ahLst/>
              <a:cxnLst>
                <a:cxn ang="0">
                  <a:pos x="connsiteX0" y="connsiteY0"/>
                </a:cxn>
                <a:cxn ang="0">
                  <a:pos x="connsiteX1" y="connsiteY1"/>
                </a:cxn>
                <a:cxn ang="0">
                  <a:pos x="connsiteX2" y="connsiteY2"/>
                </a:cxn>
              </a:cxnLst>
              <a:rect l="l" t="t" r="r" b="b"/>
              <a:pathLst>
                <a:path w="253372" h="342637">
                  <a:moveTo>
                    <a:pt x="0" y="342638"/>
                  </a:moveTo>
                  <a:cubicBezTo>
                    <a:pt x="0" y="342638"/>
                    <a:pt x="91829" y="-85061"/>
                    <a:pt x="219730" y="15237"/>
                  </a:cubicBezTo>
                  <a:cubicBezTo>
                    <a:pt x="347632" y="115535"/>
                    <a:pt x="74924" y="214153"/>
                    <a:pt x="0" y="342638"/>
                  </a:cubicBezTo>
                  <a:close/>
                </a:path>
              </a:pathLst>
            </a:custGeom>
            <a:solidFill>
              <a:srgbClr val="414D3D"/>
            </a:solidFill>
            <a:ln w="3429" cap="flat">
              <a:noFill/>
              <a:prstDash val="solid"/>
              <a:miter/>
            </a:ln>
          </p:spPr>
          <p:txBody>
            <a:bodyPr rtlCol="0" anchor="ctr"/>
            <a:lstStyle/>
            <a:p>
              <a:endParaRPr lang="en-VN"/>
            </a:p>
          </p:txBody>
        </p:sp>
        <p:sp>
          <p:nvSpPr>
            <p:cNvPr id="139" name="Graphic 9">
              <a:extLst>
                <a:ext uri="{FF2B5EF4-FFF2-40B4-BE49-F238E27FC236}">
                  <a16:creationId xmlns:a16="http://schemas.microsoft.com/office/drawing/2014/main" id="{669A51E7-1928-7947-AE5E-5FB0ECFB0535}"/>
                </a:ext>
              </a:extLst>
            </p:cNvPr>
            <p:cNvSpPr/>
            <p:nvPr/>
          </p:nvSpPr>
          <p:spPr>
            <a:xfrm>
              <a:off x="3848923" y="5659820"/>
              <a:ext cx="82554" cy="326630"/>
            </a:xfrm>
            <a:custGeom>
              <a:avLst/>
              <a:gdLst>
                <a:gd name="connsiteX0" fmla="*/ 10374 w 82554"/>
                <a:gd name="connsiteY0" fmla="*/ 326631 h 326630"/>
                <a:gd name="connsiteX1" fmla="*/ 53305 w 82554"/>
                <a:gd name="connsiteY1" fmla="*/ 670 h 326630"/>
                <a:gd name="connsiteX2" fmla="*/ 10374 w 82554"/>
                <a:gd name="connsiteY2" fmla="*/ 326631 h 326630"/>
              </a:gdLst>
              <a:ahLst/>
              <a:cxnLst>
                <a:cxn ang="0">
                  <a:pos x="connsiteX0" y="connsiteY0"/>
                </a:cxn>
                <a:cxn ang="0">
                  <a:pos x="connsiteX1" y="connsiteY1"/>
                </a:cxn>
                <a:cxn ang="0">
                  <a:pos x="connsiteX2" y="connsiteY2"/>
                </a:cxn>
              </a:cxnLst>
              <a:rect l="l" t="t" r="r" b="b"/>
              <a:pathLst>
                <a:path w="82554" h="326630">
                  <a:moveTo>
                    <a:pt x="10374" y="326631"/>
                  </a:moveTo>
                  <a:cubicBezTo>
                    <a:pt x="10374" y="326631"/>
                    <a:pt x="-31597" y="15861"/>
                    <a:pt x="53305" y="670"/>
                  </a:cubicBezTo>
                  <a:cubicBezTo>
                    <a:pt x="138207" y="-14520"/>
                    <a:pt x="11368" y="232574"/>
                    <a:pt x="10374" y="326631"/>
                  </a:cubicBezTo>
                  <a:close/>
                </a:path>
              </a:pathLst>
            </a:custGeom>
            <a:solidFill>
              <a:srgbClr val="414D3D"/>
            </a:solidFill>
            <a:ln w="3429" cap="flat">
              <a:noFill/>
              <a:prstDash val="solid"/>
              <a:miter/>
            </a:ln>
          </p:spPr>
          <p:txBody>
            <a:bodyPr rtlCol="0" anchor="ctr"/>
            <a:lstStyle/>
            <a:p>
              <a:endParaRPr lang="en-VN"/>
            </a:p>
          </p:txBody>
        </p:sp>
        <p:sp>
          <p:nvSpPr>
            <p:cNvPr id="140" name="Graphic 9">
              <a:extLst>
                <a:ext uri="{FF2B5EF4-FFF2-40B4-BE49-F238E27FC236}">
                  <a16:creationId xmlns:a16="http://schemas.microsoft.com/office/drawing/2014/main" id="{3790BED8-AD03-8644-9E3D-FFA79CB62CBA}"/>
                </a:ext>
              </a:extLst>
            </p:cNvPr>
            <p:cNvSpPr/>
            <p:nvPr/>
          </p:nvSpPr>
          <p:spPr>
            <a:xfrm>
              <a:off x="3764973" y="5929451"/>
              <a:ext cx="319425" cy="62844"/>
            </a:xfrm>
            <a:custGeom>
              <a:avLst/>
              <a:gdLst>
                <a:gd name="connsiteX0" fmla="*/ 7810 w 319425"/>
                <a:gd name="connsiteY0" fmla="*/ 32516 h 62844"/>
                <a:gd name="connsiteX1" fmla="*/ 134683 w 319425"/>
                <a:gd name="connsiteY1" fmla="*/ 215 h 62844"/>
                <a:gd name="connsiteX2" fmla="*/ 318581 w 319425"/>
                <a:gd name="connsiteY2" fmla="*/ 48907 h 62844"/>
                <a:gd name="connsiteX3" fmla="*/ 125254 w 319425"/>
                <a:gd name="connsiteY3" fmla="*/ 57376 h 62844"/>
                <a:gd name="connsiteX4" fmla="*/ 7810 w 319425"/>
                <a:gd name="connsiteY4" fmla="*/ 32516 h 62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425" h="62844">
                  <a:moveTo>
                    <a:pt x="7810" y="32516"/>
                  </a:moveTo>
                  <a:cubicBezTo>
                    <a:pt x="7810" y="32516"/>
                    <a:pt x="81157" y="-3077"/>
                    <a:pt x="134683" y="215"/>
                  </a:cubicBezTo>
                  <a:cubicBezTo>
                    <a:pt x="188210" y="3507"/>
                    <a:pt x="331714" y="20514"/>
                    <a:pt x="318581" y="48907"/>
                  </a:cubicBezTo>
                  <a:cubicBezTo>
                    <a:pt x="305448" y="77299"/>
                    <a:pt x="161670" y="52747"/>
                    <a:pt x="125254" y="57376"/>
                  </a:cubicBezTo>
                  <a:cubicBezTo>
                    <a:pt x="88838" y="62006"/>
                    <a:pt x="-31554" y="59365"/>
                    <a:pt x="7810" y="32516"/>
                  </a:cubicBezTo>
                  <a:close/>
                </a:path>
              </a:pathLst>
            </a:custGeom>
            <a:solidFill>
              <a:srgbClr val="414D3D"/>
            </a:solidFill>
            <a:ln w="3429" cap="flat">
              <a:noFill/>
              <a:prstDash val="solid"/>
              <a:miter/>
            </a:ln>
          </p:spPr>
          <p:txBody>
            <a:bodyPr rtlCol="0" anchor="ctr"/>
            <a:lstStyle/>
            <a:p>
              <a:endParaRPr lang="en-VN"/>
            </a:p>
          </p:txBody>
        </p:sp>
        <p:sp>
          <p:nvSpPr>
            <p:cNvPr id="141" name="Graphic 9">
              <a:extLst>
                <a:ext uri="{FF2B5EF4-FFF2-40B4-BE49-F238E27FC236}">
                  <a16:creationId xmlns:a16="http://schemas.microsoft.com/office/drawing/2014/main" id="{5E6BEC01-35EE-104F-867A-5315505BAFF8}"/>
                </a:ext>
              </a:extLst>
            </p:cNvPr>
            <p:cNvSpPr/>
            <p:nvPr/>
          </p:nvSpPr>
          <p:spPr>
            <a:xfrm>
              <a:off x="8727639" y="5484049"/>
              <a:ext cx="85586" cy="176098"/>
            </a:xfrm>
            <a:custGeom>
              <a:avLst/>
              <a:gdLst>
                <a:gd name="connsiteX0" fmla="*/ 15 w 85586"/>
                <a:gd name="connsiteY0" fmla="*/ 176098 h 176098"/>
                <a:gd name="connsiteX1" fmla="*/ 65509 w 85586"/>
                <a:gd name="connsiteY1" fmla="*/ 2796 h 176098"/>
                <a:gd name="connsiteX2" fmla="*/ 15 w 85586"/>
                <a:gd name="connsiteY2" fmla="*/ 176098 h 176098"/>
              </a:gdLst>
              <a:ahLst/>
              <a:cxnLst>
                <a:cxn ang="0">
                  <a:pos x="connsiteX0" y="connsiteY0"/>
                </a:cxn>
                <a:cxn ang="0">
                  <a:pos x="connsiteX1" y="connsiteY1"/>
                </a:cxn>
                <a:cxn ang="0">
                  <a:pos x="connsiteX2" y="connsiteY2"/>
                </a:cxn>
              </a:cxnLst>
              <a:rect l="l" t="t" r="r" b="b"/>
              <a:pathLst>
                <a:path w="85586" h="176098">
                  <a:moveTo>
                    <a:pt x="15" y="176098"/>
                  </a:moveTo>
                  <a:cubicBezTo>
                    <a:pt x="15" y="176098"/>
                    <a:pt x="-2694" y="28651"/>
                    <a:pt x="65509" y="2796"/>
                  </a:cubicBezTo>
                  <a:cubicBezTo>
                    <a:pt x="133711" y="-23058"/>
                    <a:pt x="6838" y="137899"/>
                    <a:pt x="15" y="176098"/>
                  </a:cubicBezTo>
                  <a:close/>
                </a:path>
              </a:pathLst>
            </a:custGeom>
            <a:solidFill>
              <a:srgbClr val="509B67"/>
            </a:solidFill>
            <a:ln w="3429" cap="flat">
              <a:noFill/>
              <a:prstDash val="solid"/>
              <a:miter/>
            </a:ln>
          </p:spPr>
          <p:txBody>
            <a:bodyPr rtlCol="0" anchor="ctr"/>
            <a:lstStyle/>
            <a:p>
              <a:endParaRPr lang="en-VN"/>
            </a:p>
          </p:txBody>
        </p:sp>
        <p:sp>
          <p:nvSpPr>
            <p:cNvPr id="142" name="Graphic 9">
              <a:extLst>
                <a:ext uri="{FF2B5EF4-FFF2-40B4-BE49-F238E27FC236}">
                  <a16:creationId xmlns:a16="http://schemas.microsoft.com/office/drawing/2014/main" id="{FB4C5CDA-C74D-EC4A-9263-A27EC239972E}"/>
                </a:ext>
              </a:extLst>
            </p:cNvPr>
            <p:cNvSpPr/>
            <p:nvPr/>
          </p:nvSpPr>
          <p:spPr>
            <a:xfrm>
              <a:off x="8782449" y="5445575"/>
              <a:ext cx="171605" cy="193586"/>
            </a:xfrm>
            <a:custGeom>
              <a:avLst/>
              <a:gdLst>
                <a:gd name="connsiteX0" fmla="*/ 0 w 171605"/>
                <a:gd name="connsiteY0" fmla="*/ 193587 h 193586"/>
                <a:gd name="connsiteX1" fmla="*/ 147687 w 171605"/>
                <a:gd name="connsiteY1" fmla="*/ 225 h 193586"/>
                <a:gd name="connsiteX2" fmla="*/ 0 w 171605"/>
                <a:gd name="connsiteY2" fmla="*/ 193587 h 193586"/>
              </a:gdLst>
              <a:ahLst/>
              <a:cxnLst>
                <a:cxn ang="0">
                  <a:pos x="connsiteX0" y="connsiteY0"/>
                </a:cxn>
                <a:cxn ang="0">
                  <a:pos x="connsiteX1" y="connsiteY1"/>
                </a:cxn>
                <a:cxn ang="0">
                  <a:pos x="connsiteX2" y="connsiteY2"/>
                </a:cxn>
              </a:cxnLst>
              <a:rect l="l" t="t" r="r" b="b"/>
              <a:pathLst>
                <a:path w="171605" h="193586">
                  <a:moveTo>
                    <a:pt x="0" y="193587"/>
                  </a:moveTo>
                  <a:cubicBezTo>
                    <a:pt x="0" y="193587"/>
                    <a:pt x="52086" y="7152"/>
                    <a:pt x="147687" y="225"/>
                  </a:cubicBezTo>
                  <a:cubicBezTo>
                    <a:pt x="243287" y="-6701"/>
                    <a:pt x="22974" y="148084"/>
                    <a:pt x="0" y="193587"/>
                  </a:cubicBezTo>
                  <a:close/>
                </a:path>
              </a:pathLst>
            </a:custGeom>
            <a:solidFill>
              <a:srgbClr val="5B6B54"/>
            </a:solidFill>
            <a:ln w="3429" cap="flat">
              <a:noFill/>
              <a:prstDash val="solid"/>
              <a:miter/>
            </a:ln>
          </p:spPr>
          <p:txBody>
            <a:bodyPr rtlCol="0" anchor="ctr"/>
            <a:lstStyle/>
            <a:p>
              <a:endParaRPr lang="en-VN"/>
            </a:p>
          </p:txBody>
        </p:sp>
        <p:sp>
          <p:nvSpPr>
            <p:cNvPr id="143" name="Graphic 9">
              <a:extLst>
                <a:ext uri="{FF2B5EF4-FFF2-40B4-BE49-F238E27FC236}">
                  <a16:creationId xmlns:a16="http://schemas.microsoft.com/office/drawing/2014/main" id="{A48AF42D-2411-5E4D-A8E7-C1C1DA48F7F8}"/>
                </a:ext>
              </a:extLst>
            </p:cNvPr>
            <p:cNvSpPr/>
            <p:nvPr/>
          </p:nvSpPr>
          <p:spPr>
            <a:xfrm>
              <a:off x="2363097" y="4898232"/>
              <a:ext cx="162331" cy="108540"/>
            </a:xfrm>
            <a:custGeom>
              <a:avLst/>
              <a:gdLst>
                <a:gd name="connsiteX0" fmla="*/ 33526 w 162331"/>
                <a:gd name="connsiteY0" fmla="*/ 103341 h 108540"/>
                <a:gd name="connsiteX1" fmla="*/ 162216 w 162331"/>
                <a:gd name="connsiteY1" fmla="*/ 97648 h 108540"/>
                <a:gd name="connsiteX2" fmla="*/ 73783 w 162331"/>
                <a:gd name="connsiteY2" fmla="*/ 3934 h 108540"/>
                <a:gd name="connsiteX3" fmla="*/ 3934 w 162331"/>
                <a:gd name="connsiteY3" fmla="*/ 33526 h 108540"/>
                <a:gd name="connsiteX4" fmla="*/ 33526 w 162331"/>
                <a:gd name="connsiteY4" fmla="*/ 103375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31" h="108540">
                  <a:moveTo>
                    <a:pt x="33526" y="103341"/>
                  </a:moveTo>
                  <a:cubicBezTo>
                    <a:pt x="60958" y="114451"/>
                    <a:pt x="159028" y="105467"/>
                    <a:pt x="162216" y="97648"/>
                  </a:cubicBezTo>
                  <a:cubicBezTo>
                    <a:pt x="165405" y="89831"/>
                    <a:pt x="101249" y="15078"/>
                    <a:pt x="73783" y="3934"/>
                  </a:cubicBezTo>
                  <a:cubicBezTo>
                    <a:pt x="46323" y="-7183"/>
                    <a:pt x="15050" y="6066"/>
                    <a:pt x="3934" y="33526"/>
                  </a:cubicBezTo>
                  <a:cubicBezTo>
                    <a:pt x="-7183" y="60986"/>
                    <a:pt x="6066" y="92258"/>
                    <a:pt x="33526" y="103375"/>
                  </a:cubicBezTo>
                  <a:close/>
                </a:path>
              </a:pathLst>
            </a:custGeom>
            <a:solidFill>
              <a:srgbClr val="5B6B54"/>
            </a:solidFill>
            <a:ln w="3429" cap="flat">
              <a:noFill/>
              <a:prstDash val="solid"/>
              <a:miter/>
            </a:ln>
          </p:spPr>
          <p:txBody>
            <a:bodyPr rtlCol="0" anchor="ctr"/>
            <a:lstStyle/>
            <a:p>
              <a:endParaRPr lang="en-VN"/>
            </a:p>
          </p:txBody>
        </p:sp>
        <p:sp>
          <p:nvSpPr>
            <p:cNvPr id="144" name="Graphic 9">
              <a:extLst>
                <a:ext uri="{FF2B5EF4-FFF2-40B4-BE49-F238E27FC236}">
                  <a16:creationId xmlns:a16="http://schemas.microsoft.com/office/drawing/2014/main" id="{CE83F6ED-41A6-2A44-9790-CF9517946B2D}"/>
                </a:ext>
              </a:extLst>
            </p:cNvPr>
            <p:cNvSpPr/>
            <p:nvPr/>
          </p:nvSpPr>
          <p:spPr>
            <a:xfrm>
              <a:off x="2626000" y="5022756"/>
              <a:ext cx="117457" cy="153835"/>
            </a:xfrm>
            <a:custGeom>
              <a:avLst/>
              <a:gdLst>
                <a:gd name="connsiteX0" fmla="*/ 18025 w 117457"/>
                <a:gd name="connsiteY0" fmla="*/ 25623 h 153835"/>
                <a:gd name="connsiteX1" fmla="*/ 2869 w 117457"/>
                <a:gd name="connsiteY1" fmla="*/ 153559 h 153835"/>
                <a:gd name="connsiteX2" fmla="*/ 109613 w 117457"/>
                <a:gd name="connsiteY2" fmla="*/ 81550 h 153835"/>
                <a:gd name="connsiteX3" fmla="*/ 91731 w 117457"/>
                <a:gd name="connsiteY3" fmla="*/ 7844 h 153835"/>
                <a:gd name="connsiteX4" fmla="*/ 18025 w 117457"/>
                <a:gd name="connsiteY4" fmla="*/ 25726 h 153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457" h="153835">
                  <a:moveTo>
                    <a:pt x="18025" y="25623"/>
                  </a:moveTo>
                  <a:cubicBezTo>
                    <a:pt x="2594" y="50929"/>
                    <a:pt x="-4367" y="149067"/>
                    <a:pt x="2869" y="153559"/>
                  </a:cubicBezTo>
                  <a:cubicBezTo>
                    <a:pt x="10104" y="158051"/>
                    <a:pt x="94183" y="106719"/>
                    <a:pt x="109613" y="81550"/>
                  </a:cubicBezTo>
                  <a:cubicBezTo>
                    <a:pt x="125029" y="56259"/>
                    <a:pt x="117023" y="23259"/>
                    <a:pt x="91731" y="7844"/>
                  </a:cubicBezTo>
                  <a:cubicBezTo>
                    <a:pt x="66440" y="-7572"/>
                    <a:pt x="33440" y="434"/>
                    <a:pt x="18025" y="25726"/>
                  </a:cubicBezTo>
                  <a:close/>
                </a:path>
              </a:pathLst>
            </a:custGeom>
            <a:solidFill>
              <a:srgbClr val="5B6B54"/>
            </a:solidFill>
            <a:ln w="3429" cap="flat">
              <a:noFill/>
              <a:prstDash val="solid"/>
              <a:miter/>
            </a:ln>
          </p:spPr>
          <p:txBody>
            <a:bodyPr rtlCol="0" anchor="ctr"/>
            <a:lstStyle/>
            <a:p>
              <a:endParaRPr lang="en-VN"/>
            </a:p>
          </p:txBody>
        </p:sp>
        <p:sp>
          <p:nvSpPr>
            <p:cNvPr id="145" name="Graphic 9">
              <a:extLst>
                <a:ext uri="{FF2B5EF4-FFF2-40B4-BE49-F238E27FC236}">
                  <a16:creationId xmlns:a16="http://schemas.microsoft.com/office/drawing/2014/main" id="{1D8CF633-27D9-7D4F-BE4D-DDD04BD6E8CD}"/>
                </a:ext>
              </a:extLst>
            </p:cNvPr>
            <p:cNvSpPr/>
            <p:nvPr/>
          </p:nvSpPr>
          <p:spPr>
            <a:xfrm>
              <a:off x="2474497" y="5135906"/>
              <a:ext cx="165311" cy="107362"/>
            </a:xfrm>
            <a:custGeom>
              <a:avLst/>
              <a:gdLst>
                <a:gd name="connsiteX0" fmla="*/ 37340 w 165311"/>
                <a:gd name="connsiteY0" fmla="*/ 104737 h 107362"/>
                <a:gd name="connsiteX1" fmla="*/ 165242 w 165311"/>
                <a:gd name="connsiteY1" fmla="*/ 89238 h 107362"/>
                <a:gd name="connsiteX2" fmla="*/ 69950 w 165311"/>
                <a:gd name="connsiteY2" fmla="*/ 2553 h 107362"/>
                <a:gd name="connsiteX3" fmla="*/ 2553 w 165311"/>
                <a:gd name="connsiteY3" fmla="*/ 37340 h 107362"/>
                <a:gd name="connsiteX4" fmla="*/ 37340 w 165311"/>
                <a:gd name="connsiteY4" fmla="*/ 104737 h 107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311" h="107362">
                  <a:moveTo>
                    <a:pt x="37340" y="104737"/>
                  </a:moveTo>
                  <a:cubicBezTo>
                    <a:pt x="65561" y="113755"/>
                    <a:pt x="162670" y="97296"/>
                    <a:pt x="165242" y="89238"/>
                  </a:cubicBezTo>
                  <a:cubicBezTo>
                    <a:pt x="167814" y="81180"/>
                    <a:pt x="98171" y="11571"/>
                    <a:pt x="69950" y="2553"/>
                  </a:cubicBezTo>
                  <a:cubicBezTo>
                    <a:pt x="41733" y="-6452"/>
                    <a:pt x="11558" y="9123"/>
                    <a:pt x="2553" y="37340"/>
                  </a:cubicBezTo>
                  <a:cubicBezTo>
                    <a:pt x="-6452" y="65558"/>
                    <a:pt x="9123" y="95732"/>
                    <a:pt x="37340" y="104737"/>
                  </a:cubicBezTo>
                  <a:close/>
                </a:path>
              </a:pathLst>
            </a:custGeom>
            <a:solidFill>
              <a:srgbClr val="5B6B54"/>
            </a:solidFill>
            <a:ln w="3429" cap="flat">
              <a:noFill/>
              <a:prstDash val="solid"/>
              <a:miter/>
            </a:ln>
          </p:spPr>
          <p:txBody>
            <a:bodyPr rtlCol="0" anchor="ctr"/>
            <a:lstStyle/>
            <a:p>
              <a:endParaRPr lang="en-VN"/>
            </a:p>
          </p:txBody>
        </p:sp>
        <p:sp>
          <p:nvSpPr>
            <p:cNvPr id="146" name="Graphic 9">
              <a:extLst>
                <a:ext uri="{FF2B5EF4-FFF2-40B4-BE49-F238E27FC236}">
                  <a16:creationId xmlns:a16="http://schemas.microsoft.com/office/drawing/2014/main" id="{D7B2E8FF-E910-2146-85ED-3F8BDEBADB9D}"/>
                </a:ext>
              </a:extLst>
            </p:cNvPr>
            <p:cNvSpPr/>
            <p:nvPr/>
          </p:nvSpPr>
          <p:spPr>
            <a:xfrm>
              <a:off x="2521987" y="4993515"/>
              <a:ext cx="136302" cy="342214"/>
            </a:xfrm>
            <a:custGeom>
              <a:avLst/>
              <a:gdLst>
                <a:gd name="connsiteX0" fmla="*/ 132702 w 136302"/>
                <a:gd name="connsiteY0" fmla="*/ 342214 h 342214"/>
                <a:gd name="connsiteX1" fmla="*/ 0 w 136302"/>
                <a:gd name="connsiteY1" fmla="*/ 2743 h 342214"/>
                <a:gd name="connsiteX2" fmla="*/ 2572 w 136302"/>
                <a:gd name="connsiteY2" fmla="*/ 0 h 342214"/>
                <a:gd name="connsiteX3" fmla="*/ 136303 w 136302"/>
                <a:gd name="connsiteY3" fmla="*/ 341974 h 342214"/>
              </a:gdLst>
              <a:ahLst/>
              <a:cxnLst>
                <a:cxn ang="0">
                  <a:pos x="connsiteX0" y="connsiteY0"/>
                </a:cxn>
                <a:cxn ang="0">
                  <a:pos x="connsiteX1" y="connsiteY1"/>
                </a:cxn>
                <a:cxn ang="0">
                  <a:pos x="connsiteX2" y="connsiteY2"/>
                </a:cxn>
                <a:cxn ang="0">
                  <a:pos x="connsiteX3" y="connsiteY3"/>
                </a:cxn>
              </a:cxnLst>
              <a:rect l="l" t="t" r="r" b="b"/>
              <a:pathLst>
                <a:path w="136302" h="342214">
                  <a:moveTo>
                    <a:pt x="132702" y="342214"/>
                  </a:moveTo>
                  <a:cubicBezTo>
                    <a:pt x="132702" y="339985"/>
                    <a:pt x="121730" y="117615"/>
                    <a:pt x="0" y="2743"/>
                  </a:cubicBezTo>
                  <a:lnTo>
                    <a:pt x="2572" y="0"/>
                  </a:lnTo>
                  <a:cubicBezTo>
                    <a:pt x="125467" y="115866"/>
                    <a:pt x="136303" y="339711"/>
                    <a:pt x="136303" y="341974"/>
                  </a:cubicBezTo>
                  <a:close/>
                </a:path>
              </a:pathLst>
            </a:custGeom>
            <a:solidFill>
              <a:srgbClr val="509B67"/>
            </a:solidFill>
            <a:ln w="3429" cap="flat">
              <a:noFill/>
              <a:prstDash val="solid"/>
              <a:miter/>
            </a:ln>
          </p:spPr>
          <p:txBody>
            <a:bodyPr rtlCol="0" anchor="ctr"/>
            <a:lstStyle/>
            <a:p>
              <a:endParaRPr lang="en-VN"/>
            </a:p>
          </p:txBody>
        </p:sp>
        <p:sp>
          <p:nvSpPr>
            <p:cNvPr id="147" name="Graphic 9">
              <a:extLst>
                <a:ext uri="{FF2B5EF4-FFF2-40B4-BE49-F238E27FC236}">
                  <a16:creationId xmlns:a16="http://schemas.microsoft.com/office/drawing/2014/main" id="{0EB2CFB1-6636-6E4A-88C0-CA354095398A}"/>
                </a:ext>
              </a:extLst>
            </p:cNvPr>
            <p:cNvSpPr/>
            <p:nvPr/>
          </p:nvSpPr>
          <p:spPr>
            <a:xfrm>
              <a:off x="3295055" y="4712940"/>
              <a:ext cx="162907" cy="129757"/>
            </a:xfrm>
            <a:custGeom>
              <a:avLst/>
              <a:gdLst>
                <a:gd name="connsiteX0" fmla="*/ 137778 w 162907"/>
                <a:gd name="connsiteY0" fmla="*/ 105661 h 129757"/>
                <a:gd name="connsiteX1" fmla="*/ 343 w 162907"/>
                <a:gd name="connsiteY1" fmla="*/ 127401 h 129757"/>
                <a:gd name="connsiteX2" fmla="*/ 73724 w 162907"/>
                <a:gd name="connsiteY2" fmla="*/ 9169 h 129757"/>
                <a:gd name="connsiteX3" fmla="*/ 153740 w 162907"/>
                <a:gd name="connsiteY3" fmla="*/ 26661 h 129757"/>
                <a:gd name="connsiteX4" fmla="*/ 137778 w 162907"/>
                <a:gd name="connsiteY4" fmla="*/ 105661 h 129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907" h="129757">
                  <a:moveTo>
                    <a:pt x="137778" y="105661"/>
                  </a:moveTo>
                  <a:cubicBezTo>
                    <a:pt x="111134" y="123355"/>
                    <a:pt x="5384" y="134980"/>
                    <a:pt x="343" y="127401"/>
                  </a:cubicBezTo>
                  <a:cubicBezTo>
                    <a:pt x="-4698" y="119823"/>
                    <a:pt x="47046" y="26863"/>
                    <a:pt x="73724" y="9169"/>
                  </a:cubicBezTo>
                  <a:cubicBezTo>
                    <a:pt x="100649" y="-8096"/>
                    <a:pt x="136474" y="-265"/>
                    <a:pt x="153740" y="26661"/>
                  </a:cubicBezTo>
                  <a:cubicBezTo>
                    <a:pt x="170620" y="52985"/>
                    <a:pt x="163554" y="87956"/>
                    <a:pt x="137778" y="105661"/>
                  </a:cubicBezTo>
                  <a:close/>
                </a:path>
              </a:pathLst>
            </a:custGeom>
            <a:solidFill>
              <a:srgbClr val="5B6B54"/>
            </a:solidFill>
            <a:ln w="3429" cap="flat">
              <a:noFill/>
              <a:prstDash val="solid"/>
              <a:miter/>
            </a:ln>
          </p:spPr>
          <p:txBody>
            <a:bodyPr rtlCol="0" anchor="ctr"/>
            <a:lstStyle/>
            <a:p>
              <a:endParaRPr lang="en-VN"/>
            </a:p>
          </p:txBody>
        </p:sp>
        <p:sp>
          <p:nvSpPr>
            <p:cNvPr id="148" name="Graphic 9">
              <a:extLst>
                <a:ext uri="{FF2B5EF4-FFF2-40B4-BE49-F238E27FC236}">
                  <a16:creationId xmlns:a16="http://schemas.microsoft.com/office/drawing/2014/main" id="{A417AFE6-AAB3-F746-9944-F8E232383505}"/>
                </a:ext>
              </a:extLst>
            </p:cNvPr>
            <p:cNvSpPr/>
            <p:nvPr/>
          </p:nvSpPr>
          <p:spPr>
            <a:xfrm>
              <a:off x="3080718" y="4902965"/>
              <a:ext cx="144999" cy="151402"/>
            </a:xfrm>
            <a:custGeom>
              <a:avLst/>
              <a:gdLst>
                <a:gd name="connsiteX0" fmla="*/ 100392 w 144999"/>
                <a:gd name="connsiteY0" fmla="*/ 18576 h 151402"/>
                <a:gd name="connsiteX1" fmla="*/ 144009 w 144999"/>
                <a:gd name="connsiteY1" fmla="*/ 150695 h 151402"/>
                <a:gd name="connsiteX2" fmla="*/ 15490 w 144999"/>
                <a:gd name="connsiteY2" fmla="*/ 97374 h 151402"/>
                <a:gd name="connsiteX3" fmla="*/ 18507 w 144999"/>
                <a:gd name="connsiteY3" fmla="*/ 15490 h 151402"/>
                <a:gd name="connsiteX4" fmla="*/ 100392 w 144999"/>
                <a:gd name="connsiteY4" fmla="*/ 18507 h 151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999" h="151402">
                  <a:moveTo>
                    <a:pt x="100392" y="18576"/>
                  </a:moveTo>
                  <a:cubicBezTo>
                    <a:pt x="122132" y="41996"/>
                    <a:pt x="150695" y="144489"/>
                    <a:pt x="144009" y="150695"/>
                  </a:cubicBezTo>
                  <a:cubicBezTo>
                    <a:pt x="137322" y="156902"/>
                    <a:pt x="37230" y="120828"/>
                    <a:pt x="15490" y="97374"/>
                  </a:cubicBezTo>
                  <a:cubicBezTo>
                    <a:pt x="-6289" y="73929"/>
                    <a:pt x="-4938" y="37268"/>
                    <a:pt x="18507" y="15490"/>
                  </a:cubicBezTo>
                  <a:cubicBezTo>
                    <a:pt x="41952" y="-6289"/>
                    <a:pt x="78613" y="-4938"/>
                    <a:pt x="100392" y="18507"/>
                  </a:cubicBezTo>
                  <a:close/>
                </a:path>
              </a:pathLst>
            </a:custGeom>
            <a:solidFill>
              <a:srgbClr val="5B6B54"/>
            </a:solidFill>
            <a:ln w="3429" cap="flat">
              <a:noFill/>
              <a:prstDash val="solid"/>
              <a:miter/>
            </a:ln>
          </p:spPr>
          <p:txBody>
            <a:bodyPr rtlCol="0" anchor="ctr"/>
            <a:lstStyle/>
            <a:p>
              <a:endParaRPr lang="en-VN"/>
            </a:p>
          </p:txBody>
        </p:sp>
        <p:sp>
          <p:nvSpPr>
            <p:cNvPr id="149" name="Graphic 9">
              <a:extLst>
                <a:ext uri="{FF2B5EF4-FFF2-40B4-BE49-F238E27FC236}">
                  <a16:creationId xmlns:a16="http://schemas.microsoft.com/office/drawing/2014/main" id="{EA42730B-FC1C-EC4E-A418-9FAB2EDAD961}"/>
                </a:ext>
              </a:extLst>
            </p:cNvPr>
            <p:cNvSpPr/>
            <p:nvPr/>
          </p:nvSpPr>
          <p:spPr>
            <a:xfrm>
              <a:off x="3223526" y="4987989"/>
              <a:ext cx="168747" cy="123801"/>
            </a:xfrm>
            <a:custGeom>
              <a:avLst/>
              <a:gdLst>
                <a:gd name="connsiteX0" fmla="*/ 138943 w 168747"/>
                <a:gd name="connsiteY0" fmla="*/ 108499 h 123801"/>
                <a:gd name="connsiteX1" fmla="*/ 240 w 168747"/>
                <a:gd name="connsiteY1" fmla="*/ 119678 h 123801"/>
                <a:gd name="connsiteX2" fmla="*/ 82536 w 168747"/>
                <a:gd name="connsiteY2" fmla="*/ 7378 h 123801"/>
                <a:gd name="connsiteX3" fmla="*/ 161369 w 168747"/>
                <a:gd name="connsiteY3" fmla="*/ 29667 h 123801"/>
                <a:gd name="connsiteX4" fmla="*/ 139081 w 168747"/>
                <a:gd name="connsiteY4" fmla="*/ 108499 h 12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47" h="123801">
                  <a:moveTo>
                    <a:pt x="138943" y="108499"/>
                  </a:moveTo>
                  <a:cubicBezTo>
                    <a:pt x="110997" y="124101"/>
                    <a:pt x="4698" y="127667"/>
                    <a:pt x="240" y="119678"/>
                  </a:cubicBezTo>
                  <a:cubicBezTo>
                    <a:pt x="-4217" y="111688"/>
                    <a:pt x="54453" y="23014"/>
                    <a:pt x="82536" y="7378"/>
                  </a:cubicBezTo>
                  <a:cubicBezTo>
                    <a:pt x="110460" y="-8236"/>
                    <a:pt x="145755" y="1743"/>
                    <a:pt x="161369" y="29667"/>
                  </a:cubicBezTo>
                  <a:cubicBezTo>
                    <a:pt x="176983" y="57590"/>
                    <a:pt x="167004" y="92885"/>
                    <a:pt x="139081" y="108499"/>
                  </a:cubicBezTo>
                  <a:close/>
                </a:path>
              </a:pathLst>
            </a:custGeom>
            <a:solidFill>
              <a:srgbClr val="5B6B54"/>
            </a:solidFill>
            <a:ln w="3429" cap="flat">
              <a:noFill/>
              <a:prstDash val="solid"/>
              <a:miter/>
            </a:ln>
          </p:spPr>
          <p:txBody>
            <a:bodyPr rtlCol="0" anchor="ctr"/>
            <a:lstStyle/>
            <a:p>
              <a:endParaRPr lang="en-VN"/>
            </a:p>
          </p:txBody>
        </p:sp>
        <p:sp>
          <p:nvSpPr>
            <p:cNvPr id="150" name="Graphic 9">
              <a:extLst>
                <a:ext uri="{FF2B5EF4-FFF2-40B4-BE49-F238E27FC236}">
                  <a16:creationId xmlns:a16="http://schemas.microsoft.com/office/drawing/2014/main" id="{D581B90D-A86A-554D-9BDF-349F70B205F5}"/>
                </a:ext>
              </a:extLst>
            </p:cNvPr>
            <p:cNvSpPr/>
            <p:nvPr/>
          </p:nvSpPr>
          <p:spPr>
            <a:xfrm>
              <a:off x="3221142" y="4837770"/>
              <a:ext cx="77856" cy="390906"/>
            </a:xfrm>
            <a:custGeom>
              <a:avLst/>
              <a:gdLst>
                <a:gd name="connsiteX0" fmla="*/ 10648 w 77856"/>
                <a:gd name="connsiteY0" fmla="*/ 390152 h 390906"/>
                <a:gd name="connsiteX1" fmla="*/ 77856 w 77856"/>
                <a:gd name="connsiteY1" fmla="*/ 2366 h 390906"/>
                <a:gd name="connsiteX2" fmla="*/ 74427 w 77856"/>
                <a:gd name="connsiteY2" fmla="*/ 0 h 390906"/>
                <a:gd name="connsiteX3" fmla="*/ 6533 w 77856"/>
                <a:gd name="connsiteY3" fmla="*/ 390906 h 390906"/>
              </a:gdLst>
              <a:ahLst/>
              <a:cxnLst>
                <a:cxn ang="0">
                  <a:pos x="connsiteX0" y="connsiteY0"/>
                </a:cxn>
                <a:cxn ang="0">
                  <a:pos x="connsiteX1" y="connsiteY1"/>
                </a:cxn>
                <a:cxn ang="0">
                  <a:pos x="connsiteX2" y="connsiteY2"/>
                </a:cxn>
                <a:cxn ang="0">
                  <a:pos x="connsiteX3" y="connsiteY3"/>
                </a:cxn>
              </a:cxnLst>
              <a:rect l="l" t="t" r="r" b="b"/>
              <a:pathLst>
                <a:path w="77856" h="390906">
                  <a:moveTo>
                    <a:pt x="10648" y="390152"/>
                  </a:moveTo>
                  <a:cubicBezTo>
                    <a:pt x="10270" y="387752"/>
                    <a:pt x="-26214" y="150122"/>
                    <a:pt x="77856" y="2366"/>
                  </a:cubicBezTo>
                  <a:lnTo>
                    <a:pt x="74427" y="0"/>
                  </a:lnTo>
                  <a:cubicBezTo>
                    <a:pt x="-30603" y="149127"/>
                    <a:pt x="6156" y="388403"/>
                    <a:pt x="6533" y="390906"/>
                  </a:cubicBezTo>
                  <a:close/>
                </a:path>
              </a:pathLst>
            </a:custGeom>
            <a:solidFill>
              <a:srgbClr val="509B67"/>
            </a:solidFill>
            <a:ln w="3429" cap="flat">
              <a:noFill/>
              <a:prstDash val="solid"/>
              <a:miter/>
            </a:ln>
          </p:spPr>
          <p:txBody>
            <a:bodyPr rtlCol="0" anchor="ctr"/>
            <a:lstStyle/>
            <a:p>
              <a:endParaRPr lang="en-VN"/>
            </a:p>
          </p:txBody>
        </p:sp>
        <p:sp>
          <p:nvSpPr>
            <p:cNvPr id="151" name="Graphic 9">
              <a:extLst>
                <a:ext uri="{FF2B5EF4-FFF2-40B4-BE49-F238E27FC236}">
                  <a16:creationId xmlns:a16="http://schemas.microsoft.com/office/drawing/2014/main" id="{CA02E12A-A03A-014E-B2C8-A9B340105874}"/>
                </a:ext>
              </a:extLst>
            </p:cNvPr>
            <p:cNvSpPr/>
            <p:nvPr/>
          </p:nvSpPr>
          <p:spPr>
            <a:xfrm>
              <a:off x="2744426" y="4662925"/>
              <a:ext cx="161814" cy="691835"/>
            </a:xfrm>
            <a:custGeom>
              <a:avLst/>
              <a:gdLst>
                <a:gd name="connsiteX0" fmla="*/ 161815 w 161814"/>
                <a:gd name="connsiteY0" fmla="*/ 691835 h 691835"/>
                <a:gd name="connsiteX1" fmla="*/ 153996 w 161814"/>
                <a:gd name="connsiteY1" fmla="*/ 690601 h 691835"/>
                <a:gd name="connsiteX2" fmla="*/ 0 w 161814"/>
                <a:gd name="connsiteY2" fmla="*/ 3086 h 691835"/>
                <a:gd name="connsiteX3" fmla="*/ 7098 w 161814"/>
                <a:gd name="connsiteY3" fmla="*/ 0 h 691835"/>
                <a:gd name="connsiteX4" fmla="*/ 161815 w 161814"/>
                <a:gd name="connsiteY4" fmla="*/ 691835 h 691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814" h="691835">
                  <a:moveTo>
                    <a:pt x="161815" y="691835"/>
                  </a:moveTo>
                  <a:lnTo>
                    <a:pt x="153996" y="690601"/>
                  </a:lnTo>
                  <a:cubicBezTo>
                    <a:pt x="123135" y="292563"/>
                    <a:pt x="1715" y="6961"/>
                    <a:pt x="0" y="3086"/>
                  </a:cubicBezTo>
                  <a:lnTo>
                    <a:pt x="7098" y="0"/>
                  </a:lnTo>
                  <a:cubicBezTo>
                    <a:pt x="8813" y="3943"/>
                    <a:pt x="131228" y="291431"/>
                    <a:pt x="161815" y="691835"/>
                  </a:cubicBezTo>
                  <a:close/>
                </a:path>
              </a:pathLst>
            </a:custGeom>
            <a:solidFill>
              <a:srgbClr val="509B67"/>
            </a:solidFill>
            <a:ln w="3429" cap="flat">
              <a:noFill/>
              <a:prstDash val="solid"/>
              <a:miter/>
            </a:ln>
          </p:spPr>
          <p:txBody>
            <a:bodyPr rtlCol="0" anchor="ctr"/>
            <a:lstStyle/>
            <a:p>
              <a:endParaRPr lang="en-VN"/>
            </a:p>
          </p:txBody>
        </p:sp>
        <p:sp>
          <p:nvSpPr>
            <p:cNvPr id="152" name="Graphic 9">
              <a:extLst>
                <a:ext uri="{FF2B5EF4-FFF2-40B4-BE49-F238E27FC236}">
                  <a16:creationId xmlns:a16="http://schemas.microsoft.com/office/drawing/2014/main" id="{99B94CD0-4BAE-E243-9B9C-34A108FBE28B}"/>
                </a:ext>
              </a:extLst>
            </p:cNvPr>
            <p:cNvSpPr/>
            <p:nvPr/>
          </p:nvSpPr>
          <p:spPr>
            <a:xfrm>
              <a:off x="2649213" y="4555004"/>
              <a:ext cx="103545" cy="111390"/>
            </a:xfrm>
            <a:custGeom>
              <a:avLst/>
              <a:gdLst>
                <a:gd name="connsiteX0" fmla="*/ 12746 w 103545"/>
                <a:gd name="connsiteY0" fmla="*/ 70922 h 111390"/>
                <a:gd name="connsiteX1" fmla="*/ 102757 w 103545"/>
                <a:gd name="connsiteY1" fmla="*/ 110938 h 111390"/>
                <a:gd name="connsiteX2" fmla="*/ 74228 w 103545"/>
                <a:gd name="connsiteY2" fmla="*/ 16675 h 111390"/>
                <a:gd name="connsiteX3" fmla="*/ 16675 w 103545"/>
                <a:gd name="connsiteY3" fmla="*/ 8073 h 111390"/>
                <a:gd name="connsiteX4" fmla="*/ 8073 w 103545"/>
                <a:gd name="connsiteY4" fmla="*/ 65626 h 111390"/>
                <a:gd name="connsiteX5" fmla="*/ 12746 w 103545"/>
                <a:gd name="connsiteY5" fmla="*/ 70922 h 11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45" h="111390">
                  <a:moveTo>
                    <a:pt x="12746" y="70922"/>
                  </a:moveTo>
                  <a:cubicBezTo>
                    <a:pt x="27731" y="88067"/>
                    <a:pt x="97922" y="115225"/>
                    <a:pt x="102757" y="110938"/>
                  </a:cubicBezTo>
                  <a:cubicBezTo>
                    <a:pt x="107592" y="106652"/>
                    <a:pt x="89213" y="33649"/>
                    <a:pt x="74228" y="16675"/>
                  </a:cubicBezTo>
                  <a:cubicBezTo>
                    <a:pt x="60711" y="-1593"/>
                    <a:pt x="34944" y="-5444"/>
                    <a:pt x="16675" y="8073"/>
                  </a:cubicBezTo>
                  <a:cubicBezTo>
                    <a:pt x="-1593" y="21590"/>
                    <a:pt x="-5444" y="47358"/>
                    <a:pt x="8073" y="65626"/>
                  </a:cubicBezTo>
                  <a:cubicBezTo>
                    <a:pt x="9476" y="67522"/>
                    <a:pt x="11040" y="69294"/>
                    <a:pt x="12746" y="70922"/>
                  </a:cubicBezTo>
                  <a:close/>
                </a:path>
              </a:pathLst>
            </a:custGeom>
            <a:solidFill>
              <a:srgbClr val="FFFFFF"/>
            </a:solidFill>
            <a:ln w="3429" cap="flat">
              <a:noFill/>
              <a:prstDash val="solid"/>
              <a:miter/>
            </a:ln>
          </p:spPr>
          <p:txBody>
            <a:bodyPr rtlCol="0" anchor="ctr"/>
            <a:lstStyle/>
            <a:p>
              <a:endParaRPr lang="en-VN"/>
            </a:p>
          </p:txBody>
        </p:sp>
        <p:sp>
          <p:nvSpPr>
            <p:cNvPr id="153" name="Graphic 9">
              <a:extLst>
                <a:ext uri="{FF2B5EF4-FFF2-40B4-BE49-F238E27FC236}">
                  <a16:creationId xmlns:a16="http://schemas.microsoft.com/office/drawing/2014/main" id="{3F2CC5C0-2DC8-F646-A79C-A3A72CEADB2D}"/>
                </a:ext>
              </a:extLst>
            </p:cNvPr>
            <p:cNvSpPr/>
            <p:nvPr/>
          </p:nvSpPr>
          <p:spPr>
            <a:xfrm>
              <a:off x="2747702" y="4552816"/>
              <a:ext cx="93902" cy="110539"/>
            </a:xfrm>
            <a:custGeom>
              <a:avLst/>
              <a:gdLst>
                <a:gd name="connsiteX0" fmla="*/ 21825 w 93902"/>
                <a:gd name="connsiteY0" fmla="*/ 13926 h 110539"/>
                <a:gd name="connsiteX1" fmla="*/ 1251 w 93902"/>
                <a:gd name="connsiteY1" fmla="*/ 110247 h 110539"/>
                <a:gd name="connsiteX2" fmla="*/ 87662 w 93902"/>
                <a:gd name="connsiteY2" fmla="*/ 62926 h 110539"/>
                <a:gd name="connsiteX3" fmla="*/ 74525 w 93902"/>
                <a:gd name="connsiteY3" fmla="*/ 6236 h 110539"/>
                <a:gd name="connsiteX4" fmla="*/ 21893 w 93902"/>
                <a:gd name="connsiteY4" fmla="*/ 13926 h 110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02" h="110539">
                  <a:moveTo>
                    <a:pt x="21825" y="13926"/>
                  </a:moveTo>
                  <a:cubicBezTo>
                    <a:pt x="8280" y="32100"/>
                    <a:pt x="-4030" y="106509"/>
                    <a:pt x="1251" y="110247"/>
                  </a:cubicBezTo>
                  <a:cubicBezTo>
                    <a:pt x="6532" y="113984"/>
                    <a:pt x="74117" y="81100"/>
                    <a:pt x="87662" y="62926"/>
                  </a:cubicBezTo>
                  <a:cubicBezTo>
                    <a:pt x="99689" y="43644"/>
                    <a:pt x="93807" y="18264"/>
                    <a:pt x="74525" y="6236"/>
                  </a:cubicBezTo>
                  <a:cubicBezTo>
                    <a:pt x="57460" y="-4408"/>
                    <a:pt x="35200" y="-1156"/>
                    <a:pt x="21893" y="13926"/>
                  </a:cubicBezTo>
                  <a:close/>
                </a:path>
              </a:pathLst>
            </a:custGeom>
            <a:solidFill>
              <a:srgbClr val="FFFFFF"/>
            </a:solidFill>
            <a:ln w="3429" cap="flat">
              <a:noFill/>
              <a:prstDash val="solid"/>
              <a:miter/>
            </a:ln>
          </p:spPr>
          <p:txBody>
            <a:bodyPr rtlCol="0" anchor="ctr"/>
            <a:lstStyle/>
            <a:p>
              <a:endParaRPr lang="en-VN"/>
            </a:p>
          </p:txBody>
        </p:sp>
        <p:sp>
          <p:nvSpPr>
            <p:cNvPr id="154" name="Graphic 9">
              <a:extLst>
                <a:ext uri="{FF2B5EF4-FFF2-40B4-BE49-F238E27FC236}">
                  <a16:creationId xmlns:a16="http://schemas.microsoft.com/office/drawing/2014/main" id="{76038E29-795E-2E4C-94B0-3CA53E9D2183}"/>
                </a:ext>
              </a:extLst>
            </p:cNvPr>
            <p:cNvSpPr/>
            <p:nvPr/>
          </p:nvSpPr>
          <p:spPr>
            <a:xfrm>
              <a:off x="2752994" y="4644420"/>
              <a:ext cx="130829" cy="82929"/>
            </a:xfrm>
            <a:custGeom>
              <a:avLst/>
              <a:gdLst>
                <a:gd name="connsiteX0" fmla="*/ 97251 w 130829"/>
                <a:gd name="connsiteY0" fmla="*/ 1326 h 82929"/>
                <a:gd name="connsiteX1" fmla="*/ 39 w 130829"/>
                <a:gd name="connsiteY1" fmla="*/ 17340 h 82929"/>
                <a:gd name="connsiteX2" fmla="*/ 75683 w 130829"/>
                <a:gd name="connsiteY2" fmla="*/ 80468 h 82929"/>
                <a:gd name="connsiteX3" fmla="*/ 128368 w 130829"/>
                <a:gd name="connsiteY3" fmla="*/ 55757 h 82929"/>
                <a:gd name="connsiteX4" fmla="*/ 103657 w 130829"/>
                <a:gd name="connsiteY4" fmla="*/ 3072 h 82929"/>
                <a:gd name="connsiteX5" fmla="*/ 97251 w 130829"/>
                <a:gd name="connsiteY5" fmla="*/ 1327 h 8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829" h="82929">
                  <a:moveTo>
                    <a:pt x="97251" y="1326"/>
                  </a:moveTo>
                  <a:cubicBezTo>
                    <a:pt x="75408" y="-4640"/>
                    <a:pt x="1753" y="11099"/>
                    <a:pt x="39" y="17340"/>
                  </a:cubicBezTo>
                  <a:cubicBezTo>
                    <a:pt x="-1676" y="23580"/>
                    <a:pt x="53840" y="74501"/>
                    <a:pt x="75683" y="80468"/>
                  </a:cubicBezTo>
                  <a:cubicBezTo>
                    <a:pt x="97055" y="88193"/>
                    <a:pt x="120643" y="77130"/>
                    <a:pt x="128368" y="55757"/>
                  </a:cubicBezTo>
                  <a:cubicBezTo>
                    <a:pt x="136093" y="34385"/>
                    <a:pt x="125029" y="10797"/>
                    <a:pt x="103657" y="3072"/>
                  </a:cubicBezTo>
                  <a:cubicBezTo>
                    <a:pt x="101572" y="2319"/>
                    <a:pt x="99430" y="1735"/>
                    <a:pt x="97251" y="1327"/>
                  </a:cubicBezTo>
                  <a:close/>
                </a:path>
              </a:pathLst>
            </a:custGeom>
            <a:solidFill>
              <a:srgbClr val="FFFFFF"/>
            </a:solidFill>
            <a:ln w="3429" cap="flat">
              <a:noFill/>
              <a:prstDash val="solid"/>
              <a:miter/>
            </a:ln>
          </p:spPr>
          <p:txBody>
            <a:bodyPr rtlCol="0" anchor="ctr"/>
            <a:lstStyle/>
            <a:p>
              <a:endParaRPr lang="en-VN"/>
            </a:p>
          </p:txBody>
        </p:sp>
        <p:sp>
          <p:nvSpPr>
            <p:cNvPr id="155" name="Graphic 9">
              <a:extLst>
                <a:ext uri="{FF2B5EF4-FFF2-40B4-BE49-F238E27FC236}">
                  <a16:creationId xmlns:a16="http://schemas.microsoft.com/office/drawing/2014/main" id="{9274FA0D-0108-C34B-9753-549DCA9FA8F9}"/>
                </a:ext>
              </a:extLst>
            </p:cNvPr>
            <p:cNvSpPr/>
            <p:nvPr/>
          </p:nvSpPr>
          <p:spPr>
            <a:xfrm>
              <a:off x="2718734" y="4659047"/>
              <a:ext cx="81761" cy="126988"/>
            </a:xfrm>
            <a:custGeom>
              <a:avLst/>
              <a:gdLst>
                <a:gd name="connsiteX0" fmla="*/ 81756 w 81761"/>
                <a:gd name="connsiteY0" fmla="*/ 85214 h 126988"/>
                <a:gd name="connsiteX1" fmla="*/ 32310 w 81761"/>
                <a:gd name="connsiteY1" fmla="*/ 3 h 126988"/>
                <a:gd name="connsiteX2" fmla="*/ 112 w 81761"/>
                <a:gd name="connsiteY2" fmla="*/ 93101 h 126988"/>
                <a:gd name="connsiteX3" fmla="*/ 47880 w 81761"/>
                <a:gd name="connsiteY3" fmla="*/ 126334 h 126988"/>
                <a:gd name="connsiteX4" fmla="*/ 81756 w 81761"/>
                <a:gd name="connsiteY4" fmla="*/ 85214 h 126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61" h="126988">
                  <a:moveTo>
                    <a:pt x="81756" y="85214"/>
                  </a:moveTo>
                  <a:cubicBezTo>
                    <a:pt x="79562" y="62651"/>
                    <a:pt x="38757" y="-511"/>
                    <a:pt x="32310" y="3"/>
                  </a:cubicBezTo>
                  <a:cubicBezTo>
                    <a:pt x="25864" y="518"/>
                    <a:pt x="-1980" y="70538"/>
                    <a:pt x="112" y="93101"/>
                  </a:cubicBezTo>
                  <a:cubicBezTo>
                    <a:pt x="4126" y="115469"/>
                    <a:pt x="25512" y="130348"/>
                    <a:pt x="47880" y="126334"/>
                  </a:cubicBezTo>
                  <a:cubicBezTo>
                    <a:pt x="67720" y="122774"/>
                    <a:pt x="82060" y="105368"/>
                    <a:pt x="81756" y="85214"/>
                  </a:cubicBezTo>
                  <a:close/>
                </a:path>
              </a:pathLst>
            </a:custGeom>
            <a:solidFill>
              <a:srgbClr val="FFFFFF"/>
            </a:solidFill>
            <a:ln w="3429" cap="flat">
              <a:noFill/>
              <a:prstDash val="solid"/>
              <a:miter/>
            </a:ln>
          </p:spPr>
          <p:txBody>
            <a:bodyPr rtlCol="0" anchor="ctr"/>
            <a:lstStyle/>
            <a:p>
              <a:endParaRPr lang="en-VN"/>
            </a:p>
          </p:txBody>
        </p:sp>
        <p:sp>
          <p:nvSpPr>
            <p:cNvPr id="156" name="Graphic 9">
              <a:extLst>
                <a:ext uri="{FF2B5EF4-FFF2-40B4-BE49-F238E27FC236}">
                  <a16:creationId xmlns:a16="http://schemas.microsoft.com/office/drawing/2014/main" id="{CDA2459C-D19D-354F-B619-0F1BC5230456}"/>
                </a:ext>
              </a:extLst>
            </p:cNvPr>
            <p:cNvSpPr/>
            <p:nvPr/>
          </p:nvSpPr>
          <p:spPr>
            <a:xfrm>
              <a:off x="2631496" y="4657827"/>
              <a:ext cx="117675" cy="84895"/>
            </a:xfrm>
            <a:custGeom>
              <a:avLst/>
              <a:gdLst>
                <a:gd name="connsiteX0" fmla="*/ 57278 w 117675"/>
                <a:gd name="connsiteY0" fmla="*/ 81599 h 84895"/>
                <a:gd name="connsiteX1" fmla="*/ 117525 w 117675"/>
                <a:gd name="connsiteY1" fmla="*/ 3624 h 84895"/>
                <a:gd name="connsiteX2" fmla="*/ 19147 w 117675"/>
                <a:gd name="connsiteY2" fmla="*/ 8973 h 84895"/>
                <a:gd name="connsiteX3" fmla="*/ 6384 w 117675"/>
                <a:gd name="connsiteY3" fmla="*/ 65748 h 84895"/>
                <a:gd name="connsiteX4" fmla="*/ 57278 w 117675"/>
                <a:gd name="connsiteY4" fmla="*/ 81599 h 848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675" h="84895">
                  <a:moveTo>
                    <a:pt x="57278" y="81599"/>
                  </a:moveTo>
                  <a:cubicBezTo>
                    <a:pt x="77337" y="71038"/>
                    <a:pt x="120543" y="9350"/>
                    <a:pt x="117525" y="3624"/>
                  </a:cubicBezTo>
                  <a:cubicBezTo>
                    <a:pt x="114508" y="-2103"/>
                    <a:pt x="39207" y="-1554"/>
                    <a:pt x="19147" y="8973"/>
                  </a:cubicBezTo>
                  <a:cubicBezTo>
                    <a:pt x="-55" y="21126"/>
                    <a:pt x="-5769" y="46546"/>
                    <a:pt x="6384" y="65748"/>
                  </a:cubicBezTo>
                  <a:cubicBezTo>
                    <a:pt x="17171" y="82791"/>
                    <a:pt x="38721" y="89503"/>
                    <a:pt x="57278" y="81599"/>
                  </a:cubicBezTo>
                  <a:close/>
                </a:path>
              </a:pathLst>
            </a:custGeom>
            <a:solidFill>
              <a:srgbClr val="FFFFFF"/>
            </a:solidFill>
            <a:ln w="3429" cap="flat">
              <a:noFill/>
              <a:prstDash val="solid"/>
              <a:miter/>
            </a:ln>
          </p:spPr>
          <p:txBody>
            <a:bodyPr rtlCol="0" anchor="ctr"/>
            <a:lstStyle/>
            <a:p>
              <a:endParaRPr lang="en-VN"/>
            </a:p>
          </p:txBody>
        </p:sp>
        <p:sp>
          <p:nvSpPr>
            <p:cNvPr id="157" name="Graphic 9">
              <a:extLst>
                <a:ext uri="{FF2B5EF4-FFF2-40B4-BE49-F238E27FC236}">
                  <a16:creationId xmlns:a16="http://schemas.microsoft.com/office/drawing/2014/main" id="{55EA7DFB-73BB-5440-AD8E-31AE1C0110C4}"/>
                </a:ext>
              </a:extLst>
            </p:cNvPr>
            <p:cNvSpPr/>
            <p:nvPr/>
          </p:nvSpPr>
          <p:spPr>
            <a:xfrm>
              <a:off x="2735410" y="4647936"/>
              <a:ext cx="27024" cy="27024"/>
            </a:xfrm>
            <a:custGeom>
              <a:avLst/>
              <a:gdLst>
                <a:gd name="connsiteX0" fmla="*/ 170 w 27024"/>
                <a:gd name="connsiteY0" fmla="*/ 11389 h 27024"/>
                <a:gd name="connsiteX1" fmla="*/ 15636 w 27024"/>
                <a:gd name="connsiteY1" fmla="*/ 170 h 27024"/>
                <a:gd name="connsiteX2" fmla="*/ 26854 w 27024"/>
                <a:gd name="connsiteY2" fmla="*/ 15636 h 27024"/>
                <a:gd name="connsiteX3" fmla="*/ 11389 w 27024"/>
                <a:gd name="connsiteY3" fmla="*/ 26854 h 27024"/>
                <a:gd name="connsiteX4" fmla="*/ 11383 w 27024"/>
                <a:gd name="connsiteY4" fmla="*/ 26854 h 27024"/>
                <a:gd name="connsiteX5" fmla="*/ 170 w 27024"/>
                <a:gd name="connsiteY5" fmla="*/ 11389 h 2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24" h="27024">
                  <a:moveTo>
                    <a:pt x="170" y="11389"/>
                  </a:moveTo>
                  <a:cubicBezTo>
                    <a:pt x="1343" y="4020"/>
                    <a:pt x="8267" y="-1003"/>
                    <a:pt x="15636" y="170"/>
                  </a:cubicBezTo>
                  <a:cubicBezTo>
                    <a:pt x="23004" y="1343"/>
                    <a:pt x="28027" y="8267"/>
                    <a:pt x="26854" y="15636"/>
                  </a:cubicBezTo>
                  <a:cubicBezTo>
                    <a:pt x="25682" y="23004"/>
                    <a:pt x="18758" y="28027"/>
                    <a:pt x="11389" y="26854"/>
                  </a:cubicBezTo>
                  <a:cubicBezTo>
                    <a:pt x="11387" y="26854"/>
                    <a:pt x="11385" y="26854"/>
                    <a:pt x="11383" y="26854"/>
                  </a:cubicBezTo>
                  <a:cubicBezTo>
                    <a:pt x="4017" y="25678"/>
                    <a:pt x="-1002" y="18755"/>
                    <a:pt x="170" y="11389"/>
                  </a:cubicBezTo>
                  <a:close/>
                </a:path>
              </a:pathLst>
            </a:custGeom>
            <a:solidFill>
              <a:srgbClr val="F99746"/>
            </a:solidFill>
            <a:ln w="3429" cap="flat">
              <a:noFill/>
              <a:prstDash val="solid"/>
              <a:miter/>
            </a:ln>
          </p:spPr>
          <p:txBody>
            <a:bodyPr rtlCol="0" anchor="ctr"/>
            <a:lstStyle/>
            <a:p>
              <a:endParaRPr lang="en-VN"/>
            </a:p>
          </p:txBody>
        </p:sp>
        <p:sp>
          <p:nvSpPr>
            <p:cNvPr id="158" name="Graphic 9">
              <a:extLst>
                <a:ext uri="{FF2B5EF4-FFF2-40B4-BE49-F238E27FC236}">
                  <a16:creationId xmlns:a16="http://schemas.microsoft.com/office/drawing/2014/main" id="{015B1083-66FC-4D49-AF68-9BC5536FCCA8}"/>
                </a:ext>
              </a:extLst>
            </p:cNvPr>
            <p:cNvSpPr/>
            <p:nvPr/>
          </p:nvSpPr>
          <p:spPr>
            <a:xfrm>
              <a:off x="2863986" y="4924205"/>
              <a:ext cx="153604" cy="172934"/>
            </a:xfrm>
            <a:custGeom>
              <a:avLst/>
              <a:gdLst>
                <a:gd name="connsiteX0" fmla="*/ 40026 w 153604"/>
                <a:gd name="connsiteY0" fmla="*/ 23602 h 172934"/>
                <a:gd name="connsiteX1" fmla="*/ 1518 w 153604"/>
                <a:gd name="connsiteY1" fmla="*/ 172352 h 172934"/>
                <a:gd name="connsiteX2" fmla="*/ 139261 w 153604"/>
                <a:gd name="connsiteY2" fmla="*/ 104320 h 172934"/>
                <a:gd name="connsiteX3" fmla="*/ 130003 w 153604"/>
                <a:gd name="connsiteY3" fmla="*/ 14344 h 172934"/>
                <a:gd name="connsiteX4" fmla="*/ 40026 w 153604"/>
                <a:gd name="connsiteY4" fmla="*/ 23602 h 1729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04" h="172934">
                  <a:moveTo>
                    <a:pt x="40026" y="23602"/>
                  </a:moveTo>
                  <a:cubicBezTo>
                    <a:pt x="17737" y="51034"/>
                    <a:pt x="-6334" y="166008"/>
                    <a:pt x="1518" y="172352"/>
                  </a:cubicBezTo>
                  <a:cubicBezTo>
                    <a:pt x="9371" y="178696"/>
                    <a:pt x="116973" y="131718"/>
                    <a:pt x="139261" y="104320"/>
                  </a:cubicBezTo>
                  <a:cubicBezTo>
                    <a:pt x="161551" y="76917"/>
                    <a:pt x="157406" y="36633"/>
                    <a:pt x="130003" y="14344"/>
                  </a:cubicBezTo>
                  <a:cubicBezTo>
                    <a:pt x="102600" y="-7946"/>
                    <a:pt x="62316" y="-3801"/>
                    <a:pt x="40026" y="23602"/>
                  </a:cubicBezTo>
                  <a:close/>
                </a:path>
              </a:pathLst>
            </a:custGeom>
            <a:solidFill>
              <a:srgbClr val="5B6B54"/>
            </a:solidFill>
            <a:ln w="3429" cap="flat">
              <a:noFill/>
              <a:prstDash val="solid"/>
              <a:miter/>
            </a:ln>
          </p:spPr>
          <p:txBody>
            <a:bodyPr rtlCol="0" anchor="ctr"/>
            <a:lstStyle/>
            <a:p>
              <a:endParaRPr lang="en-VN"/>
            </a:p>
          </p:txBody>
        </p:sp>
        <p:sp>
          <p:nvSpPr>
            <p:cNvPr id="159" name="Graphic 9">
              <a:extLst>
                <a:ext uri="{FF2B5EF4-FFF2-40B4-BE49-F238E27FC236}">
                  <a16:creationId xmlns:a16="http://schemas.microsoft.com/office/drawing/2014/main" id="{2B18DE0C-2797-4845-BD8A-A3F6453788C7}"/>
                </a:ext>
              </a:extLst>
            </p:cNvPr>
            <p:cNvSpPr/>
            <p:nvPr/>
          </p:nvSpPr>
          <p:spPr>
            <a:xfrm>
              <a:off x="3621256" y="4689123"/>
              <a:ext cx="161848" cy="691835"/>
            </a:xfrm>
            <a:custGeom>
              <a:avLst/>
              <a:gdLst>
                <a:gd name="connsiteX0" fmla="*/ 0 w 161848"/>
                <a:gd name="connsiteY0" fmla="*/ 691835 h 691835"/>
                <a:gd name="connsiteX1" fmla="*/ 7818 w 161848"/>
                <a:gd name="connsiteY1" fmla="*/ 690566 h 691835"/>
                <a:gd name="connsiteX2" fmla="*/ 161849 w 161848"/>
                <a:gd name="connsiteY2" fmla="*/ 3052 h 691835"/>
                <a:gd name="connsiteX3" fmla="*/ 154716 w 161848"/>
                <a:gd name="connsiteY3" fmla="*/ 0 h 691835"/>
                <a:gd name="connsiteX4" fmla="*/ 0 w 161848"/>
                <a:gd name="connsiteY4" fmla="*/ 691835 h 691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848" h="691835">
                  <a:moveTo>
                    <a:pt x="0" y="691835"/>
                  </a:moveTo>
                  <a:lnTo>
                    <a:pt x="7818" y="690566"/>
                  </a:lnTo>
                  <a:cubicBezTo>
                    <a:pt x="38679" y="292563"/>
                    <a:pt x="160134" y="6927"/>
                    <a:pt x="161849" y="3052"/>
                  </a:cubicBezTo>
                  <a:lnTo>
                    <a:pt x="154716" y="0"/>
                  </a:lnTo>
                  <a:cubicBezTo>
                    <a:pt x="153036" y="3909"/>
                    <a:pt x="30587" y="291431"/>
                    <a:pt x="0" y="691835"/>
                  </a:cubicBezTo>
                  <a:close/>
                </a:path>
              </a:pathLst>
            </a:custGeom>
            <a:solidFill>
              <a:srgbClr val="509B67"/>
            </a:solidFill>
            <a:ln w="3429" cap="flat">
              <a:noFill/>
              <a:prstDash val="solid"/>
              <a:miter/>
            </a:ln>
          </p:spPr>
          <p:txBody>
            <a:bodyPr rtlCol="0" anchor="ctr"/>
            <a:lstStyle/>
            <a:p>
              <a:endParaRPr lang="en-VN"/>
            </a:p>
          </p:txBody>
        </p:sp>
        <p:sp>
          <p:nvSpPr>
            <p:cNvPr id="160" name="Graphic 9">
              <a:extLst>
                <a:ext uri="{FF2B5EF4-FFF2-40B4-BE49-F238E27FC236}">
                  <a16:creationId xmlns:a16="http://schemas.microsoft.com/office/drawing/2014/main" id="{E254E167-B6A2-7C48-92EC-B7E3CCA51407}"/>
                </a:ext>
              </a:extLst>
            </p:cNvPr>
            <p:cNvSpPr/>
            <p:nvPr/>
          </p:nvSpPr>
          <p:spPr>
            <a:xfrm>
              <a:off x="3774744" y="4581286"/>
              <a:ext cx="103451" cy="111306"/>
            </a:xfrm>
            <a:custGeom>
              <a:avLst/>
              <a:gdLst>
                <a:gd name="connsiteX0" fmla="*/ 90794 w 103451"/>
                <a:gd name="connsiteY0" fmla="*/ 70838 h 111306"/>
                <a:gd name="connsiteX1" fmla="*/ 783 w 103451"/>
                <a:gd name="connsiteY1" fmla="*/ 110854 h 111306"/>
                <a:gd name="connsiteX2" fmla="*/ 29312 w 103451"/>
                <a:gd name="connsiteY2" fmla="*/ 16557 h 111306"/>
                <a:gd name="connsiteX3" fmla="*/ 86895 w 103451"/>
                <a:gd name="connsiteY3" fmla="*/ 8161 h 111306"/>
                <a:gd name="connsiteX4" fmla="*/ 95291 w 103451"/>
                <a:gd name="connsiteY4" fmla="*/ 65744 h 111306"/>
                <a:gd name="connsiteX5" fmla="*/ 90794 w 103451"/>
                <a:gd name="connsiteY5" fmla="*/ 70838 h 1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451" h="111306">
                  <a:moveTo>
                    <a:pt x="90794" y="70838"/>
                  </a:moveTo>
                  <a:cubicBezTo>
                    <a:pt x="75809" y="87983"/>
                    <a:pt x="5618" y="115140"/>
                    <a:pt x="783" y="110854"/>
                  </a:cubicBezTo>
                  <a:cubicBezTo>
                    <a:pt x="-4052" y="106568"/>
                    <a:pt x="14499" y="33530"/>
                    <a:pt x="29312" y="16557"/>
                  </a:cubicBezTo>
                  <a:cubicBezTo>
                    <a:pt x="42895" y="-1663"/>
                    <a:pt x="68675" y="-5422"/>
                    <a:pt x="86895" y="8161"/>
                  </a:cubicBezTo>
                  <a:cubicBezTo>
                    <a:pt x="105115" y="21744"/>
                    <a:pt x="108873" y="47525"/>
                    <a:pt x="95291" y="65744"/>
                  </a:cubicBezTo>
                  <a:cubicBezTo>
                    <a:pt x="93935" y="67563"/>
                    <a:pt x="92431" y="69267"/>
                    <a:pt x="90794" y="70838"/>
                  </a:cubicBezTo>
                  <a:close/>
                </a:path>
              </a:pathLst>
            </a:custGeom>
            <a:solidFill>
              <a:srgbClr val="FFFFFF"/>
            </a:solidFill>
            <a:ln w="3429" cap="flat">
              <a:noFill/>
              <a:prstDash val="solid"/>
              <a:miter/>
            </a:ln>
          </p:spPr>
          <p:txBody>
            <a:bodyPr rtlCol="0" anchor="ctr"/>
            <a:lstStyle/>
            <a:p>
              <a:endParaRPr lang="en-VN"/>
            </a:p>
          </p:txBody>
        </p:sp>
        <p:sp>
          <p:nvSpPr>
            <p:cNvPr id="161" name="Graphic 9">
              <a:extLst>
                <a:ext uri="{FF2B5EF4-FFF2-40B4-BE49-F238E27FC236}">
                  <a16:creationId xmlns:a16="http://schemas.microsoft.com/office/drawing/2014/main" id="{F2DA0DF2-D55B-FB4D-B5BD-65678E9E9340}"/>
                </a:ext>
              </a:extLst>
            </p:cNvPr>
            <p:cNvSpPr/>
            <p:nvPr/>
          </p:nvSpPr>
          <p:spPr>
            <a:xfrm>
              <a:off x="3681874" y="4573568"/>
              <a:ext cx="97941" cy="115985"/>
            </a:xfrm>
            <a:custGeom>
              <a:avLst/>
              <a:gdLst>
                <a:gd name="connsiteX0" fmla="*/ 76130 w 97941"/>
                <a:gd name="connsiteY0" fmla="*/ 19371 h 115985"/>
                <a:gd name="connsiteX1" fmla="*/ 96704 w 97941"/>
                <a:gd name="connsiteY1" fmla="*/ 115692 h 115985"/>
                <a:gd name="connsiteX2" fmla="*/ 10293 w 97941"/>
                <a:gd name="connsiteY2" fmla="*/ 68372 h 115985"/>
                <a:gd name="connsiteX3" fmla="*/ 13925 w 97941"/>
                <a:gd name="connsiteY3" fmla="*/ 10293 h 115985"/>
                <a:gd name="connsiteX4" fmla="*/ 72004 w 97941"/>
                <a:gd name="connsiteY4" fmla="*/ 13925 h 115985"/>
                <a:gd name="connsiteX5" fmla="*/ 76062 w 97941"/>
                <a:gd name="connsiteY5" fmla="*/ 19371 h 11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941" h="115985">
                  <a:moveTo>
                    <a:pt x="76130" y="19371"/>
                  </a:moveTo>
                  <a:cubicBezTo>
                    <a:pt x="89640" y="37511"/>
                    <a:pt x="101951" y="111954"/>
                    <a:pt x="96704" y="115692"/>
                  </a:cubicBezTo>
                  <a:cubicBezTo>
                    <a:pt x="91458" y="119430"/>
                    <a:pt x="23804" y="86546"/>
                    <a:pt x="10293" y="68372"/>
                  </a:cubicBezTo>
                  <a:cubicBezTo>
                    <a:pt x="-4742" y="51331"/>
                    <a:pt x="-3116" y="25329"/>
                    <a:pt x="13925" y="10293"/>
                  </a:cubicBezTo>
                  <a:cubicBezTo>
                    <a:pt x="30966" y="-4742"/>
                    <a:pt x="56969" y="-3116"/>
                    <a:pt x="72004" y="13925"/>
                  </a:cubicBezTo>
                  <a:cubicBezTo>
                    <a:pt x="73504" y="15626"/>
                    <a:pt x="74861" y="17447"/>
                    <a:pt x="76062" y="19371"/>
                  </a:cubicBezTo>
                  <a:close/>
                </a:path>
              </a:pathLst>
            </a:custGeom>
            <a:solidFill>
              <a:srgbClr val="FFFFFF"/>
            </a:solidFill>
            <a:ln w="3429" cap="flat">
              <a:noFill/>
              <a:prstDash val="solid"/>
              <a:miter/>
            </a:ln>
          </p:spPr>
          <p:txBody>
            <a:bodyPr rtlCol="0" anchor="ctr"/>
            <a:lstStyle/>
            <a:p>
              <a:endParaRPr lang="en-VN"/>
            </a:p>
          </p:txBody>
        </p:sp>
        <p:sp>
          <p:nvSpPr>
            <p:cNvPr id="162" name="Graphic 9">
              <a:extLst>
                <a:ext uri="{FF2B5EF4-FFF2-40B4-BE49-F238E27FC236}">
                  <a16:creationId xmlns:a16="http://schemas.microsoft.com/office/drawing/2014/main" id="{58018039-97AF-D647-86D0-E82007C26843}"/>
                </a:ext>
              </a:extLst>
            </p:cNvPr>
            <p:cNvSpPr/>
            <p:nvPr/>
          </p:nvSpPr>
          <p:spPr>
            <a:xfrm>
              <a:off x="3650278" y="4670617"/>
              <a:ext cx="124224" cy="81109"/>
            </a:xfrm>
            <a:custGeom>
              <a:avLst/>
              <a:gdLst>
                <a:gd name="connsiteX0" fmla="*/ 26974 w 124224"/>
                <a:gd name="connsiteY0" fmla="*/ 1326 h 81109"/>
                <a:gd name="connsiteX1" fmla="*/ 124186 w 124224"/>
                <a:gd name="connsiteY1" fmla="*/ 17340 h 81109"/>
                <a:gd name="connsiteX2" fmla="*/ 48542 w 124224"/>
                <a:gd name="connsiteY2" fmla="*/ 80433 h 81109"/>
                <a:gd name="connsiteX3" fmla="*/ 673 w 124224"/>
                <a:gd name="connsiteY3" fmla="*/ 47344 h 81109"/>
                <a:gd name="connsiteX4" fmla="*/ 26974 w 124224"/>
                <a:gd name="connsiteY4" fmla="*/ 1327 h 81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224" h="81109">
                  <a:moveTo>
                    <a:pt x="26974" y="1326"/>
                  </a:moveTo>
                  <a:cubicBezTo>
                    <a:pt x="48816" y="-4640"/>
                    <a:pt x="122471" y="11099"/>
                    <a:pt x="124186" y="17340"/>
                  </a:cubicBezTo>
                  <a:cubicBezTo>
                    <a:pt x="125900" y="23580"/>
                    <a:pt x="70385" y="74501"/>
                    <a:pt x="48542" y="80433"/>
                  </a:cubicBezTo>
                  <a:cubicBezTo>
                    <a:pt x="26186" y="84515"/>
                    <a:pt x="4754" y="69700"/>
                    <a:pt x="673" y="47344"/>
                  </a:cubicBezTo>
                  <a:cubicBezTo>
                    <a:pt x="-2922" y="27649"/>
                    <a:pt x="8179" y="8225"/>
                    <a:pt x="26974" y="1327"/>
                  </a:cubicBezTo>
                  <a:close/>
                </a:path>
              </a:pathLst>
            </a:custGeom>
            <a:solidFill>
              <a:srgbClr val="FFFFFF"/>
            </a:solidFill>
            <a:ln w="3429" cap="flat">
              <a:noFill/>
              <a:prstDash val="solid"/>
              <a:miter/>
            </a:ln>
          </p:spPr>
          <p:txBody>
            <a:bodyPr rtlCol="0" anchor="ctr"/>
            <a:lstStyle/>
            <a:p>
              <a:endParaRPr lang="en-VN"/>
            </a:p>
          </p:txBody>
        </p:sp>
        <p:sp>
          <p:nvSpPr>
            <p:cNvPr id="163" name="Graphic 9">
              <a:extLst>
                <a:ext uri="{FF2B5EF4-FFF2-40B4-BE49-F238E27FC236}">
                  <a16:creationId xmlns:a16="http://schemas.microsoft.com/office/drawing/2014/main" id="{8A73D09E-B296-0C44-94B8-A589EE90B58F}"/>
                </a:ext>
              </a:extLst>
            </p:cNvPr>
            <p:cNvSpPr/>
            <p:nvPr/>
          </p:nvSpPr>
          <p:spPr>
            <a:xfrm>
              <a:off x="3726359" y="4685210"/>
              <a:ext cx="82403" cy="133629"/>
            </a:xfrm>
            <a:custGeom>
              <a:avLst/>
              <a:gdLst>
                <a:gd name="connsiteX0" fmla="*/ 647 w 82403"/>
                <a:gd name="connsiteY0" fmla="*/ 85214 h 133629"/>
                <a:gd name="connsiteX1" fmla="*/ 50093 w 82403"/>
                <a:gd name="connsiteY1" fmla="*/ 3 h 133629"/>
                <a:gd name="connsiteX2" fmla="*/ 82292 w 82403"/>
                <a:gd name="connsiteY2" fmla="*/ 93101 h 133629"/>
                <a:gd name="connsiteX3" fmla="*/ 40529 w 82403"/>
                <a:gd name="connsiteY3" fmla="*/ 133624 h 133629"/>
                <a:gd name="connsiteX4" fmla="*/ 5 w 82403"/>
                <a:gd name="connsiteY4" fmla="*/ 91862 h 133629"/>
                <a:gd name="connsiteX5" fmla="*/ 647 w 82403"/>
                <a:gd name="connsiteY5" fmla="*/ 85214 h 13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03" h="133629">
                  <a:moveTo>
                    <a:pt x="647" y="85214"/>
                  </a:moveTo>
                  <a:cubicBezTo>
                    <a:pt x="2842" y="62685"/>
                    <a:pt x="43647" y="-511"/>
                    <a:pt x="50093" y="3"/>
                  </a:cubicBezTo>
                  <a:cubicBezTo>
                    <a:pt x="56540" y="518"/>
                    <a:pt x="84383" y="70572"/>
                    <a:pt x="82292" y="93101"/>
                  </a:cubicBezTo>
                  <a:cubicBezTo>
                    <a:pt x="81950" y="115824"/>
                    <a:pt x="63252" y="133966"/>
                    <a:pt x="40529" y="133624"/>
                  </a:cubicBezTo>
                  <a:cubicBezTo>
                    <a:pt x="17806" y="133282"/>
                    <a:pt x="-337" y="114585"/>
                    <a:pt x="5" y="91862"/>
                  </a:cubicBezTo>
                  <a:cubicBezTo>
                    <a:pt x="38" y="89632"/>
                    <a:pt x="253" y="87409"/>
                    <a:pt x="647" y="85214"/>
                  </a:cubicBezTo>
                  <a:close/>
                </a:path>
              </a:pathLst>
            </a:custGeom>
            <a:solidFill>
              <a:srgbClr val="FFFFFF"/>
            </a:solidFill>
            <a:ln w="3429" cap="flat">
              <a:noFill/>
              <a:prstDash val="solid"/>
              <a:miter/>
            </a:ln>
          </p:spPr>
          <p:txBody>
            <a:bodyPr rtlCol="0" anchor="ctr"/>
            <a:lstStyle/>
            <a:p>
              <a:endParaRPr lang="en-VN"/>
            </a:p>
          </p:txBody>
        </p:sp>
        <p:sp>
          <p:nvSpPr>
            <p:cNvPr id="164" name="Graphic 9">
              <a:extLst>
                <a:ext uri="{FF2B5EF4-FFF2-40B4-BE49-F238E27FC236}">
                  <a16:creationId xmlns:a16="http://schemas.microsoft.com/office/drawing/2014/main" id="{711325BC-8CB6-EE4D-98F6-FAFB427A01FD}"/>
                </a:ext>
              </a:extLst>
            </p:cNvPr>
            <p:cNvSpPr/>
            <p:nvPr/>
          </p:nvSpPr>
          <p:spPr>
            <a:xfrm>
              <a:off x="3778329" y="4684012"/>
              <a:ext cx="123559" cy="87966"/>
            </a:xfrm>
            <a:custGeom>
              <a:avLst/>
              <a:gdLst>
                <a:gd name="connsiteX0" fmla="*/ 60394 w 123559"/>
                <a:gd name="connsiteY0" fmla="*/ 81578 h 87966"/>
                <a:gd name="connsiteX1" fmla="*/ 147 w 123559"/>
                <a:gd name="connsiteY1" fmla="*/ 3636 h 87966"/>
                <a:gd name="connsiteX2" fmla="*/ 98525 w 123559"/>
                <a:gd name="connsiteY2" fmla="*/ 8951 h 87966"/>
                <a:gd name="connsiteX3" fmla="*/ 120258 w 123559"/>
                <a:gd name="connsiteY3" fmla="*/ 62933 h 87966"/>
                <a:gd name="connsiteX4" fmla="*/ 66276 w 123559"/>
                <a:gd name="connsiteY4" fmla="*/ 84665 h 87966"/>
                <a:gd name="connsiteX5" fmla="*/ 60395 w 123559"/>
                <a:gd name="connsiteY5" fmla="*/ 81578 h 8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559" h="87966">
                  <a:moveTo>
                    <a:pt x="60394" y="81578"/>
                  </a:moveTo>
                  <a:cubicBezTo>
                    <a:pt x="40369" y="71050"/>
                    <a:pt x="-2836" y="9363"/>
                    <a:pt x="147" y="3636"/>
                  </a:cubicBezTo>
                  <a:cubicBezTo>
                    <a:pt x="3130" y="-2090"/>
                    <a:pt x="78465" y="-1576"/>
                    <a:pt x="98525" y="8951"/>
                  </a:cubicBezTo>
                  <a:cubicBezTo>
                    <a:pt x="119433" y="17856"/>
                    <a:pt x="129163" y="42025"/>
                    <a:pt x="120258" y="62933"/>
                  </a:cubicBezTo>
                  <a:cubicBezTo>
                    <a:pt x="111353" y="83841"/>
                    <a:pt x="87184" y="93571"/>
                    <a:pt x="66276" y="84665"/>
                  </a:cubicBezTo>
                  <a:cubicBezTo>
                    <a:pt x="64236" y="83796"/>
                    <a:pt x="62269" y="82763"/>
                    <a:pt x="60395" y="81578"/>
                  </a:cubicBezTo>
                  <a:close/>
                </a:path>
              </a:pathLst>
            </a:custGeom>
            <a:solidFill>
              <a:srgbClr val="FFFFFF"/>
            </a:solidFill>
            <a:ln w="3429" cap="flat">
              <a:noFill/>
              <a:prstDash val="solid"/>
              <a:miter/>
            </a:ln>
          </p:spPr>
          <p:txBody>
            <a:bodyPr rtlCol="0" anchor="ctr"/>
            <a:lstStyle/>
            <a:p>
              <a:endParaRPr lang="en-VN"/>
            </a:p>
          </p:txBody>
        </p:sp>
        <p:sp>
          <p:nvSpPr>
            <p:cNvPr id="165" name="Graphic 9">
              <a:extLst>
                <a:ext uri="{FF2B5EF4-FFF2-40B4-BE49-F238E27FC236}">
                  <a16:creationId xmlns:a16="http://schemas.microsoft.com/office/drawing/2014/main" id="{1CF857F8-50B8-4F41-B1FF-300AE07BA442}"/>
                </a:ext>
              </a:extLst>
            </p:cNvPr>
            <p:cNvSpPr/>
            <p:nvPr/>
          </p:nvSpPr>
          <p:spPr>
            <a:xfrm>
              <a:off x="3764857" y="4674133"/>
              <a:ext cx="27024" cy="27024"/>
            </a:xfrm>
            <a:custGeom>
              <a:avLst/>
              <a:gdLst>
                <a:gd name="connsiteX0" fmla="*/ 26855 w 27024"/>
                <a:gd name="connsiteY0" fmla="*/ 11389 h 27024"/>
                <a:gd name="connsiteX1" fmla="*/ 11389 w 27024"/>
                <a:gd name="connsiteY1" fmla="*/ 170 h 27024"/>
                <a:gd name="connsiteX2" fmla="*/ 170 w 27024"/>
                <a:gd name="connsiteY2" fmla="*/ 15636 h 27024"/>
                <a:gd name="connsiteX3" fmla="*/ 15636 w 27024"/>
                <a:gd name="connsiteY3" fmla="*/ 26854 h 27024"/>
                <a:gd name="connsiteX4" fmla="*/ 15642 w 27024"/>
                <a:gd name="connsiteY4" fmla="*/ 26854 h 27024"/>
                <a:gd name="connsiteX5" fmla="*/ 26855 w 27024"/>
                <a:gd name="connsiteY5" fmla="*/ 11389 h 2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24" h="27024">
                  <a:moveTo>
                    <a:pt x="26855" y="11389"/>
                  </a:moveTo>
                  <a:cubicBezTo>
                    <a:pt x="25682" y="4020"/>
                    <a:pt x="18758" y="-1003"/>
                    <a:pt x="11389" y="170"/>
                  </a:cubicBezTo>
                  <a:cubicBezTo>
                    <a:pt x="4020" y="1343"/>
                    <a:pt x="-1003" y="8267"/>
                    <a:pt x="170" y="15636"/>
                  </a:cubicBezTo>
                  <a:cubicBezTo>
                    <a:pt x="1343" y="23004"/>
                    <a:pt x="8267" y="28027"/>
                    <a:pt x="15636" y="26854"/>
                  </a:cubicBezTo>
                  <a:cubicBezTo>
                    <a:pt x="15638" y="26854"/>
                    <a:pt x="15640" y="26854"/>
                    <a:pt x="15642" y="26854"/>
                  </a:cubicBezTo>
                  <a:cubicBezTo>
                    <a:pt x="23008" y="25678"/>
                    <a:pt x="28027" y="18755"/>
                    <a:pt x="26855" y="11389"/>
                  </a:cubicBezTo>
                  <a:close/>
                </a:path>
              </a:pathLst>
            </a:custGeom>
            <a:solidFill>
              <a:srgbClr val="F99746"/>
            </a:solidFill>
            <a:ln w="3429" cap="flat">
              <a:noFill/>
              <a:prstDash val="solid"/>
              <a:miter/>
            </a:ln>
          </p:spPr>
          <p:txBody>
            <a:bodyPr rtlCol="0" anchor="ctr"/>
            <a:lstStyle/>
            <a:p>
              <a:endParaRPr lang="en-VN"/>
            </a:p>
          </p:txBody>
        </p:sp>
        <p:sp>
          <p:nvSpPr>
            <p:cNvPr id="166" name="Graphic 9">
              <a:extLst>
                <a:ext uri="{FF2B5EF4-FFF2-40B4-BE49-F238E27FC236}">
                  <a16:creationId xmlns:a16="http://schemas.microsoft.com/office/drawing/2014/main" id="{E0E30499-5E02-F44F-BB3F-DBC939610458}"/>
                </a:ext>
              </a:extLst>
            </p:cNvPr>
            <p:cNvSpPr/>
            <p:nvPr/>
          </p:nvSpPr>
          <p:spPr>
            <a:xfrm>
              <a:off x="3509906" y="4950402"/>
              <a:ext cx="153627" cy="172939"/>
            </a:xfrm>
            <a:custGeom>
              <a:avLst/>
              <a:gdLst>
                <a:gd name="connsiteX0" fmla="*/ 113579 w 153627"/>
                <a:gd name="connsiteY0" fmla="*/ 23602 h 172939"/>
                <a:gd name="connsiteX1" fmla="*/ 152121 w 153627"/>
                <a:gd name="connsiteY1" fmla="*/ 172352 h 172939"/>
                <a:gd name="connsiteX2" fmla="*/ 14344 w 153627"/>
                <a:gd name="connsiteY2" fmla="*/ 104320 h 172939"/>
                <a:gd name="connsiteX3" fmla="*/ 23602 w 153627"/>
                <a:gd name="connsiteY3" fmla="*/ 14344 h 172939"/>
                <a:gd name="connsiteX4" fmla="*/ 113579 w 153627"/>
                <a:gd name="connsiteY4" fmla="*/ 23602 h 172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7" h="172939">
                  <a:moveTo>
                    <a:pt x="113579" y="23602"/>
                  </a:moveTo>
                  <a:cubicBezTo>
                    <a:pt x="135867" y="51034"/>
                    <a:pt x="159939" y="165974"/>
                    <a:pt x="152121" y="172352"/>
                  </a:cubicBezTo>
                  <a:cubicBezTo>
                    <a:pt x="144303" y="178730"/>
                    <a:pt x="36632" y="131718"/>
                    <a:pt x="14344" y="104320"/>
                  </a:cubicBezTo>
                  <a:cubicBezTo>
                    <a:pt x="-7946" y="76917"/>
                    <a:pt x="-3801" y="36633"/>
                    <a:pt x="23602" y="14344"/>
                  </a:cubicBezTo>
                  <a:cubicBezTo>
                    <a:pt x="51005" y="-7946"/>
                    <a:pt x="91289" y="-3801"/>
                    <a:pt x="113579" y="23602"/>
                  </a:cubicBezTo>
                  <a:close/>
                </a:path>
              </a:pathLst>
            </a:custGeom>
            <a:solidFill>
              <a:srgbClr val="5B6B54"/>
            </a:solidFill>
            <a:ln w="3429" cap="flat">
              <a:noFill/>
              <a:prstDash val="solid"/>
              <a:miter/>
            </a:ln>
          </p:spPr>
          <p:txBody>
            <a:bodyPr rtlCol="0" anchor="ctr"/>
            <a:lstStyle/>
            <a:p>
              <a:endParaRPr lang="en-VN"/>
            </a:p>
          </p:txBody>
        </p:sp>
        <p:sp>
          <p:nvSpPr>
            <p:cNvPr id="167" name="Graphic 9">
              <a:extLst>
                <a:ext uri="{FF2B5EF4-FFF2-40B4-BE49-F238E27FC236}">
                  <a16:creationId xmlns:a16="http://schemas.microsoft.com/office/drawing/2014/main" id="{232C5402-7ACE-5E45-8708-C95ED59B5463}"/>
                </a:ext>
              </a:extLst>
            </p:cNvPr>
            <p:cNvSpPr/>
            <p:nvPr/>
          </p:nvSpPr>
          <p:spPr>
            <a:xfrm>
              <a:off x="8053876" y="5122894"/>
              <a:ext cx="213580" cy="145232"/>
            </a:xfrm>
            <a:custGeom>
              <a:avLst/>
              <a:gdLst>
                <a:gd name="connsiteX0" fmla="*/ 42500 w 213580"/>
                <a:gd name="connsiteY0" fmla="*/ 136265 h 145232"/>
                <a:gd name="connsiteX1" fmla="*/ 213400 w 213580"/>
                <a:gd name="connsiteY1" fmla="*/ 133900 h 145232"/>
                <a:gd name="connsiteX2" fmla="*/ 99935 w 213580"/>
                <a:gd name="connsiteY2" fmla="*/ 6066 h 145232"/>
                <a:gd name="connsiteX3" fmla="*/ 6067 w 213580"/>
                <a:gd name="connsiteY3" fmla="*/ 42499 h 145232"/>
                <a:gd name="connsiteX4" fmla="*/ 42500 w 213580"/>
                <a:gd name="connsiteY4" fmla="*/ 136368 h 14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80" h="145232">
                  <a:moveTo>
                    <a:pt x="42500" y="136265"/>
                  </a:moveTo>
                  <a:cubicBezTo>
                    <a:pt x="78436" y="152107"/>
                    <a:pt x="208874" y="144152"/>
                    <a:pt x="213400" y="133900"/>
                  </a:cubicBezTo>
                  <a:cubicBezTo>
                    <a:pt x="217927" y="123647"/>
                    <a:pt x="135906" y="21943"/>
                    <a:pt x="99935" y="6066"/>
                  </a:cubicBezTo>
                  <a:cubicBezTo>
                    <a:pt x="63954" y="-9794"/>
                    <a:pt x="21927" y="6518"/>
                    <a:pt x="6067" y="42499"/>
                  </a:cubicBezTo>
                  <a:cubicBezTo>
                    <a:pt x="-9794" y="78481"/>
                    <a:pt x="6518" y="120508"/>
                    <a:pt x="42500" y="136368"/>
                  </a:cubicBezTo>
                  <a:close/>
                </a:path>
              </a:pathLst>
            </a:custGeom>
            <a:solidFill>
              <a:srgbClr val="5B6B54"/>
            </a:solidFill>
            <a:ln w="3429" cap="flat">
              <a:noFill/>
              <a:prstDash val="solid"/>
              <a:miter/>
            </a:ln>
          </p:spPr>
          <p:txBody>
            <a:bodyPr rtlCol="0" anchor="ctr"/>
            <a:lstStyle/>
            <a:p>
              <a:endParaRPr lang="en-VN"/>
            </a:p>
          </p:txBody>
        </p:sp>
        <p:sp>
          <p:nvSpPr>
            <p:cNvPr id="168" name="Graphic 9">
              <a:extLst>
                <a:ext uri="{FF2B5EF4-FFF2-40B4-BE49-F238E27FC236}">
                  <a16:creationId xmlns:a16="http://schemas.microsoft.com/office/drawing/2014/main" id="{29869F6C-145F-E747-831C-490F7DB3856D}"/>
                </a:ext>
              </a:extLst>
            </p:cNvPr>
            <p:cNvSpPr/>
            <p:nvPr/>
          </p:nvSpPr>
          <p:spPr>
            <a:xfrm>
              <a:off x="8394197" y="5299307"/>
              <a:ext cx="158865" cy="201350"/>
            </a:xfrm>
            <a:custGeom>
              <a:avLst/>
              <a:gdLst>
                <a:gd name="connsiteX0" fmla="*/ 28345 w 158865"/>
                <a:gd name="connsiteY0" fmla="*/ 31930 h 201350"/>
                <a:gd name="connsiteX1" fmla="*/ 3074 w 158865"/>
                <a:gd name="connsiteY1" fmla="*/ 200946 h 201350"/>
                <a:gd name="connsiteX2" fmla="*/ 147537 w 158865"/>
                <a:gd name="connsiteY2" fmla="*/ 109666 h 201350"/>
                <a:gd name="connsiteX3" fmla="*/ 126211 w 158865"/>
                <a:gd name="connsiteY3" fmla="*/ 11328 h 201350"/>
                <a:gd name="connsiteX4" fmla="*/ 28345 w 158865"/>
                <a:gd name="connsiteY4" fmla="*/ 31930 h 201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65" h="201350">
                  <a:moveTo>
                    <a:pt x="28345" y="31930"/>
                  </a:moveTo>
                  <a:cubicBezTo>
                    <a:pt x="6879" y="64849"/>
                    <a:pt x="-6323" y="194842"/>
                    <a:pt x="3074" y="200946"/>
                  </a:cubicBezTo>
                  <a:cubicBezTo>
                    <a:pt x="12469" y="207049"/>
                    <a:pt x="126072" y="142653"/>
                    <a:pt x="147537" y="109666"/>
                  </a:cubicBezTo>
                  <a:cubicBezTo>
                    <a:pt x="168803" y="76621"/>
                    <a:pt x="159255" y="32594"/>
                    <a:pt x="126211" y="11328"/>
                  </a:cubicBezTo>
                  <a:cubicBezTo>
                    <a:pt x="93450" y="-9756"/>
                    <a:pt x="49825" y="-572"/>
                    <a:pt x="28345" y="31930"/>
                  </a:cubicBezTo>
                  <a:close/>
                </a:path>
              </a:pathLst>
            </a:custGeom>
            <a:solidFill>
              <a:srgbClr val="5B6B54"/>
            </a:solidFill>
            <a:ln w="3429" cap="flat">
              <a:noFill/>
              <a:prstDash val="solid"/>
              <a:miter/>
            </a:ln>
          </p:spPr>
          <p:txBody>
            <a:bodyPr rtlCol="0" anchor="ctr"/>
            <a:lstStyle/>
            <a:p>
              <a:endParaRPr lang="en-VN"/>
            </a:p>
          </p:txBody>
        </p:sp>
        <p:sp>
          <p:nvSpPr>
            <p:cNvPr id="169" name="Graphic 9">
              <a:extLst>
                <a:ext uri="{FF2B5EF4-FFF2-40B4-BE49-F238E27FC236}">
                  <a16:creationId xmlns:a16="http://schemas.microsoft.com/office/drawing/2014/main" id="{354CD519-F59B-0E44-90B3-AFCCACB4BD9F}"/>
                </a:ext>
              </a:extLst>
            </p:cNvPr>
            <p:cNvSpPr/>
            <p:nvPr/>
          </p:nvSpPr>
          <p:spPr>
            <a:xfrm>
              <a:off x="8192009" y="5442576"/>
              <a:ext cx="217787" cy="142840"/>
            </a:xfrm>
            <a:custGeom>
              <a:avLst/>
              <a:gdLst>
                <a:gd name="connsiteX0" fmla="*/ 47459 w 217787"/>
                <a:gd name="connsiteY0" fmla="*/ 138224 h 142840"/>
                <a:gd name="connsiteX1" fmla="*/ 217674 w 217787"/>
                <a:gd name="connsiteY1" fmla="*/ 122897 h 142840"/>
                <a:gd name="connsiteX2" fmla="*/ 94847 w 217787"/>
                <a:gd name="connsiteY2" fmla="*/ 4082 h 142840"/>
                <a:gd name="connsiteX3" fmla="*/ 4082 w 217787"/>
                <a:gd name="connsiteY3" fmla="*/ 47459 h 142840"/>
                <a:gd name="connsiteX4" fmla="*/ 47458 w 217787"/>
                <a:gd name="connsiteY4" fmla="*/ 138224 h 142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787" h="142840">
                  <a:moveTo>
                    <a:pt x="47459" y="138224"/>
                  </a:moveTo>
                  <a:cubicBezTo>
                    <a:pt x="84526" y="151323"/>
                    <a:pt x="213936" y="133458"/>
                    <a:pt x="217674" y="122897"/>
                  </a:cubicBezTo>
                  <a:cubicBezTo>
                    <a:pt x="221412" y="112335"/>
                    <a:pt x="131949" y="17146"/>
                    <a:pt x="94847" y="4082"/>
                  </a:cubicBezTo>
                  <a:cubicBezTo>
                    <a:pt x="57805" y="-9004"/>
                    <a:pt x="17167" y="10416"/>
                    <a:pt x="4082" y="47459"/>
                  </a:cubicBezTo>
                  <a:cubicBezTo>
                    <a:pt x="-9005" y="84501"/>
                    <a:pt x="10417" y="125138"/>
                    <a:pt x="47458" y="138224"/>
                  </a:cubicBezTo>
                  <a:close/>
                </a:path>
              </a:pathLst>
            </a:custGeom>
            <a:solidFill>
              <a:srgbClr val="5B6B54"/>
            </a:solidFill>
            <a:ln w="3429" cap="flat">
              <a:noFill/>
              <a:prstDash val="solid"/>
              <a:miter/>
            </a:ln>
          </p:spPr>
          <p:txBody>
            <a:bodyPr rtlCol="0" anchor="ctr"/>
            <a:lstStyle/>
            <a:p>
              <a:endParaRPr lang="en-VN"/>
            </a:p>
          </p:txBody>
        </p:sp>
        <p:sp>
          <p:nvSpPr>
            <p:cNvPr id="170" name="Graphic 9">
              <a:extLst>
                <a:ext uri="{FF2B5EF4-FFF2-40B4-BE49-F238E27FC236}">
                  <a16:creationId xmlns:a16="http://schemas.microsoft.com/office/drawing/2014/main" id="{92BCFE48-534F-2D43-AF06-15593AB6D210}"/>
                </a:ext>
              </a:extLst>
            </p:cNvPr>
            <p:cNvSpPr/>
            <p:nvPr/>
          </p:nvSpPr>
          <p:spPr>
            <a:xfrm>
              <a:off x="8262853" y="5253879"/>
              <a:ext cx="167060" cy="458869"/>
            </a:xfrm>
            <a:custGeom>
              <a:avLst/>
              <a:gdLst>
                <a:gd name="connsiteX0" fmla="*/ 162158 w 167060"/>
                <a:gd name="connsiteY0" fmla="*/ 458835 h 458869"/>
                <a:gd name="connsiteX1" fmla="*/ 0 w 167060"/>
                <a:gd name="connsiteY1" fmla="*/ 3429 h 458869"/>
                <a:gd name="connsiteX2" fmla="*/ 3429 w 167060"/>
                <a:gd name="connsiteY2" fmla="*/ 0 h 458869"/>
                <a:gd name="connsiteX3" fmla="*/ 167061 w 167060"/>
                <a:gd name="connsiteY3" fmla="*/ 458869 h 458869"/>
              </a:gdLst>
              <a:ahLst/>
              <a:cxnLst>
                <a:cxn ang="0">
                  <a:pos x="connsiteX0" y="connsiteY0"/>
                </a:cxn>
                <a:cxn ang="0">
                  <a:pos x="connsiteX1" y="connsiteY1"/>
                </a:cxn>
                <a:cxn ang="0">
                  <a:pos x="connsiteX2" y="connsiteY2"/>
                </a:cxn>
                <a:cxn ang="0">
                  <a:pos x="connsiteX3" y="connsiteY3"/>
                </a:cxn>
              </a:cxnLst>
              <a:rect l="l" t="t" r="r" b="b"/>
              <a:pathLst>
                <a:path w="167060" h="458869">
                  <a:moveTo>
                    <a:pt x="162158" y="458835"/>
                  </a:moveTo>
                  <a:cubicBezTo>
                    <a:pt x="162158" y="455851"/>
                    <a:pt x="156774" y="160512"/>
                    <a:pt x="0" y="3429"/>
                  </a:cubicBezTo>
                  <a:lnTo>
                    <a:pt x="3429" y="0"/>
                  </a:lnTo>
                  <a:cubicBezTo>
                    <a:pt x="161644" y="158626"/>
                    <a:pt x="167026" y="455886"/>
                    <a:pt x="167061" y="458869"/>
                  </a:cubicBezTo>
                  <a:close/>
                </a:path>
              </a:pathLst>
            </a:custGeom>
            <a:solidFill>
              <a:srgbClr val="509B67"/>
            </a:solidFill>
            <a:ln w="3429" cap="flat">
              <a:noFill/>
              <a:prstDash val="solid"/>
              <a:miter/>
            </a:ln>
          </p:spPr>
          <p:txBody>
            <a:bodyPr rtlCol="0" anchor="ctr"/>
            <a:lstStyle/>
            <a:p>
              <a:endParaRPr lang="en-VN"/>
            </a:p>
          </p:txBody>
        </p:sp>
        <p:sp>
          <p:nvSpPr>
            <p:cNvPr id="171" name="Graphic 9">
              <a:extLst>
                <a:ext uri="{FF2B5EF4-FFF2-40B4-BE49-F238E27FC236}">
                  <a16:creationId xmlns:a16="http://schemas.microsoft.com/office/drawing/2014/main" id="{5207B7AA-507F-0749-8A08-975F6357A282}"/>
                </a:ext>
              </a:extLst>
            </p:cNvPr>
            <p:cNvSpPr/>
            <p:nvPr/>
          </p:nvSpPr>
          <p:spPr>
            <a:xfrm>
              <a:off x="8525103" y="5115999"/>
              <a:ext cx="141652" cy="605458"/>
            </a:xfrm>
            <a:custGeom>
              <a:avLst/>
              <a:gdLst>
                <a:gd name="connsiteX0" fmla="*/ 141652 w 141652"/>
                <a:gd name="connsiteY0" fmla="*/ 605459 h 605458"/>
                <a:gd name="connsiteX1" fmla="*/ 134794 w 141652"/>
                <a:gd name="connsiteY1" fmla="*/ 604396 h 605458"/>
                <a:gd name="connsiteX2" fmla="*/ 0 w 141652"/>
                <a:gd name="connsiteY2" fmla="*/ 2675 h 605458"/>
                <a:gd name="connsiteX3" fmla="*/ 6207 w 141652"/>
                <a:gd name="connsiteY3" fmla="*/ 0 h 605458"/>
                <a:gd name="connsiteX4" fmla="*/ 141652 w 141652"/>
                <a:gd name="connsiteY4" fmla="*/ 605459 h 60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52" h="605458">
                  <a:moveTo>
                    <a:pt x="141652" y="605459"/>
                  </a:moveTo>
                  <a:lnTo>
                    <a:pt x="134794" y="604396"/>
                  </a:lnTo>
                  <a:cubicBezTo>
                    <a:pt x="107877" y="256044"/>
                    <a:pt x="1475" y="6069"/>
                    <a:pt x="0" y="2675"/>
                  </a:cubicBezTo>
                  <a:lnTo>
                    <a:pt x="6207" y="0"/>
                  </a:lnTo>
                  <a:cubicBezTo>
                    <a:pt x="7750" y="3498"/>
                    <a:pt x="114906" y="255049"/>
                    <a:pt x="141652" y="605459"/>
                  </a:cubicBezTo>
                  <a:close/>
                </a:path>
              </a:pathLst>
            </a:custGeom>
            <a:solidFill>
              <a:srgbClr val="509B67"/>
            </a:solidFill>
            <a:ln w="3429" cap="flat">
              <a:noFill/>
              <a:prstDash val="solid"/>
              <a:miter/>
            </a:ln>
          </p:spPr>
          <p:txBody>
            <a:bodyPr rtlCol="0" anchor="ctr"/>
            <a:lstStyle/>
            <a:p>
              <a:endParaRPr lang="en-VN"/>
            </a:p>
          </p:txBody>
        </p:sp>
        <p:sp>
          <p:nvSpPr>
            <p:cNvPr id="172" name="Graphic 9">
              <a:extLst>
                <a:ext uri="{FF2B5EF4-FFF2-40B4-BE49-F238E27FC236}">
                  <a16:creationId xmlns:a16="http://schemas.microsoft.com/office/drawing/2014/main" id="{572D6CCC-8ABB-7542-A9FC-FA8F8AFB48BA}"/>
                </a:ext>
              </a:extLst>
            </p:cNvPr>
            <p:cNvSpPr/>
            <p:nvPr/>
          </p:nvSpPr>
          <p:spPr>
            <a:xfrm>
              <a:off x="8444511" y="5024513"/>
              <a:ext cx="88026" cy="94517"/>
            </a:xfrm>
            <a:custGeom>
              <a:avLst/>
              <a:gdLst>
                <a:gd name="connsiteX0" fmla="*/ 8446 w 88026"/>
                <a:gd name="connsiteY0" fmla="*/ 59116 h 94517"/>
                <a:gd name="connsiteX1" fmla="*/ 87313 w 88026"/>
                <a:gd name="connsiteY1" fmla="*/ 94126 h 94517"/>
                <a:gd name="connsiteX2" fmla="*/ 62350 w 88026"/>
                <a:gd name="connsiteY2" fmla="*/ 11624 h 94517"/>
                <a:gd name="connsiteX3" fmla="*/ 11624 w 88026"/>
                <a:gd name="connsiteY3" fmla="*/ 9453 h 94517"/>
                <a:gd name="connsiteX4" fmla="*/ 8515 w 88026"/>
                <a:gd name="connsiteY4" fmla="*/ 59116 h 94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6" h="94517">
                  <a:moveTo>
                    <a:pt x="8446" y="59116"/>
                  </a:moveTo>
                  <a:cubicBezTo>
                    <a:pt x="21579" y="73964"/>
                    <a:pt x="82993" y="97864"/>
                    <a:pt x="87313" y="94126"/>
                  </a:cubicBezTo>
                  <a:cubicBezTo>
                    <a:pt x="91634" y="90389"/>
                    <a:pt x="75448" y="26472"/>
                    <a:pt x="62350" y="11624"/>
                  </a:cubicBezTo>
                  <a:cubicBezTo>
                    <a:pt x="48942" y="-2983"/>
                    <a:pt x="26231" y="-3955"/>
                    <a:pt x="11624" y="9453"/>
                  </a:cubicBezTo>
                  <a:cubicBezTo>
                    <a:pt x="-2576" y="22488"/>
                    <a:pt x="-3949" y="44412"/>
                    <a:pt x="8515" y="59116"/>
                  </a:cubicBezTo>
                  <a:close/>
                </a:path>
              </a:pathLst>
            </a:custGeom>
            <a:solidFill>
              <a:srgbClr val="FFFFFF"/>
            </a:solidFill>
            <a:ln w="3429" cap="flat">
              <a:noFill/>
              <a:prstDash val="solid"/>
              <a:miter/>
            </a:ln>
          </p:spPr>
          <p:txBody>
            <a:bodyPr rtlCol="0" anchor="ctr"/>
            <a:lstStyle/>
            <a:p>
              <a:endParaRPr lang="en-VN"/>
            </a:p>
          </p:txBody>
        </p:sp>
        <p:sp>
          <p:nvSpPr>
            <p:cNvPr id="173" name="Graphic 9">
              <a:extLst>
                <a:ext uri="{FF2B5EF4-FFF2-40B4-BE49-F238E27FC236}">
                  <a16:creationId xmlns:a16="http://schemas.microsoft.com/office/drawing/2014/main" id="{8A51C0FD-C5EF-B645-9054-AF34595D08A5}"/>
                </a:ext>
              </a:extLst>
            </p:cNvPr>
            <p:cNvSpPr/>
            <p:nvPr/>
          </p:nvSpPr>
          <p:spPr>
            <a:xfrm>
              <a:off x="8527976" y="5016974"/>
              <a:ext cx="83914" cy="99436"/>
            </a:xfrm>
            <a:custGeom>
              <a:avLst/>
              <a:gdLst>
                <a:gd name="connsiteX0" fmla="*/ 19107 w 83914"/>
                <a:gd name="connsiteY0" fmla="*/ 14843 h 99436"/>
                <a:gd name="connsiteX1" fmla="*/ 1070 w 83914"/>
                <a:gd name="connsiteY1" fmla="*/ 99162 h 99436"/>
                <a:gd name="connsiteX2" fmla="*/ 76508 w 83914"/>
                <a:gd name="connsiteY2" fmla="*/ 57739 h 99436"/>
                <a:gd name="connsiteX3" fmla="*/ 69846 w 83914"/>
                <a:gd name="connsiteY3" fmla="*/ 7406 h 99436"/>
                <a:gd name="connsiteX4" fmla="*/ 19513 w 83914"/>
                <a:gd name="connsiteY4" fmla="*/ 14068 h 99436"/>
                <a:gd name="connsiteX5" fmla="*/ 18935 w 83914"/>
                <a:gd name="connsiteY5" fmla="*/ 14843 h 9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14" h="99436">
                  <a:moveTo>
                    <a:pt x="19107" y="14843"/>
                  </a:moveTo>
                  <a:cubicBezTo>
                    <a:pt x="7277" y="30753"/>
                    <a:pt x="-3490" y="95767"/>
                    <a:pt x="1070" y="99162"/>
                  </a:cubicBezTo>
                  <a:cubicBezTo>
                    <a:pt x="5630" y="102557"/>
                    <a:pt x="64849" y="73650"/>
                    <a:pt x="76508" y="57739"/>
                  </a:cubicBezTo>
                  <a:cubicBezTo>
                    <a:pt x="88568" y="42000"/>
                    <a:pt x="85586" y="19465"/>
                    <a:pt x="69846" y="7406"/>
                  </a:cubicBezTo>
                  <a:cubicBezTo>
                    <a:pt x="54108" y="-4654"/>
                    <a:pt x="31572" y="-1671"/>
                    <a:pt x="19513" y="14068"/>
                  </a:cubicBezTo>
                  <a:cubicBezTo>
                    <a:pt x="19317" y="14324"/>
                    <a:pt x="19125" y="14582"/>
                    <a:pt x="18935" y="14843"/>
                  </a:cubicBezTo>
                  <a:close/>
                </a:path>
              </a:pathLst>
            </a:custGeom>
            <a:solidFill>
              <a:srgbClr val="FFFFFF"/>
            </a:solidFill>
            <a:ln w="3429" cap="flat">
              <a:noFill/>
              <a:prstDash val="solid"/>
              <a:miter/>
            </a:ln>
          </p:spPr>
          <p:txBody>
            <a:bodyPr rtlCol="0" anchor="ctr"/>
            <a:lstStyle/>
            <a:p>
              <a:endParaRPr lang="en-VN"/>
            </a:p>
          </p:txBody>
        </p:sp>
        <p:sp>
          <p:nvSpPr>
            <p:cNvPr id="174" name="Graphic 9">
              <a:extLst>
                <a:ext uri="{FF2B5EF4-FFF2-40B4-BE49-F238E27FC236}">
                  <a16:creationId xmlns:a16="http://schemas.microsoft.com/office/drawing/2014/main" id="{0FCFD56C-A534-5B45-B86D-38D679F18FAE}"/>
                </a:ext>
              </a:extLst>
            </p:cNvPr>
            <p:cNvSpPr/>
            <p:nvPr/>
          </p:nvSpPr>
          <p:spPr>
            <a:xfrm>
              <a:off x="8532649" y="5099801"/>
              <a:ext cx="112314" cy="71887"/>
            </a:xfrm>
            <a:custGeom>
              <a:avLst/>
              <a:gdLst>
                <a:gd name="connsiteX0" fmla="*/ 85106 w 112314"/>
                <a:gd name="connsiteY0" fmla="*/ 1145 h 71887"/>
                <a:gd name="connsiteX1" fmla="*/ 33 w 112314"/>
                <a:gd name="connsiteY1" fmla="*/ 15170 h 71887"/>
                <a:gd name="connsiteX2" fmla="*/ 66246 w 112314"/>
                <a:gd name="connsiteY2" fmla="*/ 70411 h 71887"/>
                <a:gd name="connsiteX3" fmla="*/ 110838 w 112314"/>
                <a:gd name="connsiteY3" fmla="*/ 46134 h 71887"/>
                <a:gd name="connsiteX4" fmla="*/ 86562 w 112314"/>
                <a:gd name="connsiteY4" fmla="*/ 1541 h 71887"/>
                <a:gd name="connsiteX5" fmla="*/ 85106 w 112314"/>
                <a:gd name="connsiteY5" fmla="*/ 1145 h 71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314" h="71887">
                  <a:moveTo>
                    <a:pt x="85106" y="1145"/>
                  </a:moveTo>
                  <a:cubicBezTo>
                    <a:pt x="65972" y="-4033"/>
                    <a:pt x="1507" y="9717"/>
                    <a:pt x="33" y="15170"/>
                  </a:cubicBezTo>
                  <a:cubicBezTo>
                    <a:pt x="-1442" y="20622"/>
                    <a:pt x="47113" y="65199"/>
                    <a:pt x="66246" y="70411"/>
                  </a:cubicBezTo>
                  <a:cubicBezTo>
                    <a:pt x="85264" y="76021"/>
                    <a:pt x="105229" y="65152"/>
                    <a:pt x="110838" y="46134"/>
                  </a:cubicBezTo>
                  <a:cubicBezTo>
                    <a:pt x="116448" y="27116"/>
                    <a:pt x="105579" y="7152"/>
                    <a:pt x="86562" y="1541"/>
                  </a:cubicBezTo>
                  <a:cubicBezTo>
                    <a:pt x="86079" y="1399"/>
                    <a:pt x="85594" y="1267"/>
                    <a:pt x="85106" y="1145"/>
                  </a:cubicBezTo>
                  <a:close/>
                </a:path>
              </a:pathLst>
            </a:custGeom>
            <a:solidFill>
              <a:srgbClr val="FFFFFF"/>
            </a:solidFill>
            <a:ln w="3429" cap="flat">
              <a:noFill/>
              <a:prstDash val="solid"/>
              <a:miter/>
            </a:ln>
          </p:spPr>
          <p:txBody>
            <a:bodyPr rtlCol="0" anchor="ctr"/>
            <a:lstStyle/>
            <a:p>
              <a:endParaRPr lang="en-VN"/>
            </a:p>
          </p:txBody>
        </p:sp>
        <p:sp>
          <p:nvSpPr>
            <p:cNvPr id="175" name="Graphic 9">
              <a:extLst>
                <a:ext uri="{FF2B5EF4-FFF2-40B4-BE49-F238E27FC236}">
                  <a16:creationId xmlns:a16="http://schemas.microsoft.com/office/drawing/2014/main" id="{F6C1A3C6-6950-074F-AC17-483557C26FF7}"/>
                </a:ext>
              </a:extLst>
            </p:cNvPr>
            <p:cNvSpPr/>
            <p:nvPr/>
          </p:nvSpPr>
          <p:spPr>
            <a:xfrm>
              <a:off x="8502642" y="5112600"/>
              <a:ext cx="71667" cy="113233"/>
            </a:xfrm>
            <a:custGeom>
              <a:avLst/>
              <a:gdLst>
                <a:gd name="connsiteX0" fmla="*/ 71564 w 71667"/>
                <a:gd name="connsiteY0" fmla="*/ 74585 h 113233"/>
                <a:gd name="connsiteX1" fmla="*/ 28290 w 71667"/>
                <a:gd name="connsiteY1" fmla="*/ 4 h 113233"/>
                <a:gd name="connsiteX2" fmla="*/ 103 w 71667"/>
                <a:gd name="connsiteY2" fmla="*/ 81477 h 113233"/>
                <a:gd name="connsiteX3" fmla="*/ 39913 w 71667"/>
                <a:gd name="connsiteY3" fmla="*/ 112989 h 113233"/>
                <a:gd name="connsiteX4" fmla="*/ 71564 w 71667"/>
                <a:gd name="connsiteY4" fmla="*/ 74619 h 113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67" h="113233">
                  <a:moveTo>
                    <a:pt x="71564" y="74585"/>
                  </a:moveTo>
                  <a:cubicBezTo>
                    <a:pt x="69643" y="54834"/>
                    <a:pt x="33845" y="-545"/>
                    <a:pt x="28290" y="4"/>
                  </a:cubicBezTo>
                  <a:cubicBezTo>
                    <a:pt x="22735" y="553"/>
                    <a:pt x="-1782" y="61726"/>
                    <a:pt x="103" y="81477"/>
                  </a:cubicBezTo>
                  <a:cubicBezTo>
                    <a:pt x="2394" y="101172"/>
                    <a:pt x="20218" y="115281"/>
                    <a:pt x="39913" y="112989"/>
                  </a:cubicBezTo>
                  <a:cubicBezTo>
                    <a:pt x="59049" y="110763"/>
                    <a:pt x="73017" y="93829"/>
                    <a:pt x="71564" y="74619"/>
                  </a:cubicBezTo>
                  <a:close/>
                </a:path>
              </a:pathLst>
            </a:custGeom>
            <a:solidFill>
              <a:srgbClr val="FFFFFF"/>
            </a:solidFill>
            <a:ln w="3429" cap="flat">
              <a:noFill/>
              <a:prstDash val="solid"/>
              <a:miter/>
            </a:ln>
          </p:spPr>
          <p:txBody>
            <a:bodyPr rtlCol="0" anchor="ctr"/>
            <a:lstStyle/>
            <a:p>
              <a:endParaRPr lang="en-VN"/>
            </a:p>
          </p:txBody>
        </p:sp>
        <p:sp>
          <p:nvSpPr>
            <p:cNvPr id="176" name="Graphic 9">
              <a:extLst>
                <a:ext uri="{FF2B5EF4-FFF2-40B4-BE49-F238E27FC236}">
                  <a16:creationId xmlns:a16="http://schemas.microsoft.com/office/drawing/2014/main" id="{41BEEC91-F42B-AD40-B10D-CF7C01A6828B}"/>
                </a:ext>
              </a:extLst>
            </p:cNvPr>
            <p:cNvSpPr/>
            <p:nvPr/>
          </p:nvSpPr>
          <p:spPr>
            <a:xfrm>
              <a:off x="8423873" y="5111551"/>
              <a:ext cx="105408" cy="75502"/>
            </a:xfrm>
            <a:custGeom>
              <a:avLst/>
              <a:gdLst>
                <a:gd name="connsiteX0" fmla="*/ 52572 w 105408"/>
                <a:gd name="connsiteY0" fmla="*/ 71382 h 75502"/>
                <a:gd name="connsiteX1" fmla="*/ 105277 w 105408"/>
                <a:gd name="connsiteY1" fmla="*/ 3179 h 75502"/>
                <a:gd name="connsiteX2" fmla="*/ 19208 w 105408"/>
                <a:gd name="connsiteY2" fmla="*/ 7842 h 75502"/>
                <a:gd name="connsiteX3" fmla="*/ 4121 w 105408"/>
                <a:gd name="connsiteY3" fmla="*/ 56294 h 75502"/>
                <a:gd name="connsiteX4" fmla="*/ 52572 w 105408"/>
                <a:gd name="connsiteY4" fmla="*/ 71382 h 7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8" h="75502">
                  <a:moveTo>
                    <a:pt x="52572" y="71382"/>
                  </a:moveTo>
                  <a:cubicBezTo>
                    <a:pt x="70129" y="62158"/>
                    <a:pt x="107917" y="8185"/>
                    <a:pt x="105277" y="3179"/>
                  </a:cubicBezTo>
                  <a:cubicBezTo>
                    <a:pt x="102636" y="-1827"/>
                    <a:pt x="36697" y="-1381"/>
                    <a:pt x="19208" y="7842"/>
                  </a:cubicBezTo>
                  <a:cubicBezTo>
                    <a:pt x="1662" y="17056"/>
                    <a:pt x="-5093" y="38748"/>
                    <a:pt x="4121" y="56294"/>
                  </a:cubicBezTo>
                  <a:cubicBezTo>
                    <a:pt x="13334" y="73840"/>
                    <a:pt x="35027" y="80595"/>
                    <a:pt x="52572" y="71382"/>
                  </a:cubicBezTo>
                  <a:close/>
                </a:path>
              </a:pathLst>
            </a:custGeom>
            <a:solidFill>
              <a:srgbClr val="FFFFFF"/>
            </a:solidFill>
            <a:ln w="3429" cap="flat">
              <a:noFill/>
              <a:prstDash val="solid"/>
              <a:miter/>
            </a:ln>
          </p:spPr>
          <p:txBody>
            <a:bodyPr rtlCol="0" anchor="ctr"/>
            <a:lstStyle/>
            <a:p>
              <a:endParaRPr lang="en-VN"/>
            </a:p>
          </p:txBody>
        </p:sp>
        <p:sp>
          <p:nvSpPr>
            <p:cNvPr id="177" name="Graphic 9">
              <a:extLst>
                <a:ext uri="{FF2B5EF4-FFF2-40B4-BE49-F238E27FC236}">
                  <a16:creationId xmlns:a16="http://schemas.microsoft.com/office/drawing/2014/main" id="{C65C24F5-73BD-7D41-8682-66C8EDD4F27C}"/>
                </a:ext>
              </a:extLst>
            </p:cNvPr>
            <p:cNvSpPr/>
            <p:nvPr/>
          </p:nvSpPr>
          <p:spPr>
            <a:xfrm>
              <a:off x="8517308" y="5103044"/>
              <a:ext cx="23669" cy="23663"/>
            </a:xfrm>
            <a:custGeom>
              <a:avLst/>
              <a:gdLst>
                <a:gd name="connsiteX0" fmla="*/ 183 w 23669"/>
                <a:gd name="connsiteY0" fmla="*/ 9801 h 23663"/>
                <a:gd name="connsiteX1" fmla="*/ 13869 w 23669"/>
                <a:gd name="connsiteY1" fmla="*/ 178 h 23663"/>
                <a:gd name="connsiteX2" fmla="*/ 23492 w 23669"/>
                <a:gd name="connsiteY2" fmla="*/ 13863 h 23663"/>
                <a:gd name="connsiteX3" fmla="*/ 9990 w 23669"/>
                <a:gd name="connsiteY3" fmla="*/ 23517 h 23663"/>
                <a:gd name="connsiteX4" fmla="*/ 141 w 23669"/>
                <a:gd name="connsiteY4" fmla="*/ 10053 h 23663"/>
                <a:gd name="connsiteX5" fmla="*/ 183 w 23669"/>
                <a:gd name="connsiteY5" fmla="*/ 9801 h 2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69" h="23663">
                  <a:moveTo>
                    <a:pt x="183" y="9801"/>
                  </a:moveTo>
                  <a:cubicBezTo>
                    <a:pt x="1305" y="3364"/>
                    <a:pt x="7432" y="-944"/>
                    <a:pt x="13869" y="178"/>
                  </a:cubicBezTo>
                  <a:cubicBezTo>
                    <a:pt x="20306" y="1299"/>
                    <a:pt x="24614" y="7427"/>
                    <a:pt x="23492" y="13863"/>
                  </a:cubicBezTo>
                  <a:cubicBezTo>
                    <a:pt x="22383" y="20228"/>
                    <a:pt x="16372" y="24526"/>
                    <a:pt x="9990" y="23517"/>
                  </a:cubicBezTo>
                  <a:cubicBezTo>
                    <a:pt x="3552" y="22518"/>
                    <a:pt x="-857" y="16490"/>
                    <a:pt x="141" y="10053"/>
                  </a:cubicBezTo>
                  <a:cubicBezTo>
                    <a:pt x="154" y="9969"/>
                    <a:pt x="168" y="9884"/>
                    <a:pt x="183" y="9801"/>
                  </a:cubicBezTo>
                  <a:close/>
                </a:path>
              </a:pathLst>
            </a:custGeom>
            <a:solidFill>
              <a:srgbClr val="F99746"/>
            </a:solidFill>
            <a:ln w="3429" cap="flat">
              <a:noFill/>
              <a:prstDash val="solid"/>
              <a:miter/>
            </a:ln>
          </p:spPr>
          <p:txBody>
            <a:bodyPr rtlCol="0" anchor="ctr"/>
            <a:lstStyle/>
            <a:p>
              <a:endParaRPr lang="en-VN"/>
            </a:p>
          </p:txBody>
        </p:sp>
        <p:sp>
          <p:nvSpPr>
            <p:cNvPr id="178" name="Graphic 9">
              <a:extLst>
                <a:ext uri="{FF2B5EF4-FFF2-40B4-BE49-F238E27FC236}">
                  <a16:creationId xmlns:a16="http://schemas.microsoft.com/office/drawing/2014/main" id="{54511FFE-673E-4944-A71C-D1803B47DC61}"/>
                </a:ext>
              </a:extLst>
            </p:cNvPr>
            <p:cNvSpPr/>
            <p:nvPr/>
          </p:nvSpPr>
          <p:spPr>
            <a:xfrm>
              <a:off x="8629769" y="5344799"/>
              <a:ext cx="134438" cy="151357"/>
            </a:xfrm>
            <a:custGeom>
              <a:avLst/>
              <a:gdLst>
                <a:gd name="connsiteX0" fmla="*/ 35031 w 134438"/>
                <a:gd name="connsiteY0" fmla="*/ 20523 h 151357"/>
                <a:gd name="connsiteX1" fmla="*/ 1325 w 134438"/>
                <a:gd name="connsiteY1" fmla="*/ 150825 h 151357"/>
                <a:gd name="connsiteX2" fmla="*/ 121888 w 134438"/>
                <a:gd name="connsiteY2" fmla="*/ 91297 h 151357"/>
                <a:gd name="connsiteX3" fmla="*/ 113778 w 134438"/>
                <a:gd name="connsiteY3" fmla="*/ 12550 h 151357"/>
                <a:gd name="connsiteX4" fmla="*/ 35031 w 134438"/>
                <a:gd name="connsiteY4" fmla="*/ 20660 h 15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438" h="151357">
                  <a:moveTo>
                    <a:pt x="35031" y="20523"/>
                  </a:moveTo>
                  <a:cubicBezTo>
                    <a:pt x="15520" y="44526"/>
                    <a:pt x="-5533" y="145133"/>
                    <a:pt x="1325" y="150825"/>
                  </a:cubicBezTo>
                  <a:cubicBezTo>
                    <a:pt x="8183" y="156517"/>
                    <a:pt x="102377" y="115266"/>
                    <a:pt x="121888" y="91297"/>
                  </a:cubicBezTo>
                  <a:cubicBezTo>
                    <a:pt x="141394" y="67313"/>
                    <a:pt x="137763" y="32056"/>
                    <a:pt x="113778" y="12550"/>
                  </a:cubicBezTo>
                  <a:cubicBezTo>
                    <a:pt x="89794" y="-6955"/>
                    <a:pt x="54538" y="-3325"/>
                    <a:pt x="35031" y="20660"/>
                  </a:cubicBezTo>
                  <a:close/>
                </a:path>
              </a:pathLst>
            </a:custGeom>
            <a:solidFill>
              <a:srgbClr val="5B6B54"/>
            </a:solidFill>
            <a:ln w="3429" cap="flat">
              <a:noFill/>
              <a:prstDash val="solid"/>
              <a:miter/>
            </a:ln>
          </p:spPr>
          <p:txBody>
            <a:bodyPr rtlCol="0" anchor="ctr"/>
            <a:lstStyle/>
            <a:p>
              <a:endParaRPr lang="en-VN"/>
            </a:p>
          </p:txBody>
        </p:sp>
        <p:sp>
          <p:nvSpPr>
            <p:cNvPr id="179" name="Graphic 9">
              <a:extLst>
                <a:ext uri="{FF2B5EF4-FFF2-40B4-BE49-F238E27FC236}">
                  <a16:creationId xmlns:a16="http://schemas.microsoft.com/office/drawing/2014/main" id="{E135C307-E145-7C47-8586-7CF72F296F3F}"/>
                </a:ext>
              </a:extLst>
            </p:cNvPr>
            <p:cNvSpPr/>
            <p:nvPr/>
          </p:nvSpPr>
          <p:spPr>
            <a:xfrm>
              <a:off x="8288787" y="5592517"/>
              <a:ext cx="2052185" cy="559382"/>
            </a:xfrm>
            <a:custGeom>
              <a:avLst/>
              <a:gdLst>
                <a:gd name="connsiteX0" fmla="*/ 2009486 w 2052185"/>
                <a:gd name="connsiteY0" fmla="*/ 559383 h 559382"/>
                <a:gd name="connsiteX1" fmla="*/ 379168 w 2052185"/>
                <a:gd name="connsiteY1" fmla="*/ 558663 h 559382"/>
                <a:gd name="connsiteX2" fmla="*/ 521300 w 2052185"/>
                <a:gd name="connsiteY2" fmla="*/ 365027 h 559382"/>
                <a:gd name="connsiteX3" fmla="*/ 68912 w 2052185"/>
                <a:gd name="connsiteY3" fmla="*/ 104423 h 559382"/>
                <a:gd name="connsiteX4" fmla="*/ 984181 w 2052185"/>
                <a:gd name="connsiteY4" fmla="*/ 4330 h 559382"/>
                <a:gd name="connsiteX5" fmla="*/ 984763 w 2052185"/>
                <a:gd name="connsiteY5" fmla="*/ 4330 h 559382"/>
                <a:gd name="connsiteX6" fmla="*/ 2008183 w 2052185"/>
                <a:gd name="connsiteY6" fmla="*/ 102571 h 559382"/>
                <a:gd name="connsiteX7" fmla="*/ 2009486 w 2052185"/>
                <a:gd name="connsiteY7" fmla="*/ 559383 h 559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2185" h="559382">
                  <a:moveTo>
                    <a:pt x="2009486" y="559383"/>
                  </a:moveTo>
                  <a:lnTo>
                    <a:pt x="379168" y="558663"/>
                  </a:lnTo>
                  <a:cubicBezTo>
                    <a:pt x="387397" y="480961"/>
                    <a:pt x="534982" y="441699"/>
                    <a:pt x="521300" y="365027"/>
                  </a:cubicBezTo>
                  <a:cubicBezTo>
                    <a:pt x="503743" y="266786"/>
                    <a:pt x="-222553" y="229924"/>
                    <a:pt x="68912" y="104423"/>
                  </a:cubicBezTo>
                  <a:cubicBezTo>
                    <a:pt x="355199" y="-18678"/>
                    <a:pt x="962440" y="3507"/>
                    <a:pt x="984181" y="4330"/>
                  </a:cubicBezTo>
                  <a:lnTo>
                    <a:pt x="984763" y="4330"/>
                  </a:lnTo>
                  <a:cubicBezTo>
                    <a:pt x="1091062" y="12526"/>
                    <a:pt x="1909942" y="-44773"/>
                    <a:pt x="2008183" y="102571"/>
                  </a:cubicBezTo>
                  <a:cubicBezTo>
                    <a:pt x="2106424" y="249915"/>
                    <a:pt x="2009486" y="559383"/>
                    <a:pt x="2009486" y="559383"/>
                  </a:cubicBezTo>
                  <a:close/>
                </a:path>
              </a:pathLst>
            </a:custGeom>
            <a:solidFill>
              <a:srgbClr val="5B6B54"/>
            </a:solidFill>
            <a:ln w="3429" cap="flat">
              <a:noFill/>
              <a:prstDash val="solid"/>
              <a:miter/>
            </a:ln>
          </p:spPr>
          <p:txBody>
            <a:bodyPr rtlCol="0" anchor="ctr"/>
            <a:lstStyle/>
            <a:p>
              <a:endParaRPr lang="en-VN"/>
            </a:p>
          </p:txBody>
        </p:sp>
        <p:sp>
          <p:nvSpPr>
            <p:cNvPr id="180" name="Graphic 9">
              <a:extLst>
                <a:ext uri="{FF2B5EF4-FFF2-40B4-BE49-F238E27FC236}">
                  <a16:creationId xmlns:a16="http://schemas.microsoft.com/office/drawing/2014/main" id="{FD6AAE12-2D36-054F-B0AD-016EA7AAB299}"/>
                </a:ext>
              </a:extLst>
            </p:cNvPr>
            <p:cNvSpPr/>
            <p:nvPr/>
          </p:nvSpPr>
          <p:spPr>
            <a:xfrm>
              <a:off x="5465064" y="5208711"/>
              <a:ext cx="384287" cy="209073"/>
            </a:xfrm>
            <a:custGeom>
              <a:avLst/>
              <a:gdLst>
                <a:gd name="connsiteX0" fmla="*/ 0 w 384287"/>
                <a:gd name="connsiteY0" fmla="*/ 50483 h 209073"/>
                <a:gd name="connsiteX1" fmla="*/ 40256 w 384287"/>
                <a:gd name="connsiteY1" fmla="*/ 208937 h 209073"/>
                <a:gd name="connsiteX2" fmla="*/ 193636 w 384287"/>
                <a:gd name="connsiteY2" fmla="*/ 208937 h 209073"/>
                <a:gd name="connsiteX3" fmla="*/ 384288 w 384287"/>
                <a:gd name="connsiteY3" fmla="*/ 207428 h 209073"/>
                <a:gd name="connsiteX4" fmla="*/ 327195 w 384287"/>
                <a:gd name="connsiteY4" fmla="*/ 151878 h 209073"/>
                <a:gd name="connsiteX5" fmla="*/ 144155 w 384287"/>
                <a:gd name="connsiteY5" fmla="*/ 29771 h 209073"/>
                <a:gd name="connsiteX6" fmla="*/ 0 w 384287"/>
                <a:gd name="connsiteY6" fmla="*/ 50483 h 20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87" h="209073">
                  <a:moveTo>
                    <a:pt x="0" y="50483"/>
                  </a:moveTo>
                  <a:cubicBezTo>
                    <a:pt x="0" y="50483"/>
                    <a:pt x="10013" y="206776"/>
                    <a:pt x="40256" y="208937"/>
                  </a:cubicBezTo>
                  <a:cubicBezTo>
                    <a:pt x="44303" y="209246"/>
                    <a:pt x="193636" y="208937"/>
                    <a:pt x="193636" y="208937"/>
                  </a:cubicBezTo>
                  <a:lnTo>
                    <a:pt x="384288" y="207428"/>
                  </a:lnTo>
                  <a:cubicBezTo>
                    <a:pt x="384288" y="207428"/>
                    <a:pt x="382951" y="161479"/>
                    <a:pt x="327195" y="151878"/>
                  </a:cubicBezTo>
                  <a:cubicBezTo>
                    <a:pt x="271440" y="142277"/>
                    <a:pt x="178068" y="103358"/>
                    <a:pt x="144155" y="29771"/>
                  </a:cubicBezTo>
                  <a:cubicBezTo>
                    <a:pt x="108425" y="-47690"/>
                    <a:pt x="0" y="50483"/>
                    <a:pt x="0" y="50483"/>
                  </a:cubicBezTo>
                  <a:close/>
                </a:path>
              </a:pathLst>
            </a:custGeom>
            <a:solidFill>
              <a:srgbClr val="414D3D"/>
            </a:solidFill>
            <a:ln w="3429" cap="flat">
              <a:noFill/>
              <a:prstDash val="solid"/>
              <a:miter/>
            </a:ln>
          </p:spPr>
          <p:txBody>
            <a:bodyPr rtlCol="0" anchor="ctr"/>
            <a:lstStyle/>
            <a:p>
              <a:endParaRPr lang="en-VN"/>
            </a:p>
          </p:txBody>
        </p:sp>
        <p:sp>
          <p:nvSpPr>
            <p:cNvPr id="181" name="Graphic 9">
              <a:extLst>
                <a:ext uri="{FF2B5EF4-FFF2-40B4-BE49-F238E27FC236}">
                  <a16:creationId xmlns:a16="http://schemas.microsoft.com/office/drawing/2014/main" id="{608A7861-EDDE-3C4A-A92F-80A4EC36BE9C}"/>
                </a:ext>
              </a:extLst>
            </p:cNvPr>
            <p:cNvSpPr/>
            <p:nvPr/>
          </p:nvSpPr>
          <p:spPr>
            <a:xfrm>
              <a:off x="6435231" y="5063916"/>
              <a:ext cx="400644" cy="215143"/>
            </a:xfrm>
            <a:custGeom>
              <a:avLst/>
              <a:gdLst>
                <a:gd name="connsiteX0" fmla="*/ 0 w 400644"/>
                <a:gd name="connsiteY0" fmla="*/ 62815 h 215143"/>
                <a:gd name="connsiteX1" fmla="*/ 59390 w 400644"/>
                <a:gd name="connsiteY1" fmla="*/ 215132 h 215143"/>
                <a:gd name="connsiteX2" fmla="*/ 211603 w 400644"/>
                <a:gd name="connsiteY2" fmla="*/ 196306 h 215143"/>
                <a:gd name="connsiteX3" fmla="*/ 400644 w 400644"/>
                <a:gd name="connsiteY3" fmla="*/ 171446 h 215143"/>
                <a:gd name="connsiteX4" fmla="*/ 337173 w 400644"/>
                <a:gd name="connsiteY4" fmla="*/ 123440 h 215143"/>
                <a:gd name="connsiteX5" fmla="*/ 140555 w 400644"/>
                <a:gd name="connsiteY5" fmla="*/ 24650 h 215143"/>
                <a:gd name="connsiteX6" fmla="*/ 0 w 400644"/>
                <a:gd name="connsiteY6" fmla="*/ 62815 h 21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644" h="215143">
                  <a:moveTo>
                    <a:pt x="0" y="62815"/>
                  </a:moveTo>
                  <a:cubicBezTo>
                    <a:pt x="0" y="62815"/>
                    <a:pt x="29112" y="216674"/>
                    <a:pt x="59390" y="215132"/>
                  </a:cubicBezTo>
                  <a:cubicBezTo>
                    <a:pt x="63437" y="214926"/>
                    <a:pt x="211603" y="196306"/>
                    <a:pt x="211603" y="196306"/>
                  </a:cubicBezTo>
                  <a:lnTo>
                    <a:pt x="400644" y="171446"/>
                  </a:lnTo>
                  <a:cubicBezTo>
                    <a:pt x="400644" y="171446"/>
                    <a:pt x="393786" y="126012"/>
                    <a:pt x="337173" y="123440"/>
                  </a:cubicBezTo>
                  <a:cubicBezTo>
                    <a:pt x="280561" y="120868"/>
                    <a:pt x="183246" y="93539"/>
                    <a:pt x="140555" y="24650"/>
                  </a:cubicBezTo>
                  <a:cubicBezTo>
                    <a:pt x="95669" y="-47907"/>
                    <a:pt x="0" y="62815"/>
                    <a:pt x="0" y="62815"/>
                  </a:cubicBezTo>
                  <a:close/>
                </a:path>
              </a:pathLst>
            </a:custGeom>
            <a:solidFill>
              <a:srgbClr val="414D3D"/>
            </a:solidFill>
            <a:ln w="3429" cap="flat">
              <a:noFill/>
              <a:prstDash val="solid"/>
              <a:miter/>
            </a:ln>
          </p:spPr>
          <p:txBody>
            <a:bodyPr rtlCol="0" anchor="ctr"/>
            <a:lstStyle/>
            <a:p>
              <a:endParaRPr lang="en-VN"/>
            </a:p>
          </p:txBody>
        </p:sp>
        <p:sp>
          <p:nvSpPr>
            <p:cNvPr id="182" name="Graphic 9">
              <a:extLst>
                <a:ext uri="{FF2B5EF4-FFF2-40B4-BE49-F238E27FC236}">
                  <a16:creationId xmlns:a16="http://schemas.microsoft.com/office/drawing/2014/main" id="{E5B144E9-E8C1-EE40-8BB9-BBDB3DF03C9D}"/>
                </a:ext>
              </a:extLst>
            </p:cNvPr>
            <p:cNvSpPr/>
            <p:nvPr/>
          </p:nvSpPr>
          <p:spPr>
            <a:xfrm>
              <a:off x="5454077" y="3340188"/>
              <a:ext cx="643088" cy="1935087"/>
            </a:xfrm>
            <a:custGeom>
              <a:avLst/>
              <a:gdLst>
                <a:gd name="connsiteX0" fmla="*/ 643088 w 643088"/>
                <a:gd name="connsiteY0" fmla="*/ 237801 h 1935087"/>
                <a:gd name="connsiteX1" fmla="*/ 409127 w 643088"/>
                <a:gd name="connsiteY1" fmla="*/ 1123340 h 1935087"/>
                <a:gd name="connsiteX2" fmla="*/ 199581 w 643088"/>
                <a:gd name="connsiteY2" fmla="*/ 1935088 h 1935087"/>
                <a:gd name="connsiteX3" fmla="*/ 14 w 643088"/>
                <a:gd name="connsiteY3" fmla="*/ 1929910 h 1935087"/>
                <a:gd name="connsiteX4" fmla="*/ 82069 w 643088"/>
                <a:gd name="connsiteY4" fmla="*/ 1026334 h 1935087"/>
                <a:gd name="connsiteX5" fmla="*/ 98323 w 643088"/>
                <a:gd name="connsiteY5" fmla="*/ 0 h 193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3088" h="1935087">
                  <a:moveTo>
                    <a:pt x="643088" y="237801"/>
                  </a:moveTo>
                  <a:cubicBezTo>
                    <a:pt x="643088" y="237801"/>
                    <a:pt x="593916" y="556698"/>
                    <a:pt x="409127" y="1123340"/>
                  </a:cubicBezTo>
                  <a:cubicBezTo>
                    <a:pt x="224339" y="1689983"/>
                    <a:pt x="199581" y="1935088"/>
                    <a:pt x="199581" y="1935088"/>
                  </a:cubicBezTo>
                  <a:lnTo>
                    <a:pt x="14" y="1929910"/>
                  </a:lnTo>
                  <a:cubicBezTo>
                    <a:pt x="14" y="1929910"/>
                    <a:pt x="-3038" y="1311215"/>
                    <a:pt x="82069" y="1026334"/>
                  </a:cubicBezTo>
                  <a:cubicBezTo>
                    <a:pt x="167177" y="741453"/>
                    <a:pt x="98323" y="0"/>
                    <a:pt x="98323" y="0"/>
                  </a:cubicBezTo>
                  <a:close/>
                </a:path>
              </a:pathLst>
            </a:custGeom>
            <a:solidFill>
              <a:schemeClr val="bg2">
                <a:lumMod val="25000"/>
              </a:schemeClr>
            </a:solidFill>
            <a:ln w="3429" cap="flat">
              <a:noFill/>
              <a:prstDash val="solid"/>
              <a:miter/>
            </a:ln>
          </p:spPr>
          <p:txBody>
            <a:bodyPr rtlCol="0" anchor="ctr"/>
            <a:lstStyle/>
            <a:p>
              <a:endParaRPr lang="en-VN"/>
            </a:p>
          </p:txBody>
        </p:sp>
        <p:sp>
          <p:nvSpPr>
            <p:cNvPr id="183" name="Graphic 9">
              <a:extLst>
                <a:ext uri="{FF2B5EF4-FFF2-40B4-BE49-F238E27FC236}">
                  <a16:creationId xmlns:a16="http://schemas.microsoft.com/office/drawing/2014/main" id="{9B232FCA-D103-3149-8EB3-1F20108BC665}"/>
                </a:ext>
              </a:extLst>
            </p:cNvPr>
            <p:cNvSpPr/>
            <p:nvPr/>
          </p:nvSpPr>
          <p:spPr>
            <a:xfrm>
              <a:off x="5582478" y="3285592"/>
              <a:ext cx="1033049" cy="1852866"/>
            </a:xfrm>
            <a:custGeom>
              <a:avLst/>
              <a:gdLst>
                <a:gd name="connsiteX0" fmla="*/ 568832 w 1033049"/>
                <a:gd name="connsiteY0" fmla="*/ 2818 h 1852866"/>
                <a:gd name="connsiteX1" fmla="*/ 909606 w 1033049"/>
                <a:gd name="connsiteY1" fmla="*/ 985775 h 1852866"/>
                <a:gd name="connsiteX2" fmla="*/ 1033050 w 1033049"/>
                <a:gd name="connsiteY2" fmla="*/ 1817479 h 1852866"/>
                <a:gd name="connsiteX3" fmla="*/ 841026 w 1033049"/>
                <a:gd name="connsiteY3" fmla="*/ 1852867 h 1852866"/>
                <a:gd name="connsiteX4" fmla="*/ 606859 w 1033049"/>
                <a:gd name="connsiteY4" fmla="*/ 1065225 h 1852866"/>
                <a:gd name="connsiteX5" fmla="*/ 2738 w 1033049"/>
                <a:gd name="connsiteY5" fmla="*/ 125370 h 1852866"/>
                <a:gd name="connsiteX6" fmla="*/ 568832 w 1033049"/>
                <a:gd name="connsiteY6" fmla="*/ 2818 h 1852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3049" h="1852866">
                  <a:moveTo>
                    <a:pt x="568832" y="2818"/>
                  </a:moveTo>
                  <a:cubicBezTo>
                    <a:pt x="568832" y="2818"/>
                    <a:pt x="840511" y="551458"/>
                    <a:pt x="909606" y="985775"/>
                  </a:cubicBezTo>
                  <a:cubicBezTo>
                    <a:pt x="978700" y="1420092"/>
                    <a:pt x="1033050" y="1817479"/>
                    <a:pt x="1033050" y="1817479"/>
                  </a:cubicBezTo>
                  <a:cubicBezTo>
                    <a:pt x="1033050" y="1817479"/>
                    <a:pt x="966287" y="1842031"/>
                    <a:pt x="841026" y="1852867"/>
                  </a:cubicBezTo>
                  <a:cubicBezTo>
                    <a:pt x="841026" y="1852867"/>
                    <a:pt x="629319" y="1222273"/>
                    <a:pt x="606859" y="1065225"/>
                  </a:cubicBezTo>
                  <a:cubicBezTo>
                    <a:pt x="584399" y="908177"/>
                    <a:pt x="-46502" y="280327"/>
                    <a:pt x="2738" y="125370"/>
                  </a:cubicBezTo>
                  <a:cubicBezTo>
                    <a:pt x="51979" y="-29586"/>
                    <a:pt x="568832" y="2818"/>
                    <a:pt x="568832" y="2818"/>
                  </a:cubicBezTo>
                  <a:close/>
                </a:path>
              </a:pathLst>
            </a:custGeom>
            <a:solidFill>
              <a:schemeClr val="bg2">
                <a:lumMod val="50000"/>
              </a:schemeClr>
            </a:solidFill>
            <a:ln w="3429" cap="flat">
              <a:noFill/>
              <a:prstDash val="solid"/>
              <a:miter/>
            </a:ln>
          </p:spPr>
          <p:txBody>
            <a:bodyPr rtlCol="0" anchor="ctr"/>
            <a:lstStyle/>
            <a:p>
              <a:endParaRPr lang="en-VN"/>
            </a:p>
          </p:txBody>
        </p:sp>
        <p:sp>
          <p:nvSpPr>
            <p:cNvPr id="184" name="Graphic 9">
              <a:extLst>
                <a:ext uri="{FF2B5EF4-FFF2-40B4-BE49-F238E27FC236}">
                  <a16:creationId xmlns:a16="http://schemas.microsoft.com/office/drawing/2014/main" id="{A502E0E1-AECC-D444-8DED-7BE482B576FE}"/>
                </a:ext>
              </a:extLst>
            </p:cNvPr>
            <p:cNvSpPr/>
            <p:nvPr/>
          </p:nvSpPr>
          <p:spPr>
            <a:xfrm>
              <a:off x="5462803" y="2230084"/>
              <a:ext cx="294856" cy="664231"/>
            </a:xfrm>
            <a:custGeom>
              <a:avLst/>
              <a:gdLst>
                <a:gd name="connsiteX0" fmla="*/ 294857 w 294856"/>
                <a:gd name="connsiteY0" fmla="*/ 0 h 664231"/>
                <a:gd name="connsiteX1" fmla="*/ 855 w 294856"/>
                <a:gd name="connsiteY1" fmla="*/ 380242 h 664231"/>
                <a:gd name="connsiteX2" fmla="*/ 136986 w 294856"/>
                <a:gd name="connsiteY2" fmla="*/ 664232 h 664231"/>
              </a:gdLst>
              <a:ahLst/>
              <a:cxnLst>
                <a:cxn ang="0">
                  <a:pos x="connsiteX0" y="connsiteY0"/>
                </a:cxn>
                <a:cxn ang="0">
                  <a:pos x="connsiteX1" y="connsiteY1"/>
                </a:cxn>
                <a:cxn ang="0">
                  <a:pos x="connsiteX2" y="connsiteY2"/>
                </a:cxn>
              </a:cxnLst>
              <a:rect l="l" t="t" r="r" b="b"/>
              <a:pathLst>
                <a:path w="294856" h="664231">
                  <a:moveTo>
                    <a:pt x="294857" y="0"/>
                  </a:moveTo>
                  <a:cubicBezTo>
                    <a:pt x="294857" y="0"/>
                    <a:pt x="14296" y="269348"/>
                    <a:pt x="855" y="380242"/>
                  </a:cubicBezTo>
                  <a:cubicBezTo>
                    <a:pt x="-12587" y="491136"/>
                    <a:pt x="136986" y="664232"/>
                    <a:pt x="136986" y="664232"/>
                  </a:cubicBezTo>
                  <a:close/>
                </a:path>
              </a:pathLst>
            </a:custGeom>
            <a:solidFill>
              <a:srgbClr val="ED7D2B"/>
            </a:solidFill>
            <a:ln w="3429" cap="flat">
              <a:noFill/>
              <a:prstDash val="solid"/>
              <a:miter/>
            </a:ln>
          </p:spPr>
          <p:txBody>
            <a:bodyPr rtlCol="0" anchor="ctr"/>
            <a:lstStyle/>
            <a:p>
              <a:endParaRPr lang="en-VN"/>
            </a:p>
          </p:txBody>
        </p:sp>
        <p:sp>
          <p:nvSpPr>
            <p:cNvPr id="185" name="Graphic 9">
              <a:extLst>
                <a:ext uri="{FF2B5EF4-FFF2-40B4-BE49-F238E27FC236}">
                  <a16:creationId xmlns:a16="http://schemas.microsoft.com/office/drawing/2014/main" id="{FD0A4C9B-0039-784F-B9F7-5044BC94B700}"/>
                </a:ext>
              </a:extLst>
            </p:cNvPr>
            <p:cNvSpPr/>
            <p:nvPr/>
          </p:nvSpPr>
          <p:spPr>
            <a:xfrm>
              <a:off x="5805838" y="1994820"/>
              <a:ext cx="259609" cy="306998"/>
            </a:xfrm>
            <a:custGeom>
              <a:avLst/>
              <a:gdLst>
                <a:gd name="connsiteX0" fmla="*/ 0 w 259609"/>
                <a:gd name="connsiteY0" fmla="*/ 237664 h 306998"/>
                <a:gd name="connsiteX1" fmla="*/ 106299 w 259609"/>
                <a:gd name="connsiteY1" fmla="*/ 306998 h 306998"/>
                <a:gd name="connsiteX2" fmla="*/ 259609 w 259609"/>
                <a:gd name="connsiteY2" fmla="*/ 278092 h 306998"/>
                <a:gd name="connsiteX3" fmla="*/ 237904 w 259609"/>
                <a:gd name="connsiteY3" fmla="*/ 167987 h 306998"/>
                <a:gd name="connsiteX4" fmla="*/ 236224 w 259609"/>
                <a:gd name="connsiteY4" fmla="*/ 159826 h 306998"/>
                <a:gd name="connsiteX5" fmla="*/ 221376 w 259609"/>
                <a:gd name="connsiteY5" fmla="*/ 86342 h 306998"/>
                <a:gd name="connsiteX6" fmla="*/ 78010 w 259609"/>
                <a:gd name="connsiteY6" fmla="*/ 23454 h 306998"/>
                <a:gd name="connsiteX7" fmla="*/ 24552 w 259609"/>
                <a:gd name="connsiteY7" fmla="*/ 0 h 306998"/>
                <a:gd name="connsiteX8" fmla="*/ 29352 w 259609"/>
                <a:gd name="connsiteY8" fmla="*/ 50166 h 306998"/>
                <a:gd name="connsiteX9" fmla="*/ 0 w 259609"/>
                <a:gd name="connsiteY9" fmla="*/ 237664 h 306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9609" h="306998">
                  <a:moveTo>
                    <a:pt x="0" y="237664"/>
                  </a:moveTo>
                  <a:lnTo>
                    <a:pt x="106299" y="306998"/>
                  </a:lnTo>
                  <a:lnTo>
                    <a:pt x="259609" y="278092"/>
                  </a:lnTo>
                  <a:cubicBezTo>
                    <a:pt x="257449" y="265713"/>
                    <a:pt x="247197" y="214415"/>
                    <a:pt x="237904" y="167987"/>
                  </a:cubicBezTo>
                  <a:cubicBezTo>
                    <a:pt x="237321" y="165244"/>
                    <a:pt x="236773" y="162500"/>
                    <a:pt x="236224" y="159826"/>
                  </a:cubicBezTo>
                  <a:cubicBezTo>
                    <a:pt x="228268" y="120289"/>
                    <a:pt x="221376" y="86342"/>
                    <a:pt x="221376" y="86342"/>
                  </a:cubicBezTo>
                  <a:lnTo>
                    <a:pt x="78010" y="23454"/>
                  </a:lnTo>
                  <a:lnTo>
                    <a:pt x="24552" y="0"/>
                  </a:lnTo>
                  <a:cubicBezTo>
                    <a:pt x="24552" y="857"/>
                    <a:pt x="28804" y="43891"/>
                    <a:pt x="29352" y="50166"/>
                  </a:cubicBezTo>
                  <a:cubicBezTo>
                    <a:pt x="39536" y="161746"/>
                    <a:pt x="0" y="237664"/>
                    <a:pt x="0" y="237664"/>
                  </a:cubicBezTo>
                  <a:close/>
                </a:path>
              </a:pathLst>
            </a:custGeom>
            <a:solidFill>
              <a:srgbClr val="FFB27D"/>
            </a:solidFill>
            <a:ln w="3429" cap="flat">
              <a:noFill/>
              <a:prstDash val="solid"/>
              <a:miter/>
            </a:ln>
          </p:spPr>
          <p:txBody>
            <a:bodyPr rtlCol="0" anchor="ctr"/>
            <a:lstStyle/>
            <a:p>
              <a:endParaRPr lang="en-VN"/>
            </a:p>
          </p:txBody>
        </p:sp>
        <p:sp>
          <p:nvSpPr>
            <p:cNvPr id="186" name="Graphic 9">
              <a:extLst>
                <a:ext uri="{FF2B5EF4-FFF2-40B4-BE49-F238E27FC236}">
                  <a16:creationId xmlns:a16="http://schemas.microsoft.com/office/drawing/2014/main" id="{601F03D2-D3FA-E543-8485-7BC9FA32CB75}"/>
                </a:ext>
              </a:extLst>
            </p:cNvPr>
            <p:cNvSpPr/>
            <p:nvPr/>
          </p:nvSpPr>
          <p:spPr>
            <a:xfrm>
              <a:off x="5790099" y="2148344"/>
              <a:ext cx="297328" cy="111846"/>
            </a:xfrm>
            <a:custGeom>
              <a:avLst/>
              <a:gdLst>
                <a:gd name="connsiteX0" fmla="*/ 235812 w 297328"/>
                <a:gd name="connsiteY0" fmla="*/ 48547 h 111846"/>
                <a:gd name="connsiteX1" fmla="*/ 31307 w 297328"/>
                <a:gd name="connsiteY1" fmla="*/ 541 h 111846"/>
                <a:gd name="connsiteX2" fmla="*/ 0 w 297328"/>
                <a:gd name="connsiteY2" fmla="*/ 45324 h 111846"/>
                <a:gd name="connsiteX3" fmla="*/ 297328 w 297328"/>
                <a:gd name="connsiteY3" fmla="*/ 111847 h 111846"/>
                <a:gd name="connsiteX4" fmla="*/ 235812 w 297328"/>
                <a:gd name="connsiteY4" fmla="*/ 48547 h 111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28" h="111846">
                  <a:moveTo>
                    <a:pt x="235812" y="48547"/>
                  </a:moveTo>
                  <a:cubicBezTo>
                    <a:pt x="232863" y="47313"/>
                    <a:pt x="51058" y="-5905"/>
                    <a:pt x="31307" y="541"/>
                  </a:cubicBezTo>
                  <a:cubicBezTo>
                    <a:pt x="11556" y="6988"/>
                    <a:pt x="0" y="45324"/>
                    <a:pt x="0" y="45324"/>
                  </a:cubicBezTo>
                  <a:lnTo>
                    <a:pt x="297328" y="111847"/>
                  </a:lnTo>
                  <a:cubicBezTo>
                    <a:pt x="297328" y="111847"/>
                    <a:pt x="273840" y="64458"/>
                    <a:pt x="235812" y="48547"/>
                  </a:cubicBezTo>
                  <a:close/>
                </a:path>
              </a:pathLst>
            </a:custGeom>
            <a:solidFill>
              <a:srgbClr val="5B6B54"/>
            </a:solidFill>
            <a:ln w="3429" cap="flat">
              <a:noFill/>
              <a:prstDash val="solid"/>
              <a:miter/>
            </a:ln>
          </p:spPr>
          <p:txBody>
            <a:bodyPr rtlCol="0" anchor="ctr"/>
            <a:lstStyle/>
            <a:p>
              <a:endParaRPr lang="en-VN"/>
            </a:p>
          </p:txBody>
        </p:sp>
        <p:sp>
          <p:nvSpPr>
            <p:cNvPr id="187" name="Graphic 9">
              <a:extLst>
                <a:ext uri="{FF2B5EF4-FFF2-40B4-BE49-F238E27FC236}">
                  <a16:creationId xmlns:a16="http://schemas.microsoft.com/office/drawing/2014/main" id="{AD24168E-9A1E-FB4B-88F8-13BAD1A74D95}"/>
                </a:ext>
              </a:extLst>
            </p:cNvPr>
            <p:cNvSpPr/>
            <p:nvPr/>
          </p:nvSpPr>
          <p:spPr>
            <a:xfrm>
              <a:off x="5531445" y="2192200"/>
              <a:ext cx="696589" cy="1340198"/>
            </a:xfrm>
            <a:custGeom>
              <a:avLst/>
              <a:gdLst>
                <a:gd name="connsiteX0" fmla="*/ 7891 w 696589"/>
                <a:gd name="connsiteY0" fmla="*/ 1224798 h 1340198"/>
                <a:gd name="connsiteX1" fmla="*/ 683404 w 696589"/>
                <a:gd name="connsiteY1" fmla="*/ 1252984 h 1340198"/>
                <a:gd name="connsiteX2" fmla="*/ 693142 w 696589"/>
                <a:gd name="connsiteY2" fmla="*/ 1079614 h 1340198"/>
                <a:gd name="connsiteX3" fmla="*/ 643799 w 696589"/>
                <a:gd name="connsiteY3" fmla="*/ 496684 h 1340198"/>
                <a:gd name="connsiteX4" fmla="*/ 621510 w 696589"/>
                <a:gd name="connsiteY4" fmla="*/ 301574 h 1340198"/>
                <a:gd name="connsiteX5" fmla="*/ 555982 w 696589"/>
                <a:gd name="connsiteY5" fmla="*/ 68128 h 1340198"/>
                <a:gd name="connsiteX6" fmla="*/ 258654 w 696589"/>
                <a:gd name="connsiteY6" fmla="*/ 1605 h 1340198"/>
                <a:gd name="connsiteX7" fmla="*/ 7891 w 696589"/>
                <a:gd name="connsiteY7" fmla="*/ 1224798 h 134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6589" h="1340198">
                  <a:moveTo>
                    <a:pt x="7891" y="1224798"/>
                  </a:moveTo>
                  <a:cubicBezTo>
                    <a:pt x="38992" y="1365387"/>
                    <a:pt x="551559" y="1380783"/>
                    <a:pt x="683404" y="1252984"/>
                  </a:cubicBezTo>
                  <a:cubicBezTo>
                    <a:pt x="698389" y="1238411"/>
                    <a:pt x="699006" y="1170688"/>
                    <a:pt x="693142" y="1079614"/>
                  </a:cubicBezTo>
                  <a:cubicBezTo>
                    <a:pt x="681655" y="901478"/>
                    <a:pt x="645479" y="633570"/>
                    <a:pt x="643799" y="496684"/>
                  </a:cubicBezTo>
                  <a:cubicBezTo>
                    <a:pt x="642976" y="430573"/>
                    <a:pt x="633718" y="362953"/>
                    <a:pt x="621510" y="301574"/>
                  </a:cubicBezTo>
                  <a:cubicBezTo>
                    <a:pt x="605645" y="222203"/>
                    <a:pt x="583739" y="144161"/>
                    <a:pt x="555982" y="68128"/>
                  </a:cubicBezTo>
                  <a:cubicBezTo>
                    <a:pt x="555982" y="68128"/>
                    <a:pt x="305459" y="-12248"/>
                    <a:pt x="258654" y="1605"/>
                  </a:cubicBezTo>
                  <a:cubicBezTo>
                    <a:pt x="33060" y="68368"/>
                    <a:pt x="-23210" y="1084380"/>
                    <a:pt x="7891" y="1224798"/>
                  </a:cubicBezTo>
                  <a:close/>
                </a:path>
              </a:pathLst>
            </a:custGeom>
            <a:solidFill>
              <a:srgbClr val="5B6B54"/>
            </a:solidFill>
            <a:ln w="3429" cap="flat">
              <a:noFill/>
              <a:prstDash val="solid"/>
              <a:miter/>
            </a:ln>
          </p:spPr>
          <p:txBody>
            <a:bodyPr rtlCol="0" anchor="ctr"/>
            <a:lstStyle/>
            <a:p>
              <a:endParaRPr lang="en-VN"/>
            </a:p>
          </p:txBody>
        </p:sp>
        <p:sp>
          <p:nvSpPr>
            <p:cNvPr id="188" name="Graphic 9">
              <a:extLst>
                <a:ext uri="{FF2B5EF4-FFF2-40B4-BE49-F238E27FC236}">
                  <a16:creationId xmlns:a16="http://schemas.microsoft.com/office/drawing/2014/main" id="{69C52741-565C-2447-97A8-87934FB01A25}"/>
                </a:ext>
              </a:extLst>
            </p:cNvPr>
            <p:cNvSpPr/>
            <p:nvPr/>
          </p:nvSpPr>
          <p:spPr>
            <a:xfrm>
              <a:off x="5973753" y="2467474"/>
              <a:ext cx="250833" cy="804340"/>
            </a:xfrm>
            <a:custGeom>
              <a:avLst/>
              <a:gdLst>
                <a:gd name="connsiteX0" fmla="*/ 250834 w 250833"/>
                <a:gd name="connsiteY0" fmla="*/ 804340 h 804340"/>
                <a:gd name="connsiteX1" fmla="*/ 231460 w 250833"/>
                <a:gd name="connsiteY1" fmla="*/ 195144 h 804340"/>
                <a:gd name="connsiteX2" fmla="*/ 179202 w 250833"/>
                <a:gd name="connsiteY2" fmla="*/ 26266 h 804340"/>
                <a:gd name="connsiteX3" fmla="*/ 28532 w 250833"/>
                <a:gd name="connsiteY3" fmla="*/ 0 h 804340"/>
                <a:gd name="connsiteX4" fmla="*/ 250834 w 250833"/>
                <a:gd name="connsiteY4" fmla="*/ 804340 h 804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33" h="804340">
                  <a:moveTo>
                    <a:pt x="250834" y="804340"/>
                  </a:moveTo>
                  <a:cubicBezTo>
                    <a:pt x="239347" y="626204"/>
                    <a:pt x="233140" y="332064"/>
                    <a:pt x="231460" y="195144"/>
                  </a:cubicBezTo>
                  <a:cubicBezTo>
                    <a:pt x="230637" y="129033"/>
                    <a:pt x="191409" y="87645"/>
                    <a:pt x="179202" y="26266"/>
                  </a:cubicBezTo>
                  <a:lnTo>
                    <a:pt x="28532" y="0"/>
                  </a:lnTo>
                  <a:cubicBezTo>
                    <a:pt x="28532" y="0"/>
                    <a:pt x="-117407" y="601721"/>
                    <a:pt x="250834" y="804340"/>
                  </a:cubicBezTo>
                  <a:close/>
                </a:path>
              </a:pathLst>
            </a:custGeom>
            <a:solidFill>
              <a:srgbClr val="414D3D"/>
            </a:solidFill>
            <a:ln w="3429" cap="flat">
              <a:noFill/>
              <a:prstDash val="solid"/>
              <a:miter/>
            </a:ln>
          </p:spPr>
          <p:txBody>
            <a:bodyPr rtlCol="0" anchor="ctr"/>
            <a:lstStyle/>
            <a:p>
              <a:endParaRPr lang="en-VN"/>
            </a:p>
          </p:txBody>
        </p:sp>
        <p:sp>
          <p:nvSpPr>
            <p:cNvPr id="189" name="Graphic 9">
              <a:extLst>
                <a:ext uri="{FF2B5EF4-FFF2-40B4-BE49-F238E27FC236}">
                  <a16:creationId xmlns:a16="http://schemas.microsoft.com/office/drawing/2014/main" id="{FC89E8C4-E5A4-4D4A-94CB-CDD7938579AF}"/>
                </a:ext>
              </a:extLst>
            </p:cNvPr>
            <p:cNvSpPr/>
            <p:nvPr/>
          </p:nvSpPr>
          <p:spPr>
            <a:xfrm>
              <a:off x="5911058" y="2817609"/>
              <a:ext cx="325804" cy="332468"/>
            </a:xfrm>
            <a:custGeom>
              <a:avLst/>
              <a:gdLst>
                <a:gd name="connsiteX0" fmla="*/ 43153 w 325804"/>
                <a:gd name="connsiteY0" fmla="*/ 243459 h 332468"/>
                <a:gd name="connsiteX1" fmla="*/ 277593 w 325804"/>
                <a:gd name="connsiteY1" fmla="*/ 0 h 332468"/>
                <a:gd name="connsiteX2" fmla="*/ 325805 w 325804"/>
                <a:gd name="connsiteY2" fmla="*/ 32576 h 332468"/>
                <a:gd name="connsiteX3" fmla="*/ 62698 w 325804"/>
                <a:gd name="connsiteY3" fmla="*/ 317183 h 332468"/>
                <a:gd name="connsiteX4" fmla="*/ 43153 w 325804"/>
                <a:gd name="connsiteY4" fmla="*/ 243459 h 33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804" h="332468">
                  <a:moveTo>
                    <a:pt x="43153" y="243459"/>
                  </a:moveTo>
                  <a:cubicBezTo>
                    <a:pt x="43153" y="243459"/>
                    <a:pt x="213780" y="94366"/>
                    <a:pt x="277593" y="0"/>
                  </a:cubicBezTo>
                  <a:lnTo>
                    <a:pt x="325805" y="32576"/>
                  </a:lnTo>
                  <a:cubicBezTo>
                    <a:pt x="325805" y="32576"/>
                    <a:pt x="191285" y="257724"/>
                    <a:pt x="62698" y="317183"/>
                  </a:cubicBezTo>
                  <a:cubicBezTo>
                    <a:pt x="-65890" y="376641"/>
                    <a:pt x="43153" y="243459"/>
                    <a:pt x="43153" y="243459"/>
                  </a:cubicBezTo>
                  <a:close/>
                </a:path>
              </a:pathLst>
            </a:custGeom>
            <a:solidFill>
              <a:schemeClr val="bg2">
                <a:lumMod val="25000"/>
              </a:schemeClr>
            </a:solidFill>
            <a:ln w="3429" cap="flat">
              <a:noFill/>
              <a:prstDash val="solid"/>
              <a:miter/>
            </a:ln>
          </p:spPr>
          <p:txBody>
            <a:bodyPr rtlCol="0" anchor="ctr"/>
            <a:lstStyle/>
            <a:p>
              <a:endParaRPr lang="en-VN"/>
            </a:p>
          </p:txBody>
        </p:sp>
        <p:sp>
          <p:nvSpPr>
            <p:cNvPr id="190" name="Graphic 9">
              <a:extLst>
                <a:ext uri="{FF2B5EF4-FFF2-40B4-BE49-F238E27FC236}">
                  <a16:creationId xmlns:a16="http://schemas.microsoft.com/office/drawing/2014/main" id="{E9D4A352-2C7F-F44C-A6CD-1C4EDA80EFD0}"/>
                </a:ext>
              </a:extLst>
            </p:cNvPr>
            <p:cNvSpPr/>
            <p:nvPr/>
          </p:nvSpPr>
          <p:spPr>
            <a:xfrm>
              <a:off x="5841765" y="2018420"/>
              <a:ext cx="201907" cy="144558"/>
            </a:xfrm>
            <a:custGeom>
              <a:avLst/>
              <a:gdLst>
                <a:gd name="connsiteX0" fmla="*/ 4123 w 201907"/>
                <a:gd name="connsiteY0" fmla="*/ 28692 h 144558"/>
                <a:gd name="connsiteX1" fmla="*/ 201908 w 201907"/>
                <a:gd name="connsiteY1" fmla="*/ 144558 h 144558"/>
                <a:gd name="connsiteX2" fmla="*/ 200228 w 201907"/>
                <a:gd name="connsiteY2" fmla="*/ 136397 h 144558"/>
                <a:gd name="connsiteX3" fmla="*/ 185380 w 201907"/>
                <a:gd name="connsiteY3" fmla="*/ 62914 h 144558"/>
                <a:gd name="connsiteX4" fmla="*/ 42014 w 201907"/>
                <a:gd name="connsiteY4" fmla="*/ 26 h 144558"/>
                <a:gd name="connsiteX5" fmla="*/ 4123 w 201907"/>
                <a:gd name="connsiteY5" fmla="*/ 28692 h 1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907" h="144558">
                  <a:moveTo>
                    <a:pt x="4123" y="28692"/>
                  </a:moveTo>
                  <a:cubicBezTo>
                    <a:pt x="35670" y="81910"/>
                    <a:pt x="152976" y="127722"/>
                    <a:pt x="201908" y="144558"/>
                  </a:cubicBezTo>
                  <a:cubicBezTo>
                    <a:pt x="201325" y="141815"/>
                    <a:pt x="200776" y="139072"/>
                    <a:pt x="200228" y="136397"/>
                  </a:cubicBezTo>
                  <a:cubicBezTo>
                    <a:pt x="192273" y="96861"/>
                    <a:pt x="185380" y="62914"/>
                    <a:pt x="185380" y="62914"/>
                  </a:cubicBezTo>
                  <a:lnTo>
                    <a:pt x="42014" y="26"/>
                  </a:lnTo>
                  <a:cubicBezTo>
                    <a:pt x="10364" y="-489"/>
                    <a:pt x="-8907" y="6609"/>
                    <a:pt x="4123" y="28692"/>
                  </a:cubicBezTo>
                  <a:close/>
                </a:path>
              </a:pathLst>
            </a:custGeom>
            <a:solidFill>
              <a:srgbClr val="FCA56B"/>
            </a:solidFill>
            <a:ln w="3429" cap="flat">
              <a:noFill/>
              <a:prstDash val="solid"/>
              <a:miter/>
            </a:ln>
          </p:spPr>
          <p:txBody>
            <a:bodyPr rtlCol="0" anchor="ctr"/>
            <a:lstStyle/>
            <a:p>
              <a:endParaRPr lang="en-VN"/>
            </a:p>
          </p:txBody>
        </p:sp>
        <p:sp>
          <p:nvSpPr>
            <p:cNvPr id="191" name="Graphic 9">
              <a:extLst>
                <a:ext uri="{FF2B5EF4-FFF2-40B4-BE49-F238E27FC236}">
                  <a16:creationId xmlns:a16="http://schemas.microsoft.com/office/drawing/2014/main" id="{09F935EA-36DD-8D45-A6B3-E573CB29A7A7}"/>
                </a:ext>
              </a:extLst>
            </p:cNvPr>
            <p:cNvSpPr/>
            <p:nvPr/>
          </p:nvSpPr>
          <p:spPr>
            <a:xfrm>
              <a:off x="5718909" y="1705880"/>
              <a:ext cx="375424" cy="398531"/>
            </a:xfrm>
            <a:custGeom>
              <a:avLst/>
              <a:gdLst>
                <a:gd name="connsiteX0" fmla="*/ 356894 w 375424"/>
                <a:gd name="connsiteY0" fmla="*/ 359886 h 398531"/>
                <a:gd name="connsiteX1" fmla="*/ 75921 w 375424"/>
                <a:gd name="connsiteY1" fmla="*/ 328477 h 398531"/>
                <a:gd name="connsiteX2" fmla="*/ 77979 w 375424"/>
                <a:gd name="connsiteY2" fmla="*/ 40681 h 398531"/>
                <a:gd name="connsiteX3" fmla="*/ 297881 w 375424"/>
                <a:gd name="connsiteY3" fmla="*/ 47539 h 398531"/>
                <a:gd name="connsiteX4" fmla="*/ 356894 w 375424"/>
                <a:gd name="connsiteY4" fmla="*/ 359886 h 398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424" h="398531">
                  <a:moveTo>
                    <a:pt x="356894" y="359886"/>
                  </a:moveTo>
                  <a:cubicBezTo>
                    <a:pt x="356894" y="359886"/>
                    <a:pt x="139289" y="465019"/>
                    <a:pt x="75921" y="328477"/>
                  </a:cubicBezTo>
                  <a:cubicBezTo>
                    <a:pt x="12553" y="191934"/>
                    <a:pt x="-58255" y="113581"/>
                    <a:pt x="77979" y="40681"/>
                  </a:cubicBezTo>
                  <a:cubicBezTo>
                    <a:pt x="214213" y="-32220"/>
                    <a:pt x="265614" y="7282"/>
                    <a:pt x="297881" y="47539"/>
                  </a:cubicBezTo>
                  <a:cubicBezTo>
                    <a:pt x="330148" y="87795"/>
                    <a:pt x="411861" y="328991"/>
                    <a:pt x="356894" y="359886"/>
                  </a:cubicBezTo>
                  <a:close/>
                </a:path>
              </a:pathLst>
            </a:custGeom>
            <a:solidFill>
              <a:srgbClr val="FFB27D"/>
            </a:solidFill>
            <a:ln w="3429" cap="flat">
              <a:noFill/>
              <a:prstDash val="solid"/>
              <a:miter/>
            </a:ln>
          </p:spPr>
          <p:txBody>
            <a:bodyPr rtlCol="0" anchor="ctr"/>
            <a:lstStyle/>
            <a:p>
              <a:endParaRPr lang="en-VN"/>
            </a:p>
          </p:txBody>
        </p:sp>
        <p:sp>
          <p:nvSpPr>
            <p:cNvPr id="192" name="Graphic 9">
              <a:extLst>
                <a:ext uri="{FF2B5EF4-FFF2-40B4-BE49-F238E27FC236}">
                  <a16:creationId xmlns:a16="http://schemas.microsoft.com/office/drawing/2014/main" id="{DA4453C0-CD9F-F04B-A6C4-A371689A9D93}"/>
                </a:ext>
              </a:extLst>
            </p:cNvPr>
            <p:cNvSpPr/>
            <p:nvPr/>
          </p:nvSpPr>
          <p:spPr>
            <a:xfrm>
              <a:off x="5612104" y="1627696"/>
              <a:ext cx="407265" cy="452592"/>
            </a:xfrm>
            <a:custGeom>
              <a:avLst/>
              <a:gdLst>
                <a:gd name="connsiteX0" fmla="*/ 393678 w 407265"/>
                <a:gd name="connsiteY0" fmla="*/ 113447 h 452592"/>
                <a:gd name="connsiteX1" fmla="*/ 368407 w 407265"/>
                <a:gd name="connsiteY1" fmla="*/ 279685 h 452592"/>
                <a:gd name="connsiteX2" fmla="*/ 313543 w 407265"/>
                <a:gd name="connsiteY2" fmla="*/ 326216 h 452592"/>
                <a:gd name="connsiteX3" fmla="*/ 277710 w 407265"/>
                <a:gd name="connsiteY3" fmla="*/ 450895 h 452592"/>
                <a:gd name="connsiteX4" fmla="*/ 1641 w 407265"/>
                <a:gd name="connsiteY4" fmla="*/ 169031 h 452592"/>
                <a:gd name="connsiteX5" fmla="*/ 393678 w 407265"/>
                <a:gd name="connsiteY5" fmla="*/ 113447 h 45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265" h="452592">
                  <a:moveTo>
                    <a:pt x="393678" y="113447"/>
                  </a:moveTo>
                  <a:cubicBezTo>
                    <a:pt x="393678" y="113447"/>
                    <a:pt x="403965" y="281777"/>
                    <a:pt x="368407" y="279685"/>
                  </a:cubicBezTo>
                  <a:cubicBezTo>
                    <a:pt x="332848" y="277593"/>
                    <a:pt x="300993" y="276873"/>
                    <a:pt x="313543" y="326216"/>
                  </a:cubicBezTo>
                  <a:cubicBezTo>
                    <a:pt x="326093" y="375560"/>
                    <a:pt x="382123" y="426275"/>
                    <a:pt x="277710" y="450895"/>
                  </a:cubicBezTo>
                  <a:cubicBezTo>
                    <a:pt x="173297" y="475515"/>
                    <a:pt x="-19756" y="225061"/>
                    <a:pt x="1641" y="169031"/>
                  </a:cubicBezTo>
                  <a:cubicBezTo>
                    <a:pt x="63329" y="7319"/>
                    <a:pt x="487908" y="-86635"/>
                    <a:pt x="393678" y="113447"/>
                  </a:cubicBezTo>
                  <a:close/>
                </a:path>
              </a:pathLst>
            </a:custGeom>
            <a:solidFill>
              <a:srgbClr val="454026"/>
            </a:solidFill>
            <a:ln w="3429" cap="flat">
              <a:noFill/>
              <a:prstDash val="solid"/>
              <a:miter/>
            </a:ln>
          </p:spPr>
          <p:txBody>
            <a:bodyPr rtlCol="0" anchor="ctr"/>
            <a:lstStyle/>
            <a:p>
              <a:endParaRPr lang="en-VN"/>
            </a:p>
          </p:txBody>
        </p:sp>
        <p:sp>
          <p:nvSpPr>
            <p:cNvPr id="193" name="Graphic 9">
              <a:extLst>
                <a:ext uri="{FF2B5EF4-FFF2-40B4-BE49-F238E27FC236}">
                  <a16:creationId xmlns:a16="http://schemas.microsoft.com/office/drawing/2014/main" id="{BD37B81B-9410-9943-A945-7740A2FE541A}"/>
                </a:ext>
              </a:extLst>
            </p:cNvPr>
            <p:cNvSpPr/>
            <p:nvPr/>
          </p:nvSpPr>
          <p:spPr>
            <a:xfrm>
              <a:off x="5616889" y="2817658"/>
              <a:ext cx="97737" cy="364171"/>
            </a:xfrm>
            <a:custGeom>
              <a:avLst/>
              <a:gdLst>
                <a:gd name="connsiteX0" fmla="*/ 38484 w 97737"/>
                <a:gd name="connsiteY0" fmla="*/ 1323 h 364171"/>
                <a:gd name="connsiteX1" fmla="*/ 10091 w 97737"/>
                <a:gd name="connsiteY1" fmla="*/ 28960 h 364171"/>
                <a:gd name="connsiteX2" fmla="*/ 6182 w 97737"/>
                <a:gd name="connsiteY2" fmla="*/ 359379 h 364171"/>
                <a:gd name="connsiteX3" fmla="*/ 86627 w 97737"/>
                <a:gd name="connsiteY3" fmla="*/ 359379 h 364171"/>
                <a:gd name="connsiteX4" fmla="*/ 94616 w 97737"/>
                <a:gd name="connsiteY4" fmla="*/ 7872 h 364171"/>
                <a:gd name="connsiteX5" fmla="*/ 38484 w 97737"/>
                <a:gd name="connsiteY5" fmla="*/ 1323 h 36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737" h="364171">
                  <a:moveTo>
                    <a:pt x="38484" y="1323"/>
                  </a:moveTo>
                  <a:cubicBezTo>
                    <a:pt x="38484" y="1323"/>
                    <a:pt x="12458" y="4477"/>
                    <a:pt x="10091" y="28960"/>
                  </a:cubicBezTo>
                  <a:cubicBezTo>
                    <a:pt x="7725" y="53443"/>
                    <a:pt x="-8734" y="351492"/>
                    <a:pt x="6182" y="359379"/>
                  </a:cubicBezTo>
                  <a:cubicBezTo>
                    <a:pt x="21099" y="367266"/>
                    <a:pt x="83026" y="364077"/>
                    <a:pt x="86627" y="359379"/>
                  </a:cubicBezTo>
                  <a:cubicBezTo>
                    <a:pt x="90227" y="354681"/>
                    <a:pt x="103772" y="27589"/>
                    <a:pt x="94616" y="7872"/>
                  </a:cubicBezTo>
                  <a:cubicBezTo>
                    <a:pt x="94616" y="7838"/>
                    <a:pt x="64407" y="-3855"/>
                    <a:pt x="38484" y="1323"/>
                  </a:cubicBezTo>
                  <a:close/>
                </a:path>
              </a:pathLst>
            </a:custGeom>
            <a:solidFill>
              <a:srgbClr val="163560"/>
            </a:solidFill>
            <a:ln w="3429" cap="flat">
              <a:noFill/>
              <a:prstDash val="solid"/>
              <a:miter/>
            </a:ln>
          </p:spPr>
          <p:txBody>
            <a:bodyPr rtlCol="0" anchor="ctr"/>
            <a:lstStyle/>
            <a:p>
              <a:endParaRPr lang="en-VN"/>
            </a:p>
          </p:txBody>
        </p:sp>
        <p:sp>
          <p:nvSpPr>
            <p:cNvPr id="194" name="Graphic 9">
              <a:extLst>
                <a:ext uri="{FF2B5EF4-FFF2-40B4-BE49-F238E27FC236}">
                  <a16:creationId xmlns:a16="http://schemas.microsoft.com/office/drawing/2014/main" id="{5CBF55A0-C0DC-D645-A047-50D233D0EBA8}"/>
                </a:ext>
              </a:extLst>
            </p:cNvPr>
            <p:cNvSpPr/>
            <p:nvPr/>
          </p:nvSpPr>
          <p:spPr>
            <a:xfrm>
              <a:off x="6147569" y="3140826"/>
              <a:ext cx="127145" cy="182717"/>
            </a:xfrm>
            <a:custGeom>
              <a:avLst/>
              <a:gdLst>
                <a:gd name="connsiteX0" fmla="*/ 78493 w 127145"/>
                <a:gd name="connsiteY0" fmla="*/ 18174 h 182717"/>
                <a:gd name="connsiteX1" fmla="*/ 121972 w 127145"/>
                <a:gd name="connsiteY1" fmla="*/ 73758 h 182717"/>
                <a:gd name="connsiteX2" fmla="*/ 80447 w 127145"/>
                <a:gd name="connsiteY2" fmla="*/ 182011 h 182717"/>
                <a:gd name="connsiteX3" fmla="*/ 48626 w 127145"/>
                <a:gd name="connsiteY3" fmla="*/ 130988 h 182717"/>
                <a:gd name="connsiteX4" fmla="*/ 1511 w 127145"/>
                <a:gd name="connsiteY4" fmla="*/ 77804 h 182717"/>
                <a:gd name="connsiteX5" fmla="*/ 31823 w 127145"/>
                <a:gd name="connsiteY5" fmla="*/ 0 h 182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145" h="182717">
                  <a:moveTo>
                    <a:pt x="78493" y="18174"/>
                  </a:moveTo>
                  <a:cubicBezTo>
                    <a:pt x="78493" y="18174"/>
                    <a:pt x="114428" y="44851"/>
                    <a:pt x="121972" y="73758"/>
                  </a:cubicBezTo>
                  <a:cubicBezTo>
                    <a:pt x="134214" y="120598"/>
                    <a:pt x="126396" y="164420"/>
                    <a:pt x="80447" y="182011"/>
                  </a:cubicBezTo>
                  <a:cubicBezTo>
                    <a:pt x="63508" y="188526"/>
                    <a:pt x="61176" y="148270"/>
                    <a:pt x="48626" y="130988"/>
                  </a:cubicBezTo>
                  <a:cubicBezTo>
                    <a:pt x="36076" y="113706"/>
                    <a:pt x="-8741" y="104104"/>
                    <a:pt x="1511" y="77804"/>
                  </a:cubicBezTo>
                  <a:lnTo>
                    <a:pt x="31823" y="0"/>
                  </a:lnTo>
                  <a:close/>
                </a:path>
              </a:pathLst>
            </a:custGeom>
            <a:solidFill>
              <a:srgbClr val="FFB27D"/>
            </a:solidFill>
            <a:ln w="3429" cap="flat">
              <a:noFill/>
              <a:prstDash val="solid"/>
              <a:miter/>
            </a:ln>
          </p:spPr>
          <p:txBody>
            <a:bodyPr rtlCol="0" anchor="ctr"/>
            <a:lstStyle/>
            <a:p>
              <a:endParaRPr lang="en-VN"/>
            </a:p>
          </p:txBody>
        </p:sp>
        <p:sp>
          <p:nvSpPr>
            <p:cNvPr id="195" name="Graphic 9">
              <a:extLst>
                <a:ext uri="{FF2B5EF4-FFF2-40B4-BE49-F238E27FC236}">
                  <a16:creationId xmlns:a16="http://schemas.microsoft.com/office/drawing/2014/main" id="{3C009F3E-D29A-E849-A5C8-C168E56A7670}"/>
                </a:ext>
              </a:extLst>
            </p:cNvPr>
            <p:cNvSpPr/>
            <p:nvPr/>
          </p:nvSpPr>
          <p:spPr>
            <a:xfrm>
              <a:off x="6130109" y="3174533"/>
              <a:ext cx="51428" cy="130770"/>
            </a:xfrm>
            <a:custGeom>
              <a:avLst/>
              <a:gdLst>
                <a:gd name="connsiteX0" fmla="*/ 36151 w 51428"/>
                <a:gd name="connsiteY0" fmla="*/ 0 h 130770"/>
                <a:gd name="connsiteX1" fmla="*/ 4810 w 51428"/>
                <a:gd name="connsiteY1" fmla="*/ 51435 h 130770"/>
                <a:gd name="connsiteX2" fmla="*/ 44 w 51428"/>
                <a:gd name="connsiteY2" fmla="*/ 115900 h 130770"/>
                <a:gd name="connsiteX3" fmla="*/ 18355 w 51428"/>
                <a:gd name="connsiteY3" fmla="*/ 118541 h 130770"/>
                <a:gd name="connsiteX4" fmla="*/ 49524 w 51428"/>
                <a:gd name="connsiteY4" fmla="*/ 68203 h 130770"/>
                <a:gd name="connsiteX5" fmla="*/ 36151 w 51428"/>
                <a:gd name="connsiteY5" fmla="*/ 0 h 13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28" h="130770">
                  <a:moveTo>
                    <a:pt x="36151" y="0"/>
                  </a:moveTo>
                  <a:cubicBezTo>
                    <a:pt x="36151" y="0"/>
                    <a:pt x="7724" y="31238"/>
                    <a:pt x="4810" y="51435"/>
                  </a:cubicBezTo>
                  <a:cubicBezTo>
                    <a:pt x="1895" y="71632"/>
                    <a:pt x="695" y="102630"/>
                    <a:pt x="44" y="115900"/>
                  </a:cubicBezTo>
                  <a:cubicBezTo>
                    <a:pt x="-608" y="129171"/>
                    <a:pt x="6079" y="140143"/>
                    <a:pt x="18355" y="118541"/>
                  </a:cubicBezTo>
                  <a:cubicBezTo>
                    <a:pt x="30630" y="96938"/>
                    <a:pt x="41192" y="68169"/>
                    <a:pt x="49524" y="68203"/>
                  </a:cubicBezTo>
                  <a:cubicBezTo>
                    <a:pt x="57856" y="68237"/>
                    <a:pt x="36151" y="0"/>
                    <a:pt x="36151" y="0"/>
                  </a:cubicBezTo>
                  <a:close/>
                </a:path>
              </a:pathLst>
            </a:custGeom>
            <a:solidFill>
              <a:srgbClr val="FFB27D"/>
            </a:solidFill>
            <a:ln w="3429" cap="flat">
              <a:noFill/>
              <a:prstDash val="solid"/>
              <a:miter/>
            </a:ln>
          </p:spPr>
          <p:txBody>
            <a:bodyPr rtlCol="0" anchor="ctr"/>
            <a:lstStyle/>
            <a:p>
              <a:endParaRPr lang="en-VN"/>
            </a:p>
          </p:txBody>
        </p:sp>
        <p:sp>
          <p:nvSpPr>
            <p:cNvPr id="196" name="Graphic 9">
              <a:extLst>
                <a:ext uri="{FF2B5EF4-FFF2-40B4-BE49-F238E27FC236}">
                  <a16:creationId xmlns:a16="http://schemas.microsoft.com/office/drawing/2014/main" id="{0C136DBD-0267-1440-8850-44664547D287}"/>
                </a:ext>
              </a:extLst>
            </p:cNvPr>
            <p:cNvSpPr/>
            <p:nvPr/>
          </p:nvSpPr>
          <p:spPr>
            <a:xfrm>
              <a:off x="5954219" y="2224769"/>
              <a:ext cx="500922" cy="986987"/>
            </a:xfrm>
            <a:custGeom>
              <a:avLst/>
              <a:gdLst>
                <a:gd name="connsiteX0" fmla="*/ 15147 w 500922"/>
                <a:gd name="connsiteY0" fmla="*/ 0 h 986987"/>
                <a:gd name="connsiteX1" fmla="*/ 331233 w 500922"/>
                <a:gd name="connsiteY1" fmla="*/ 233481 h 986987"/>
                <a:gd name="connsiteX2" fmla="*/ 494762 w 500922"/>
                <a:gd name="connsiteY2" fmla="*/ 637485 h 986987"/>
                <a:gd name="connsiteX3" fmla="*/ 318923 w 500922"/>
                <a:gd name="connsiteY3" fmla="*/ 967184 h 986987"/>
                <a:gd name="connsiteX4" fmla="*/ 193353 w 500922"/>
                <a:gd name="connsiteY4" fmla="*/ 973802 h 986987"/>
                <a:gd name="connsiteX5" fmla="*/ 240947 w 500922"/>
                <a:gd name="connsiteY5" fmla="*/ 600967 h 986987"/>
                <a:gd name="connsiteX6" fmla="*/ 22726 w 500922"/>
                <a:gd name="connsiteY6" fmla="*/ 508589 h 986987"/>
                <a:gd name="connsiteX7" fmla="*/ 15147 w 500922"/>
                <a:gd name="connsiteY7" fmla="*/ 0 h 98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922" h="986987">
                  <a:moveTo>
                    <a:pt x="15147" y="0"/>
                  </a:moveTo>
                  <a:cubicBezTo>
                    <a:pt x="15147" y="0"/>
                    <a:pt x="193455" y="31547"/>
                    <a:pt x="331233" y="233481"/>
                  </a:cubicBezTo>
                  <a:cubicBezTo>
                    <a:pt x="469010" y="435414"/>
                    <a:pt x="519828" y="564551"/>
                    <a:pt x="494762" y="637485"/>
                  </a:cubicBezTo>
                  <a:cubicBezTo>
                    <a:pt x="469696" y="710420"/>
                    <a:pt x="344229" y="936563"/>
                    <a:pt x="318923" y="967184"/>
                  </a:cubicBezTo>
                  <a:cubicBezTo>
                    <a:pt x="297251" y="993347"/>
                    <a:pt x="234432" y="991495"/>
                    <a:pt x="193353" y="973802"/>
                  </a:cubicBezTo>
                  <a:cubicBezTo>
                    <a:pt x="193353" y="973802"/>
                    <a:pt x="272974" y="637314"/>
                    <a:pt x="240947" y="600967"/>
                  </a:cubicBezTo>
                  <a:cubicBezTo>
                    <a:pt x="227231" y="585433"/>
                    <a:pt x="50672" y="436375"/>
                    <a:pt x="22726" y="508589"/>
                  </a:cubicBezTo>
                  <a:cubicBezTo>
                    <a:pt x="-23531" y="628159"/>
                    <a:pt x="15147" y="0"/>
                    <a:pt x="15147" y="0"/>
                  </a:cubicBezTo>
                  <a:close/>
                </a:path>
              </a:pathLst>
            </a:custGeom>
            <a:solidFill>
              <a:srgbClr val="5B6B54"/>
            </a:solidFill>
            <a:ln w="3429" cap="flat">
              <a:noFill/>
              <a:prstDash val="solid"/>
              <a:miter/>
            </a:ln>
          </p:spPr>
          <p:txBody>
            <a:bodyPr rtlCol="0" anchor="ctr"/>
            <a:lstStyle/>
            <a:p>
              <a:endParaRPr lang="en-VN"/>
            </a:p>
          </p:txBody>
        </p:sp>
        <p:sp>
          <p:nvSpPr>
            <p:cNvPr id="197" name="Graphic 9">
              <a:extLst>
                <a:ext uri="{FF2B5EF4-FFF2-40B4-BE49-F238E27FC236}">
                  <a16:creationId xmlns:a16="http://schemas.microsoft.com/office/drawing/2014/main" id="{E5979E9D-7943-7945-AFE8-E381A88239C8}"/>
                </a:ext>
              </a:extLst>
            </p:cNvPr>
            <p:cNvSpPr/>
            <p:nvPr/>
          </p:nvSpPr>
          <p:spPr>
            <a:xfrm>
              <a:off x="5912068" y="2230611"/>
              <a:ext cx="209717" cy="90889"/>
            </a:xfrm>
            <a:custGeom>
              <a:avLst/>
              <a:gdLst>
                <a:gd name="connsiteX0" fmla="*/ 209718 w 209717"/>
                <a:gd name="connsiteY0" fmla="*/ 62875 h 90889"/>
                <a:gd name="connsiteX1" fmla="*/ 111168 w 209717"/>
                <a:gd name="connsiteY1" fmla="*/ 913 h 90889"/>
                <a:gd name="connsiteX2" fmla="*/ 0 w 209717"/>
                <a:gd name="connsiteY2" fmla="*/ 71207 h 90889"/>
                <a:gd name="connsiteX3" fmla="*/ 51812 w 209717"/>
                <a:gd name="connsiteY3" fmla="*/ 90890 h 90889"/>
                <a:gd name="connsiteX4" fmla="*/ 115283 w 209717"/>
                <a:gd name="connsiteY4" fmla="*/ 29682 h 90889"/>
                <a:gd name="connsiteX5" fmla="*/ 209718 w 209717"/>
                <a:gd name="connsiteY5" fmla="*/ 62875 h 90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17" h="90889">
                  <a:moveTo>
                    <a:pt x="209718" y="62875"/>
                  </a:moveTo>
                  <a:cubicBezTo>
                    <a:pt x="209718" y="62875"/>
                    <a:pt x="180468" y="11234"/>
                    <a:pt x="111168" y="913"/>
                  </a:cubicBezTo>
                  <a:cubicBezTo>
                    <a:pt x="41868" y="-9409"/>
                    <a:pt x="0" y="71207"/>
                    <a:pt x="0" y="71207"/>
                  </a:cubicBezTo>
                  <a:lnTo>
                    <a:pt x="51812" y="90890"/>
                  </a:lnTo>
                  <a:cubicBezTo>
                    <a:pt x="51812" y="90890"/>
                    <a:pt x="85142" y="29682"/>
                    <a:pt x="115283" y="29682"/>
                  </a:cubicBezTo>
                  <a:cubicBezTo>
                    <a:pt x="149661" y="29442"/>
                    <a:pt x="183050" y="41178"/>
                    <a:pt x="209718" y="62875"/>
                  </a:cubicBezTo>
                  <a:close/>
                </a:path>
              </a:pathLst>
            </a:custGeom>
            <a:solidFill>
              <a:schemeClr val="bg2">
                <a:lumMod val="25000"/>
              </a:schemeClr>
            </a:solidFill>
            <a:ln w="3429" cap="flat">
              <a:noFill/>
              <a:prstDash val="solid"/>
              <a:miter/>
            </a:ln>
          </p:spPr>
          <p:txBody>
            <a:bodyPr rtlCol="0" anchor="ctr"/>
            <a:lstStyle/>
            <a:p>
              <a:endParaRPr lang="en-VN"/>
            </a:p>
          </p:txBody>
        </p:sp>
        <p:sp>
          <p:nvSpPr>
            <p:cNvPr id="198" name="Graphic 9">
              <a:extLst>
                <a:ext uri="{FF2B5EF4-FFF2-40B4-BE49-F238E27FC236}">
                  <a16:creationId xmlns:a16="http://schemas.microsoft.com/office/drawing/2014/main" id="{82E922FE-FCF4-834F-B482-E9105A53511F}"/>
                </a:ext>
              </a:extLst>
            </p:cNvPr>
            <p:cNvSpPr/>
            <p:nvPr/>
          </p:nvSpPr>
          <p:spPr>
            <a:xfrm>
              <a:off x="5448350" y="2269771"/>
              <a:ext cx="563051" cy="271289"/>
            </a:xfrm>
            <a:custGeom>
              <a:avLst/>
              <a:gdLst>
                <a:gd name="connsiteX0" fmla="*/ 561136 w 563051"/>
                <a:gd name="connsiteY0" fmla="*/ 271289 h 271289"/>
                <a:gd name="connsiteX1" fmla="*/ 396544 w 563051"/>
                <a:gd name="connsiteY1" fmla="*/ 268169 h 271289"/>
                <a:gd name="connsiteX2" fmla="*/ 2724 w 563051"/>
                <a:gd name="connsiteY2" fmla="*/ 245332 h 271289"/>
                <a:gd name="connsiteX3" fmla="*/ 61291 w 563051"/>
                <a:gd name="connsiteY3" fmla="*/ 5542 h 271289"/>
                <a:gd name="connsiteX4" fmla="*/ 81659 w 563051"/>
                <a:gd name="connsiteY4" fmla="*/ 2353 h 271289"/>
                <a:gd name="connsiteX5" fmla="*/ 509152 w 563051"/>
                <a:gd name="connsiteY5" fmla="*/ 30402 h 271289"/>
                <a:gd name="connsiteX6" fmla="*/ 561136 w 563051"/>
                <a:gd name="connsiteY6" fmla="*/ 271289 h 271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3051" h="271289">
                  <a:moveTo>
                    <a:pt x="561136" y="271289"/>
                  </a:moveTo>
                  <a:cubicBezTo>
                    <a:pt x="561136" y="271289"/>
                    <a:pt x="489127" y="270329"/>
                    <a:pt x="396544" y="268169"/>
                  </a:cubicBezTo>
                  <a:cubicBezTo>
                    <a:pt x="233941" y="264431"/>
                    <a:pt x="8518" y="257128"/>
                    <a:pt x="2724" y="245332"/>
                  </a:cubicBezTo>
                  <a:cubicBezTo>
                    <a:pt x="-6329" y="226781"/>
                    <a:pt x="5707" y="20458"/>
                    <a:pt x="61291" y="5542"/>
                  </a:cubicBezTo>
                  <a:cubicBezTo>
                    <a:pt x="67986" y="3949"/>
                    <a:pt x="74797" y="2882"/>
                    <a:pt x="81659" y="2353"/>
                  </a:cubicBezTo>
                  <a:cubicBezTo>
                    <a:pt x="171430" y="-6254"/>
                    <a:pt x="445819" y="10034"/>
                    <a:pt x="509152" y="30402"/>
                  </a:cubicBezTo>
                  <a:cubicBezTo>
                    <a:pt x="578418" y="52759"/>
                    <a:pt x="561136" y="271289"/>
                    <a:pt x="561136" y="271289"/>
                  </a:cubicBezTo>
                  <a:close/>
                </a:path>
              </a:pathLst>
            </a:custGeom>
            <a:solidFill>
              <a:schemeClr val="bg2">
                <a:lumMod val="25000"/>
                <a:alpha val="81000"/>
              </a:schemeClr>
            </a:solidFill>
            <a:ln w="3429" cap="flat">
              <a:noFill/>
              <a:prstDash val="solid"/>
              <a:miter/>
            </a:ln>
          </p:spPr>
          <p:txBody>
            <a:bodyPr rtlCol="0" anchor="ctr"/>
            <a:lstStyle/>
            <a:p>
              <a:endParaRPr lang="en-VN"/>
            </a:p>
          </p:txBody>
        </p:sp>
        <p:sp>
          <p:nvSpPr>
            <p:cNvPr id="199" name="Graphic 9">
              <a:extLst>
                <a:ext uri="{FF2B5EF4-FFF2-40B4-BE49-F238E27FC236}">
                  <a16:creationId xmlns:a16="http://schemas.microsoft.com/office/drawing/2014/main" id="{5656382A-E227-584A-9E30-9A4A107A17F3}"/>
                </a:ext>
              </a:extLst>
            </p:cNvPr>
            <p:cNvSpPr/>
            <p:nvPr/>
          </p:nvSpPr>
          <p:spPr>
            <a:xfrm>
              <a:off x="5448315" y="2272123"/>
              <a:ext cx="398255" cy="265816"/>
            </a:xfrm>
            <a:custGeom>
              <a:avLst/>
              <a:gdLst>
                <a:gd name="connsiteX0" fmla="*/ 396544 w 398255"/>
                <a:gd name="connsiteY0" fmla="*/ 265816 h 265816"/>
                <a:gd name="connsiteX1" fmla="*/ 2724 w 398255"/>
                <a:gd name="connsiteY1" fmla="*/ 242979 h 265816"/>
                <a:gd name="connsiteX2" fmla="*/ 61291 w 398255"/>
                <a:gd name="connsiteY2" fmla="*/ 3189 h 265816"/>
                <a:gd name="connsiteX3" fmla="*/ 81659 w 398255"/>
                <a:gd name="connsiteY3" fmla="*/ 0 h 265816"/>
                <a:gd name="connsiteX4" fmla="*/ 344286 w 398255"/>
                <a:gd name="connsiteY4" fmla="*/ 28049 h 265816"/>
                <a:gd name="connsiteX5" fmla="*/ 396544 w 398255"/>
                <a:gd name="connsiteY5" fmla="*/ 265816 h 26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255" h="265816">
                  <a:moveTo>
                    <a:pt x="396544" y="265816"/>
                  </a:moveTo>
                  <a:cubicBezTo>
                    <a:pt x="233941" y="262078"/>
                    <a:pt x="8518" y="254775"/>
                    <a:pt x="2724" y="242979"/>
                  </a:cubicBezTo>
                  <a:cubicBezTo>
                    <a:pt x="-6329" y="224428"/>
                    <a:pt x="5707" y="18105"/>
                    <a:pt x="61291" y="3189"/>
                  </a:cubicBezTo>
                  <a:cubicBezTo>
                    <a:pt x="67986" y="1596"/>
                    <a:pt x="74797" y="530"/>
                    <a:pt x="81659" y="0"/>
                  </a:cubicBezTo>
                  <a:cubicBezTo>
                    <a:pt x="187958" y="4595"/>
                    <a:pt x="305573" y="15568"/>
                    <a:pt x="344286" y="28049"/>
                  </a:cubicBezTo>
                  <a:cubicBezTo>
                    <a:pt x="408751" y="48829"/>
                    <a:pt x="398362" y="239070"/>
                    <a:pt x="396544" y="265816"/>
                  </a:cubicBezTo>
                  <a:close/>
                </a:path>
              </a:pathLst>
            </a:custGeom>
            <a:solidFill>
              <a:schemeClr val="bg2">
                <a:lumMod val="50000"/>
              </a:schemeClr>
            </a:solidFill>
            <a:ln w="3429" cap="flat">
              <a:noFill/>
              <a:prstDash val="solid"/>
              <a:miter/>
            </a:ln>
          </p:spPr>
          <p:txBody>
            <a:bodyPr rtlCol="0" anchor="ctr"/>
            <a:lstStyle/>
            <a:p>
              <a:endParaRPr lang="en-VN"/>
            </a:p>
          </p:txBody>
        </p:sp>
        <p:sp>
          <p:nvSpPr>
            <p:cNvPr id="200" name="Graphic 9">
              <a:extLst>
                <a:ext uri="{FF2B5EF4-FFF2-40B4-BE49-F238E27FC236}">
                  <a16:creationId xmlns:a16="http://schemas.microsoft.com/office/drawing/2014/main" id="{60CCBC89-6BAA-AC4B-9187-1C146BA0CE75}"/>
                </a:ext>
              </a:extLst>
            </p:cNvPr>
            <p:cNvSpPr/>
            <p:nvPr/>
          </p:nvSpPr>
          <p:spPr>
            <a:xfrm>
              <a:off x="5271999" y="2507848"/>
              <a:ext cx="738277" cy="814782"/>
            </a:xfrm>
            <a:custGeom>
              <a:avLst/>
              <a:gdLst>
                <a:gd name="connsiteX0" fmla="*/ 737487 w 738277"/>
                <a:gd name="connsiteY0" fmla="*/ 33212 h 814782"/>
                <a:gd name="connsiteX1" fmla="*/ 84056 w 738277"/>
                <a:gd name="connsiteY1" fmla="*/ 10066 h 814782"/>
                <a:gd name="connsiteX2" fmla="*/ 17740 w 738277"/>
                <a:gd name="connsiteY2" fmla="*/ 744592 h 814782"/>
                <a:gd name="connsiteX3" fmla="*/ 672679 w 738277"/>
                <a:gd name="connsiteY3" fmla="*/ 807789 h 814782"/>
                <a:gd name="connsiteX4" fmla="*/ 737487 w 738277"/>
                <a:gd name="connsiteY4" fmla="*/ 33212 h 814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277" h="814782">
                  <a:moveTo>
                    <a:pt x="737487" y="33212"/>
                  </a:moveTo>
                  <a:cubicBezTo>
                    <a:pt x="737487" y="33212"/>
                    <a:pt x="180514" y="-22132"/>
                    <a:pt x="84056" y="10066"/>
                  </a:cubicBezTo>
                  <a:cubicBezTo>
                    <a:pt x="-12401" y="42264"/>
                    <a:pt x="-12401" y="699295"/>
                    <a:pt x="17740" y="744592"/>
                  </a:cubicBezTo>
                  <a:cubicBezTo>
                    <a:pt x="47881" y="789889"/>
                    <a:pt x="595046" y="831792"/>
                    <a:pt x="672679" y="807789"/>
                  </a:cubicBezTo>
                  <a:cubicBezTo>
                    <a:pt x="750311" y="783786"/>
                    <a:pt x="737487" y="33212"/>
                    <a:pt x="737487" y="33212"/>
                  </a:cubicBezTo>
                  <a:close/>
                </a:path>
              </a:pathLst>
            </a:custGeom>
            <a:solidFill>
              <a:schemeClr val="bg2">
                <a:lumMod val="50000"/>
              </a:schemeClr>
            </a:solidFill>
            <a:ln w="3429" cap="flat">
              <a:noFill/>
              <a:prstDash val="solid"/>
              <a:miter/>
            </a:ln>
          </p:spPr>
          <p:txBody>
            <a:bodyPr rtlCol="0" anchor="ctr"/>
            <a:lstStyle/>
            <a:p>
              <a:endParaRPr lang="en-VN"/>
            </a:p>
          </p:txBody>
        </p:sp>
        <p:sp>
          <p:nvSpPr>
            <p:cNvPr id="201" name="Graphic 9">
              <a:extLst>
                <a:ext uri="{FF2B5EF4-FFF2-40B4-BE49-F238E27FC236}">
                  <a16:creationId xmlns:a16="http://schemas.microsoft.com/office/drawing/2014/main" id="{79A9BB90-AB6C-9F4C-84C8-E13C73B91E59}"/>
                </a:ext>
              </a:extLst>
            </p:cNvPr>
            <p:cNvSpPr/>
            <p:nvPr/>
          </p:nvSpPr>
          <p:spPr>
            <a:xfrm>
              <a:off x="5732124" y="2523637"/>
              <a:ext cx="286345" cy="807076"/>
            </a:xfrm>
            <a:custGeom>
              <a:avLst/>
              <a:gdLst>
                <a:gd name="connsiteX0" fmla="*/ 112839 w 286345"/>
                <a:gd name="connsiteY0" fmla="*/ 2918 h 807076"/>
                <a:gd name="connsiteX1" fmla="*/ 29582 w 286345"/>
                <a:gd name="connsiteY1" fmla="*/ 64125 h 807076"/>
                <a:gd name="connsiteX2" fmla="*/ 18095 w 286345"/>
                <a:gd name="connsiteY2" fmla="*/ 796491 h 807076"/>
                <a:gd name="connsiteX3" fmla="*/ 253942 w 286345"/>
                <a:gd name="connsiteY3" fmla="*/ 796491 h 807076"/>
                <a:gd name="connsiteX4" fmla="*/ 277362 w 286345"/>
                <a:gd name="connsiteY4" fmla="*/ 17423 h 807076"/>
                <a:gd name="connsiteX5" fmla="*/ 112839 w 286345"/>
                <a:gd name="connsiteY5" fmla="*/ 2918 h 80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345" h="807076">
                  <a:moveTo>
                    <a:pt x="112839" y="2918"/>
                  </a:moveTo>
                  <a:cubicBezTo>
                    <a:pt x="112839" y="2918"/>
                    <a:pt x="36578" y="9776"/>
                    <a:pt x="29582" y="64125"/>
                  </a:cubicBezTo>
                  <a:cubicBezTo>
                    <a:pt x="22587" y="118475"/>
                    <a:pt x="-25556" y="779004"/>
                    <a:pt x="18095" y="796491"/>
                  </a:cubicBezTo>
                  <a:cubicBezTo>
                    <a:pt x="61746" y="813979"/>
                    <a:pt x="243380" y="806778"/>
                    <a:pt x="253942" y="796491"/>
                  </a:cubicBezTo>
                  <a:cubicBezTo>
                    <a:pt x="264503" y="786204"/>
                    <a:pt x="303799" y="61108"/>
                    <a:pt x="277362" y="17423"/>
                  </a:cubicBezTo>
                  <a:cubicBezTo>
                    <a:pt x="277362" y="17423"/>
                    <a:pt x="188791" y="-8535"/>
                    <a:pt x="112839" y="2918"/>
                  </a:cubicBezTo>
                  <a:close/>
                </a:path>
              </a:pathLst>
            </a:custGeom>
            <a:solidFill>
              <a:schemeClr val="bg2">
                <a:lumMod val="25000"/>
                <a:alpha val="81000"/>
              </a:schemeClr>
            </a:solidFill>
            <a:ln w="3429" cap="flat">
              <a:noFill/>
              <a:prstDash val="solid"/>
              <a:miter/>
            </a:ln>
          </p:spPr>
          <p:txBody>
            <a:bodyPr rtlCol="0" anchor="ctr"/>
            <a:lstStyle/>
            <a:p>
              <a:endParaRPr lang="en-VN"/>
            </a:p>
          </p:txBody>
        </p:sp>
        <p:sp>
          <p:nvSpPr>
            <p:cNvPr id="202" name="Graphic 9">
              <a:extLst>
                <a:ext uri="{FF2B5EF4-FFF2-40B4-BE49-F238E27FC236}">
                  <a16:creationId xmlns:a16="http://schemas.microsoft.com/office/drawing/2014/main" id="{8E45CEF6-CBDE-B54C-A59D-A2C15626584C}"/>
                </a:ext>
              </a:extLst>
            </p:cNvPr>
            <p:cNvSpPr/>
            <p:nvPr/>
          </p:nvSpPr>
          <p:spPr>
            <a:xfrm>
              <a:off x="5493028" y="2346498"/>
              <a:ext cx="115418" cy="117863"/>
            </a:xfrm>
            <a:custGeom>
              <a:avLst/>
              <a:gdLst>
                <a:gd name="connsiteX0" fmla="*/ 6566 w 115418"/>
                <a:gd name="connsiteY0" fmla="*/ 0 h 117863"/>
                <a:gd name="connsiteX1" fmla="*/ 11709 w 115418"/>
                <a:gd name="connsiteY1" fmla="*/ 105613 h 117863"/>
                <a:gd name="connsiteX2" fmla="*/ 104292 w 115418"/>
                <a:gd name="connsiteY2" fmla="*/ 107191 h 117863"/>
                <a:gd name="connsiteX3" fmla="*/ 115128 w 115418"/>
                <a:gd name="connsiteY3" fmla="*/ 1852 h 117863"/>
              </a:gdLst>
              <a:ahLst/>
              <a:cxnLst>
                <a:cxn ang="0">
                  <a:pos x="connsiteX0" y="connsiteY0"/>
                </a:cxn>
                <a:cxn ang="0">
                  <a:pos x="connsiteX1" y="connsiteY1"/>
                </a:cxn>
                <a:cxn ang="0">
                  <a:pos x="connsiteX2" y="connsiteY2"/>
                </a:cxn>
                <a:cxn ang="0">
                  <a:pos x="connsiteX3" y="connsiteY3"/>
                </a:cxn>
              </a:cxnLst>
              <a:rect l="l" t="t" r="r" b="b"/>
              <a:pathLst>
                <a:path w="115418" h="117863">
                  <a:moveTo>
                    <a:pt x="6566" y="0"/>
                  </a:moveTo>
                  <a:cubicBezTo>
                    <a:pt x="6566" y="0"/>
                    <a:pt x="-11196" y="91657"/>
                    <a:pt x="11709" y="105613"/>
                  </a:cubicBezTo>
                  <a:cubicBezTo>
                    <a:pt x="34615" y="119569"/>
                    <a:pt x="90371" y="123547"/>
                    <a:pt x="104292" y="107191"/>
                  </a:cubicBezTo>
                  <a:cubicBezTo>
                    <a:pt x="118214" y="90834"/>
                    <a:pt x="115128" y="1852"/>
                    <a:pt x="115128" y="1852"/>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03" name="Graphic 9">
              <a:extLst>
                <a:ext uri="{FF2B5EF4-FFF2-40B4-BE49-F238E27FC236}">
                  <a16:creationId xmlns:a16="http://schemas.microsoft.com/office/drawing/2014/main" id="{E220AA35-5B8A-AE46-86E1-BF89790BC9D6}"/>
                </a:ext>
              </a:extLst>
            </p:cNvPr>
            <p:cNvSpPr/>
            <p:nvPr/>
          </p:nvSpPr>
          <p:spPr>
            <a:xfrm>
              <a:off x="5499593" y="2335901"/>
              <a:ext cx="108493" cy="48365"/>
            </a:xfrm>
            <a:custGeom>
              <a:avLst/>
              <a:gdLst>
                <a:gd name="connsiteX0" fmla="*/ 0 w 108493"/>
                <a:gd name="connsiteY0" fmla="*/ 10598 h 48365"/>
                <a:gd name="connsiteX1" fmla="*/ 51229 w 108493"/>
                <a:gd name="connsiteY1" fmla="*/ 48317 h 48365"/>
                <a:gd name="connsiteX2" fmla="*/ 108494 w 108493"/>
                <a:gd name="connsiteY2" fmla="*/ 12347 h 48365"/>
                <a:gd name="connsiteX3" fmla="*/ 0 w 108493"/>
                <a:gd name="connsiteY3" fmla="*/ 10598 h 48365"/>
              </a:gdLst>
              <a:ahLst/>
              <a:cxnLst>
                <a:cxn ang="0">
                  <a:pos x="connsiteX0" y="connsiteY0"/>
                </a:cxn>
                <a:cxn ang="0">
                  <a:pos x="connsiteX1" y="connsiteY1"/>
                </a:cxn>
                <a:cxn ang="0">
                  <a:pos x="connsiteX2" y="connsiteY2"/>
                </a:cxn>
                <a:cxn ang="0">
                  <a:pos x="connsiteX3" y="connsiteY3"/>
                </a:cxn>
              </a:cxnLst>
              <a:rect l="l" t="t" r="r" b="b"/>
              <a:pathLst>
                <a:path w="108493" h="48365">
                  <a:moveTo>
                    <a:pt x="0" y="10598"/>
                  </a:moveTo>
                  <a:cubicBezTo>
                    <a:pt x="0" y="10598"/>
                    <a:pt x="7784" y="47665"/>
                    <a:pt x="51229" y="48317"/>
                  </a:cubicBezTo>
                  <a:cubicBezTo>
                    <a:pt x="75915" y="49306"/>
                    <a:pt x="98668" y="35014"/>
                    <a:pt x="108494" y="12347"/>
                  </a:cubicBezTo>
                  <a:cubicBezTo>
                    <a:pt x="108494" y="12347"/>
                    <a:pt x="49515" y="-14228"/>
                    <a:pt x="0" y="10598"/>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04" name="Graphic 9">
              <a:extLst>
                <a:ext uri="{FF2B5EF4-FFF2-40B4-BE49-F238E27FC236}">
                  <a16:creationId xmlns:a16="http://schemas.microsoft.com/office/drawing/2014/main" id="{9135C5EC-5E24-1140-9C6E-774C096A7991}"/>
                </a:ext>
              </a:extLst>
            </p:cNvPr>
            <p:cNvSpPr/>
            <p:nvPr/>
          </p:nvSpPr>
          <p:spPr>
            <a:xfrm>
              <a:off x="5542969" y="2361896"/>
              <a:ext cx="16185" cy="16184"/>
            </a:xfrm>
            <a:custGeom>
              <a:avLst/>
              <a:gdLst>
                <a:gd name="connsiteX0" fmla="*/ 1 w 16185"/>
                <a:gd name="connsiteY0" fmla="*/ 7954 h 16184"/>
                <a:gd name="connsiteX1" fmla="*/ 8231 w 16185"/>
                <a:gd name="connsiteY1" fmla="*/ 1 h 16184"/>
                <a:gd name="connsiteX2" fmla="*/ 16184 w 16185"/>
                <a:gd name="connsiteY2" fmla="*/ 8231 h 16184"/>
                <a:gd name="connsiteX3" fmla="*/ 7957 w 16185"/>
                <a:gd name="connsiteY3" fmla="*/ 16184 h 16184"/>
                <a:gd name="connsiteX4" fmla="*/ 1 w 16185"/>
                <a:gd name="connsiteY4" fmla="*/ 7957 h 16184"/>
                <a:gd name="connsiteX5" fmla="*/ 1 w 16185"/>
                <a:gd name="connsiteY5" fmla="*/ 7954 h 1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5" h="16184">
                  <a:moveTo>
                    <a:pt x="1" y="7954"/>
                  </a:moveTo>
                  <a:cubicBezTo>
                    <a:pt x="77" y="3485"/>
                    <a:pt x="3762" y="-75"/>
                    <a:pt x="8231" y="1"/>
                  </a:cubicBezTo>
                  <a:cubicBezTo>
                    <a:pt x="12700" y="78"/>
                    <a:pt x="16260" y="3762"/>
                    <a:pt x="16184" y="8231"/>
                  </a:cubicBezTo>
                  <a:cubicBezTo>
                    <a:pt x="16108" y="12698"/>
                    <a:pt x="12425" y="16259"/>
                    <a:pt x="7957" y="16184"/>
                  </a:cubicBezTo>
                  <a:cubicBezTo>
                    <a:pt x="3488" y="16109"/>
                    <a:pt x="-74" y="12425"/>
                    <a:pt x="1" y="7957"/>
                  </a:cubicBezTo>
                  <a:cubicBezTo>
                    <a:pt x="1" y="7956"/>
                    <a:pt x="1" y="7955"/>
                    <a:pt x="1" y="7954"/>
                  </a:cubicBezTo>
                  <a:close/>
                </a:path>
              </a:pathLst>
            </a:custGeom>
            <a:solidFill>
              <a:srgbClr val="F99746"/>
            </a:solidFill>
            <a:ln w="3429" cap="flat">
              <a:noFill/>
              <a:prstDash val="solid"/>
              <a:miter/>
            </a:ln>
          </p:spPr>
          <p:txBody>
            <a:bodyPr rtlCol="0" anchor="ctr"/>
            <a:lstStyle/>
            <a:p>
              <a:endParaRPr lang="en-VN"/>
            </a:p>
          </p:txBody>
        </p:sp>
        <p:sp>
          <p:nvSpPr>
            <p:cNvPr id="205" name="Graphic 9">
              <a:extLst>
                <a:ext uri="{FF2B5EF4-FFF2-40B4-BE49-F238E27FC236}">
                  <a16:creationId xmlns:a16="http://schemas.microsoft.com/office/drawing/2014/main" id="{2BF481AE-13E8-AB4D-B4B4-2812E66671AE}"/>
                </a:ext>
              </a:extLst>
            </p:cNvPr>
            <p:cNvSpPr/>
            <p:nvPr/>
          </p:nvSpPr>
          <p:spPr>
            <a:xfrm>
              <a:off x="5652657" y="2357643"/>
              <a:ext cx="119129" cy="121715"/>
            </a:xfrm>
            <a:custGeom>
              <a:avLst/>
              <a:gdLst>
                <a:gd name="connsiteX0" fmla="*/ 10980 w 119129"/>
                <a:gd name="connsiteY0" fmla="*/ 0 h 121715"/>
                <a:gd name="connsiteX1" fmla="*/ 9368 w 119129"/>
                <a:gd name="connsiteY1" fmla="*/ 105750 h 121715"/>
                <a:gd name="connsiteX2" fmla="*/ 101573 w 119129"/>
                <a:gd name="connsiteY2" fmla="*/ 113226 h 121715"/>
                <a:gd name="connsiteX3" fmla="*/ 119130 w 119129"/>
                <a:gd name="connsiteY3" fmla="*/ 8813 h 121715"/>
              </a:gdLst>
              <a:ahLst/>
              <a:cxnLst>
                <a:cxn ang="0">
                  <a:pos x="connsiteX0" y="connsiteY0"/>
                </a:cxn>
                <a:cxn ang="0">
                  <a:pos x="connsiteX1" y="connsiteY1"/>
                </a:cxn>
                <a:cxn ang="0">
                  <a:pos x="connsiteX2" y="connsiteY2"/>
                </a:cxn>
                <a:cxn ang="0">
                  <a:pos x="connsiteX3" y="connsiteY3"/>
                </a:cxn>
              </a:cxnLst>
              <a:rect l="l" t="t" r="r" b="b"/>
              <a:pathLst>
                <a:path w="119129" h="121715">
                  <a:moveTo>
                    <a:pt x="10980" y="0"/>
                  </a:moveTo>
                  <a:cubicBezTo>
                    <a:pt x="10980" y="0"/>
                    <a:pt x="-12612" y="90320"/>
                    <a:pt x="9368" y="105750"/>
                  </a:cubicBezTo>
                  <a:cubicBezTo>
                    <a:pt x="31348" y="121181"/>
                    <a:pt x="86692" y="128656"/>
                    <a:pt x="101573" y="113226"/>
                  </a:cubicBezTo>
                  <a:cubicBezTo>
                    <a:pt x="116456" y="97795"/>
                    <a:pt x="119130" y="8813"/>
                    <a:pt x="119130" y="8813"/>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06" name="Graphic 9">
              <a:extLst>
                <a:ext uri="{FF2B5EF4-FFF2-40B4-BE49-F238E27FC236}">
                  <a16:creationId xmlns:a16="http://schemas.microsoft.com/office/drawing/2014/main" id="{3D2D93AF-7557-AC41-8388-644A6C81C348}"/>
                </a:ext>
              </a:extLst>
            </p:cNvPr>
            <p:cNvSpPr/>
            <p:nvPr/>
          </p:nvSpPr>
          <p:spPr>
            <a:xfrm>
              <a:off x="5663637" y="2349931"/>
              <a:ext cx="108150" cy="49192"/>
            </a:xfrm>
            <a:custGeom>
              <a:avLst/>
              <a:gdLst>
                <a:gd name="connsiteX0" fmla="*/ 0 w 108150"/>
                <a:gd name="connsiteY0" fmla="*/ 7712 h 49192"/>
                <a:gd name="connsiteX1" fmla="*/ 48692 w 108150"/>
                <a:gd name="connsiteY1" fmla="*/ 48860 h 49192"/>
                <a:gd name="connsiteX2" fmla="*/ 108150 w 108150"/>
                <a:gd name="connsiteY2" fmla="*/ 16662 h 49192"/>
                <a:gd name="connsiteX3" fmla="*/ 0 w 108150"/>
                <a:gd name="connsiteY3" fmla="*/ 7712 h 49192"/>
              </a:gdLst>
              <a:ahLst/>
              <a:cxnLst>
                <a:cxn ang="0">
                  <a:pos x="connsiteX0" y="connsiteY0"/>
                </a:cxn>
                <a:cxn ang="0">
                  <a:pos x="connsiteX1" y="connsiteY1"/>
                </a:cxn>
                <a:cxn ang="0">
                  <a:pos x="connsiteX2" y="connsiteY2"/>
                </a:cxn>
                <a:cxn ang="0">
                  <a:pos x="connsiteX3" y="connsiteY3"/>
                </a:cxn>
              </a:cxnLst>
              <a:rect l="l" t="t" r="r" b="b"/>
              <a:pathLst>
                <a:path w="108150" h="49192">
                  <a:moveTo>
                    <a:pt x="0" y="7712"/>
                  </a:moveTo>
                  <a:cubicBezTo>
                    <a:pt x="0" y="7712"/>
                    <a:pt x="5383" y="45225"/>
                    <a:pt x="48692" y="48860"/>
                  </a:cubicBezTo>
                  <a:cubicBezTo>
                    <a:pt x="73263" y="51458"/>
                    <a:pt x="96898" y="38659"/>
                    <a:pt x="108150" y="16662"/>
                  </a:cubicBezTo>
                  <a:cubicBezTo>
                    <a:pt x="108150" y="16662"/>
                    <a:pt x="51024" y="-13856"/>
                    <a:pt x="0" y="7712"/>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07" name="Graphic 9">
              <a:extLst>
                <a:ext uri="{FF2B5EF4-FFF2-40B4-BE49-F238E27FC236}">
                  <a16:creationId xmlns:a16="http://schemas.microsoft.com/office/drawing/2014/main" id="{6AA0A3D5-440D-4047-B541-070E1A878FAE}"/>
                </a:ext>
              </a:extLst>
            </p:cNvPr>
            <p:cNvSpPr/>
            <p:nvPr/>
          </p:nvSpPr>
          <p:spPr>
            <a:xfrm>
              <a:off x="5705410" y="2376287"/>
              <a:ext cx="16204" cy="16203"/>
            </a:xfrm>
            <a:custGeom>
              <a:avLst/>
              <a:gdLst>
                <a:gd name="connsiteX0" fmla="*/ 27 w 16204"/>
                <a:gd name="connsiteY0" fmla="*/ 7450 h 16203"/>
                <a:gd name="connsiteX1" fmla="*/ 8754 w 16204"/>
                <a:gd name="connsiteY1" fmla="*/ 27 h 16203"/>
                <a:gd name="connsiteX2" fmla="*/ 16178 w 16204"/>
                <a:gd name="connsiteY2" fmla="*/ 8753 h 16203"/>
                <a:gd name="connsiteX3" fmla="*/ 7451 w 16204"/>
                <a:gd name="connsiteY3" fmla="*/ 16177 h 16203"/>
                <a:gd name="connsiteX4" fmla="*/ 27 w 16204"/>
                <a:gd name="connsiteY4" fmla="*/ 7450 h 16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 h="16203">
                  <a:moveTo>
                    <a:pt x="27" y="7450"/>
                  </a:moveTo>
                  <a:cubicBezTo>
                    <a:pt x="387" y="2990"/>
                    <a:pt x="4294" y="-333"/>
                    <a:pt x="8754" y="27"/>
                  </a:cubicBezTo>
                  <a:cubicBezTo>
                    <a:pt x="13214" y="386"/>
                    <a:pt x="16537" y="4294"/>
                    <a:pt x="16178" y="8753"/>
                  </a:cubicBezTo>
                  <a:cubicBezTo>
                    <a:pt x="15818" y="13213"/>
                    <a:pt x="11911" y="16537"/>
                    <a:pt x="7451" y="16177"/>
                  </a:cubicBezTo>
                  <a:cubicBezTo>
                    <a:pt x="2991" y="15817"/>
                    <a:pt x="-333" y="11910"/>
                    <a:pt x="27" y="7450"/>
                  </a:cubicBezTo>
                  <a:close/>
                </a:path>
              </a:pathLst>
            </a:custGeom>
            <a:solidFill>
              <a:srgbClr val="F99746"/>
            </a:solidFill>
            <a:ln w="3429" cap="flat">
              <a:noFill/>
              <a:prstDash val="solid"/>
              <a:miter/>
            </a:ln>
          </p:spPr>
          <p:txBody>
            <a:bodyPr rtlCol="0" anchor="ctr"/>
            <a:lstStyle/>
            <a:p>
              <a:endParaRPr lang="en-VN"/>
            </a:p>
          </p:txBody>
        </p:sp>
        <p:sp>
          <p:nvSpPr>
            <p:cNvPr id="208" name="Graphic 9">
              <a:extLst>
                <a:ext uri="{FF2B5EF4-FFF2-40B4-BE49-F238E27FC236}">
                  <a16:creationId xmlns:a16="http://schemas.microsoft.com/office/drawing/2014/main" id="{4CDC4C9C-ED7D-D341-9D13-26A8A342C5DD}"/>
                </a:ext>
              </a:extLst>
            </p:cNvPr>
            <p:cNvSpPr/>
            <p:nvPr/>
          </p:nvSpPr>
          <p:spPr>
            <a:xfrm>
              <a:off x="5330860" y="2595307"/>
              <a:ext cx="365832" cy="134650"/>
            </a:xfrm>
            <a:custGeom>
              <a:avLst/>
              <a:gdLst>
                <a:gd name="connsiteX0" fmla="*/ 14634 w 365832"/>
                <a:gd name="connsiteY0" fmla="*/ 0 h 134650"/>
                <a:gd name="connsiteX1" fmla="*/ 4107 w 365832"/>
                <a:gd name="connsiteY1" fmla="*/ 107396 h 134650"/>
                <a:gd name="connsiteX2" fmla="*/ 343200 w 365832"/>
                <a:gd name="connsiteY2" fmla="*/ 126599 h 134650"/>
                <a:gd name="connsiteX3" fmla="*/ 365832 w 365832"/>
                <a:gd name="connsiteY3" fmla="*/ 10561 h 134650"/>
              </a:gdLst>
              <a:ahLst/>
              <a:cxnLst>
                <a:cxn ang="0">
                  <a:pos x="connsiteX0" y="connsiteY0"/>
                </a:cxn>
                <a:cxn ang="0">
                  <a:pos x="connsiteX1" y="connsiteY1"/>
                </a:cxn>
                <a:cxn ang="0">
                  <a:pos x="connsiteX2" y="connsiteY2"/>
                </a:cxn>
                <a:cxn ang="0">
                  <a:pos x="connsiteX3" y="connsiteY3"/>
                </a:cxn>
              </a:cxnLst>
              <a:rect l="l" t="t" r="r" b="b"/>
              <a:pathLst>
                <a:path w="365832" h="134650">
                  <a:moveTo>
                    <a:pt x="14634" y="0"/>
                  </a:moveTo>
                  <a:cubicBezTo>
                    <a:pt x="14634" y="0"/>
                    <a:pt x="-9369" y="85142"/>
                    <a:pt x="4107" y="107396"/>
                  </a:cubicBezTo>
                  <a:cubicBezTo>
                    <a:pt x="17583" y="129650"/>
                    <a:pt x="323621" y="144704"/>
                    <a:pt x="343200" y="126599"/>
                  </a:cubicBezTo>
                  <a:cubicBezTo>
                    <a:pt x="362780" y="108494"/>
                    <a:pt x="365832" y="10561"/>
                    <a:pt x="365832" y="10561"/>
                  </a:cubicBezTo>
                  <a:close/>
                </a:path>
              </a:pathLst>
            </a:custGeom>
            <a:solidFill>
              <a:schemeClr val="bg2">
                <a:lumMod val="25000"/>
                <a:alpha val="81000"/>
              </a:schemeClr>
            </a:solidFill>
            <a:ln w="3429" cap="flat">
              <a:noFill/>
              <a:prstDash val="solid"/>
              <a:miter/>
            </a:ln>
          </p:spPr>
          <p:txBody>
            <a:bodyPr rtlCol="0" anchor="ctr"/>
            <a:lstStyle/>
            <a:p>
              <a:endParaRPr lang="en-VN"/>
            </a:p>
          </p:txBody>
        </p:sp>
        <p:sp>
          <p:nvSpPr>
            <p:cNvPr id="209" name="Graphic 9">
              <a:extLst>
                <a:ext uri="{FF2B5EF4-FFF2-40B4-BE49-F238E27FC236}">
                  <a16:creationId xmlns:a16="http://schemas.microsoft.com/office/drawing/2014/main" id="{C4958211-01A5-A84E-854B-1D278F76752D}"/>
                </a:ext>
              </a:extLst>
            </p:cNvPr>
            <p:cNvSpPr/>
            <p:nvPr/>
          </p:nvSpPr>
          <p:spPr>
            <a:xfrm>
              <a:off x="5345494" y="2582885"/>
              <a:ext cx="351129" cy="66705"/>
            </a:xfrm>
            <a:custGeom>
              <a:avLst/>
              <a:gdLst>
                <a:gd name="connsiteX0" fmla="*/ 0 w 351129"/>
                <a:gd name="connsiteY0" fmla="*/ 12422 h 66705"/>
                <a:gd name="connsiteX1" fmla="*/ 147447 w 351129"/>
                <a:gd name="connsiteY1" fmla="*/ 66669 h 66705"/>
                <a:gd name="connsiteX2" fmla="*/ 351130 w 351129"/>
                <a:gd name="connsiteY2" fmla="*/ 22983 h 66705"/>
                <a:gd name="connsiteX3" fmla="*/ 0 w 351129"/>
                <a:gd name="connsiteY3" fmla="*/ 12422 h 66705"/>
              </a:gdLst>
              <a:ahLst/>
              <a:cxnLst>
                <a:cxn ang="0">
                  <a:pos x="connsiteX0" y="connsiteY0"/>
                </a:cxn>
                <a:cxn ang="0">
                  <a:pos x="connsiteX1" y="connsiteY1"/>
                </a:cxn>
                <a:cxn ang="0">
                  <a:pos x="connsiteX2" y="connsiteY2"/>
                </a:cxn>
                <a:cxn ang="0">
                  <a:pos x="connsiteX3" y="connsiteY3"/>
                </a:cxn>
              </a:cxnLst>
              <a:rect l="l" t="t" r="r" b="b"/>
              <a:pathLst>
                <a:path w="351129" h="66705">
                  <a:moveTo>
                    <a:pt x="0" y="12422"/>
                  </a:moveTo>
                  <a:cubicBezTo>
                    <a:pt x="0" y="12422"/>
                    <a:pt x="41834" y="65160"/>
                    <a:pt x="147447" y="66669"/>
                  </a:cubicBezTo>
                  <a:cubicBezTo>
                    <a:pt x="253060" y="68178"/>
                    <a:pt x="351130" y="22983"/>
                    <a:pt x="351130" y="22983"/>
                  </a:cubicBezTo>
                  <a:cubicBezTo>
                    <a:pt x="351130" y="22983"/>
                    <a:pt x="104001" y="-20736"/>
                    <a:pt x="0" y="12422"/>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10" name="Graphic 9">
              <a:extLst>
                <a:ext uri="{FF2B5EF4-FFF2-40B4-BE49-F238E27FC236}">
                  <a16:creationId xmlns:a16="http://schemas.microsoft.com/office/drawing/2014/main" id="{8DBA3240-0CA2-6142-A9AE-A7BC334553B3}"/>
                </a:ext>
              </a:extLst>
            </p:cNvPr>
            <p:cNvSpPr/>
            <p:nvPr/>
          </p:nvSpPr>
          <p:spPr>
            <a:xfrm>
              <a:off x="5476619" y="2620544"/>
              <a:ext cx="18105" cy="18105"/>
            </a:xfrm>
            <a:custGeom>
              <a:avLst/>
              <a:gdLst>
                <a:gd name="connsiteX0" fmla="*/ 18105 w 18105"/>
                <a:gd name="connsiteY0" fmla="*/ 9053 h 18105"/>
                <a:gd name="connsiteX1" fmla="*/ 9053 w 18105"/>
                <a:gd name="connsiteY1" fmla="*/ 18105 h 18105"/>
                <a:gd name="connsiteX2" fmla="*/ 0 w 18105"/>
                <a:gd name="connsiteY2" fmla="*/ 9053 h 18105"/>
                <a:gd name="connsiteX3" fmla="*/ 9053 w 18105"/>
                <a:gd name="connsiteY3" fmla="*/ 0 h 18105"/>
                <a:gd name="connsiteX4" fmla="*/ 18105 w 18105"/>
                <a:gd name="connsiteY4" fmla="*/ 9053 h 18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05" h="18105">
                  <a:moveTo>
                    <a:pt x="18105" y="9053"/>
                  </a:moveTo>
                  <a:cubicBezTo>
                    <a:pt x="18105" y="14052"/>
                    <a:pt x="14052" y="18105"/>
                    <a:pt x="9053" y="18105"/>
                  </a:cubicBezTo>
                  <a:cubicBezTo>
                    <a:pt x="4053" y="18105"/>
                    <a:pt x="0" y="14052"/>
                    <a:pt x="0" y="9053"/>
                  </a:cubicBezTo>
                  <a:cubicBezTo>
                    <a:pt x="0" y="4053"/>
                    <a:pt x="4053" y="0"/>
                    <a:pt x="9053" y="0"/>
                  </a:cubicBezTo>
                  <a:cubicBezTo>
                    <a:pt x="14052" y="0"/>
                    <a:pt x="18105" y="4053"/>
                    <a:pt x="18105" y="9053"/>
                  </a:cubicBezTo>
                  <a:close/>
                </a:path>
              </a:pathLst>
            </a:custGeom>
            <a:solidFill>
              <a:srgbClr val="F99746"/>
            </a:solidFill>
            <a:ln w="3429" cap="flat">
              <a:noFill/>
              <a:prstDash val="solid"/>
              <a:miter/>
            </a:ln>
          </p:spPr>
          <p:txBody>
            <a:bodyPr rtlCol="0" anchor="ctr"/>
            <a:lstStyle/>
            <a:p>
              <a:endParaRPr lang="en-VN"/>
            </a:p>
          </p:txBody>
        </p:sp>
        <p:sp>
          <p:nvSpPr>
            <p:cNvPr id="211" name="Graphic 9">
              <a:extLst>
                <a:ext uri="{FF2B5EF4-FFF2-40B4-BE49-F238E27FC236}">
                  <a16:creationId xmlns:a16="http://schemas.microsoft.com/office/drawing/2014/main" id="{25440A62-B5C9-A645-9F9E-1D982AFF6ADF}"/>
                </a:ext>
              </a:extLst>
            </p:cNvPr>
            <p:cNvSpPr/>
            <p:nvPr/>
          </p:nvSpPr>
          <p:spPr>
            <a:xfrm>
              <a:off x="5330431" y="2810697"/>
              <a:ext cx="282491" cy="405566"/>
            </a:xfrm>
            <a:custGeom>
              <a:avLst/>
              <a:gdLst>
                <a:gd name="connsiteX0" fmla="*/ 282491 w 282491"/>
                <a:gd name="connsiteY0" fmla="*/ 4785 h 405566"/>
                <a:gd name="connsiteX1" fmla="*/ 15029 w 282491"/>
                <a:gd name="connsiteY1" fmla="*/ 4785 h 405566"/>
                <a:gd name="connsiteX2" fmla="*/ 6011 w 282491"/>
                <a:gd name="connsiteY2" fmla="*/ 380707 h 405566"/>
                <a:gd name="connsiteX3" fmla="*/ 272788 w 282491"/>
                <a:gd name="connsiteY3" fmla="*/ 405567 h 405566"/>
              </a:gdLst>
              <a:ahLst/>
              <a:cxnLst>
                <a:cxn ang="0">
                  <a:pos x="connsiteX0" y="connsiteY0"/>
                </a:cxn>
                <a:cxn ang="0">
                  <a:pos x="connsiteX1" y="connsiteY1"/>
                </a:cxn>
                <a:cxn ang="0">
                  <a:pos x="connsiteX2" y="connsiteY2"/>
                </a:cxn>
                <a:cxn ang="0">
                  <a:pos x="connsiteX3" y="connsiteY3"/>
                </a:cxn>
              </a:cxnLst>
              <a:rect l="l" t="t" r="r" b="b"/>
              <a:pathLst>
                <a:path w="282491" h="405566">
                  <a:moveTo>
                    <a:pt x="282491" y="4785"/>
                  </a:moveTo>
                  <a:cubicBezTo>
                    <a:pt x="282491" y="4785"/>
                    <a:pt x="29774" y="-5982"/>
                    <a:pt x="15029" y="4785"/>
                  </a:cubicBezTo>
                  <a:cubicBezTo>
                    <a:pt x="285" y="15552"/>
                    <a:pt x="-5305" y="363733"/>
                    <a:pt x="6011" y="380707"/>
                  </a:cubicBezTo>
                  <a:cubicBezTo>
                    <a:pt x="17327" y="397680"/>
                    <a:pt x="272788" y="405567"/>
                    <a:pt x="272788" y="405567"/>
                  </a:cubicBezTo>
                  <a:close/>
                </a:path>
              </a:pathLst>
            </a:custGeom>
            <a:solidFill>
              <a:schemeClr val="bg2">
                <a:lumMod val="25000"/>
              </a:schemeClr>
            </a:solidFill>
            <a:ln w="3429" cap="flat">
              <a:noFill/>
              <a:prstDash val="solid"/>
              <a:miter/>
            </a:ln>
          </p:spPr>
          <p:txBody>
            <a:bodyPr rtlCol="0" anchor="ctr"/>
            <a:lstStyle/>
            <a:p>
              <a:endParaRPr lang="en-VN"/>
            </a:p>
          </p:txBody>
        </p:sp>
        <p:sp>
          <p:nvSpPr>
            <p:cNvPr id="212" name="Graphic 9">
              <a:extLst>
                <a:ext uri="{FF2B5EF4-FFF2-40B4-BE49-F238E27FC236}">
                  <a16:creationId xmlns:a16="http://schemas.microsoft.com/office/drawing/2014/main" id="{C04A1BC4-3A9D-AC48-86A5-3FB02122BA99}"/>
                </a:ext>
              </a:extLst>
            </p:cNvPr>
            <p:cNvSpPr/>
            <p:nvPr/>
          </p:nvSpPr>
          <p:spPr>
            <a:xfrm>
              <a:off x="8442579" y="4379107"/>
              <a:ext cx="2567167" cy="966703"/>
            </a:xfrm>
            <a:custGeom>
              <a:avLst/>
              <a:gdLst>
                <a:gd name="connsiteX0" fmla="*/ 2565942 w 2567167"/>
                <a:gd name="connsiteY0" fmla="*/ 966704 h 966703"/>
                <a:gd name="connsiteX1" fmla="*/ 1977183 w 2567167"/>
                <a:gd name="connsiteY1" fmla="*/ 934128 h 966703"/>
                <a:gd name="connsiteX2" fmla="*/ 1944436 w 2567167"/>
                <a:gd name="connsiteY2" fmla="*/ 661180 h 966703"/>
                <a:gd name="connsiteX3" fmla="*/ 986545 w 2567167"/>
                <a:gd name="connsiteY3" fmla="*/ 628605 h 966703"/>
                <a:gd name="connsiteX4" fmla="*/ 53103 w 2567167"/>
                <a:gd name="connsiteY4" fmla="*/ 439358 h 966703"/>
                <a:gd name="connsiteX5" fmla="*/ 2150794 w 2567167"/>
                <a:gd name="connsiteY5" fmla="*/ 0 h 966703"/>
                <a:gd name="connsiteX6" fmla="*/ 2172911 w 2567167"/>
                <a:gd name="connsiteY6" fmla="*/ 22049 h 966703"/>
                <a:gd name="connsiteX7" fmla="*/ 2210321 w 2567167"/>
                <a:gd name="connsiteY7" fmla="*/ 60522 h 966703"/>
                <a:gd name="connsiteX8" fmla="*/ 2353516 w 2567167"/>
                <a:gd name="connsiteY8" fmla="*/ 229640 h 966703"/>
                <a:gd name="connsiteX9" fmla="*/ 2381566 w 2567167"/>
                <a:gd name="connsiteY9" fmla="*/ 269520 h 966703"/>
                <a:gd name="connsiteX10" fmla="*/ 2412598 w 2567167"/>
                <a:gd name="connsiteY10" fmla="*/ 318314 h 966703"/>
                <a:gd name="connsiteX11" fmla="*/ 2495785 w 2567167"/>
                <a:gd name="connsiteY11" fmla="*/ 489010 h 966703"/>
                <a:gd name="connsiteX12" fmla="*/ 2565942 w 2567167"/>
                <a:gd name="connsiteY12" fmla="*/ 966704 h 966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67167" h="966703">
                  <a:moveTo>
                    <a:pt x="2565942" y="966704"/>
                  </a:moveTo>
                  <a:cubicBezTo>
                    <a:pt x="2411089" y="959160"/>
                    <a:pt x="2178020" y="947193"/>
                    <a:pt x="1977183" y="934128"/>
                  </a:cubicBezTo>
                  <a:cubicBezTo>
                    <a:pt x="1641519" y="912286"/>
                    <a:pt x="1788897" y="808593"/>
                    <a:pt x="1944436" y="661180"/>
                  </a:cubicBezTo>
                  <a:cubicBezTo>
                    <a:pt x="2099976" y="513767"/>
                    <a:pt x="1461393" y="595721"/>
                    <a:pt x="986545" y="628605"/>
                  </a:cubicBezTo>
                  <a:cubicBezTo>
                    <a:pt x="511698" y="661489"/>
                    <a:pt x="-200609" y="644858"/>
                    <a:pt x="53103" y="439358"/>
                  </a:cubicBezTo>
                  <a:cubicBezTo>
                    <a:pt x="306815" y="233858"/>
                    <a:pt x="2150794" y="0"/>
                    <a:pt x="2150794" y="0"/>
                  </a:cubicBezTo>
                  <a:cubicBezTo>
                    <a:pt x="2158200" y="7269"/>
                    <a:pt x="2165572" y="14619"/>
                    <a:pt x="2172911" y="22049"/>
                  </a:cubicBezTo>
                  <a:cubicBezTo>
                    <a:pt x="2185529" y="34736"/>
                    <a:pt x="2198000" y="47560"/>
                    <a:pt x="2210321" y="60522"/>
                  </a:cubicBezTo>
                  <a:cubicBezTo>
                    <a:pt x="2261767" y="113642"/>
                    <a:pt x="2309605" y="170140"/>
                    <a:pt x="2353516" y="229640"/>
                  </a:cubicBezTo>
                  <a:cubicBezTo>
                    <a:pt x="2363152" y="242705"/>
                    <a:pt x="2372444" y="256009"/>
                    <a:pt x="2381566" y="269520"/>
                  </a:cubicBezTo>
                  <a:cubicBezTo>
                    <a:pt x="2392264" y="285522"/>
                    <a:pt x="2402608" y="301786"/>
                    <a:pt x="2412598" y="318314"/>
                  </a:cubicBezTo>
                  <a:cubicBezTo>
                    <a:pt x="2445409" y="372592"/>
                    <a:pt x="2473251" y="429723"/>
                    <a:pt x="2495785" y="489010"/>
                  </a:cubicBezTo>
                  <a:cubicBezTo>
                    <a:pt x="2545986" y="621678"/>
                    <a:pt x="2573453" y="777046"/>
                    <a:pt x="2565942" y="966704"/>
                  </a:cubicBezTo>
                  <a:close/>
                </a:path>
              </a:pathLst>
            </a:custGeom>
            <a:solidFill>
              <a:srgbClr val="DAED8E">
                <a:alpha val="75000"/>
              </a:srgbClr>
            </a:solidFill>
            <a:ln w="3429" cap="flat">
              <a:noFill/>
              <a:prstDash val="solid"/>
              <a:miter/>
            </a:ln>
          </p:spPr>
          <p:txBody>
            <a:bodyPr rtlCol="0" anchor="ctr"/>
            <a:lstStyle/>
            <a:p>
              <a:endParaRPr lang="en-VN"/>
            </a:p>
          </p:txBody>
        </p:sp>
        <p:sp>
          <p:nvSpPr>
            <p:cNvPr id="213" name="Graphic 9">
              <a:extLst>
                <a:ext uri="{FF2B5EF4-FFF2-40B4-BE49-F238E27FC236}">
                  <a16:creationId xmlns:a16="http://schemas.microsoft.com/office/drawing/2014/main" id="{7CC2DD83-39A8-6E40-821D-FD8E9A4403CB}"/>
                </a:ext>
              </a:extLst>
            </p:cNvPr>
            <p:cNvSpPr/>
            <p:nvPr/>
          </p:nvSpPr>
          <p:spPr>
            <a:xfrm>
              <a:off x="1239067" y="3935806"/>
              <a:ext cx="1173867" cy="495558"/>
            </a:xfrm>
            <a:custGeom>
              <a:avLst/>
              <a:gdLst>
                <a:gd name="connsiteX0" fmla="*/ 883408 w 1173867"/>
                <a:gd name="connsiteY0" fmla="*/ 285807 h 495558"/>
                <a:gd name="connsiteX1" fmla="*/ 552235 w 1173867"/>
                <a:gd name="connsiteY1" fmla="*/ 343106 h 495558"/>
                <a:gd name="connsiteX2" fmla="*/ 432665 w 1173867"/>
                <a:gd name="connsiteY2" fmla="*/ 474094 h 495558"/>
                <a:gd name="connsiteX3" fmla="*/ 21837 w 1173867"/>
                <a:gd name="connsiteY3" fmla="*/ 495559 h 495558"/>
                <a:gd name="connsiteX4" fmla="*/ 2326 w 1173867"/>
                <a:gd name="connsiteY4" fmla="*/ 30723 h 495558"/>
                <a:gd name="connsiteX5" fmla="*/ 392306 w 1173867"/>
                <a:gd name="connsiteY5" fmla="*/ 30724 h 495558"/>
                <a:gd name="connsiteX6" fmla="*/ 760169 w 1173867"/>
                <a:gd name="connsiteY6" fmla="*/ 117957 h 495558"/>
                <a:gd name="connsiteX7" fmla="*/ 1165443 w 1173867"/>
                <a:gd name="connsiteY7" fmla="*/ 240784 h 495558"/>
                <a:gd name="connsiteX8" fmla="*/ 883408 w 1173867"/>
                <a:gd name="connsiteY8" fmla="*/ 285807 h 495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3867" h="495558">
                  <a:moveTo>
                    <a:pt x="883408" y="285807"/>
                  </a:moveTo>
                  <a:cubicBezTo>
                    <a:pt x="727422" y="285807"/>
                    <a:pt x="475356" y="294003"/>
                    <a:pt x="552235" y="343106"/>
                  </a:cubicBezTo>
                  <a:cubicBezTo>
                    <a:pt x="629113" y="392209"/>
                    <a:pt x="694675" y="465933"/>
                    <a:pt x="432665" y="474094"/>
                  </a:cubicBezTo>
                  <a:cubicBezTo>
                    <a:pt x="173673" y="482221"/>
                    <a:pt x="25197" y="495285"/>
                    <a:pt x="21837" y="495559"/>
                  </a:cubicBezTo>
                  <a:cubicBezTo>
                    <a:pt x="2545" y="341416"/>
                    <a:pt x="-3981" y="185942"/>
                    <a:pt x="2326" y="30723"/>
                  </a:cubicBezTo>
                  <a:cubicBezTo>
                    <a:pt x="2326" y="30724"/>
                    <a:pt x="244928" y="-38405"/>
                    <a:pt x="392306" y="30724"/>
                  </a:cubicBezTo>
                  <a:cubicBezTo>
                    <a:pt x="539684" y="99853"/>
                    <a:pt x="645538" y="44440"/>
                    <a:pt x="760169" y="117957"/>
                  </a:cubicBezTo>
                  <a:cubicBezTo>
                    <a:pt x="874801" y="191475"/>
                    <a:pt x="1116305" y="199842"/>
                    <a:pt x="1165443" y="240784"/>
                  </a:cubicBezTo>
                  <a:cubicBezTo>
                    <a:pt x="1214580" y="281727"/>
                    <a:pt x="1039393" y="285807"/>
                    <a:pt x="883408" y="285807"/>
                  </a:cubicBezTo>
                  <a:close/>
                </a:path>
              </a:pathLst>
            </a:custGeom>
            <a:solidFill>
              <a:srgbClr val="5B6B54">
                <a:alpha val="88000"/>
              </a:srgbClr>
            </a:solidFill>
            <a:ln w="3429" cap="flat">
              <a:noFill/>
              <a:prstDash val="solid"/>
              <a:miter/>
            </a:ln>
          </p:spPr>
          <p:txBody>
            <a:bodyPr rtlCol="0" anchor="ctr"/>
            <a:lstStyle/>
            <a:p>
              <a:endParaRPr lang="en-VN"/>
            </a:p>
          </p:txBody>
        </p:sp>
        <p:sp>
          <p:nvSpPr>
            <p:cNvPr id="214" name="Graphic 9">
              <a:extLst>
                <a:ext uri="{FF2B5EF4-FFF2-40B4-BE49-F238E27FC236}">
                  <a16:creationId xmlns:a16="http://schemas.microsoft.com/office/drawing/2014/main" id="{8438BFC6-AF23-774D-8D43-D0EEE33345FF}"/>
                </a:ext>
              </a:extLst>
            </p:cNvPr>
            <p:cNvSpPr/>
            <p:nvPr/>
          </p:nvSpPr>
          <p:spPr>
            <a:xfrm>
              <a:off x="7822295" y="5584469"/>
              <a:ext cx="338407" cy="320680"/>
            </a:xfrm>
            <a:custGeom>
              <a:avLst/>
              <a:gdLst>
                <a:gd name="connsiteX0" fmla="*/ 326921 w 338407"/>
                <a:gd name="connsiteY0" fmla="*/ 320680 h 320680"/>
                <a:gd name="connsiteX1" fmla="*/ 338408 w 338407"/>
                <a:gd name="connsiteY1" fmla="*/ 125433 h 320680"/>
                <a:gd name="connsiteX2" fmla="*/ 226108 w 338407"/>
                <a:gd name="connsiteY2" fmla="*/ 38062 h 320680"/>
                <a:gd name="connsiteX3" fmla="*/ 0 w 338407"/>
                <a:gd name="connsiteY3" fmla="*/ 0 h 320680"/>
                <a:gd name="connsiteX4" fmla="*/ 9156 w 338407"/>
                <a:gd name="connsiteY4" fmla="*/ 183383 h 320680"/>
                <a:gd name="connsiteX5" fmla="*/ 75575 w 338407"/>
                <a:gd name="connsiteY5" fmla="*/ 316634 h 32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07" h="320680">
                  <a:moveTo>
                    <a:pt x="326921" y="320680"/>
                  </a:moveTo>
                  <a:lnTo>
                    <a:pt x="338408" y="125433"/>
                  </a:lnTo>
                  <a:cubicBezTo>
                    <a:pt x="338408" y="125433"/>
                    <a:pt x="240167" y="43685"/>
                    <a:pt x="226108" y="38062"/>
                  </a:cubicBezTo>
                  <a:cubicBezTo>
                    <a:pt x="212050" y="32439"/>
                    <a:pt x="0" y="0"/>
                    <a:pt x="0" y="0"/>
                  </a:cubicBezTo>
                  <a:lnTo>
                    <a:pt x="9156" y="183383"/>
                  </a:lnTo>
                  <a:lnTo>
                    <a:pt x="75575" y="316634"/>
                  </a:lnTo>
                  <a:close/>
                </a:path>
              </a:pathLst>
            </a:custGeom>
            <a:solidFill>
              <a:srgbClr val="EDC5A2"/>
            </a:solidFill>
            <a:ln w="3429" cap="flat">
              <a:noFill/>
              <a:prstDash val="solid"/>
              <a:miter/>
            </a:ln>
          </p:spPr>
          <p:txBody>
            <a:bodyPr rtlCol="0" anchor="ctr"/>
            <a:lstStyle/>
            <a:p>
              <a:endParaRPr lang="en-VN"/>
            </a:p>
          </p:txBody>
        </p:sp>
        <p:sp>
          <p:nvSpPr>
            <p:cNvPr id="215" name="Graphic 9">
              <a:extLst>
                <a:ext uri="{FF2B5EF4-FFF2-40B4-BE49-F238E27FC236}">
                  <a16:creationId xmlns:a16="http://schemas.microsoft.com/office/drawing/2014/main" id="{AA525355-CBE9-A849-9334-B2ECDB63B4A5}"/>
                </a:ext>
              </a:extLst>
            </p:cNvPr>
            <p:cNvSpPr/>
            <p:nvPr/>
          </p:nvSpPr>
          <p:spPr>
            <a:xfrm>
              <a:off x="7657618" y="5584326"/>
              <a:ext cx="400088" cy="319210"/>
            </a:xfrm>
            <a:custGeom>
              <a:avLst/>
              <a:gdLst>
                <a:gd name="connsiteX0" fmla="*/ 8554 w 400088"/>
                <a:gd name="connsiteY0" fmla="*/ 314376 h 319210"/>
                <a:gd name="connsiteX1" fmla="*/ 2142 w 400088"/>
                <a:gd name="connsiteY1" fmla="*/ 156642 h 319210"/>
                <a:gd name="connsiteX2" fmla="*/ 164677 w 400088"/>
                <a:gd name="connsiteY2" fmla="*/ 108 h 319210"/>
                <a:gd name="connsiteX3" fmla="*/ 329989 w 400088"/>
                <a:gd name="connsiteY3" fmla="*/ 67316 h 319210"/>
                <a:gd name="connsiteX4" fmla="*/ 400078 w 400088"/>
                <a:gd name="connsiteY4" fmla="*/ 233075 h 319210"/>
                <a:gd name="connsiteX5" fmla="*/ 395003 w 400088"/>
                <a:gd name="connsiteY5" fmla="*/ 319211 h 31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88" h="319210">
                  <a:moveTo>
                    <a:pt x="8554" y="314376"/>
                  </a:moveTo>
                  <a:cubicBezTo>
                    <a:pt x="8554" y="314376"/>
                    <a:pt x="-5162" y="172210"/>
                    <a:pt x="2142" y="156642"/>
                  </a:cubicBezTo>
                  <a:cubicBezTo>
                    <a:pt x="9446" y="141074"/>
                    <a:pt x="142560" y="-4521"/>
                    <a:pt x="164677" y="108"/>
                  </a:cubicBezTo>
                  <a:cubicBezTo>
                    <a:pt x="186794" y="4737"/>
                    <a:pt x="308695" y="50103"/>
                    <a:pt x="329989" y="67316"/>
                  </a:cubicBezTo>
                  <a:cubicBezTo>
                    <a:pt x="351283" y="84530"/>
                    <a:pt x="400901" y="219084"/>
                    <a:pt x="400078" y="233075"/>
                  </a:cubicBezTo>
                  <a:lnTo>
                    <a:pt x="395003" y="319211"/>
                  </a:lnTo>
                  <a:close/>
                </a:path>
              </a:pathLst>
            </a:custGeom>
            <a:solidFill>
              <a:srgbClr val="F9DDBF"/>
            </a:solidFill>
            <a:ln w="3429" cap="flat">
              <a:noFill/>
              <a:prstDash val="solid"/>
              <a:miter/>
            </a:ln>
          </p:spPr>
          <p:txBody>
            <a:bodyPr rtlCol="0" anchor="ctr"/>
            <a:lstStyle/>
            <a:p>
              <a:endParaRPr lang="en-VN"/>
            </a:p>
          </p:txBody>
        </p:sp>
        <p:sp>
          <p:nvSpPr>
            <p:cNvPr id="216" name="Graphic 9">
              <a:extLst>
                <a:ext uri="{FF2B5EF4-FFF2-40B4-BE49-F238E27FC236}">
                  <a16:creationId xmlns:a16="http://schemas.microsoft.com/office/drawing/2014/main" id="{5CFD7FA7-73DC-1A43-83F4-64F651E9E538}"/>
                </a:ext>
              </a:extLst>
            </p:cNvPr>
            <p:cNvSpPr/>
            <p:nvPr/>
          </p:nvSpPr>
          <p:spPr>
            <a:xfrm>
              <a:off x="7574350" y="5769546"/>
              <a:ext cx="247952" cy="224664"/>
            </a:xfrm>
            <a:custGeom>
              <a:avLst/>
              <a:gdLst>
                <a:gd name="connsiteX0" fmla="*/ 246437 w 247952"/>
                <a:gd name="connsiteY0" fmla="*/ 181311 h 224664"/>
                <a:gd name="connsiteX1" fmla="*/ 247945 w 247952"/>
                <a:gd name="connsiteY1" fmla="*/ 97472 h 224664"/>
                <a:gd name="connsiteX2" fmla="*/ 231657 w 247952"/>
                <a:gd name="connsiteY2" fmla="*/ 64005 h 224664"/>
                <a:gd name="connsiteX3" fmla="*/ 163077 w 247952"/>
                <a:gd name="connsiteY3" fmla="*/ 15760 h 224664"/>
                <a:gd name="connsiteX4" fmla="*/ 45737 w 247952"/>
                <a:gd name="connsiteY4" fmla="*/ 260 h 224664"/>
                <a:gd name="connsiteX5" fmla="*/ 257 w 247952"/>
                <a:gd name="connsiteY5" fmla="*/ 36563 h 224664"/>
                <a:gd name="connsiteX6" fmla="*/ 165 w 247952"/>
                <a:gd name="connsiteY6" fmla="*/ 44837 h 224664"/>
                <a:gd name="connsiteX7" fmla="*/ 7024 w 247952"/>
                <a:gd name="connsiteY7" fmla="*/ 120721 h 224664"/>
                <a:gd name="connsiteX8" fmla="*/ 11928 w 247952"/>
                <a:gd name="connsiteY8" fmla="*/ 136769 h 224664"/>
                <a:gd name="connsiteX9" fmla="*/ 48618 w 247952"/>
                <a:gd name="connsiteY9" fmla="*/ 203429 h 224664"/>
                <a:gd name="connsiteX10" fmla="*/ 85548 w 247952"/>
                <a:gd name="connsiteY10" fmla="*/ 224654 h 224664"/>
                <a:gd name="connsiteX11" fmla="*/ 206317 w 247952"/>
                <a:gd name="connsiteY11" fmla="*/ 221671 h 224664"/>
                <a:gd name="connsiteX12" fmla="*/ 246437 w 247952"/>
                <a:gd name="connsiteY12" fmla="*/ 181311 h 2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952" h="224664">
                  <a:moveTo>
                    <a:pt x="246437" y="181311"/>
                  </a:moveTo>
                  <a:lnTo>
                    <a:pt x="247945" y="97472"/>
                  </a:lnTo>
                  <a:cubicBezTo>
                    <a:pt x="248199" y="84350"/>
                    <a:pt x="242141" y="71902"/>
                    <a:pt x="231657" y="64005"/>
                  </a:cubicBezTo>
                  <a:cubicBezTo>
                    <a:pt x="208992" y="46860"/>
                    <a:pt x="170450" y="18331"/>
                    <a:pt x="163077" y="15760"/>
                  </a:cubicBezTo>
                  <a:cubicBezTo>
                    <a:pt x="156494" y="13428"/>
                    <a:pt x="92646" y="5712"/>
                    <a:pt x="45737" y="260"/>
                  </a:cubicBezTo>
                  <a:cubicBezTo>
                    <a:pt x="23153" y="-2274"/>
                    <a:pt x="2791" y="13979"/>
                    <a:pt x="257" y="36563"/>
                  </a:cubicBezTo>
                  <a:cubicBezTo>
                    <a:pt x="-52" y="39311"/>
                    <a:pt x="-82" y="42083"/>
                    <a:pt x="165" y="44837"/>
                  </a:cubicBezTo>
                  <a:lnTo>
                    <a:pt x="7024" y="120721"/>
                  </a:lnTo>
                  <a:cubicBezTo>
                    <a:pt x="7531" y="126352"/>
                    <a:pt x="9201" y="131816"/>
                    <a:pt x="11928" y="136769"/>
                  </a:cubicBezTo>
                  <a:lnTo>
                    <a:pt x="48618" y="203429"/>
                  </a:lnTo>
                  <a:cubicBezTo>
                    <a:pt x="56023" y="216821"/>
                    <a:pt x="70249" y="224997"/>
                    <a:pt x="85548" y="224654"/>
                  </a:cubicBezTo>
                  <a:lnTo>
                    <a:pt x="206317" y="221671"/>
                  </a:lnTo>
                  <a:cubicBezTo>
                    <a:pt x="228337" y="221124"/>
                    <a:pt x="246021" y="203334"/>
                    <a:pt x="246437" y="181311"/>
                  </a:cubicBezTo>
                  <a:close/>
                </a:path>
              </a:pathLst>
            </a:custGeom>
            <a:solidFill>
              <a:srgbClr val="EDC5A2"/>
            </a:solidFill>
            <a:ln w="3429" cap="flat">
              <a:noFill/>
              <a:prstDash val="solid"/>
              <a:miter/>
            </a:ln>
          </p:spPr>
          <p:txBody>
            <a:bodyPr rtlCol="0" anchor="ctr"/>
            <a:lstStyle/>
            <a:p>
              <a:endParaRPr lang="en-VN"/>
            </a:p>
          </p:txBody>
        </p:sp>
        <p:sp>
          <p:nvSpPr>
            <p:cNvPr id="217" name="Graphic 9">
              <a:extLst>
                <a:ext uri="{FF2B5EF4-FFF2-40B4-BE49-F238E27FC236}">
                  <a16:creationId xmlns:a16="http://schemas.microsoft.com/office/drawing/2014/main" id="{2C571CA3-DEE1-0E46-883C-AC53FA608740}"/>
                </a:ext>
              </a:extLst>
            </p:cNvPr>
            <p:cNvSpPr/>
            <p:nvPr/>
          </p:nvSpPr>
          <p:spPr>
            <a:xfrm>
              <a:off x="7454234" y="5770889"/>
              <a:ext cx="295984" cy="227954"/>
            </a:xfrm>
            <a:custGeom>
              <a:avLst/>
              <a:gdLst>
                <a:gd name="connsiteX0" fmla="*/ 47656 w 295984"/>
                <a:gd name="connsiteY0" fmla="*/ 227941 h 227954"/>
                <a:gd name="connsiteX1" fmla="*/ 5754 w 295984"/>
                <a:gd name="connsiteY1" fmla="*/ 191696 h 227954"/>
                <a:gd name="connsiteX2" fmla="*/ 1021 w 295984"/>
                <a:gd name="connsiteY2" fmla="*/ 113206 h 227954"/>
                <a:gd name="connsiteX3" fmla="*/ 150526 w 295984"/>
                <a:gd name="connsiteY3" fmla="*/ 49 h 227954"/>
                <a:gd name="connsiteX4" fmla="*/ 239474 w 295984"/>
                <a:gd name="connsiteY4" fmla="*/ 37768 h 227954"/>
                <a:gd name="connsiteX5" fmla="*/ 295984 w 295984"/>
                <a:gd name="connsiteY5" fmla="*/ 157544 h 227954"/>
                <a:gd name="connsiteX6" fmla="*/ 295573 w 295984"/>
                <a:gd name="connsiteY6" fmla="*/ 181889 h 227954"/>
                <a:gd name="connsiteX7" fmla="*/ 255694 w 295984"/>
                <a:gd name="connsiteY7" fmla="*/ 222146 h 227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984" h="227954">
                  <a:moveTo>
                    <a:pt x="47656" y="227941"/>
                  </a:moveTo>
                  <a:cubicBezTo>
                    <a:pt x="26429" y="228481"/>
                    <a:pt x="8277" y="212780"/>
                    <a:pt x="5754" y="191696"/>
                  </a:cubicBezTo>
                  <a:cubicBezTo>
                    <a:pt x="2084" y="160595"/>
                    <a:pt x="-1927" y="120202"/>
                    <a:pt x="1021" y="113206"/>
                  </a:cubicBezTo>
                  <a:cubicBezTo>
                    <a:pt x="5925" y="101548"/>
                    <a:pt x="134135" y="-2591"/>
                    <a:pt x="150526" y="49"/>
                  </a:cubicBezTo>
                  <a:cubicBezTo>
                    <a:pt x="166917" y="2690"/>
                    <a:pt x="223255" y="25630"/>
                    <a:pt x="239474" y="37768"/>
                  </a:cubicBezTo>
                  <a:cubicBezTo>
                    <a:pt x="255693" y="49907"/>
                    <a:pt x="296190" y="147222"/>
                    <a:pt x="295984" y="157544"/>
                  </a:cubicBezTo>
                  <a:lnTo>
                    <a:pt x="295573" y="181889"/>
                  </a:lnTo>
                  <a:cubicBezTo>
                    <a:pt x="295109" y="203781"/>
                    <a:pt x="277580" y="221476"/>
                    <a:pt x="255694" y="222146"/>
                  </a:cubicBezTo>
                  <a:close/>
                </a:path>
              </a:pathLst>
            </a:custGeom>
            <a:solidFill>
              <a:srgbClr val="F9DDBF"/>
            </a:solidFill>
            <a:ln w="3429" cap="flat">
              <a:noFill/>
              <a:prstDash val="solid"/>
              <a:miter/>
            </a:ln>
          </p:spPr>
          <p:txBody>
            <a:bodyPr rtlCol="0" anchor="ctr"/>
            <a:lstStyle/>
            <a:p>
              <a:endParaRPr lang="en-VN"/>
            </a:p>
          </p:txBody>
        </p:sp>
        <p:sp>
          <p:nvSpPr>
            <p:cNvPr id="218" name="Graphic 9">
              <a:extLst>
                <a:ext uri="{FF2B5EF4-FFF2-40B4-BE49-F238E27FC236}">
                  <a16:creationId xmlns:a16="http://schemas.microsoft.com/office/drawing/2014/main" id="{98BEC20F-9477-3A4D-9F8C-0068A078C80D}"/>
                </a:ext>
              </a:extLst>
            </p:cNvPr>
            <p:cNvSpPr/>
            <p:nvPr/>
          </p:nvSpPr>
          <p:spPr>
            <a:xfrm>
              <a:off x="4437625" y="5292662"/>
              <a:ext cx="209572" cy="190146"/>
            </a:xfrm>
            <a:custGeom>
              <a:avLst/>
              <a:gdLst>
                <a:gd name="connsiteX0" fmla="*/ 1276 w 209572"/>
                <a:gd name="connsiteY0" fmla="*/ 153309 h 190146"/>
                <a:gd name="connsiteX1" fmla="*/ 7 w 209572"/>
                <a:gd name="connsiteY1" fmla="*/ 82432 h 190146"/>
                <a:gd name="connsiteX2" fmla="*/ 13723 w 209572"/>
                <a:gd name="connsiteY2" fmla="*/ 54108 h 190146"/>
                <a:gd name="connsiteX3" fmla="*/ 71674 w 209572"/>
                <a:gd name="connsiteY3" fmla="*/ 13338 h 190146"/>
                <a:gd name="connsiteX4" fmla="*/ 170874 w 209572"/>
                <a:gd name="connsiteY4" fmla="*/ 238 h 190146"/>
                <a:gd name="connsiteX5" fmla="*/ 209337 w 209572"/>
                <a:gd name="connsiteY5" fmla="*/ 30639 h 190146"/>
                <a:gd name="connsiteX6" fmla="*/ 209416 w 209572"/>
                <a:gd name="connsiteY6" fmla="*/ 37957 h 190146"/>
                <a:gd name="connsiteX7" fmla="*/ 203587 w 209572"/>
                <a:gd name="connsiteY7" fmla="*/ 102114 h 190146"/>
                <a:gd name="connsiteX8" fmla="*/ 199438 w 209572"/>
                <a:gd name="connsiteY8" fmla="*/ 115830 h 190146"/>
                <a:gd name="connsiteX9" fmla="*/ 168577 w 209572"/>
                <a:gd name="connsiteY9" fmla="*/ 172169 h 190146"/>
                <a:gd name="connsiteX10" fmla="*/ 137339 w 209572"/>
                <a:gd name="connsiteY10" fmla="*/ 190137 h 190146"/>
                <a:gd name="connsiteX11" fmla="*/ 35223 w 209572"/>
                <a:gd name="connsiteY11" fmla="*/ 187599 h 190146"/>
                <a:gd name="connsiteX12" fmla="*/ 1276 w 209572"/>
                <a:gd name="connsiteY12" fmla="*/ 153309 h 190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9572" h="190146">
                  <a:moveTo>
                    <a:pt x="1276" y="153309"/>
                  </a:moveTo>
                  <a:lnTo>
                    <a:pt x="7" y="82432"/>
                  </a:lnTo>
                  <a:cubicBezTo>
                    <a:pt x="-222" y="71339"/>
                    <a:pt x="4878" y="60807"/>
                    <a:pt x="13723" y="54108"/>
                  </a:cubicBezTo>
                  <a:cubicBezTo>
                    <a:pt x="32891" y="39672"/>
                    <a:pt x="65501" y="15498"/>
                    <a:pt x="71674" y="13338"/>
                  </a:cubicBezTo>
                  <a:cubicBezTo>
                    <a:pt x="77229" y="11349"/>
                    <a:pt x="131201" y="4834"/>
                    <a:pt x="170874" y="238"/>
                  </a:cubicBezTo>
                  <a:cubicBezTo>
                    <a:pt x="189891" y="-1988"/>
                    <a:pt x="207111" y="11623"/>
                    <a:pt x="209337" y="30639"/>
                  </a:cubicBezTo>
                  <a:cubicBezTo>
                    <a:pt x="209622" y="33069"/>
                    <a:pt x="209648" y="35522"/>
                    <a:pt x="209416" y="37957"/>
                  </a:cubicBezTo>
                  <a:lnTo>
                    <a:pt x="203587" y="102114"/>
                  </a:lnTo>
                  <a:cubicBezTo>
                    <a:pt x="203156" y="106922"/>
                    <a:pt x="201744" y="111590"/>
                    <a:pt x="199438" y="115830"/>
                  </a:cubicBezTo>
                  <a:lnTo>
                    <a:pt x="168577" y="172169"/>
                  </a:lnTo>
                  <a:cubicBezTo>
                    <a:pt x="162329" y="183513"/>
                    <a:pt x="150287" y="190440"/>
                    <a:pt x="137339" y="190137"/>
                  </a:cubicBezTo>
                  <a:lnTo>
                    <a:pt x="35223" y="187599"/>
                  </a:lnTo>
                  <a:cubicBezTo>
                    <a:pt x="16512" y="187194"/>
                    <a:pt x="1494" y="172023"/>
                    <a:pt x="1276" y="153309"/>
                  </a:cubicBezTo>
                  <a:close/>
                </a:path>
              </a:pathLst>
            </a:custGeom>
            <a:solidFill>
              <a:srgbClr val="EDC5A2"/>
            </a:solidFill>
            <a:ln w="3429" cap="flat">
              <a:noFill/>
              <a:prstDash val="solid"/>
              <a:miter/>
            </a:ln>
          </p:spPr>
          <p:txBody>
            <a:bodyPr rtlCol="0" anchor="ctr"/>
            <a:lstStyle/>
            <a:p>
              <a:endParaRPr lang="en-VN"/>
            </a:p>
          </p:txBody>
        </p:sp>
        <p:sp>
          <p:nvSpPr>
            <p:cNvPr id="219" name="Graphic 9">
              <a:extLst>
                <a:ext uri="{FF2B5EF4-FFF2-40B4-BE49-F238E27FC236}">
                  <a16:creationId xmlns:a16="http://schemas.microsoft.com/office/drawing/2014/main" id="{9A9DB99E-7984-6A4F-A783-5E6FF02DE942}"/>
                </a:ext>
              </a:extLst>
            </p:cNvPr>
            <p:cNvSpPr/>
            <p:nvPr/>
          </p:nvSpPr>
          <p:spPr>
            <a:xfrm>
              <a:off x="4498633" y="5293819"/>
              <a:ext cx="250314" cy="192765"/>
            </a:xfrm>
            <a:custGeom>
              <a:avLst/>
              <a:gdLst>
                <a:gd name="connsiteX0" fmla="*/ 210027 w 250314"/>
                <a:gd name="connsiteY0" fmla="*/ 192752 h 192765"/>
                <a:gd name="connsiteX1" fmla="*/ 245449 w 250314"/>
                <a:gd name="connsiteY1" fmla="*/ 162097 h 192765"/>
                <a:gd name="connsiteX2" fmla="*/ 249461 w 250314"/>
                <a:gd name="connsiteY2" fmla="*/ 95711 h 192765"/>
                <a:gd name="connsiteX3" fmla="*/ 123033 w 250314"/>
                <a:gd name="connsiteY3" fmla="*/ 42 h 192765"/>
                <a:gd name="connsiteX4" fmla="*/ 47801 w 250314"/>
                <a:gd name="connsiteY4" fmla="*/ 31829 h 192765"/>
                <a:gd name="connsiteX5" fmla="*/ 1 w 250314"/>
                <a:gd name="connsiteY5" fmla="*/ 133156 h 192765"/>
                <a:gd name="connsiteX6" fmla="*/ 378 w 250314"/>
                <a:gd name="connsiteY6" fmla="*/ 153730 h 192765"/>
                <a:gd name="connsiteX7" fmla="*/ 34085 w 250314"/>
                <a:gd name="connsiteY7" fmla="*/ 187780 h 192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314" h="192765">
                  <a:moveTo>
                    <a:pt x="210027" y="192752"/>
                  </a:moveTo>
                  <a:cubicBezTo>
                    <a:pt x="227997" y="193263"/>
                    <a:pt x="243376" y="179953"/>
                    <a:pt x="245449" y="162097"/>
                  </a:cubicBezTo>
                  <a:cubicBezTo>
                    <a:pt x="248569" y="135762"/>
                    <a:pt x="251929" y="101609"/>
                    <a:pt x="249461" y="95711"/>
                  </a:cubicBezTo>
                  <a:cubicBezTo>
                    <a:pt x="245311" y="85835"/>
                    <a:pt x="136886" y="-2187"/>
                    <a:pt x="123033" y="42"/>
                  </a:cubicBezTo>
                  <a:cubicBezTo>
                    <a:pt x="109180" y="2271"/>
                    <a:pt x="61517" y="21679"/>
                    <a:pt x="47801" y="31829"/>
                  </a:cubicBezTo>
                  <a:cubicBezTo>
                    <a:pt x="34085" y="41978"/>
                    <a:pt x="-205" y="124412"/>
                    <a:pt x="1" y="133156"/>
                  </a:cubicBezTo>
                  <a:lnTo>
                    <a:pt x="378" y="153730"/>
                  </a:lnTo>
                  <a:cubicBezTo>
                    <a:pt x="718" y="172260"/>
                    <a:pt x="15560" y="187252"/>
                    <a:pt x="34085" y="187780"/>
                  </a:cubicBezTo>
                  <a:close/>
                </a:path>
              </a:pathLst>
            </a:custGeom>
            <a:solidFill>
              <a:srgbClr val="F9DDBF"/>
            </a:solidFill>
            <a:ln w="3429" cap="flat">
              <a:noFill/>
              <a:prstDash val="solid"/>
              <a:miter/>
            </a:ln>
          </p:spPr>
          <p:txBody>
            <a:bodyPr rtlCol="0" anchor="ctr"/>
            <a:lstStyle/>
            <a:p>
              <a:endParaRPr lang="en-VN"/>
            </a:p>
          </p:txBody>
        </p:sp>
        <p:sp>
          <p:nvSpPr>
            <p:cNvPr id="220" name="Graphic 9">
              <a:extLst>
                <a:ext uri="{FF2B5EF4-FFF2-40B4-BE49-F238E27FC236}">
                  <a16:creationId xmlns:a16="http://schemas.microsoft.com/office/drawing/2014/main" id="{3FE53B2B-0B6B-5841-B610-756CD3423665}"/>
                </a:ext>
              </a:extLst>
            </p:cNvPr>
            <p:cNvSpPr/>
            <p:nvPr/>
          </p:nvSpPr>
          <p:spPr>
            <a:xfrm>
              <a:off x="4148323" y="5414713"/>
              <a:ext cx="114002" cy="103415"/>
            </a:xfrm>
            <a:custGeom>
              <a:avLst/>
              <a:gdLst>
                <a:gd name="connsiteX0" fmla="*/ 690 w 114002"/>
                <a:gd name="connsiteY0" fmla="*/ 83380 h 103415"/>
                <a:gd name="connsiteX1" fmla="*/ 5 w 114002"/>
                <a:gd name="connsiteY1" fmla="*/ 44838 h 103415"/>
                <a:gd name="connsiteX2" fmla="*/ 7480 w 114002"/>
                <a:gd name="connsiteY2" fmla="*/ 29442 h 103415"/>
                <a:gd name="connsiteX3" fmla="*/ 38993 w 114002"/>
                <a:gd name="connsiteY3" fmla="*/ 7256 h 103415"/>
                <a:gd name="connsiteX4" fmla="*/ 92965 w 114002"/>
                <a:gd name="connsiteY4" fmla="*/ 124 h 103415"/>
                <a:gd name="connsiteX5" fmla="*/ 113880 w 114002"/>
                <a:gd name="connsiteY5" fmla="*/ 16752 h 103415"/>
                <a:gd name="connsiteX6" fmla="*/ 113916 w 114002"/>
                <a:gd name="connsiteY6" fmla="*/ 20698 h 103415"/>
                <a:gd name="connsiteX7" fmla="*/ 110727 w 114002"/>
                <a:gd name="connsiteY7" fmla="*/ 55605 h 103415"/>
                <a:gd name="connsiteX8" fmla="*/ 108464 w 114002"/>
                <a:gd name="connsiteY8" fmla="*/ 62978 h 103415"/>
                <a:gd name="connsiteX9" fmla="*/ 91593 w 114002"/>
                <a:gd name="connsiteY9" fmla="*/ 93633 h 103415"/>
                <a:gd name="connsiteX10" fmla="*/ 74448 w 114002"/>
                <a:gd name="connsiteY10" fmla="*/ 103405 h 103415"/>
                <a:gd name="connsiteX11" fmla="*/ 18899 w 114002"/>
                <a:gd name="connsiteY11" fmla="*/ 102033 h 103415"/>
                <a:gd name="connsiteX12" fmla="*/ 690 w 114002"/>
                <a:gd name="connsiteY12" fmla="*/ 83380 h 10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2" h="103415">
                  <a:moveTo>
                    <a:pt x="690" y="83380"/>
                  </a:moveTo>
                  <a:lnTo>
                    <a:pt x="5" y="44838"/>
                  </a:lnTo>
                  <a:cubicBezTo>
                    <a:pt x="-132" y="38801"/>
                    <a:pt x="2651" y="33068"/>
                    <a:pt x="7480" y="29442"/>
                  </a:cubicBezTo>
                  <a:cubicBezTo>
                    <a:pt x="17767" y="21589"/>
                    <a:pt x="35632" y="8422"/>
                    <a:pt x="38993" y="7256"/>
                  </a:cubicBezTo>
                  <a:cubicBezTo>
                    <a:pt x="42353" y="6090"/>
                    <a:pt x="71363" y="2627"/>
                    <a:pt x="92965" y="124"/>
                  </a:cubicBezTo>
                  <a:cubicBezTo>
                    <a:pt x="103332" y="-1060"/>
                    <a:pt x="112696" y="6384"/>
                    <a:pt x="113880" y="16752"/>
                  </a:cubicBezTo>
                  <a:cubicBezTo>
                    <a:pt x="114030" y="18062"/>
                    <a:pt x="114042" y="19385"/>
                    <a:pt x="113916" y="20698"/>
                  </a:cubicBezTo>
                  <a:lnTo>
                    <a:pt x="110727" y="55605"/>
                  </a:lnTo>
                  <a:cubicBezTo>
                    <a:pt x="110495" y="58193"/>
                    <a:pt x="109724" y="60705"/>
                    <a:pt x="108464" y="62978"/>
                  </a:cubicBezTo>
                  <a:lnTo>
                    <a:pt x="91593" y="93633"/>
                  </a:lnTo>
                  <a:cubicBezTo>
                    <a:pt x="88175" y="99859"/>
                    <a:pt x="81548" y="103636"/>
                    <a:pt x="74448" y="103405"/>
                  </a:cubicBezTo>
                  <a:lnTo>
                    <a:pt x="18899" y="102033"/>
                  </a:lnTo>
                  <a:cubicBezTo>
                    <a:pt x="8817" y="101686"/>
                    <a:pt x="795" y="93466"/>
                    <a:pt x="690" y="83380"/>
                  </a:cubicBezTo>
                  <a:close/>
                </a:path>
              </a:pathLst>
            </a:custGeom>
            <a:solidFill>
              <a:srgbClr val="EDC5A2"/>
            </a:solidFill>
            <a:ln w="3429" cap="flat">
              <a:noFill/>
              <a:prstDash val="solid"/>
              <a:miter/>
            </a:ln>
          </p:spPr>
          <p:txBody>
            <a:bodyPr rtlCol="0" anchor="ctr"/>
            <a:lstStyle/>
            <a:p>
              <a:endParaRPr lang="en-VN"/>
            </a:p>
          </p:txBody>
        </p:sp>
        <p:sp>
          <p:nvSpPr>
            <p:cNvPr id="221" name="Graphic 9">
              <a:extLst>
                <a:ext uri="{FF2B5EF4-FFF2-40B4-BE49-F238E27FC236}">
                  <a16:creationId xmlns:a16="http://schemas.microsoft.com/office/drawing/2014/main" id="{72B413FC-7EED-2349-827E-D1BCE389AC12}"/>
                </a:ext>
              </a:extLst>
            </p:cNvPr>
            <p:cNvSpPr/>
            <p:nvPr/>
          </p:nvSpPr>
          <p:spPr>
            <a:xfrm>
              <a:off x="4181726" y="5415329"/>
              <a:ext cx="135914" cy="104820"/>
            </a:xfrm>
            <a:custGeom>
              <a:avLst/>
              <a:gdLst>
                <a:gd name="connsiteX0" fmla="*/ 114049 w 135914"/>
                <a:gd name="connsiteY0" fmla="*/ 104812 h 104820"/>
                <a:gd name="connsiteX1" fmla="*/ 133320 w 135914"/>
                <a:gd name="connsiteY1" fmla="*/ 88147 h 104820"/>
                <a:gd name="connsiteX2" fmla="*/ 135480 w 135914"/>
                <a:gd name="connsiteY2" fmla="*/ 52040 h 104820"/>
                <a:gd name="connsiteX3" fmla="*/ 66900 w 135914"/>
                <a:gd name="connsiteY3" fmla="*/ 22 h 104820"/>
                <a:gd name="connsiteX4" fmla="*/ 25992 w 135914"/>
                <a:gd name="connsiteY4" fmla="*/ 17167 h 104820"/>
                <a:gd name="connsiteX5" fmla="*/ 0 w 135914"/>
                <a:gd name="connsiteY5" fmla="*/ 72237 h 104820"/>
                <a:gd name="connsiteX6" fmla="*/ 206 w 135914"/>
                <a:gd name="connsiteY6" fmla="*/ 83450 h 104820"/>
                <a:gd name="connsiteX7" fmla="*/ 18551 w 135914"/>
                <a:gd name="connsiteY7" fmla="*/ 101966 h 10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14" h="104820">
                  <a:moveTo>
                    <a:pt x="114049" y="104812"/>
                  </a:moveTo>
                  <a:cubicBezTo>
                    <a:pt x="123821" y="105091"/>
                    <a:pt x="132186" y="97857"/>
                    <a:pt x="133320" y="88147"/>
                  </a:cubicBezTo>
                  <a:cubicBezTo>
                    <a:pt x="135000" y="73849"/>
                    <a:pt x="136749" y="55263"/>
                    <a:pt x="135480" y="52040"/>
                  </a:cubicBezTo>
                  <a:cubicBezTo>
                    <a:pt x="133217" y="46691"/>
                    <a:pt x="74272" y="-1178"/>
                    <a:pt x="66900" y="22"/>
                  </a:cubicBezTo>
                  <a:cubicBezTo>
                    <a:pt x="59528" y="1222"/>
                    <a:pt x="33467" y="11783"/>
                    <a:pt x="25992" y="17167"/>
                  </a:cubicBezTo>
                  <a:cubicBezTo>
                    <a:pt x="18517" y="22551"/>
                    <a:pt x="-68" y="67505"/>
                    <a:pt x="0" y="72237"/>
                  </a:cubicBezTo>
                  <a:lnTo>
                    <a:pt x="206" y="83450"/>
                  </a:lnTo>
                  <a:cubicBezTo>
                    <a:pt x="403" y="93527"/>
                    <a:pt x="8476" y="101675"/>
                    <a:pt x="18551" y="101966"/>
                  </a:cubicBezTo>
                  <a:close/>
                </a:path>
              </a:pathLst>
            </a:custGeom>
            <a:solidFill>
              <a:srgbClr val="F9DDBF"/>
            </a:solidFill>
            <a:ln w="3429" cap="flat">
              <a:noFill/>
              <a:prstDash val="solid"/>
              <a:miter/>
            </a:ln>
          </p:spPr>
          <p:txBody>
            <a:bodyPr rtlCol="0" anchor="ctr"/>
            <a:lstStyle/>
            <a:p>
              <a:endParaRPr lang="en-VN"/>
            </a:p>
          </p:txBody>
        </p:sp>
        <p:sp>
          <p:nvSpPr>
            <p:cNvPr id="222" name="Graphic 9">
              <a:extLst>
                <a:ext uri="{FF2B5EF4-FFF2-40B4-BE49-F238E27FC236}">
                  <a16:creationId xmlns:a16="http://schemas.microsoft.com/office/drawing/2014/main" id="{69D06663-F2C8-4245-9BFB-C2ABF2B25D80}"/>
                </a:ext>
              </a:extLst>
            </p:cNvPr>
            <p:cNvSpPr/>
            <p:nvPr/>
          </p:nvSpPr>
          <p:spPr>
            <a:xfrm>
              <a:off x="7027207" y="5540000"/>
              <a:ext cx="114007" cy="103423"/>
            </a:xfrm>
            <a:custGeom>
              <a:avLst/>
              <a:gdLst>
                <a:gd name="connsiteX0" fmla="*/ 692 w 114007"/>
                <a:gd name="connsiteY0" fmla="*/ 83354 h 103423"/>
                <a:gd name="connsiteX1" fmla="*/ 6 w 114007"/>
                <a:gd name="connsiteY1" fmla="*/ 44846 h 103423"/>
                <a:gd name="connsiteX2" fmla="*/ 7481 w 114007"/>
                <a:gd name="connsiteY2" fmla="*/ 29416 h 103423"/>
                <a:gd name="connsiteX3" fmla="*/ 38993 w 114007"/>
                <a:gd name="connsiteY3" fmla="*/ 7230 h 103423"/>
                <a:gd name="connsiteX4" fmla="*/ 92932 w 114007"/>
                <a:gd name="connsiteY4" fmla="*/ 132 h 103423"/>
                <a:gd name="connsiteX5" fmla="*/ 113877 w 114007"/>
                <a:gd name="connsiteY5" fmla="*/ 16645 h 103423"/>
                <a:gd name="connsiteX6" fmla="*/ 113917 w 114007"/>
                <a:gd name="connsiteY6" fmla="*/ 20706 h 103423"/>
                <a:gd name="connsiteX7" fmla="*/ 110728 w 114007"/>
                <a:gd name="connsiteY7" fmla="*/ 55579 h 103423"/>
                <a:gd name="connsiteX8" fmla="*/ 108465 w 114007"/>
                <a:gd name="connsiteY8" fmla="*/ 62986 h 103423"/>
                <a:gd name="connsiteX9" fmla="*/ 91595 w 114007"/>
                <a:gd name="connsiteY9" fmla="*/ 93641 h 103423"/>
                <a:gd name="connsiteX10" fmla="*/ 74450 w 114007"/>
                <a:gd name="connsiteY10" fmla="*/ 103414 h 103423"/>
                <a:gd name="connsiteX11" fmla="*/ 18899 w 114007"/>
                <a:gd name="connsiteY11" fmla="*/ 102042 h 103423"/>
                <a:gd name="connsiteX12" fmla="*/ 691 w 114007"/>
                <a:gd name="connsiteY12" fmla="*/ 83354 h 103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7" h="103423">
                  <a:moveTo>
                    <a:pt x="692" y="83354"/>
                  </a:moveTo>
                  <a:lnTo>
                    <a:pt x="6" y="44846"/>
                  </a:lnTo>
                  <a:cubicBezTo>
                    <a:pt x="-143" y="38797"/>
                    <a:pt x="2642" y="33049"/>
                    <a:pt x="7481" y="29416"/>
                  </a:cubicBezTo>
                  <a:cubicBezTo>
                    <a:pt x="17768" y="21564"/>
                    <a:pt x="35633" y="8430"/>
                    <a:pt x="38993" y="7230"/>
                  </a:cubicBezTo>
                  <a:cubicBezTo>
                    <a:pt x="42354" y="6030"/>
                    <a:pt x="71363" y="2636"/>
                    <a:pt x="92932" y="132"/>
                  </a:cubicBezTo>
                  <a:cubicBezTo>
                    <a:pt x="103275" y="-1091"/>
                    <a:pt x="112653" y="6301"/>
                    <a:pt x="113877" y="16645"/>
                  </a:cubicBezTo>
                  <a:cubicBezTo>
                    <a:pt x="114037" y="17994"/>
                    <a:pt x="114050" y="19355"/>
                    <a:pt x="113917" y="20706"/>
                  </a:cubicBezTo>
                  <a:lnTo>
                    <a:pt x="110728" y="55579"/>
                  </a:lnTo>
                  <a:cubicBezTo>
                    <a:pt x="110495" y="58178"/>
                    <a:pt x="109724" y="60700"/>
                    <a:pt x="108465" y="62986"/>
                  </a:cubicBezTo>
                  <a:lnTo>
                    <a:pt x="91595" y="93641"/>
                  </a:lnTo>
                  <a:cubicBezTo>
                    <a:pt x="88176" y="99867"/>
                    <a:pt x="81549" y="103645"/>
                    <a:pt x="74450" y="103414"/>
                  </a:cubicBezTo>
                  <a:lnTo>
                    <a:pt x="18899" y="102042"/>
                  </a:lnTo>
                  <a:cubicBezTo>
                    <a:pt x="8813" y="101676"/>
                    <a:pt x="795" y="93447"/>
                    <a:pt x="691" y="83354"/>
                  </a:cubicBezTo>
                  <a:close/>
                </a:path>
              </a:pathLst>
            </a:custGeom>
            <a:solidFill>
              <a:srgbClr val="EDC5A2"/>
            </a:solidFill>
            <a:ln w="3429" cap="flat">
              <a:noFill/>
              <a:prstDash val="solid"/>
              <a:miter/>
            </a:ln>
          </p:spPr>
          <p:txBody>
            <a:bodyPr rtlCol="0" anchor="ctr"/>
            <a:lstStyle/>
            <a:p>
              <a:endParaRPr lang="en-VN"/>
            </a:p>
          </p:txBody>
        </p:sp>
        <p:sp>
          <p:nvSpPr>
            <p:cNvPr id="223" name="Graphic 9">
              <a:extLst>
                <a:ext uri="{FF2B5EF4-FFF2-40B4-BE49-F238E27FC236}">
                  <a16:creationId xmlns:a16="http://schemas.microsoft.com/office/drawing/2014/main" id="{4695D9B2-8C63-3D43-9196-A4A7B5C569D9}"/>
                </a:ext>
              </a:extLst>
            </p:cNvPr>
            <p:cNvSpPr/>
            <p:nvPr/>
          </p:nvSpPr>
          <p:spPr>
            <a:xfrm>
              <a:off x="7060543" y="5540624"/>
              <a:ext cx="135900" cy="104820"/>
            </a:xfrm>
            <a:custGeom>
              <a:avLst/>
              <a:gdLst>
                <a:gd name="connsiteX0" fmla="*/ 114014 w 135900"/>
                <a:gd name="connsiteY0" fmla="*/ 104813 h 104820"/>
                <a:gd name="connsiteX1" fmla="*/ 133285 w 135900"/>
                <a:gd name="connsiteY1" fmla="*/ 88148 h 104820"/>
                <a:gd name="connsiteX2" fmla="*/ 135480 w 135900"/>
                <a:gd name="connsiteY2" fmla="*/ 52040 h 104820"/>
                <a:gd name="connsiteX3" fmla="*/ 66900 w 135900"/>
                <a:gd name="connsiteY3" fmla="*/ 22 h 104820"/>
                <a:gd name="connsiteX4" fmla="*/ 25992 w 135900"/>
                <a:gd name="connsiteY4" fmla="*/ 17167 h 104820"/>
                <a:gd name="connsiteX5" fmla="*/ 0 w 135900"/>
                <a:gd name="connsiteY5" fmla="*/ 72271 h 104820"/>
                <a:gd name="connsiteX6" fmla="*/ 206 w 135900"/>
                <a:gd name="connsiteY6" fmla="*/ 83450 h 104820"/>
                <a:gd name="connsiteX7" fmla="*/ 18551 w 135900"/>
                <a:gd name="connsiteY7" fmla="*/ 101967 h 104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900" h="104820">
                  <a:moveTo>
                    <a:pt x="114014" y="104813"/>
                  </a:moveTo>
                  <a:cubicBezTo>
                    <a:pt x="123787" y="105092"/>
                    <a:pt x="132152" y="97858"/>
                    <a:pt x="133285" y="88148"/>
                  </a:cubicBezTo>
                  <a:cubicBezTo>
                    <a:pt x="135000" y="73849"/>
                    <a:pt x="136714" y="55264"/>
                    <a:pt x="135480" y="52040"/>
                  </a:cubicBezTo>
                  <a:cubicBezTo>
                    <a:pt x="133217" y="46691"/>
                    <a:pt x="74272" y="-1178"/>
                    <a:pt x="66900" y="22"/>
                  </a:cubicBezTo>
                  <a:cubicBezTo>
                    <a:pt x="59528" y="1223"/>
                    <a:pt x="33467" y="11784"/>
                    <a:pt x="25992" y="17167"/>
                  </a:cubicBezTo>
                  <a:cubicBezTo>
                    <a:pt x="18516" y="22551"/>
                    <a:pt x="-68" y="67539"/>
                    <a:pt x="0" y="72271"/>
                  </a:cubicBezTo>
                  <a:lnTo>
                    <a:pt x="206" y="83450"/>
                  </a:lnTo>
                  <a:cubicBezTo>
                    <a:pt x="385" y="93535"/>
                    <a:pt x="8468" y="101693"/>
                    <a:pt x="18551" y="101967"/>
                  </a:cubicBezTo>
                  <a:close/>
                </a:path>
              </a:pathLst>
            </a:custGeom>
            <a:solidFill>
              <a:srgbClr val="F9DDBF"/>
            </a:solidFill>
            <a:ln w="3429" cap="flat">
              <a:noFill/>
              <a:prstDash val="solid"/>
              <a:miter/>
            </a:ln>
          </p:spPr>
          <p:txBody>
            <a:bodyPr rtlCol="0" anchor="ctr"/>
            <a:lstStyle/>
            <a:p>
              <a:endParaRPr lang="en-VN"/>
            </a:p>
          </p:txBody>
        </p:sp>
        <p:sp>
          <p:nvSpPr>
            <p:cNvPr id="224" name="Graphic 9">
              <a:extLst>
                <a:ext uri="{FF2B5EF4-FFF2-40B4-BE49-F238E27FC236}">
                  <a16:creationId xmlns:a16="http://schemas.microsoft.com/office/drawing/2014/main" id="{E8C22109-594F-444B-AFAC-7DF39C4F3291}"/>
                </a:ext>
              </a:extLst>
            </p:cNvPr>
            <p:cNvSpPr/>
            <p:nvPr/>
          </p:nvSpPr>
          <p:spPr>
            <a:xfrm>
              <a:off x="3373816" y="5946129"/>
              <a:ext cx="114008" cy="103424"/>
            </a:xfrm>
            <a:custGeom>
              <a:avLst/>
              <a:gdLst>
                <a:gd name="connsiteX0" fmla="*/ 689 w 114008"/>
                <a:gd name="connsiteY0" fmla="*/ 83355 h 103424"/>
                <a:gd name="connsiteX1" fmla="*/ 3 w 114008"/>
                <a:gd name="connsiteY1" fmla="*/ 44847 h 103424"/>
                <a:gd name="connsiteX2" fmla="*/ 7479 w 114008"/>
                <a:gd name="connsiteY2" fmla="*/ 29417 h 103424"/>
                <a:gd name="connsiteX3" fmla="*/ 38991 w 114008"/>
                <a:gd name="connsiteY3" fmla="*/ 7231 h 103424"/>
                <a:gd name="connsiteX4" fmla="*/ 92964 w 114008"/>
                <a:gd name="connsiteY4" fmla="*/ 133 h 103424"/>
                <a:gd name="connsiteX5" fmla="*/ 113877 w 114008"/>
                <a:gd name="connsiteY5" fmla="*/ 16607 h 103424"/>
                <a:gd name="connsiteX6" fmla="*/ 113915 w 114008"/>
                <a:gd name="connsiteY6" fmla="*/ 20707 h 103424"/>
                <a:gd name="connsiteX7" fmla="*/ 110726 w 114008"/>
                <a:gd name="connsiteY7" fmla="*/ 55615 h 103424"/>
                <a:gd name="connsiteX8" fmla="*/ 108463 w 114008"/>
                <a:gd name="connsiteY8" fmla="*/ 62987 h 103424"/>
                <a:gd name="connsiteX9" fmla="*/ 91592 w 114008"/>
                <a:gd name="connsiteY9" fmla="*/ 93642 h 103424"/>
                <a:gd name="connsiteX10" fmla="*/ 74447 w 114008"/>
                <a:gd name="connsiteY10" fmla="*/ 103415 h 103424"/>
                <a:gd name="connsiteX11" fmla="*/ 18932 w 114008"/>
                <a:gd name="connsiteY11" fmla="*/ 102043 h 103424"/>
                <a:gd name="connsiteX12" fmla="*/ 689 w 114008"/>
                <a:gd name="connsiteY12" fmla="*/ 83355 h 1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008" h="103424">
                  <a:moveTo>
                    <a:pt x="689" y="83355"/>
                  </a:moveTo>
                  <a:lnTo>
                    <a:pt x="3" y="44847"/>
                  </a:lnTo>
                  <a:cubicBezTo>
                    <a:pt x="-111" y="38806"/>
                    <a:pt x="2667" y="33072"/>
                    <a:pt x="7479" y="29417"/>
                  </a:cubicBezTo>
                  <a:cubicBezTo>
                    <a:pt x="17766" y="21599"/>
                    <a:pt x="35631" y="8432"/>
                    <a:pt x="38991" y="7231"/>
                  </a:cubicBezTo>
                  <a:cubicBezTo>
                    <a:pt x="42351" y="6031"/>
                    <a:pt x="71395" y="2636"/>
                    <a:pt x="92964" y="133"/>
                  </a:cubicBezTo>
                  <a:cubicBezTo>
                    <a:pt x="103288" y="-1093"/>
                    <a:pt x="112651" y="6283"/>
                    <a:pt x="113877" y="16607"/>
                  </a:cubicBezTo>
                  <a:cubicBezTo>
                    <a:pt x="114039" y="17968"/>
                    <a:pt x="114052" y="19343"/>
                    <a:pt x="113915" y="20707"/>
                  </a:cubicBezTo>
                  <a:lnTo>
                    <a:pt x="110726" y="55615"/>
                  </a:lnTo>
                  <a:cubicBezTo>
                    <a:pt x="110488" y="58202"/>
                    <a:pt x="109718" y="60712"/>
                    <a:pt x="108463" y="62987"/>
                  </a:cubicBezTo>
                  <a:lnTo>
                    <a:pt x="91592" y="93642"/>
                  </a:lnTo>
                  <a:cubicBezTo>
                    <a:pt x="88173" y="99868"/>
                    <a:pt x="81546" y="103646"/>
                    <a:pt x="74447" y="103415"/>
                  </a:cubicBezTo>
                  <a:lnTo>
                    <a:pt x="18932" y="102043"/>
                  </a:lnTo>
                  <a:cubicBezTo>
                    <a:pt x="8831" y="101695"/>
                    <a:pt x="793" y="93460"/>
                    <a:pt x="689" y="83355"/>
                  </a:cubicBezTo>
                  <a:close/>
                </a:path>
              </a:pathLst>
            </a:custGeom>
            <a:solidFill>
              <a:srgbClr val="EDC5A2"/>
            </a:solidFill>
            <a:ln w="3429" cap="flat">
              <a:noFill/>
              <a:prstDash val="solid"/>
              <a:miter/>
            </a:ln>
          </p:spPr>
          <p:txBody>
            <a:bodyPr rtlCol="0" anchor="ctr"/>
            <a:lstStyle/>
            <a:p>
              <a:endParaRPr lang="en-VN"/>
            </a:p>
          </p:txBody>
        </p:sp>
        <p:sp>
          <p:nvSpPr>
            <p:cNvPr id="225" name="Graphic 9">
              <a:extLst>
                <a:ext uri="{FF2B5EF4-FFF2-40B4-BE49-F238E27FC236}">
                  <a16:creationId xmlns:a16="http://schemas.microsoft.com/office/drawing/2014/main" id="{BE3C1DDD-7345-CF41-8BB3-BF33C4F33272}"/>
                </a:ext>
              </a:extLst>
            </p:cNvPr>
            <p:cNvSpPr/>
            <p:nvPr/>
          </p:nvSpPr>
          <p:spPr>
            <a:xfrm>
              <a:off x="3406977" y="5946755"/>
              <a:ext cx="136086" cy="104819"/>
            </a:xfrm>
            <a:custGeom>
              <a:avLst/>
              <a:gdLst>
                <a:gd name="connsiteX0" fmla="*/ 114220 w 136086"/>
                <a:gd name="connsiteY0" fmla="*/ 104812 h 104819"/>
                <a:gd name="connsiteX1" fmla="*/ 133491 w 136086"/>
                <a:gd name="connsiteY1" fmla="*/ 88147 h 104819"/>
                <a:gd name="connsiteX2" fmla="*/ 135651 w 136086"/>
                <a:gd name="connsiteY2" fmla="*/ 52040 h 104819"/>
                <a:gd name="connsiteX3" fmla="*/ 66900 w 136086"/>
                <a:gd name="connsiteY3" fmla="*/ 22 h 104819"/>
                <a:gd name="connsiteX4" fmla="*/ 25992 w 136086"/>
                <a:gd name="connsiteY4" fmla="*/ 17167 h 104819"/>
                <a:gd name="connsiteX5" fmla="*/ 0 w 136086"/>
                <a:gd name="connsiteY5" fmla="*/ 72271 h 104819"/>
                <a:gd name="connsiteX6" fmla="*/ 206 w 136086"/>
                <a:gd name="connsiteY6" fmla="*/ 83450 h 104819"/>
                <a:gd name="connsiteX7" fmla="*/ 18551 w 136086"/>
                <a:gd name="connsiteY7" fmla="*/ 102001 h 104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086" h="104819">
                  <a:moveTo>
                    <a:pt x="114220" y="104812"/>
                  </a:moveTo>
                  <a:cubicBezTo>
                    <a:pt x="123986" y="105075"/>
                    <a:pt x="132342" y="97849"/>
                    <a:pt x="133491" y="88147"/>
                  </a:cubicBezTo>
                  <a:cubicBezTo>
                    <a:pt x="135171" y="73849"/>
                    <a:pt x="136920" y="55263"/>
                    <a:pt x="135651" y="52040"/>
                  </a:cubicBezTo>
                  <a:cubicBezTo>
                    <a:pt x="133388" y="46691"/>
                    <a:pt x="74444" y="-1178"/>
                    <a:pt x="66900" y="22"/>
                  </a:cubicBezTo>
                  <a:cubicBezTo>
                    <a:pt x="59356" y="1222"/>
                    <a:pt x="33467" y="11783"/>
                    <a:pt x="25992" y="17167"/>
                  </a:cubicBezTo>
                  <a:cubicBezTo>
                    <a:pt x="18517" y="22551"/>
                    <a:pt x="-68" y="67539"/>
                    <a:pt x="0" y="72271"/>
                  </a:cubicBezTo>
                  <a:lnTo>
                    <a:pt x="206" y="83450"/>
                  </a:lnTo>
                  <a:cubicBezTo>
                    <a:pt x="402" y="93533"/>
                    <a:pt x="8470" y="101692"/>
                    <a:pt x="18551" y="102001"/>
                  </a:cubicBezTo>
                  <a:close/>
                </a:path>
              </a:pathLst>
            </a:custGeom>
            <a:solidFill>
              <a:srgbClr val="F9DDBF"/>
            </a:solidFill>
            <a:ln w="3429" cap="flat">
              <a:noFill/>
              <a:prstDash val="solid"/>
              <a:miter/>
            </a:ln>
          </p:spPr>
          <p:txBody>
            <a:bodyPr rtlCol="0" anchor="ctr"/>
            <a:lstStyle/>
            <a:p>
              <a:endParaRPr lang="en-VN"/>
            </a:p>
          </p:txBody>
        </p:sp>
        <p:sp>
          <p:nvSpPr>
            <p:cNvPr id="226" name="Graphic 9">
              <a:extLst>
                <a:ext uri="{FF2B5EF4-FFF2-40B4-BE49-F238E27FC236}">
                  <a16:creationId xmlns:a16="http://schemas.microsoft.com/office/drawing/2014/main" id="{561CA2A4-5CB7-1642-86BC-4F96DE55D92C}"/>
                </a:ext>
              </a:extLst>
            </p:cNvPr>
            <p:cNvSpPr/>
            <p:nvPr/>
          </p:nvSpPr>
          <p:spPr>
            <a:xfrm>
              <a:off x="4262305" y="5327512"/>
              <a:ext cx="79540" cy="71965"/>
            </a:xfrm>
            <a:custGeom>
              <a:avLst/>
              <a:gdLst>
                <a:gd name="connsiteX0" fmla="*/ 483 w 79540"/>
                <a:gd name="connsiteY0" fmla="*/ 58075 h 71965"/>
                <a:gd name="connsiteX1" fmla="*/ 2 w 79540"/>
                <a:gd name="connsiteY1" fmla="*/ 31226 h 71965"/>
                <a:gd name="connsiteX2" fmla="*/ 5215 w 79540"/>
                <a:gd name="connsiteY2" fmla="*/ 20493 h 71965"/>
                <a:gd name="connsiteX3" fmla="*/ 27160 w 79540"/>
                <a:gd name="connsiteY3" fmla="*/ 5028 h 71965"/>
                <a:gd name="connsiteX4" fmla="*/ 64879 w 79540"/>
                <a:gd name="connsiteY4" fmla="*/ 90 h 71965"/>
                <a:gd name="connsiteX5" fmla="*/ 79451 w 79540"/>
                <a:gd name="connsiteY5" fmla="*/ 11606 h 71965"/>
                <a:gd name="connsiteX6" fmla="*/ 79487 w 79540"/>
                <a:gd name="connsiteY6" fmla="*/ 14320 h 71965"/>
                <a:gd name="connsiteX7" fmla="*/ 77292 w 79540"/>
                <a:gd name="connsiteY7" fmla="*/ 38633 h 71965"/>
                <a:gd name="connsiteX8" fmla="*/ 75715 w 79540"/>
                <a:gd name="connsiteY8" fmla="*/ 43776 h 71965"/>
                <a:gd name="connsiteX9" fmla="*/ 63953 w 79540"/>
                <a:gd name="connsiteY9" fmla="*/ 65105 h 71965"/>
                <a:gd name="connsiteX10" fmla="*/ 52124 w 79540"/>
                <a:gd name="connsiteY10" fmla="*/ 71963 h 71965"/>
                <a:gd name="connsiteX11" fmla="*/ 13444 w 79540"/>
                <a:gd name="connsiteY11" fmla="*/ 71002 h 71965"/>
                <a:gd name="connsiteX12" fmla="*/ 483 w 79540"/>
                <a:gd name="connsiteY12" fmla="*/ 58075 h 71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9540" h="71965">
                  <a:moveTo>
                    <a:pt x="483" y="58075"/>
                  </a:moveTo>
                  <a:lnTo>
                    <a:pt x="2" y="31226"/>
                  </a:lnTo>
                  <a:cubicBezTo>
                    <a:pt x="-79" y="27020"/>
                    <a:pt x="1858" y="23030"/>
                    <a:pt x="5215" y="20493"/>
                  </a:cubicBezTo>
                  <a:cubicBezTo>
                    <a:pt x="12235" y="14932"/>
                    <a:pt x="19562" y="9769"/>
                    <a:pt x="27160" y="5028"/>
                  </a:cubicBezTo>
                  <a:cubicBezTo>
                    <a:pt x="29286" y="4308"/>
                    <a:pt x="49723" y="1839"/>
                    <a:pt x="64879" y="90"/>
                  </a:cubicBezTo>
                  <a:cubicBezTo>
                    <a:pt x="72083" y="-753"/>
                    <a:pt x="78607" y="4402"/>
                    <a:pt x="79451" y="11606"/>
                  </a:cubicBezTo>
                  <a:cubicBezTo>
                    <a:pt x="79557" y="12507"/>
                    <a:pt x="79569" y="13417"/>
                    <a:pt x="79487" y="14320"/>
                  </a:cubicBezTo>
                  <a:lnTo>
                    <a:pt x="77292" y="38633"/>
                  </a:lnTo>
                  <a:cubicBezTo>
                    <a:pt x="77111" y="40435"/>
                    <a:pt x="76575" y="42183"/>
                    <a:pt x="75715" y="43776"/>
                  </a:cubicBezTo>
                  <a:lnTo>
                    <a:pt x="63953" y="65105"/>
                  </a:lnTo>
                  <a:cubicBezTo>
                    <a:pt x="61605" y="69425"/>
                    <a:pt x="57040" y="72072"/>
                    <a:pt x="52124" y="71963"/>
                  </a:cubicBezTo>
                  <a:lnTo>
                    <a:pt x="13444" y="71002"/>
                  </a:lnTo>
                  <a:cubicBezTo>
                    <a:pt x="6345" y="70893"/>
                    <a:pt x="611" y="65174"/>
                    <a:pt x="483" y="58075"/>
                  </a:cubicBezTo>
                  <a:close/>
                </a:path>
              </a:pathLst>
            </a:custGeom>
            <a:solidFill>
              <a:srgbClr val="EDC5A2"/>
            </a:solidFill>
            <a:ln w="3429" cap="flat">
              <a:noFill/>
              <a:prstDash val="solid"/>
              <a:miter/>
            </a:ln>
          </p:spPr>
          <p:txBody>
            <a:bodyPr rtlCol="0" anchor="ctr"/>
            <a:lstStyle/>
            <a:p>
              <a:endParaRPr lang="en-VN"/>
            </a:p>
          </p:txBody>
        </p:sp>
        <p:sp>
          <p:nvSpPr>
            <p:cNvPr id="227" name="Graphic 9">
              <a:extLst>
                <a:ext uri="{FF2B5EF4-FFF2-40B4-BE49-F238E27FC236}">
                  <a16:creationId xmlns:a16="http://schemas.microsoft.com/office/drawing/2014/main" id="{886C1607-BB6A-CE43-83CC-AC09A6432FDD}"/>
                </a:ext>
              </a:extLst>
            </p:cNvPr>
            <p:cNvSpPr/>
            <p:nvPr/>
          </p:nvSpPr>
          <p:spPr>
            <a:xfrm>
              <a:off x="4285281" y="5327931"/>
              <a:ext cx="94940" cy="73023"/>
            </a:xfrm>
            <a:custGeom>
              <a:avLst/>
              <a:gdLst>
                <a:gd name="connsiteX0" fmla="*/ 79691 w 94940"/>
                <a:gd name="connsiteY0" fmla="*/ 73018 h 73023"/>
                <a:gd name="connsiteX1" fmla="*/ 93098 w 94940"/>
                <a:gd name="connsiteY1" fmla="*/ 61394 h 73023"/>
                <a:gd name="connsiteX2" fmla="*/ 94607 w 94940"/>
                <a:gd name="connsiteY2" fmla="*/ 36259 h 73023"/>
                <a:gd name="connsiteX3" fmla="*/ 46601 w 94940"/>
                <a:gd name="connsiteY3" fmla="*/ 15 h 73023"/>
                <a:gd name="connsiteX4" fmla="*/ 18105 w 94940"/>
                <a:gd name="connsiteY4" fmla="*/ 12085 h 73023"/>
                <a:gd name="connsiteX5" fmla="*/ 0 w 94940"/>
                <a:gd name="connsiteY5" fmla="*/ 50455 h 73023"/>
                <a:gd name="connsiteX6" fmla="*/ 0 w 94940"/>
                <a:gd name="connsiteY6" fmla="*/ 58239 h 73023"/>
                <a:gd name="connsiteX7" fmla="*/ 12756 w 94940"/>
                <a:gd name="connsiteY7" fmla="*/ 71132 h 7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940" h="73023">
                  <a:moveTo>
                    <a:pt x="79691" y="73018"/>
                  </a:moveTo>
                  <a:cubicBezTo>
                    <a:pt x="86498" y="73205"/>
                    <a:pt x="92318" y="68158"/>
                    <a:pt x="93098" y="61394"/>
                  </a:cubicBezTo>
                  <a:cubicBezTo>
                    <a:pt x="94264" y="51450"/>
                    <a:pt x="95567" y="38488"/>
                    <a:pt x="94607" y="36259"/>
                  </a:cubicBezTo>
                  <a:cubicBezTo>
                    <a:pt x="93063" y="32522"/>
                    <a:pt x="51984" y="-808"/>
                    <a:pt x="46601" y="15"/>
                  </a:cubicBezTo>
                  <a:cubicBezTo>
                    <a:pt x="36599" y="2727"/>
                    <a:pt x="27012" y="6788"/>
                    <a:pt x="18105" y="12085"/>
                  </a:cubicBezTo>
                  <a:cubicBezTo>
                    <a:pt x="12928" y="15926"/>
                    <a:pt x="-68" y="47129"/>
                    <a:pt x="0" y="50455"/>
                  </a:cubicBezTo>
                  <a:lnTo>
                    <a:pt x="0" y="58239"/>
                  </a:lnTo>
                  <a:cubicBezTo>
                    <a:pt x="126" y="65254"/>
                    <a:pt x="5743" y="70932"/>
                    <a:pt x="12756" y="71132"/>
                  </a:cubicBezTo>
                  <a:close/>
                </a:path>
              </a:pathLst>
            </a:custGeom>
            <a:solidFill>
              <a:srgbClr val="F9DDBF"/>
            </a:solidFill>
            <a:ln w="3429" cap="flat">
              <a:noFill/>
              <a:prstDash val="solid"/>
              <a:miter/>
            </a:ln>
          </p:spPr>
          <p:txBody>
            <a:bodyPr rtlCol="0" anchor="ctr"/>
            <a:lstStyle/>
            <a:p>
              <a:endParaRPr lang="en-VN"/>
            </a:p>
          </p:txBody>
        </p:sp>
      </p:grpSp>
      <p:grpSp>
        <p:nvGrpSpPr>
          <p:cNvPr id="235" name="Group 234">
            <a:extLst>
              <a:ext uri="{FF2B5EF4-FFF2-40B4-BE49-F238E27FC236}">
                <a16:creationId xmlns:a16="http://schemas.microsoft.com/office/drawing/2014/main" id="{59ECEB66-0EC3-3D49-913A-D50EAE323A9A}"/>
              </a:ext>
            </a:extLst>
          </p:cNvPr>
          <p:cNvGrpSpPr/>
          <p:nvPr/>
        </p:nvGrpSpPr>
        <p:grpSpPr>
          <a:xfrm>
            <a:off x="12432704" y="603846"/>
            <a:ext cx="3061885" cy="6065514"/>
            <a:chOff x="9222994" y="404838"/>
            <a:chExt cx="3061885" cy="6065514"/>
          </a:xfrm>
        </p:grpSpPr>
        <p:sp>
          <p:nvSpPr>
            <p:cNvPr id="8" name="Graphic 3">
              <a:extLst>
                <a:ext uri="{FF2B5EF4-FFF2-40B4-BE49-F238E27FC236}">
                  <a16:creationId xmlns:a16="http://schemas.microsoft.com/office/drawing/2014/main" id="{2F5476C1-10AF-3348-886C-395A18585ACC}"/>
                </a:ext>
              </a:extLst>
            </p:cNvPr>
            <p:cNvSpPr/>
            <p:nvPr/>
          </p:nvSpPr>
          <p:spPr>
            <a:xfrm>
              <a:off x="9721484" y="1691521"/>
              <a:ext cx="845819" cy="1597785"/>
            </a:xfrm>
            <a:custGeom>
              <a:avLst/>
              <a:gdLst>
                <a:gd name="connsiteX0" fmla="*/ 541303 w 845819"/>
                <a:gd name="connsiteY0" fmla="*/ 235016 h 1597785"/>
                <a:gd name="connsiteX1" fmla="*/ 255679 w 845819"/>
                <a:gd name="connsiteY1" fmla="*/ 1031925 h 1597785"/>
                <a:gd name="connsiteX2" fmla="*/ 185130 w 845819"/>
                <a:gd name="connsiteY2" fmla="*/ 1177476 h 1597785"/>
                <a:gd name="connsiteX3" fmla="*/ 166945 w 845819"/>
                <a:gd name="connsiteY3" fmla="*/ 1214435 h 1597785"/>
                <a:gd name="connsiteX4" fmla="*/ 166945 w 845819"/>
                <a:gd name="connsiteY4" fmla="*/ 1214435 h 1597785"/>
                <a:gd name="connsiteX5" fmla="*/ 148760 w 845819"/>
                <a:gd name="connsiteY5" fmla="*/ 1251680 h 1597785"/>
                <a:gd name="connsiteX6" fmla="*/ 331 w 845819"/>
                <a:gd name="connsiteY6" fmla="*/ 1342268 h 1597785"/>
                <a:gd name="connsiteX7" fmla="*/ 11471 w 845819"/>
                <a:gd name="connsiteY7" fmla="*/ 1368178 h 1597785"/>
                <a:gd name="connsiteX8" fmla="*/ 91921 w 845819"/>
                <a:gd name="connsiteY8" fmla="*/ 1365510 h 1597785"/>
                <a:gd name="connsiteX9" fmla="*/ 27180 w 845819"/>
                <a:gd name="connsiteY9" fmla="*/ 1546496 h 1597785"/>
                <a:gd name="connsiteX10" fmla="*/ 99538 w 845819"/>
                <a:gd name="connsiteY10" fmla="*/ 1459337 h 1597785"/>
                <a:gd name="connsiteX11" fmla="*/ 51934 w 845819"/>
                <a:gd name="connsiteY11" fmla="*/ 1597553 h 1597785"/>
                <a:gd name="connsiteX12" fmla="*/ 129052 w 845819"/>
                <a:gd name="connsiteY12" fmla="*/ 1483818 h 1597785"/>
                <a:gd name="connsiteX13" fmla="*/ 112772 w 845819"/>
                <a:gd name="connsiteY13" fmla="*/ 1588599 h 1597785"/>
                <a:gd name="connsiteX14" fmla="*/ 177132 w 845819"/>
                <a:gd name="connsiteY14" fmla="*/ 1488200 h 1597785"/>
                <a:gd name="connsiteX15" fmla="*/ 165707 w 845819"/>
                <a:gd name="connsiteY15" fmla="*/ 1568024 h 1597785"/>
                <a:gd name="connsiteX16" fmla="*/ 283289 w 845819"/>
                <a:gd name="connsiteY16" fmla="*/ 1326360 h 1597785"/>
                <a:gd name="connsiteX17" fmla="*/ 333178 w 845819"/>
                <a:gd name="connsiteY17" fmla="*/ 1258538 h 1597785"/>
                <a:gd name="connsiteX18" fmla="*/ 333178 w 845819"/>
                <a:gd name="connsiteY18" fmla="*/ 1258538 h 1597785"/>
                <a:gd name="connsiteX19" fmla="*/ 433146 w 845819"/>
                <a:gd name="connsiteY19" fmla="*/ 1098223 h 1597785"/>
                <a:gd name="connsiteX20" fmla="*/ 472277 w 845819"/>
                <a:gd name="connsiteY20" fmla="*/ 1037355 h 1597785"/>
                <a:gd name="connsiteX21" fmla="*/ 822737 w 845819"/>
                <a:gd name="connsiteY21" fmla="*/ 4688 h 1597785"/>
                <a:gd name="connsiteX22" fmla="*/ 541303 w 845819"/>
                <a:gd name="connsiteY22" fmla="*/ 235016 h 159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45819" h="1597785">
                  <a:moveTo>
                    <a:pt x="541303" y="235016"/>
                  </a:moveTo>
                  <a:cubicBezTo>
                    <a:pt x="461614" y="572698"/>
                    <a:pt x="358599" y="816076"/>
                    <a:pt x="255679" y="1031925"/>
                  </a:cubicBezTo>
                  <a:cubicBezTo>
                    <a:pt x="228925" y="1087364"/>
                    <a:pt x="204076" y="1138516"/>
                    <a:pt x="185130" y="1177476"/>
                  </a:cubicBezTo>
                  <a:cubicBezTo>
                    <a:pt x="179036" y="1189764"/>
                    <a:pt x="172943" y="1202147"/>
                    <a:pt x="166945" y="1214435"/>
                  </a:cubicBezTo>
                  <a:lnTo>
                    <a:pt x="166945" y="1214435"/>
                  </a:lnTo>
                  <a:lnTo>
                    <a:pt x="148760" y="1251680"/>
                  </a:lnTo>
                  <a:cubicBezTo>
                    <a:pt x="148760" y="1251680"/>
                    <a:pt x="54790" y="1346459"/>
                    <a:pt x="331" y="1342268"/>
                  </a:cubicBezTo>
                  <a:cubicBezTo>
                    <a:pt x="-1953" y="1352407"/>
                    <a:pt x="2543" y="1362864"/>
                    <a:pt x="11471" y="1368178"/>
                  </a:cubicBezTo>
                  <a:cubicBezTo>
                    <a:pt x="50220" y="1385133"/>
                    <a:pt x="91921" y="1365510"/>
                    <a:pt x="91921" y="1365510"/>
                  </a:cubicBezTo>
                  <a:cubicBezTo>
                    <a:pt x="91921" y="1365510"/>
                    <a:pt x="8424" y="1544782"/>
                    <a:pt x="27180" y="1546496"/>
                  </a:cubicBezTo>
                  <a:cubicBezTo>
                    <a:pt x="45936" y="1548211"/>
                    <a:pt x="99538" y="1459337"/>
                    <a:pt x="99538" y="1459337"/>
                  </a:cubicBezTo>
                  <a:cubicBezTo>
                    <a:pt x="99538" y="1459337"/>
                    <a:pt x="32892" y="1602221"/>
                    <a:pt x="51934" y="1597553"/>
                  </a:cubicBezTo>
                  <a:cubicBezTo>
                    <a:pt x="59075" y="1595838"/>
                    <a:pt x="51934" y="1597553"/>
                    <a:pt x="129052" y="1483818"/>
                  </a:cubicBezTo>
                  <a:cubicBezTo>
                    <a:pt x="129052" y="1483818"/>
                    <a:pt x="94301" y="1602506"/>
                    <a:pt x="112772" y="1588599"/>
                  </a:cubicBezTo>
                  <a:cubicBezTo>
                    <a:pt x="135907" y="1570786"/>
                    <a:pt x="177132" y="1488200"/>
                    <a:pt x="177132" y="1488200"/>
                  </a:cubicBezTo>
                  <a:cubicBezTo>
                    <a:pt x="177132" y="1488200"/>
                    <a:pt x="151331" y="1580407"/>
                    <a:pt x="165707" y="1568024"/>
                  </a:cubicBezTo>
                  <a:cubicBezTo>
                    <a:pt x="180084" y="1555641"/>
                    <a:pt x="283289" y="1326360"/>
                    <a:pt x="283289" y="1326360"/>
                  </a:cubicBezTo>
                  <a:lnTo>
                    <a:pt x="333178" y="1258538"/>
                  </a:lnTo>
                  <a:lnTo>
                    <a:pt x="333178" y="1258538"/>
                  </a:lnTo>
                  <a:cubicBezTo>
                    <a:pt x="370785" y="1202337"/>
                    <a:pt x="403822" y="1148994"/>
                    <a:pt x="433146" y="1098223"/>
                  </a:cubicBezTo>
                  <a:lnTo>
                    <a:pt x="472277" y="1037355"/>
                  </a:lnTo>
                  <a:cubicBezTo>
                    <a:pt x="936225" y="322937"/>
                    <a:pt x="846539" y="31931"/>
                    <a:pt x="822737" y="4688"/>
                  </a:cubicBezTo>
                  <a:cubicBezTo>
                    <a:pt x="803981" y="-38939"/>
                    <a:pt x="476371" y="228444"/>
                    <a:pt x="541303" y="235016"/>
                  </a:cubicBezTo>
                  <a:close/>
                </a:path>
              </a:pathLst>
            </a:custGeom>
            <a:solidFill>
              <a:srgbClr val="F6B3A3"/>
            </a:solidFill>
            <a:ln w="9495" cap="flat">
              <a:noFill/>
              <a:prstDash val="solid"/>
              <a:miter/>
            </a:ln>
          </p:spPr>
          <p:txBody>
            <a:bodyPr rtlCol="0" anchor="ctr"/>
            <a:lstStyle/>
            <a:p>
              <a:endParaRPr lang="en-VN"/>
            </a:p>
          </p:txBody>
        </p:sp>
        <p:sp>
          <p:nvSpPr>
            <p:cNvPr id="10" name="Graphic 3">
              <a:extLst>
                <a:ext uri="{FF2B5EF4-FFF2-40B4-BE49-F238E27FC236}">
                  <a16:creationId xmlns:a16="http://schemas.microsoft.com/office/drawing/2014/main" id="{2F5476C1-10AF-3348-886C-395A18585ACC}"/>
                </a:ext>
              </a:extLst>
            </p:cNvPr>
            <p:cNvSpPr/>
            <p:nvPr/>
          </p:nvSpPr>
          <p:spPr>
            <a:xfrm>
              <a:off x="9302016" y="6218591"/>
              <a:ext cx="148334" cy="148407"/>
            </a:xfrm>
            <a:custGeom>
              <a:avLst/>
              <a:gdLst>
                <a:gd name="connsiteX0" fmla="*/ 148076 w 148334"/>
                <a:gd name="connsiteY0" fmla="*/ 74083 h 148407"/>
                <a:gd name="connsiteX1" fmla="*/ 73909 w 148334"/>
                <a:gd name="connsiteY1" fmla="*/ -121 h 148407"/>
                <a:gd name="connsiteX2" fmla="*/ -258 w 148334"/>
                <a:gd name="connsiteY2" fmla="*/ 74083 h 148407"/>
                <a:gd name="connsiteX3" fmla="*/ 73909 w 148334"/>
                <a:gd name="connsiteY3" fmla="*/ 148287 h 148407"/>
                <a:gd name="connsiteX4" fmla="*/ 148076 w 148334"/>
                <a:gd name="connsiteY4" fmla="*/ 74083 h 148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34" h="148407">
                  <a:moveTo>
                    <a:pt x="148076" y="74083"/>
                  </a:moveTo>
                  <a:cubicBezTo>
                    <a:pt x="148076" y="33101"/>
                    <a:pt x="114871" y="-121"/>
                    <a:pt x="73909" y="-121"/>
                  </a:cubicBezTo>
                  <a:cubicBezTo>
                    <a:pt x="32948" y="-121"/>
                    <a:pt x="-258" y="33102"/>
                    <a:pt x="-258" y="74083"/>
                  </a:cubicBezTo>
                  <a:cubicBezTo>
                    <a:pt x="-258" y="115065"/>
                    <a:pt x="32948" y="148287"/>
                    <a:pt x="73909" y="148287"/>
                  </a:cubicBezTo>
                  <a:cubicBezTo>
                    <a:pt x="114871" y="148287"/>
                    <a:pt x="148076" y="115064"/>
                    <a:pt x="148076" y="74083"/>
                  </a:cubicBezTo>
                  <a:close/>
                </a:path>
              </a:pathLst>
            </a:custGeom>
            <a:noFill/>
            <a:ln w="34848" cap="flat">
              <a:solidFill>
                <a:schemeClr val="bg2">
                  <a:lumMod val="25000"/>
                </a:schemeClr>
              </a:solidFill>
              <a:prstDash val="solid"/>
              <a:miter/>
            </a:ln>
          </p:spPr>
          <p:txBody>
            <a:bodyPr rtlCol="0" anchor="ctr"/>
            <a:lstStyle/>
            <a:p>
              <a:endParaRPr lang="en-VN"/>
            </a:p>
          </p:txBody>
        </p:sp>
        <p:sp>
          <p:nvSpPr>
            <p:cNvPr id="28" name="Graphic 3">
              <a:extLst>
                <a:ext uri="{FF2B5EF4-FFF2-40B4-BE49-F238E27FC236}">
                  <a16:creationId xmlns:a16="http://schemas.microsoft.com/office/drawing/2014/main" id="{2F5476C1-10AF-3348-886C-395A18585ACC}"/>
                </a:ext>
              </a:extLst>
            </p:cNvPr>
            <p:cNvSpPr/>
            <p:nvPr/>
          </p:nvSpPr>
          <p:spPr>
            <a:xfrm>
              <a:off x="10383577" y="6218591"/>
              <a:ext cx="148334" cy="148407"/>
            </a:xfrm>
            <a:custGeom>
              <a:avLst/>
              <a:gdLst>
                <a:gd name="connsiteX0" fmla="*/ 148076 w 148334"/>
                <a:gd name="connsiteY0" fmla="*/ 74083 h 148407"/>
                <a:gd name="connsiteX1" fmla="*/ 73909 w 148334"/>
                <a:gd name="connsiteY1" fmla="*/ -121 h 148407"/>
                <a:gd name="connsiteX2" fmla="*/ -258 w 148334"/>
                <a:gd name="connsiteY2" fmla="*/ 74083 h 148407"/>
                <a:gd name="connsiteX3" fmla="*/ 73909 w 148334"/>
                <a:gd name="connsiteY3" fmla="*/ 148287 h 148407"/>
                <a:gd name="connsiteX4" fmla="*/ 148076 w 148334"/>
                <a:gd name="connsiteY4" fmla="*/ 74083 h 148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334" h="148407">
                  <a:moveTo>
                    <a:pt x="148076" y="74083"/>
                  </a:moveTo>
                  <a:cubicBezTo>
                    <a:pt x="148076" y="33101"/>
                    <a:pt x="114871" y="-121"/>
                    <a:pt x="73909" y="-121"/>
                  </a:cubicBezTo>
                  <a:cubicBezTo>
                    <a:pt x="32948" y="-121"/>
                    <a:pt x="-258" y="33102"/>
                    <a:pt x="-258" y="74083"/>
                  </a:cubicBezTo>
                  <a:cubicBezTo>
                    <a:pt x="-258" y="115065"/>
                    <a:pt x="32948" y="148287"/>
                    <a:pt x="73909" y="148287"/>
                  </a:cubicBezTo>
                  <a:cubicBezTo>
                    <a:pt x="114871" y="148287"/>
                    <a:pt x="148076" y="115064"/>
                    <a:pt x="148076" y="74083"/>
                  </a:cubicBezTo>
                  <a:close/>
                </a:path>
              </a:pathLst>
            </a:custGeom>
            <a:noFill/>
            <a:ln w="34848" cap="flat">
              <a:solidFill>
                <a:srgbClr val="023139"/>
              </a:solidFill>
              <a:prstDash val="solid"/>
              <a:miter/>
            </a:ln>
          </p:spPr>
          <p:txBody>
            <a:bodyPr rtlCol="0" anchor="ctr"/>
            <a:lstStyle/>
            <a:p>
              <a:endParaRPr lang="en-VN"/>
            </a:p>
          </p:txBody>
        </p:sp>
        <p:sp>
          <p:nvSpPr>
            <p:cNvPr id="29" name="Graphic 3">
              <a:extLst>
                <a:ext uri="{FF2B5EF4-FFF2-40B4-BE49-F238E27FC236}">
                  <a16:creationId xmlns:a16="http://schemas.microsoft.com/office/drawing/2014/main" id="{2F5476C1-10AF-3348-886C-395A18585ACC}"/>
                </a:ext>
              </a:extLst>
            </p:cNvPr>
            <p:cNvSpPr/>
            <p:nvPr/>
          </p:nvSpPr>
          <p:spPr>
            <a:xfrm>
              <a:off x="9614584" y="3123259"/>
              <a:ext cx="617327" cy="1110204"/>
            </a:xfrm>
            <a:custGeom>
              <a:avLst/>
              <a:gdLst>
                <a:gd name="connsiteX0" fmla="*/ 0 w 617327"/>
                <a:gd name="connsiteY0" fmla="*/ 0 h 1110204"/>
                <a:gd name="connsiteX1" fmla="*/ 617328 w 617327"/>
                <a:gd name="connsiteY1" fmla="*/ 0 h 1110204"/>
                <a:gd name="connsiteX2" fmla="*/ 617328 w 617327"/>
                <a:gd name="connsiteY2" fmla="*/ 1110204 h 1110204"/>
                <a:gd name="connsiteX3" fmla="*/ 0 w 617327"/>
                <a:gd name="connsiteY3" fmla="*/ 1110204 h 1110204"/>
              </a:gdLst>
              <a:ahLst/>
              <a:cxnLst>
                <a:cxn ang="0">
                  <a:pos x="connsiteX0" y="connsiteY0"/>
                </a:cxn>
                <a:cxn ang="0">
                  <a:pos x="connsiteX1" y="connsiteY1"/>
                </a:cxn>
                <a:cxn ang="0">
                  <a:pos x="connsiteX2" y="connsiteY2"/>
                </a:cxn>
                <a:cxn ang="0">
                  <a:pos x="connsiteX3" y="connsiteY3"/>
                </a:cxn>
              </a:cxnLst>
              <a:rect l="l" t="t" r="r" b="b"/>
              <a:pathLst>
                <a:path w="617327" h="1110204">
                  <a:moveTo>
                    <a:pt x="0" y="0"/>
                  </a:moveTo>
                  <a:lnTo>
                    <a:pt x="617328" y="0"/>
                  </a:lnTo>
                  <a:lnTo>
                    <a:pt x="617328" y="1110204"/>
                  </a:lnTo>
                  <a:lnTo>
                    <a:pt x="0" y="1110204"/>
                  </a:lnTo>
                  <a:close/>
                </a:path>
              </a:pathLst>
            </a:custGeom>
            <a:noFill/>
            <a:ln w="32189" cap="flat">
              <a:solidFill>
                <a:srgbClr val="CBCECF"/>
              </a:solidFill>
              <a:prstDash val="solid"/>
              <a:miter/>
            </a:ln>
          </p:spPr>
          <p:txBody>
            <a:bodyPr rtlCol="0" anchor="ctr"/>
            <a:lstStyle/>
            <a:p>
              <a:endParaRPr lang="en-VN"/>
            </a:p>
          </p:txBody>
        </p:sp>
        <p:sp>
          <p:nvSpPr>
            <p:cNvPr id="30" name="Graphic 3">
              <a:extLst>
                <a:ext uri="{FF2B5EF4-FFF2-40B4-BE49-F238E27FC236}">
                  <a16:creationId xmlns:a16="http://schemas.microsoft.com/office/drawing/2014/main" id="{2F5476C1-10AF-3348-886C-395A18585ACC}"/>
                </a:ext>
              </a:extLst>
            </p:cNvPr>
            <p:cNvSpPr/>
            <p:nvPr/>
          </p:nvSpPr>
          <p:spPr>
            <a:xfrm>
              <a:off x="9527659" y="3058676"/>
              <a:ext cx="769470" cy="129071"/>
            </a:xfrm>
            <a:custGeom>
              <a:avLst/>
              <a:gdLst>
                <a:gd name="connsiteX0" fmla="*/ 749572 w 769470"/>
                <a:gd name="connsiteY0" fmla="*/ 0 h 129071"/>
                <a:gd name="connsiteX1" fmla="*/ 769470 w 769470"/>
                <a:gd name="connsiteY1" fmla="*/ 19908 h 129071"/>
                <a:gd name="connsiteX2" fmla="*/ 769470 w 769470"/>
                <a:gd name="connsiteY2" fmla="*/ 109163 h 129071"/>
                <a:gd name="connsiteX3" fmla="*/ 749572 w 769470"/>
                <a:gd name="connsiteY3" fmla="*/ 129071 h 129071"/>
                <a:gd name="connsiteX4" fmla="*/ 19898 w 769470"/>
                <a:gd name="connsiteY4" fmla="*/ 129071 h 129071"/>
                <a:gd name="connsiteX5" fmla="*/ 0 w 769470"/>
                <a:gd name="connsiteY5" fmla="*/ 109163 h 129071"/>
                <a:gd name="connsiteX6" fmla="*/ 0 w 769470"/>
                <a:gd name="connsiteY6" fmla="*/ 19908 h 129071"/>
                <a:gd name="connsiteX7" fmla="*/ 19898 w 769470"/>
                <a:gd name="connsiteY7" fmla="*/ 0 h 12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9470" h="129071">
                  <a:moveTo>
                    <a:pt x="749572" y="0"/>
                  </a:moveTo>
                  <a:cubicBezTo>
                    <a:pt x="760561" y="0"/>
                    <a:pt x="769470" y="8913"/>
                    <a:pt x="769470" y="19908"/>
                  </a:cubicBezTo>
                  <a:lnTo>
                    <a:pt x="769470" y="109163"/>
                  </a:lnTo>
                  <a:cubicBezTo>
                    <a:pt x="769470" y="120158"/>
                    <a:pt x="760561" y="129071"/>
                    <a:pt x="749572" y="129071"/>
                  </a:cubicBezTo>
                  <a:lnTo>
                    <a:pt x="19898" y="129071"/>
                  </a:lnTo>
                  <a:cubicBezTo>
                    <a:pt x="8909" y="129071"/>
                    <a:pt x="0" y="120158"/>
                    <a:pt x="0" y="109163"/>
                  </a:cubicBezTo>
                  <a:lnTo>
                    <a:pt x="0" y="19908"/>
                  </a:lnTo>
                  <a:cubicBezTo>
                    <a:pt x="0" y="8913"/>
                    <a:pt x="8909" y="0"/>
                    <a:pt x="19898" y="0"/>
                  </a:cubicBezTo>
                  <a:close/>
                </a:path>
              </a:pathLst>
            </a:custGeom>
            <a:solidFill>
              <a:schemeClr val="accent6">
                <a:lumMod val="75000"/>
              </a:schemeClr>
            </a:solidFill>
            <a:ln w="9495" cap="flat">
              <a:noFill/>
              <a:prstDash val="solid"/>
              <a:miter/>
            </a:ln>
          </p:spPr>
          <p:txBody>
            <a:bodyPr rtlCol="0" anchor="ctr"/>
            <a:lstStyle/>
            <a:p>
              <a:endParaRPr lang="en-VN"/>
            </a:p>
          </p:txBody>
        </p:sp>
        <p:sp>
          <p:nvSpPr>
            <p:cNvPr id="32" name="Graphic 3">
              <a:extLst>
                <a:ext uri="{FF2B5EF4-FFF2-40B4-BE49-F238E27FC236}">
                  <a16:creationId xmlns:a16="http://schemas.microsoft.com/office/drawing/2014/main" id="{2F5476C1-10AF-3348-886C-395A18585ACC}"/>
                </a:ext>
              </a:extLst>
            </p:cNvPr>
            <p:cNvSpPr/>
            <p:nvPr/>
          </p:nvSpPr>
          <p:spPr>
            <a:xfrm>
              <a:off x="9222994" y="4210412"/>
              <a:ext cx="1372992" cy="2083526"/>
            </a:xfrm>
            <a:custGeom>
              <a:avLst/>
              <a:gdLst>
                <a:gd name="connsiteX0" fmla="*/ 1264075 w 1372992"/>
                <a:gd name="connsiteY0" fmla="*/ 0 h 2083526"/>
                <a:gd name="connsiteX1" fmla="*/ 1372993 w 1372992"/>
                <a:gd name="connsiteY1" fmla="*/ 108972 h 2083526"/>
                <a:gd name="connsiteX2" fmla="*/ 1372993 w 1372992"/>
                <a:gd name="connsiteY2" fmla="*/ 1974554 h 2083526"/>
                <a:gd name="connsiteX3" fmla="*/ 1264075 w 1372992"/>
                <a:gd name="connsiteY3" fmla="*/ 2083527 h 2083526"/>
                <a:gd name="connsiteX4" fmla="*/ 108918 w 1372992"/>
                <a:gd name="connsiteY4" fmla="*/ 2083527 h 2083526"/>
                <a:gd name="connsiteX5" fmla="*/ 0 w 1372992"/>
                <a:gd name="connsiteY5" fmla="*/ 1974554 h 2083526"/>
                <a:gd name="connsiteX6" fmla="*/ 0 w 1372992"/>
                <a:gd name="connsiteY6" fmla="*/ 108972 h 2083526"/>
                <a:gd name="connsiteX7" fmla="*/ 108918 w 1372992"/>
                <a:gd name="connsiteY7" fmla="*/ 0 h 2083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2992" h="2083526">
                  <a:moveTo>
                    <a:pt x="1264075" y="0"/>
                  </a:moveTo>
                  <a:cubicBezTo>
                    <a:pt x="1324229" y="0"/>
                    <a:pt x="1372993" y="48789"/>
                    <a:pt x="1372993" y="108972"/>
                  </a:cubicBezTo>
                  <a:lnTo>
                    <a:pt x="1372993" y="1974554"/>
                  </a:lnTo>
                  <a:cubicBezTo>
                    <a:pt x="1372993" y="2034738"/>
                    <a:pt x="1324229" y="2083527"/>
                    <a:pt x="1264075" y="2083527"/>
                  </a:cubicBezTo>
                  <a:lnTo>
                    <a:pt x="108918" y="2083527"/>
                  </a:lnTo>
                  <a:cubicBezTo>
                    <a:pt x="48764" y="2083527"/>
                    <a:pt x="0" y="2034738"/>
                    <a:pt x="0" y="1974554"/>
                  </a:cubicBezTo>
                  <a:lnTo>
                    <a:pt x="0" y="108972"/>
                  </a:lnTo>
                  <a:cubicBezTo>
                    <a:pt x="0" y="48789"/>
                    <a:pt x="48764" y="0"/>
                    <a:pt x="108918" y="0"/>
                  </a:cubicBezTo>
                  <a:close/>
                </a:path>
              </a:pathLst>
            </a:custGeom>
            <a:solidFill>
              <a:schemeClr val="accent6">
                <a:lumMod val="75000"/>
              </a:schemeClr>
            </a:solidFill>
            <a:ln w="9495" cap="flat">
              <a:noFill/>
              <a:prstDash val="solid"/>
              <a:miter/>
            </a:ln>
          </p:spPr>
          <p:txBody>
            <a:bodyPr rtlCol="0" anchor="ctr"/>
            <a:lstStyle/>
            <a:p>
              <a:endParaRPr lang="en-VN"/>
            </a:p>
          </p:txBody>
        </p:sp>
        <p:sp>
          <p:nvSpPr>
            <p:cNvPr id="33" name="Graphic 3">
              <a:extLst>
                <a:ext uri="{FF2B5EF4-FFF2-40B4-BE49-F238E27FC236}">
                  <a16:creationId xmlns:a16="http://schemas.microsoft.com/office/drawing/2014/main" id="{2F5476C1-10AF-3348-886C-395A18585ACC}"/>
                </a:ext>
              </a:extLst>
            </p:cNvPr>
            <p:cNvSpPr/>
            <p:nvPr/>
          </p:nvSpPr>
          <p:spPr>
            <a:xfrm>
              <a:off x="9674469" y="4062480"/>
              <a:ext cx="497651" cy="377974"/>
            </a:xfrm>
            <a:custGeom>
              <a:avLst/>
              <a:gdLst>
                <a:gd name="connsiteX0" fmla="*/ 51317 w 497651"/>
                <a:gd name="connsiteY0" fmla="*/ 0 h 377974"/>
                <a:gd name="connsiteX1" fmla="*/ 446430 w 497651"/>
                <a:gd name="connsiteY1" fmla="*/ 0 h 377974"/>
                <a:gd name="connsiteX2" fmla="*/ 497652 w 497651"/>
                <a:gd name="connsiteY2" fmla="*/ 51248 h 377974"/>
                <a:gd name="connsiteX3" fmla="*/ 497652 w 497651"/>
                <a:gd name="connsiteY3" fmla="*/ 377974 h 377974"/>
                <a:gd name="connsiteX4" fmla="*/ 497652 w 497651"/>
                <a:gd name="connsiteY4" fmla="*/ 377974 h 377974"/>
                <a:gd name="connsiteX5" fmla="*/ 0 w 497651"/>
                <a:gd name="connsiteY5" fmla="*/ 377974 h 377974"/>
                <a:gd name="connsiteX6" fmla="*/ 0 w 497651"/>
                <a:gd name="connsiteY6" fmla="*/ 377974 h 377974"/>
                <a:gd name="connsiteX7" fmla="*/ 0 w 497651"/>
                <a:gd name="connsiteY7" fmla="*/ 51248 h 377974"/>
                <a:gd name="connsiteX8" fmla="*/ 51222 w 497651"/>
                <a:gd name="connsiteY8" fmla="*/ 0 h 377974"/>
                <a:gd name="connsiteX9" fmla="*/ 51317 w 497651"/>
                <a:gd name="connsiteY9" fmla="*/ 0 h 37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651" h="377974">
                  <a:moveTo>
                    <a:pt x="51317" y="0"/>
                  </a:moveTo>
                  <a:lnTo>
                    <a:pt x="446430" y="0"/>
                  </a:lnTo>
                  <a:cubicBezTo>
                    <a:pt x="474719" y="0"/>
                    <a:pt x="497652" y="22944"/>
                    <a:pt x="497652" y="51248"/>
                  </a:cubicBezTo>
                  <a:lnTo>
                    <a:pt x="497652" y="377974"/>
                  </a:lnTo>
                  <a:lnTo>
                    <a:pt x="497652" y="377974"/>
                  </a:lnTo>
                  <a:lnTo>
                    <a:pt x="0" y="377974"/>
                  </a:lnTo>
                  <a:lnTo>
                    <a:pt x="0" y="377974"/>
                  </a:lnTo>
                  <a:lnTo>
                    <a:pt x="0" y="51248"/>
                  </a:lnTo>
                  <a:cubicBezTo>
                    <a:pt x="0" y="22944"/>
                    <a:pt x="22933" y="0"/>
                    <a:pt x="51222" y="0"/>
                  </a:cubicBezTo>
                  <a:cubicBezTo>
                    <a:pt x="51254" y="0"/>
                    <a:pt x="51285" y="0"/>
                    <a:pt x="51317" y="0"/>
                  </a:cubicBezTo>
                  <a:close/>
                </a:path>
              </a:pathLst>
            </a:custGeom>
            <a:noFill/>
            <a:ln w="29151" cap="flat">
              <a:solidFill>
                <a:srgbClr val="BBCBB2"/>
              </a:solidFill>
              <a:prstDash val="solid"/>
              <a:miter/>
            </a:ln>
          </p:spPr>
          <p:txBody>
            <a:bodyPr rtlCol="0" anchor="ctr"/>
            <a:lstStyle/>
            <a:p>
              <a:endParaRPr lang="en-VN"/>
            </a:p>
          </p:txBody>
        </p:sp>
        <p:grpSp>
          <p:nvGrpSpPr>
            <p:cNvPr id="34" name="Graphic 3">
              <a:extLst>
                <a:ext uri="{FF2B5EF4-FFF2-40B4-BE49-F238E27FC236}">
                  <a16:creationId xmlns:a16="http://schemas.microsoft.com/office/drawing/2014/main" id="{3DCEC25E-0838-6245-AFD2-6734CF87F987}"/>
                </a:ext>
              </a:extLst>
            </p:cNvPr>
            <p:cNvGrpSpPr/>
            <p:nvPr/>
          </p:nvGrpSpPr>
          <p:grpSpPr>
            <a:xfrm>
              <a:off x="9531657" y="4440931"/>
              <a:ext cx="764804" cy="1567240"/>
              <a:chOff x="9531657" y="4440931"/>
              <a:chExt cx="764804" cy="1567240"/>
            </a:xfrm>
          </p:grpSpPr>
          <p:sp>
            <p:nvSpPr>
              <p:cNvPr id="35" name="Freeform 34">
                <a:extLst>
                  <a:ext uri="{FF2B5EF4-FFF2-40B4-BE49-F238E27FC236}">
                    <a16:creationId xmlns:a16="http://schemas.microsoft.com/office/drawing/2014/main" id="{391CF574-59B4-5149-B61D-49E1FBEFF4EE}"/>
                  </a:ext>
                </a:extLst>
              </p:cNvPr>
              <p:cNvSpPr/>
              <p:nvPr/>
            </p:nvSpPr>
            <p:spPr>
              <a:xfrm>
                <a:off x="9531657" y="4440931"/>
                <a:ext cx="9520" cy="1567240"/>
              </a:xfrm>
              <a:custGeom>
                <a:avLst/>
                <a:gdLst>
                  <a:gd name="connsiteX0" fmla="*/ 0 w 9520"/>
                  <a:gd name="connsiteY0" fmla="*/ 0 h 1567240"/>
                  <a:gd name="connsiteX1" fmla="*/ 0 w 9520"/>
                  <a:gd name="connsiteY1" fmla="*/ 1567241 h 1567240"/>
                </a:gdLst>
                <a:ahLst/>
                <a:cxnLst>
                  <a:cxn ang="0">
                    <a:pos x="connsiteX0" y="connsiteY0"/>
                  </a:cxn>
                  <a:cxn ang="0">
                    <a:pos x="connsiteX1" y="connsiteY1"/>
                  </a:cxn>
                </a:cxnLst>
                <a:rect l="l" t="t" r="r" b="b"/>
                <a:pathLst>
                  <a:path w="9520" h="1567240">
                    <a:moveTo>
                      <a:pt x="0" y="0"/>
                    </a:moveTo>
                    <a:lnTo>
                      <a:pt x="0" y="1567241"/>
                    </a:lnTo>
                  </a:path>
                </a:pathLst>
              </a:custGeom>
              <a:ln w="29151" cap="rnd">
                <a:solidFill>
                  <a:srgbClr val="FFF9F4"/>
                </a:solidFill>
                <a:prstDash val="solid"/>
                <a:miter/>
              </a:ln>
            </p:spPr>
            <p:txBody>
              <a:bodyPr rtlCol="0" anchor="ctr"/>
              <a:lstStyle/>
              <a:p>
                <a:endParaRPr lang="en-VN"/>
              </a:p>
            </p:txBody>
          </p:sp>
          <p:sp>
            <p:nvSpPr>
              <p:cNvPr id="36" name="Freeform 35">
                <a:extLst>
                  <a:ext uri="{FF2B5EF4-FFF2-40B4-BE49-F238E27FC236}">
                    <a16:creationId xmlns:a16="http://schemas.microsoft.com/office/drawing/2014/main" id="{7940A6E6-A8C7-5A47-8B7E-085754D2321B}"/>
                  </a:ext>
                </a:extLst>
              </p:cNvPr>
              <p:cNvSpPr/>
              <p:nvPr/>
            </p:nvSpPr>
            <p:spPr>
              <a:xfrm>
                <a:off x="9914108" y="4440931"/>
                <a:ext cx="9520" cy="1567240"/>
              </a:xfrm>
              <a:custGeom>
                <a:avLst/>
                <a:gdLst>
                  <a:gd name="connsiteX0" fmla="*/ 0 w 9520"/>
                  <a:gd name="connsiteY0" fmla="*/ 0 h 1567240"/>
                  <a:gd name="connsiteX1" fmla="*/ 0 w 9520"/>
                  <a:gd name="connsiteY1" fmla="*/ 1567241 h 1567240"/>
                </a:gdLst>
                <a:ahLst/>
                <a:cxnLst>
                  <a:cxn ang="0">
                    <a:pos x="connsiteX0" y="connsiteY0"/>
                  </a:cxn>
                  <a:cxn ang="0">
                    <a:pos x="connsiteX1" y="connsiteY1"/>
                  </a:cxn>
                </a:cxnLst>
                <a:rect l="l" t="t" r="r" b="b"/>
                <a:pathLst>
                  <a:path w="9520" h="1567240">
                    <a:moveTo>
                      <a:pt x="0" y="0"/>
                    </a:moveTo>
                    <a:lnTo>
                      <a:pt x="0" y="1567241"/>
                    </a:lnTo>
                  </a:path>
                </a:pathLst>
              </a:custGeom>
              <a:ln w="29151" cap="rnd">
                <a:solidFill>
                  <a:srgbClr val="FFF9F4"/>
                </a:solidFill>
                <a:prstDash val="solid"/>
                <a:miter/>
              </a:ln>
            </p:spPr>
            <p:txBody>
              <a:bodyPr rtlCol="0" anchor="ctr"/>
              <a:lstStyle/>
              <a:p>
                <a:endParaRPr lang="en-VN"/>
              </a:p>
            </p:txBody>
          </p:sp>
          <p:sp>
            <p:nvSpPr>
              <p:cNvPr id="37" name="Freeform 36">
                <a:extLst>
                  <a:ext uri="{FF2B5EF4-FFF2-40B4-BE49-F238E27FC236}">
                    <a16:creationId xmlns:a16="http://schemas.microsoft.com/office/drawing/2014/main" id="{99526FF9-0AFD-F744-867B-87022CD79274}"/>
                  </a:ext>
                </a:extLst>
              </p:cNvPr>
              <p:cNvSpPr/>
              <p:nvPr/>
            </p:nvSpPr>
            <p:spPr>
              <a:xfrm>
                <a:off x="10296462" y="4440931"/>
                <a:ext cx="9520" cy="1567240"/>
              </a:xfrm>
              <a:custGeom>
                <a:avLst/>
                <a:gdLst>
                  <a:gd name="connsiteX0" fmla="*/ 0 w 9520"/>
                  <a:gd name="connsiteY0" fmla="*/ 0 h 1567240"/>
                  <a:gd name="connsiteX1" fmla="*/ 0 w 9520"/>
                  <a:gd name="connsiteY1" fmla="*/ 1567241 h 1567240"/>
                </a:gdLst>
                <a:ahLst/>
                <a:cxnLst>
                  <a:cxn ang="0">
                    <a:pos x="connsiteX0" y="connsiteY0"/>
                  </a:cxn>
                  <a:cxn ang="0">
                    <a:pos x="connsiteX1" y="connsiteY1"/>
                  </a:cxn>
                </a:cxnLst>
                <a:rect l="l" t="t" r="r" b="b"/>
                <a:pathLst>
                  <a:path w="9520" h="1567240">
                    <a:moveTo>
                      <a:pt x="0" y="0"/>
                    </a:moveTo>
                    <a:lnTo>
                      <a:pt x="0" y="1567241"/>
                    </a:lnTo>
                  </a:path>
                </a:pathLst>
              </a:custGeom>
              <a:ln w="29151" cap="rnd">
                <a:solidFill>
                  <a:srgbClr val="FFF9F4"/>
                </a:solidFill>
                <a:prstDash val="solid"/>
                <a:miter/>
              </a:ln>
            </p:spPr>
            <p:txBody>
              <a:bodyPr rtlCol="0" anchor="ctr"/>
              <a:lstStyle/>
              <a:p>
                <a:endParaRPr lang="en-VN"/>
              </a:p>
            </p:txBody>
          </p:sp>
        </p:grpSp>
        <p:sp>
          <p:nvSpPr>
            <p:cNvPr id="38" name="Graphic 3">
              <a:extLst>
                <a:ext uri="{FF2B5EF4-FFF2-40B4-BE49-F238E27FC236}">
                  <a16:creationId xmlns:a16="http://schemas.microsoft.com/office/drawing/2014/main" id="{0B172FE0-5826-5744-AD01-31246F7F39AD}"/>
                </a:ext>
              </a:extLst>
            </p:cNvPr>
            <p:cNvSpPr/>
            <p:nvPr/>
          </p:nvSpPr>
          <p:spPr>
            <a:xfrm>
              <a:off x="11458739" y="5203643"/>
              <a:ext cx="720935" cy="798146"/>
            </a:xfrm>
            <a:custGeom>
              <a:avLst/>
              <a:gdLst>
                <a:gd name="connsiteX0" fmla="*/ 53556 w 720935"/>
                <a:gd name="connsiteY0" fmla="*/ -121 h 798146"/>
                <a:gd name="connsiteX1" fmla="*/ 720678 w 720935"/>
                <a:gd name="connsiteY1" fmla="*/ 629519 h 798146"/>
                <a:gd name="connsiteX2" fmla="*/ 582912 w 720935"/>
                <a:gd name="connsiteY2" fmla="*/ 798026 h 798146"/>
                <a:gd name="connsiteX3" fmla="*/ 102684 w 720935"/>
                <a:gd name="connsiteY3" fmla="*/ 390903 h 798146"/>
                <a:gd name="connsiteX4" fmla="*/ 53556 w 720935"/>
                <a:gd name="connsiteY4" fmla="*/ -121 h 79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935" h="798146">
                  <a:moveTo>
                    <a:pt x="53556" y="-121"/>
                  </a:moveTo>
                  <a:lnTo>
                    <a:pt x="720678" y="629519"/>
                  </a:lnTo>
                  <a:lnTo>
                    <a:pt x="582912" y="798026"/>
                  </a:lnTo>
                  <a:lnTo>
                    <a:pt x="102684" y="390903"/>
                  </a:lnTo>
                  <a:cubicBezTo>
                    <a:pt x="-12667" y="293085"/>
                    <a:pt x="-34009" y="123217"/>
                    <a:pt x="53556" y="-121"/>
                  </a:cubicBezTo>
                  <a:close/>
                </a:path>
              </a:pathLst>
            </a:custGeom>
            <a:solidFill>
              <a:srgbClr val="F6B3A3"/>
            </a:solidFill>
            <a:ln w="9495" cap="flat">
              <a:noFill/>
              <a:prstDash val="solid"/>
              <a:miter/>
            </a:ln>
          </p:spPr>
          <p:txBody>
            <a:bodyPr rtlCol="0" anchor="ctr"/>
            <a:lstStyle/>
            <a:p>
              <a:endParaRPr lang="en-VN"/>
            </a:p>
          </p:txBody>
        </p:sp>
        <p:sp>
          <p:nvSpPr>
            <p:cNvPr id="39" name="Graphic 3">
              <a:extLst>
                <a:ext uri="{FF2B5EF4-FFF2-40B4-BE49-F238E27FC236}">
                  <a16:creationId xmlns:a16="http://schemas.microsoft.com/office/drawing/2014/main" id="{A54B6139-8029-754B-A9CB-FDB3F69E8C0F}"/>
                </a:ext>
              </a:extLst>
            </p:cNvPr>
            <p:cNvSpPr/>
            <p:nvPr/>
          </p:nvSpPr>
          <p:spPr>
            <a:xfrm>
              <a:off x="11835564" y="5645152"/>
              <a:ext cx="414754" cy="721846"/>
            </a:xfrm>
            <a:custGeom>
              <a:avLst/>
              <a:gdLst>
                <a:gd name="connsiteX0" fmla="*/ 163623 w 414754"/>
                <a:gd name="connsiteY0" fmla="*/ -121 h 721846"/>
                <a:gd name="connsiteX1" fmla="*/ 414497 w 414754"/>
                <a:gd name="connsiteY1" fmla="*/ 221348 h 721846"/>
                <a:gd name="connsiteX2" fmla="*/ 36712 w 414754"/>
                <a:gd name="connsiteY2" fmla="*/ 721726 h 721846"/>
                <a:gd name="connsiteX3" fmla="*/ 36712 w 414754"/>
                <a:gd name="connsiteY3" fmla="*/ 721726 h 721846"/>
                <a:gd name="connsiteX4" fmla="*/ 818 w 414754"/>
                <a:gd name="connsiteY4" fmla="*/ 532072 h 721846"/>
                <a:gd name="connsiteX5" fmla="*/ 44233 w 414754"/>
                <a:gd name="connsiteY5" fmla="*/ 301840 h 721846"/>
                <a:gd name="connsiteX6" fmla="*/ 2341 w 414754"/>
                <a:gd name="connsiteY6" fmla="*/ 190676 h 72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4754" h="721846">
                  <a:moveTo>
                    <a:pt x="163623" y="-121"/>
                  </a:moveTo>
                  <a:lnTo>
                    <a:pt x="414497" y="221348"/>
                  </a:lnTo>
                  <a:lnTo>
                    <a:pt x="36712" y="721726"/>
                  </a:lnTo>
                  <a:lnTo>
                    <a:pt x="36712" y="721726"/>
                  </a:lnTo>
                  <a:cubicBezTo>
                    <a:pt x="8220" y="662788"/>
                    <a:pt x="-4165" y="597352"/>
                    <a:pt x="818" y="532072"/>
                  </a:cubicBezTo>
                  <a:lnTo>
                    <a:pt x="44233" y="301840"/>
                  </a:lnTo>
                  <a:lnTo>
                    <a:pt x="2341" y="190676"/>
                  </a:lnTo>
                  <a:close/>
                </a:path>
              </a:pathLst>
            </a:custGeom>
            <a:solidFill>
              <a:schemeClr val="accent6">
                <a:lumMod val="75000"/>
              </a:schemeClr>
            </a:solidFill>
            <a:ln w="9495" cap="flat">
              <a:noFill/>
              <a:prstDash val="solid"/>
              <a:miter/>
            </a:ln>
          </p:spPr>
          <p:txBody>
            <a:bodyPr rtlCol="0" anchor="ctr"/>
            <a:lstStyle/>
            <a:p>
              <a:endParaRPr lang="en-VN"/>
            </a:p>
          </p:txBody>
        </p:sp>
        <p:sp>
          <p:nvSpPr>
            <p:cNvPr id="40" name="Graphic 3">
              <a:extLst>
                <a:ext uri="{FF2B5EF4-FFF2-40B4-BE49-F238E27FC236}">
                  <a16:creationId xmlns:a16="http://schemas.microsoft.com/office/drawing/2014/main" id="{44CB0CB7-9467-2F45-B10D-DD53E27C7D23}"/>
                </a:ext>
              </a:extLst>
            </p:cNvPr>
            <p:cNvSpPr/>
            <p:nvPr/>
          </p:nvSpPr>
          <p:spPr>
            <a:xfrm>
              <a:off x="11872534" y="5866622"/>
              <a:ext cx="412345" cy="536289"/>
            </a:xfrm>
            <a:custGeom>
              <a:avLst/>
              <a:gdLst>
                <a:gd name="connsiteX0" fmla="*/ 377880 w 412345"/>
                <a:gd name="connsiteY0" fmla="*/ 0 h 536289"/>
                <a:gd name="connsiteX1" fmla="*/ 412345 w 412345"/>
                <a:gd name="connsiteY1" fmla="*/ 28481 h 536289"/>
                <a:gd name="connsiteX2" fmla="*/ 26848 w 412345"/>
                <a:gd name="connsiteY2" fmla="*/ 536289 h 536289"/>
                <a:gd name="connsiteX3" fmla="*/ 0 w 412345"/>
                <a:gd name="connsiteY3" fmla="*/ 500378 h 536289"/>
                <a:gd name="connsiteX4" fmla="*/ 377880 w 412345"/>
                <a:gd name="connsiteY4" fmla="*/ 0 h 536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45" h="536289">
                  <a:moveTo>
                    <a:pt x="377880" y="0"/>
                  </a:moveTo>
                  <a:lnTo>
                    <a:pt x="412345" y="28481"/>
                  </a:lnTo>
                  <a:lnTo>
                    <a:pt x="26848" y="536289"/>
                  </a:lnTo>
                  <a:lnTo>
                    <a:pt x="0" y="500378"/>
                  </a:lnTo>
                  <a:lnTo>
                    <a:pt x="377880" y="0"/>
                  </a:lnTo>
                  <a:close/>
                </a:path>
              </a:pathLst>
            </a:custGeom>
            <a:solidFill>
              <a:srgbClr val="F2F2E6"/>
            </a:solidFill>
            <a:ln w="9495" cap="flat">
              <a:noFill/>
              <a:prstDash val="solid"/>
              <a:miter/>
            </a:ln>
          </p:spPr>
          <p:txBody>
            <a:bodyPr rtlCol="0" anchor="ctr"/>
            <a:lstStyle/>
            <a:p>
              <a:endParaRPr lang="en-VN"/>
            </a:p>
          </p:txBody>
        </p:sp>
        <p:sp>
          <p:nvSpPr>
            <p:cNvPr id="41" name="Graphic 3">
              <a:extLst>
                <a:ext uri="{FF2B5EF4-FFF2-40B4-BE49-F238E27FC236}">
                  <a16:creationId xmlns:a16="http://schemas.microsoft.com/office/drawing/2014/main" id="{8CA82D74-EF71-8746-9A21-F637B8DCA1D4}"/>
                </a:ext>
              </a:extLst>
            </p:cNvPr>
            <p:cNvSpPr/>
            <p:nvPr/>
          </p:nvSpPr>
          <p:spPr>
            <a:xfrm>
              <a:off x="10621882" y="2883692"/>
              <a:ext cx="1330530" cy="2879958"/>
            </a:xfrm>
            <a:custGeom>
              <a:avLst/>
              <a:gdLst>
                <a:gd name="connsiteX0" fmla="*/ 600314 w 1330530"/>
                <a:gd name="connsiteY0" fmla="*/ 1263730 h 2879958"/>
                <a:gd name="connsiteX1" fmla="*/ 400949 w 1330530"/>
                <a:gd name="connsiteY1" fmla="*/ -121 h 2879958"/>
                <a:gd name="connsiteX2" fmla="*/ -257 w 1330530"/>
                <a:gd name="connsiteY2" fmla="*/ 4070 h 2879958"/>
                <a:gd name="connsiteX3" fmla="*/ 165119 w 1330530"/>
                <a:gd name="connsiteY3" fmla="*/ 1558738 h 2879958"/>
                <a:gd name="connsiteX4" fmla="*/ 1028559 w 1330530"/>
                <a:gd name="connsiteY4" fmla="*/ 2879838 h 2879958"/>
                <a:gd name="connsiteX5" fmla="*/ 1330273 w 1330530"/>
                <a:gd name="connsiteY5" fmla="*/ 2552921 h 287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530" h="2879958">
                  <a:moveTo>
                    <a:pt x="600314" y="1263730"/>
                  </a:moveTo>
                  <a:lnTo>
                    <a:pt x="400949" y="-121"/>
                  </a:lnTo>
                  <a:lnTo>
                    <a:pt x="-257" y="4070"/>
                  </a:lnTo>
                  <a:cubicBezTo>
                    <a:pt x="-257" y="-80326"/>
                    <a:pt x="-1971" y="1149138"/>
                    <a:pt x="165119" y="1558738"/>
                  </a:cubicBezTo>
                  <a:cubicBezTo>
                    <a:pt x="310977" y="1916232"/>
                    <a:pt x="1028559" y="2879838"/>
                    <a:pt x="1028559" y="2879838"/>
                  </a:cubicBezTo>
                  <a:lnTo>
                    <a:pt x="1330273" y="2552921"/>
                  </a:lnTo>
                  <a:close/>
                </a:path>
              </a:pathLst>
            </a:custGeom>
            <a:solidFill>
              <a:schemeClr val="accent6">
                <a:lumMod val="40000"/>
                <a:lumOff val="60000"/>
              </a:schemeClr>
            </a:solidFill>
            <a:ln w="9495" cap="flat">
              <a:noFill/>
              <a:prstDash val="solid"/>
              <a:miter/>
            </a:ln>
          </p:spPr>
          <p:txBody>
            <a:bodyPr rtlCol="0" anchor="ctr"/>
            <a:lstStyle/>
            <a:p>
              <a:endParaRPr lang="en-VN" dirty="0"/>
            </a:p>
          </p:txBody>
        </p:sp>
        <p:sp>
          <p:nvSpPr>
            <p:cNvPr id="42" name="Graphic 3">
              <a:extLst>
                <a:ext uri="{FF2B5EF4-FFF2-40B4-BE49-F238E27FC236}">
                  <a16:creationId xmlns:a16="http://schemas.microsoft.com/office/drawing/2014/main" id="{54B14E4A-02A2-8143-A3A8-C142CE9B6391}"/>
                </a:ext>
              </a:extLst>
            </p:cNvPr>
            <p:cNvSpPr/>
            <p:nvPr/>
          </p:nvSpPr>
          <p:spPr>
            <a:xfrm>
              <a:off x="10529817" y="5339953"/>
              <a:ext cx="301237" cy="977132"/>
            </a:xfrm>
            <a:custGeom>
              <a:avLst/>
              <a:gdLst>
                <a:gd name="connsiteX0" fmla="*/ 301238 w 301237"/>
                <a:gd name="connsiteY0" fmla="*/ 0 h 977132"/>
                <a:gd name="connsiteX1" fmla="*/ 232212 w 301237"/>
                <a:gd name="connsiteY1" fmla="*/ 977133 h 977132"/>
                <a:gd name="connsiteX2" fmla="*/ 0 w 301237"/>
                <a:gd name="connsiteY2" fmla="*/ 977133 h 977132"/>
                <a:gd name="connsiteX3" fmla="*/ 16566 w 301237"/>
                <a:gd name="connsiteY3" fmla="*/ 19527 h 977132"/>
                <a:gd name="connsiteX4" fmla="*/ 301238 w 301237"/>
                <a:gd name="connsiteY4" fmla="*/ 0 h 977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237" h="977132">
                  <a:moveTo>
                    <a:pt x="301238" y="0"/>
                  </a:moveTo>
                  <a:lnTo>
                    <a:pt x="232212" y="977133"/>
                  </a:lnTo>
                  <a:lnTo>
                    <a:pt x="0" y="977133"/>
                  </a:lnTo>
                  <a:lnTo>
                    <a:pt x="16566" y="19527"/>
                  </a:lnTo>
                  <a:lnTo>
                    <a:pt x="301238" y="0"/>
                  </a:lnTo>
                  <a:close/>
                </a:path>
              </a:pathLst>
            </a:custGeom>
            <a:solidFill>
              <a:srgbClr val="F6B3A3"/>
            </a:solidFill>
            <a:ln w="9495" cap="flat">
              <a:noFill/>
              <a:prstDash val="solid"/>
              <a:miter/>
            </a:ln>
          </p:spPr>
          <p:txBody>
            <a:bodyPr rtlCol="0" anchor="ctr"/>
            <a:lstStyle/>
            <a:p>
              <a:endParaRPr lang="en-VN"/>
            </a:p>
          </p:txBody>
        </p:sp>
        <p:sp>
          <p:nvSpPr>
            <p:cNvPr id="43" name="Graphic 3">
              <a:extLst>
                <a:ext uri="{FF2B5EF4-FFF2-40B4-BE49-F238E27FC236}">
                  <a16:creationId xmlns:a16="http://schemas.microsoft.com/office/drawing/2014/main" id="{E191694E-2667-4844-9BAE-ECC41694D9A6}"/>
                </a:ext>
              </a:extLst>
            </p:cNvPr>
            <p:cNvSpPr/>
            <p:nvPr/>
          </p:nvSpPr>
          <p:spPr>
            <a:xfrm>
              <a:off x="10113378" y="6036748"/>
              <a:ext cx="681878" cy="387214"/>
            </a:xfrm>
            <a:custGeom>
              <a:avLst/>
              <a:gdLst>
                <a:gd name="connsiteX0" fmla="*/ 681621 w 681878"/>
                <a:gd name="connsiteY0" fmla="*/ 4070 h 387214"/>
                <a:gd name="connsiteX1" fmla="*/ 668482 w 681878"/>
                <a:gd name="connsiteY1" fmla="*/ 382235 h 387214"/>
                <a:gd name="connsiteX2" fmla="*/ -258 w 681878"/>
                <a:gd name="connsiteY2" fmla="*/ 387093 h 387214"/>
                <a:gd name="connsiteX3" fmla="*/ -258 w 681878"/>
                <a:gd name="connsiteY3" fmla="*/ 387093 h 387214"/>
                <a:gd name="connsiteX4" fmla="*/ 131986 w 681878"/>
                <a:gd name="connsiteY4" fmla="*/ 229255 h 387214"/>
                <a:gd name="connsiteX5" fmla="*/ 351440 w 681878"/>
                <a:gd name="connsiteY5" fmla="*/ 109614 h 387214"/>
                <a:gd name="connsiteX6" fmla="*/ 415039 w 681878"/>
                <a:gd name="connsiteY6" fmla="*/ -121 h 387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878" h="387214">
                  <a:moveTo>
                    <a:pt x="681621" y="4070"/>
                  </a:moveTo>
                  <a:lnTo>
                    <a:pt x="668482" y="382235"/>
                  </a:lnTo>
                  <a:lnTo>
                    <a:pt x="-258" y="387093"/>
                  </a:lnTo>
                  <a:lnTo>
                    <a:pt x="-258" y="387093"/>
                  </a:lnTo>
                  <a:cubicBezTo>
                    <a:pt x="29117" y="323719"/>
                    <a:pt x="74746" y="269259"/>
                    <a:pt x="131986" y="229255"/>
                  </a:cubicBezTo>
                  <a:lnTo>
                    <a:pt x="351440" y="109614"/>
                  </a:lnTo>
                  <a:lnTo>
                    <a:pt x="415039" y="-121"/>
                  </a:lnTo>
                  <a:close/>
                </a:path>
              </a:pathLst>
            </a:custGeom>
            <a:solidFill>
              <a:schemeClr val="accent6">
                <a:lumMod val="75000"/>
              </a:schemeClr>
            </a:solidFill>
            <a:ln w="9495" cap="flat">
              <a:noFill/>
              <a:prstDash val="solid"/>
              <a:miter/>
            </a:ln>
          </p:spPr>
          <p:txBody>
            <a:bodyPr rtlCol="0" anchor="ctr"/>
            <a:lstStyle/>
            <a:p>
              <a:endParaRPr lang="en-VN"/>
            </a:p>
          </p:txBody>
        </p:sp>
        <p:sp>
          <p:nvSpPr>
            <p:cNvPr id="44" name="Graphic 3">
              <a:extLst>
                <a:ext uri="{FF2B5EF4-FFF2-40B4-BE49-F238E27FC236}">
                  <a16:creationId xmlns:a16="http://schemas.microsoft.com/office/drawing/2014/main" id="{50ABA8D8-499A-5C4E-A91F-D318EFA44E34}"/>
                </a:ext>
              </a:extLst>
            </p:cNvPr>
            <p:cNvSpPr/>
            <p:nvPr/>
          </p:nvSpPr>
          <p:spPr>
            <a:xfrm>
              <a:off x="10102143" y="6419105"/>
              <a:ext cx="680260" cy="51247"/>
            </a:xfrm>
            <a:custGeom>
              <a:avLst/>
              <a:gdLst>
                <a:gd name="connsiteX0" fmla="*/ 680260 w 680260"/>
                <a:gd name="connsiteY0" fmla="*/ 0 h 51247"/>
                <a:gd name="connsiteX1" fmla="*/ 680070 w 680260"/>
                <a:gd name="connsiteY1" fmla="*/ 47818 h 51247"/>
                <a:gd name="connsiteX2" fmla="*/ 0 w 680260"/>
                <a:gd name="connsiteY2" fmla="*/ 51248 h 51247"/>
                <a:gd name="connsiteX3" fmla="*/ 11520 w 680260"/>
                <a:gd name="connsiteY3" fmla="*/ 4858 h 51247"/>
                <a:gd name="connsiteX4" fmla="*/ 680260 w 680260"/>
                <a:gd name="connsiteY4" fmla="*/ 0 h 51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260" h="51247">
                  <a:moveTo>
                    <a:pt x="680260" y="0"/>
                  </a:moveTo>
                  <a:lnTo>
                    <a:pt x="680070" y="47818"/>
                  </a:lnTo>
                  <a:lnTo>
                    <a:pt x="0" y="51248"/>
                  </a:lnTo>
                  <a:lnTo>
                    <a:pt x="11520" y="4858"/>
                  </a:lnTo>
                  <a:lnTo>
                    <a:pt x="680260" y="0"/>
                  </a:lnTo>
                  <a:close/>
                </a:path>
              </a:pathLst>
            </a:custGeom>
            <a:solidFill>
              <a:srgbClr val="F2F2E6"/>
            </a:solidFill>
            <a:ln w="9495" cap="flat">
              <a:noFill/>
              <a:prstDash val="solid"/>
              <a:miter/>
            </a:ln>
          </p:spPr>
          <p:txBody>
            <a:bodyPr rtlCol="0" anchor="ctr"/>
            <a:lstStyle/>
            <a:p>
              <a:endParaRPr lang="en-VN"/>
            </a:p>
          </p:txBody>
        </p:sp>
        <p:sp>
          <p:nvSpPr>
            <p:cNvPr id="45" name="Graphic 3">
              <a:extLst>
                <a:ext uri="{FF2B5EF4-FFF2-40B4-BE49-F238E27FC236}">
                  <a16:creationId xmlns:a16="http://schemas.microsoft.com/office/drawing/2014/main" id="{4FD16A27-8540-4F41-9A65-B6C6E026F3F5}"/>
                </a:ext>
              </a:extLst>
            </p:cNvPr>
            <p:cNvSpPr/>
            <p:nvPr/>
          </p:nvSpPr>
          <p:spPr>
            <a:xfrm>
              <a:off x="10453746" y="2476083"/>
              <a:ext cx="754481" cy="3343006"/>
            </a:xfrm>
            <a:custGeom>
              <a:avLst/>
              <a:gdLst>
                <a:gd name="connsiteX0" fmla="*/ 692665 w 754481"/>
                <a:gd name="connsiteY0" fmla="*/ -111 h 3343006"/>
                <a:gd name="connsiteX1" fmla="*/ 705042 w 754481"/>
                <a:gd name="connsiteY1" fmla="*/ 44087 h 3343006"/>
                <a:gd name="connsiteX2" fmla="*/ 675242 w 754481"/>
                <a:gd name="connsiteY2" fmla="*/ 1038270 h 3343006"/>
                <a:gd name="connsiteX3" fmla="*/ 467594 w 754481"/>
                <a:gd name="connsiteY3" fmla="*/ 3284208 h 3343006"/>
                <a:gd name="connsiteX4" fmla="*/ 30780 w 754481"/>
                <a:gd name="connsiteY4" fmla="*/ 3342886 h 3343006"/>
                <a:gd name="connsiteX5" fmla="*/ -258 w 754481"/>
                <a:gd name="connsiteY5" fmla="*/ 1830131 h 3343006"/>
                <a:gd name="connsiteX6" fmla="*/ -258 w 754481"/>
                <a:gd name="connsiteY6" fmla="*/ 123054 h 334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481" h="3343006">
                  <a:moveTo>
                    <a:pt x="692665" y="-111"/>
                  </a:moveTo>
                  <a:cubicBezTo>
                    <a:pt x="694189" y="-587"/>
                    <a:pt x="698568" y="16083"/>
                    <a:pt x="705042" y="44087"/>
                  </a:cubicBezTo>
                  <a:cubicBezTo>
                    <a:pt x="779522" y="372649"/>
                    <a:pt x="769268" y="714765"/>
                    <a:pt x="675242" y="1038270"/>
                  </a:cubicBezTo>
                  <a:cubicBezTo>
                    <a:pt x="571370" y="1397765"/>
                    <a:pt x="467594" y="3284208"/>
                    <a:pt x="467594" y="3284208"/>
                  </a:cubicBezTo>
                  <a:lnTo>
                    <a:pt x="30780" y="3342886"/>
                  </a:lnTo>
                  <a:lnTo>
                    <a:pt x="-258" y="1830131"/>
                  </a:lnTo>
                  <a:lnTo>
                    <a:pt x="-258" y="123054"/>
                  </a:lnTo>
                  <a:close/>
                </a:path>
              </a:pathLst>
            </a:custGeom>
            <a:solidFill>
              <a:schemeClr val="accent6">
                <a:lumMod val="40000"/>
                <a:lumOff val="60000"/>
              </a:schemeClr>
            </a:solidFill>
            <a:ln w="9495" cap="flat">
              <a:noFill/>
              <a:prstDash val="solid"/>
              <a:miter/>
            </a:ln>
          </p:spPr>
          <p:txBody>
            <a:bodyPr rtlCol="0" anchor="ctr"/>
            <a:lstStyle/>
            <a:p>
              <a:endParaRPr lang="en-VN" dirty="0"/>
            </a:p>
          </p:txBody>
        </p:sp>
        <p:sp>
          <p:nvSpPr>
            <p:cNvPr id="46" name="Graphic 3">
              <a:extLst>
                <a:ext uri="{FF2B5EF4-FFF2-40B4-BE49-F238E27FC236}">
                  <a16:creationId xmlns:a16="http://schemas.microsoft.com/office/drawing/2014/main" id="{CACC47FD-606E-174B-94F3-6CC125DF1291}"/>
                </a:ext>
              </a:extLst>
            </p:cNvPr>
            <p:cNvSpPr/>
            <p:nvPr/>
          </p:nvSpPr>
          <p:spPr>
            <a:xfrm>
              <a:off x="10831055" y="2741380"/>
              <a:ext cx="241161" cy="3015317"/>
            </a:xfrm>
            <a:custGeom>
              <a:avLst/>
              <a:gdLst>
                <a:gd name="connsiteX0" fmla="*/ 240904 w 241161"/>
                <a:gd name="connsiteY0" fmla="*/ -121 h 3015317"/>
                <a:gd name="connsiteX1" fmla="*/ 173211 w 241161"/>
                <a:gd name="connsiteY1" fmla="*/ 783357 h 3015317"/>
                <a:gd name="connsiteX2" fmla="*/ -258 w 241161"/>
                <a:gd name="connsiteY2" fmla="*/ 3015196 h 3015317"/>
              </a:gdLst>
              <a:ahLst/>
              <a:cxnLst>
                <a:cxn ang="0">
                  <a:pos x="connsiteX0" y="connsiteY0"/>
                </a:cxn>
                <a:cxn ang="0">
                  <a:pos x="connsiteX1" y="connsiteY1"/>
                </a:cxn>
                <a:cxn ang="0">
                  <a:pos x="connsiteX2" y="connsiteY2"/>
                </a:cxn>
              </a:cxnLst>
              <a:rect l="l" t="t" r="r" b="b"/>
              <a:pathLst>
                <a:path w="241161" h="3015317">
                  <a:moveTo>
                    <a:pt x="240904" y="-121"/>
                  </a:moveTo>
                  <a:cubicBezTo>
                    <a:pt x="240904" y="-121"/>
                    <a:pt x="226718" y="489874"/>
                    <a:pt x="173211" y="783357"/>
                  </a:cubicBezTo>
                  <a:cubicBezTo>
                    <a:pt x="53344" y="1441573"/>
                    <a:pt x="-258" y="3015196"/>
                    <a:pt x="-258" y="3015196"/>
                  </a:cubicBezTo>
                </a:path>
              </a:pathLst>
            </a:custGeom>
            <a:noFill/>
            <a:ln w="8546" cap="rnd">
              <a:solidFill>
                <a:schemeClr val="bg2">
                  <a:lumMod val="50000"/>
                </a:schemeClr>
              </a:solidFill>
              <a:prstDash val="solid"/>
              <a:miter/>
            </a:ln>
          </p:spPr>
          <p:txBody>
            <a:bodyPr rtlCol="0" anchor="ctr"/>
            <a:lstStyle/>
            <a:p>
              <a:endParaRPr lang="en-VN"/>
            </a:p>
          </p:txBody>
        </p:sp>
        <p:sp>
          <p:nvSpPr>
            <p:cNvPr id="47" name="Graphic 3">
              <a:extLst>
                <a:ext uri="{FF2B5EF4-FFF2-40B4-BE49-F238E27FC236}">
                  <a16:creationId xmlns:a16="http://schemas.microsoft.com/office/drawing/2014/main" id="{D70D7F86-59A3-4A4D-9CA5-E28520515365}"/>
                </a:ext>
              </a:extLst>
            </p:cNvPr>
            <p:cNvSpPr/>
            <p:nvPr/>
          </p:nvSpPr>
          <p:spPr>
            <a:xfrm>
              <a:off x="10947150" y="2756525"/>
              <a:ext cx="86887" cy="555911"/>
            </a:xfrm>
            <a:custGeom>
              <a:avLst/>
              <a:gdLst>
                <a:gd name="connsiteX0" fmla="*/ 1419 w 86887"/>
                <a:gd name="connsiteY0" fmla="*/ -121 h 555911"/>
                <a:gd name="connsiteX1" fmla="*/ 86630 w 86887"/>
                <a:gd name="connsiteY1" fmla="*/ 555791 h 555911"/>
              </a:gdLst>
              <a:ahLst/>
              <a:cxnLst>
                <a:cxn ang="0">
                  <a:pos x="connsiteX0" y="connsiteY0"/>
                </a:cxn>
                <a:cxn ang="0">
                  <a:pos x="connsiteX1" y="connsiteY1"/>
                </a:cxn>
              </a:cxnLst>
              <a:rect l="l" t="t" r="r" b="b"/>
              <a:pathLst>
                <a:path w="86887" h="555911">
                  <a:moveTo>
                    <a:pt x="1419" y="-121"/>
                  </a:moveTo>
                  <a:cubicBezTo>
                    <a:pt x="1419" y="-121"/>
                    <a:pt x="-19527" y="446247"/>
                    <a:pt x="86630" y="555791"/>
                  </a:cubicBezTo>
                </a:path>
              </a:pathLst>
            </a:custGeom>
            <a:noFill/>
            <a:ln w="8546" cap="rnd">
              <a:solidFill>
                <a:schemeClr val="bg2">
                  <a:lumMod val="50000"/>
                </a:schemeClr>
              </a:solidFill>
              <a:prstDash val="solid"/>
              <a:miter/>
            </a:ln>
          </p:spPr>
          <p:txBody>
            <a:bodyPr rtlCol="0" anchor="ctr"/>
            <a:lstStyle/>
            <a:p>
              <a:endParaRPr lang="en-VN"/>
            </a:p>
          </p:txBody>
        </p:sp>
        <p:sp>
          <p:nvSpPr>
            <p:cNvPr id="48" name="Graphic 3">
              <a:extLst>
                <a:ext uri="{FF2B5EF4-FFF2-40B4-BE49-F238E27FC236}">
                  <a16:creationId xmlns:a16="http://schemas.microsoft.com/office/drawing/2014/main" id="{71966473-6E6F-5C4D-8578-40B99190AA5B}"/>
                </a:ext>
              </a:extLst>
            </p:cNvPr>
            <p:cNvSpPr/>
            <p:nvPr/>
          </p:nvSpPr>
          <p:spPr>
            <a:xfrm>
              <a:off x="10548383" y="993058"/>
              <a:ext cx="175753" cy="668408"/>
            </a:xfrm>
            <a:custGeom>
              <a:avLst/>
              <a:gdLst>
                <a:gd name="connsiteX0" fmla="*/ 175496 w 175753"/>
                <a:gd name="connsiteY0" fmla="*/ 668288 h 668408"/>
                <a:gd name="connsiteX1" fmla="*/ 79621 w 175753"/>
                <a:gd name="connsiteY1" fmla="*/ 596941 h 668408"/>
                <a:gd name="connsiteX2" fmla="*/ 5645 w 175753"/>
                <a:gd name="connsiteY2" fmla="*/ 294219 h 668408"/>
                <a:gd name="connsiteX3" fmla="*/ -258 w 175753"/>
                <a:gd name="connsiteY3" fmla="*/ -121 h 668408"/>
              </a:gdLst>
              <a:ahLst/>
              <a:cxnLst>
                <a:cxn ang="0">
                  <a:pos x="connsiteX0" y="connsiteY0"/>
                </a:cxn>
                <a:cxn ang="0">
                  <a:pos x="connsiteX1" y="connsiteY1"/>
                </a:cxn>
                <a:cxn ang="0">
                  <a:pos x="connsiteX2" y="connsiteY2"/>
                </a:cxn>
                <a:cxn ang="0">
                  <a:pos x="connsiteX3" y="connsiteY3"/>
                </a:cxn>
              </a:cxnLst>
              <a:rect l="l" t="t" r="r" b="b"/>
              <a:pathLst>
                <a:path w="175753" h="668408">
                  <a:moveTo>
                    <a:pt x="175496" y="668288"/>
                  </a:moveTo>
                  <a:cubicBezTo>
                    <a:pt x="138070" y="652914"/>
                    <a:pt x="105103" y="628382"/>
                    <a:pt x="79621" y="596941"/>
                  </a:cubicBezTo>
                  <a:cubicBezTo>
                    <a:pt x="12976" y="514640"/>
                    <a:pt x="7835" y="400048"/>
                    <a:pt x="5645" y="294219"/>
                  </a:cubicBezTo>
                  <a:cubicBezTo>
                    <a:pt x="3741" y="196106"/>
                    <a:pt x="1773" y="97992"/>
                    <a:pt x="-258" y="-121"/>
                  </a:cubicBezTo>
                </a:path>
              </a:pathLst>
            </a:custGeom>
            <a:noFill/>
            <a:ln w="5697" cap="flat">
              <a:solidFill>
                <a:srgbClr val="F0EBD3"/>
              </a:solidFill>
              <a:prstDash val="solid"/>
              <a:miter/>
            </a:ln>
          </p:spPr>
          <p:txBody>
            <a:bodyPr rtlCol="0" anchor="ctr"/>
            <a:lstStyle/>
            <a:p>
              <a:endParaRPr lang="en-VN"/>
            </a:p>
          </p:txBody>
        </p:sp>
        <p:sp>
          <p:nvSpPr>
            <p:cNvPr id="49" name="Graphic 3">
              <a:extLst>
                <a:ext uri="{FF2B5EF4-FFF2-40B4-BE49-F238E27FC236}">
                  <a16:creationId xmlns:a16="http://schemas.microsoft.com/office/drawing/2014/main" id="{C348E413-99D4-2B45-95B3-D33291B12D52}"/>
                </a:ext>
              </a:extLst>
            </p:cNvPr>
            <p:cNvSpPr/>
            <p:nvPr/>
          </p:nvSpPr>
          <p:spPr>
            <a:xfrm>
              <a:off x="10711474" y="498387"/>
              <a:ext cx="475106" cy="621647"/>
            </a:xfrm>
            <a:custGeom>
              <a:avLst/>
              <a:gdLst>
                <a:gd name="connsiteX0" fmla="*/ 270799 w 475106"/>
                <a:gd name="connsiteY0" fmla="*/ 621335 h 621647"/>
                <a:gd name="connsiteX1" fmla="*/ 436556 w 475106"/>
                <a:gd name="connsiteY1" fmla="*/ 412725 h 621647"/>
                <a:gd name="connsiteX2" fmla="*/ 402281 w 475106"/>
                <a:gd name="connsiteY2" fmla="*/ 195351 h 621647"/>
                <a:gd name="connsiteX3" fmla="*/ 184350 w 475106"/>
                <a:gd name="connsiteY3" fmla="*/ 5602 h 621647"/>
                <a:gd name="connsiteX4" fmla="*/ -258 w 475106"/>
                <a:gd name="connsiteY4" fmla="*/ 41609 h 621647"/>
                <a:gd name="connsiteX5" fmla="*/ 270799 w 475106"/>
                <a:gd name="connsiteY5" fmla="*/ 621335 h 621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106" h="621647">
                  <a:moveTo>
                    <a:pt x="270799" y="621335"/>
                  </a:moveTo>
                  <a:cubicBezTo>
                    <a:pt x="270799" y="621335"/>
                    <a:pt x="472544" y="633146"/>
                    <a:pt x="436556" y="412725"/>
                  </a:cubicBezTo>
                  <a:cubicBezTo>
                    <a:pt x="436556" y="412725"/>
                    <a:pt x="542332" y="280129"/>
                    <a:pt x="402281" y="195351"/>
                  </a:cubicBezTo>
                  <a:cubicBezTo>
                    <a:pt x="402281" y="195351"/>
                    <a:pt x="363436" y="-39359"/>
                    <a:pt x="184350" y="5602"/>
                  </a:cubicBezTo>
                  <a:cubicBezTo>
                    <a:pt x="184350" y="5602"/>
                    <a:pt x="109231" y="-12020"/>
                    <a:pt x="-258" y="41609"/>
                  </a:cubicBezTo>
                  <a:cubicBezTo>
                    <a:pt x="-258" y="41609"/>
                    <a:pt x="50583" y="633718"/>
                    <a:pt x="270799" y="621335"/>
                  </a:cubicBezTo>
                  <a:close/>
                </a:path>
              </a:pathLst>
            </a:custGeom>
            <a:solidFill>
              <a:srgbClr val="010E30"/>
            </a:solidFill>
            <a:ln w="9495" cap="flat">
              <a:noFill/>
              <a:prstDash val="solid"/>
              <a:miter/>
            </a:ln>
          </p:spPr>
          <p:txBody>
            <a:bodyPr rtlCol="0" anchor="ctr"/>
            <a:lstStyle/>
            <a:p>
              <a:endParaRPr lang="en-VN"/>
            </a:p>
          </p:txBody>
        </p:sp>
        <p:sp>
          <p:nvSpPr>
            <p:cNvPr id="50" name="Graphic 3">
              <a:extLst>
                <a:ext uri="{FF2B5EF4-FFF2-40B4-BE49-F238E27FC236}">
                  <a16:creationId xmlns:a16="http://schemas.microsoft.com/office/drawing/2014/main" id="{29E0CBED-AD3C-BF4F-A0F9-DC67CD9FB875}"/>
                </a:ext>
              </a:extLst>
            </p:cNvPr>
            <p:cNvSpPr/>
            <p:nvPr/>
          </p:nvSpPr>
          <p:spPr>
            <a:xfrm>
              <a:off x="10509753" y="533039"/>
              <a:ext cx="507389" cy="615163"/>
            </a:xfrm>
            <a:custGeom>
              <a:avLst/>
              <a:gdLst>
                <a:gd name="connsiteX0" fmla="*/ 370933 w 507389"/>
                <a:gd name="connsiteY0" fmla="*/ 11624 h 615163"/>
                <a:gd name="connsiteX1" fmla="*/ 421774 w 507389"/>
                <a:gd name="connsiteY1" fmla="*/ 40201 h 615163"/>
                <a:gd name="connsiteX2" fmla="*/ 401685 w 507389"/>
                <a:gd name="connsiteY2" fmla="*/ 526005 h 615163"/>
                <a:gd name="connsiteX3" fmla="*/ 166236 w 507389"/>
                <a:gd name="connsiteY3" fmla="*/ 608687 h 615163"/>
                <a:gd name="connsiteX4" fmla="*/ 1431 w 507389"/>
                <a:gd name="connsiteY4" fmla="*/ 318824 h 615163"/>
                <a:gd name="connsiteX5" fmla="*/ 120631 w 507389"/>
                <a:gd name="connsiteY5" fmla="*/ 74684 h 615163"/>
                <a:gd name="connsiteX6" fmla="*/ 370933 w 507389"/>
                <a:gd name="connsiteY6" fmla="*/ 11624 h 61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7389" h="615163">
                  <a:moveTo>
                    <a:pt x="370933" y="11624"/>
                  </a:moveTo>
                  <a:cubicBezTo>
                    <a:pt x="389259" y="18454"/>
                    <a:pt x="406411" y="28095"/>
                    <a:pt x="421774" y="40201"/>
                  </a:cubicBezTo>
                  <a:cubicBezTo>
                    <a:pt x="564586" y="152317"/>
                    <a:pt x="507461" y="404078"/>
                    <a:pt x="401685" y="526005"/>
                  </a:cubicBezTo>
                  <a:cubicBezTo>
                    <a:pt x="343323" y="593350"/>
                    <a:pt x="251828" y="630786"/>
                    <a:pt x="166236" y="608687"/>
                  </a:cubicBezTo>
                  <a:cubicBezTo>
                    <a:pt x="41037" y="575728"/>
                    <a:pt x="-10565" y="442942"/>
                    <a:pt x="1431" y="318824"/>
                  </a:cubicBezTo>
                  <a:cubicBezTo>
                    <a:pt x="10952" y="226235"/>
                    <a:pt x="51891" y="135552"/>
                    <a:pt x="120631" y="74684"/>
                  </a:cubicBezTo>
                  <a:cubicBezTo>
                    <a:pt x="189371" y="13815"/>
                    <a:pt x="286959" y="-19239"/>
                    <a:pt x="370933" y="11624"/>
                  </a:cubicBezTo>
                  <a:close/>
                </a:path>
              </a:pathLst>
            </a:custGeom>
            <a:solidFill>
              <a:srgbClr val="F6B3A3"/>
            </a:solidFill>
            <a:ln w="9495" cap="flat">
              <a:noFill/>
              <a:prstDash val="solid"/>
              <a:miter/>
            </a:ln>
          </p:spPr>
          <p:txBody>
            <a:bodyPr rtlCol="0" anchor="ctr"/>
            <a:lstStyle/>
            <a:p>
              <a:endParaRPr lang="en-VN"/>
            </a:p>
          </p:txBody>
        </p:sp>
        <p:sp>
          <p:nvSpPr>
            <p:cNvPr id="51" name="Graphic 3">
              <a:extLst>
                <a:ext uri="{FF2B5EF4-FFF2-40B4-BE49-F238E27FC236}">
                  <a16:creationId xmlns:a16="http://schemas.microsoft.com/office/drawing/2014/main" id="{C052F171-923B-8243-A608-3B2FC1726B74}"/>
                </a:ext>
              </a:extLst>
            </p:cNvPr>
            <p:cNvSpPr/>
            <p:nvPr/>
          </p:nvSpPr>
          <p:spPr>
            <a:xfrm>
              <a:off x="10690478" y="897992"/>
              <a:ext cx="302054" cy="593038"/>
            </a:xfrm>
            <a:custGeom>
              <a:avLst/>
              <a:gdLst>
                <a:gd name="connsiteX0" fmla="*/ 281512 w 302054"/>
                <a:gd name="connsiteY0" fmla="*/ -121 h 593038"/>
                <a:gd name="connsiteX1" fmla="*/ 301506 w 302054"/>
                <a:gd name="connsiteY1" fmla="*/ 432435 h 593038"/>
                <a:gd name="connsiteX2" fmla="*/ 169071 w 302054"/>
                <a:gd name="connsiteY2" fmla="*/ 591797 h 593038"/>
                <a:gd name="connsiteX3" fmla="*/ 169071 w 302054"/>
                <a:gd name="connsiteY3" fmla="*/ 591798 h 593038"/>
                <a:gd name="connsiteX4" fmla="*/ 846 w 302054"/>
                <a:gd name="connsiteY4" fmla="*/ 459975 h 593038"/>
                <a:gd name="connsiteX5" fmla="*/ -208 w 302054"/>
                <a:gd name="connsiteY5" fmla="*/ 437864 h 593038"/>
                <a:gd name="connsiteX6" fmla="*/ 7503 w 302054"/>
                <a:gd name="connsiteY6" fmla="*/ 33504 h 59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054" h="593038">
                  <a:moveTo>
                    <a:pt x="281512" y="-121"/>
                  </a:moveTo>
                  <a:lnTo>
                    <a:pt x="301506" y="432435"/>
                  </a:lnTo>
                  <a:cubicBezTo>
                    <a:pt x="306429" y="512237"/>
                    <a:pt x="248392" y="582075"/>
                    <a:pt x="169071" y="591797"/>
                  </a:cubicBezTo>
                  <a:lnTo>
                    <a:pt x="169071" y="591798"/>
                  </a:lnTo>
                  <a:cubicBezTo>
                    <a:pt x="86234" y="601873"/>
                    <a:pt x="10917" y="542854"/>
                    <a:pt x="846" y="459975"/>
                  </a:cubicBezTo>
                  <a:cubicBezTo>
                    <a:pt x="-45" y="452641"/>
                    <a:pt x="-397" y="445250"/>
                    <a:pt x="-208" y="437864"/>
                  </a:cubicBezTo>
                  <a:lnTo>
                    <a:pt x="7503" y="33504"/>
                  </a:lnTo>
                  <a:close/>
                </a:path>
              </a:pathLst>
            </a:custGeom>
            <a:solidFill>
              <a:srgbClr val="F6B3A3"/>
            </a:solidFill>
            <a:ln w="9495" cap="flat">
              <a:noFill/>
              <a:prstDash val="solid"/>
              <a:miter/>
            </a:ln>
          </p:spPr>
          <p:txBody>
            <a:bodyPr rtlCol="0" anchor="ctr"/>
            <a:lstStyle/>
            <a:p>
              <a:endParaRPr lang="en-VN"/>
            </a:p>
          </p:txBody>
        </p:sp>
        <p:sp>
          <p:nvSpPr>
            <p:cNvPr id="74" name="Graphic 3">
              <a:extLst>
                <a:ext uri="{FF2B5EF4-FFF2-40B4-BE49-F238E27FC236}">
                  <a16:creationId xmlns:a16="http://schemas.microsoft.com/office/drawing/2014/main" id="{010B4221-2DE3-2246-AFA5-C9AE3EA5BF9E}"/>
                </a:ext>
              </a:extLst>
            </p:cNvPr>
            <p:cNvSpPr/>
            <p:nvPr/>
          </p:nvSpPr>
          <p:spPr>
            <a:xfrm>
              <a:off x="10692813" y="1059164"/>
              <a:ext cx="218502" cy="145837"/>
            </a:xfrm>
            <a:custGeom>
              <a:avLst/>
              <a:gdLst>
                <a:gd name="connsiteX0" fmla="*/ -258 w 218502"/>
                <a:gd name="connsiteY0" fmla="*/ 145716 h 145837"/>
                <a:gd name="connsiteX1" fmla="*/ -258 w 218502"/>
                <a:gd name="connsiteY1" fmla="*/ 86182 h 145837"/>
                <a:gd name="connsiteX2" fmla="*/ 218244 w 218502"/>
                <a:gd name="connsiteY2" fmla="*/ -120 h 145837"/>
                <a:gd name="connsiteX3" fmla="*/ -258 w 218502"/>
                <a:gd name="connsiteY3" fmla="*/ 145716 h 145837"/>
              </a:gdLst>
              <a:ahLst/>
              <a:cxnLst>
                <a:cxn ang="0">
                  <a:pos x="connsiteX0" y="connsiteY0"/>
                </a:cxn>
                <a:cxn ang="0">
                  <a:pos x="connsiteX1" y="connsiteY1"/>
                </a:cxn>
                <a:cxn ang="0">
                  <a:pos x="connsiteX2" y="connsiteY2"/>
                </a:cxn>
                <a:cxn ang="0">
                  <a:pos x="connsiteX3" y="connsiteY3"/>
                </a:cxn>
              </a:cxnLst>
              <a:rect l="l" t="t" r="r" b="b"/>
              <a:pathLst>
                <a:path w="218502" h="145837">
                  <a:moveTo>
                    <a:pt x="-258" y="145716"/>
                  </a:moveTo>
                  <a:lnTo>
                    <a:pt x="-258" y="86182"/>
                  </a:lnTo>
                  <a:cubicBezTo>
                    <a:pt x="-258" y="86182"/>
                    <a:pt x="121799" y="110472"/>
                    <a:pt x="218244" y="-120"/>
                  </a:cubicBezTo>
                  <a:cubicBezTo>
                    <a:pt x="218244" y="-501"/>
                    <a:pt x="168831" y="117806"/>
                    <a:pt x="-258" y="145716"/>
                  </a:cubicBezTo>
                  <a:close/>
                </a:path>
              </a:pathLst>
            </a:custGeom>
            <a:solidFill>
              <a:srgbClr val="1F1A42"/>
            </a:solidFill>
            <a:ln w="9495" cap="flat">
              <a:noFill/>
              <a:prstDash val="solid"/>
              <a:miter/>
            </a:ln>
          </p:spPr>
          <p:txBody>
            <a:bodyPr rtlCol="0" anchor="ctr"/>
            <a:lstStyle/>
            <a:p>
              <a:endParaRPr lang="en-VN"/>
            </a:p>
          </p:txBody>
        </p:sp>
        <p:sp>
          <p:nvSpPr>
            <p:cNvPr id="75" name="Graphic 3">
              <a:extLst>
                <a:ext uri="{FF2B5EF4-FFF2-40B4-BE49-F238E27FC236}">
                  <a16:creationId xmlns:a16="http://schemas.microsoft.com/office/drawing/2014/main" id="{B249208B-609B-8C49-AA36-A2316CC43649}"/>
                </a:ext>
              </a:extLst>
            </p:cNvPr>
            <p:cNvSpPr/>
            <p:nvPr/>
          </p:nvSpPr>
          <p:spPr>
            <a:xfrm>
              <a:off x="10947018" y="823984"/>
              <a:ext cx="152083" cy="176289"/>
            </a:xfrm>
            <a:custGeom>
              <a:avLst/>
              <a:gdLst>
                <a:gd name="connsiteX0" fmla="*/ -258 w 152083"/>
                <a:gd name="connsiteY0" fmla="*/ 156855 h 176289"/>
                <a:gd name="connsiteX1" fmla="*/ 94950 w 152083"/>
                <a:gd name="connsiteY1" fmla="*/ 168477 h 176289"/>
                <a:gd name="connsiteX2" fmla="*/ 151028 w 152083"/>
                <a:gd name="connsiteY2" fmla="*/ 89033 h 176289"/>
                <a:gd name="connsiteX3" fmla="*/ 119990 w 152083"/>
                <a:gd name="connsiteY3" fmla="*/ 9019 h 176289"/>
                <a:gd name="connsiteX4" fmla="*/ 40205 w 152083"/>
                <a:gd name="connsiteY4" fmla="*/ 23879 h 176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83" h="176289">
                  <a:moveTo>
                    <a:pt x="-258" y="156855"/>
                  </a:moveTo>
                  <a:cubicBezTo>
                    <a:pt x="27106" y="177512"/>
                    <a:pt x="63425" y="181945"/>
                    <a:pt x="94950" y="168477"/>
                  </a:cubicBezTo>
                  <a:cubicBezTo>
                    <a:pt x="125627" y="152908"/>
                    <a:pt x="146621" y="123165"/>
                    <a:pt x="151028" y="89033"/>
                  </a:cubicBezTo>
                  <a:cubicBezTo>
                    <a:pt x="155026" y="58361"/>
                    <a:pt x="143887" y="25022"/>
                    <a:pt x="119990" y="9019"/>
                  </a:cubicBezTo>
                  <a:cubicBezTo>
                    <a:pt x="96092" y="-6984"/>
                    <a:pt x="56581" y="-1936"/>
                    <a:pt x="40205" y="23879"/>
                  </a:cubicBezTo>
                  <a:close/>
                </a:path>
              </a:pathLst>
            </a:custGeom>
            <a:solidFill>
              <a:srgbClr val="F6B3A3"/>
            </a:solidFill>
            <a:ln w="9495" cap="flat">
              <a:noFill/>
              <a:prstDash val="solid"/>
              <a:miter/>
            </a:ln>
          </p:spPr>
          <p:txBody>
            <a:bodyPr rtlCol="0" anchor="ctr"/>
            <a:lstStyle/>
            <a:p>
              <a:endParaRPr lang="en-VN"/>
            </a:p>
          </p:txBody>
        </p:sp>
        <p:sp>
          <p:nvSpPr>
            <p:cNvPr id="76" name="Graphic 3">
              <a:extLst>
                <a:ext uri="{FF2B5EF4-FFF2-40B4-BE49-F238E27FC236}">
                  <a16:creationId xmlns:a16="http://schemas.microsoft.com/office/drawing/2014/main" id="{AD8508C7-2CD3-3149-B3F4-44F78FBF3FE5}"/>
                </a:ext>
              </a:extLst>
            </p:cNvPr>
            <p:cNvSpPr/>
            <p:nvPr/>
          </p:nvSpPr>
          <p:spPr>
            <a:xfrm>
              <a:off x="11005761" y="880751"/>
              <a:ext cx="32465" cy="48008"/>
            </a:xfrm>
            <a:custGeom>
              <a:avLst/>
              <a:gdLst>
                <a:gd name="connsiteX0" fmla="*/ -258 w 32465"/>
                <a:gd name="connsiteY0" fmla="*/ 47888 h 48008"/>
                <a:gd name="connsiteX1" fmla="*/ 32208 w 32465"/>
                <a:gd name="connsiteY1" fmla="*/ 22931 h 48008"/>
                <a:gd name="connsiteX2" fmla="*/ 12405 w 32465"/>
                <a:gd name="connsiteY2" fmla="*/ -121 h 48008"/>
              </a:gdLst>
              <a:ahLst/>
              <a:cxnLst>
                <a:cxn ang="0">
                  <a:pos x="connsiteX0" y="connsiteY0"/>
                </a:cxn>
                <a:cxn ang="0">
                  <a:pos x="connsiteX1" y="connsiteY1"/>
                </a:cxn>
                <a:cxn ang="0">
                  <a:pos x="connsiteX2" y="connsiteY2"/>
                </a:cxn>
              </a:cxnLst>
              <a:rect l="l" t="t" r="r" b="b"/>
              <a:pathLst>
                <a:path w="32465" h="48008">
                  <a:moveTo>
                    <a:pt x="-258" y="47888"/>
                  </a:moveTo>
                  <a:cubicBezTo>
                    <a:pt x="17641" y="47888"/>
                    <a:pt x="32208" y="36743"/>
                    <a:pt x="32208" y="22931"/>
                  </a:cubicBezTo>
                  <a:cubicBezTo>
                    <a:pt x="31279" y="11773"/>
                    <a:pt x="23291" y="2475"/>
                    <a:pt x="12405" y="-121"/>
                  </a:cubicBezTo>
                </a:path>
              </a:pathLst>
            </a:custGeom>
            <a:noFill/>
            <a:ln w="5697" cap="flat">
              <a:solidFill>
                <a:srgbClr val="A3452D"/>
              </a:solidFill>
              <a:prstDash val="solid"/>
              <a:miter/>
            </a:ln>
          </p:spPr>
          <p:txBody>
            <a:bodyPr rtlCol="0" anchor="ctr"/>
            <a:lstStyle/>
            <a:p>
              <a:endParaRPr lang="en-VN"/>
            </a:p>
          </p:txBody>
        </p:sp>
        <p:sp>
          <p:nvSpPr>
            <p:cNvPr id="77" name="Graphic 3">
              <a:extLst>
                <a:ext uri="{FF2B5EF4-FFF2-40B4-BE49-F238E27FC236}">
                  <a16:creationId xmlns:a16="http://schemas.microsoft.com/office/drawing/2014/main" id="{EBDF2C5F-FBDC-664B-86DE-4C2B8A8EFDF9}"/>
                </a:ext>
              </a:extLst>
            </p:cNvPr>
            <p:cNvSpPr/>
            <p:nvPr/>
          </p:nvSpPr>
          <p:spPr>
            <a:xfrm>
              <a:off x="10378246" y="1200810"/>
              <a:ext cx="824514" cy="1582196"/>
            </a:xfrm>
            <a:custGeom>
              <a:avLst/>
              <a:gdLst>
                <a:gd name="connsiteX0" fmla="*/ 821481 w 824514"/>
                <a:gd name="connsiteY0" fmla="*/ 162385 h 1582196"/>
                <a:gd name="connsiteX1" fmla="*/ 624496 w 824514"/>
                <a:gd name="connsiteY1" fmla="*/ 96278 h 1582196"/>
                <a:gd name="connsiteX2" fmla="*/ 603075 w 824514"/>
                <a:gd name="connsiteY2" fmla="*/ 15977 h 1582196"/>
                <a:gd name="connsiteX3" fmla="*/ 319545 w 824514"/>
                <a:gd name="connsiteY3" fmla="*/ -121 h 1582196"/>
                <a:gd name="connsiteX4" fmla="*/ 287175 w 824514"/>
                <a:gd name="connsiteY4" fmla="*/ 126950 h 1582196"/>
                <a:gd name="connsiteX5" fmla="*/ 281558 w 824514"/>
                <a:gd name="connsiteY5" fmla="*/ 132570 h 1582196"/>
                <a:gd name="connsiteX6" fmla="*/ 16879 w 824514"/>
                <a:gd name="connsiteY6" fmla="*/ 740015 h 1582196"/>
                <a:gd name="connsiteX7" fmla="*/ -258 w 824514"/>
                <a:gd name="connsiteY7" fmla="*/ 1582075 h 1582196"/>
                <a:gd name="connsiteX8" fmla="*/ 821576 w 824514"/>
                <a:gd name="connsiteY8" fmla="*/ 1512729 h 1582196"/>
                <a:gd name="connsiteX9" fmla="*/ 821481 w 824514"/>
                <a:gd name="connsiteY9" fmla="*/ 162385 h 15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4514" h="1582196">
                  <a:moveTo>
                    <a:pt x="821481" y="162385"/>
                  </a:moveTo>
                  <a:cubicBezTo>
                    <a:pt x="737413" y="118853"/>
                    <a:pt x="709517" y="119044"/>
                    <a:pt x="624496" y="96278"/>
                  </a:cubicBezTo>
                  <a:lnTo>
                    <a:pt x="603075" y="15977"/>
                  </a:lnTo>
                  <a:lnTo>
                    <a:pt x="319545" y="-121"/>
                  </a:lnTo>
                  <a:cubicBezTo>
                    <a:pt x="319545" y="-121"/>
                    <a:pt x="326400" y="58271"/>
                    <a:pt x="287175" y="126950"/>
                  </a:cubicBezTo>
                  <a:cubicBezTo>
                    <a:pt x="285397" y="128916"/>
                    <a:pt x="283523" y="130792"/>
                    <a:pt x="281558" y="132570"/>
                  </a:cubicBezTo>
                  <a:cubicBezTo>
                    <a:pt x="114087" y="289837"/>
                    <a:pt x="21259" y="510449"/>
                    <a:pt x="16879" y="740015"/>
                  </a:cubicBezTo>
                  <a:cubicBezTo>
                    <a:pt x="9644" y="1111512"/>
                    <a:pt x="9263" y="1502727"/>
                    <a:pt x="-258" y="1582075"/>
                  </a:cubicBezTo>
                  <a:lnTo>
                    <a:pt x="821576" y="1512729"/>
                  </a:lnTo>
                  <a:cubicBezTo>
                    <a:pt x="821576" y="1512729"/>
                    <a:pt x="827670" y="386236"/>
                    <a:pt x="821481" y="162385"/>
                  </a:cubicBezTo>
                  <a:close/>
                </a:path>
              </a:pathLst>
            </a:custGeom>
            <a:solidFill>
              <a:srgbClr val="F6B3A3"/>
            </a:solidFill>
            <a:ln w="9495" cap="flat">
              <a:noFill/>
              <a:prstDash val="solid"/>
              <a:miter/>
            </a:ln>
          </p:spPr>
          <p:txBody>
            <a:bodyPr rtlCol="0" anchor="ctr"/>
            <a:lstStyle/>
            <a:p>
              <a:endParaRPr lang="en-VN"/>
            </a:p>
          </p:txBody>
        </p:sp>
        <p:sp>
          <p:nvSpPr>
            <p:cNvPr id="91" name="Graphic 3">
              <a:extLst>
                <a:ext uri="{FF2B5EF4-FFF2-40B4-BE49-F238E27FC236}">
                  <a16:creationId xmlns:a16="http://schemas.microsoft.com/office/drawing/2014/main" id="{145509F2-B379-994E-8C17-1ED98FA8E510}"/>
                </a:ext>
              </a:extLst>
            </p:cNvPr>
            <p:cNvSpPr/>
            <p:nvPr/>
          </p:nvSpPr>
          <p:spPr>
            <a:xfrm>
              <a:off x="10538282" y="487673"/>
              <a:ext cx="554357" cy="350412"/>
            </a:xfrm>
            <a:custGeom>
              <a:avLst/>
              <a:gdLst>
                <a:gd name="connsiteX0" fmla="*/ 233390 w 554357"/>
                <a:gd name="connsiteY0" fmla="*/ 21841 h 350412"/>
                <a:gd name="connsiteX1" fmla="*/ 42118 w 554357"/>
                <a:gd name="connsiteY1" fmla="*/ 123288 h 350412"/>
                <a:gd name="connsiteX2" fmla="*/ 11556 w 554357"/>
                <a:gd name="connsiteY2" fmla="*/ 226545 h 350412"/>
                <a:gd name="connsiteX3" fmla="*/ 224536 w 554357"/>
                <a:gd name="connsiteY3" fmla="*/ 200540 h 350412"/>
                <a:gd name="connsiteX4" fmla="*/ 372775 w 554357"/>
                <a:gd name="connsiteY4" fmla="*/ 242358 h 350412"/>
                <a:gd name="connsiteX5" fmla="*/ 479217 w 554357"/>
                <a:gd name="connsiteY5" fmla="*/ 339137 h 350412"/>
                <a:gd name="connsiteX6" fmla="*/ 513207 w 554357"/>
                <a:gd name="connsiteY6" fmla="*/ 65849 h 350412"/>
                <a:gd name="connsiteX7" fmla="*/ 233390 w 554357"/>
                <a:gd name="connsiteY7" fmla="*/ 21841 h 350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4357" h="350412">
                  <a:moveTo>
                    <a:pt x="233390" y="21841"/>
                  </a:moveTo>
                  <a:cubicBezTo>
                    <a:pt x="164079" y="47179"/>
                    <a:pt x="92959" y="69469"/>
                    <a:pt x="42118" y="123288"/>
                  </a:cubicBezTo>
                  <a:cubicBezTo>
                    <a:pt x="8224" y="159009"/>
                    <a:pt x="-15673" y="199493"/>
                    <a:pt x="11556" y="226545"/>
                  </a:cubicBezTo>
                  <a:cubicBezTo>
                    <a:pt x="11556" y="226545"/>
                    <a:pt x="87151" y="274173"/>
                    <a:pt x="224536" y="200540"/>
                  </a:cubicBezTo>
                  <a:cubicBezTo>
                    <a:pt x="224536" y="200540"/>
                    <a:pt x="162080" y="303416"/>
                    <a:pt x="372775" y="242358"/>
                  </a:cubicBezTo>
                  <a:cubicBezTo>
                    <a:pt x="372775" y="242358"/>
                    <a:pt x="325171" y="391528"/>
                    <a:pt x="479217" y="339137"/>
                  </a:cubicBezTo>
                  <a:cubicBezTo>
                    <a:pt x="479217" y="339137"/>
                    <a:pt x="622029" y="195301"/>
                    <a:pt x="513207" y="65849"/>
                  </a:cubicBezTo>
                  <a:cubicBezTo>
                    <a:pt x="453987" y="-4831"/>
                    <a:pt x="339738" y="-17405"/>
                    <a:pt x="233390" y="21841"/>
                  </a:cubicBezTo>
                  <a:close/>
                </a:path>
              </a:pathLst>
            </a:custGeom>
            <a:solidFill>
              <a:srgbClr val="010E30"/>
            </a:solidFill>
            <a:ln w="9495" cap="flat">
              <a:noFill/>
              <a:prstDash val="solid"/>
              <a:miter/>
            </a:ln>
          </p:spPr>
          <p:txBody>
            <a:bodyPr rtlCol="0" anchor="ctr"/>
            <a:lstStyle/>
            <a:p>
              <a:endParaRPr lang="en-VN"/>
            </a:p>
          </p:txBody>
        </p:sp>
        <p:sp>
          <p:nvSpPr>
            <p:cNvPr id="93" name="Graphic 3">
              <a:extLst>
                <a:ext uri="{FF2B5EF4-FFF2-40B4-BE49-F238E27FC236}">
                  <a16:creationId xmlns:a16="http://schemas.microsoft.com/office/drawing/2014/main" id="{9DE45D35-91AB-8B4C-9BF5-C6CE56D41D41}"/>
                </a:ext>
              </a:extLst>
            </p:cNvPr>
            <p:cNvSpPr/>
            <p:nvPr/>
          </p:nvSpPr>
          <p:spPr>
            <a:xfrm>
              <a:off x="10630452" y="404838"/>
              <a:ext cx="572257" cy="329505"/>
            </a:xfrm>
            <a:custGeom>
              <a:avLst/>
              <a:gdLst>
                <a:gd name="connsiteX0" fmla="*/ 560326 w 572257"/>
                <a:gd name="connsiteY0" fmla="*/ 329384 h 329505"/>
                <a:gd name="connsiteX1" fmla="*/ -258 w 572257"/>
                <a:gd name="connsiteY1" fmla="*/ 171355 h 329505"/>
                <a:gd name="connsiteX2" fmla="*/ 392094 w 572257"/>
                <a:gd name="connsiteY2" fmla="*/ 22280 h 329505"/>
                <a:gd name="connsiteX3" fmla="*/ 560326 w 572257"/>
                <a:gd name="connsiteY3" fmla="*/ 329384 h 329505"/>
              </a:gdLst>
              <a:ahLst/>
              <a:cxnLst>
                <a:cxn ang="0">
                  <a:pos x="connsiteX0" y="connsiteY0"/>
                </a:cxn>
                <a:cxn ang="0">
                  <a:pos x="connsiteX1" y="connsiteY1"/>
                </a:cxn>
                <a:cxn ang="0">
                  <a:pos x="connsiteX2" y="connsiteY2"/>
                </a:cxn>
                <a:cxn ang="0">
                  <a:pos x="connsiteX3" y="connsiteY3"/>
                </a:cxn>
              </a:cxnLst>
              <a:rect l="l" t="t" r="r" b="b"/>
              <a:pathLst>
                <a:path w="572257" h="329505">
                  <a:moveTo>
                    <a:pt x="560326" y="329384"/>
                  </a:moveTo>
                  <a:lnTo>
                    <a:pt x="-258" y="171355"/>
                  </a:lnTo>
                  <a:cubicBezTo>
                    <a:pt x="-258" y="171355"/>
                    <a:pt x="62770" y="-74023"/>
                    <a:pt x="392094" y="22280"/>
                  </a:cubicBezTo>
                  <a:cubicBezTo>
                    <a:pt x="638111" y="94008"/>
                    <a:pt x="560326" y="329384"/>
                    <a:pt x="560326" y="329384"/>
                  </a:cubicBezTo>
                  <a:close/>
                </a:path>
              </a:pathLst>
            </a:custGeom>
            <a:solidFill>
              <a:schemeClr val="accent6">
                <a:lumMod val="75000"/>
              </a:schemeClr>
            </a:solidFill>
            <a:ln w="9495" cap="flat">
              <a:noFill/>
              <a:prstDash val="solid"/>
              <a:miter/>
            </a:ln>
          </p:spPr>
          <p:txBody>
            <a:bodyPr rtlCol="0" anchor="ctr"/>
            <a:lstStyle/>
            <a:p>
              <a:endParaRPr lang="en-VN"/>
            </a:p>
          </p:txBody>
        </p:sp>
        <p:sp>
          <p:nvSpPr>
            <p:cNvPr id="97" name="Graphic 3">
              <a:extLst>
                <a:ext uri="{FF2B5EF4-FFF2-40B4-BE49-F238E27FC236}">
                  <a16:creationId xmlns:a16="http://schemas.microsoft.com/office/drawing/2014/main" id="{1CB9DE7B-F3BB-F44B-8786-31996E0351E6}"/>
                </a:ext>
              </a:extLst>
            </p:cNvPr>
            <p:cNvSpPr/>
            <p:nvPr/>
          </p:nvSpPr>
          <p:spPr>
            <a:xfrm>
              <a:off x="10398938" y="494254"/>
              <a:ext cx="806349" cy="276565"/>
            </a:xfrm>
            <a:custGeom>
              <a:avLst/>
              <a:gdLst>
                <a:gd name="connsiteX0" fmla="*/ 779463 w 806349"/>
                <a:gd name="connsiteY0" fmla="*/ 276356 h 276565"/>
                <a:gd name="connsiteX1" fmla="*/ 804979 w 806349"/>
                <a:gd name="connsiteY1" fmla="*/ 260257 h 276565"/>
                <a:gd name="connsiteX2" fmla="*/ 789858 w 806349"/>
                <a:gd name="connsiteY2" fmla="*/ 230925 h 276565"/>
                <a:gd name="connsiteX3" fmla="*/ 788508 w 806349"/>
                <a:gd name="connsiteY3" fmla="*/ 230538 h 276565"/>
                <a:gd name="connsiteX4" fmla="*/ 32748 w 806349"/>
                <a:gd name="connsiteY4" fmla="*/ 1162 h 276565"/>
                <a:gd name="connsiteX5" fmla="*/ 853 w 806349"/>
                <a:gd name="connsiteY5" fmla="*/ 16117 h 276565"/>
                <a:gd name="connsiteX6" fmla="*/ 15901 w 806349"/>
                <a:gd name="connsiteY6" fmla="*/ 45336 h 276565"/>
                <a:gd name="connsiteX7" fmla="*/ 17324 w 806349"/>
                <a:gd name="connsiteY7" fmla="*/ 45742 h 276565"/>
                <a:gd name="connsiteX8" fmla="*/ 773084 w 806349"/>
                <a:gd name="connsiteY8" fmla="*/ 275212 h 276565"/>
                <a:gd name="connsiteX9" fmla="*/ 779463 w 806349"/>
                <a:gd name="connsiteY9" fmla="*/ 276355 h 27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349" h="276565">
                  <a:moveTo>
                    <a:pt x="779463" y="276356"/>
                  </a:moveTo>
                  <a:cubicBezTo>
                    <a:pt x="790607" y="277292"/>
                    <a:pt x="801021" y="270722"/>
                    <a:pt x="804979" y="260257"/>
                  </a:cubicBezTo>
                  <a:cubicBezTo>
                    <a:pt x="808899" y="247980"/>
                    <a:pt x="802129" y="234847"/>
                    <a:pt x="789858" y="230925"/>
                  </a:cubicBezTo>
                  <a:cubicBezTo>
                    <a:pt x="789412" y="230782"/>
                    <a:pt x="788961" y="230653"/>
                    <a:pt x="788508" y="230538"/>
                  </a:cubicBezTo>
                  <a:lnTo>
                    <a:pt x="32748" y="1162"/>
                  </a:lnTo>
                  <a:cubicBezTo>
                    <a:pt x="19836" y="-3069"/>
                    <a:pt x="5864" y="3483"/>
                    <a:pt x="853" y="16117"/>
                  </a:cubicBezTo>
                  <a:cubicBezTo>
                    <a:pt x="-3056" y="28343"/>
                    <a:pt x="3681" y="41425"/>
                    <a:pt x="15901" y="45336"/>
                  </a:cubicBezTo>
                  <a:cubicBezTo>
                    <a:pt x="16371" y="45486"/>
                    <a:pt x="16846" y="45622"/>
                    <a:pt x="17324" y="45742"/>
                  </a:cubicBezTo>
                  <a:lnTo>
                    <a:pt x="773084" y="275212"/>
                  </a:lnTo>
                  <a:cubicBezTo>
                    <a:pt x="775152" y="275868"/>
                    <a:pt x="777296" y="276253"/>
                    <a:pt x="779463" y="276355"/>
                  </a:cubicBezTo>
                  <a:close/>
                </a:path>
              </a:pathLst>
            </a:custGeom>
            <a:solidFill>
              <a:schemeClr val="bg2">
                <a:lumMod val="50000"/>
              </a:schemeClr>
            </a:solidFill>
            <a:ln w="9495" cap="flat">
              <a:noFill/>
              <a:prstDash val="solid"/>
              <a:miter/>
            </a:ln>
          </p:spPr>
          <p:txBody>
            <a:bodyPr rtlCol="0" anchor="ctr"/>
            <a:lstStyle/>
            <a:p>
              <a:endParaRPr lang="en-VN"/>
            </a:p>
          </p:txBody>
        </p:sp>
        <p:sp>
          <p:nvSpPr>
            <p:cNvPr id="98" name="Graphic 3">
              <a:extLst>
                <a:ext uri="{FF2B5EF4-FFF2-40B4-BE49-F238E27FC236}">
                  <a16:creationId xmlns:a16="http://schemas.microsoft.com/office/drawing/2014/main" id="{BDBC90DF-8A02-B545-B0D1-85537DE50153}"/>
                </a:ext>
              </a:extLst>
            </p:cNvPr>
            <p:cNvSpPr/>
            <p:nvPr/>
          </p:nvSpPr>
          <p:spPr>
            <a:xfrm>
              <a:off x="10551334" y="1140227"/>
              <a:ext cx="172802" cy="521238"/>
            </a:xfrm>
            <a:custGeom>
              <a:avLst/>
              <a:gdLst>
                <a:gd name="connsiteX0" fmla="*/ 172544 w 172802"/>
                <a:gd name="connsiteY0" fmla="*/ 521118 h 521238"/>
                <a:gd name="connsiteX1" fmla="*/ -258 w 172802"/>
                <a:gd name="connsiteY1" fmla="*/ -121 h 521238"/>
              </a:gdLst>
              <a:ahLst/>
              <a:cxnLst>
                <a:cxn ang="0">
                  <a:pos x="connsiteX0" y="connsiteY0"/>
                </a:cxn>
                <a:cxn ang="0">
                  <a:pos x="connsiteX1" y="connsiteY1"/>
                </a:cxn>
              </a:cxnLst>
              <a:rect l="l" t="t" r="r" b="b"/>
              <a:pathLst>
                <a:path w="172802" h="521238">
                  <a:moveTo>
                    <a:pt x="172544" y="521118"/>
                  </a:moveTo>
                  <a:cubicBezTo>
                    <a:pt x="-26631" y="438722"/>
                    <a:pt x="3265" y="174578"/>
                    <a:pt x="-258" y="-121"/>
                  </a:cubicBezTo>
                </a:path>
              </a:pathLst>
            </a:custGeom>
            <a:noFill/>
            <a:ln w="5697" cap="flat">
              <a:solidFill>
                <a:srgbClr val="F0EBD3"/>
              </a:solidFill>
              <a:prstDash val="solid"/>
              <a:miter/>
            </a:ln>
          </p:spPr>
          <p:txBody>
            <a:bodyPr rtlCol="0" anchor="ctr"/>
            <a:lstStyle/>
            <a:p>
              <a:endParaRPr lang="en-VN"/>
            </a:p>
          </p:txBody>
        </p:sp>
        <p:sp>
          <p:nvSpPr>
            <p:cNvPr id="100" name="Graphic 3">
              <a:extLst>
                <a:ext uri="{FF2B5EF4-FFF2-40B4-BE49-F238E27FC236}">
                  <a16:creationId xmlns:a16="http://schemas.microsoft.com/office/drawing/2014/main" id="{D7C70274-264B-6241-B691-31FD9C986932}"/>
                </a:ext>
              </a:extLst>
            </p:cNvPr>
            <p:cNvSpPr/>
            <p:nvPr/>
          </p:nvSpPr>
          <p:spPr>
            <a:xfrm>
              <a:off x="11012223" y="903552"/>
              <a:ext cx="21871" cy="50736"/>
            </a:xfrm>
            <a:custGeom>
              <a:avLst/>
              <a:gdLst>
                <a:gd name="connsiteX0" fmla="*/ 19082 w 21871"/>
                <a:gd name="connsiteY0" fmla="*/ 4512 h 50736"/>
                <a:gd name="connsiteX1" fmla="*/ 19558 w 21871"/>
                <a:gd name="connsiteY1" fmla="*/ 19562 h 50736"/>
                <a:gd name="connsiteX2" fmla="*/ 13084 w 21871"/>
                <a:gd name="connsiteY2" fmla="*/ 50616 h 50736"/>
                <a:gd name="connsiteX3" fmla="*/ -151 w 21871"/>
                <a:gd name="connsiteY3" fmla="*/ 48710 h 50736"/>
                <a:gd name="connsiteX4" fmla="*/ 5086 w 21871"/>
                <a:gd name="connsiteY4" fmla="*/ 27183 h 50736"/>
                <a:gd name="connsiteX5" fmla="*/ 5086 w 21871"/>
                <a:gd name="connsiteY5" fmla="*/ 23087 h 50736"/>
                <a:gd name="connsiteX6" fmla="*/ 2420 w 21871"/>
                <a:gd name="connsiteY6" fmla="*/ 19467 h 50736"/>
                <a:gd name="connsiteX7" fmla="*/ 2420 w 21871"/>
                <a:gd name="connsiteY7" fmla="*/ 3559 h 50736"/>
                <a:gd name="connsiteX8" fmla="*/ 17184 w 21871"/>
                <a:gd name="connsiteY8" fmla="*/ 2384 h 50736"/>
                <a:gd name="connsiteX9" fmla="*/ 19082 w 21871"/>
                <a:gd name="connsiteY9" fmla="*/ 4512 h 5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71" h="50736">
                  <a:moveTo>
                    <a:pt x="19082" y="4512"/>
                  </a:moveTo>
                  <a:cubicBezTo>
                    <a:pt x="22275" y="8968"/>
                    <a:pt x="22463" y="14913"/>
                    <a:pt x="19558" y="19562"/>
                  </a:cubicBezTo>
                  <a:cubicBezTo>
                    <a:pt x="19558" y="19562"/>
                    <a:pt x="15845" y="37470"/>
                    <a:pt x="13084" y="50616"/>
                  </a:cubicBezTo>
                  <a:lnTo>
                    <a:pt x="-151" y="48710"/>
                  </a:lnTo>
                  <a:lnTo>
                    <a:pt x="5086" y="27183"/>
                  </a:lnTo>
                  <a:cubicBezTo>
                    <a:pt x="5306" y="25826"/>
                    <a:pt x="5306" y="24443"/>
                    <a:pt x="5086" y="23087"/>
                  </a:cubicBezTo>
                  <a:cubicBezTo>
                    <a:pt x="4395" y="21746"/>
                    <a:pt x="3495" y="20524"/>
                    <a:pt x="2420" y="19467"/>
                  </a:cubicBezTo>
                  <a:cubicBezTo>
                    <a:pt x="-1151" y="14766"/>
                    <a:pt x="-1151" y="8260"/>
                    <a:pt x="2420" y="3559"/>
                  </a:cubicBezTo>
                  <a:cubicBezTo>
                    <a:pt x="6173" y="-844"/>
                    <a:pt x="12783" y="-1371"/>
                    <a:pt x="17184" y="2384"/>
                  </a:cubicBezTo>
                  <a:cubicBezTo>
                    <a:pt x="17911" y="3003"/>
                    <a:pt x="18549" y="3719"/>
                    <a:pt x="19082" y="4512"/>
                  </a:cubicBezTo>
                  <a:close/>
                </a:path>
              </a:pathLst>
            </a:custGeom>
            <a:solidFill>
              <a:srgbClr val="F0EBD3"/>
            </a:solidFill>
            <a:ln w="9495" cap="flat">
              <a:noFill/>
              <a:prstDash val="solid"/>
              <a:miter/>
            </a:ln>
          </p:spPr>
          <p:txBody>
            <a:bodyPr rtlCol="0" anchor="ctr"/>
            <a:lstStyle/>
            <a:p>
              <a:endParaRPr lang="en-VN"/>
            </a:p>
          </p:txBody>
        </p:sp>
        <p:sp>
          <p:nvSpPr>
            <p:cNvPr id="228" name="Graphic 3">
              <a:extLst>
                <a:ext uri="{FF2B5EF4-FFF2-40B4-BE49-F238E27FC236}">
                  <a16:creationId xmlns:a16="http://schemas.microsoft.com/office/drawing/2014/main" id="{A9FD17B9-83BA-0B4F-B360-F9550F1BC376}"/>
                </a:ext>
              </a:extLst>
            </p:cNvPr>
            <p:cNvSpPr/>
            <p:nvPr/>
          </p:nvSpPr>
          <p:spPr>
            <a:xfrm>
              <a:off x="10173549" y="1297685"/>
              <a:ext cx="1029186" cy="1485225"/>
            </a:xfrm>
            <a:custGeom>
              <a:avLst/>
              <a:gdLst>
                <a:gd name="connsiteX0" fmla="*/ 1026178 w 1029186"/>
                <a:gd name="connsiteY0" fmla="*/ 65510 h 1485225"/>
                <a:gd name="connsiteX1" fmla="*/ 831002 w 1029186"/>
                <a:gd name="connsiteY1" fmla="*/ -121 h 1485225"/>
                <a:gd name="connsiteX2" fmla="*/ 667625 w 1029186"/>
                <a:gd name="connsiteY2" fmla="*/ 98373 h 1485225"/>
                <a:gd name="connsiteX3" fmla="*/ 491872 w 1029186"/>
                <a:gd name="connsiteY3" fmla="*/ 30075 h 1485225"/>
                <a:gd name="connsiteX4" fmla="*/ 491872 w 1029186"/>
                <a:gd name="connsiteY4" fmla="*/ 30075 h 1485225"/>
                <a:gd name="connsiteX5" fmla="*/ 393427 w 1029186"/>
                <a:gd name="connsiteY5" fmla="*/ 54842 h 1485225"/>
                <a:gd name="connsiteX6" fmla="*/ 312214 w 1029186"/>
                <a:gd name="connsiteY6" fmla="*/ 84085 h 1485225"/>
                <a:gd name="connsiteX7" fmla="*/ 147314 w 1029186"/>
                <a:gd name="connsiteY7" fmla="*/ 172482 h 1485225"/>
                <a:gd name="connsiteX8" fmla="*/ -258 w 1029186"/>
                <a:gd name="connsiteY8" fmla="*/ 604848 h 1485225"/>
                <a:gd name="connsiteX9" fmla="*/ 221481 w 1029186"/>
                <a:gd name="connsiteY9" fmla="*/ 652475 h 1485225"/>
                <a:gd name="connsiteX10" fmla="*/ 204344 w 1029186"/>
                <a:gd name="connsiteY10" fmla="*/ 1485105 h 1485225"/>
                <a:gd name="connsiteX11" fmla="*/ 1026178 w 1029186"/>
                <a:gd name="connsiteY11" fmla="*/ 1415759 h 1485225"/>
                <a:gd name="connsiteX12" fmla="*/ 1026178 w 1029186"/>
                <a:gd name="connsiteY12" fmla="*/ 65510 h 1485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9186" h="1485225">
                  <a:moveTo>
                    <a:pt x="1026178" y="65510"/>
                  </a:moveTo>
                  <a:cubicBezTo>
                    <a:pt x="942681" y="22264"/>
                    <a:pt x="916023" y="22550"/>
                    <a:pt x="831002" y="-121"/>
                  </a:cubicBezTo>
                  <a:cubicBezTo>
                    <a:pt x="800631" y="44268"/>
                    <a:pt x="748171" y="96087"/>
                    <a:pt x="667625" y="98373"/>
                  </a:cubicBezTo>
                  <a:cubicBezTo>
                    <a:pt x="525861" y="102469"/>
                    <a:pt x="491872" y="30075"/>
                    <a:pt x="491872" y="30075"/>
                  </a:cubicBezTo>
                  <a:lnTo>
                    <a:pt x="491872" y="30075"/>
                  </a:lnTo>
                  <a:lnTo>
                    <a:pt x="393427" y="54842"/>
                  </a:lnTo>
                  <a:cubicBezTo>
                    <a:pt x="365467" y="61916"/>
                    <a:pt x="338267" y="71711"/>
                    <a:pt x="312214" y="84085"/>
                  </a:cubicBezTo>
                  <a:lnTo>
                    <a:pt x="147314" y="172482"/>
                  </a:lnTo>
                  <a:lnTo>
                    <a:pt x="-258" y="604848"/>
                  </a:lnTo>
                  <a:lnTo>
                    <a:pt x="221481" y="652475"/>
                  </a:lnTo>
                  <a:cubicBezTo>
                    <a:pt x="215769" y="1013590"/>
                    <a:pt x="213769" y="1406519"/>
                    <a:pt x="204344" y="1485105"/>
                  </a:cubicBezTo>
                  <a:lnTo>
                    <a:pt x="1026178" y="1415759"/>
                  </a:lnTo>
                  <a:cubicBezTo>
                    <a:pt x="1026178" y="1415759"/>
                    <a:pt x="1032367" y="289361"/>
                    <a:pt x="1026178" y="65510"/>
                  </a:cubicBezTo>
                  <a:close/>
                </a:path>
              </a:pathLst>
            </a:custGeom>
            <a:solidFill>
              <a:srgbClr val="E9EEE4"/>
            </a:solidFill>
            <a:ln w="9495" cap="flat">
              <a:noFill/>
              <a:prstDash val="solid"/>
              <a:miter/>
            </a:ln>
          </p:spPr>
          <p:txBody>
            <a:bodyPr rtlCol="0" anchor="ctr"/>
            <a:lstStyle/>
            <a:p>
              <a:endParaRPr lang="en-VN"/>
            </a:p>
          </p:txBody>
        </p:sp>
        <p:sp>
          <p:nvSpPr>
            <p:cNvPr id="229" name="Graphic 3">
              <a:extLst>
                <a:ext uri="{FF2B5EF4-FFF2-40B4-BE49-F238E27FC236}">
                  <a16:creationId xmlns:a16="http://schemas.microsoft.com/office/drawing/2014/main" id="{C31F1353-EF26-FA41-9A90-842E288EC2EA}"/>
                </a:ext>
              </a:extLst>
            </p:cNvPr>
            <p:cNvSpPr/>
            <p:nvPr/>
          </p:nvSpPr>
          <p:spPr>
            <a:xfrm>
              <a:off x="9747970" y="1312607"/>
              <a:ext cx="284418" cy="504697"/>
            </a:xfrm>
            <a:custGeom>
              <a:avLst/>
              <a:gdLst>
                <a:gd name="connsiteX0" fmla="*/ -258 w 284418"/>
                <a:gd name="connsiteY0" fmla="*/ 27060 h 504697"/>
                <a:gd name="connsiteX1" fmla="*/ 21164 w 284418"/>
                <a:gd name="connsiteY1" fmla="*/ 504576 h 504697"/>
                <a:gd name="connsiteX2" fmla="*/ 272703 w 284418"/>
                <a:gd name="connsiteY2" fmla="*/ 493241 h 504697"/>
                <a:gd name="connsiteX3" fmla="*/ 270704 w 284418"/>
                <a:gd name="connsiteY3" fmla="*/ 14962 h 504697"/>
                <a:gd name="connsiteX4" fmla="*/ -258 w 284418"/>
                <a:gd name="connsiteY4" fmla="*/ 27060 h 5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18" h="504697">
                  <a:moveTo>
                    <a:pt x="-258" y="27060"/>
                  </a:moveTo>
                  <a:lnTo>
                    <a:pt x="21164" y="504576"/>
                  </a:lnTo>
                  <a:cubicBezTo>
                    <a:pt x="21164" y="504576"/>
                    <a:pt x="247378" y="496384"/>
                    <a:pt x="272703" y="493241"/>
                  </a:cubicBezTo>
                  <a:cubicBezTo>
                    <a:pt x="298028" y="490097"/>
                    <a:pt x="273941" y="46587"/>
                    <a:pt x="270704" y="14962"/>
                  </a:cubicBezTo>
                  <a:cubicBezTo>
                    <a:pt x="267467" y="-16663"/>
                    <a:pt x="62770" y="8390"/>
                    <a:pt x="-258" y="27060"/>
                  </a:cubicBezTo>
                  <a:close/>
                </a:path>
              </a:pathLst>
            </a:custGeom>
            <a:solidFill>
              <a:srgbClr val="F0EBD3"/>
            </a:solidFill>
            <a:ln w="9495" cap="flat">
              <a:noFill/>
              <a:prstDash val="solid"/>
              <a:miter/>
            </a:ln>
          </p:spPr>
          <p:txBody>
            <a:bodyPr rtlCol="0" anchor="ctr"/>
            <a:lstStyle/>
            <a:p>
              <a:endParaRPr lang="en-VN"/>
            </a:p>
          </p:txBody>
        </p:sp>
        <p:sp>
          <p:nvSpPr>
            <p:cNvPr id="230" name="Graphic 3">
              <a:extLst>
                <a:ext uri="{FF2B5EF4-FFF2-40B4-BE49-F238E27FC236}">
                  <a16:creationId xmlns:a16="http://schemas.microsoft.com/office/drawing/2014/main" id="{AE15F00A-913E-6244-8139-73399DFF507E}"/>
                </a:ext>
              </a:extLst>
            </p:cNvPr>
            <p:cNvSpPr/>
            <p:nvPr/>
          </p:nvSpPr>
          <p:spPr>
            <a:xfrm>
              <a:off x="9943740" y="1343386"/>
              <a:ext cx="45129" cy="45152"/>
            </a:xfrm>
            <a:custGeom>
              <a:avLst/>
              <a:gdLst>
                <a:gd name="connsiteX0" fmla="*/ 44848 w 45129"/>
                <a:gd name="connsiteY0" fmla="*/ 21428 h 45152"/>
                <a:gd name="connsiteX1" fmla="*/ 23333 w 45129"/>
                <a:gd name="connsiteY1" fmla="*/ 45007 h 45152"/>
                <a:gd name="connsiteX2" fmla="*/ -234 w 45129"/>
                <a:gd name="connsiteY2" fmla="*/ 23482 h 45152"/>
                <a:gd name="connsiteX3" fmla="*/ 21281 w 45129"/>
                <a:gd name="connsiteY3" fmla="*/ -97 h 45152"/>
                <a:gd name="connsiteX4" fmla="*/ 21332 w 45129"/>
                <a:gd name="connsiteY4" fmla="*/ -99 h 45152"/>
                <a:gd name="connsiteX5" fmla="*/ 44848 w 45129"/>
                <a:gd name="connsiteY5" fmla="*/ 21428 h 4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29" h="45152">
                  <a:moveTo>
                    <a:pt x="44848" y="21428"/>
                  </a:moveTo>
                  <a:cubicBezTo>
                    <a:pt x="45415" y="33884"/>
                    <a:pt x="35782" y="44440"/>
                    <a:pt x="23333" y="45007"/>
                  </a:cubicBezTo>
                  <a:cubicBezTo>
                    <a:pt x="10884" y="45574"/>
                    <a:pt x="333" y="35937"/>
                    <a:pt x="-234" y="23482"/>
                  </a:cubicBezTo>
                  <a:cubicBezTo>
                    <a:pt x="-801" y="11027"/>
                    <a:pt x="8832" y="470"/>
                    <a:pt x="21281" y="-97"/>
                  </a:cubicBezTo>
                  <a:cubicBezTo>
                    <a:pt x="21298" y="-98"/>
                    <a:pt x="21314" y="-99"/>
                    <a:pt x="21332" y="-99"/>
                  </a:cubicBezTo>
                  <a:cubicBezTo>
                    <a:pt x="33762" y="-638"/>
                    <a:pt x="44282" y="8993"/>
                    <a:pt x="44848" y="21428"/>
                  </a:cubicBezTo>
                  <a:close/>
                </a:path>
              </a:pathLst>
            </a:custGeom>
            <a:solidFill>
              <a:srgbClr val="3E284C"/>
            </a:solidFill>
            <a:ln w="9495" cap="flat">
              <a:noFill/>
              <a:prstDash val="solid"/>
              <a:miter/>
            </a:ln>
          </p:spPr>
          <p:txBody>
            <a:bodyPr rtlCol="0" anchor="ctr"/>
            <a:lstStyle/>
            <a:p>
              <a:endParaRPr lang="en-VN"/>
            </a:p>
          </p:txBody>
        </p:sp>
        <p:sp>
          <p:nvSpPr>
            <p:cNvPr id="231" name="Graphic 3">
              <a:extLst>
                <a:ext uri="{FF2B5EF4-FFF2-40B4-BE49-F238E27FC236}">
                  <a16:creationId xmlns:a16="http://schemas.microsoft.com/office/drawing/2014/main" id="{DE203023-C257-574A-811C-AE5F9B58EC0F}"/>
                </a:ext>
              </a:extLst>
            </p:cNvPr>
            <p:cNvSpPr/>
            <p:nvPr/>
          </p:nvSpPr>
          <p:spPr>
            <a:xfrm>
              <a:off x="9765798" y="1497933"/>
              <a:ext cx="1602990" cy="1217750"/>
            </a:xfrm>
            <a:custGeom>
              <a:avLst/>
              <a:gdLst>
                <a:gd name="connsiteX0" fmla="*/ 1485627 w 1602990"/>
                <a:gd name="connsiteY0" fmla="*/ 552531 h 1217750"/>
                <a:gd name="connsiteX1" fmla="*/ 1269125 w 1602990"/>
                <a:gd name="connsiteY1" fmla="*/ 539100 h 1217750"/>
                <a:gd name="connsiteX2" fmla="*/ 1168299 w 1602990"/>
                <a:gd name="connsiteY2" fmla="*/ 877258 h 1217750"/>
                <a:gd name="connsiteX3" fmla="*/ 490324 w 1602990"/>
                <a:gd name="connsiteY3" fmla="*/ 370974 h 1217750"/>
                <a:gd name="connsiteX4" fmla="*/ 371885 w 1602990"/>
                <a:gd name="connsiteY4" fmla="*/ 260763 h 1217750"/>
                <a:gd name="connsiteX5" fmla="*/ 341800 w 1602990"/>
                <a:gd name="connsiteY5" fmla="*/ 232663 h 1217750"/>
                <a:gd name="connsiteX6" fmla="*/ 341800 w 1602990"/>
                <a:gd name="connsiteY6" fmla="*/ 232663 h 1217750"/>
                <a:gd name="connsiteX7" fmla="*/ 311619 w 1602990"/>
                <a:gd name="connsiteY7" fmla="*/ 204086 h 1217750"/>
                <a:gd name="connsiteX8" fmla="*/ 268490 w 1602990"/>
                <a:gd name="connsiteY8" fmla="*/ 35579 h 1217750"/>
                <a:gd name="connsiteX9" fmla="*/ 239927 w 1602990"/>
                <a:gd name="connsiteY9" fmla="*/ 38627 h 1217750"/>
                <a:gd name="connsiteX10" fmla="*/ 218887 w 1602990"/>
                <a:gd name="connsiteY10" fmla="*/ 116356 h 1217750"/>
                <a:gd name="connsiteX11" fmla="*/ 65221 w 1602990"/>
                <a:gd name="connsiteY11" fmla="*/ 1477 h 1217750"/>
                <a:gd name="connsiteX12" fmla="*/ 127296 w 1602990"/>
                <a:gd name="connsiteY12" fmla="*/ 96733 h 1217750"/>
                <a:gd name="connsiteX13" fmla="*/ 9239 w 1602990"/>
                <a:gd name="connsiteY13" fmla="*/ 10336 h 1217750"/>
                <a:gd name="connsiteX14" fmla="*/ 95402 w 1602990"/>
                <a:gd name="connsiteY14" fmla="*/ 117403 h 1217750"/>
                <a:gd name="connsiteX15" fmla="*/ 194 w 1602990"/>
                <a:gd name="connsiteY15" fmla="*/ 71205 h 1217750"/>
                <a:gd name="connsiteX16" fmla="*/ 77312 w 1602990"/>
                <a:gd name="connsiteY16" fmla="*/ 162174 h 1217750"/>
                <a:gd name="connsiteX17" fmla="*/ 4383 w 1602990"/>
                <a:gd name="connsiteY17" fmla="*/ 127882 h 1217750"/>
                <a:gd name="connsiteX18" fmla="*/ 200892 w 1602990"/>
                <a:gd name="connsiteY18" fmla="*/ 310677 h 1217750"/>
                <a:gd name="connsiteX19" fmla="*/ 251162 w 1602990"/>
                <a:gd name="connsiteY19" fmla="*/ 378309 h 1217750"/>
                <a:gd name="connsiteX20" fmla="*/ 251162 w 1602990"/>
                <a:gd name="connsiteY20" fmla="*/ 378309 h 1217750"/>
                <a:gd name="connsiteX21" fmla="*/ 374932 w 1602990"/>
                <a:gd name="connsiteY21" fmla="*/ 521192 h 1217750"/>
                <a:gd name="connsiteX22" fmla="*/ 421679 w 1602990"/>
                <a:gd name="connsiteY22" fmla="*/ 576440 h 1217750"/>
                <a:gd name="connsiteX23" fmla="*/ 1305970 w 1602990"/>
                <a:gd name="connsiteY23" fmla="*/ 1213986 h 1217750"/>
                <a:gd name="connsiteX24" fmla="*/ 1602733 w 1602990"/>
                <a:gd name="connsiteY24" fmla="*/ 561199 h 1217750"/>
                <a:gd name="connsiteX25" fmla="*/ 1485627 w 1602990"/>
                <a:gd name="connsiteY25" fmla="*/ 552531 h 121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02990" h="1217750">
                  <a:moveTo>
                    <a:pt x="1485627" y="552531"/>
                  </a:moveTo>
                  <a:cubicBezTo>
                    <a:pt x="1413460" y="547673"/>
                    <a:pt x="1341007" y="545101"/>
                    <a:pt x="1269125" y="539100"/>
                  </a:cubicBezTo>
                  <a:cubicBezTo>
                    <a:pt x="1239896" y="666647"/>
                    <a:pt x="1206763" y="785812"/>
                    <a:pt x="1168299" y="877258"/>
                  </a:cubicBezTo>
                  <a:cubicBezTo>
                    <a:pt x="868966" y="702083"/>
                    <a:pt x="666364" y="532242"/>
                    <a:pt x="490324" y="370974"/>
                  </a:cubicBezTo>
                  <a:cubicBezTo>
                    <a:pt x="445100" y="329157"/>
                    <a:pt x="403494" y="290388"/>
                    <a:pt x="371885" y="260763"/>
                  </a:cubicBezTo>
                  <a:lnTo>
                    <a:pt x="341800" y="232663"/>
                  </a:lnTo>
                  <a:lnTo>
                    <a:pt x="341800" y="232663"/>
                  </a:lnTo>
                  <a:cubicBezTo>
                    <a:pt x="322758" y="214850"/>
                    <a:pt x="311619" y="204086"/>
                    <a:pt x="311619" y="204086"/>
                  </a:cubicBezTo>
                  <a:cubicBezTo>
                    <a:pt x="311619" y="204086"/>
                    <a:pt x="248496" y="86636"/>
                    <a:pt x="268490" y="35579"/>
                  </a:cubicBezTo>
                  <a:cubicBezTo>
                    <a:pt x="259353" y="30118"/>
                    <a:pt x="247707" y="31361"/>
                    <a:pt x="239927" y="38627"/>
                  </a:cubicBezTo>
                  <a:cubicBezTo>
                    <a:pt x="212412" y="70728"/>
                    <a:pt x="218887" y="116356"/>
                    <a:pt x="218887" y="116356"/>
                  </a:cubicBezTo>
                  <a:cubicBezTo>
                    <a:pt x="218887" y="116356"/>
                    <a:pt x="72076" y="-16050"/>
                    <a:pt x="65221" y="1477"/>
                  </a:cubicBezTo>
                  <a:cubicBezTo>
                    <a:pt x="58366" y="19004"/>
                    <a:pt x="127296" y="96733"/>
                    <a:pt x="127296" y="96733"/>
                  </a:cubicBezTo>
                  <a:cubicBezTo>
                    <a:pt x="127296" y="96733"/>
                    <a:pt x="10381" y="-8906"/>
                    <a:pt x="9239" y="10336"/>
                  </a:cubicBezTo>
                  <a:cubicBezTo>
                    <a:pt x="8763" y="17671"/>
                    <a:pt x="9239" y="10336"/>
                    <a:pt x="95402" y="117403"/>
                  </a:cubicBezTo>
                  <a:cubicBezTo>
                    <a:pt x="95402" y="117403"/>
                    <a:pt x="-7899" y="49391"/>
                    <a:pt x="194" y="71205"/>
                  </a:cubicBezTo>
                  <a:cubicBezTo>
                    <a:pt x="10476" y="98638"/>
                    <a:pt x="77312" y="162174"/>
                    <a:pt x="77312" y="162174"/>
                  </a:cubicBezTo>
                  <a:cubicBezTo>
                    <a:pt x="77312" y="162174"/>
                    <a:pt x="-3234" y="110545"/>
                    <a:pt x="4383" y="127882"/>
                  </a:cubicBezTo>
                  <a:cubicBezTo>
                    <a:pt x="12000" y="145218"/>
                    <a:pt x="200892" y="310677"/>
                    <a:pt x="200892" y="310677"/>
                  </a:cubicBezTo>
                  <a:lnTo>
                    <a:pt x="251162" y="378309"/>
                  </a:lnTo>
                  <a:lnTo>
                    <a:pt x="251162" y="378309"/>
                  </a:lnTo>
                  <a:cubicBezTo>
                    <a:pt x="293815" y="430699"/>
                    <a:pt x="335135" y="477946"/>
                    <a:pt x="374932" y="521192"/>
                  </a:cubicBezTo>
                  <a:lnTo>
                    <a:pt x="421679" y="576440"/>
                  </a:lnTo>
                  <a:cubicBezTo>
                    <a:pt x="968839" y="1229513"/>
                    <a:pt x="1272933" y="1228751"/>
                    <a:pt x="1305970" y="1213986"/>
                  </a:cubicBezTo>
                  <a:cubicBezTo>
                    <a:pt x="1363095" y="1207890"/>
                    <a:pt x="1487722" y="911359"/>
                    <a:pt x="1602733" y="561199"/>
                  </a:cubicBezTo>
                  <a:cubicBezTo>
                    <a:pt x="1563793" y="558151"/>
                    <a:pt x="1524282" y="555198"/>
                    <a:pt x="1485627" y="552531"/>
                  </a:cubicBezTo>
                  <a:close/>
                </a:path>
              </a:pathLst>
            </a:custGeom>
            <a:solidFill>
              <a:srgbClr val="F6B3A3"/>
            </a:solidFill>
            <a:ln w="9495" cap="flat">
              <a:noFill/>
              <a:prstDash val="solid"/>
              <a:miter/>
            </a:ln>
          </p:spPr>
          <p:txBody>
            <a:bodyPr rtlCol="0" anchor="ctr"/>
            <a:lstStyle/>
            <a:p>
              <a:endParaRPr lang="en-VN"/>
            </a:p>
          </p:txBody>
        </p:sp>
        <p:sp>
          <p:nvSpPr>
            <p:cNvPr id="232" name="Graphic 3">
              <a:extLst>
                <a:ext uri="{FF2B5EF4-FFF2-40B4-BE49-F238E27FC236}">
                  <a16:creationId xmlns:a16="http://schemas.microsoft.com/office/drawing/2014/main" id="{33BE36DF-5BF9-A347-8263-0463551F9A5F}"/>
                </a:ext>
              </a:extLst>
            </p:cNvPr>
            <p:cNvSpPr/>
            <p:nvPr/>
          </p:nvSpPr>
          <p:spPr>
            <a:xfrm>
              <a:off x="10911125" y="1363316"/>
              <a:ext cx="474050" cy="825390"/>
            </a:xfrm>
            <a:custGeom>
              <a:avLst/>
              <a:gdLst>
                <a:gd name="connsiteX0" fmla="*/ 288603 w 474050"/>
                <a:gd name="connsiteY0" fmla="*/ -121 h 825390"/>
                <a:gd name="connsiteX1" fmla="*/ 469498 w 474050"/>
                <a:gd name="connsiteY1" fmla="*/ 586463 h 825390"/>
                <a:gd name="connsiteX2" fmla="*/ 446743 w 474050"/>
                <a:gd name="connsiteY2" fmla="*/ 825269 h 825390"/>
                <a:gd name="connsiteX3" fmla="*/ -258 w 474050"/>
                <a:gd name="connsiteY3" fmla="*/ 713534 h 825390"/>
              </a:gdLst>
              <a:ahLst/>
              <a:cxnLst>
                <a:cxn ang="0">
                  <a:pos x="connsiteX0" y="connsiteY0"/>
                </a:cxn>
                <a:cxn ang="0">
                  <a:pos x="connsiteX1" y="connsiteY1"/>
                </a:cxn>
                <a:cxn ang="0">
                  <a:pos x="connsiteX2" y="connsiteY2"/>
                </a:cxn>
                <a:cxn ang="0">
                  <a:pos x="connsiteX3" y="connsiteY3"/>
                </a:cxn>
              </a:cxnLst>
              <a:rect l="l" t="t" r="r" b="b"/>
              <a:pathLst>
                <a:path w="474050" h="825390">
                  <a:moveTo>
                    <a:pt x="288603" y="-121"/>
                  </a:moveTo>
                  <a:cubicBezTo>
                    <a:pt x="288603" y="-121"/>
                    <a:pt x="506819" y="91420"/>
                    <a:pt x="469498" y="586463"/>
                  </a:cubicBezTo>
                  <a:lnTo>
                    <a:pt x="446743" y="825269"/>
                  </a:lnTo>
                  <a:lnTo>
                    <a:pt x="-258" y="713534"/>
                  </a:lnTo>
                  <a:close/>
                </a:path>
              </a:pathLst>
            </a:custGeom>
            <a:solidFill>
              <a:srgbClr val="E9EEE4"/>
            </a:solidFill>
            <a:ln w="9495" cap="flat">
              <a:noFill/>
              <a:prstDash val="solid"/>
              <a:miter/>
            </a:ln>
          </p:spPr>
          <p:txBody>
            <a:bodyPr rtlCol="0" anchor="ctr"/>
            <a:lstStyle/>
            <a:p>
              <a:endParaRPr lang="en-VN"/>
            </a:p>
          </p:txBody>
        </p:sp>
        <p:sp>
          <p:nvSpPr>
            <p:cNvPr id="233" name="Graphic 3">
              <a:extLst>
                <a:ext uri="{FF2B5EF4-FFF2-40B4-BE49-F238E27FC236}">
                  <a16:creationId xmlns:a16="http://schemas.microsoft.com/office/drawing/2014/main" id="{B14B117C-DE32-2041-AD51-067C8A9129E8}"/>
                </a:ext>
              </a:extLst>
            </p:cNvPr>
            <p:cNvSpPr/>
            <p:nvPr/>
          </p:nvSpPr>
          <p:spPr>
            <a:xfrm>
              <a:off x="9909790" y="934285"/>
              <a:ext cx="1113489" cy="1336354"/>
            </a:xfrm>
            <a:custGeom>
              <a:avLst/>
              <a:gdLst>
                <a:gd name="connsiteX0" fmla="*/ 7678 w 1113489"/>
                <a:gd name="connsiteY0" fmla="*/ 858037 h 1336354"/>
                <a:gd name="connsiteX1" fmla="*/ 5202 w 1113489"/>
                <a:gd name="connsiteY1" fmla="*/ 1075791 h 1336354"/>
                <a:gd name="connsiteX2" fmla="*/ 98220 w 1113489"/>
                <a:gd name="connsiteY2" fmla="*/ 1266779 h 1336354"/>
                <a:gd name="connsiteX3" fmla="*/ 310153 w 1113489"/>
                <a:gd name="connsiteY3" fmla="*/ 1335839 h 1336354"/>
                <a:gd name="connsiteX4" fmla="*/ 437637 w 1113489"/>
                <a:gd name="connsiteY4" fmla="*/ 1316788 h 1336354"/>
                <a:gd name="connsiteX5" fmla="*/ 614533 w 1113489"/>
                <a:gd name="connsiteY5" fmla="*/ 1123610 h 1336354"/>
                <a:gd name="connsiteX6" fmla="*/ 715453 w 1113489"/>
                <a:gd name="connsiteY6" fmla="*/ 872135 h 1336354"/>
                <a:gd name="connsiteX7" fmla="*/ 856075 w 1113489"/>
                <a:gd name="connsiteY7" fmla="*/ 662001 h 1336354"/>
                <a:gd name="connsiteX8" fmla="*/ 1000506 w 1113489"/>
                <a:gd name="connsiteY8" fmla="*/ 473966 h 1336354"/>
                <a:gd name="connsiteX9" fmla="*/ 1048109 w 1113489"/>
                <a:gd name="connsiteY9" fmla="*/ 369185 h 1336354"/>
                <a:gd name="connsiteX10" fmla="*/ 1113232 w 1113489"/>
                <a:gd name="connsiteY10" fmla="*/ -121 h 13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89" h="1336354">
                  <a:moveTo>
                    <a:pt x="7678" y="858037"/>
                  </a:moveTo>
                  <a:cubicBezTo>
                    <a:pt x="1299" y="930527"/>
                    <a:pt x="-5175" y="1003778"/>
                    <a:pt x="5202" y="1075791"/>
                  </a:cubicBezTo>
                  <a:cubicBezTo>
                    <a:pt x="15580" y="1147805"/>
                    <a:pt x="44523" y="1219532"/>
                    <a:pt x="98220" y="1266779"/>
                  </a:cubicBezTo>
                  <a:cubicBezTo>
                    <a:pt x="155345" y="1317455"/>
                    <a:pt x="234558" y="1334506"/>
                    <a:pt x="310153" y="1335839"/>
                  </a:cubicBezTo>
                  <a:cubicBezTo>
                    <a:pt x="353488" y="1337965"/>
                    <a:pt x="396814" y="1331490"/>
                    <a:pt x="437637" y="1316788"/>
                  </a:cubicBezTo>
                  <a:cubicBezTo>
                    <a:pt x="519801" y="1284115"/>
                    <a:pt x="576735" y="1205625"/>
                    <a:pt x="614533" y="1123610"/>
                  </a:cubicBezTo>
                  <a:cubicBezTo>
                    <a:pt x="652330" y="1041595"/>
                    <a:pt x="675371" y="952912"/>
                    <a:pt x="715453" y="872135"/>
                  </a:cubicBezTo>
                  <a:cubicBezTo>
                    <a:pt x="752965" y="795930"/>
                    <a:pt x="804663" y="729251"/>
                    <a:pt x="856075" y="662001"/>
                  </a:cubicBezTo>
                  <a:lnTo>
                    <a:pt x="1000506" y="473966"/>
                  </a:lnTo>
                  <a:cubicBezTo>
                    <a:pt x="1029544" y="435864"/>
                    <a:pt x="1027259" y="412812"/>
                    <a:pt x="1048109" y="369185"/>
                  </a:cubicBezTo>
                  <a:cubicBezTo>
                    <a:pt x="1125609" y="207251"/>
                    <a:pt x="1086193" y="110375"/>
                    <a:pt x="1113232" y="-121"/>
                  </a:cubicBezTo>
                </a:path>
              </a:pathLst>
            </a:custGeom>
            <a:noFill/>
            <a:ln w="5697" cap="flat">
              <a:solidFill>
                <a:srgbClr val="F0EBD3"/>
              </a:solidFill>
              <a:prstDash val="solid"/>
              <a:miter/>
            </a:ln>
          </p:spPr>
          <p:txBody>
            <a:bodyPr rtlCol="0" anchor="ctr"/>
            <a:lstStyle/>
            <a:p>
              <a:endParaRPr lang="en-VN"/>
            </a:p>
          </p:txBody>
        </p:sp>
        <p:sp>
          <p:nvSpPr>
            <p:cNvPr id="234" name="Graphic 3">
              <a:extLst>
                <a:ext uri="{FF2B5EF4-FFF2-40B4-BE49-F238E27FC236}">
                  <a16:creationId xmlns:a16="http://schemas.microsoft.com/office/drawing/2014/main" id="{53C0CDDD-33D7-3844-A31A-374FE5625D08}"/>
                </a:ext>
              </a:extLst>
            </p:cNvPr>
            <p:cNvSpPr/>
            <p:nvPr/>
          </p:nvSpPr>
          <p:spPr>
            <a:xfrm>
              <a:off x="10550079" y="1107460"/>
              <a:ext cx="174056" cy="554006"/>
            </a:xfrm>
            <a:custGeom>
              <a:avLst/>
              <a:gdLst>
                <a:gd name="connsiteX0" fmla="*/ 173799 w 174056"/>
                <a:gd name="connsiteY0" fmla="*/ 553886 h 554006"/>
                <a:gd name="connsiteX1" fmla="*/ 330 w 174056"/>
                <a:gd name="connsiteY1" fmla="*/ -121 h 554006"/>
              </a:gdLst>
              <a:ahLst/>
              <a:cxnLst>
                <a:cxn ang="0">
                  <a:pos x="connsiteX0" y="connsiteY0"/>
                </a:cxn>
                <a:cxn ang="0">
                  <a:pos x="connsiteX1" y="connsiteY1"/>
                </a:cxn>
              </a:cxnLst>
              <a:rect l="l" t="t" r="r" b="b"/>
              <a:pathLst>
                <a:path w="174056" h="554006">
                  <a:moveTo>
                    <a:pt x="173799" y="553886"/>
                  </a:moveTo>
                  <a:cubicBezTo>
                    <a:pt x="-33849" y="468156"/>
                    <a:pt x="3948" y="180293"/>
                    <a:pt x="330" y="-121"/>
                  </a:cubicBezTo>
                </a:path>
              </a:pathLst>
            </a:custGeom>
            <a:noFill/>
            <a:ln w="5697" cap="flat">
              <a:solidFill>
                <a:srgbClr val="F0EBD3"/>
              </a:solidFill>
              <a:prstDash val="solid"/>
              <a:miter/>
            </a:ln>
          </p:spPr>
          <p:txBody>
            <a:bodyPr rtlCol="0" anchor="ctr"/>
            <a:lstStyle/>
            <a:p>
              <a:endParaRPr lang="en-VN"/>
            </a:p>
          </p:txBody>
        </p:sp>
      </p:grpSp>
      <p:grpSp>
        <p:nvGrpSpPr>
          <p:cNvPr id="236" name="Group 235">
            <a:extLst>
              <a:ext uri="{FF2B5EF4-FFF2-40B4-BE49-F238E27FC236}">
                <a16:creationId xmlns:a16="http://schemas.microsoft.com/office/drawing/2014/main" id="{F67E39A4-5994-CD4E-B098-344B6A647B94}"/>
              </a:ext>
            </a:extLst>
          </p:cNvPr>
          <p:cNvGrpSpPr/>
          <p:nvPr/>
        </p:nvGrpSpPr>
        <p:grpSpPr>
          <a:xfrm>
            <a:off x="-312712" y="260648"/>
            <a:ext cx="3816424" cy="400110"/>
            <a:chOff x="-312712" y="260648"/>
            <a:chExt cx="3816424" cy="400110"/>
          </a:xfrm>
        </p:grpSpPr>
        <p:sp>
          <p:nvSpPr>
            <p:cNvPr id="237" name="TextBox 236">
              <a:extLst>
                <a:ext uri="{FF2B5EF4-FFF2-40B4-BE49-F238E27FC236}">
                  <a16:creationId xmlns:a16="http://schemas.microsoft.com/office/drawing/2014/main" id="{ECAC31D6-CB3B-4845-ABCA-D7475148382D}"/>
                </a:ext>
              </a:extLst>
            </p:cNvPr>
            <p:cNvSpPr txBox="1"/>
            <p:nvPr/>
          </p:nvSpPr>
          <p:spPr>
            <a:xfrm>
              <a:off x="-312712" y="260648"/>
              <a:ext cx="3465502" cy="400110"/>
            </a:xfrm>
            <a:prstGeom prst="rect">
              <a:avLst/>
            </a:prstGeom>
            <a:noFill/>
          </p:spPr>
          <p:txBody>
            <a:bodyPr wrap="square" rtlCol="0">
              <a:spAutoFit/>
            </a:bodyPr>
            <a:lstStyle/>
            <a:p>
              <a:pPr algn="r"/>
              <a:r>
                <a:rPr lang="en-MY" sz="2000" b="1" dirty="0">
                  <a:solidFill>
                    <a:schemeClr val="bg1"/>
                  </a:solidFill>
                  <a:latin typeface="Century Gothic" panose="020B0502020202020204" pitchFamily="34" charset="0"/>
                </a:rPr>
                <a:t>INTRODUCTION OF JSX</a:t>
              </a:r>
            </a:p>
          </p:txBody>
        </p:sp>
        <p:sp>
          <p:nvSpPr>
            <p:cNvPr id="238" name="TextBox 237">
              <a:extLst>
                <a:ext uri="{FF2B5EF4-FFF2-40B4-BE49-F238E27FC236}">
                  <a16:creationId xmlns:a16="http://schemas.microsoft.com/office/drawing/2014/main" id="{25BF906D-3B55-2342-9C7C-B992423FCF22}"/>
                </a:ext>
              </a:extLst>
            </p:cNvPr>
            <p:cNvSpPr txBox="1"/>
            <p:nvPr/>
          </p:nvSpPr>
          <p:spPr>
            <a:xfrm>
              <a:off x="3226334" y="260648"/>
              <a:ext cx="277378" cy="400110"/>
            </a:xfrm>
            <a:prstGeom prst="rect">
              <a:avLst/>
            </a:prstGeom>
            <a:noFill/>
          </p:spPr>
          <p:txBody>
            <a:bodyPr wrap="square" rtlCol="0">
              <a:spAutoFit/>
            </a:bodyPr>
            <a:lstStyle/>
            <a:p>
              <a:r>
                <a:rPr lang="en-VN" sz="2000" b="1" dirty="0">
                  <a:solidFill>
                    <a:schemeClr val="bg1"/>
                  </a:solidFill>
                  <a:latin typeface="Century Gothic" panose="020B0502020202020204" pitchFamily="34" charset="0"/>
                </a:rPr>
                <a:t>      </a:t>
              </a:r>
            </a:p>
          </p:txBody>
        </p:sp>
        <p:cxnSp>
          <p:nvCxnSpPr>
            <p:cNvPr id="239" name="Straight Connector 238">
              <a:extLst>
                <a:ext uri="{FF2B5EF4-FFF2-40B4-BE49-F238E27FC236}">
                  <a16:creationId xmlns:a16="http://schemas.microsoft.com/office/drawing/2014/main" id="{A317F8C7-6FF6-0546-BEFB-0942C1E9B757}"/>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grpSp>
        <p:nvGrpSpPr>
          <p:cNvPr id="240" name="Graphic 1011">
            <a:extLst>
              <a:ext uri="{FF2B5EF4-FFF2-40B4-BE49-F238E27FC236}">
                <a16:creationId xmlns:a16="http://schemas.microsoft.com/office/drawing/2014/main" id="{D425F349-A55A-491F-9197-9D90F52826DC}"/>
              </a:ext>
            </a:extLst>
          </p:cNvPr>
          <p:cNvGrpSpPr/>
          <p:nvPr/>
        </p:nvGrpSpPr>
        <p:grpSpPr>
          <a:xfrm>
            <a:off x="-8434407" y="279572"/>
            <a:ext cx="5693166" cy="5817558"/>
            <a:chOff x="8163792" y="-459464"/>
            <a:chExt cx="5128581" cy="5240637"/>
          </a:xfrm>
        </p:grpSpPr>
        <p:sp>
          <p:nvSpPr>
            <p:cNvPr id="241" name="Freeform 13">
              <a:extLst>
                <a:ext uri="{FF2B5EF4-FFF2-40B4-BE49-F238E27FC236}">
                  <a16:creationId xmlns:a16="http://schemas.microsoft.com/office/drawing/2014/main" id="{82076001-75A5-49FA-9384-89C40D999286}"/>
                </a:ext>
              </a:extLst>
            </p:cNvPr>
            <p:cNvSpPr/>
            <p:nvPr/>
          </p:nvSpPr>
          <p:spPr>
            <a:xfrm>
              <a:off x="9224149" y="4002812"/>
              <a:ext cx="3131017" cy="778361"/>
            </a:xfrm>
            <a:custGeom>
              <a:avLst/>
              <a:gdLst>
                <a:gd name="connsiteX0" fmla="*/ 3130838 w 3131017"/>
                <a:gd name="connsiteY0" fmla="*/ 389005 h 778361"/>
                <a:gd name="connsiteX1" fmla="*/ 1565213 w 3131017"/>
                <a:gd name="connsiteY1" fmla="*/ 778186 h 778361"/>
                <a:gd name="connsiteX2" fmla="*/ -179 w 3131017"/>
                <a:gd name="connsiteY2" fmla="*/ 389005 h 778361"/>
                <a:gd name="connsiteX3" fmla="*/ 1565446 w 3131017"/>
                <a:gd name="connsiteY3" fmla="*/ -176 h 778361"/>
                <a:gd name="connsiteX4" fmla="*/ 3130838 w 3131017"/>
                <a:gd name="connsiteY4" fmla="*/ 389005 h 778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1017" h="778361">
                  <a:moveTo>
                    <a:pt x="3130838" y="389005"/>
                  </a:moveTo>
                  <a:cubicBezTo>
                    <a:pt x="3130838" y="603923"/>
                    <a:pt x="2429910" y="778186"/>
                    <a:pt x="1565213" y="778186"/>
                  </a:cubicBezTo>
                  <a:cubicBezTo>
                    <a:pt x="700517" y="778186"/>
                    <a:pt x="-179" y="603923"/>
                    <a:pt x="-179" y="389005"/>
                  </a:cubicBezTo>
                  <a:cubicBezTo>
                    <a:pt x="-179" y="174087"/>
                    <a:pt x="700750" y="-176"/>
                    <a:pt x="1565446" y="-176"/>
                  </a:cubicBezTo>
                  <a:cubicBezTo>
                    <a:pt x="2430142" y="-176"/>
                    <a:pt x="3130838" y="174087"/>
                    <a:pt x="3130838" y="38900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2" name="Freeform 14">
              <a:extLst>
                <a:ext uri="{FF2B5EF4-FFF2-40B4-BE49-F238E27FC236}">
                  <a16:creationId xmlns:a16="http://schemas.microsoft.com/office/drawing/2014/main" id="{5FE067B4-1905-4F1F-A508-711EDB9141A9}"/>
                </a:ext>
              </a:extLst>
            </p:cNvPr>
            <p:cNvSpPr/>
            <p:nvPr/>
          </p:nvSpPr>
          <p:spPr>
            <a:xfrm>
              <a:off x="9570423" y="4100311"/>
              <a:ext cx="2437537" cy="605729"/>
            </a:xfrm>
            <a:custGeom>
              <a:avLst/>
              <a:gdLst>
                <a:gd name="connsiteX0" fmla="*/ 2437359 w 2437537"/>
                <a:gd name="connsiteY0" fmla="*/ 302689 h 605729"/>
                <a:gd name="connsiteX1" fmla="*/ 1218590 w 2437537"/>
                <a:gd name="connsiteY1" fmla="*/ 605554 h 605729"/>
                <a:gd name="connsiteX2" fmla="*/ -179 w 2437537"/>
                <a:gd name="connsiteY2" fmla="*/ 302689 h 605729"/>
                <a:gd name="connsiteX3" fmla="*/ 1218590 w 2437537"/>
                <a:gd name="connsiteY3" fmla="*/ -176 h 605729"/>
                <a:gd name="connsiteX4" fmla="*/ 2437359 w 2437537"/>
                <a:gd name="connsiteY4" fmla="*/ 302689 h 605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7537" h="605729">
                  <a:moveTo>
                    <a:pt x="2437359" y="302689"/>
                  </a:moveTo>
                  <a:cubicBezTo>
                    <a:pt x="2437359" y="469963"/>
                    <a:pt x="1891701" y="605554"/>
                    <a:pt x="1218590" y="605554"/>
                  </a:cubicBezTo>
                  <a:cubicBezTo>
                    <a:pt x="545480" y="605554"/>
                    <a:pt x="-179" y="469847"/>
                    <a:pt x="-179" y="302689"/>
                  </a:cubicBezTo>
                  <a:cubicBezTo>
                    <a:pt x="-179" y="135531"/>
                    <a:pt x="545480" y="-176"/>
                    <a:pt x="1218590" y="-176"/>
                  </a:cubicBezTo>
                  <a:cubicBezTo>
                    <a:pt x="1891701" y="-176"/>
                    <a:pt x="2437359" y="135298"/>
                    <a:pt x="2437359" y="302689"/>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3" name="Freeform 15">
              <a:extLst>
                <a:ext uri="{FF2B5EF4-FFF2-40B4-BE49-F238E27FC236}">
                  <a16:creationId xmlns:a16="http://schemas.microsoft.com/office/drawing/2014/main" id="{24F08FE8-B19A-4FF3-8BD8-28ACEB0F9B54}"/>
                </a:ext>
              </a:extLst>
            </p:cNvPr>
            <p:cNvSpPr/>
            <p:nvPr/>
          </p:nvSpPr>
          <p:spPr>
            <a:xfrm>
              <a:off x="9990841" y="4215050"/>
              <a:ext cx="1596120" cy="357263"/>
            </a:xfrm>
            <a:custGeom>
              <a:avLst/>
              <a:gdLst>
                <a:gd name="connsiteX0" fmla="*/ 1595942 w 1596120"/>
                <a:gd name="connsiteY0" fmla="*/ 178165 h 357263"/>
                <a:gd name="connsiteX1" fmla="*/ 797823 w 1596120"/>
                <a:gd name="connsiteY1" fmla="*/ 357088 h 357263"/>
                <a:gd name="connsiteX2" fmla="*/ -179 w 1596120"/>
                <a:gd name="connsiteY2" fmla="*/ 178165 h 357263"/>
                <a:gd name="connsiteX3" fmla="*/ 798172 w 1596120"/>
                <a:gd name="connsiteY3" fmla="*/ -176 h 357263"/>
                <a:gd name="connsiteX4" fmla="*/ 1595942 w 1596120"/>
                <a:gd name="connsiteY4" fmla="*/ 178165 h 357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6120" h="357263">
                  <a:moveTo>
                    <a:pt x="1595942" y="178165"/>
                  </a:moveTo>
                  <a:cubicBezTo>
                    <a:pt x="1595942" y="276945"/>
                    <a:pt x="1238610" y="357088"/>
                    <a:pt x="797823" y="357088"/>
                  </a:cubicBezTo>
                  <a:cubicBezTo>
                    <a:pt x="357036" y="357088"/>
                    <a:pt x="-179" y="276945"/>
                    <a:pt x="-179" y="178165"/>
                  </a:cubicBezTo>
                  <a:cubicBezTo>
                    <a:pt x="-179" y="79385"/>
                    <a:pt x="357386" y="-176"/>
                    <a:pt x="798172" y="-176"/>
                  </a:cubicBezTo>
                  <a:cubicBezTo>
                    <a:pt x="1238959" y="-176"/>
                    <a:pt x="1595942" y="79385"/>
                    <a:pt x="1595942" y="178165"/>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4" name="Freeform 16">
              <a:extLst>
                <a:ext uri="{FF2B5EF4-FFF2-40B4-BE49-F238E27FC236}">
                  <a16:creationId xmlns:a16="http://schemas.microsoft.com/office/drawing/2014/main" id="{C90EA6E3-854C-4028-A319-8AAD86EC6655}"/>
                </a:ext>
              </a:extLst>
            </p:cNvPr>
            <p:cNvSpPr/>
            <p:nvPr/>
          </p:nvSpPr>
          <p:spPr>
            <a:xfrm rot="18900000">
              <a:off x="8307753" y="-459464"/>
              <a:ext cx="4966097" cy="4970010"/>
            </a:xfrm>
            <a:custGeom>
              <a:avLst/>
              <a:gdLst>
                <a:gd name="connsiteX0" fmla="*/ 4965919 w 4966097"/>
                <a:gd name="connsiteY0" fmla="*/ 2484830 h 4970010"/>
                <a:gd name="connsiteX1" fmla="*/ 2482870 w 4966097"/>
                <a:gd name="connsiteY1" fmla="*/ 4969835 h 4970010"/>
                <a:gd name="connsiteX2" fmla="*/ -179 w 4966097"/>
                <a:gd name="connsiteY2" fmla="*/ 2484830 h 4970010"/>
                <a:gd name="connsiteX3" fmla="*/ 2482870 w 4966097"/>
                <a:gd name="connsiteY3" fmla="*/ -176 h 4970010"/>
                <a:gd name="connsiteX4" fmla="*/ 4965919 w 4966097"/>
                <a:gd name="connsiteY4" fmla="*/ 2484830 h 4970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6097" h="4970010">
                  <a:moveTo>
                    <a:pt x="4965919" y="2484830"/>
                  </a:moveTo>
                  <a:cubicBezTo>
                    <a:pt x="4965919" y="3857260"/>
                    <a:pt x="3854220" y="4969835"/>
                    <a:pt x="2482870" y="4969835"/>
                  </a:cubicBezTo>
                  <a:cubicBezTo>
                    <a:pt x="1111520" y="4969835"/>
                    <a:pt x="-179" y="3857260"/>
                    <a:pt x="-179" y="2484830"/>
                  </a:cubicBezTo>
                  <a:cubicBezTo>
                    <a:pt x="-179" y="1112399"/>
                    <a:pt x="1111520" y="-176"/>
                    <a:pt x="2482870" y="-176"/>
                  </a:cubicBezTo>
                  <a:cubicBezTo>
                    <a:pt x="3854220" y="-176"/>
                    <a:pt x="4965919" y="1112399"/>
                    <a:pt x="4965919" y="2484830"/>
                  </a:cubicBezTo>
                  <a:close/>
                </a:path>
              </a:pathLst>
            </a:custGeom>
            <a:solidFill>
              <a:schemeClr val="bg1"/>
            </a:solidFill>
            <a:ln>
              <a:solidFill>
                <a:schemeClr val="accent6">
                  <a:lumMod val="20000"/>
                  <a:lumOff val="8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5" name="Freeform 17">
              <a:extLst>
                <a:ext uri="{FF2B5EF4-FFF2-40B4-BE49-F238E27FC236}">
                  <a16:creationId xmlns:a16="http://schemas.microsoft.com/office/drawing/2014/main" id="{AA777E74-F2FB-4DB9-BDF9-C0FFA0057203}"/>
                </a:ext>
              </a:extLst>
            </p:cNvPr>
            <p:cNvSpPr/>
            <p:nvPr/>
          </p:nvSpPr>
          <p:spPr>
            <a:xfrm>
              <a:off x="9716416" y="137040"/>
              <a:ext cx="662186" cy="510219"/>
            </a:xfrm>
            <a:custGeom>
              <a:avLst/>
              <a:gdLst>
                <a:gd name="connsiteX0" fmla="*/ 42970 w 662186"/>
                <a:gd name="connsiteY0" fmla="*/ 473862 h 510219"/>
                <a:gd name="connsiteX1" fmla="*/ 286700 w 662186"/>
                <a:gd name="connsiteY1" fmla="*/ 440547 h 510219"/>
                <a:gd name="connsiteX2" fmla="*/ 571984 w 662186"/>
                <a:gd name="connsiteY2" fmla="*/ 252771 h 510219"/>
                <a:gd name="connsiteX3" fmla="*/ 645545 w 662186"/>
                <a:gd name="connsiteY3" fmla="*/ -5 h 510219"/>
                <a:gd name="connsiteX4" fmla="*/ 459314 w 662186"/>
                <a:gd name="connsiteY4" fmla="*/ 90040 h 510219"/>
                <a:gd name="connsiteX5" fmla="*/ -96 w 662186"/>
                <a:gd name="connsiteY5" fmla="*/ 359356 h 510219"/>
                <a:gd name="connsiteX6" fmla="*/ 42970 w 662186"/>
                <a:gd name="connsiteY6" fmla="*/ 473862 h 51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186" h="510219">
                  <a:moveTo>
                    <a:pt x="42970" y="473862"/>
                  </a:moveTo>
                  <a:cubicBezTo>
                    <a:pt x="42970" y="473862"/>
                    <a:pt x="136086" y="574274"/>
                    <a:pt x="286700" y="440547"/>
                  </a:cubicBezTo>
                  <a:cubicBezTo>
                    <a:pt x="437315" y="306821"/>
                    <a:pt x="379816" y="403271"/>
                    <a:pt x="571984" y="252771"/>
                  </a:cubicBezTo>
                  <a:cubicBezTo>
                    <a:pt x="700018" y="152593"/>
                    <a:pt x="657650" y="47172"/>
                    <a:pt x="645545" y="-5"/>
                  </a:cubicBezTo>
                  <a:cubicBezTo>
                    <a:pt x="644498" y="-4198"/>
                    <a:pt x="543816" y="69887"/>
                    <a:pt x="459314" y="90040"/>
                  </a:cubicBezTo>
                  <a:cubicBezTo>
                    <a:pt x="253062" y="138265"/>
                    <a:pt x="10496" y="211185"/>
                    <a:pt x="-96" y="359356"/>
                  </a:cubicBezTo>
                  <a:cubicBezTo>
                    <a:pt x="-1842" y="391273"/>
                    <a:pt x="24463" y="438334"/>
                    <a:pt x="42970" y="473862"/>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6" name="Freeform 18">
              <a:extLst>
                <a:ext uri="{FF2B5EF4-FFF2-40B4-BE49-F238E27FC236}">
                  <a16:creationId xmlns:a16="http://schemas.microsoft.com/office/drawing/2014/main" id="{B0550EFB-1AE4-44ED-96BB-ECFC77348197}"/>
                </a:ext>
              </a:extLst>
            </p:cNvPr>
            <p:cNvSpPr/>
            <p:nvPr/>
          </p:nvSpPr>
          <p:spPr>
            <a:xfrm>
              <a:off x="8307657" y="-287739"/>
              <a:ext cx="1478634" cy="4030662"/>
            </a:xfrm>
            <a:custGeom>
              <a:avLst/>
              <a:gdLst>
                <a:gd name="connsiteX0" fmla="*/ -179 w 1478634"/>
                <a:gd name="connsiteY0" fmla="*/ 2312671 h 4030662"/>
                <a:gd name="connsiteX1" fmla="*/ 371004 w 1478634"/>
                <a:gd name="connsiteY1" fmla="*/ 3742192 h 4030662"/>
                <a:gd name="connsiteX2" fmla="*/ 1146425 w 1478634"/>
                <a:gd name="connsiteY2" fmla="*/ 4021759 h 4030662"/>
                <a:gd name="connsiteX3" fmla="*/ 1244081 w 1478634"/>
                <a:gd name="connsiteY3" fmla="*/ 3980640 h 4030662"/>
                <a:gd name="connsiteX4" fmla="*/ 1247223 w 1478634"/>
                <a:gd name="connsiteY4" fmla="*/ 3774225 h 4030662"/>
                <a:gd name="connsiteX5" fmla="*/ 1112904 w 1478634"/>
                <a:gd name="connsiteY5" fmla="*/ 3781914 h 4030662"/>
                <a:gd name="connsiteX6" fmla="*/ 719257 w 1478634"/>
                <a:gd name="connsiteY6" fmla="*/ 3487087 h 4030662"/>
                <a:gd name="connsiteX7" fmla="*/ 662922 w 1478634"/>
                <a:gd name="connsiteY7" fmla="*/ 3043390 h 4030662"/>
                <a:gd name="connsiteX8" fmla="*/ 383574 w 1478634"/>
                <a:gd name="connsiteY8" fmla="*/ 2518036 h 4030662"/>
                <a:gd name="connsiteX9" fmla="*/ 319325 w 1478634"/>
                <a:gd name="connsiteY9" fmla="*/ 2073058 h 4030662"/>
                <a:gd name="connsiteX10" fmla="*/ 576441 w 1478634"/>
                <a:gd name="connsiteY10" fmla="*/ 1212690 h 4030662"/>
                <a:gd name="connsiteX11" fmla="*/ 1137463 w 1478634"/>
                <a:gd name="connsiteY11" fmla="*/ 716807 h 4030662"/>
                <a:gd name="connsiteX12" fmla="*/ 1143166 w 1478634"/>
                <a:gd name="connsiteY12" fmla="*/ 592866 h 4030662"/>
                <a:gd name="connsiteX13" fmla="*/ 928883 w 1478634"/>
                <a:gd name="connsiteY13" fmla="*/ 465895 h 4030662"/>
                <a:gd name="connsiteX14" fmla="*/ 1354888 w 1478634"/>
                <a:gd name="connsiteY14" fmla="*/ 406720 h 4030662"/>
                <a:gd name="connsiteX15" fmla="*/ 1418207 w 1478634"/>
                <a:gd name="connsiteY15" fmla="*/ 319239 h 4030662"/>
                <a:gd name="connsiteX16" fmla="*/ 1357333 w 1478634"/>
                <a:gd name="connsiteY16" fmla="*/ 189007 h 4030662"/>
                <a:gd name="connsiteX17" fmla="*/ 1470468 w 1478634"/>
                <a:gd name="connsiteY17" fmla="*/ 43982 h 4030662"/>
                <a:gd name="connsiteX18" fmla="*/ 1457083 w 1478634"/>
                <a:gd name="connsiteY18" fmla="*/ 183 h 4030662"/>
                <a:gd name="connsiteX19" fmla="*/ 851016 w 1478634"/>
                <a:gd name="connsiteY19" fmla="*/ 327859 h 4030662"/>
                <a:gd name="connsiteX20" fmla="*/ -179 w 1478634"/>
                <a:gd name="connsiteY20" fmla="*/ 2312671 h 403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78634" h="4030662">
                  <a:moveTo>
                    <a:pt x="-179" y="2312671"/>
                  </a:moveTo>
                  <a:cubicBezTo>
                    <a:pt x="-179" y="2852935"/>
                    <a:pt x="78504" y="3334490"/>
                    <a:pt x="371004" y="3742192"/>
                  </a:cubicBezTo>
                  <a:cubicBezTo>
                    <a:pt x="589477" y="3982736"/>
                    <a:pt x="961358" y="4058336"/>
                    <a:pt x="1146425" y="4021759"/>
                  </a:cubicBezTo>
                  <a:cubicBezTo>
                    <a:pt x="1181751" y="4015912"/>
                    <a:pt x="1215203" y="4001828"/>
                    <a:pt x="1244081" y="3980640"/>
                  </a:cubicBezTo>
                  <a:cubicBezTo>
                    <a:pt x="1358846" y="3884538"/>
                    <a:pt x="1322414" y="3811851"/>
                    <a:pt x="1247223" y="3774225"/>
                  </a:cubicBezTo>
                  <a:cubicBezTo>
                    <a:pt x="1195777" y="3748482"/>
                    <a:pt x="1165048" y="3731126"/>
                    <a:pt x="1112904" y="3781914"/>
                  </a:cubicBezTo>
                  <a:cubicBezTo>
                    <a:pt x="961591" y="3929385"/>
                    <a:pt x="768957" y="3686045"/>
                    <a:pt x="719257" y="3487087"/>
                  </a:cubicBezTo>
                  <a:cubicBezTo>
                    <a:pt x="669556" y="3288128"/>
                    <a:pt x="822033" y="3222430"/>
                    <a:pt x="662922" y="3043390"/>
                  </a:cubicBezTo>
                  <a:cubicBezTo>
                    <a:pt x="503810" y="2864350"/>
                    <a:pt x="263804" y="2627534"/>
                    <a:pt x="383574" y="2518036"/>
                  </a:cubicBezTo>
                  <a:cubicBezTo>
                    <a:pt x="503345" y="2408539"/>
                    <a:pt x="428736" y="2222394"/>
                    <a:pt x="319325" y="2073058"/>
                  </a:cubicBezTo>
                  <a:cubicBezTo>
                    <a:pt x="209914" y="1923723"/>
                    <a:pt x="333408" y="1300986"/>
                    <a:pt x="576441" y="1212690"/>
                  </a:cubicBezTo>
                  <a:cubicBezTo>
                    <a:pt x="795030" y="1133013"/>
                    <a:pt x="1069838" y="877209"/>
                    <a:pt x="1137463" y="716807"/>
                  </a:cubicBezTo>
                  <a:cubicBezTo>
                    <a:pt x="1153758" y="678250"/>
                    <a:pt x="1160742" y="676852"/>
                    <a:pt x="1143166" y="592866"/>
                  </a:cubicBezTo>
                  <a:cubicBezTo>
                    <a:pt x="1130363" y="533341"/>
                    <a:pt x="970786" y="565608"/>
                    <a:pt x="928883" y="465895"/>
                  </a:cubicBezTo>
                  <a:cubicBezTo>
                    <a:pt x="849619" y="276721"/>
                    <a:pt x="1106385" y="466478"/>
                    <a:pt x="1354888" y="406720"/>
                  </a:cubicBezTo>
                  <a:cubicBezTo>
                    <a:pt x="1421815" y="390645"/>
                    <a:pt x="1421000" y="345099"/>
                    <a:pt x="1418207" y="319239"/>
                  </a:cubicBezTo>
                  <a:cubicBezTo>
                    <a:pt x="1411340" y="255521"/>
                    <a:pt x="1244313" y="265306"/>
                    <a:pt x="1357333" y="189007"/>
                  </a:cubicBezTo>
                  <a:cubicBezTo>
                    <a:pt x="1464066" y="117018"/>
                    <a:pt x="1495144" y="60872"/>
                    <a:pt x="1470468" y="43982"/>
                  </a:cubicBezTo>
                  <a:cubicBezTo>
                    <a:pt x="1473611" y="22548"/>
                    <a:pt x="1466860" y="-3545"/>
                    <a:pt x="1457083" y="183"/>
                  </a:cubicBezTo>
                  <a:cubicBezTo>
                    <a:pt x="1254090" y="79044"/>
                    <a:pt x="1012920" y="202287"/>
                    <a:pt x="851016" y="327859"/>
                  </a:cubicBezTo>
                  <a:cubicBezTo>
                    <a:pt x="279867" y="771323"/>
                    <a:pt x="-179" y="1505304"/>
                    <a:pt x="-179" y="231267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7" name="Freeform 19">
              <a:extLst>
                <a:ext uri="{FF2B5EF4-FFF2-40B4-BE49-F238E27FC236}">
                  <a16:creationId xmlns:a16="http://schemas.microsoft.com/office/drawing/2014/main" id="{F292F059-6DA7-4802-9F94-7A7666D32B12}"/>
                </a:ext>
              </a:extLst>
            </p:cNvPr>
            <p:cNvSpPr/>
            <p:nvPr/>
          </p:nvSpPr>
          <p:spPr>
            <a:xfrm>
              <a:off x="11819276" y="3228931"/>
              <a:ext cx="406274" cy="674210"/>
            </a:xfrm>
            <a:custGeom>
              <a:avLst/>
              <a:gdLst>
                <a:gd name="connsiteX0" fmla="*/ 326201 w 406274"/>
                <a:gd name="connsiteY0" fmla="*/ 220395 h 674210"/>
                <a:gd name="connsiteX1" fmla="*/ 179311 w 406274"/>
                <a:gd name="connsiteY1" fmla="*/ 636135 h 674210"/>
                <a:gd name="connsiteX2" fmla="*/ 67804 w 406274"/>
                <a:gd name="connsiteY2" fmla="*/ 429255 h 674210"/>
                <a:gd name="connsiteX3" fmla="*/ 395921 w 406274"/>
                <a:gd name="connsiteY3" fmla="*/ 2682 h 674210"/>
                <a:gd name="connsiteX4" fmla="*/ 404884 w 406274"/>
                <a:gd name="connsiteY4" fmla="*/ 14330 h 674210"/>
                <a:gd name="connsiteX5" fmla="*/ 326201 w 406274"/>
                <a:gd name="connsiteY5" fmla="*/ 220395 h 67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274" h="674210">
                  <a:moveTo>
                    <a:pt x="326201" y="220395"/>
                  </a:moveTo>
                  <a:cubicBezTo>
                    <a:pt x="326201" y="220395"/>
                    <a:pt x="326201" y="562516"/>
                    <a:pt x="179311" y="636135"/>
                  </a:cubicBezTo>
                  <a:cubicBezTo>
                    <a:pt x="-13439" y="732586"/>
                    <a:pt x="-51500" y="638232"/>
                    <a:pt x="67804" y="429255"/>
                  </a:cubicBezTo>
                  <a:cubicBezTo>
                    <a:pt x="158942" y="269669"/>
                    <a:pt x="317471" y="-32730"/>
                    <a:pt x="395921" y="2682"/>
                  </a:cubicBezTo>
                  <a:cubicBezTo>
                    <a:pt x="400240" y="5326"/>
                    <a:pt x="403440" y="9473"/>
                    <a:pt x="404884" y="14330"/>
                  </a:cubicBezTo>
                  <a:cubicBezTo>
                    <a:pt x="416290" y="57780"/>
                    <a:pt x="343893" y="121149"/>
                    <a:pt x="326201" y="220395"/>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8" name="Freeform 20">
              <a:extLst>
                <a:ext uri="{FF2B5EF4-FFF2-40B4-BE49-F238E27FC236}">
                  <a16:creationId xmlns:a16="http://schemas.microsoft.com/office/drawing/2014/main" id="{67FC9E51-6C1D-4856-A463-8F035BE2356F}"/>
                </a:ext>
              </a:extLst>
            </p:cNvPr>
            <p:cNvSpPr/>
            <p:nvPr/>
          </p:nvSpPr>
          <p:spPr>
            <a:xfrm>
              <a:off x="11880834" y="3233762"/>
              <a:ext cx="349088" cy="648888"/>
            </a:xfrm>
            <a:custGeom>
              <a:avLst/>
              <a:gdLst>
                <a:gd name="connsiteX0" fmla="*/ 331919 w 349088"/>
                <a:gd name="connsiteY0" fmla="*/ 196227 h 648888"/>
                <a:gd name="connsiteX1" fmla="*/ 133117 w 349088"/>
                <a:gd name="connsiteY1" fmla="*/ 624081 h 648888"/>
                <a:gd name="connsiteX2" fmla="*/ 73407 w 349088"/>
                <a:gd name="connsiteY2" fmla="*/ 405204 h 648888"/>
                <a:gd name="connsiteX3" fmla="*/ 331919 w 349088"/>
                <a:gd name="connsiteY3" fmla="*/ 196227 h 648888"/>
              </a:gdLst>
              <a:ahLst/>
              <a:cxnLst>
                <a:cxn ang="0">
                  <a:pos x="connsiteX0" y="connsiteY0"/>
                </a:cxn>
                <a:cxn ang="0">
                  <a:pos x="connsiteX1" y="connsiteY1"/>
                </a:cxn>
                <a:cxn ang="0">
                  <a:pos x="connsiteX2" y="connsiteY2"/>
                </a:cxn>
                <a:cxn ang="0">
                  <a:pos x="connsiteX3" y="connsiteY3"/>
                </a:cxn>
              </a:cxnLst>
              <a:rect l="l" t="t" r="r" b="b"/>
              <a:pathLst>
                <a:path w="349088" h="648888">
                  <a:moveTo>
                    <a:pt x="331919" y="196227"/>
                  </a:moveTo>
                  <a:cubicBezTo>
                    <a:pt x="331919" y="196227"/>
                    <a:pt x="282219" y="554423"/>
                    <a:pt x="133117" y="624081"/>
                  </a:cubicBezTo>
                  <a:cubicBezTo>
                    <a:pt x="-15985" y="693741"/>
                    <a:pt x="-45898" y="614064"/>
                    <a:pt x="73407" y="405204"/>
                  </a:cubicBezTo>
                  <a:cubicBezTo>
                    <a:pt x="192711" y="196344"/>
                    <a:pt x="411416" y="-261448"/>
                    <a:pt x="331919" y="19622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49" name="Freeform 21">
              <a:extLst>
                <a:ext uri="{FF2B5EF4-FFF2-40B4-BE49-F238E27FC236}">
                  <a16:creationId xmlns:a16="http://schemas.microsoft.com/office/drawing/2014/main" id="{14B6B687-9DA4-4A06-B527-497818A53E34}"/>
                </a:ext>
              </a:extLst>
            </p:cNvPr>
            <p:cNvSpPr/>
            <p:nvPr/>
          </p:nvSpPr>
          <p:spPr>
            <a:xfrm>
              <a:off x="9716732" y="91599"/>
              <a:ext cx="651218" cy="525265"/>
            </a:xfrm>
            <a:custGeom>
              <a:avLst/>
              <a:gdLst>
                <a:gd name="connsiteX0" fmla="*/ -179 w 651218"/>
                <a:gd name="connsiteY0" fmla="*/ 405146 h 525265"/>
                <a:gd name="connsiteX1" fmla="*/ 200485 w 651218"/>
                <a:gd name="connsiteY1" fmla="*/ 480396 h 525265"/>
                <a:gd name="connsiteX2" fmla="*/ 509630 w 651218"/>
                <a:gd name="connsiteY2" fmla="*/ 279224 h 525265"/>
                <a:gd name="connsiteX3" fmla="*/ 459464 w 651218"/>
                <a:gd name="connsiteY3" fmla="*/ 11306 h 525265"/>
                <a:gd name="connsiteX4" fmla="*/ -179 w 651218"/>
                <a:gd name="connsiteY4" fmla="*/ 405146 h 5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218" h="525265">
                  <a:moveTo>
                    <a:pt x="-179" y="405146"/>
                  </a:moveTo>
                  <a:cubicBezTo>
                    <a:pt x="-179" y="405146"/>
                    <a:pt x="49987" y="614123"/>
                    <a:pt x="200485" y="480396"/>
                  </a:cubicBezTo>
                  <a:cubicBezTo>
                    <a:pt x="350984" y="346670"/>
                    <a:pt x="317462" y="430657"/>
                    <a:pt x="509630" y="279224"/>
                  </a:cubicBezTo>
                  <a:cubicBezTo>
                    <a:pt x="701798" y="127792"/>
                    <a:pt x="710294" y="-46938"/>
                    <a:pt x="459464" y="11306"/>
                  </a:cubicBezTo>
                  <a:cubicBezTo>
                    <a:pt x="208633" y="69549"/>
                    <a:pt x="91773" y="62210"/>
                    <a:pt x="-179" y="405146"/>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0" name="Freeform 22">
              <a:extLst>
                <a:ext uri="{FF2B5EF4-FFF2-40B4-BE49-F238E27FC236}">
                  <a16:creationId xmlns:a16="http://schemas.microsoft.com/office/drawing/2014/main" id="{50AE2DF4-BED3-404D-84CD-0F57A99B7719}"/>
                </a:ext>
              </a:extLst>
            </p:cNvPr>
            <p:cNvSpPr/>
            <p:nvPr/>
          </p:nvSpPr>
          <p:spPr>
            <a:xfrm>
              <a:off x="9738869" y="-321024"/>
              <a:ext cx="179457" cy="88275"/>
            </a:xfrm>
            <a:custGeom>
              <a:avLst/>
              <a:gdLst>
                <a:gd name="connsiteX0" fmla="*/ 46239 w 179457"/>
                <a:gd name="connsiteY0" fmla="*/ 88100 h 88275"/>
                <a:gd name="connsiteX1" fmla="*/ 46239 w 179457"/>
                <a:gd name="connsiteY1" fmla="*/ 76451 h 88275"/>
                <a:gd name="connsiteX2" fmla="*/ 179279 w 179457"/>
                <a:gd name="connsiteY2" fmla="*/ 19140 h 88275"/>
                <a:gd name="connsiteX3" fmla="*/ 1893 w 179457"/>
                <a:gd name="connsiteY3" fmla="*/ 11568 h 88275"/>
                <a:gd name="connsiteX4" fmla="*/ 46239 w 179457"/>
                <a:gd name="connsiteY4" fmla="*/ 88100 h 88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457" h="88275">
                  <a:moveTo>
                    <a:pt x="46239" y="88100"/>
                  </a:moveTo>
                  <a:cubicBezTo>
                    <a:pt x="46239" y="88100"/>
                    <a:pt x="41584" y="79363"/>
                    <a:pt x="46239" y="76451"/>
                  </a:cubicBezTo>
                  <a:cubicBezTo>
                    <a:pt x="54620" y="71325"/>
                    <a:pt x="179279" y="19140"/>
                    <a:pt x="179279" y="19140"/>
                  </a:cubicBezTo>
                  <a:cubicBezTo>
                    <a:pt x="179279" y="19140"/>
                    <a:pt x="113632" y="-18718"/>
                    <a:pt x="1893" y="11568"/>
                  </a:cubicBezTo>
                  <a:cubicBezTo>
                    <a:pt x="-11725" y="15412"/>
                    <a:pt x="46239" y="88100"/>
                    <a:pt x="46239" y="88100"/>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1" name="Freeform 23">
              <a:extLst>
                <a:ext uri="{FF2B5EF4-FFF2-40B4-BE49-F238E27FC236}">
                  <a16:creationId xmlns:a16="http://schemas.microsoft.com/office/drawing/2014/main" id="{AC180379-9E41-42C7-9AFF-393B580AA2ED}"/>
                </a:ext>
              </a:extLst>
            </p:cNvPr>
            <p:cNvSpPr/>
            <p:nvPr/>
          </p:nvSpPr>
          <p:spPr>
            <a:xfrm>
              <a:off x="8163792" y="-310329"/>
              <a:ext cx="1593422" cy="4103970"/>
            </a:xfrm>
            <a:custGeom>
              <a:avLst/>
              <a:gdLst>
                <a:gd name="connsiteX0" fmla="*/ -177 w 1593422"/>
                <a:gd name="connsiteY0" fmla="*/ 2294607 h 4103970"/>
                <a:gd name="connsiteX1" fmla="*/ 465401 w 1593422"/>
                <a:gd name="connsiteY1" fmla="*/ 3742066 h 4103970"/>
                <a:gd name="connsiteX2" fmla="*/ 1421817 w 1593422"/>
                <a:gd name="connsiteY2" fmla="*/ 4073121 h 4103970"/>
                <a:gd name="connsiteX3" fmla="*/ 1262822 w 1593422"/>
                <a:gd name="connsiteY3" fmla="*/ 3834440 h 4103970"/>
                <a:gd name="connsiteX4" fmla="*/ 775593 w 1593422"/>
                <a:gd name="connsiteY4" fmla="*/ 3486146 h 4103970"/>
                <a:gd name="connsiteX5" fmla="*/ 725893 w 1593422"/>
                <a:gd name="connsiteY5" fmla="*/ 3078443 h 4103970"/>
                <a:gd name="connsiteX6" fmla="*/ 427690 w 1593422"/>
                <a:gd name="connsiteY6" fmla="*/ 2501370 h 4103970"/>
                <a:gd name="connsiteX7" fmla="*/ 367979 w 1593422"/>
                <a:gd name="connsiteY7" fmla="*/ 2103219 h 4103970"/>
                <a:gd name="connsiteX8" fmla="*/ 616598 w 1593422"/>
                <a:gd name="connsiteY8" fmla="*/ 1207788 h 4103970"/>
                <a:gd name="connsiteX9" fmla="*/ 1272715 w 1593422"/>
                <a:gd name="connsiteY9" fmla="*/ 670437 h 4103970"/>
                <a:gd name="connsiteX10" fmla="*/ 1035270 w 1593422"/>
                <a:gd name="connsiteY10" fmla="*/ 438512 h 4103970"/>
                <a:gd name="connsiteX11" fmla="*/ 1471517 w 1593422"/>
                <a:gd name="connsiteY11" fmla="*/ 401819 h 4103970"/>
                <a:gd name="connsiteX12" fmla="*/ 1511324 w 1593422"/>
                <a:gd name="connsiteY12" fmla="*/ 123300 h 4103970"/>
                <a:gd name="connsiteX13" fmla="*/ 1581161 w 1593422"/>
                <a:gd name="connsiteY13" fmla="*/ -176 h 4103970"/>
                <a:gd name="connsiteX14" fmla="*/ -177 w 1593422"/>
                <a:gd name="connsiteY14" fmla="*/ 2294607 h 410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3422" h="4103970">
                  <a:moveTo>
                    <a:pt x="-177" y="2294607"/>
                  </a:moveTo>
                  <a:cubicBezTo>
                    <a:pt x="-736" y="2814054"/>
                    <a:pt x="162158" y="3320491"/>
                    <a:pt x="465401" y="3742066"/>
                  </a:cubicBezTo>
                  <a:cubicBezTo>
                    <a:pt x="686551" y="4053202"/>
                    <a:pt x="1253510" y="4163864"/>
                    <a:pt x="1421817" y="4073121"/>
                  </a:cubicBezTo>
                  <a:cubicBezTo>
                    <a:pt x="1603974" y="3975040"/>
                    <a:pt x="1382126" y="3665419"/>
                    <a:pt x="1262822" y="3834440"/>
                  </a:cubicBezTo>
                  <a:cubicBezTo>
                    <a:pt x="1143517" y="4003462"/>
                    <a:pt x="825294" y="3685105"/>
                    <a:pt x="775593" y="3486146"/>
                  </a:cubicBezTo>
                  <a:cubicBezTo>
                    <a:pt x="725893" y="3287187"/>
                    <a:pt x="884888" y="3257250"/>
                    <a:pt x="725893" y="3078443"/>
                  </a:cubicBezTo>
                  <a:cubicBezTo>
                    <a:pt x="566898" y="2899637"/>
                    <a:pt x="308268" y="2610751"/>
                    <a:pt x="427690" y="2501370"/>
                  </a:cubicBezTo>
                  <a:cubicBezTo>
                    <a:pt x="547110" y="2391989"/>
                    <a:pt x="477390" y="2252555"/>
                    <a:pt x="367979" y="2103219"/>
                  </a:cubicBezTo>
                  <a:cubicBezTo>
                    <a:pt x="258568" y="1953884"/>
                    <a:pt x="373566" y="1296085"/>
                    <a:pt x="616598" y="1207788"/>
                  </a:cubicBezTo>
                  <a:cubicBezTo>
                    <a:pt x="835304" y="1128112"/>
                    <a:pt x="1183208" y="819772"/>
                    <a:pt x="1272715" y="670437"/>
                  </a:cubicBezTo>
                  <a:cubicBezTo>
                    <a:pt x="1362223" y="521101"/>
                    <a:pt x="1068326" y="631181"/>
                    <a:pt x="1035270" y="438512"/>
                  </a:cubicBezTo>
                  <a:cubicBezTo>
                    <a:pt x="1013388" y="310377"/>
                    <a:pt x="1223014" y="461809"/>
                    <a:pt x="1471517" y="401819"/>
                  </a:cubicBezTo>
                  <a:cubicBezTo>
                    <a:pt x="1720020" y="341828"/>
                    <a:pt x="1362223" y="242699"/>
                    <a:pt x="1511324" y="123300"/>
                  </a:cubicBezTo>
                  <a:cubicBezTo>
                    <a:pt x="1611773" y="42808"/>
                    <a:pt x="1598620" y="1106"/>
                    <a:pt x="1581161" y="-176"/>
                  </a:cubicBezTo>
                  <a:cubicBezTo>
                    <a:pt x="664436" y="364893"/>
                    <a:pt x="-177" y="1246578"/>
                    <a:pt x="-177" y="2294607"/>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2" name="Freeform 24">
              <a:extLst>
                <a:ext uri="{FF2B5EF4-FFF2-40B4-BE49-F238E27FC236}">
                  <a16:creationId xmlns:a16="http://schemas.microsoft.com/office/drawing/2014/main" id="{B83D107E-59FA-4881-BDF1-69903DECFC07}"/>
                </a:ext>
              </a:extLst>
            </p:cNvPr>
            <p:cNvSpPr/>
            <p:nvPr/>
          </p:nvSpPr>
          <p:spPr>
            <a:xfrm>
              <a:off x="9831379" y="-237408"/>
              <a:ext cx="3460994" cy="4123280"/>
            </a:xfrm>
            <a:custGeom>
              <a:avLst/>
              <a:gdLst>
                <a:gd name="connsiteX0" fmla="*/ 3025852 w 3460994"/>
                <a:gd name="connsiteY0" fmla="*/ 1783348 h 4123280"/>
                <a:gd name="connsiteX1" fmla="*/ 3403552 w 3460994"/>
                <a:gd name="connsiteY1" fmla="*/ 2022261 h 4123280"/>
                <a:gd name="connsiteX2" fmla="*/ 3451391 w 3460994"/>
                <a:gd name="connsiteY2" fmla="*/ 1779737 h 4123280"/>
                <a:gd name="connsiteX3" fmla="*/ 2132871 w 3460994"/>
                <a:gd name="connsiteY3" fmla="*/ -176 h 4123280"/>
                <a:gd name="connsiteX4" fmla="*/ 2167208 w 3460994"/>
                <a:gd name="connsiteY4" fmla="*/ 159294 h 4123280"/>
                <a:gd name="connsiteX5" fmla="*/ 1713268 w 3460994"/>
                <a:gd name="connsiteY5" fmla="*/ 101866 h 4123280"/>
                <a:gd name="connsiteX6" fmla="*/ 1405055 w 3460994"/>
                <a:gd name="connsiteY6" fmla="*/ 300825 h 4123280"/>
                <a:gd name="connsiteX7" fmla="*/ 908050 w 3460994"/>
                <a:gd name="connsiteY7" fmla="*/ 569443 h 4123280"/>
                <a:gd name="connsiteX8" fmla="*/ 778735 w 3460994"/>
                <a:gd name="connsiteY8" fmla="*/ 877899 h 4123280"/>
                <a:gd name="connsiteX9" fmla="*/ 441191 w 3460994"/>
                <a:gd name="connsiteY9" fmla="*/ 1146633 h 4123280"/>
                <a:gd name="connsiteX10" fmla="*/ 689693 w 3460994"/>
                <a:gd name="connsiteY10" fmla="*/ 1445071 h 4123280"/>
                <a:gd name="connsiteX11" fmla="*/ 232379 w 3460994"/>
                <a:gd name="connsiteY11" fmla="*/ 1793365 h 4123280"/>
                <a:gd name="connsiteX12" fmla="*/ 13673 w 3460994"/>
                <a:gd name="connsiteY12" fmla="*/ 2280978 h 4123280"/>
                <a:gd name="connsiteX13" fmla="*/ 440841 w 3460994"/>
                <a:gd name="connsiteY13" fmla="*/ 2728285 h 4123280"/>
                <a:gd name="connsiteX14" fmla="*/ 1047258 w 3460994"/>
                <a:gd name="connsiteY14" fmla="*/ 2748204 h 4123280"/>
                <a:gd name="connsiteX15" fmla="*/ 1166563 w 3460994"/>
                <a:gd name="connsiteY15" fmla="*/ 3166507 h 4123280"/>
                <a:gd name="connsiteX16" fmla="*/ 1186466 w 3460994"/>
                <a:gd name="connsiteY16" fmla="*/ 3634084 h 4123280"/>
                <a:gd name="connsiteX17" fmla="*/ 1236167 w 3460994"/>
                <a:gd name="connsiteY17" fmla="*/ 4101776 h 4123280"/>
                <a:gd name="connsiteX18" fmla="*/ 2021598 w 3460994"/>
                <a:gd name="connsiteY18" fmla="*/ 3753482 h 4123280"/>
                <a:gd name="connsiteX19" fmla="*/ 2300014 w 3460994"/>
                <a:gd name="connsiteY19" fmla="*/ 2858051 h 4123280"/>
                <a:gd name="connsiteX20" fmla="*/ 2498933 w 3460994"/>
                <a:gd name="connsiteY20" fmla="*/ 2350520 h 4123280"/>
                <a:gd name="connsiteX21" fmla="*/ 1882041 w 3460994"/>
                <a:gd name="connsiteY21" fmla="*/ 1703787 h 4123280"/>
                <a:gd name="connsiteX22" fmla="*/ 2568420 w 3460994"/>
                <a:gd name="connsiteY22" fmla="*/ 2081902 h 4123280"/>
                <a:gd name="connsiteX23" fmla="*/ 2379628 w 3460994"/>
                <a:gd name="connsiteY23" fmla="*/ 1594290 h 4123280"/>
                <a:gd name="connsiteX24" fmla="*/ 3025852 w 3460994"/>
                <a:gd name="connsiteY24" fmla="*/ 1783348 h 412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0994" h="4123280">
                  <a:moveTo>
                    <a:pt x="3025852" y="1783348"/>
                  </a:moveTo>
                  <a:cubicBezTo>
                    <a:pt x="3224653" y="2091803"/>
                    <a:pt x="3254916" y="2216561"/>
                    <a:pt x="3403552" y="2022261"/>
                  </a:cubicBezTo>
                  <a:cubicBezTo>
                    <a:pt x="3479208" y="1923481"/>
                    <a:pt x="3461749" y="1860229"/>
                    <a:pt x="3451391" y="1779737"/>
                  </a:cubicBezTo>
                  <a:cubicBezTo>
                    <a:pt x="3271794" y="990541"/>
                    <a:pt x="2865459" y="305019"/>
                    <a:pt x="2132871" y="-176"/>
                  </a:cubicBezTo>
                  <a:cubicBezTo>
                    <a:pt x="2128681" y="33955"/>
                    <a:pt x="2159991" y="96508"/>
                    <a:pt x="2167208" y="159294"/>
                  </a:cubicBezTo>
                  <a:cubicBezTo>
                    <a:pt x="2167208" y="159294"/>
                    <a:pt x="1743298" y="-37568"/>
                    <a:pt x="1713268" y="101866"/>
                  </a:cubicBezTo>
                  <a:cubicBezTo>
                    <a:pt x="1683238" y="241301"/>
                    <a:pt x="1733172" y="241650"/>
                    <a:pt x="1405055" y="300825"/>
                  </a:cubicBezTo>
                  <a:cubicBezTo>
                    <a:pt x="1076938" y="360000"/>
                    <a:pt x="798639" y="460062"/>
                    <a:pt x="908050" y="569443"/>
                  </a:cubicBezTo>
                  <a:cubicBezTo>
                    <a:pt x="1017461" y="678823"/>
                    <a:pt x="937730" y="728680"/>
                    <a:pt x="778735" y="877899"/>
                  </a:cubicBezTo>
                  <a:cubicBezTo>
                    <a:pt x="619740" y="1027118"/>
                    <a:pt x="490542" y="957575"/>
                    <a:pt x="441191" y="1146633"/>
                  </a:cubicBezTo>
                  <a:cubicBezTo>
                    <a:pt x="391839" y="1335690"/>
                    <a:pt x="759298" y="1375412"/>
                    <a:pt x="689693" y="1445071"/>
                  </a:cubicBezTo>
                  <a:cubicBezTo>
                    <a:pt x="620089" y="1514730"/>
                    <a:pt x="242389" y="1763545"/>
                    <a:pt x="232379" y="1793365"/>
                  </a:cubicBezTo>
                  <a:cubicBezTo>
                    <a:pt x="222369" y="1823186"/>
                    <a:pt x="-65825" y="2091803"/>
                    <a:pt x="13673" y="2280978"/>
                  </a:cubicBezTo>
                  <a:cubicBezTo>
                    <a:pt x="93171" y="2470151"/>
                    <a:pt x="312109" y="2559497"/>
                    <a:pt x="440841" y="2728285"/>
                  </a:cubicBezTo>
                  <a:cubicBezTo>
                    <a:pt x="569574" y="2897074"/>
                    <a:pt x="798755" y="2778141"/>
                    <a:pt x="1047258" y="2748204"/>
                  </a:cubicBezTo>
                  <a:cubicBezTo>
                    <a:pt x="1295761" y="2718268"/>
                    <a:pt x="1196709" y="2937961"/>
                    <a:pt x="1166563" y="3166507"/>
                  </a:cubicBezTo>
                  <a:cubicBezTo>
                    <a:pt x="1136416" y="3395053"/>
                    <a:pt x="1106968" y="3474847"/>
                    <a:pt x="1186466" y="3634084"/>
                  </a:cubicBezTo>
                  <a:cubicBezTo>
                    <a:pt x="1265964" y="3793320"/>
                    <a:pt x="1106968" y="4022100"/>
                    <a:pt x="1236167" y="4101776"/>
                  </a:cubicBezTo>
                  <a:cubicBezTo>
                    <a:pt x="1365364" y="4181453"/>
                    <a:pt x="1912303" y="4031884"/>
                    <a:pt x="2021598" y="3753482"/>
                  </a:cubicBezTo>
                  <a:cubicBezTo>
                    <a:pt x="2130893" y="3475079"/>
                    <a:pt x="2031608" y="3096848"/>
                    <a:pt x="2300014" y="2858051"/>
                  </a:cubicBezTo>
                  <a:cubicBezTo>
                    <a:pt x="2568420" y="2619254"/>
                    <a:pt x="2707395" y="2430080"/>
                    <a:pt x="2498933" y="2350520"/>
                  </a:cubicBezTo>
                  <a:cubicBezTo>
                    <a:pt x="2290469" y="2270960"/>
                    <a:pt x="1663684" y="1594290"/>
                    <a:pt x="1882041" y="1703787"/>
                  </a:cubicBezTo>
                  <a:cubicBezTo>
                    <a:pt x="2100397" y="1813285"/>
                    <a:pt x="2418853" y="2280978"/>
                    <a:pt x="2568420" y="2081902"/>
                  </a:cubicBezTo>
                  <a:cubicBezTo>
                    <a:pt x="2717988" y="1882827"/>
                    <a:pt x="2399532" y="1872926"/>
                    <a:pt x="2379628" y="1594290"/>
                  </a:cubicBezTo>
                  <a:cubicBezTo>
                    <a:pt x="2359724" y="1315655"/>
                    <a:pt x="2827049" y="1474892"/>
                    <a:pt x="3025852" y="1783348"/>
                  </a:cubicBezTo>
                  <a:close/>
                </a:path>
              </a:pathLst>
            </a:custGeom>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VN" dirty="0">
                <a:solidFill>
                  <a:schemeClr val="accent6">
                    <a:lumMod val="75000"/>
                  </a:schemeClr>
                </a:solidFill>
              </a:endParaRPr>
            </a:p>
          </p:txBody>
        </p:sp>
        <p:sp>
          <p:nvSpPr>
            <p:cNvPr id="253" name="Freeform 25">
              <a:extLst>
                <a:ext uri="{FF2B5EF4-FFF2-40B4-BE49-F238E27FC236}">
                  <a16:creationId xmlns:a16="http://schemas.microsoft.com/office/drawing/2014/main" id="{55173056-A4F3-4A18-B33E-A95B0FDF0F7C}"/>
                </a:ext>
              </a:extLst>
            </p:cNvPr>
            <p:cNvSpPr/>
            <p:nvPr/>
          </p:nvSpPr>
          <p:spPr>
            <a:xfrm>
              <a:off x="9699882" y="216655"/>
              <a:ext cx="1089760" cy="2364497"/>
            </a:xfrm>
            <a:custGeom>
              <a:avLst/>
              <a:gdLst>
                <a:gd name="connsiteX0" fmla="*/ 572339 w 1089760"/>
                <a:gd name="connsiteY0" fmla="*/ 2274221 h 2364497"/>
                <a:gd name="connsiteX1" fmla="*/ 144821 w 1089760"/>
                <a:gd name="connsiteY1" fmla="*/ 1826564 h 2364497"/>
                <a:gd name="connsiteX2" fmla="*/ 363527 w 1089760"/>
                <a:gd name="connsiteY2" fmla="*/ 1338952 h 2364497"/>
                <a:gd name="connsiteX3" fmla="*/ 820842 w 1089760"/>
                <a:gd name="connsiteY3" fmla="*/ 990658 h 2364497"/>
                <a:gd name="connsiteX4" fmla="*/ 572339 w 1089760"/>
                <a:gd name="connsiteY4" fmla="*/ 692220 h 2364497"/>
                <a:gd name="connsiteX5" fmla="*/ 909884 w 1089760"/>
                <a:gd name="connsiteY5" fmla="*/ 423485 h 2364497"/>
                <a:gd name="connsiteX6" fmla="*/ 1039198 w 1089760"/>
                <a:gd name="connsiteY6" fmla="*/ 115029 h 2364497"/>
                <a:gd name="connsiteX7" fmla="*/ 1059451 w 1089760"/>
                <a:gd name="connsiteY7" fmla="*/ -176 h 2364497"/>
                <a:gd name="connsiteX8" fmla="*/ 1048742 w 1089760"/>
                <a:gd name="connsiteY8" fmla="*/ 174554 h 2364497"/>
                <a:gd name="connsiteX9" fmla="*/ 885790 w 1089760"/>
                <a:gd name="connsiteY9" fmla="*/ 394364 h 2364497"/>
                <a:gd name="connsiteX10" fmla="*/ 500058 w 1089760"/>
                <a:gd name="connsiteY10" fmla="*/ 664146 h 2364497"/>
                <a:gd name="connsiteX11" fmla="*/ 635774 w 1089760"/>
                <a:gd name="connsiteY11" fmla="*/ 1007315 h 2364497"/>
                <a:gd name="connsiteX12" fmla="*/ 250159 w 1089760"/>
                <a:gd name="connsiteY12" fmla="*/ 1314606 h 2364497"/>
                <a:gd name="connsiteX13" fmla="*/ 13528 w 1089760"/>
                <a:gd name="connsiteY13" fmla="*/ 1798607 h 2364497"/>
                <a:gd name="connsiteX14" fmla="*/ 455828 w 1089760"/>
                <a:gd name="connsiteY14" fmla="*/ 2224249 h 2364497"/>
                <a:gd name="connsiteX15" fmla="*/ 776379 w 1089760"/>
                <a:gd name="connsiteY15" fmla="*/ 2362052 h 2364497"/>
                <a:gd name="connsiteX16" fmla="*/ 572339 w 1089760"/>
                <a:gd name="connsiteY16" fmla="*/ 2274221 h 23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89760" h="2364497">
                  <a:moveTo>
                    <a:pt x="572339" y="2274221"/>
                  </a:moveTo>
                  <a:cubicBezTo>
                    <a:pt x="443141" y="2105083"/>
                    <a:pt x="224319" y="2015505"/>
                    <a:pt x="144821" y="1826564"/>
                  </a:cubicBezTo>
                  <a:cubicBezTo>
                    <a:pt x="65324" y="1637623"/>
                    <a:pt x="353633" y="1368889"/>
                    <a:pt x="363527" y="1338952"/>
                  </a:cubicBezTo>
                  <a:cubicBezTo>
                    <a:pt x="373420" y="1309015"/>
                    <a:pt x="751354" y="1060317"/>
                    <a:pt x="820842" y="990658"/>
                  </a:cubicBezTo>
                  <a:cubicBezTo>
                    <a:pt x="890329" y="920999"/>
                    <a:pt x="522522" y="881277"/>
                    <a:pt x="572339" y="692220"/>
                  </a:cubicBezTo>
                  <a:cubicBezTo>
                    <a:pt x="622156" y="503162"/>
                    <a:pt x="751354" y="572704"/>
                    <a:pt x="909884" y="423485"/>
                  </a:cubicBezTo>
                  <a:cubicBezTo>
                    <a:pt x="1068413" y="274266"/>
                    <a:pt x="1148493" y="224526"/>
                    <a:pt x="1039198" y="115029"/>
                  </a:cubicBezTo>
                  <a:cubicBezTo>
                    <a:pt x="998925" y="74842"/>
                    <a:pt x="1011496" y="35935"/>
                    <a:pt x="1059451" y="-176"/>
                  </a:cubicBezTo>
                  <a:cubicBezTo>
                    <a:pt x="979604" y="50379"/>
                    <a:pt x="1002301" y="123183"/>
                    <a:pt x="1048742" y="174554"/>
                  </a:cubicBezTo>
                  <a:cubicBezTo>
                    <a:pt x="1077841" y="207054"/>
                    <a:pt x="982398" y="304669"/>
                    <a:pt x="885790" y="394364"/>
                  </a:cubicBezTo>
                  <a:cubicBezTo>
                    <a:pt x="782199" y="490814"/>
                    <a:pt x="556509" y="509802"/>
                    <a:pt x="500058" y="664146"/>
                  </a:cubicBezTo>
                  <a:cubicBezTo>
                    <a:pt x="406942" y="917970"/>
                    <a:pt x="778590" y="912612"/>
                    <a:pt x="635774" y="1007315"/>
                  </a:cubicBezTo>
                  <a:cubicBezTo>
                    <a:pt x="532881" y="1075460"/>
                    <a:pt x="296483" y="1275234"/>
                    <a:pt x="250159" y="1314606"/>
                  </a:cubicBezTo>
                  <a:cubicBezTo>
                    <a:pt x="226065" y="1334991"/>
                    <a:pt x="-66086" y="1609550"/>
                    <a:pt x="13528" y="1798607"/>
                  </a:cubicBezTo>
                  <a:cubicBezTo>
                    <a:pt x="93142" y="1987665"/>
                    <a:pt x="298811" y="2080038"/>
                    <a:pt x="455828" y="2224249"/>
                  </a:cubicBezTo>
                  <a:cubicBezTo>
                    <a:pt x="545103" y="2306372"/>
                    <a:pt x="622622" y="2378127"/>
                    <a:pt x="776379" y="2362052"/>
                  </a:cubicBezTo>
                  <a:cubicBezTo>
                    <a:pt x="695717" y="2364615"/>
                    <a:pt x="625531" y="2344113"/>
                    <a:pt x="572339" y="227422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4" name="Freeform 26">
              <a:extLst>
                <a:ext uri="{FF2B5EF4-FFF2-40B4-BE49-F238E27FC236}">
                  <a16:creationId xmlns:a16="http://schemas.microsoft.com/office/drawing/2014/main" id="{D88832E4-C438-43EC-9964-48D9DC2550CC}"/>
                </a:ext>
              </a:extLst>
            </p:cNvPr>
            <p:cNvSpPr/>
            <p:nvPr/>
          </p:nvSpPr>
          <p:spPr>
            <a:xfrm>
              <a:off x="11386879" y="-135133"/>
              <a:ext cx="158064" cy="169604"/>
            </a:xfrm>
            <a:custGeom>
              <a:avLst/>
              <a:gdLst>
                <a:gd name="connsiteX0" fmla="*/ 157885 w 158064"/>
                <a:gd name="connsiteY0" fmla="*/ -176 h 169604"/>
                <a:gd name="connsiteX1" fmla="*/ 156488 w 158064"/>
                <a:gd name="connsiteY1" fmla="*/ 2620 h 169604"/>
                <a:gd name="connsiteX2" fmla="*/ -179 w 158064"/>
                <a:gd name="connsiteY2" fmla="*/ 169428 h 169604"/>
                <a:gd name="connsiteX3" fmla="*/ 157885 w 158064"/>
                <a:gd name="connsiteY3" fmla="*/ -176 h 169604"/>
              </a:gdLst>
              <a:ahLst/>
              <a:cxnLst>
                <a:cxn ang="0">
                  <a:pos x="connsiteX0" y="connsiteY0"/>
                </a:cxn>
                <a:cxn ang="0">
                  <a:pos x="connsiteX1" y="connsiteY1"/>
                </a:cxn>
                <a:cxn ang="0">
                  <a:pos x="connsiteX2" y="connsiteY2"/>
                </a:cxn>
                <a:cxn ang="0">
                  <a:pos x="connsiteX3" y="connsiteY3"/>
                </a:cxn>
              </a:cxnLst>
              <a:rect l="l" t="t" r="r" b="b"/>
              <a:pathLst>
                <a:path w="158064" h="169604">
                  <a:moveTo>
                    <a:pt x="157885" y="-176"/>
                  </a:moveTo>
                  <a:cubicBezTo>
                    <a:pt x="157885" y="756"/>
                    <a:pt x="156837" y="1572"/>
                    <a:pt x="156488" y="2620"/>
                  </a:cubicBezTo>
                  <a:cubicBezTo>
                    <a:pt x="129718" y="79734"/>
                    <a:pt x="85953" y="130056"/>
                    <a:pt x="-179" y="169428"/>
                  </a:cubicBezTo>
                  <a:cubicBezTo>
                    <a:pt x="161377" y="133900"/>
                    <a:pt x="133908" y="112234"/>
                    <a:pt x="157885" y="-176"/>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5" name="Freeform 27">
              <a:extLst>
                <a:ext uri="{FF2B5EF4-FFF2-40B4-BE49-F238E27FC236}">
                  <a16:creationId xmlns:a16="http://schemas.microsoft.com/office/drawing/2014/main" id="{53742C5A-3B8E-4518-BEBA-57C2EB325866}"/>
                </a:ext>
              </a:extLst>
            </p:cNvPr>
            <p:cNvSpPr/>
            <p:nvPr/>
          </p:nvSpPr>
          <p:spPr>
            <a:xfrm>
              <a:off x="11743978" y="-273981"/>
              <a:ext cx="254438" cy="196042"/>
            </a:xfrm>
            <a:custGeom>
              <a:avLst/>
              <a:gdLst>
                <a:gd name="connsiteX0" fmla="*/ 124247 w 254438"/>
                <a:gd name="connsiteY0" fmla="*/ 140652 h 196042"/>
                <a:gd name="connsiteX1" fmla="*/ 31131 w 254438"/>
                <a:gd name="connsiteY1" fmla="*/ 112812 h 196042"/>
                <a:gd name="connsiteX2" fmla="*/ 254260 w 254438"/>
                <a:gd name="connsiteY2" fmla="*/ 195867 h 196042"/>
                <a:gd name="connsiteX3" fmla="*/ 219924 w 254438"/>
                <a:gd name="connsiteY3" fmla="*/ 38377 h 196042"/>
                <a:gd name="connsiteX4" fmla="*/ 185005 w 254438"/>
                <a:gd name="connsiteY4" fmla="*/ 25214 h 196042"/>
                <a:gd name="connsiteX5" fmla="*/ -179 w 254438"/>
                <a:gd name="connsiteY5" fmla="*/ 4596 h 196042"/>
                <a:gd name="connsiteX6" fmla="*/ 124829 w 254438"/>
                <a:gd name="connsiteY6" fmla="*/ 60393 h 19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438" h="196042">
                  <a:moveTo>
                    <a:pt x="124247" y="140652"/>
                  </a:moveTo>
                  <a:cubicBezTo>
                    <a:pt x="101783" y="132848"/>
                    <a:pt x="68378" y="122131"/>
                    <a:pt x="31131" y="112812"/>
                  </a:cubicBezTo>
                  <a:cubicBezTo>
                    <a:pt x="107324" y="135329"/>
                    <a:pt x="181886" y="163076"/>
                    <a:pt x="254260" y="195867"/>
                  </a:cubicBezTo>
                  <a:cubicBezTo>
                    <a:pt x="247160" y="134246"/>
                    <a:pt x="217014" y="72974"/>
                    <a:pt x="219924" y="38377"/>
                  </a:cubicBezTo>
                  <a:cubicBezTo>
                    <a:pt x="200137" y="30456"/>
                    <a:pt x="185005" y="24865"/>
                    <a:pt x="185005" y="25214"/>
                  </a:cubicBezTo>
                  <a:cubicBezTo>
                    <a:pt x="185005" y="25564"/>
                    <a:pt x="93170" y="-13459"/>
                    <a:pt x="-179" y="4596"/>
                  </a:cubicBezTo>
                  <a:lnTo>
                    <a:pt x="124829" y="60393"/>
                  </a:ln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6" name="Freeform 28">
              <a:extLst>
                <a:ext uri="{FF2B5EF4-FFF2-40B4-BE49-F238E27FC236}">
                  <a16:creationId xmlns:a16="http://schemas.microsoft.com/office/drawing/2014/main" id="{9E35988E-70C6-46CE-B991-1023EB5FC898}"/>
                </a:ext>
              </a:extLst>
            </p:cNvPr>
            <p:cNvSpPr/>
            <p:nvPr/>
          </p:nvSpPr>
          <p:spPr>
            <a:xfrm>
              <a:off x="10688860" y="2508586"/>
              <a:ext cx="480477" cy="1380460"/>
            </a:xfrm>
            <a:custGeom>
              <a:avLst/>
              <a:gdLst>
                <a:gd name="connsiteX0" fmla="*/ 378686 w 480477"/>
                <a:gd name="connsiteY0" fmla="*/ 1355781 h 1380460"/>
                <a:gd name="connsiteX1" fmla="*/ 328985 w 480477"/>
                <a:gd name="connsiteY1" fmla="*/ 888088 h 1380460"/>
                <a:gd name="connsiteX2" fmla="*/ 309082 w 480477"/>
                <a:gd name="connsiteY2" fmla="*/ 420512 h 1380460"/>
                <a:gd name="connsiteX3" fmla="*/ 189777 w 480477"/>
                <a:gd name="connsiteY3" fmla="*/ 2559 h 1380460"/>
                <a:gd name="connsiteX4" fmla="*/ -179 w 480477"/>
                <a:gd name="connsiteY4" fmla="*/ 37504 h 1380460"/>
                <a:gd name="connsiteX5" fmla="*/ 12043 w 480477"/>
                <a:gd name="connsiteY5" fmla="*/ 35291 h 1380460"/>
                <a:gd name="connsiteX6" fmla="*/ 253096 w 480477"/>
                <a:gd name="connsiteY6" fmla="*/ 418066 h 1380460"/>
                <a:gd name="connsiteX7" fmla="*/ 279867 w 480477"/>
                <a:gd name="connsiteY7" fmla="*/ 876323 h 1380460"/>
                <a:gd name="connsiteX8" fmla="*/ 346794 w 480477"/>
                <a:gd name="connsiteY8" fmla="*/ 1356131 h 1380460"/>
                <a:gd name="connsiteX9" fmla="*/ 480298 w 480477"/>
                <a:gd name="connsiteY9" fmla="*/ 1376632 h 1380460"/>
                <a:gd name="connsiteX10" fmla="*/ 378686 w 480477"/>
                <a:gd name="connsiteY10" fmla="*/ 1355781 h 1380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477" h="1380460">
                  <a:moveTo>
                    <a:pt x="378686" y="1355781"/>
                  </a:moveTo>
                  <a:cubicBezTo>
                    <a:pt x="249488" y="1276105"/>
                    <a:pt x="408599" y="1047325"/>
                    <a:pt x="328985" y="888088"/>
                  </a:cubicBezTo>
                  <a:cubicBezTo>
                    <a:pt x="249371" y="728851"/>
                    <a:pt x="279285" y="649291"/>
                    <a:pt x="309082" y="420512"/>
                  </a:cubicBezTo>
                  <a:cubicBezTo>
                    <a:pt x="338879" y="191733"/>
                    <a:pt x="438396" y="-27262"/>
                    <a:pt x="189777" y="2559"/>
                  </a:cubicBezTo>
                  <a:cubicBezTo>
                    <a:pt x="124596" y="10480"/>
                    <a:pt x="60812" y="24458"/>
                    <a:pt x="-179" y="37504"/>
                  </a:cubicBezTo>
                  <a:lnTo>
                    <a:pt x="12043" y="35291"/>
                  </a:lnTo>
                  <a:cubicBezTo>
                    <a:pt x="401266" y="-29591"/>
                    <a:pt x="282893" y="189170"/>
                    <a:pt x="253096" y="418066"/>
                  </a:cubicBezTo>
                  <a:cubicBezTo>
                    <a:pt x="223299" y="646961"/>
                    <a:pt x="193036" y="720930"/>
                    <a:pt x="279867" y="876323"/>
                  </a:cubicBezTo>
                  <a:cubicBezTo>
                    <a:pt x="374961" y="1046626"/>
                    <a:pt x="253096" y="1299868"/>
                    <a:pt x="346794" y="1356131"/>
                  </a:cubicBezTo>
                  <a:cubicBezTo>
                    <a:pt x="387997" y="1380942"/>
                    <a:pt x="417795" y="1384320"/>
                    <a:pt x="480298" y="1376632"/>
                  </a:cubicBezTo>
                  <a:cubicBezTo>
                    <a:pt x="436767" y="1376399"/>
                    <a:pt x="401266" y="1369643"/>
                    <a:pt x="378686" y="135578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7" name="Freeform 29">
              <a:extLst>
                <a:ext uri="{FF2B5EF4-FFF2-40B4-BE49-F238E27FC236}">
                  <a16:creationId xmlns:a16="http://schemas.microsoft.com/office/drawing/2014/main" id="{3671E77A-A28E-4C05-80BC-33B72BA5F1A0}"/>
                </a:ext>
              </a:extLst>
            </p:cNvPr>
            <p:cNvSpPr/>
            <p:nvPr/>
          </p:nvSpPr>
          <p:spPr>
            <a:xfrm>
              <a:off x="11668157" y="1454532"/>
              <a:ext cx="768252" cy="499137"/>
            </a:xfrm>
            <a:custGeom>
              <a:avLst/>
              <a:gdLst>
                <a:gd name="connsiteX0" fmla="*/ 731642 w 768252"/>
                <a:gd name="connsiteY0" fmla="*/ 389961 h 499137"/>
                <a:gd name="connsiteX1" fmla="*/ 45612 w 768252"/>
                <a:gd name="connsiteY1" fmla="*/ 11846 h 499137"/>
                <a:gd name="connsiteX2" fmla="*/ 52479 w 768252"/>
                <a:gd name="connsiteY2" fmla="*/ 100958 h 499137"/>
                <a:gd name="connsiteX3" fmla="*/ 599535 w 768252"/>
                <a:gd name="connsiteY3" fmla="*/ 497944 h 499137"/>
                <a:gd name="connsiteX4" fmla="*/ 765746 w 768252"/>
                <a:gd name="connsiteY4" fmla="*/ 329854 h 499137"/>
                <a:gd name="connsiteX5" fmla="*/ 768074 w 768252"/>
                <a:gd name="connsiteY5" fmla="*/ 319720 h 499137"/>
                <a:gd name="connsiteX6" fmla="*/ 731642 w 768252"/>
                <a:gd name="connsiteY6" fmla="*/ 389961 h 49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252" h="499137">
                  <a:moveTo>
                    <a:pt x="731642" y="389961"/>
                  </a:moveTo>
                  <a:cubicBezTo>
                    <a:pt x="582075" y="589036"/>
                    <a:pt x="264318" y="121343"/>
                    <a:pt x="45612" y="11846"/>
                  </a:cubicBezTo>
                  <a:cubicBezTo>
                    <a:pt x="-24225" y="-23100"/>
                    <a:pt x="-7929" y="21631"/>
                    <a:pt x="52479" y="100958"/>
                  </a:cubicBezTo>
                  <a:cubicBezTo>
                    <a:pt x="168292" y="122275"/>
                    <a:pt x="448221" y="467890"/>
                    <a:pt x="599535" y="497944"/>
                  </a:cubicBezTo>
                  <a:cubicBezTo>
                    <a:pt x="641669" y="506214"/>
                    <a:pt x="743398" y="465328"/>
                    <a:pt x="765746" y="329854"/>
                  </a:cubicBezTo>
                  <a:cubicBezTo>
                    <a:pt x="766445" y="325893"/>
                    <a:pt x="767841" y="322865"/>
                    <a:pt x="768074" y="319720"/>
                  </a:cubicBezTo>
                  <a:cubicBezTo>
                    <a:pt x="760811" y="345358"/>
                    <a:pt x="748415" y="369261"/>
                    <a:pt x="731642" y="389961"/>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sp>
          <p:nvSpPr>
            <p:cNvPr id="258" name="Freeform 30">
              <a:extLst>
                <a:ext uri="{FF2B5EF4-FFF2-40B4-BE49-F238E27FC236}">
                  <a16:creationId xmlns:a16="http://schemas.microsoft.com/office/drawing/2014/main" id="{37046C7B-67B0-47D6-80D1-0284E90370F1}"/>
                </a:ext>
              </a:extLst>
            </p:cNvPr>
            <p:cNvSpPr/>
            <p:nvPr/>
          </p:nvSpPr>
          <p:spPr>
            <a:xfrm>
              <a:off x="12292779" y="1213215"/>
              <a:ext cx="856781" cy="680384"/>
            </a:xfrm>
            <a:custGeom>
              <a:avLst/>
              <a:gdLst>
                <a:gd name="connsiteX0" fmla="*/ 564452 w 856781"/>
                <a:gd name="connsiteY0" fmla="*/ 332723 h 680384"/>
                <a:gd name="connsiteX1" fmla="*/ -179 w 856781"/>
                <a:gd name="connsiteY1" fmla="*/ 6561 h 680384"/>
                <a:gd name="connsiteX2" fmla="*/ 379384 w 856781"/>
                <a:gd name="connsiteY2" fmla="*/ 245824 h 680384"/>
                <a:gd name="connsiteX3" fmla="*/ 856602 w 856781"/>
                <a:gd name="connsiteY3" fmla="*/ 655157 h 680384"/>
                <a:gd name="connsiteX4" fmla="*/ 564452 w 856781"/>
                <a:gd name="connsiteY4" fmla="*/ 332723 h 680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781" h="680384">
                  <a:moveTo>
                    <a:pt x="564452" y="332723"/>
                  </a:moveTo>
                  <a:cubicBezTo>
                    <a:pt x="421402" y="110816"/>
                    <a:pt x="139378" y="-33743"/>
                    <a:pt x="-179" y="6561"/>
                  </a:cubicBezTo>
                  <a:cubicBezTo>
                    <a:pt x="118660" y="20656"/>
                    <a:pt x="261476" y="88102"/>
                    <a:pt x="379384" y="245824"/>
                  </a:cubicBezTo>
                  <a:cubicBezTo>
                    <a:pt x="534538" y="453053"/>
                    <a:pt x="683523" y="772110"/>
                    <a:pt x="856602" y="655157"/>
                  </a:cubicBezTo>
                  <a:cubicBezTo>
                    <a:pt x="771518" y="699888"/>
                    <a:pt x="718675" y="572102"/>
                    <a:pt x="564452" y="332723"/>
                  </a:cubicBezTo>
                  <a:close/>
                </a:path>
              </a:pathLst>
            </a:custGeom>
            <a:ln/>
          </p:spPr>
          <p:style>
            <a:lnRef idx="2">
              <a:schemeClr val="accent6"/>
            </a:lnRef>
            <a:fillRef idx="1">
              <a:schemeClr val="lt1"/>
            </a:fillRef>
            <a:effectRef idx="0">
              <a:schemeClr val="accent6"/>
            </a:effectRef>
            <a:fontRef idx="minor">
              <a:schemeClr val="dk1"/>
            </a:fontRef>
          </p:style>
          <p:txBody>
            <a:bodyPr rtlCol="0" anchor="ctr"/>
            <a:lstStyle/>
            <a:p>
              <a:endParaRPr lang="en-VN">
                <a:solidFill>
                  <a:schemeClr val="accent6">
                    <a:lumMod val="75000"/>
                  </a:schemeClr>
                </a:solidFill>
              </a:endParaRPr>
            </a:p>
          </p:txBody>
        </p:sp>
      </p:grpSp>
      <p:sp>
        <p:nvSpPr>
          <p:cNvPr id="259" name="Rectangle 258">
            <a:extLst>
              <a:ext uri="{FF2B5EF4-FFF2-40B4-BE49-F238E27FC236}">
                <a16:creationId xmlns:a16="http://schemas.microsoft.com/office/drawing/2014/main" id="{8035F2E0-9106-4D2E-A08F-D41C4E52A2AD}"/>
              </a:ext>
            </a:extLst>
          </p:cNvPr>
          <p:cNvSpPr/>
          <p:nvPr/>
        </p:nvSpPr>
        <p:spPr>
          <a:xfrm>
            <a:off x="-12873117" y="4010901"/>
            <a:ext cx="4338642" cy="1200329"/>
          </a:xfrm>
          <a:prstGeom prst="rect">
            <a:avLst/>
          </a:prstGeom>
        </p:spPr>
        <p:txBody>
          <a:bodyPr wrap="square">
            <a:spAutoFit/>
          </a:bodyPr>
          <a:lstStyle/>
          <a:p>
            <a:r>
              <a:rPr lang="en-US" sz="2400" b="1" dirty="0">
                <a:solidFill>
                  <a:schemeClr val="accent6">
                    <a:lumMod val="75000"/>
                  </a:schemeClr>
                </a:solidFill>
                <a:latin typeface="Century Gothic" panose="020B0502020202020204" pitchFamily="34" charset="0"/>
              </a:rPr>
              <a:t>over 1,300 developers and over 94,000 websites are using ReactJS.</a:t>
            </a:r>
            <a:endParaRPr lang="en-VN" sz="2400" b="1" dirty="0">
              <a:solidFill>
                <a:schemeClr val="accent6">
                  <a:lumMod val="75000"/>
                </a:schemeClr>
              </a:solidFill>
            </a:endParaRPr>
          </a:p>
        </p:txBody>
      </p:sp>
      <p:sp>
        <p:nvSpPr>
          <p:cNvPr id="260" name="Rectangle 259">
            <a:extLst>
              <a:ext uri="{FF2B5EF4-FFF2-40B4-BE49-F238E27FC236}">
                <a16:creationId xmlns:a16="http://schemas.microsoft.com/office/drawing/2014/main" id="{CFB61D9F-016F-4775-9FD8-6A760A6CD050}"/>
              </a:ext>
            </a:extLst>
          </p:cNvPr>
          <p:cNvSpPr/>
          <p:nvPr/>
        </p:nvSpPr>
        <p:spPr>
          <a:xfrm>
            <a:off x="-13055034" y="867983"/>
            <a:ext cx="4072420" cy="3046988"/>
          </a:xfrm>
          <a:prstGeom prst="rect">
            <a:avLst/>
          </a:prstGeom>
        </p:spPr>
        <p:txBody>
          <a:bodyPr wrap="square">
            <a:spAutoFit/>
          </a:bodyPr>
          <a:lstStyle/>
          <a:p>
            <a:r>
              <a:rPr lang="en-US" sz="2400" dirty="0">
                <a:solidFill>
                  <a:schemeClr val="accent6">
                    <a:lumMod val="75000"/>
                  </a:schemeClr>
                </a:solidFill>
                <a:latin typeface="Century Gothic" panose="020B0502020202020204" pitchFamily="34" charset="0"/>
              </a:rPr>
              <a:t>Nowadays, ReactJS is getting more and more popular because of its simplicity and flexibility. Many people also think that this will be the future of web development. It is estimated that</a:t>
            </a:r>
            <a:endParaRPr lang="en-VN" sz="2400" dirty="0">
              <a:solidFill>
                <a:schemeClr val="accent6">
                  <a:lumMod val="75000"/>
                </a:schemeClr>
              </a:solidFill>
            </a:endParaRPr>
          </a:p>
        </p:txBody>
      </p:sp>
      <p:sp>
        <p:nvSpPr>
          <p:cNvPr id="11" name="TextBox 10">
            <a:extLst>
              <a:ext uri="{FF2B5EF4-FFF2-40B4-BE49-F238E27FC236}">
                <a16:creationId xmlns:a16="http://schemas.microsoft.com/office/drawing/2014/main" id="{B6109E14-64B0-D04A-AE02-E67D17BFCBB0}"/>
              </a:ext>
            </a:extLst>
          </p:cNvPr>
          <p:cNvSpPr txBox="1"/>
          <p:nvPr/>
        </p:nvSpPr>
        <p:spPr>
          <a:xfrm>
            <a:off x="5307" y="375444"/>
            <a:ext cx="8708823" cy="1862048"/>
          </a:xfrm>
          <a:prstGeom prst="rect">
            <a:avLst/>
          </a:prstGeom>
          <a:noFill/>
        </p:spPr>
        <p:txBody>
          <a:bodyPr wrap="square" rtlCol="0">
            <a:spAutoFit/>
          </a:bodyPr>
          <a:lstStyle/>
          <a:p>
            <a:r>
              <a:rPr lang="en-US" sz="11500" b="1" dirty="0">
                <a:solidFill>
                  <a:schemeClr val="accent6">
                    <a:lumMod val="50000"/>
                  </a:schemeClr>
                </a:solidFill>
                <a:latin typeface="Century Gothic" panose="020B0502020202020204" pitchFamily="34" charset="0"/>
              </a:rPr>
              <a:t>What is JSX</a:t>
            </a:r>
            <a:endParaRPr lang="en-VN" sz="11500" b="1" dirty="0">
              <a:solidFill>
                <a:schemeClr val="accent6">
                  <a:lumMod val="50000"/>
                </a:schemeClr>
              </a:solidFill>
              <a:latin typeface="Century Gothic" panose="020B0502020202020204" pitchFamily="34" charset="0"/>
            </a:endParaRPr>
          </a:p>
        </p:txBody>
      </p:sp>
      <p:pic>
        <p:nvPicPr>
          <p:cNvPr id="4100" name="Picture 4" descr="React Logo Png - Name Form Validation Clipart - Full Size Clipart  (#3857336) - PinClipart">
            <a:extLst>
              <a:ext uri="{FF2B5EF4-FFF2-40B4-BE49-F238E27FC236}">
                <a16:creationId xmlns:a16="http://schemas.microsoft.com/office/drawing/2014/main" id="{38E80C56-8E95-4ED2-A9A4-10A8B77631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5865" y="2258081"/>
            <a:ext cx="2754827" cy="247728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ReactJS: Tìm hiểu thông qua ví dụ">
            <a:extLst>
              <a:ext uri="{FF2B5EF4-FFF2-40B4-BE49-F238E27FC236}">
                <a16:creationId xmlns:a16="http://schemas.microsoft.com/office/drawing/2014/main" id="{72F27F6E-1736-448B-BA0F-90FC9B45A7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29976" y="2750679"/>
            <a:ext cx="5232510" cy="1492083"/>
          </a:xfrm>
          <a:prstGeom prst="rect">
            <a:avLst/>
          </a:prstGeom>
          <a:solidFill>
            <a:schemeClr val="accent6">
              <a:lumMod val="40000"/>
              <a:lumOff val="60000"/>
            </a:schemeClr>
          </a:solidFill>
        </p:spPr>
      </p:pic>
    </p:spTree>
    <p:extLst>
      <p:ext uri="{BB962C8B-B14F-4D97-AF65-F5344CB8AC3E}">
        <p14:creationId xmlns:p14="http://schemas.microsoft.com/office/powerpoint/2010/main" val="2181385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300"/>
                                      </p:stCondLst>
                                      <p:childTnLst>
                                        <p:animMotion origin="layout" path="M -2.5E-6 -2.59259E-6 L -0.25 -2.59259E-6 " pathEditMode="relative" rAng="0" ptsTypes="AA">
                                          <p:cBhvr>
                                            <p:cTn id="6" dur="2000" fill="hold"/>
                                            <p:tgtEl>
                                              <p:spTgt spid="235"/>
                                            </p:tgtEl>
                                            <p:attrNameLst>
                                              <p:attrName>ppt_x</p:attrName>
                                              <p:attrName>ppt_y</p:attrName>
                                            </p:attrNameLst>
                                          </p:cBhvr>
                                          <p:rCtr x="-12500" y="0"/>
                                        </p:animMotion>
                                      </p:childTnLst>
                                    </p:cTn>
                                  </p:par>
                                  <p:par>
                                    <p:cTn id="7" presetID="2" presetClass="entr" presetSubtype="8" fill="hold" grpId="0" nodeType="withEffect" p14:presetBounceEnd="75000">
                                      <p:stCondLst>
                                        <p:cond delay="0"/>
                                      </p:stCondLst>
                                      <p:childTnLst>
                                        <p:set>
                                          <p:cBhvr>
                                            <p:cTn id="8" dur="1" fill="hold">
                                              <p:stCondLst>
                                                <p:cond delay="0"/>
                                              </p:stCondLst>
                                            </p:cTn>
                                            <p:tgtEl>
                                              <p:spTgt spid="259"/>
                                            </p:tgtEl>
                                            <p:attrNameLst>
                                              <p:attrName>style.visibility</p:attrName>
                                            </p:attrNameLst>
                                          </p:cBhvr>
                                          <p:to>
                                            <p:strVal val="visible"/>
                                          </p:to>
                                        </p:set>
                                        <p:anim calcmode="lin" valueType="num" p14:bounceEnd="75000">
                                          <p:cBhvr additive="base">
                                            <p:cTn id="9" dur="3600" fill="hold"/>
                                            <p:tgtEl>
                                              <p:spTgt spid="259"/>
                                            </p:tgtEl>
                                            <p:attrNameLst>
                                              <p:attrName>ppt_x</p:attrName>
                                            </p:attrNameLst>
                                          </p:cBhvr>
                                          <p:tavLst>
                                            <p:tav tm="0">
                                              <p:val>
                                                <p:strVal val="0-#ppt_w/2"/>
                                              </p:val>
                                            </p:tav>
                                            <p:tav tm="100000">
                                              <p:val>
                                                <p:strVal val="#ppt_x"/>
                                              </p:val>
                                            </p:tav>
                                          </p:tavLst>
                                        </p:anim>
                                        <p:anim calcmode="lin" valueType="num" p14:bounceEnd="75000">
                                          <p:cBhvr additive="base">
                                            <p:cTn id="10" dur="3600" fill="hold"/>
                                            <p:tgtEl>
                                              <p:spTgt spid="259"/>
                                            </p:tgtEl>
                                            <p:attrNameLst>
                                              <p:attrName>ppt_y</p:attrName>
                                            </p:attrNameLst>
                                          </p:cBhvr>
                                          <p:tavLst>
                                            <p:tav tm="0">
                                              <p:val>
                                                <p:strVal val="#ppt_y"/>
                                              </p:val>
                                            </p:tav>
                                            <p:tav tm="100000">
                                              <p:val>
                                                <p:strVal val="#ppt_y"/>
                                              </p:val>
                                            </p:tav>
                                          </p:tavLst>
                                        </p:anim>
                                      </p:childTnLst>
                                    </p:cTn>
                                  </p:par>
                                  <p:par>
                                    <p:cTn id="11" presetID="2" presetClass="entr" presetSubtype="8" fill="hold" grpId="0" nodeType="withEffect" p14:presetBounceEnd="75000">
                                      <p:stCondLst>
                                        <p:cond delay="100"/>
                                      </p:stCondLst>
                                      <p:childTnLst>
                                        <p:set>
                                          <p:cBhvr>
                                            <p:cTn id="12" dur="1" fill="hold">
                                              <p:stCondLst>
                                                <p:cond delay="0"/>
                                              </p:stCondLst>
                                            </p:cTn>
                                            <p:tgtEl>
                                              <p:spTgt spid="260"/>
                                            </p:tgtEl>
                                            <p:attrNameLst>
                                              <p:attrName>style.visibility</p:attrName>
                                            </p:attrNameLst>
                                          </p:cBhvr>
                                          <p:to>
                                            <p:strVal val="visible"/>
                                          </p:to>
                                        </p:set>
                                        <p:anim calcmode="lin" valueType="num" p14:bounceEnd="75000">
                                          <p:cBhvr additive="base">
                                            <p:cTn id="13" dur="3600" fill="hold"/>
                                            <p:tgtEl>
                                              <p:spTgt spid="260"/>
                                            </p:tgtEl>
                                            <p:attrNameLst>
                                              <p:attrName>ppt_x</p:attrName>
                                            </p:attrNameLst>
                                          </p:cBhvr>
                                          <p:tavLst>
                                            <p:tav tm="0">
                                              <p:val>
                                                <p:strVal val="0-#ppt_w/2"/>
                                              </p:val>
                                            </p:tav>
                                            <p:tav tm="100000">
                                              <p:val>
                                                <p:strVal val="#ppt_x"/>
                                              </p:val>
                                            </p:tav>
                                          </p:tavLst>
                                        </p:anim>
                                        <p:anim calcmode="lin" valueType="num" p14:bounceEnd="75000">
                                          <p:cBhvr additive="base">
                                            <p:cTn id="14" dur="3600" fill="hold"/>
                                            <p:tgtEl>
                                              <p:spTgt spid="26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down)">
                                          <p:cBhvr>
                                            <p:cTn id="23" dur="500"/>
                                            <p:tgtEl>
                                              <p:spTgt spid="11"/>
                                            </p:tgtEl>
                                          </p:cBhvr>
                                        </p:animEffect>
                                      </p:childTnLst>
                                    </p:cTn>
                                  </p:par>
                                  <p:par>
                                    <p:cTn id="24" presetID="21" presetClass="entr" presetSubtype="1" fill="hold" nodeType="withEffect">
                                      <p:stCondLst>
                                        <p:cond delay="0"/>
                                      </p:stCondLst>
                                      <p:childTnLst>
                                        <p:set>
                                          <p:cBhvr>
                                            <p:cTn id="25" dur="1" fill="hold">
                                              <p:stCondLst>
                                                <p:cond delay="0"/>
                                              </p:stCondLst>
                                            </p:cTn>
                                            <p:tgtEl>
                                              <p:spTgt spid="4100"/>
                                            </p:tgtEl>
                                            <p:attrNameLst>
                                              <p:attrName>style.visibility</p:attrName>
                                            </p:attrNameLst>
                                          </p:cBhvr>
                                          <p:to>
                                            <p:strVal val="visible"/>
                                          </p:to>
                                        </p:set>
                                        <p:animEffect transition="in" filter="wheel(1)">
                                          <p:cBhvr>
                                            <p:cTn id="26" dur="2000"/>
                                            <p:tgtEl>
                                              <p:spTgt spid="4100"/>
                                            </p:tgtEl>
                                          </p:cBhvr>
                                        </p:animEffect>
                                      </p:childTnLst>
                                    </p:cTn>
                                  </p:par>
                                  <p:par>
                                    <p:cTn id="27" presetID="14" presetClass="entr" presetSubtype="10" fill="hold" nodeType="withEffect">
                                      <p:stCondLst>
                                        <p:cond delay="0"/>
                                      </p:stCondLst>
                                      <p:childTnLst>
                                        <p:set>
                                          <p:cBhvr>
                                            <p:cTn id="28" dur="1" fill="hold">
                                              <p:stCondLst>
                                                <p:cond delay="0"/>
                                              </p:stCondLst>
                                            </p:cTn>
                                            <p:tgtEl>
                                              <p:spTgt spid="4102"/>
                                            </p:tgtEl>
                                            <p:attrNameLst>
                                              <p:attrName>style.visibility</p:attrName>
                                            </p:attrNameLst>
                                          </p:cBhvr>
                                          <p:to>
                                            <p:strVal val="visible"/>
                                          </p:to>
                                        </p:set>
                                        <p:animEffect transition="in" filter="randombar(horizontal)">
                                          <p:cBhvr>
                                            <p:cTn id="29"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59" grpId="0"/>
          <p:bldP spid="26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nodeType="withEffect">
                                      <p:stCondLst>
                                        <p:cond delay="300"/>
                                      </p:stCondLst>
                                      <p:childTnLst>
                                        <p:animMotion origin="layout" path="M -2.5E-6 -2.59259E-6 L -0.25 -2.59259E-6 " pathEditMode="relative" rAng="0" ptsTypes="AA">
                                          <p:cBhvr>
                                            <p:cTn id="6" dur="2000" fill="hold"/>
                                            <p:tgtEl>
                                              <p:spTgt spid="235"/>
                                            </p:tgtEl>
                                            <p:attrNameLst>
                                              <p:attrName>ppt_x</p:attrName>
                                              <p:attrName>ppt_y</p:attrName>
                                            </p:attrNameLst>
                                          </p:cBhvr>
                                          <p:rCtr x="-12500" y="0"/>
                                        </p:animMotion>
                                      </p:childTnLst>
                                    </p:cTn>
                                  </p:par>
                                  <p:par>
                                    <p:cTn id="7" presetID="2" presetClass="entr" presetSubtype="8" fill="hold" grpId="0" nodeType="withEffect">
                                      <p:stCondLst>
                                        <p:cond delay="0"/>
                                      </p:stCondLst>
                                      <p:childTnLst>
                                        <p:set>
                                          <p:cBhvr>
                                            <p:cTn id="8" dur="1" fill="hold">
                                              <p:stCondLst>
                                                <p:cond delay="0"/>
                                              </p:stCondLst>
                                            </p:cTn>
                                            <p:tgtEl>
                                              <p:spTgt spid="259"/>
                                            </p:tgtEl>
                                            <p:attrNameLst>
                                              <p:attrName>style.visibility</p:attrName>
                                            </p:attrNameLst>
                                          </p:cBhvr>
                                          <p:to>
                                            <p:strVal val="visible"/>
                                          </p:to>
                                        </p:set>
                                        <p:anim calcmode="lin" valueType="num">
                                          <p:cBhvr additive="base">
                                            <p:cTn id="9" dur="3600" fill="hold"/>
                                            <p:tgtEl>
                                              <p:spTgt spid="259"/>
                                            </p:tgtEl>
                                            <p:attrNameLst>
                                              <p:attrName>ppt_x</p:attrName>
                                            </p:attrNameLst>
                                          </p:cBhvr>
                                          <p:tavLst>
                                            <p:tav tm="0">
                                              <p:val>
                                                <p:strVal val="0-#ppt_w/2"/>
                                              </p:val>
                                            </p:tav>
                                            <p:tav tm="100000">
                                              <p:val>
                                                <p:strVal val="#ppt_x"/>
                                              </p:val>
                                            </p:tav>
                                          </p:tavLst>
                                        </p:anim>
                                        <p:anim calcmode="lin" valueType="num">
                                          <p:cBhvr additive="base">
                                            <p:cTn id="10" dur="3600" fill="hold"/>
                                            <p:tgtEl>
                                              <p:spTgt spid="259"/>
                                            </p:tgtEl>
                                            <p:attrNameLst>
                                              <p:attrName>ppt_y</p:attrName>
                                            </p:attrNameLst>
                                          </p:cBhvr>
                                          <p:tavLst>
                                            <p:tav tm="0">
                                              <p:val>
                                                <p:strVal val="#ppt_y"/>
                                              </p:val>
                                            </p:tav>
                                            <p:tav tm="100000">
                                              <p:val>
                                                <p:strVal val="#ppt_y"/>
                                              </p:val>
                                            </p:tav>
                                          </p:tavLst>
                                        </p:anim>
                                      </p:childTnLst>
                                    </p:cTn>
                                  </p:par>
                                  <p:par>
                                    <p:cTn id="11" presetID="2" presetClass="entr" presetSubtype="8" fill="hold" grpId="0" nodeType="withEffect">
                                      <p:stCondLst>
                                        <p:cond delay="100"/>
                                      </p:stCondLst>
                                      <p:childTnLst>
                                        <p:set>
                                          <p:cBhvr>
                                            <p:cTn id="12" dur="1" fill="hold">
                                              <p:stCondLst>
                                                <p:cond delay="0"/>
                                              </p:stCondLst>
                                            </p:cTn>
                                            <p:tgtEl>
                                              <p:spTgt spid="260"/>
                                            </p:tgtEl>
                                            <p:attrNameLst>
                                              <p:attrName>style.visibility</p:attrName>
                                            </p:attrNameLst>
                                          </p:cBhvr>
                                          <p:to>
                                            <p:strVal val="visible"/>
                                          </p:to>
                                        </p:set>
                                        <p:anim calcmode="lin" valueType="num">
                                          <p:cBhvr additive="base">
                                            <p:cTn id="13" dur="3600" fill="hold"/>
                                            <p:tgtEl>
                                              <p:spTgt spid="260"/>
                                            </p:tgtEl>
                                            <p:attrNameLst>
                                              <p:attrName>ppt_x</p:attrName>
                                            </p:attrNameLst>
                                          </p:cBhvr>
                                          <p:tavLst>
                                            <p:tav tm="0">
                                              <p:val>
                                                <p:strVal val="0-#ppt_w/2"/>
                                              </p:val>
                                            </p:tav>
                                            <p:tav tm="100000">
                                              <p:val>
                                                <p:strVal val="#ppt_x"/>
                                              </p:val>
                                            </p:tav>
                                          </p:tavLst>
                                        </p:anim>
                                        <p:anim calcmode="lin" valueType="num">
                                          <p:cBhvr additive="base">
                                            <p:cTn id="14" dur="3600" fill="hold"/>
                                            <p:tgtEl>
                                              <p:spTgt spid="26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down)">
                                          <p:cBhvr>
                                            <p:cTn id="23" dur="500"/>
                                            <p:tgtEl>
                                              <p:spTgt spid="11"/>
                                            </p:tgtEl>
                                          </p:cBhvr>
                                        </p:animEffect>
                                      </p:childTnLst>
                                    </p:cTn>
                                  </p:par>
                                  <p:par>
                                    <p:cTn id="24" presetID="21" presetClass="entr" presetSubtype="1" fill="hold" nodeType="withEffect">
                                      <p:stCondLst>
                                        <p:cond delay="0"/>
                                      </p:stCondLst>
                                      <p:childTnLst>
                                        <p:set>
                                          <p:cBhvr>
                                            <p:cTn id="25" dur="1" fill="hold">
                                              <p:stCondLst>
                                                <p:cond delay="0"/>
                                              </p:stCondLst>
                                            </p:cTn>
                                            <p:tgtEl>
                                              <p:spTgt spid="4100"/>
                                            </p:tgtEl>
                                            <p:attrNameLst>
                                              <p:attrName>style.visibility</p:attrName>
                                            </p:attrNameLst>
                                          </p:cBhvr>
                                          <p:to>
                                            <p:strVal val="visible"/>
                                          </p:to>
                                        </p:set>
                                        <p:animEffect transition="in" filter="wheel(1)">
                                          <p:cBhvr>
                                            <p:cTn id="26" dur="2000"/>
                                            <p:tgtEl>
                                              <p:spTgt spid="4100"/>
                                            </p:tgtEl>
                                          </p:cBhvr>
                                        </p:animEffect>
                                      </p:childTnLst>
                                    </p:cTn>
                                  </p:par>
                                  <p:par>
                                    <p:cTn id="27" presetID="14" presetClass="entr" presetSubtype="10" fill="hold" nodeType="withEffect">
                                      <p:stCondLst>
                                        <p:cond delay="0"/>
                                      </p:stCondLst>
                                      <p:childTnLst>
                                        <p:set>
                                          <p:cBhvr>
                                            <p:cTn id="28" dur="1" fill="hold">
                                              <p:stCondLst>
                                                <p:cond delay="0"/>
                                              </p:stCondLst>
                                            </p:cTn>
                                            <p:tgtEl>
                                              <p:spTgt spid="4102"/>
                                            </p:tgtEl>
                                            <p:attrNameLst>
                                              <p:attrName>style.visibility</p:attrName>
                                            </p:attrNameLst>
                                          </p:cBhvr>
                                          <p:to>
                                            <p:strVal val="visible"/>
                                          </p:to>
                                        </p:set>
                                        <p:animEffect transition="in" filter="randombar(horizontal)">
                                          <p:cBhvr>
                                            <p:cTn id="29"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59" grpId="0"/>
          <p:bldP spid="260" grpId="0"/>
          <p:bldP spid="11"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Oval 53">
            <a:extLst>
              <a:ext uri="{FF2B5EF4-FFF2-40B4-BE49-F238E27FC236}">
                <a16:creationId xmlns:a16="http://schemas.microsoft.com/office/drawing/2014/main" id="{86723B35-AF26-4242-A41E-5E1563DEFEFD}"/>
              </a:ext>
            </a:extLst>
          </p:cNvPr>
          <p:cNvSpPr/>
          <p:nvPr/>
        </p:nvSpPr>
        <p:spPr>
          <a:xfrm>
            <a:off x="9048328" y="397608"/>
            <a:ext cx="5832648" cy="6847816"/>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1A0747E4-4781-CB4D-8DB2-A81E9A98078B}"/>
              </a:ext>
            </a:extLst>
          </p:cNvPr>
          <p:cNvGrpSpPr/>
          <p:nvPr/>
        </p:nvGrpSpPr>
        <p:grpSpPr>
          <a:xfrm>
            <a:off x="839416" y="1372781"/>
            <a:ext cx="5105003" cy="9977099"/>
            <a:chOff x="257174" y="247650"/>
            <a:chExt cx="3248025" cy="6434138"/>
          </a:xfrm>
          <a:solidFill>
            <a:schemeClr val="accent6">
              <a:lumMod val="40000"/>
              <a:lumOff val="60000"/>
            </a:schemeClr>
          </a:solidFill>
        </p:grpSpPr>
        <p:grpSp>
          <p:nvGrpSpPr>
            <p:cNvPr id="3" name="Group 2">
              <a:extLst>
                <a:ext uri="{FF2B5EF4-FFF2-40B4-BE49-F238E27FC236}">
                  <a16:creationId xmlns:a16="http://schemas.microsoft.com/office/drawing/2014/main" id="{34EB557D-F0A5-0C4A-AC6E-C082DCD9AB0C}"/>
                </a:ext>
              </a:extLst>
            </p:cNvPr>
            <p:cNvGrpSpPr/>
            <p:nvPr/>
          </p:nvGrpSpPr>
          <p:grpSpPr>
            <a:xfrm>
              <a:off x="257174" y="247650"/>
              <a:ext cx="3248025" cy="6434138"/>
              <a:chOff x="257174" y="247650"/>
              <a:chExt cx="3248025" cy="6434138"/>
            </a:xfrm>
            <a:grpFill/>
          </p:grpSpPr>
          <p:sp>
            <p:nvSpPr>
              <p:cNvPr id="5" name="Rectangle: Rounded Corners 8">
                <a:extLst>
                  <a:ext uri="{FF2B5EF4-FFF2-40B4-BE49-F238E27FC236}">
                    <a16:creationId xmlns:a16="http://schemas.microsoft.com/office/drawing/2014/main" id="{6B88812A-03FB-9C42-BB30-A31A342EE466}"/>
                  </a:ext>
                </a:extLst>
              </p:cNvPr>
              <p:cNvSpPr/>
              <p:nvPr/>
            </p:nvSpPr>
            <p:spPr>
              <a:xfrm>
                <a:off x="257174" y="247650"/>
                <a:ext cx="3248025" cy="6362700"/>
              </a:xfrm>
              <a:prstGeom prst="roundRect">
                <a:avLst>
                  <a:gd name="adj" fmla="val 11080"/>
                </a:avLst>
              </a:prstGeom>
              <a:grpFill/>
              <a:ln w="762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sp>
            <p:nvSpPr>
              <p:cNvPr id="6" name="Rectangle: Rounded Corners 18">
                <a:extLst>
                  <a:ext uri="{FF2B5EF4-FFF2-40B4-BE49-F238E27FC236}">
                    <a16:creationId xmlns:a16="http://schemas.microsoft.com/office/drawing/2014/main" id="{A49D206E-2013-804F-B11A-72264612169D}"/>
                  </a:ext>
                </a:extLst>
              </p:cNvPr>
              <p:cNvSpPr/>
              <p:nvPr/>
            </p:nvSpPr>
            <p:spPr>
              <a:xfrm>
                <a:off x="366998" y="357187"/>
                <a:ext cx="3028376" cy="6143625"/>
              </a:xfrm>
              <a:prstGeom prst="roundRect">
                <a:avLst>
                  <a:gd name="adj" fmla="val 9252"/>
                </a:avLst>
              </a:prstGeom>
              <a:grpFill/>
              <a:ln w="762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sp>
            <p:nvSpPr>
              <p:cNvPr id="7" name="Rectangle: Rounded Corners 5">
                <a:extLst>
                  <a:ext uri="{FF2B5EF4-FFF2-40B4-BE49-F238E27FC236}">
                    <a16:creationId xmlns:a16="http://schemas.microsoft.com/office/drawing/2014/main" id="{291473C2-C6EE-F14A-B3AF-FDBFA6E34F52}"/>
                  </a:ext>
                </a:extLst>
              </p:cNvPr>
              <p:cNvSpPr/>
              <p:nvPr/>
            </p:nvSpPr>
            <p:spPr>
              <a:xfrm>
                <a:off x="742951" y="6572250"/>
                <a:ext cx="2247900" cy="109538"/>
              </a:xfrm>
              <a:prstGeom prst="roundRect">
                <a:avLst>
                  <a:gd name="adj" fmla="val 0"/>
                </a:avLst>
              </a:prstGeom>
              <a:grp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sp>
            <p:nvSpPr>
              <p:cNvPr id="8" name="Rectangle: Rounded Corners 6">
                <a:extLst>
                  <a:ext uri="{FF2B5EF4-FFF2-40B4-BE49-F238E27FC236}">
                    <a16:creationId xmlns:a16="http://schemas.microsoft.com/office/drawing/2014/main" id="{D0832CF6-A6D9-CB4A-BF2F-88CFDC2104A6}"/>
                  </a:ext>
                </a:extLst>
              </p:cNvPr>
              <p:cNvSpPr/>
              <p:nvPr/>
            </p:nvSpPr>
            <p:spPr>
              <a:xfrm>
                <a:off x="612759" y="6572250"/>
                <a:ext cx="166687" cy="76200"/>
              </a:xfrm>
              <a:prstGeom prst="roundRect">
                <a:avLst>
                  <a:gd name="adj" fmla="val 50000"/>
                </a:avLst>
              </a:prstGeom>
              <a:grp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sp>
            <p:nvSpPr>
              <p:cNvPr id="9" name="Rectangle: Rounded Corners 23">
                <a:extLst>
                  <a:ext uri="{FF2B5EF4-FFF2-40B4-BE49-F238E27FC236}">
                    <a16:creationId xmlns:a16="http://schemas.microsoft.com/office/drawing/2014/main" id="{F2097039-B176-1645-93F9-BC040B4277DB}"/>
                  </a:ext>
                </a:extLst>
              </p:cNvPr>
              <p:cNvSpPr/>
              <p:nvPr/>
            </p:nvSpPr>
            <p:spPr>
              <a:xfrm>
                <a:off x="2932097" y="6572250"/>
                <a:ext cx="166687" cy="76200"/>
              </a:xfrm>
              <a:prstGeom prst="roundRect">
                <a:avLst>
                  <a:gd name="adj" fmla="val 50000"/>
                </a:avLst>
              </a:prstGeom>
              <a:grp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rgbClr val="5B6B54"/>
                  </a:solidFill>
                </a:endParaRPr>
              </a:p>
            </p:txBody>
          </p:sp>
        </p:grpSp>
        <p:sp>
          <p:nvSpPr>
            <p:cNvPr id="4" name="Oval 3">
              <a:extLst>
                <a:ext uri="{FF2B5EF4-FFF2-40B4-BE49-F238E27FC236}">
                  <a16:creationId xmlns:a16="http://schemas.microsoft.com/office/drawing/2014/main" id="{ACAEA871-CCB9-9E44-8822-BE5A2E81307C}"/>
                </a:ext>
              </a:extLst>
            </p:cNvPr>
            <p:cNvSpPr/>
            <p:nvPr/>
          </p:nvSpPr>
          <p:spPr>
            <a:xfrm>
              <a:off x="527050" y="482495"/>
              <a:ext cx="215901" cy="215900"/>
            </a:xfrm>
            <a:prstGeom prst="ellipse">
              <a:avLst/>
            </a:prstGeom>
            <a:grp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grpSp>
      <p:sp>
        <p:nvSpPr>
          <p:cNvPr id="10" name="TextBox 9">
            <a:extLst>
              <a:ext uri="{FF2B5EF4-FFF2-40B4-BE49-F238E27FC236}">
                <a16:creationId xmlns:a16="http://schemas.microsoft.com/office/drawing/2014/main" id="{2BD570AD-A7C9-AD4D-B6BA-A3CBA490CCAE}"/>
              </a:ext>
            </a:extLst>
          </p:cNvPr>
          <p:cNvSpPr txBox="1"/>
          <p:nvPr/>
        </p:nvSpPr>
        <p:spPr>
          <a:xfrm>
            <a:off x="1271464" y="2204864"/>
            <a:ext cx="1930337" cy="923330"/>
          </a:xfrm>
          <a:prstGeom prst="rect">
            <a:avLst/>
          </a:prstGeom>
          <a:noFill/>
        </p:spPr>
        <p:txBody>
          <a:bodyPr wrap="square" rtlCol="0">
            <a:spAutoFit/>
          </a:bodyPr>
          <a:lstStyle/>
          <a:p>
            <a:r>
              <a:rPr lang="en-MY" sz="5400" b="1" dirty="0">
                <a:solidFill>
                  <a:schemeClr val="bg1"/>
                </a:solidFill>
                <a:latin typeface="Century Gothic" panose="020B0502020202020204" pitchFamily="34" charset="0"/>
              </a:rPr>
              <a:t>12:30</a:t>
            </a:r>
            <a:endParaRPr lang="en-MY" sz="1400" b="1" dirty="0">
              <a:solidFill>
                <a:schemeClr val="bg1"/>
              </a:solidFill>
              <a:latin typeface="Century Gothic" panose="020B0502020202020204" pitchFamily="34" charset="0"/>
            </a:endParaRPr>
          </a:p>
        </p:txBody>
      </p:sp>
      <p:grpSp>
        <p:nvGrpSpPr>
          <p:cNvPr id="11" name="Group 10">
            <a:extLst>
              <a:ext uri="{FF2B5EF4-FFF2-40B4-BE49-F238E27FC236}">
                <a16:creationId xmlns:a16="http://schemas.microsoft.com/office/drawing/2014/main" id="{09261B48-F47E-7043-9BAE-0CFB5248590E}"/>
              </a:ext>
            </a:extLst>
          </p:cNvPr>
          <p:cNvGrpSpPr/>
          <p:nvPr/>
        </p:nvGrpSpPr>
        <p:grpSpPr>
          <a:xfrm>
            <a:off x="1730884" y="1543128"/>
            <a:ext cx="404676" cy="589728"/>
            <a:chOff x="8440843" y="3375299"/>
            <a:chExt cx="1048603" cy="1542013"/>
          </a:xfrm>
        </p:grpSpPr>
        <p:sp>
          <p:nvSpPr>
            <p:cNvPr id="12" name="Rectangle: Rounded Corners 50">
              <a:extLst>
                <a:ext uri="{FF2B5EF4-FFF2-40B4-BE49-F238E27FC236}">
                  <a16:creationId xmlns:a16="http://schemas.microsoft.com/office/drawing/2014/main" id="{276EC966-BBC7-734B-9F6C-4A3402AE05F3}"/>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rgbClr val="5B6B54"/>
                </a:solidFill>
              </a:endParaRPr>
            </a:p>
          </p:txBody>
        </p:sp>
        <p:pic>
          <p:nvPicPr>
            <p:cNvPr id="13" name="Picture 12">
              <a:extLst>
                <a:ext uri="{FF2B5EF4-FFF2-40B4-BE49-F238E27FC236}">
                  <a16:creationId xmlns:a16="http://schemas.microsoft.com/office/drawing/2014/main" id="{9C25ECD4-1E30-C64E-AA07-2029AAB10979}"/>
                </a:ext>
              </a:extLst>
            </p:cNvPr>
            <p:cNvPicPr>
              <a:picLocks noChangeAspect="1"/>
            </p:cNvPicPr>
            <p:nvPr/>
          </p:nvPicPr>
          <p:blipFill>
            <a:blip r:embed="rId2"/>
            <a:stretch>
              <a:fillRect/>
            </a:stretch>
          </p:blipFill>
          <p:spPr>
            <a:xfrm>
              <a:off x="8440843" y="3375299"/>
              <a:ext cx="1048603" cy="1182728"/>
            </a:xfrm>
            <a:prstGeom prst="rect">
              <a:avLst/>
            </a:prstGeom>
          </p:spPr>
        </p:pic>
      </p:grpSp>
      <p:grpSp>
        <p:nvGrpSpPr>
          <p:cNvPr id="14" name="Group 13">
            <a:extLst>
              <a:ext uri="{FF2B5EF4-FFF2-40B4-BE49-F238E27FC236}">
                <a16:creationId xmlns:a16="http://schemas.microsoft.com/office/drawing/2014/main" id="{C3C1B8E2-B546-A440-9CB7-BD3DDBE995E1}"/>
              </a:ext>
            </a:extLst>
          </p:cNvPr>
          <p:cNvGrpSpPr/>
          <p:nvPr/>
        </p:nvGrpSpPr>
        <p:grpSpPr>
          <a:xfrm>
            <a:off x="1226360" y="3227089"/>
            <a:ext cx="4331115" cy="633959"/>
            <a:chOff x="684765" y="1995922"/>
            <a:chExt cx="4331115" cy="633959"/>
          </a:xfrm>
          <a:solidFill>
            <a:schemeClr val="accent6">
              <a:lumMod val="75000"/>
            </a:schemeClr>
          </a:solidFill>
        </p:grpSpPr>
        <p:sp>
          <p:nvSpPr>
            <p:cNvPr id="15" name="Rounded Rectangle 14">
              <a:extLst>
                <a:ext uri="{FF2B5EF4-FFF2-40B4-BE49-F238E27FC236}">
                  <a16:creationId xmlns:a16="http://schemas.microsoft.com/office/drawing/2014/main" id="{28B6D516-80D6-8F4A-B641-871219570970}"/>
                </a:ext>
              </a:extLst>
            </p:cNvPr>
            <p:cNvSpPr/>
            <p:nvPr/>
          </p:nvSpPr>
          <p:spPr>
            <a:xfrm>
              <a:off x="684765" y="1995922"/>
              <a:ext cx="4331115" cy="633959"/>
            </a:xfrm>
            <a:prstGeom prst="roundRect">
              <a:avLst>
                <a:gd name="adj" fmla="val 217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5B6B54"/>
                </a:solidFill>
              </a:endParaRPr>
            </a:p>
          </p:txBody>
        </p:sp>
        <p:pic>
          <p:nvPicPr>
            <p:cNvPr id="16" name="Graphic 15" descr="Magnifying glass">
              <a:extLst>
                <a:ext uri="{FF2B5EF4-FFF2-40B4-BE49-F238E27FC236}">
                  <a16:creationId xmlns:a16="http://schemas.microsoft.com/office/drawing/2014/main" id="{B612B765-BEEC-1647-B068-ECD1FEAB08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7408" y="2099807"/>
              <a:ext cx="403196" cy="403196"/>
            </a:xfrm>
            <a:prstGeom prst="rect">
              <a:avLst/>
            </a:prstGeom>
          </p:spPr>
        </p:pic>
      </p:grpSp>
      <p:sp>
        <p:nvSpPr>
          <p:cNvPr id="17" name="TextBox 16">
            <a:extLst>
              <a:ext uri="{FF2B5EF4-FFF2-40B4-BE49-F238E27FC236}">
                <a16:creationId xmlns:a16="http://schemas.microsoft.com/office/drawing/2014/main" id="{B2D447D2-20DF-2E4A-9002-2A57490B7CC9}"/>
              </a:ext>
            </a:extLst>
          </p:cNvPr>
          <p:cNvSpPr txBox="1"/>
          <p:nvPr/>
        </p:nvSpPr>
        <p:spPr>
          <a:xfrm>
            <a:off x="1783728" y="3364023"/>
            <a:ext cx="3664200" cy="369332"/>
          </a:xfrm>
          <a:prstGeom prst="rect">
            <a:avLst/>
          </a:prstGeom>
          <a:noFill/>
        </p:spPr>
        <p:txBody>
          <a:bodyPr wrap="square" rtlCol="0">
            <a:spAutoFit/>
          </a:bodyPr>
          <a:lstStyle/>
          <a:p>
            <a:r>
              <a:rPr lang="en-US" dirty="0">
                <a:solidFill>
                  <a:schemeClr val="bg1"/>
                </a:solidFill>
                <a:latin typeface="Century Gothic" panose="020B0502020202020204" pitchFamily="34" charset="0"/>
              </a:rPr>
              <a:t>Types of Component</a:t>
            </a:r>
            <a:endParaRPr lang="en-VN" dirty="0">
              <a:solidFill>
                <a:schemeClr val="bg1"/>
              </a:solidFill>
              <a:latin typeface="Century Gothic" panose="020B0502020202020204" pitchFamily="34" charset="0"/>
            </a:endParaRPr>
          </a:p>
        </p:txBody>
      </p:sp>
      <p:sp>
        <p:nvSpPr>
          <p:cNvPr id="18" name="TextBox 17">
            <a:extLst>
              <a:ext uri="{FF2B5EF4-FFF2-40B4-BE49-F238E27FC236}">
                <a16:creationId xmlns:a16="http://schemas.microsoft.com/office/drawing/2014/main" id="{97C5F74C-3086-A742-A848-F9545DBADD0A}"/>
              </a:ext>
            </a:extLst>
          </p:cNvPr>
          <p:cNvSpPr txBox="1"/>
          <p:nvPr/>
        </p:nvSpPr>
        <p:spPr>
          <a:xfrm>
            <a:off x="6628528" y="1237397"/>
            <a:ext cx="5732168" cy="2123658"/>
          </a:xfrm>
          <a:prstGeom prst="rect">
            <a:avLst/>
          </a:prstGeom>
          <a:noFill/>
        </p:spPr>
        <p:txBody>
          <a:bodyPr wrap="square" rtlCol="0">
            <a:spAutoFit/>
          </a:bodyPr>
          <a:lstStyle/>
          <a:p>
            <a:r>
              <a:rPr lang="en-VN" sz="6600" b="1" dirty="0">
                <a:solidFill>
                  <a:schemeClr val="accent6">
                    <a:lumMod val="75000"/>
                  </a:schemeClr>
                </a:solidFill>
                <a:latin typeface="Century Gothic" panose="020B0502020202020204" pitchFamily="34" charset="0"/>
              </a:rPr>
              <a:t>What is </a:t>
            </a:r>
            <a:r>
              <a:rPr lang="en-US" sz="6600" b="1" dirty="0">
                <a:solidFill>
                  <a:schemeClr val="accent6">
                    <a:lumMod val="75000"/>
                  </a:schemeClr>
                </a:solidFill>
                <a:latin typeface="Century Gothic" panose="020B0502020202020204" pitchFamily="34" charset="0"/>
              </a:rPr>
              <a:t>Component</a:t>
            </a:r>
            <a:r>
              <a:rPr lang="en-VN" sz="6600" b="1" dirty="0">
                <a:solidFill>
                  <a:schemeClr val="accent6">
                    <a:lumMod val="75000"/>
                  </a:schemeClr>
                </a:solidFill>
                <a:latin typeface="Century Gothic" panose="020B0502020202020204" pitchFamily="34" charset="0"/>
              </a:rPr>
              <a:t>?</a:t>
            </a:r>
          </a:p>
        </p:txBody>
      </p:sp>
      <p:grpSp>
        <p:nvGrpSpPr>
          <p:cNvPr id="73" name="Group 72">
            <a:extLst>
              <a:ext uri="{FF2B5EF4-FFF2-40B4-BE49-F238E27FC236}">
                <a16:creationId xmlns:a16="http://schemas.microsoft.com/office/drawing/2014/main" id="{39153DD8-2E4D-E74B-87B0-683C9F62C987}"/>
              </a:ext>
            </a:extLst>
          </p:cNvPr>
          <p:cNvGrpSpPr/>
          <p:nvPr/>
        </p:nvGrpSpPr>
        <p:grpSpPr>
          <a:xfrm>
            <a:off x="5968078" y="14531734"/>
            <a:ext cx="5201948" cy="1600871"/>
            <a:chOff x="3521138" y="4293096"/>
            <a:chExt cx="5201948" cy="1600871"/>
          </a:xfrm>
        </p:grpSpPr>
        <p:sp>
          <p:nvSpPr>
            <p:cNvPr id="75" name="Rounded Rectangle 74">
              <a:extLst>
                <a:ext uri="{FF2B5EF4-FFF2-40B4-BE49-F238E27FC236}">
                  <a16:creationId xmlns:a16="http://schemas.microsoft.com/office/drawing/2014/main" id="{52B61BD3-369E-E74B-9562-A65B4C3C8947}"/>
                </a:ext>
              </a:extLst>
            </p:cNvPr>
            <p:cNvSpPr/>
            <p:nvPr/>
          </p:nvSpPr>
          <p:spPr>
            <a:xfrm>
              <a:off x="3521138" y="4293096"/>
              <a:ext cx="5201948" cy="160087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76" name="TextBox 75">
              <a:extLst>
                <a:ext uri="{FF2B5EF4-FFF2-40B4-BE49-F238E27FC236}">
                  <a16:creationId xmlns:a16="http://schemas.microsoft.com/office/drawing/2014/main" id="{E8EB89CC-566F-AB49-9004-BF9A0C4B0C74}"/>
                </a:ext>
              </a:extLst>
            </p:cNvPr>
            <p:cNvSpPr txBox="1"/>
            <p:nvPr/>
          </p:nvSpPr>
          <p:spPr>
            <a:xfrm>
              <a:off x="3723970" y="4363804"/>
              <a:ext cx="1723958" cy="338554"/>
            </a:xfrm>
            <a:prstGeom prst="rect">
              <a:avLst/>
            </a:prstGeom>
            <a:noFill/>
          </p:spPr>
          <p:txBody>
            <a:bodyPr wrap="square" rtlCol="0">
              <a:spAutoFit/>
            </a:bodyPr>
            <a:lstStyle/>
            <a:p>
              <a:r>
                <a:rPr lang="en-VN" sz="1600" b="1" dirty="0">
                  <a:solidFill>
                    <a:srgbClr val="6F5E56"/>
                  </a:solidFill>
                  <a:latin typeface="Century Gothic" panose="020B0502020202020204" pitchFamily="34" charset="0"/>
                </a:rPr>
                <a:t>Definition</a:t>
              </a:r>
            </a:p>
          </p:txBody>
        </p:sp>
        <p:sp>
          <p:nvSpPr>
            <p:cNvPr id="77" name="TextBox 76">
              <a:extLst>
                <a:ext uri="{FF2B5EF4-FFF2-40B4-BE49-F238E27FC236}">
                  <a16:creationId xmlns:a16="http://schemas.microsoft.com/office/drawing/2014/main" id="{D7934651-E757-C04C-BE49-2722715F843A}"/>
                </a:ext>
              </a:extLst>
            </p:cNvPr>
            <p:cNvSpPr txBox="1"/>
            <p:nvPr/>
          </p:nvSpPr>
          <p:spPr>
            <a:xfrm>
              <a:off x="3719736" y="5062971"/>
              <a:ext cx="4791570" cy="584775"/>
            </a:xfrm>
            <a:prstGeom prst="rect">
              <a:avLst/>
            </a:prstGeom>
            <a:noFill/>
          </p:spPr>
          <p:txBody>
            <a:bodyPr wrap="square" rtlCol="0">
              <a:spAutoFit/>
            </a:bodyPr>
            <a:lstStyle/>
            <a:p>
              <a:r>
                <a:rPr lang="en-US" sz="1600" dirty="0">
                  <a:solidFill>
                    <a:srgbClr val="5B6B54"/>
                  </a:solidFill>
                  <a:latin typeface="Helvetica Light" panose="020B0403020202020204" pitchFamily="34" charset="0"/>
                  <a:cs typeface="Arial" panose="020B0604020202020204" pitchFamily="34" charset="0"/>
                </a:rPr>
                <a:t>Lorem ipsum dolor sit </a:t>
              </a:r>
              <a:r>
                <a:rPr lang="en-US" sz="1600" dirty="0" err="1">
                  <a:solidFill>
                    <a:srgbClr val="5B6B54"/>
                  </a:solidFill>
                  <a:latin typeface="Helvetica Light" panose="020B0403020202020204" pitchFamily="34" charset="0"/>
                  <a:cs typeface="Arial" panose="020B0604020202020204" pitchFamily="34" charset="0"/>
                </a:rPr>
                <a:t>amet</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consectetuer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adipiscing</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elit</a:t>
              </a:r>
              <a:r>
                <a:rPr lang="en-US" sz="1600" dirty="0">
                  <a:solidFill>
                    <a:srgbClr val="5B6B54"/>
                  </a:solidFill>
                  <a:latin typeface="Helvetica Light" panose="020B0403020202020204" pitchFamily="34" charset="0"/>
                  <a:cs typeface="Arial" panose="020B0604020202020204" pitchFamily="34" charset="0"/>
                </a:rPr>
                <a:t>. Maecenas </a:t>
              </a:r>
              <a:r>
                <a:rPr lang="en-US" sz="1600" dirty="0" err="1">
                  <a:solidFill>
                    <a:srgbClr val="5B6B54"/>
                  </a:solidFill>
                  <a:latin typeface="Helvetica Light" panose="020B0403020202020204" pitchFamily="34" charset="0"/>
                  <a:cs typeface="Arial" panose="020B0604020202020204" pitchFamily="34" charset="0"/>
                </a:rPr>
                <a:t>porttitor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congue</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massa</a:t>
              </a:r>
              <a:r>
                <a:rPr lang="en-US" sz="1600" dirty="0">
                  <a:solidFill>
                    <a:srgbClr val="5B6B54"/>
                  </a:solidFill>
                  <a:latin typeface="Helvetica Light" panose="020B0403020202020204" pitchFamily="34" charset="0"/>
                  <a:cs typeface="Arial" panose="020B0604020202020204" pitchFamily="34" charset="0"/>
                </a:rPr>
                <a:t>. </a:t>
              </a:r>
              <a:endParaRPr lang="en-VN" sz="1600" dirty="0">
                <a:solidFill>
                  <a:srgbClr val="5B6B54"/>
                </a:solidFill>
                <a:latin typeface="Helvetica Light" panose="020B0403020202020204" pitchFamily="34" charset="0"/>
                <a:cs typeface="Arial" panose="020B0604020202020204" pitchFamily="34" charset="0"/>
              </a:endParaRPr>
            </a:p>
          </p:txBody>
        </p:sp>
        <p:sp>
          <p:nvSpPr>
            <p:cNvPr id="78" name="TextBox 77">
              <a:extLst>
                <a:ext uri="{FF2B5EF4-FFF2-40B4-BE49-F238E27FC236}">
                  <a16:creationId xmlns:a16="http://schemas.microsoft.com/office/drawing/2014/main" id="{906E8794-8D6B-A748-B778-2AFB7C84E74F}"/>
                </a:ext>
              </a:extLst>
            </p:cNvPr>
            <p:cNvSpPr txBox="1"/>
            <p:nvPr/>
          </p:nvSpPr>
          <p:spPr>
            <a:xfrm>
              <a:off x="3719736" y="4653136"/>
              <a:ext cx="1511422" cy="369332"/>
            </a:xfrm>
            <a:prstGeom prst="rect">
              <a:avLst/>
            </a:prstGeom>
            <a:noFill/>
          </p:spPr>
          <p:txBody>
            <a:bodyPr wrap="square" rtlCol="0">
              <a:spAutoFit/>
            </a:bodyPr>
            <a:lstStyle/>
            <a:p>
              <a:r>
                <a:rPr lang="en-VN" b="1" i="1" dirty="0">
                  <a:solidFill>
                    <a:srgbClr val="5B6B54"/>
                  </a:solidFill>
                  <a:latin typeface="Times New Roman" panose="02020603050405020304" pitchFamily="18" charset="0"/>
                  <a:cs typeface="Times New Roman" panose="02020603050405020304" pitchFamily="18" charset="0"/>
                </a:rPr>
                <a:t>noun</a:t>
              </a:r>
            </a:p>
          </p:txBody>
        </p:sp>
        <p:sp>
          <p:nvSpPr>
            <p:cNvPr id="79" name="TextBox 78">
              <a:extLst>
                <a:ext uri="{FF2B5EF4-FFF2-40B4-BE49-F238E27FC236}">
                  <a16:creationId xmlns:a16="http://schemas.microsoft.com/office/drawing/2014/main" id="{43A8EF98-29D4-084D-9DE0-0640227DEE59}"/>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grpSp>
        <p:nvGrpSpPr>
          <p:cNvPr id="81" name="Group 80">
            <a:extLst>
              <a:ext uri="{FF2B5EF4-FFF2-40B4-BE49-F238E27FC236}">
                <a16:creationId xmlns:a16="http://schemas.microsoft.com/office/drawing/2014/main" id="{EE58E5F0-ABA1-E548-87F9-05F912C0A0F6}"/>
              </a:ext>
            </a:extLst>
          </p:cNvPr>
          <p:cNvGrpSpPr/>
          <p:nvPr/>
        </p:nvGrpSpPr>
        <p:grpSpPr>
          <a:xfrm>
            <a:off x="13296800" y="17254536"/>
            <a:ext cx="5201948" cy="1489382"/>
            <a:chOff x="3521138" y="4293096"/>
            <a:chExt cx="5201948" cy="1489382"/>
          </a:xfrm>
        </p:grpSpPr>
        <p:sp>
          <p:nvSpPr>
            <p:cNvPr id="83" name="Rounded Rectangle 82">
              <a:extLst>
                <a:ext uri="{FF2B5EF4-FFF2-40B4-BE49-F238E27FC236}">
                  <a16:creationId xmlns:a16="http://schemas.microsoft.com/office/drawing/2014/main" id="{C6DD6B01-D761-F441-9C74-0EB1AF5D90DA}"/>
                </a:ext>
              </a:extLst>
            </p:cNvPr>
            <p:cNvSpPr/>
            <p:nvPr/>
          </p:nvSpPr>
          <p:spPr>
            <a:xfrm>
              <a:off x="3521138" y="4293096"/>
              <a:ext cx="5201948" cy="148938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4" name="TextBox 83">
              <a:extLst>
                <a:ext uri="{FF2B5EF4-FFF2-40B4-BE49-F238E27FC236}">
                  <a16:creationId xmlns:a16="http://schemas.microsoft.com/office/drawing/2014/main" id="{EC755FD1-0B66-EB48-9E22-E170E25301DB}"/>
                </a:ext>
              </a:extLst>
            </p:cNvPr>
            <p:cNvSpPr txBox="1"/>
            <p:nvPr/>
          </p:nvSpPr>
          <p:spPr>
            <a:xfrm>
              <a:off x="3719736" y="4363804"/>
              <a:ext cx="3126498" cy="338554"/>
            </a:xfrm>
            <a:prstGeom prst="rect">
              <a:avLst/>
            </a:prstGeom>
            <a:noFill/>
          </p:spPr>
          <p:txBody>
            <a:bodyPr wrap="square" rtlCol="0">
              <a:spAutoFit/>
            </a:bodyPr>
            <a:lstStyle/>
            <a:p>
              <a:r>
                <a:rPr lang="en-VN" sz="1600" b="1" dirty="0">
                  <a:solidFill>
                    <a:srgbClr val="6F5E56"/>
                  </a:solidFill>
                  <a:latin typeface="Century Gothic" panose="020B0502020202020204" pitchFamily="34" charset="0"/>
                </a:rPr>
                <a:t>Notification</a:t>
              </a:r>
            </a:p>
          </p:txBody>
        </p:sp>
        <p:sp>
          <p:nvSpPr>
            <p:cNvPr id="85" name="TextBox 84">
              <a:extLst>
                <a:ext uri="{FF2B5EF4-FFF2-40B4-BE49-F238E27FC236}">
                  <a16:creationId xmlns:a16="http://schemas.microsoft.com/office/drawing/2014/main" id="{C001F086-F854-D24B-A875-3C5AEDDB74CE}"/>
                </a:ext>
              </a:extLst>
            </p:cNvPr>
            <p:cNvSpPr txBox="1"/>
            <p:nvPr/>
          </p:nvSpPr>
          <p:spPr>
            <a:xfrm>
              <a:off x="3719736" y="4725144"/>
              <a:ext cx="4791570" cy="584775"/>
            </a:xfrm>
            <a:prstGeom prst="rect">
              <a:avLst/>
            </a:prstGeom>
            <a:noFill/>
          </p:spPr>
          <p:txBody>
            <a:bodyPr wrap="square" rtlCol="0">
              <a:spAutoFit/>
            </a:bodyPr>
            <a:lstStyle/>
            <a:p>
              <a:r>
                <a:rPr lang="en-US" sz="1600" dirty="0">
                  <a:solidFill>
                    <a:srgbClr val="5B6B54"/>
                  </a:solidFill>
                  <a:latin typeface="Helvetica Light" panose="020B0403020202020204" pitchFamily="34" charset="0"/>
                  <a:cs typeface="Arial" panose="020B0604020202020204" pitchFamily="34" charset="0"/>
                </a:rPr>
                <a:t>Lorem ipsum dolor sit </a:t>
              </a:r>
              <a:r>
                <a:rPr lang="en-US" sz="1600" dirty="0" err="1">
                  <a:solidFill>
                    <a:srgbClr val="5B6B54"/>
                  </a:solidFill>
                  <a:latin typeface="Helvetica Light" panose="020B0403020202020204" pitchFamily="34" charset="0"/>
                  <a:cs typeface="Arial" panose="020B0604020202020204" pitchFamily="34" charset="0"/>
                </a:rPr>
                <a:t>amet</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consectetuer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adipiscing</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elit</a:t>
              </a:r>
              <a:r>
                <a:rPr lang="en-US" sz="1600" dirty="0">
                  <a:solidFill>
                    <a:srgbClr val="5B6B54"/>
                  </a:solidFill>
                  <a:latin typeface="Helvetica Light" panose="020B0403020202020204" pitchFamily="34" charset="0"/>
                  <a:cs typeface="Arial" panose="020B0604020202020204" pitchFamily="34" charset="0"/>
                </a:rPr>
                <a:t>. Maecenas </a:t>
              </a:r>
              <a:r>
                <a:rPr lang="en-US" sz="1600" dirty="0" err="1">
                  <a:solidFill>
                    <a:srgbClr val="5B6B54"/>
                  </a:solidFill>
                  <a:latin typeface="Helvetica Light" panose="020B0403020202020204" pitchFamily="34" charset="0"/>
                  <a:cs typeface="Arial" panose="020B0604020202020204" pitchFamily="34" charset="0"/>
                </a:rPr>
                <a:t>porttitor</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congue</a:t>
              </a:r>
              <a:r>
                <a:rPr lang="en-US" sz="1600" dirty="0">
                  <a:solidFill>
                    <a:srgbClr val="5B6B54"/>
                  </a:solidFill>
                  <a:latin typeface="Helvetica Light" panose="020B0403020202020204" pitchFamily="34" charset="0"/>
                  <a:cs typeface="Arial" panose="020B0604020202020204" pitchFamily="34" charset="0"/>
                </a:rPr>
                <a:t> </a:t>
              </a:r>
              <a:r>
                <a:rPr lang="en-US" sz="1600" dirty="0" err="1">
                  <a:solidFill>
                    <a:srgbClr val="5B6B54"/>
                  </a:solidFill>
                  <a:latin typeface="Helvetica Light" panose="020B0403020202020204" pitchFamily="34" charset="0"/>
                  <a:cs typeface="Arial" panose="020B0604020202020204" pitchFamily="34" charset="0"/>
                </a:rPr>
                <a:t>massa</a:t>
              </a:r>
              <a:r>
                <a:rPr lang="en-US" sz="1600" dirty="0">
                  <a:solidFill>
                    <a:srgbClr val="5B6B54"/>
                  </a:solidFill>
                  <a:latin typeface="Helvetica Light" panose="020B0403020202020204" pitchFamily="34" charset="0"/>
                  <a:cs typeface="Arial" panose="020B0604020202020204" pitchFamily="34" charset="0"/>
                </a:rPr>
                <a:t>. </a:t>
              </a:r>
              <a:endParaRPr lang="en-VN" sz="1600" dirty="0">
                <a:solidFill>
                  <a:srgbClr val="5B6B54"/>
                </a:solidFill>
                <a:latin typeface="Helvetica Light" panose="020B0403020202020204" pitchFamily="34" charset="0"/>
                <a:cs typeface="Arial" panose="020B0604020202020204" pitchFamily="34" charset="0"/>
              </a:endParaRPr>
            </a:p>
          </p:txBody>
        </p:sp>
        <p:sp>
          <p:nvSpPr>
            <p:cNvPr id="86" name="TextBox 85">
              <a:extLst>
                <a:ext uri="{FF2B5EF4-FFF2-40B4-BE49-F238E27FC236}">
                  <a16:creationId xmlns:a16="http://schemas.microsoft.com/office/drawing/2014/main" id="{5034DFAD-71FA-4943-BDA5-3929B615729F}"/>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grpSp>
        <p:nvGrpSpPr>
          <p:cNvPr id="313" name="Group 312">
            <a:extLst>
              <a:ext uri="{FF2B5EF4-FFF2-40B4-BE49-F238E27FC236}">
                <a16:creationId xmlns:a16="http://schemas.microsoft.com/office/drawing/2014/main" id="{1EF37892-E43F-C548-8884-9AB2808ED1F5}"/>
              </a:ext>
            </a:extLst>
          </p:cNvPr>
          <p:cNvGrpSpPr/>
          <p:nvPr/>
        </p:nvGrpSpPr>
        <p:grpSpPr>
          <a:xfrm>
            <a:off x="4916937" y="7610275"/>
            <a:ext cx="7282501" cy="6835949"/>
            <a:chOff x="4916937" y="-330786"/>
            <a:chExt cx="7282501" cy="6835949"/>
          </a:xfrm>
        </p:grpSpPr>
        <p:sp>
          <p:nvSpPr>
            <p:cNvPr id="314" name="Graphic 400">
              <a:extLst>
                <a:ext uri="{FF2B5EF4-FFF2-40B4-BE49-F238E27FC236}">
                  <a16:creationId xmlns:a16="http://schemas.microsoft.com/office/drawing/2014/main" id="{EB740FE0-7AAA-C248-BAA1-79418120CBD6}"/>
                </a:ext>
              </a:extLst>
            </p:cNvPr>
            <p:cNvSpPr/>
            <p:nvPr/>
          </p:nvSpPr>
          <p:spPr>
            <a:xfrm rot="10800000">
              <a:off x="8615513" y="2448161"/>
              <a:ext cx="759499" cy="324616"/>
            </a:xfrm>
            <a:custGeom>
              <a:avLst/>
              <a:gdLst>
                <a:gd name="connsiteX0" fmla="*/ -258 w 759499"/>
                <a:gd name="connsiteY0" fmla="*/ -187 h 324616"/>
                <a:gd name="connsiteX1" fmla="*/ 759241 w 759499"/>
                <a:gd name="connsiteY1" fmla="*/ -187 h 324616"/>
                <a:gd name="connsiteX2" fmla="*/ 759241 w 759499"/>
                <a:gd name="connsiteY2" fmla="*/ -187 h 324616"/>
                <a:gd name="connsiteX3" fmla="*/ 759241 w 759499"/>
                <a:gd name="connsiteY3" fmla="*/ 278055 h 324616"/>
                <a:gd name="connsiteX4" fmla="*/ 712909 w 759499"/>
                <a:gd name="connsiteY4" fmla="*/ 324429 h 324616"/>
                <a:gd name="connsiteX5" fmla="*/ 17117 w 759499"/>
                <a:gd name="connsiteY5" fmla="*/ 324429 h 324616"/>
                <a:gd name="connsiteX6" fmla="*/ -258 w 759499"/>
                <a:gd name="connsiteY6" fmla="*/ 307039 h 324616"/>
                <a:gd name="connsiteX7" fmla="*/ -258 w 759499"/>
                <a:gd name="connsiteY7" fmla="*/ -187 h 324616"/>
                <a:gd name="connsiteX8" fmla="*/ -258 w 759499"/>
                <a:gd name="connsiteY8" fmla="*/ -187 h 32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499" h="324616">
                  <a:moveTo>
                    <a:pt x="-258" y="-187"/>
                  </a:moveTo>
                  <a:lnTo>
                    <a:pt x="759241" y="-187"/>
                  </a:lnTo>
                  <a:lnTo>
                    <a:pt x="759241" y="-187"/>
                  </a:lnTo>
                  <a:lnTo>
                    <a:pt x="759241" y="278055"/>
                  </a:lnTo>
                  <a:cubicBezTo>
                    <a:pt x="759241" y="303667"/>
                    <a:pt x="738498" y="324429"/>
                    <a:pt x="712909" y="324429"/>
                  </a:cubicBezTo>
                  <a:lnTo>
                    <a:pt x="17117" y="324429"/>
                  </a:lnTo>
                  <a:cubicBezTo>
                    <a:pt x="7521" y="324429"/>
                    <a:pt x="-258" y="316643"/>
                    <a:pt x="-258" y="307039"/>
                  </a:cubicBezTo>
                  <a:lnTo>
                    <a:pt x="-258" y="-187"/>
                  </a:lnTo>
                  <a:lnTo>
                    <a:pt x="-258" y="-187"/>
                  </a:ln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315" name="Graphic 400">
              <a:extLst>
                <a:ext uri="{FF2B5EF4-FFF2-40B4-BE49-F238E27FC236}">
                  <a16:creationId xmlns:a16="http://schemas.microsoft.com/office/drawing/2014/main" id="{9C590BAF-73B5-DC49-939C-603DE85E73C5}"/>
                </a:ext>
              </a:extLst>
            </p:cNvPr>
            <p:cNvSpPr/>
            <p:nvPr/>
          </p:nvSpPr>
          <p:spPr>
            <a:xfrm>
              <a:off x="9276788" y="2448161"/>
              <a:ext cx="137490" cy="332616"/>
            </a:xfrm>
            <a:custGeom>
              <a:avLst/>
              <a:gdLst>
                <a:gd name="connsiteX0" fmla="*/ -258 w 137490"/>
                <a:gd name="connsiteY0" fmla="*/ 163164 h 332616"/>
                <a:gd name="connsiteX1" fmla="*/ 68429 w 137490"/>
                <a:gd name="connsiteY1" fmla="*/ 332429 h 332616"/>
                <a:gd name="connsiteX2" fmla="*/ 137233 w 137490"/>
                <a:gd name="connsiteY2" fmla="*/ 163164 h 332616"/>
                <a:gd name="connsiteX3" fmla="*/ 65186 w 137490"/>
                <a:gd name="connsiteY3" fmla="*/ -187 h 332616"/>
                <a:gd name="connsiteX4" fmla="*/ -258 w 137490"/>
                <a:gd name="connsiteY4" fmla="*/ 163164 h 33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490" h="332616">
                  <a:moveTo>
                    <a:pt x="-258" y="163164"/>
                  </a:moveTo>
                  <a:cubicBezTo>
                    <a:pt x="-258" y="256723"/>
                    <a:pt x="30553" y="332429"/>
                    <a:pt x="68429" y="332429"/>
                  </a:cubicBezTo>
                  <a:cubicBezTo>
                    <a:pt x="106306" y="332429"/>
                    <a:pt x="137233" y="256723"/>
                    <a:pt x="137233" y="163164"/>
                  </a:cubicBezTo>
                  <a:cubicBezTo>
                    <a:pt x="137233" y="69605"/>
                    <a:pt x="103179" y="-187"/>
                    <a:pt x="65186" y="-187"/>
                  </a:cubicBezTo>
                  <a:cubicBezTo>
                    <a:pt x="27194" y="-187"/>
                    <a:pt x="-258" y="69605"/>
                    <a:pt x="-258" y="163164"/>
                  </a:cubicBezTo>
                  <a:close/>
                </a:path>
              </a:pathLst>
            </a:custGeom>
            <a:solidFill>
              <a:schemeClr val="bg2">
                <a:lumMod val="90000"/>
              </a:schemeClr>
            </a:solidFill>
            <a:ln w="11579" cap="flat">
              <a:noFill/>
              <a:prstDash val="solid"/>
              <a:miter/>
            </a:ln>
          </p:spPr>
          <p:txBody>
            <a:bodyPr rtlCol="0" anchor="ctr"/>
            <a:lstStyle/>
            <a:p>
              <a:endParaRPr lang="en-VN"/>
            </a:p>
          </p:txBody>
        </p:sp>
        <p:sp>
          <p:nvSpPr>
            <p:cNvPr id="316" name="Graphic 400">
              <a:extLst>
                <a:ext uri="{FF2B5EF4-FFF2-40B4-BE49-F238E27FC236}">
                  <a16:creationId xmlns:a16="http://schemas.microsoft.com/office/drawing/2014/main" id="{A32EC508-A201-EF4A-8349-6D6E98887BFB}"/>
                </a:ext>
              </a:extLst>
            </p:cNvPr>
            <p:cNvSpPr/>
            <p:nvPr/>
          </p:nvSpPr>
          <p:spPr>
            <a:xfrm>
              <a:off x="9068062" y="2741476"/>
              <a:ext cx="470796" cy="997036"/>
            </a:xfrm>
            <a:custGeom>
              <a:avLst/>
              <a:gdLst>
                <a:gd name="connsiteX0" fmla="*/ 217155 w 470796"/>
                <a:gd name="connsiteY0" fmla="*/ 996849 h 997036"/>
                <a:gd name="connsiteX1" fmla="*/ 312947 w 470796"/>
                <a:gd name="connsiteY1" fmla="*/ 990125 h 997036"/>
                <a:gd name="connsiteX2" fmla="*/ 470476 w 470796"/>
                <a:gd name="connsiteY2" fmla="*/ 830831 h 997036"/>
                <a:gd name="connsiteX3" fmla="*/ 450669 w 470796"/>
                <a:gd name="connsiteY3" fmla="*/ 132673 h 997036"/>
                <a:gd name="connsiteX4" fmla="*/ 306345 w 470796"/>
                <a:gd name="connsiteY4" fmla="*/ 856 h 997036"/>
                <a:gd name="connsiteX5" fmla="*/ -258 w 470796"/>
                <a:gd name="connsiteY5" fmla="*/ -187 h 9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796" h="997036">
                  <a:moveTo>
                    <a:pt x="217155" y="996849"/>
                  </a:moveTo>
                  <a:lnTo>
                    <a:pt x="312947" y="990125"/>
                  </a:lnTo>
                  <a:cubicBezTo>
                    <a:pt x="403526" y="983864"/>
                    <a:pt x="472909" y="913840"/>
                    <a:pt x="470476" y="830831"/>
                  </a:cubicBezTo>
                  <a:lnTo>
                    <a:pt x="450669" y="132673"/>
                  </a:lnTo>
                  <a:cubicBezTo>
                    <a:pt x="450669" y="59867"/>
                    <a:pt x="386036" y="856"/>
                    <a:pt x="306345" y="856"/>
                  </a:cubicBezTo>
                  <a:lnTo>
                    <a:pt x="-258" y="-187"/>
                  </a:ln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317" name="Graphic 400">
              <a:extLst>
                <a:ext uri="{FF2B5EF4-FFF2-40B4-BE49-F238E27FC236}">
                  <a16:creationId xmlns:a16="http://schemas.microsoft.com/office/drawing/2014/main" id="{00089086-B66E-2647-8691-3821FF775B6C}"/>
                </a:ext>
              </a:extLst>
            </p:cNvPr>
            <p:cNvSpPr/>
            <p:nvPr/>
          </p:nvSpPr>
          <p:spPr>
            <a:xfrm>
              <a:off x="8199335" y="6142876"/>
              <a:ext cx="248571" cy="191175"/>
            </a:xfrm>
            <a:custGeom>
              <a:avLst/>
              <a:gdLst>
                <a:gd name="connsiteX0" fmla="*/ 23745 w 248571"/>
                <a:gd name="connsiteY0" fmla="*/ 55301 h 191175"/>
                <a:gd name="connsiteX1" fmla="*/ 55367 w 248571"/>
                <a:gd name="connsiteY1" fmla="*/ 0 h 191175"/>
                <a:gd name="connsiteX2" fmla="*/ 244286 w 248571"/>
                <a:gd name="connsiteY2" fmla="*/ 6028 h 191175"/>
                <a:gd name="connsiteX3" fmla="*/ 248572 w 248571"/>
                <a:gd name="connsiteY3" fmla="*/ 55301 h 191175"/>
                <a:gd name="connsiteX4" fmla="*/ 159846 w 248571"/>
                <a:gd name="connsiteY4" fmla="*/ 191176 h 191175"/>
                <a:gd name="connsiteX5" fmla="*/ 0 w 248571"/>
                <a:gd name="connsiteY5" fmla="*/ 82429 h 191175"/>
                <a:gd name="connsiteX6" fmla="*/ 23745 w 248571"/>
                <a:gd name="connsiteY6" fmla="*/ 55301 h 19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571" h="191175">
                  <a:moveTo>
                    <a:pt x="23745" y="55301"/>
                  </a:moveTo>
                  <a:lnTo>
                    <a:pt x="55367" y="0"/>
                  </a:lnTo>
                  <a:lnTo>
                    <a:pt x="244286" y="6028"/>
                  </a:lnTo>
                  <a:lnTo>
                    <a:pt x="248572" y="55301"/>
                  </a:lnTo>
                  <a:lnTo>
                    <a:pt x="159846" y="191176"/>
                  </a:lnTo>
                  <a:lnTo>
                    <a:pt x="0" y="82429"/>
                  </a:lnTo>
                  <a:lnTo>
                    <a:pt x="23745" y="55301"/>
                  </a:lnTo>
                  <a:close/>
                </a:path>
              </a:pathLst>
            </a:custGeom>
            <a:solidFill>
              <a:srgbClr val="F4A491"/>
            </a:solidFill>
            <a:ln w="11579" cap="flat">
              <a:noFill/>
              <a:prstDash val="solid"/>
              <a:miter/>
            </a:ln>
          </p:spPr>
          <p:txBody>
            <a:bodyPr rtlCol="0" anchor="ctr"/>
            <a:lstStyle/>
            <a:p>
              <a:endParaRPr lang="en-VN"/>
            </a:p>
          </p:txBody>
        </p:sp>
        <p:sp>
          <p:nvSpPr>
            <p:cNvPr id="318" name="Graphic 400">
              <a:extLst>
                <a:ext uri="{FF2B5EF4-FFF2-40B4-BE49-F238E27FC236}">
                  <a16:creationId xmlns:a16="http://schemas.microsoft.com/office/drawing/2014/main" id="{EB208EA0-FA61-B743-908A-F29491ADF11D}"/>
                </a:ext>
              </a:extLst>
            </p:cNvPr>
            <p:cNvSpPr/>
            <p:nvPr/>
          </p:nvSpPr>
          <p:spPr>
            <a:xfrm>
              <a:off x="7903706" y="6196322"/>
              <a:ext cx="573737" cy="185495"/>
            </a:xfrm>
            <a:custGeom>
              <a:avLst/>
              <a:gdLst>
                <a:gd name="connsiteX0" fmla="*/ 307649 w 573737"/>
                <a:gd name="connsiteY0" fmla="*/ -187 h 185495"/>
                <a:gd name="connsiteX1" fmla="*/ 427649 w 573737"/>
                <a:gd name="connsiteY1" fmla="*/ 42013 h 185495"/>
                <a:gd name="connsiteX2" fmla="*/ 541974 w 573737"/>
                <a:gd name="connsiteY2" fmla="*/ 972 h 185495"/>
                <a:gd name="connsiteX3" fmla="*/ 550050 w 573737"/>
                <a:gd name="connsiteY3" fmla="*/ 2332 h 185495"/>
                <a:gd name="connsiteX4" fmla="*/ 551124 w 573737"/>
                <a:gd name="connsiteY4" fmla="*/ 5725 h 185495"/>
                <a:gd name="connsiteX5" fmla="*/ 573479 w 573737"/>
                <a:gd name="connsiteY5" fmla="*/ 185308 h 185495"/>
                <a:gd name="connsiteX6" fmla="*/ 11355 w 573737"/>
                <a:gd name="connsiteY6" fmla="*/ 185308 h 185495"/>
                <a:gd name="connsiteX7" fmla="*/ -228 w 573737"/>
                <a:gd name="connsiteY7" fmla="*/ 171744 h 185495"/>
                <a:gd name="connsiteX8" fmla="*/ -228 w 573737"/>
                <a:gd name="connsiteY8" fmla="*/ 133949 h 185495"/>
                <a:gd name="connsiteX9" fmla="*/ 7764 w 573737"/>
                <a:gd name="connsiteY9" fmla="*/ 121080 h 18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737" h="185495">
                  <a:moveTo>
                    <a:pt x="307649" y="-187"/>
                  </a:moveTo>
                  <a:cubicBezTo>
                    <a:pt x="350814" y="2324"/>
                    <a:pt x="392401" y="16949"/>
                    <a:pt x="427649" y="42013"/>
                  </a:cubicBezTo>
                  <a:cubicBezTo>
                    <a:pt x="466105" y="67750"/>
                    <a:pt x="524252" y="14768"/>
                    <a:pt x="541974" y="972"/>
                  </a:cubicBezTo>
                  <a:cubicBezTo>
                    <a:pt x="544579" y="-885"/>
                    <a:pt x="548195" y="-277"/>
                    <a:pt x="550050" y="2332"/>
                  </a:cubicBezTo>
                  <a:cubicBezTo>
                    <a:pt x="550755" y="3322"/>
                    <a:pt x="551131" y="4509"/>
                    <a:pt x="551124" y="5725"/>
                  </a:cubicBezTo>
                  <a:lnTo>
                    <a:pt x="573479" y="185308"/>
                  </a:lnTo>
                  <a:lnTo>
                    <a:pt x="11355" y="185308"/>
                  </a:lnTo>
                  <a:cubicBezTo>
                    <a:pt x="4450" y="184693"/>
                    <a:pt x="-697" y="178666"/>
                    <a:pt x="-228" y="171744"/>
                  </a:cubicBezTo>
                  <a:lnTo>
                    <a:pt x="-228" y="133949"/>
                  </a:lnTo>
                  <a:cubicBezTo>
                    <a:pt x="-398" y="128439"/>
                    <a:pt x="2753" y="123367"/>
                    <a:pt x="7764" y="121080"/>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19" name="Graphic 400">
              <a:extLst>
                <a:ext uri="{FF2B5EF4-FFF2-40B4-BE49-F238E27FC236}">
                  <a16:creationId xmlns:a16="http://schemas.microsoft.com/office/drawing/2014/main" id="{F529624D-A473-884A-9BEA-EBE720D75ECC}"/>
                </a:ext>
              </a:extLst>
            </p:cNvPr>
            <p:cNvSpPr/>
            <p:nvPr/>
          </p:nvSpPr>
          <p:spPr>
            <a:xfrm>
              <a:off x="9419259" y="6042361"/>
              <a:ext cx="207567" cy="180626"/>
            </a:xfrm>
            <a:custGeom>
              <a:avLst/>
              <a:gdLst>
                <a:gd name="connsiteX0" fmla="*/ 7529 w 207567"/>
                <a:gd name="connsiteY0" fmla="*/ 116514 h 180626"/>
                <a:gd name="connsiteX1" fmla="*/ 7992 w 207567"/>
                <a:gd name="connsiteY1" fmla="*/ 54025 h 180626"/>
                <a:gd name="connsiteX2" fmla="*/ 137838 w 207567"/>
                <a:gd name="connsiteY2" fmla="*/ 0 h 180626"/>
                <a:gd name="connsiteX3" fmla="*/ 207568 w 207567"/>
                <a:gd name="connsiteY3" fmla="*/ 22723 h 180626"/>
                <a:gd name="connsiteX4" fmla="*/ 196564 w 207567"/>
                <a:gd name="connsiteY4" fmla="*/ 180626 h 180626"/>
                <a:gd name="connsiteX5" fmla="*/ 0 w 207567"/>
                <a:gd name="connsiteY5" fmla="*/ 150483 h 180626"/>
                <a:gd name="connsiteX6" fmla="*/ 7529 w 207567"/>
                <a:gd name="connsiteY6" fmla="*/ 116514 h 18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567" h="180626">
                  <a:moveTo>
                    <a:pt x="7529" y="116514"/>
                  </a:moveTo>
                  <a:lnTo>
                    <a:pt x="7992" y="54025"/>
                  </a:lnTo>
                  <a:lnTo>
                    <a:pt x="137838" y="0"/>
                  </a:lnTo>
                  <a:lnTo>
                    <a:pt x="207568" y="22723"/>
                  </a:lnTo>
                  <a:lnTo>
                    <a:pt x="196564" y="180626"/>
                  </a:lnTo>
                  <a:lnTo>
                    <a:pt x="0" y="150483"/>
                  </a:lnTo>
                  <a:lnTo>
                    <a:pt x="7529" y="116514"/>
                  </a:lnTo>
                  <a:close/>
                </a:path>
              </a:pathLst>
            </a:custGeom>
            <a:solidFill>
              <a:srgbClr val="F4A491"/>
            </a:solidFill>
            <a:ln w="11579" cap="flat">
              <a:noFill/>
              <a:prstDash val="solid"/>
              <a:miter/>
            </a:ln>
          </p:spPr>
          <p:txBody>
            <a:bodyPr rtlCol="0" anchor="ctr"/>
            <a:lstStyle/>
            <a:p>
              <a:endParaRPr lang="en-VN"/>
            </a:p>
          </p:txBody>
        </p:sp>
        <p:sp>
          <p:nvSpPr>
            <p:cNvPr id="320" name="Graphic 400">
              <a:extLst>
                <a:ext uri="{FF2B5EF4-FFF2-40B4-BE49-F238E27FC236}">
                  <a16:creationId xmlns:a16="http://schemas.microsoft.com/office/drawing/2014/main" id="{32431AE1-4724-3E44-B55E-A6ED1BF244B4}"/>
                </a:ext>
              </a:extLst>
            </p:cNvPr>
            <p:cNvSpPr/>
            <p:nvPr/>
          </p:nvSpPr>
          <p:spPr>
            <a:xfrm>
              <a:off x="9206373" y="6062866"/>
              <a:ext cx="538369" cy="388733"/>
            </a:xfrm>
            <a:custGeom>
              <a:avLst/>
              <a:gdLst>
                <a:gd name="connsiteX0" fmla="*/ 208922 w 538369"/>
                <a:gd name="connsiteY0" fmla="*/ 98488 h 388733"/>
                <a:gd name="connsiteX1" fmla="*/ 336914 w 538369"/>
                <a:gd name="connsiteY1" fmla="*/ 86894 h 388733"/>
                <a:gd name="connsiteX2" fmla="*/ 417995 w 538369"/>
                <a:gd name="connsiteY2" fmla="*/ 2726 h 388733"/>
                <a:gd name="connsiteX3" fmla="*/ 428420 w 538369"/>
                <a:gd name="connsiteY3" fmla="*/ 2726 h 388733"/>
                <a:gd name="connsiteX4" fmla="*/ 538111 w 538369"/>
                <a:gd name="connsiteY4" fmla="*/ 153440 h 388733"/>
                <a:gd name="connsiteX5" fmla="*/ 37956 w 538369"/>
                <a:gd name="connsiteY5" fmla="*/ 387744 h 388733"/>
                <a:gd name="connsiteX6" fmla="*/ 20698 w 538369"/>
                <a:gd name="connsiteY6" fmla="*/ 380672 h 388733"/>
                <a:gd name="connsiteX7" fmla="*/ 1817 w 538369"/>
                <a:gd name="connsiteY7" fmla="*/ 347051 h 388733"/>
                <a:gd name="connsiteX8" fmla="*/ 2512 w 538369"/>
                <a:gd name="connsiteY8" fmla="*/ 332211 h 38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8369" h="388733">
                  <a:moveTo>
                    <a:pt x="208922" y="98488"/>
                  </a:moveTo>
                  <a:cubicBezTo>
                    <a:pt x="208922" y="98488"/>
                    <a:pt x="257802" y="75301"/>
                    <a:pt x="336914" y="86894"/>
                  </a:cubicBezTo>
                  <a:cubicBezTo>
                    <a:pt x="384057" y="93735"/>
                    <a:pt x="409077" y="22319"/>
                    <a:pt x="417995" y="2726"/>
                  </a:cubicBezTo>
                  <a:cubicBezTo>
                    <a:pt x="419733" y="-1216"/>
                    <a:pt x="425409" y="-1100"/>
                    <a:pt x="428420" y="2726"/>
                  </a:cubicBezTo>
                  <a:lnTo>
                    <a:pt x="538111" y="153440"/>
                  </a:lnTo>
                  <a:lnTo>
                    <a:pt x="37956" y="387744"/>
                  </a:lnTo>
                  <a:cubicBezTo>
                    <a:pt x="31244" y="390115"/>
                    <a:pt x="23822" y="387074"/>
                    <a:pt x="20698" y="380672"/>
                  </a:cubicBezTo>
                  <a:lnTo>
                    <a:pt x="1817" y="347051"/>
                  </a:lnTo>
                  <a:cubicBezTo>
                    <a:pt x="-1187" y="342476"/>
                    <a:pt x="-907" y="336485"/>
                    <a:pt x="2512" y="332211"/>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21" name="Graphic 400">
              <a:extLst>
                <a:ext uri="{FF2B5EF4-FFF2-40B4-BE49-F238E27FC236}">
                  <a16:creationId xmlns:a16="http://schemas.microsoft.com/office/drawing/2014/main" id="{42A86E3E-904C-6E44-8AB9-773559151D89}"/>
                </a:ext>
              </a:extLst>
            </p:cNvPr>
            <p:cNvSpPr/>
            <p:nvPr/>
          </p:nvSpPr>
          <p:spPr>
            <a:xfrm>
              <a:off x="8178284" y="4026957"/>
              <a:ext cx="844836" cy="2128671"/>
            </a:xfrm>
            <a:custGeom>
              <a:avLst/>
              <a:gdLst>
                <a:gd name="connsiteX0" fmla="*/ 131296 w 844836"/>
                <a:gd name="connsiteY0" fmla="*/ -187 h 2128671"/>
                <a:gd name="connsiteX1" fmla="*/ 407 w 844836"/>
                <a:gd name="connsiteY1" fmla="*/ 973082 h 2128671"/>
                <a:gd name="connsiteX2" fmla="*/ 41643 w 844836"/>
                <a:gd name="connsiteY2" fmla="*/ 2123732 h 2128671"/>
                <a:gd name="connsiteX3" fmla="*/ 288593 w 844836"/>
                <a:gd name="connsiteY3" fmla="*/ 2128485 h 2128671"/>
                <a:gd name="connsiteX4" fmla="*/ 844579 w 844836"/>
                <a:gd name="connsiteY4" fmla="*/ 43288 h 2128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4836" h="2128671">
                  <a:moveTo>
                    <a:pt x="131296" y="-187"/>
                  </a:moveTo>
                  <a:cubicBezTo>
                    <a:pt x="131296" y="-187"/>
                    <a:pt x="7241" y="762198"/>
                    <a:pt x="407" y="973082"/>
                  </a:cubicBezTo>
                  <a:cubicBezTo>
                    <a:pt x="-6427" y="1183967"/>
                    <a:pt x="41643" y="2123732"/>
                    <a:pt x="41643" y="2123732"/>
                  </a:cubicBezTo>
                  <a:lnTo>
                    <a:pt x="288593" y="2128485"/>
                  </a:lnTo>
                  <a:cubicBezTo>
                    <a:pt x="288593" y="2128485"/>
                    <a:pt x="552455" y="551776"/>
                    <a:pt x="844579" y="43288"/>
                  </a:cubicBezTo>
                  <a:close/>
                </a:path>
              </a:pathLst>
            </a:custGeom>
            <a:solidFill>
              <a:schemeClr val="accent5">
                <a:lumMod val="60000"/>
                <a:lumOff val="40000"/>
              </a:schemeClr>
            </a:solidFill>
            <a:ln w="11579" cap="flat">
              <a:noFill/>
              <a:prstDash val="solid"/>
              <a:miter/>
            </a:ln>
          </p:spPr>
          <p:txBody>
            <a:bodyPr rtlCol="0" anchor="ctr"/>
            <a:lstStyle/>
            <a:p>
              <a:endParaRPr lang="en-VN" dirty="0"/>
            </a:p>
          </p:txBody>
        </p:sp>
        <p:sp>
          <p:nvSpPr>
            <p:cNvPr id="322" name="Graphic 400">
              <a:extLst>
                <a:ext uri="{FF2B5EF4-FFF2-40B4-BE49-F238E27FC236}">
                  <a16:creationId xmlns:a16="http://schemas.microsoft.com/office/drawing/2014/main" id="{5FB8F419-82AB-8647-A410-183411A58668}"/>
                </a:ext>
              </a:extLst>
            </p:cNvPr>
            <p:cNvSpPr/>
            <p:nvPr/>
          </p:nvSpPr>
          <p:spPr>
            <a:xfrm>
              <a:off x="8373196" y="3934325"/>
              <a:ext cx="1326372" cy="2173074"/>
            </a:xfrm>
            <a:custGeom>
              <a:avLst/>
              <a:gdLst>
                <a:gd name="connsiteX0" fmla="*/ -258 w 1326372"/>
                <a:gd name="connsiteY0" fmla="*/ 122819 h 2173074"/>
                <a:gd name="connsiteX1" fmla="*/ 8082 w 1326372"/>
                <a:gd name="connsiteY1" fmla="*/ 146006 h 2173074"/>
                <a:gd name="connsiteX2" fmla="*/ 496538 w 1326372"/>
                <a:gd name="connsiteY2" fmla="*/ 1231384 h 2173074"/>
                <a:gd name="connsiteX3" fmla="*/ 1035728 w 1326372"/>
                <a:gd name="connsiteY3" fmla="*/ 2172888 h 2173074"/>
                <a:gd name="connsiteX4" fmla="*/ 1326114 w 1326372"/>
                <a:gd name="connsiteY4" fmla="*/ 2134281 h 2173074"/>
                <a:gd name="connsiteX5" fmla="*/ 903334 w 1326372"/>
                <a:gd name="connsiteY5" fmla="*/ 1130289 h 2173074"/>
                <a:gd name="connsiteX6" fmla="*/ 853180 w 1326372"/>
                <a:gd name="connsiteY6" fmla="*/ 968792 h 2173074"/>
                <a:gd name="connsiteX7" fmla="*/ 797349 w 1326372"/>
                <a:gd name="connsiteY7" fmla="*/ -187 h 217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6372" h="2173074">
                  <a:moveTo>
                    <a:pt x="-258" y="122819"/>
                  </a:moveTo>
                  <a:cubicBezTo>
                    <a:pt x="-258" y="122819"/>
                    <a:pt x="2638" y="130934"/>
                    <a:pt x="8082" y="146006"/>
                  </a:cubicBezTo>
                  <a:cubicBezTo>
                    <a:pt x="56730" y="279214"/>
                    <a:pt x="216576" y="829092"/>
                    <a:pt x="496538" y="1231384"/>
                  </a:cubicBezTo>
                  <a:cubicBezTo>
                    <a:pt x="709782" y="1538146"/>
                    <a:pt x="1035728" y="2172888"/>
                    <a:pt x="1035728" y="2172888"/>
                  </a:cubicBezTo>
                  <a:lnTo>
                    <a:pt x="1326114" y="2134281"/>
                  </a:lnTo>
                  <a:lnTo>
                    <a:pt x="903334" y="1130289"/>
                  </a:lnTo>
                  <a:cubicBezTo>
                    <a:pt x="881059" y="1078346"/>
                    <a:pt x="864250" y="1024221"/>
                    <a:pt x="853180" y="968792"/>
                  </a:cubicBezTo>
                  <a:cubicBezTo>
                    <a:pt x="811481" y="760110"/>
                    <a:pt x="811597" y="273186"/>
                    <a:pt x="797349" y="-187"/>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23" name="Graphic 400">
              <a:extLst>
                <a:ext uri="{FF2B5EF4-FFF2-40B4-BE49-F238E27FC236}">
                  <a16:creationId xmlns:a16="http://schemas.microsoft.com/office/drawing/2014/main" id="{375F2ED3-81C5-E647-9916-506B2E1A8EEB}"/>
                </a:ext>
              </a:extLst>
            </p:cNvPr>
            <p:cNvSpPr/>
            <p:nvPr/>
          </p:nvSpPr>
          <p:spPr>
            <a:xfrm>
              <a:off x="8296864" y="2560734"/>
              <a:ext cx="1049667" cy="1498220"/>
            </a:xfrm>
            <a:custGeom>
              <a:avLst/>
              <a:gdLst>
                <a:gd name="connsiteX0" fmla="*/ 358816 w 1049667"/>
                <a:gd name="connsiteY0" fmla="*/ 1487251 h 1498220"/>
                <a:gd name="connsiteX1" fmla="*/ -258 w 1049667"/>
                <a:gd name="connsiteY1" fmla="*/ 1498033 h 1498220"/>
                <a:gd name="connsiteX2" fmla="*/ 122407 w 1049667"/>
                <a:gd name="connsiteY2" fmla="*/ 337761 h 1498220"/>
                <a:gd name="connsiteX3" fmla="*/ 221789 w 1049667"/>
                <a:gd name="connsiteY3" fmla="*/ 122239 h 1498220"/>
                <a:gd name="connsiteX4" fmla="*/ 342252 w 1049667"/>
                <a:gd name="connsiteY4" fmla="*/ 55693 h 1498220"/>
                <a:gd name="connsiteX5" fmla="*/ 580863 w 1049667"/>
                <a:gd name="connsiteY5" fmla="*/ -187 h 1498220"/>
                <a:gd name="connsiteX6" fmla="*/ 690786 w 1049667"/>
                <a:gd name="connsiteY6" fmla="*/ 48969 h 1498220"/>
                <a:gd name="connsiteX7" fmla="*/ 1043720 w 1049667"/>
                <a:gd name="connsiteY7" fmla="*/ 419959 h 1498220"/>
                <a:gd name="connsiteX8" fmla="*/ 903103 w 1049667"/>
                <a:gd name="connsiteY8" fmla="*/ 1419778 h 149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9667" h="1498220">
                  <a:moveTo>
                    <a:pt x="358816" y="1487251"/>
                  </a:moveTo>
                  <a:lnTo>
                    <a:pt x="-258" y="1498033"/>
                  </a:lnTo>
                  <a:lnTo>
                    <a:pt x="122407" y="337761"/>
                  </a:lnTo>
                  <a:cubicBezTo>
                    <a:pt x="140592" y="266114"/>
                    <a:pt x="150322" y="163280"/>
                    <a:pt x="221789" y="122239"/>
                  </a:cubicBezTo>
                  <a:lnTo>
                    <a:pt x="342252" y="55693"/>
                  </a:lnTo>
                  <a:lnTo>
                    <a:pt x="580863" y="-187"/>
                  </a:lnTo>
                  <a:lnTo>
                    <a:pt x="690786" y="48969"/>
                  </a:lnTo>
                  <a:cubicBezTo>
                    <a:pt x="690786" y="48969"/>
                    <a:pt x="1004107" y="140093"/>
                    <a:pt x="1043720" y="419959"/>
                  </a:cubicBezTo>
                  <a:cubicBezTo>
                    <a:pt x="1083335" y="699825"/>
                    <a:pt x="903103" y="1419778"/>
                    <a:pt x="903103" y="1419778"/>
                  </a:cubicBezTo>
                </a:path>
              </a:pathLst>
            </a:custGeom>
            <a:solidFill>
              <a:schemeClr val="accent5">
                <a:lumMod val="40000"/>
                <a:lumOff val="60000"/>
              </a:schemeClr>
            </a:solidFill>
            <a:ln w="11579" cap="flat">
              <a:noFill/>
              <a:prstDash val="solid"/>
              <a:miter/>
            </a:ln>
          </p:spPr>
          <p:txBody>
            <a:bodyPr rtlCol="0" anchor="ctr"/>
            <a:lstStyle/>
            <a:p>
              <a:endParaRPr lang="en-VN"/>
            </a:p>
          </p:txBody>
        </p:sp>
        <p:sp>
          <p:nvSpPr>
            <p:cNvPr id="324" name="Graphic 400">
              <a:extLst>
                <a:ext uri="{FF2B5EF4-FFF2-40B4-BE49-F238E27FC236}">
                  <a16:creationId xmlns:a16="http://schemas.microsoft.com/office/drawing/2014/main" id="{129992CE-19FB-BC43-89D3-10A70AFD3E30}"/>
                </a:ext>
              </a:extLst>
            </p:cNvPr>
            <p:cNvSpPr/>
            <p:nvPr/>
          </p:nvSpPr>
          <p:spPr>
            <a:xfrm>
              <a:off x="8656633" y="2981460"/>
              <a:ext cx="690681" cy="1066712"/>
            </a:xfrm>
            <a:custGeom>
              <a:avLst/>
              <a:gdLst>
                <a:gd name="connsiteX0" fmla="*/ 684763 w 690681"/>
                <a:gd name="connsiteY0" fmla="*/ -187 h 1066712"/>
                <a:gd name="connsiteX1" fmla="*/ 544144 w 690681"/>
                <a:gd name="connsiteY1" fmla="*/ 999631 h 1066712"/>
                <a:gd name="connsiteX2" fmla="*/ -258 w 690681"/>
                <a:gd name="connsiteY2" fmla="*/ 1066525 h 1066712"/>
              </a:gdLst>
              <a:ahLst/>
              <a:cxnLst>
                <a:cxn ang="0">
                  <a:pos x="connsiteX0" y="connsiteY0"/>
                </a:cxn>
                <a:cxn ang="0">
                  <a:pos x="connsiteX1" y="connsiteY1"/>
                </a:cxn>
                <a:cxn ang="0">
                  <a:pos x="connsiteX2" y="connsiteY2"/>
                </a:cxn>
              </a:cxnLst>
              <a:rect l="l" t="t" r="r" b="b"/>
              <a:pathLst>
                <a:path w="690681" h="1066712">
                  <a:moveTo>
                    <a:pt x="684763" y="-187"/>
                  </a:moveTo>
                  <a:cubicBezTo>
                    <a:pt x="724261" y="280258"/>
                    <a:pt x="544144" y="999631"/>
                    <a:pt x="544144" y="999631"/>
                  </a:cubicBezTo>
                  <a:lnTo>
                    <a:pt x="-258" y="1066525"/>
                  </a:lnTo>
                </a:path>
              </a:pathLst>
            </a:custGeom>
            <a:solidFill>
              <a:srgbClr val="8EA382"/>
            </a:solidFill>
            <a:ln w="11579" cap="flat">
              <a:noFill/>
              <a:prstDash val="solid"/>
              <a:miter/>
            </a:ln>
          </p:spPr>
          <p:txBody>
            <a:bodyPr rtlCol="0" anchor="ctr"/>
            <a:lstStyle/>
            <a:p>
              <a:endParaRPr lang="en-VN" dirty="0"/>
            </a:p>
          </p:txBody>
        </p:sp>
        <p:sp>
          <p:nvSpPr>
            <p:cNvPr id="325" name="Graphic 400">
              <a:extLst>
                <a:ext uri="{FF2B5EF4-FFF2-40B4-BE49-F238E27FC236}">
                  <a16:creationId xmlns:a16="http://schemas.microsoft.com/office/drawing/2014/main" id="{4055D88A-B34C-DC48-95A3-4459B4CADD53}"/>
                </a:ext>
              </a:extLst>
            </p:cNvPr>
            <p:cNvSpPr/>
            <p:nvPr/>
          </p:nvSpPr>
          <p:spPr>
            <a:xfrm>
              <a:off x="8611227" y="2332807"/>
              <a:ext cx="309382" cy="375496"/>
            </a:xfrm>
            <a:custGeom>
              <a:avLst/>
              <a:gdLst>
                <a:gd name="connsiteX0" fmla="*/ 259318 w 309382"/>
                <a:gd name="connsiteY0" fmla="*/ 20797 h 375496"/>
                <a:gd name="connsiteX1" fmla="*/ 309125 w 309382"/>
                <a:gd name="connsiteY1" fmla="*/ 253941 h 375496"/>
                <a:gd name="connsiteX2" fmla="*/ 28352 w 309382"/>
                <a:gd name="connsiteY2" fmla="*/ 372542 h 375496"/>
                <a:gd name="connsiteX3" fmla="*/ -258 w 309382"/>
                <a:gd name="connsiteY3" fmla="*/ 316546 h 375496"/>
                <a:gd name="connsiteX4" fmla="*/ 17928 w 309382"/>
                <a:gd name="connsiteY4" fmla="*/ 150527 h 375496"/>
                <a:gd name="connsiteX5" fmla="*/ 207194 w 309382"/>
                <a:gd name="connsiteY5" fmla="*/ -187 h 375496"/>
                <a:gd name="connsiteX6" fmla="*/ 239974 w 309382"/>
                <a:gd name="connsiteY6" fmla="*/ 24738 h 375496"/>
                <a:gd name="connsiteX7" fmla="*/ 259318 w 309382"/>
                <a:gd name="connsiteY7" fmla="*/ 20797 h 37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382" h="375496">
                  <a:moveTo>
                    <a:pt x="259318" y="20797"/>
                  </a:moveTo>
                  <a:lnTo>
                    <a:pt x="309125" y="253941"/>
                  </a:lnTo>
                  <a:cubicBezTo>
                    <a:pt x="309125" y="253941"/>
                    <a:pt x="100630" y="396772"/>
                    <a:pt x="28352" y="372542"/>
                  </a:cubicBezTo>
                  <a:cubicBezTo>
                    <a:pt x="12484" y="367209"/>
                    <a:pt x="-258" y="316546"/>
                    <a:pt x="-258" y="316546"/>
                  </a:cubicBezTo>
                  <a:lnTo>
                    <a:pt x="17928" y="150527"/>
                  </a:lnTo>
                  <a:lnTo>
                    <a:pt x="207194" y="-187"/>
                  </a:lnTo>
                  <a:cubicBezTo>
                    <a:pt x="219012" y="6877"/>
                    <a:pt x="230006" y="15237"/>
                    <a:pt x="239974" y="24738"/>
                  </a:cubicBezTo>
                  <a:cubicBezTo>
                    <a:pt x="243681" y="30883"/>
                    <a:pt x="259318" y="20797"/>
                    <a:pt x="259318" y="20797"/>
                  </a:cubicBezTo>
                  <a:close/>
                </a:path>
              </a:pathLst>
            </a:custGeom>
            <a:solidFill>
              <a:srgbClr val="F4A491"/>
            </a:solidFill>
            <a:ln w="11579" cap="flat">
              <a:noFill/>
              <a:prstDash val="solid"/>
              <a:miter/>
            </a:ln>
          </p:spPr>
          <p:txBody>
            <a:bodyPr rtlCol="0" anchor="ctr"/>
            <a:lstStyle/>
            <a:p>
              <a:endParaRPr lang="en-VN"/>
            </a:p>
          </p:txBody>
        </p:sp>
        <p:sp>
          <p:nvSpPr>
            <p:cNvPr id="326" name="Graphic 400">
              <a:extLst>
                <a:ext uri="{FF2B5EF4-FFF2-40B4-BE49-F238E27FC236}">
                  <a16:creationId xmlns:a16="http://schemas.microsoft.com/office/drawing/2014/main" id="{138B5468-DF3A-2A4D-BA82-28EB8EAFF859}"/>
                </a:ext>
              </a:extLst>
            </p:cNvPr>
            <p:cNvSpPr/>
            <p:nvPr/>
          </p:nvSpPr>
          <p:spPr>
            <a:xfrm>
              <a:off x="8616556" y="2324112"/>
              <a:ext cx="207336" cy="264071"/>
            </a:xfrm>
            <a:custGeom>
              <a:avLst/>
              <a:gdLst>
                <a:gd name="connsiteX0" fmla="*/ 207078 w 207336"/>
                <a:gd name="connsiteY0" fmla="*/ -187 h 264071"/>
                <a:gd name="connsiteX1" fmla="*/ 2174 w 207336"/>
                <a:gd name="connsiteY1" fmla="*/ 162121 h 264071"/>
                <a:gd name="connsiteX2" fmla="*/ -258 w 207336"/>
                <a:gd name="connsiteY2" fmla="*/ 258230 h 264071"/>
                <a:gd name="connsiteX3" fmla="*/ 131441 w 207336"/>
                <a:gd name="connsiteY3" fmla="*/ 127804 h 264071"/>
              </a:gdLst>
              <a:ahLst/>
              <a:cxnLst>
                <a:cxn ang="0">
                  <a:pos x="connsiteX0" y="connsiteY0"/>
                </a:cxn>
                <a:cxn ang="0">
                  <a:pos x="connsiteX1" y="connsiteY1"/>
                </a:cxn>
                <a:cxn ang="0">
                  <a:pos x="connsiteX2" y="connsiteY2"/>
                </a:cxn>
                <a:cxn ang="0">
                  <a:pos x="connsiteX3" y="connsiteY3"/>
                </a:cxn>
              </a:cxnLst>
              <a:rect l="l" t="t" r="r" b="b"/>
              <a:pathLst>
                <a:path w="207336" h="264071">
                  <a:moveTo>
                    <a:pt x="207078" y="-187"/>
                  </a:moveTo>
                  <a:lnTo>
                    <a:pt x="2174" y="162121"/>
                  </a:lnTo>
                  <a:lnTo>
                    <a:pt x="-258" y="258230"/>
                  </a:lnTo>
                  <a:cubicBezTo>
                    <a:pt x="-258" y="258230"/>
                    <a:pt x="132020" y="305300"/>
                    <a:pt x="131441" y="127804"/>
                  </a:cubicBezTo>
                </a:path>
              </a:pathLst>
            </a:custGeom>
            <a:solidFill>
              <a:srgbClr val="682C38"/>
            </a:solidFill>
            <a:ln w="11579" cap="flat">
              <a:noFill/>
              <a:prstDash val="solid"/>
              <a:miter/>
            </a:ln>
          </p:spPr>
          <p:txBody>
            <a:bodyPr rtlCol="0" anchor="ctr"/>
            <a:lstStyle/>
            <a:p>
              <a:endParaRPr lang="en-VN"/>
            </a:p>
          </p:txBody>
        </p:sp>
        <p:sp>
          <p:nvSpPr>
            <p:cNvPr id="327" name="Graphic 400">
              <a:extLst>
                <a:ext uri="{FF2B5EF4-FFF2-40B4-BE49-F238E27FC236}">
                  <a16:creationId xmlns:a16="http://schemas.microsoft.com/office/drawing/2014/main" id="{98CF0841-94B5-4B45-A196-F21C2F068166}"/>
                </a:ext>
              </a:extLst>
            </p:cNvPr>
            <p:cNvSpPr/>
            <p:nvPr/>
          </p:nvSpPr>
          <p:spPr>
            <a:xfrm>
              <a:off x="8492639" y="1841631"/>
              <a:ext cx="440984" cy="457902"/>
            </a:xfrm>
            <a:custGeom>
              <a:avLst/>
              <a:gdLst>
                <a:gd name="connsiteX0" fmla="*/ 102346 w 440984"/>
                <a:gd name="connsiteY0" fmla="*/ 469 h 457902"/>
                <a:gd name="connsiteX1" fmla="*/ 367482 w 440984"/>
                <a:gd name="connsiteY1" fmla="*/ 117679 h 457902"/>
                <a:gd name="connsiteX2" fmla="*/ 402231 w 440984"/>
                <a:gd name="connsiteY2" fmla="*/ 437542 h 457902"/>
                <a:gd name="connsiteX3" fmla="*/ 395397 w 440984"/>
                <a:gd name="connsiteY3" fmla="*/ 429079 h 457902"/>
                <a:gd name="connsiteX4" fmla="*/ 342926 w 440984"/>
                <a:gd name="connsiteY4" fmla="*/ 457715 h 457902"/>
                <a:gd name="connsiteX5" fmla="*/ 224663 w 440984"/>
                <a:gd name="connsiteY5" fmla="*/ 267003 h 457902"/>
                <a:gd name="connsiteX6" fmla="*/ 166169 w 440984"/>
                <a:gd name="connsiteY6" fmla="*/ 234773 h 457902"/>
                <a:gd name="connsiteX7" fmla="*/ 75011 w 440984"/>
                <a:gd name="connsiteY7" fmla="*/ 266539 h 457902"/>
                <a:gd name="connsiteX8" fmla="*/ 35976 w 440984"/>
                <a:gd name="connsiteY8" fmla="*/ 230135 h 457902"/>
                <a:gd name="connsiteX9" fmla="*/ 32037 w 440984"/>
                <a:gd name="connsiteY9" fmla="*/ 230947 h 457902"/>
                <a:gd name="connsiteX10" fmla="*/ 102346 w 440984"/>
                <a:gd name="connsiteY10" fmla="*/ 469 h 457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0984" h="457902">
                  <a:moveTo>
                    <a:pt x="102346" y="469"/>
                  </a:moveTo>
                  <a:cubicBezTo>
                    <a:pt x="111613" y="1281"/>
                    <a:pt x="311420" y="75943"/>
                    <a:pt x="367482" y="117679"/>
                  </a:cubicBezTo>
                  <a:cubicBezTo>
                    <a:pt x="437559" y="153271"/>
                    <a:pt x="472772" y="231643"/>
                    <a:pt x="402231" y="437542"/>
                  </a:cubicBezTo>
                  <a:lnTo>
                    <a:pt x="395397" y="429079"/>
                  </a:lnTo>
                  <a:cubicBezTo>
                    <a:pt x="374902" y="431589"/>
                    <a:pt x="356135" y="441831"/>
                    <a:pt x="342926" y="457715"/>
                  </a:cubicBezTo>
                  <a:lnTo>
                    <a:pt x="224663" y="267003"/>
                  </a:lnTo>
                  <a:cubicBezTo>
                    <a:pt x="224663" y="267003"/>
                    <a:pt x="202540" y="209847"/>
                    <a:pt x="166169" y="234773"/>
                  </a:cubicBezTo>
                  <a:cubicBezTo>
                    <a:pt x="129798" y="259699"/>
                    <a:pt x="98756" y="274770"/>
                    <a:pt x="75011" y="266539"/>
                  </a:cubicBezTo>
                  <a:cubicBezTo>
                    <a:pt x="58787" y="258392"/>
                    <a:pt x="45240" y="245758"/>
                    <a:pt x="35976" y="230135"/>
                  </a:cubicBezTo>
                  <a:lnTo>
                    <a:pt x="32037" y="230947"/>
                  </a:lnTo>
                  <a:cubicBezTo>
                    <a:pt x="32037" y="230947"/>
                    <a:pt x="-75685" y="-14486"/>
                    <a:pt x="102346" y="469"/>
                  </a:cubicBezTo>
                  <a:close/>
                </a:path>
              </a:pathLst>
            </a:custGeom>
            <a:solidFill>
              <a:srgbClr val="FFAC00"/>
            </a:solidFill>
            <a:ln w="11579" cap="flat">
              <a:noFill/>
              <a:prstDash val="solid"/>
              <a:miter/>
            </a:ln>
          </p:spPr>
          <p:txBody>
            <a:bodyPr rtlCol="0" anchor="ctr"/>
            <a:lstStyle/>
            <a:p>
              <a:endParaRPr lang="en-VN"/>
            </a:p>
          </p:txBody>
        </p:sp>
        <p:sp>
          <p:nvSpPr>
            <p:cNvPr id="328" name="Graphic 400">
              <a:extLst>
                <a:ext uri="{FF2B5EF4-FFF2-40B4-BE49-F238E27FC236}">
                  <a16:creationId xmlns:a16="http://schemas.microsoft.com/office/drawing/2014/main" id="{B4DD0729-8FC9-624E-8112-E0621953533D}"/>
                </a:ext>
              </a:extLst>
            </p:cNvPr>
            <p:cNvSpPr/>
            <p:nvPr/>
          </p:nvSpPr>
          <p:spPr>
            <a:xfrm>
              <a:off x="8501655" y="2053405"/>
              <a:ext cx="408363" cy="445873"/>
            </a:xfrm>
            <a:custGeom>
              <a:avLst/>
              <a:gdLst>
                <a:gd name="connsiteX0" fmla="*/ 322674 w 408363"/>
                <a:gd name="connsiteY0" fmla="*/ 230058 h 445873"/>
                <a:gd name="connsiteX1" fmla="*/ 406419 w 408363"/>
                <a:gd name="connsiteY1" fmla="*/ 247217 h 445873"/>
                <a:gd name="connsiteX2" fmla="*/ 325338 w 408363"/>
                <a:gd name="connsiteY2" fmla="*/ 319676 h 445873"/>
                <a:gd name="connsiteX3" fmla="*/ 208813 w 408363"/>
                <a:gd name="connsiteY3" fmla="*/ 428190 h 445873"/>
                <a:gd name="connsiteX4" fmla="*/ 28465 w 408363"/>
                <a:gd name="connsiteY4" fmla="*/ 423089 h 445873"/>
                <a:gd name="connsiteX5" fmla="*/ 17809 w 408363"/>
                <a:gd name="connsiteY5" fmla="*/ -187 h 445873"/>
                <a:gd name="connsiteX6" fmla="*/ 65415 w 408363"/>
                <a:gd name="connsiteY6" fmla="*/ 42940 h 445873"/>
                <a:gd name="connsiteX7" fmla="*/ 173600 w 408363"/>
                <a:gd name="connsiteY7" fmla="*/ 8160 h 445873"/>
                <a:gd name="connsiteX8" fmla="*/ 322674 w 408363"/>
                <a:gd name="connsiteY8" fmla="*/ 230058 h 44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63" h="445873">
                  <a:moveTo>
                    <a:pt x="322674" y="230058"/>
                  </a:moveTo>
                  <a:cubicBezTo>
                    <a:pt x="324990" y="235391"/>
                    <a:pt x="395415" y="194119"/>
                    <a:pt x="406419" y="247217"/>
                  </a:cubicBezTo>
                  <a:cubicBezTo>
                    <a:pt x="421361" y="319328"/>
                    <a:pt x="332288" y="309937"/>
                    <a:pt x="325338" y="319676"/>
                  </a:cubicBezTo>
                  <a:cubicBezTo>
                    <a:pt x="311554" y="339385"/>
                    <a:pt x="274836" y="402453"/>
                    <a:pt x="208813" y="428190"/>
                  </a:cubicBezTo>
                  <a:cubicBezTo>
                    <a:pt x="168620" y="443842"/>
                    <a:pt x="72365" y="460304"/>
                    <a:pt x="28465" y="423089"/>
                  </a:cubicBezTo>
                  <a:cubicBezTo>
                    <a:pt x="-15435" y="385874"/>
                    <a:pt x="-608" y="397236"/>
                    <a:pt x="17809" y="-187"/>
                  </a:cubicBezTo>
                  <a:cubicBezTo>
                    <a:pt x="17809" y="-187"/>
                    <a:pt x="36573" y="34593"/>
                    <a:pt x="65415" y="42940"/>
                  </a:cubicBezTo>
                  <a:cubicBezTo>
                    <a:pt x="94257" y="51288"/>
                    <a:pt x="140704" y="16391"/>
                    <a:pt x="173600" y="8160"/>
                  </a:cubicBezTo>
                  <a:cubicBezTo>
                    <a:pt x="200473" y="1784"/>
                    <a:pt x="309238" y="198756"/>
                    <a:pt x="322674" y="230058"/>
                  </a:cubicBezTo>
                  <a:close/>
                </a:path>
              </a:pathLst>
            </a:custGeom>
            <a:solidFill>
              <a:srgbClr val="F4A491"/>
            </a:solidFill>
            <a:ln w="11579" cap="flat">
              <a:noFill/>
              <a:prstDash val="solid"/>
              <a:miter/>
            </a:ln>
          </p:spPr>
          <p:txBody>
            <a:bodyPr rtlCol="0" anchor="ctr"/>
            <a:lstStyle/>
            <a:p>
              <a:endParaRPr lang="en-VN"/>
            </a:p>
          </p:txBody>
        </p:sp>
        <p:sp>
          <p:nvSpPr>
            <p:cNvPr id="329" name="Graphic 400">
              <a:extLst>
                <a:ext uri="{FF2B5EF4-FFF2-40B4-BE49-F238E27FC236}">
                  <a16:creationId xmlns:a16="http://schemas.microsoft.com/office/drawing/2014/main" id="{08304BB5-E808-4346-9DC2-652E3143496C}"/>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330" name="Graphic 400">
              <a:extLst>
                <a:ext uri="{FF2B5EF4-FFF2-40B4-BE49-F238E27FC236}">
                  <a16:creationId xmlns:a16="http://schemas.microsoft.com/office/drawing/2014/main" id="{15442ADB-D365-1C43-8802-2383CE703C3E}"/>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331" name="Graphic 400">
              <a:extLst>
                <a:ext uri="{FF2B5EF4-FFF2-40B4-BE49-F238E27FC236}">
                  <a16:creationId xmlns:a16="http://schemas.microsoft.com/office/drawing/2014/main" id="{D3DEE680-8D0B-B648-8777-E357B9AE3F06}"/>
                </a:ext>
              </a:extLst>
            </p:cNvPr>
            <p:cNvSpPr/>
            <p:nvPr/>
          </p:nvSpPr>
          <p:spPr>
            <a:xfrm>
              <a:off x="8870804" y="2609810"/>
              <a:ext cx="320269" cy="951090"/>
            </a:xfrm>
            <a:custGeom>
              <a:avLst/>
              <a:gdLst>
                <a:gd name="connsiteX0" fmla="*/ 320012 w 320269"/>
                <a:gd name="connsiteY0" fmla="*/ 87191 h 951090"/>
                <a:gd name="connsiteX1" fmla="*/ 166189 w 320269"/>
                <a:gd name="connsiteY1" fmla="*/ 429198 h 951090"/>
                <a:gd name="connsiteX2" fmla="*/ 191556 w 320269"/>
                <a:gd name="connsiteY2" fmla="*/ 950903 h 951090"/>
                <a:gd name="connsiteX3" fmla="*/ 7849 w 320269"/>
                <a:gd name="connsiteY3" fmla="*/ 560088 h 951090"/>
                <a:gd name="connsiteX4" fmla="*/ 196537 w 320269"/>
                <a:gd name="connsiteY4" fmla="*/ 4298 h 951090"/>
                <a:gd name="connsiteX5" fmla="*/ 320012 w 320269"/>
                <a:gd name="connsiteY5" fmla="*/ 87191 h 95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269" h="951090">
                  <a:moveTo>
                    <a:pt x="320012" y="87191"/>
                  </a:moveTo>
                  <a:cubicBezTo>
                    <a:pt x="320012" y="87191"/>
                    <a:pt x="238931" y="128232"/>
                    <a:pt x="166189" y="429198"/>
                  </a:cubicBezTo>
                  <a:cubicBezTo>
                    <a:pt x="93448" y="730164"/>
                    <a:pt x="191556" y="950903"/>
                    <a:pt x="191556" y="950903"/>
                  </a:cubicBezTo>
                  <a:cubicBezTo>
                    <a:pt x="191556" y="950903"/>
                    <a:pt x="52560" y="894327"/>
                    <a:pt x="7849" y="560088"/>
                  </a:cubicBezTo>
                  <a:cubicBezTo>
                    <a:pt x="-36861" y="225849"/>
                    <a:pt x="114182" y="32122"/>
                    <a:pt x="196537" y="4298"/>
                  </a:cubicBezTo>
                  <a:cubicBezTo>
                    <a:pt x="278892" y="-23526"/>
                    <a:pt x="320012" y="87191"/>
                    <a:pt x="320012" y="87191"/>
                  </a:cubicBezTo>
                  <a:close/>
                </a:path>
              </a:pathLst>
            </a:custGeom>
            <a:solidFill>
              <a:schemeClr val="accent6">
                <a:lumMod val="50000"/>
              </a:schemeClr>
            </a:solidFill>
            <a:ln w="11579" cap="flat">
              <a:noFill/>
              <a:prstDash val="solid"/>
              <a:miter/>
            </a:ln>
          </p:spPr>
          <p:txBody>
            <a:bodyPr rtlCol="0" anchor="ctr"/>
            <a:lstStyle/>
            <a:p>
              <a:endParaRPr lang="en-VN"/>
            </a:p>
          </p:txBody>
        </p:sp>
        <p:sp>
          <p:nvSpPr>
            <p:cNvPr id="332" name="Graphic 400">
              <a:extLst>
                <a:ext uri="{FF2B5EF4-FFF2-40B4-BE49-F238E27FC236}">
                  <a16:creationId xmlns:a16="http://schemas.microsoft.com/office/drawing/2014/main" id="{58B16CEF-BEB3-ED49-B24D-CEE73F128F76}"/>
                </a:ext>
              </a:extLst>
            </p:cNvPr>
            <p:cNvSpPr/>
            <p:nvPr/>
          </p:nvSpPr>
          <p:spPr>
            <a:xfrm>
              <a:off x="8316342" y="2649303"/>
              <a:ext cx="241835" cy="825110"/>
            </a:xfrm>
            <a:custGeom>
              <a:avLst/>
              <a:gdLst>
                <a:gd name="connsiteX0" fmla="*/ 241577 w 241835"/>
                <a:gd name="connsiteY0" fmla="*/ 12338 h 825110"/>
                <a:gd name="connsiteX1" fmla="*/ 121577 w 241835"/>
                <a:gd name="connsiteY1" fmla="*/ 824923 h 825110"/>
                <a:gd name="connsiteX2" fmla="*/ 419 w 241835"/>
                <a:gd name="connsiteY2" fmla="*/ 418573 h 825110"/>
                <a:gd name="connsiteX3" fmla="*/ 141269 w 241835"/>
                <a:gd name="connsiteY3" fmla="*/ 12802 h 825110"/>
                <a:gd name="connsiteX4" fmla="*/ 241578 w 241835"/>
                <a:gd name="connsiteY4" fmla="*/ 12338 h 825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835" h="825110">
                  <a:moveTo>
                    <a:pt x="241577" y="12338"/>
                  </a:moveTo>
                  <a:cubicBezTo>
                    <a:pt x="241577" y="12338"/>
                    <a:pt x="73971" y="467381"/>
                    <a:pt x="121577" y="824923"/>
                  </a:cubicBezTo>
                  <a:cubicBezTo>
                    <a:pt x="121577" y="824923"/>
                    <a:pt x="-10817" y="724407"/>
                    <a:pt x="419" y="418573"/>
                  </a:cubicBezTo>
                  <a:cubicBezTo>
                    <a:pt x="11654" y="112738"/>
                    <a:pt x="84859" y="40279"/>
                    <a:pt x="141269" y="12802"/>
                  </a:cubicBezTo>
                  <a:cubicBezTo>
                    <a:pt x="172467" y="-4351"/>
                    <a:pt x="210222" y="-4526"/>
                    <a:pt x="241578" y="12338"/>
                  </a:cubicBezTo>
                  <a:close/>
                </a:path>
              </a:pathLst>
            </a:custGeom>
            <a:solidFill>
              <a:schemeClr val="accent6">
                <a:lumMod val="50000"/>
              </a:schemeClr>
            </a:solidFill>
            <a:ln w="11579" cap="flat">
              <a:noFill/>
              <a:prstDash val="solid"/>
              <a:miter/>
            </a:ln>
          </p:spPr>
          <p:txBody>
            <a:bodyPr rtlCol="0" anchor="ctr"/>
            <a:lstStyle/>
            <a:p>
              <a:endParaRPr lang="en-VN"/>
            </a:p>
          </p:txBody>
        </p:sp>
        <p:sp>
          <p:nvSpPr>
            <p:cNvPr id="333" name="Graphic 400">
              <a:extLst>
                <a:ext uri="{FF2B5EF4-FFF2-40B4-BE49-F238E27FC236}">
                  <a16:creationId xmlns:a16="http://schemas.microsoft.com/office/drawing/2014/main" id="{355C8F9D-AAA3-3944-A41F-335152D8884B}"/>
                </a:ext>
              </a:extLst>
            </p:cNvPr>
            <p:cNvSpPr/>
            <p:nvPr/>
          </p:nvSpPr>
          <p:spPr>
            <a:xfrm>
              <a:off x="8161061" y="3932354"/>
              <a:ext cx="381363" cy="330700"/>
            </a:xfrm>
            <a:custGeom>
              <a:avLst/>
              <a:gdLst>
                <a:gd name="connsiteX0" fmla="*/ 212225 w 381363"/>
                <a:gd name="connsiteY0" fmla="*/ -187 h 330700"/>
                <a:gd name="connsiteX1" fmla="*/ 31414 w 381363"/>
                <a:gd name="connsiteY1" fmla="*/ 90357 h 330700"/>
                <a:gd name="connsiteX2" fmla="*/ 42997 w 381363"/>
                <a:gd name="connsiteY2" fmla="*/ 116906 h 330700"/>
                <a:gd name="connsiteX3" fmla="*/ 2224 w 381363"/>
                <a:gd name="connsiteY3" fmla="*/ 218001 h 330700"/>
                <a:gd name="connsiteX4" fmla="*/ 60140 w 381363"/>
                <a:gd name="connsiteY4" fmla="*/ 329762 h 330700"/>
                <a:gd name="connsiteX5" fmla="*/ 381105 w 381363"/>
                <a:gd name="connsiteY5" fmla="*/ 234000 h 33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363" h="330700">
                  <a:moveTo>
                    <a:pt x="212225" y="-187"/>
                  </a:moveTo>
                  <a:cubicBezTo>
                    <a:pt x="212225" y="-187"/>
                    <a:pt x="8132" y="47694"/>
                    <a:pt x="31414" y="90357"/>
                  </a:cubicBezTo>
                  <a:cubicBezTo>
                    <a:pt x="54696" y="133021"/>
                    <a:pt x="42997" y="116906"/>
                    <a:pt x="42997" y="116906"/>
                  </a:cubicBezTo>
                  <a:cubicBezTo>
                    <a:pt x="42997" y="116906"/>
                    <a:pt x="8248" y="196785"/>
                    <a:pt x="2224" y="218001"/>
                  </a:cubicBezTo>
                  <a:cubicBezTo>
                    <a:pt x="-3799" y="239217"/>
                    <a:pt x="-3683" y="319096"/>
                    <a:pt x="60140" y="329762"/>
                  </a:cubicBezTo>
                  <a:cubicBezTo>
                    <a:pt x="123962" y="340428"/>
                    <a:pt x="381105" y="234000"/>
                    <a:pt x="381105" y="234000"/>
                  </a:cubicBezTo>
                  <a:close/>
                </a:path>
              </a:pathLst>
            </a:custGeom>
            <a:solidFill>
              <a:srgbClr val="F4A491"/>
            </a:solidFill>
            <a:ln w="11579" cap="flat">
              <a:noFill/>
              <a:prstDash val="solid"/>
              <a:miter/>
            </a:ln>
          </p:spPr>
          <p:txBody>
            <a:bodyPr rtlCol="0" anchor="ctr"/>
            <a:lstStyle/>
            <a:p>
              <a:endParaRPr lang="en-VN"/>
            </a:p>
          </p:txBody>
        </p:sp>
        <p:sp>
          <p:nvSpPr>
            <p:cNvPr id="334" name="Graphic 400">
              <a:extLst>
                <a:ext uri="{FF2B5EF4-FFF2-40B4-BE49-F238E27FC236}">
                  <a16:creationId xmlns:a16="http://schemas.microsoft.com/office/drawing/2014/main" id="{B8292F22-408C-724B-AEC5-71D4573306DC}"/>
                </a:ext>
              </a:extLst>
            </p:cNvPr>
            <p:cNvSpPr/>
            <p:nvPr/>
          </p:nvSpPr>
          <p:spPr>
            <a:xfrm>
              <a:off x="8373428" y="2766603"/>
              <a:ext cx="1000837" cy="1399938"/>
            </a:xfrm>
            <a:custGeom>
              <a:avLst/>
              <a:gdLst>
                <a:gd name="connsiteX0" fmla="*/ 168738 w 1000837"/>
                <a:gd name="connsiteY0" fmla="*/ 1399751 h 1399938"/>
                <a:gd name="connsiteX1" fmla="*/ 996693 w 1000837"/>
                <a:gd name="connsiteY1" fmla="*/ 250261 h 1399938"/>
                <a:gd name="connsiteX2" fmla="*/ 827581 w 1000837"/>
                <a:gd name="connsiteY2" fmla="*/ 191 h 1399938"/>
                <a:gd name="connsiteX3" fmla="*/ 559434 w 1000837"/>
                <a:gd name="connsiteY3" fmla="*/ 324807 h 1399938"/>
                <a:gd name="connsiteX4" fmla="*/ -258 w 1000837"/>
                <a:gd name="connsiteY4" fmla="*/ 1165564 h 139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837" h="1399938">
                  <a:moveTo>
                    <a:pt x="168738" y="1399751"/>
                  </a:moveTo>
                  <a:cubicBezTo>
                    <a:pt x="168738" y="1399751"/>
                    <a:pt x="1066655" y="1234776"/>
                    <a:pt x="996693" y="250261"/>
                  </a:cubicBezTo>
                  <a:cubicBezTo>
                    <a:pt x="996693" y="250261"/>
                    <a:pt x="1008276" y="10740"/>
                    <a:pt x="827581" y="191"/>
                  </a:cubicBezTo>
                  <a:cubicBezTo>
                    <a:pt x="646886" y="-10359"/>
                    <a:pt x="606114" y="202380"/>
                    <a:pt x="559434" y="324807"/>
                  </a:cubicBezTo>
                  <a:cubicBezTo>
                    <a:pt x="512755" y="447234"/>
                    <a:pt x="501519" y="1016588"/>
                    <a:pt x="-258" y="1165564"/>
                  </a:cubicBezTo>
                  <a:close/>
                </a:path>
              </a:pathLst>
            </a:custGeom>
            <a:solidFill>
              <a:schemeClr val="accent5">
                <a:lumMod val="40000"/>
                <a:lumOff val="60000"/>
              </a:schemeClr>
            </a:solidFill>
            <a:ln w="11579" cap="flat">
              <a:noFill/>
              <a:prstDash val="solid"/>
              <a:miter/>
            </a:ln>
          </p:spPr>
          <p:txBody>
            <a:bodyPr rtlCol="0" anchor="ctr"/>
            <a:lstStyle/>
            <a:p>
              <a:endParaRPr lang="en-VN"/>
            </a:p>
          </p:txBody>
        </p:sp>
        <p:sp>
          <p:nvSpPr>
            <p:cNvPr id="335" name="Graphic 400">
              <a:extLst>
                <a:ext uri="{FF2B5EF4-FFF2-40B4-BE49-F238E27FC236}">
                  <a16:creationId xmlns:a16="http://schemas.microsoft.com/office/drawing/2014/main" id="{63D444B1-BC24-6B4C-9D70-94ECEE459A69}"/>
                </a:ext>
              </a:extLst>
            </p:cNvPr>
            <p:cNvSpPr/>
            <p:nvPr/>
          </p:nvSpPr>
          <p:spPr>
            <a:xfrm rot="10800000">
              <a:off x="10043700" y="3590463"/>
              <a:ext cx="1017337" cy="733285"/>
            </a:xfrm>
            <a:custGeom>
              <a:avLst/>
              <a:gdLst>
                <a:gd name="connsiteX0" fmla="*/ 879589 w 1017337"/>
                <a:gd name="connsiteY0" fmla="*/ -187 h 733285"/>
                <a:gd name="connsiteX1" fmla="*/ 1017079 w 1017337"/>
                <a:gd name="connsiteY1" fmla="*/ 137427 h 733285"/>
                <a:gd name="connsiteX2" fmla="*/ 1017079 w 1017337"/>
                <a:gd name="connsiteY2" fmla="*/ 595484 h 733285"/>
                <a:gd name="connsiteX3" fmla="*/ 879589 w 1017337"/>
                <a:gd name="connsiteY3" fmla="*/ 733098 h 733285"/>
                <a:gd name="connsiteX4" fmla="*/ 137233 w 1017337"/>
                <a:gd name="connsiteY4" fmla="*/ 733098 h 733285"/>
                <a:gd name="connsiteX5" fmla="*/ -258 w 1017337"/>
                <a:gd name="connsiteY5" fmla="*/ 595484 h 733285"/>
                <a:gd name="connsiteX6" fmla="*/ -258 w 1017337"/>
                <a:gd name="connsiteY6" fmla="*/ 137427 h 733285"/>
                <a:gd name="connsiteX7" fmla="*/ 137233 w 1017337"/>
                <a:gd name="connsiteY7" fmla="*/ -187 h 73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7337" h="733285">
                  <a:moveTo>
                    <a:pt x="879589" y="-187"/>
                  </a:moveTo>
                  <a:cubicBezTo>
                    <a:pt x="955523" y="-187"/>
                    <a:pt x="1017079" y="61425"/>
                    <a:pt x="1017079" y="137427"/>
                  </a:cubicBezTo>
                  <a:lnTo>
                    <a:pt x="1017079" y="595484"/>
                  </a:lnTo>
                  <a:cubicBezTo>
                    <a:pt x="1017079" y="671486"/>
                    <a:pt x="955523" y="733098"/>
                    <a:pt x="879589" y="733098"/>
                  </a:cubicBezTo>
                  <a:lnTo>
                    <a:pt x="137233" y="733098"/>
                  </a:lnTo>
                  <a:cubicBezTo>
                    <a:pt x="61299" y="733098"/>
                    <a:pt x="-258" y="671486"/>
                    <a:pt x="-258" y="595484"/>
                  </a:cubicBezTo>
                  <a:lnTo>
                    <a:pt x="-258" y="137427"/>
                  </a:lnTo>
                  <a:cubicBezTo>
                    <a:pt x="-258" y="61424"/>
                    <a:pt x="61299" y="-187"/>
                    <a:pt x="137233" y="-187"/>
                  </a:cubicBezTo>
                  <a:close/>
                </a:path>
              </a:pathLst>
            </a:custGeom>
            <a:solidFill>
              <a:srgbClr val="FFEFE0"/>
            </a:solidFill>
            <a:ln w="11579" cap="flat">
              <a:noFill/>
              <a:prstDash val="solid"/>
              <a:miter/>
            </a:ln>
          </p:spPr>
          <p:txBody>
            <a:bodyPr rtlCol="0" anchor="ctr"/>
            <a:lstStyle/>
            <a:p>
              <a:endParaRPr lang="en-VN"/>
            </a:p>
          </p:txBody>
        </p:sp>
        <p:sp>
          <p:nvSpPr>
            <p:cNvPr id="336" name="Graphic 400">
              <a:extLst>
                <a:ext uri="{FF2B5EF4-FFF2-40B4-BE49-F238E27FC236}">
                  <a16:creationId xmlns:a16="http://schemas.microsoft.com/office/drawing/2014/main" id="{563C3A76-9DA9-3F4B-A4A5-48FD42AA4DDC}"/>
                </a:ext>
              </a:extLst>
            </p:cNvPr>
            <p:cNvSpPr/>
            <p:nvPr/>
          </p:nvSpPr>
          <p:spPr>
            <a:xfrm>
              <a:off x="9584549" y="2344524"/>
              <a:ext cx="164263" cy="444849"/>
            </a:xfrm>
            <a:custGeom>
              <a:avLst/>
              <a:gdLst>
                <a:gd name="connsiteX0" fmla="*/ 149974 w 164263"/>
                <a:gd name="connsiteY0" fmla="*/ 5602 h 444849"/>
                <a:gd name="connsiteX1" fmla="*/ 13410 w 164263"/>
                <a:gd name="connsiteY1" fmla="*/ 279671 h 444849"/>
                <a:gd name="connsiteX2" fmla="*/ 40747 w 164263"/>
                <a:gd name="connsiteY2" fmla="*/ 443254 h 444849"/>
                <a:gd name="connsiteX3" fmla="*/ 47233 w 164263"/>
                <a:gd name="connsiteY3" fmla="*/ 436878 h 444849"/>
                <a:gd name="connsiteX4" fmla="*/ 158778 w 164263"/>
                <a:gd name="connsiteY4" fmla="*/ 3167 h 444849"/>
                <a:gd name="connsiteX5" fmla="*/ 153160 w 164263"/>
                <a:gd name="connsiteY5" fmla="*/ -21 h 444849"/>
                <a:gd name="connsiteX6" fmla="*/ 149975 w 164263"/>
                <a:gd name="connsiteY6" fmla="*/ 5602 h 44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263" h="444849">
                  <a:moveTo>
                    <a:pt x="149974" y="5602"/>
                  </a:moveTo>
                  <a:cubicBezTo>
                    <a:pt x="185882" y="127912"/>
                    <a:pt x="54299" y="183677"/>
                    <a:pt x="13410" y="279671"/>
                  </a:cubicBezTo>
                  <a:cubicBezTo>
                    <a:pt x="-11030" y="337638"/>
                    <a:pt x="-3153" y="398040"/>
                    <a:pt x="40747" y="443254"/>
                  </a:cubicBezTo>
                  <a:cubicBezTo>
                    <a:pt x="44800" y="447544"/>
                    <a:pt x="51287" y="441051"/>
                    <a:pt x="47233" y="436878"/>
                  </a:cubicBezTo>
                  <a:cubicBezTo>
                    <a:pt x="-103346" y="281062"/>
                    <a:pt x="207426" y="168721"/>
                    <a:pt x="158778" y="3167"/>
                  </a:cubicBezTo>
                  <a:cubicBezTo>
                    <a:pt x="158106" y="734"/>
                    <a:pt x="155591" y="-693"/>
                    <a:pt x="153160" y="-21"/>
                  </a:cubicBezTo>
                  <a:cubicBezTo>
                    <a:pt x="150729" y="651"/>
                    <a:pt x="149303" y="3169"/>
                    <a:pt x="149975" y="5602"/>
                  </a:cubicBezTo>
                  <a:close/>
                </a:path>
              </a:pathLst>
            </a:custGeom>
            <a:solidFill>
              <a:srgbClr val="BC5B4D"/>
            </a:solidFill>
            <a:ln w="11579" cap="flat">
              <a:noFill/>
              <a:prstDash val="solid"/>
              <a:miter/>
            </a:ln>
          </p:spPr>
          <p:txBody>
            <a:bodyPr rtlCol="0" anchor="ctr"/>
            <a:lstStyle/>
            <a:p>
              <a:endParaRPr lang="en-VN"/>
            </a:p>
          </p:txBody>
        </p:sp>
        <p:sp>
          <p:nvSpPr>
            <p:cNvPr id="337" name="Graphic 400">
              <a:extLst>
                <a:ext uri="{FF2B5EF4-FFF2-40B4-BE49-F238E27FC236}">
                  <a16:creationId xmlns:a16="http://schemas.microsoft.com/office/drawing/2014/main" id="{4B85D164-62D5-3546-881D-CE9997DB3D42}"/>
                </a:ext>
              </a:extLst>
            </p:cNvPr>
            <p:cNvSpPr/>
            <p:nvPr/>
          </p:nvSpPr>
          <p:spPr>
            <a:xfrm>
              <a:off x="9617780" y="1898852"/>
              <a:ext cx="1131968" cy="1194850"/>
            </a:xfrm>
            <a:custGeom>
              <a:avLst/>
              <a:gdLst>
                <a:gd name="connsiteX0" fmla="*/ 4156 w 1131968"/>
                <a:gd name="connsiteY0" fmla="*/ 715604 h 1194850"/>
                <a:gd name="connsiteX1" fmla="*/ 109678 w 1131968"/>
                <a:gd name="connsiteY1" fmla="*/ 495328 h 1194850"/>
                <a:gd name="connsiteX2" fmla="*/ 123693 w 1131968"/>
                <a:gd name="connsiteY2" fmla="*/ 336846 h 1194850"/>
                <a:gd name="connsiteX3" fmla="*/ 86859 w 1131968"/>
                <a:gd name="connsiteY3" fmla="*/ 283400 h 1194850"/>
                <a:gd name="connsiteX4" fmla="*/ 94272 w 1131968"/>
                <a:gd name="connsiteY4" fmla="*/ 151235 h 1194850"/>
                <a:gd name="connsiteX5" fmla="*/ 268018 w 1131968"/>
                <a:gd name="connsiteY5" fmla="*/ 12114 h 1194850"/>
                <a:gd name="connsiteX6" fmla="*/ 695663 w 1131968"/>
                <a:gd name="connsiteY6" fmla="*/ 357366 h 1194850"/>
                <a:gd name="connsiteX7" fmla="*/ 875895 w 1131968"/>
                <a:gd name="connsiteY7" fmla="*/ 551325 h 1194850"/>
                <a:gd name="connsiteX8" fmla="*/ 1112768 w 1131968"/>
                <a:gd name="connsiteY8" fmla="*/ 886955 h 1194850"/>
                <a:gd name="connsiteX9" fmla="*/ 621879 w 1131968"/>
                <a:gd name="connsiteY9" fmla="*/ 1185718 h 1194850"/>
                <a:gd name="connsiteX10" fmla="*/ 404697 w 1131968"/>
                <a:gd name="connsiteY10" fmla="*/ 745167 h 1194850"/>
                <a:gd name="connsiteX11" fmla="*/ 375277 w 1131968"/>
                <a:gd name="connsiteY11" fmla="*/ 702387 h 1194850"/>
                <a:gd name="connsiteX12" fmla="*/ 106898 w 1131968"/>
                <a:gd name="connsiteY12" fmla="*/ 1108158 h 1194850"/>
                <a:gd name="connsiteX13" fmla="*/ 4156 w 1131968"/>
                <a:gd name="connsiteY13" fmla="*/ 715604 h 119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1968" h="1194850">
                  <a:moveTo>
                    <a:pt x="4156" y="715604"/>
                  </a:moveTo>
                  <a:cubicBezTo>
                    <a:pt x="34156" y="589699"/>
                    <a:pt x="119987" y="598046"/>
                    <a:pt x="109678" y="495328"/>
                  </a:cubicBezTo>
                  <a:cubicBezTo>
                    <a:pt x="105622" y="442089"/>
                    <a:pt x="110357" y="388544"/>
                    <a:pt x="123693" y="336846"/>
                  </a:cubicBezTo>
                  <a:lnTo>
                    <a:pt x="86859" y="283400"/>
                  </a:lnTo>
                  <a:cubicBezTo>
                    <a:pt x="70643" y="260213"/>
                    <a:pt x="80604" y="176045"/>
                    <a:pt x="94272" y="151235"/>
                  </a:cubicBezTo>
                  <a:cubicBezTo>
                    <a:pt x="130714" y="83008"/>
                    <a:pt x="193515" y="32722"/>
                    <a:pt x="268018" y="12114"/>
                  </a:cubicBezTo>
                  <a:cubicBezTo>
                    <a:pt x="587593" y="-66374"/>
                    <a:pt x="629061" y="252330"/>
                    <a:pt x="695663" y="357366"/>
                  </a:cubicBezTo>
                  <a:cubicBezTo>
                    <a:pt x="695663" y="357366"/>
                    <a:pt x="763424" y="530109"/>
                    <a:pt x="875895" y="551325"/>
                  </a:cubicBezTo>
                  <a:cubicBezTo>
                    <a:pt x="1054390" y="584830"/>
                    <a:pt x="1181455" y="735892"/>
                    <a:pt x="1112768" y="886955"/>
                  </a:cubicBezTo>
                  <a:cubicBezTo>
                    <a:pt x="1112768" y="886955"/>
                    <a:pt x="1009795" y="1256206"/>
                    <a:pt x="621879" y="1185718"/>
                  </a:cubicBezTo>
                  <a:lnTo>
                    <a:pt x="404697" y="745167"/>
                  </a:lnTo>
                  <a:lnTo>
                    <a:pt x="375277" y="702387"/>
                  </a:lnTo>
                  <a:lnTo>
                    <a:pt x="106898" y="1108158"/>
                  </a:lnTo>
                  <a:cubicBezTo>
                    <a:pt x="106898" y="1108158"/>
                    <a:pt x="-25844" y="841624"/>
                    <a:pt x="4156" y="715604"/>
                  </a:cubicBezTo>
                  <a:close/>
                </a:path>
              </a:pathLst>
            </a:custGeom>
            <a:solidFill>
              <a:srgbClr val="BC5B4D"/>
            </a:solidFill>
            <a:ln w="11579" cap="flat">
              <a:noFill/>
              <a:prstDash val="solid"/>
              <a:miter/>
            </a:ln>
          </p:spPr>
          <p:txBody>
            <a:bodyPr rtlCol="0" anchor="ctr"/>
            <a:lstStyle/>
            <a:p>
              <a:endParaRPr lang="en-VN"/>
            </a:p>
          </p:txBody>
        </p:sp>
        <p:sp>
          <p:nvSpPr>
            <p:cNvPr id="338" name="Graphic 400">
              <a:extLst>
                <a:ext uri="{FF2B5EF4-FFF2-40B4-BE49-F238E27FC236}">
                  <a16:creationId xmlns:a16="http://schemas.microsoft.com/office/drawing/2014/main" id="{D4B5EF8A-2E93-A14A-934E-4D410FD10E68}"/>
                </a:ext>
              </a:extLst>
            </p:cNvPr>
            <p:cNvSpPr/>
            <p:nvPr/>
          </p:nvSpPr>
          <p:spPr>
            <a:xfrm>
              <a:off x="9899852" y="1907525"/>
              <a:ext cx="875078" cy="720388"/>
            </a:xfrm>
            <a:custGeom>
              <a:avLst/>
              <a:gdLst>
                <a:gd name="connsiteX0" fmla="*/ 5405 w 875078"/>
                <a:gd name="connsiteY0" fmla="*/ 19556 h 720388"/>
                <a:gd name="connsiteX1" fmla="*/ 341313 w 875078"/>
                <a:gd name="connsiteY1" fmla="*/ 122506 h 720388"/>
                <a:gd name="connsiteX2" fmla="*/ 449961 w 875078"/>
                <a:gd name="connsiteY2" fmla="*/ 446543 h 720388"/>
                <a:gd name="connsiteX3" fmla="*/ 579923 w 875078"/>
                <a:gd name="connsiteY3" fmla="*/ 568737 h 720388"/>
                <a:gd name="connsiteX4" fmla="*/ 757839 w 875078"/>
                <a:gd name="connsiteY4" fmla="*/ 590649 h 720388"/>
                <a:gd name="connsiteX5" fmla="*/ 865792 w 875078"/>
                <a:gd name="connsiteY5" fmla="*/ 717018 h 720388"/>
                <a:gd name="connsiteX6" fmla="*/ 874595 w 875078"/>
                <a:gd name="connsiteY6" fmla="*/ 714583 h 720388"/>
                <a:gd name="connsiteX7" fmla="*/ 699807 w 875078"/>
                <a:gd name="connsiteY7" fmla="*/ 564448 h 720388"/>
                <a:gd name="connsiteX8" fmla="*/ 504286 w 875078"/>
                <a:gd name="connsiteY8" fmla="*/ 518074 h 720388"/>
                <a:gd name="connsiteX9" fmla="*/ 432471 w 875078"/>
                <a:gd name="connsiteY9" fmla="*/ 329217 h 720388"/>
                <a:gd name="connsiteX10" fmla="*/ 295675 w 875078"/>
                <a:gd name="connsiteY10" fmla="*/ 67437 h 720388"/>
                <a:gd name="connsiteX11" fmla="*/ 2973 w 875078"/>
                <a:gd name="connsiteY11" fmla="*/ 10629 h 720388"/>
                <a:gd name="connsiteX12" fmla="*/ 5405 w 875078"/>
                <a:gd name="connsiteY12" fmla="*/ 19440 h 72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078" h="720388">
                  <a:moveTo>
                    <a:pt x="5405" y="19556"/>
                  </a:moveTo>
                  <a:cubicBezTo>
                    <a:pt x="128069" y="-9312"/>
                    <a:pt x="257683" y="25237"/>
                    <a:pt x="341313" y="122506"/>
                  </a:cubicBezTo>
                  <a:cubicBezTo>
                    <a:pt x="424942" y="219775"/>
                    <a:pt x="407104" y="336057"/>
                    <a:pt x="449961" y="446543"/>
                  </a:cubicBezTo>
                  <a:cubicBezTo>
                    <a:pt x="473128" y="505901"/>
                    <a:pt x="515174" y="556333"/>
                    <a:pt x="579923" y="568737"/>
                  </a:cubicBezTo>
                  <a:cubicBezTo>
                    <a:pt x="640271" y="580331"/>
                    <a:pt x="699576" y="563289"/>
                    <a:pt x="757839" y="590649"/>
                  </a:cubicBezTo>
                  <a:cubicBezTo>
                    <a:pt x="810115" y="615522"/>
                    <a:pt x="849363" y="661465"/>
                    <a:pt x="865792" y="717018"/>
                  </a:cubicBezTo>
                  <a:cubicBezTo>
                    <a:pt x="867529" y="722583"/>
                    <a:pt x="876333" y="720264"/>
                    <a:pt x="874595" y="714583"/>
                  </a:cubicBezTo>
                  <a:cubicBezTo>
                    <a:pt x="850873" y="634507"/>
                    <a:pt x="782485" y="575765"/>
                    <a:pt x="699807" y="564448"/>
                  </a:cubicBezTo>
                  <a:cubicBezTo>
                    <a:pt x="630309" y="555521"/>
                    <a:pt x="558958" y="576041"/>
                    <a:pt x="504286" y="518074"/>
                  </a:cubicBezTo>
                  <a:cubicBezTo>
                    <a:pt x="455290" y="466135"/>
                    <a:pt x="443591" y="396923"/>
                    <a:pt x="432471" y="329217"/>
                  </a:cubicBezTo>
                  <a:cubicBezTo>
                    <a:pt x="415444" y="224876"/>
                    <a:pt x="382896" y="133056"/>
                    <a:pt x="295675" y="67437"/>
                  </a:cubicBezTo>
                  <a:cubicBezTo>
                    <a:pt x="211486" y="5686"/>
                    <a:pt x="104120" y="-15151"/>
                    <a:pt x="2973" y="10629"/>
                  </a:cubicBezTo>
                  <a:cubicBezTo>
                    <a:pt x="-2703" y="12020"/>
                    <a:pt x="-271" y="20831"/>
                    <a:pt x="5405" y="19440"/>
                  </a:cubicBezTo>
                  <a:close/>
                </a:path>
              </a:pathLst>
            </a:custGeom>
            <a:solidFill>
              <a:srgbClr val="BC5B4D"/>
            </a:solidFill>
            <a:ln w="11579" cap="flat">
              <a:noFill/>
              <a:prstDash val="solid"/>
              <a:miter/>
            </a:ln>
          </p:spPr>
          <p:txBody>
            <a:bodyPr rtlCol="0" anchor="ctr"/>
            <a:lstStyle/>
            <a:p>
              <a:endParaRPr lang="en-VN"/>
            </a:p>
          </p:txBody>
        </p:sp>
        <p:sp>
          <p:nvSpPr>
            <p:cNvPr id="339" name="Graphic 400">
              <a:extLst>
                <a:ext uri="{FF2B5EF4-FFF2-40B4-BE49-F238E27FC236}">
                  <a16:creationId xmlns:a16="http://schemas.microsoft.com/office/drawing/2014/main" id="{0879976B-E29C-2045-A383-CD895C2A5F7C}"/>
                </a:ext>
              </a:extLst>
            </p:cNvPr>
            <p:cNvSpPr/>
            <p:nvPr/>
          </p:nvSpPr>
          <p:spPr>
            <a:xfrm>
              <a:off x="9698077" y="2031475"/>
              <a:ext cx="386909" cy="599742"/>
            </a:xfrm>
            <a:custGeom>
              <a:avLst/>
              <a:gdLst>
                <a:gd name="connsiteX0" fmla="*/ 301466 w 386909"/>
                <a:gd name="connsiteY0" fmla="*/ 121794 h 599742"/>
                <a:gd name="connsiteX1" fmla="*/ 309606 w 386909"/>
                <a:gd name="connsiteY1" fmla="*/ 124816 h 599742"/>
                <a:gd name="connsiteX2" fmla="*/ 310269 w 386909"/>
                <a:gd name="connsiteY2" fmla="*/ 124461 h 599742"/>
                <a:gd name="connsiteX3" fmla="*/ 379767 w 386909"/>
                <a:gd name="connsiteY3" fmla="*/ 134663 h 599742"/>
                <a:gd name="connsiteX4" fmla="*/ 340732 w 386909"/>
                <a:gd name="connsiteY4" fmla="*/ 216860 h 599742"/>
                <a:gd name="connsiteX5" fmla="*/ 329960 w 386909"/>
                <a:gd name="connsiteY5" fmla="*/ 233323 h 599742"/>
                <a:gd name="connsiteX6" fmla="*/ 313049 w 386909"/>
                <a:gd name="connsiteY6" fmla="*/ 399109 h 599742"/>
                <a:gd name="connsiteX7" fmla="*/ 356138 w 386909"/>
                <a:gd name="connsiteY7" fmla="*/ 586807 h 599742"/>
                <a:gd name="connsiteX8" fmla="*/ 115211 w 386909"/>
                <a:gd name="connsiteY8" fmla="*/ 597705 h 599742"/>
                <a:gd name="connsiteX9" fmla="*/ 149960 w 386909"/>
                <a:gd name="connsiteY9" fmla="*/ 355170 h 599742"/>
                <a:gd name="connsiteX10" fmla="*/ 10384 w 386909"/>
                <a:gd name="connsiteY10" fmla="*/ 219990 h 599742"/>
                <a:gd name="connsiteX11" fmla="*/ 97489 w 386909"/>
                <a:gd name="connsiteY11" fmla="*/ 12468 h 599742"/>
                <a:gd name="connsiteX12" fmla="*/ 301466 w 386909"/>
                <a:gd name="connsiteY12" fmla="*/ 121794 h 599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6909" h="599742">
                  <a:moveTo>
                    <a:pt x="301466" y="121794"/>
                  </a:moveTo>
                  <a:cubicBezTo>
                    <a:pt x="302880" y="124878"/>
                    <a:pt x="306524" y="126231"/>
                    <a:pt x="309606" y="124816"/>
                  </a:cubicBezTo>
                  <a:cubicBezTo>
                    <a:pt x="309834" y="124711"/>
                    <a:pt x="310056" y="124592"/>
                    <a:pt x="310269" y="124461"/>
                  </a:cubicBezTo>
                  <a:cubicBezTo>
                    <a:pt x="323126" y="116461"/>
                    <a:pt x="356022" y="101274"/>
                    <a:pt x="379767" y="134663"/>
                  </a:cubicBezTo>
                  <a:cubicBezTo>
                    <a:pt x="403512" y="168052"/>
                    <a:pt x="359729" y="204223"/>
                    <a:pt x="340732" y="216860"/>
                  </a:cubicBezTo>
                  <a:cubicBezTo>
                    <a:pt x="335193" y="220789"/>
                    <a:pt x="331344" y="226670"/>
                    <a:pt x="329960" y="233323"/>
                  </a:cubicBezTo>
                  <a:cubicBezTo>
                    <a:pt x="325559" y="254075"/>
                    <a:pt x="316987" y="331288"/>
                    <a:pt x="313049" y="399109"/>
                  </a:cubicBezTo>
                  <a:cubicBezTo>
                    <a:pt x="309574" y="458236"/>
                    <a:pt x="356138" y="586807"/>
                    <a:pt x="356138" y="586807"/>
                  </a:cubicBezTo>
                  <a:cubicBezTo>
                    <a:pt x="356138" y="586807"/>
                    <a:pt x="198956" y="605357"/>
                    <a:pt x="115211" y="597705"/>
                  </a:cubicBezTo>
                  <a:cubicBezTo>
                    <a:pt x="115211" y="597705"/>
                    <a:pt x="167450" y="402355"/>
                    <a:pt x="149960" y="355170"/>
                  </a:cubicBezTo>
                  <a:cubicBezTo>
                    <a:pt x="149960" y="354127"/>
                    <a:pt x="57296" y="376038"/>
                    <a:pt x="10384" y="219990"/>
                  </a:cubicBezTo>
                  <a:cubicBezTo>
                    <a:pt x="-33863" y="72986"/>
                    <a:pt x="72585" y="21974"/>
                    <a:pt x="97489" y="12468"/>
                  </a:cubicBezTo>
                  <a:cubicBezTo>
                    <a:pt x="118222" y="4468"/>
                    <a:pt x="217605" y="-43760"/>
                    <a:pt x="301466" y="121794"/>
                  </a:cubicBezTo>
                  <a:close/>
                </a:path>
              </a:pathLst>
            </a:custGeom>
            <a:solidFill>
              <a:srgbClr val="FFB4A3"/>
            </a:solidFill>
            <a:ln w="11579" cap="flat">
              <a:noFill/>
              <a:prstDash val="solid"/>
              <a:miter/>
            </a:ln>
          </p:spPr>
          <p:txBody>
            <a:bodyPr rtlCol="0" anchor="ctr"/>
            <a:lstStyle/>
            <a:p>
              <a:endParaRPr lang="en-VN"/>
            </a:p>
          </p:txBody>
        </p:sp>
        <p:sp>
          <p:nvSpPr>
            <p:cNvPr id="340" name="Graphic 400">
              <a:extLst>
                <a:ext uri="{FF2B5EF4-FFF2-40B4-BE49-F238E27FC236}">
                  <a16:creationId xmlns:a16="http://schemas.microsoft.com/office/drawing/2014/main" id="{D0384216-5880-7440-B91D-E037ED44E261}"/>
                </a:ext>
              </a:extLst>
            </p:cNvPr>
            <p:cNvSpPr/>
            <p:nvPr/>
          </p:nvSpPr>
          <p:spPr>
            <a:xfrm>
              <a:off x="9844125" y="2365333"/>
              <a:ext cx="93026" cy="104480"/>
            </a:xfrm>
            <a:custGeom>
              <a:avLst/>
              <a:gdLst>
                <a:gd name="connsiteX0" fmla="*/ -258 w 93026"/>
                <a:gd name="connsiteY0" fmla="*/ 21775 h 104480"/>
                <a:gd name="connsiteX1" fmla="*/ 46074 w 93026"/>
                <a:gd name="connsiteY1" fmla="*/ 14355 h 104480"/>
                <a:gd name="connsiteX2" fmla="*/ 80823 w 93026"/>
                <a:gd name="connsiteY2" fmla="*/ 1139 h 104480"/>
                <a:gd name="connsiteX3" fmla="*/ 91444 w 93026"/>
                <a:gd name="connsiteY3" fmla="*/ 3161 h 104480"/>
                <a:gd name="connsiteX4" fmla="*/ 90669 w 93026"/>
                <a:gd name="connsiteY4" fmla="*/ 12732 h 104480"/>
                <a:gd name="connsiteX5" fmla="*/ 4491 w 93026"/>
                <a:gd name="connsiteY5" fmla="*/ 100842 h 104480"/>
                <a:gd name="connsiteX6" fmla="*/ -258 w 93026"/>
                <a:gd name="connsiteY6" fmla="*/ 21775 h 10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026" h="104480">
                  <a:moveTo>
                    <a:pt x="-258" y="21775"/>
                  </a:moveTo>
                  <a:cubicBezTo>
                    <a:pt x="15390" y="20812"/>
                    <a:pt x="30907" y="18327"/>
                    <a:pt x="46074" y="14355"/>
                  </a:cubicBezTo>
                  <a:cubicBezTo>
                    <a:pt x="58125" y="11297"/>
                    <a:pt x="69785" y="6863"/>
                    <a:pt x="80823" y="1139"/>
                  </a:cubicBezTo>
                  <a:cubicBezTo>
                    <a:pt x="84314" y="-1238"/>
                    <a:pt x="89069" y="-333"/>
                    <a:pt x="91444" y="3161"/>
                  </a:cubicBezTo>
                  <a:cubicBezTo>
                    <a:pt x="93467" y="6137"/>
                    <a:pt x="93144" y="10121"/>
                    <a:pt x="90669" y="12732"/>
                  </a:cubicBezTo>
                  <a:cubicBezTo>
                    <a:pt x="90669" y="12732"/>
                    <a:pt x="18043" y="125189"/>
                    <a:pt x="4491" y="100842"/>
                  </a:cubicBezTo>
                  <a:cubicBezTo>
                    <a:pt x="-6744" y="81945"/>
                    <a:pt x="13526" y="38006"/>
                    <a:pt x="-258" y="21775"/>
                  </a:cubicBezTo>
                  <a:close/>
                </a:path>
              </a:pathLst>
            </a:custGeom>
            <a:solidFill>
              <a:srgbClr val="682C38"/>
            </a:solidFill>
            <a:ln w="11579" cap="flat">
              <a:noFill/>
              <a:prstDash val="solid"/>
              <a:miter/>
            </a:ln>
          </p:spPr>
          <p:txBody>
            <a:bodyPr rtlCol="0" anchor="ctr"/>
            <a:lstStyle/>
            <a:p>
              <a:endParaRPr lang="en-VN"/>
            </a:p>
          </p:txBody>
        </p:sp>
        <p:sp>
          <p:nvSpPr>
            <p:cNvPr id="341" name="Graphic 400">
              <a:extLst>
                <a:ext uri="{FF2B5EF4-FFF2-40B4-BE49-F238E27FC236}">
                  <a16:creationId xmlns:a16="http://schemas.microsoft.com/office/drawing/2014/main" id="{B9CB579C-598B-D845-9CC1-512ECFEF8852}"/>
                </a:ext>
              </a:extLst>
            </p:cNvPr>
            <p:cNvSpPr/>
            <p:nvPr/>
          </p:nvSpPr>
          <p:spPr>
            <a:xfrm>
              <a:off x="9720071" y="2017301"/>
              <a:ext cx="288532" cy="160614"/>
            </a:xfrm>
            <a:custGeom>
              <a:avLst/>
              <a:gdLst>
                <a:gd name="connsiteX0" fmla="*/ -258 w 288532"/>
                <a:gd name="connsiteY0" fmla="*/ 39974 h 160614"/>
                <a:gd name="connsiteX1" fmla="*/ 288275 w 288532"/>
                <a:gd name="connsiteY1" fmla="*/ 134113 h 160614"/>
                <a:gd name="connsiteX2" fmla="*/ -258 w 288532"/>
                <a:gd name="connsiteY2" fmla="*/ 39974 h 160614"/>
              </a:gdLst>
              <a:ahLst/>
              <a:cxnLst>
                <a:cxn ang="0">
                  <a:pos x="connsiteX0" y="connsiteY0"/>
                </a:cxn>
                <a:cxn ang="0">
                  <a:pos x="connsiteX1" y="connsiteY1"/>
                </a:cxn>
                <a:cxn ang="0">
                  <a:pos x="connsiteX2" y="connsiteY2"/>
                </a:cxn>
              </a:cxnLst>
              <a:rect l="l" t="t" r="r" b="b"/>
              <a:pathLst>
                <a:path w="288532" h="160614">
                  <a:moveTo>
                    <a:pt x="-258" y="39974"/>
                  </a:moveTo>
                  <a:cubicBezTo>
                    <a:pt x="-258" y="39974"/>
                    <a:pt x="161905" y="228135"/>
                    <a:pt x="288275" y="134113"/>
                  </a:cubicBezTo>
                  <a:cubicBezTo>
                    <a:pt x="288275" y="134113"/>
                    <a:pt x="200476" y="-89061"/>
                    <a:pt x="-258" y="39974"/>
                  </a:cubicBezTo>
                  <a:close/>
                </a:path>
              </a:pathLst>
            </a:custGeom>
            <a:solidFill>
              <a:srgbClr val="BC5B4D"/>
            </a:solidFill>
            <a:ln w="11579" cap="flat">
              <a:noFill/>
              <a:prstDash val="solid"/>
              <a:miter/>
            </a:ln>
          </p:spPr>
          <p:txBody>
            <a:bodyPr rtlCol="0" anchor="ctr"/>
            <a:lstStyle/>
            <a:p>
              <a:endParaRPr lang="en-VN"/>
            </a:p>
          </p:txBody>
        </p:sp>
        <p:sp>
          <p:nvSpPr>
            <p:cNvPr id="342" name="Graphic 400">
              <a:extLst>
                <a:ext uri="{FF2B5EF4-FFF2-40B4-BE49-F238E27FC236}">
                  <a16:creationId xmlns:a16="http://schemas.microsoft.com/office/drawing/2014/main" id="{291A2A0D-0A6F-E84C-BA9D-5556738FB811}"/>
                </a:ext>
              </a:extLst>
            </p:cNvPr>
            <p:cNvSpPr/>
            <p:nvPr/>
          </p:nvSpPr>
          <p:spPr>
            <a:xfrm>
              <a:off x="9743337" y="2067307"/>
              <a:ext cx="245320" cy="146010"/>
            </a:xfrm>
            <a:custGeom>
              <a:avLst/>
              <a:gdLst>
                <a:gd name="connsiteX0" fmla="*/ 2074 w 245320"/>
                <a:gd name="connsiteY0" fmla="*/ 7821 h 146010"/>
                <a:gd name="connsiteX1" fmla="*/ 196438 w 245320"/>
                <a:gd name="connsiteY1" fmla="*/ 144624 h 146010"/>
                <a:gd name="connsiteX2" fmla="*/ 238021 w 245320"/>
                <a:gd name="connsiteY2" fmla="*/ 47819 h 146010"/>
                <a:gd name="connsiteX3" fmla="*/ 229217 w 245320"/>
                <a:gd name="connsiteY3" fmla="*/ 50253 h 146010"/>
                <a:gd name="connsiteX4" fmla="*/ 235125 w 245320"/>
                <a:gd name="connsiteY4" fmla="*/ 94309 h 146010"/>
                <a:gd name="connsiteX5" fmla="*/ 235820 w 245320"/>
                <a:gd name="connsiteY5" fmla="*/ 109612 h 146010"/>
                <a:gd name="connsiteX6" fmla="*/ 192963 w 245320"/>
                <a:gd name="connsiteY6" fmla="*/ 134538 h 146010"/>
                <a:gd name="connsiteX7" fmla="*/ 123464 w 245320"/>
                <a:gd name="connsiteY7" fmla="*/ 96743 h 146010"/>
                <a:gd name="connsiteX8" fmla="*/ 7634 w 245320"/>
                <a:gd name="connsiteY8" fmla="*/ 1097 h 146010"/>
                <a:gd name="connsiteX9" fmla="*/ 1148 w 245320"/>
                <a:gd name="connsiteY9" fmla="*/ 7590 h 14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320" h="146010">
                  <a:moveTo>
                    <a:pt x="2074" y="7821"/>
                  </a:moveTo>
                  <a:cubicBezTo>
                    <a:pt x="52113" y="55123"/>
                    <a:pt x="125434" y="132451"/>
                    <a:pt x="196438" y="144624"/>
                  </a:cubicBezTo>
                  <a:cubicBezTo>
                    <a:pt x="259681" y="155522"/>
                    <a:pt x="246013" y="89671"/>
                    <a:pt x="238021" y="47819"/>
                  </a:cubicBezTo>
                  <a:cubicBezTo>
                    <a:pt x="236978" y="42022"/>
                    <a:pt x="228059" y="44457"/>
                    <a:pt x="229217" y="50253"/>
                  </a:cubicBezTo>
                  <a:cubicBezTo>
                    <a:pt x="233363" y="64563"/>
                    <a:pt x="235354" y="79411"/>
                    <a:pt x="235125" y="94309"/>
                  </a:cubicBezTo>
                  <a:lnTo>
                    <a:pt x="235820" y="109612"/>
                  </a:lnTo>
                  <a:lnTo>
                    <a:pt x="192963" y="134538"/>
                  </a:lnTo>
                  <a:cubicBezTo>
                    <a:pt x="173619" y="136393"/>
                    <a:pt x="138407" y="107177"/>
                    <a:pt x="123464" y="96743"/>
                  </a:cubicBezTo>
                  <a:cubicBezTo>
                    <a:pt x="82644" y="67642"/>
                    <a:pt x="43936" y="35680"/>
                    <a:pt x="7634" y="1097"/>
                  </a:cubicBezTo>
                  <a:cubicBezTo>
                    <a:pt x="3348" y="-2960"/>
                    <a:pt x="-3138" y="3532"/>
                    <a:pt x="1148" y="7590"/>
                  </a:cubicBezTo>
                  <a:close/>
                </a:path>
              </a:pathLst>
            </a:custGeom>
            <a:solidFill>
              <a:srgbClr val="BC5B4D"/>
            </a:solidFill>
            <a:ln w="11579" cap="flat">
              <a:noFill/>
              <a:prstDash val="solid"/>
              <a:miter/>
            </a:ln>
          </p:spPr>
          <p:txBody>
            <a:bodyPr rtlCol="0" anchor="ctr"/>
            <a:lstStyle/>
            <a:p>
              <a:endParaRPr lang="en-VN"/>
            </a:p>
          </p:txBody>
        </p:sp>
        <p:sp>
          <p:nvSpPr>
            <p:cNvPr id="343" name="Graphic 400">
              <a:extLst>
                <a:ext uri="{FF2B5EF4-FFF2-40B4-BE49-F238E27FC236}">
                  <a16:creationId xmlns:a16="http://schemas.microsoft.com/office/drawing/2014/main" id="{2730D6BB-8E58-3C46-AFD4-E6BF54E24750}"/>
                </a:ext>
              </a:extLst>
            </p:cNvPr>
            <p:cNvSpPr/>
            <p:nvPr/>
          </p:nvSpPr>
          <p:spPr>
            <a:xfrm>
              <a:off x="9056847" y="3004311"/>
              <a:ext cx="690539" cy="1202899"/>
            </a:xfrm>
            <a:custGeom>
              <a:avLst/>
              <a:gdLst>
                <a:gd name="connsiteX0" fmla="*/ 619761 w 690539"/>
                <a:gd name="connsiteY0" fmla="*/ 525332 h 1202899"/>
                <a:gd name="connsiteX1" fmla="*/ 273312 w 690539"/>
                <a:gd name="connsiteY1" fmla="*/ 963332 h 1202899"/>
                <a:gd name="connsiteX2" fmla="*/ 5513 w 690539"/>
                <a:gd name="connsiteY2" fmla="*/ 1202621 h 1202899"/>
                <a:gd name="connsiteX3" fmla="*/ 41536 w 690539"/>
                <a:gd name="connsiteY3" fmla="*/ 1007503 h 1202899"/>
                <a:gd name="connsiteX4" fmla="*/ 158177 w 690539"/>
                <a:gd name="connsiteY4" fmla="*/ 894235 h 1202899"/>
                <a:gd name="connsiteX5" fmla="*/ 376865 w 690539"/>
                <a:gd name="connsiteY5" fmla="*/ 442091 h 1202899"/>
                <a:gd name="connsiteX6" fmla="*/ 470687 w 690539"/>
                <a:gd name="connsiteY6" fmla="*/ 55102 h 1202899"/>
                <a:gd name="connsiteX7" fmla="*/ 656016 w 690539"/>
                <a:gd name="connsiteY7" fmla="*/ 114692 h 1202899"/>
                <a:gd name="connsiteX8" fmla="*/ 619761 w 690539"/>
                <a:gd name="connsiteY8" fmla="*/ 525332 h 12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39" h="1202899">
                  <a:moveTo>
                    <a:pt x="619761" y="525332"/>
                  </a:moveTo>
                  <a:cubicBezTo>
                    <a:pt x="512386" y="680568"/>
                    <a:pt x="385321" y="862701"/>
                    <a:pt x="273312" y="963332"/>
                  </a:cubicBezTo>
                  <a:cubicBezTo>
                    <a:pt x="178216" y="1048660"/>
                    <a:pt x="41652" y="1188129"/>
                    <a:pt x="5513" y="1202621"/>
                  </a:cubicBezTo>
                  <a:cubicBezTo>
                    <a:pt x="-4680" y="1206794"/>
                    <a:pt x="-6070" y="1066513"/>
                    <a:pt x="41536" y="1007503"/>
                  </a:cubicBezTo>
                  <a:cubicBezTo>
                    <a:pt x="81382" y="957535"/>
                    <a:pt x="158177" y="894235"/>
                    <a:pt x="158177" y="894235"/>
                  </a:cubicBezTo>
                  <a:cubicBezTo>
                    <a:pt x="158177" y="894235"/>
                    <a:pt x="335282" y="554431"/>
                    <a:pt x="376865" y="442091"/>
                  </a:cubicBezTo>
                  <a:cubicBezTo>
                    <a:pt x="404432" y="368241"/>
                    <a:pt x="411035" y="159906"/>
                    <a:pt x="470687" y="55102"/>
                  </a:cubicBezTo>
                  <a:cubicBezTo>
                    <a:pt x="557444" y="-97700"/>
                    <a:pt x="656016" y="114692"/>
                    <a:pt x="656016" y="114692"/>
                  </a:cubicBezTo>
                  <a:cubicBezTo>
                    <a:pt x="656016" y="114692"/>
                    <a:pt x="753429" y="332069"/>
                    <a:pt x="619761" y="525332"/>
                  </a:cubicBezTo>
                  <a:close/>
                </a:path>
              </a:pathLst>
            </a:custGeom>
            <a:solidFill>
              <a:srgbClr val="FFB4A3"/>
            </a:solidFill>
            <a:ln w="11579" cap="flat">
              <a:noFill/>
              <a:prstDash val="solid"/>
              <a:miter/>
            </a:ln>
          </p:spPr>
          <p:txBody>
            <a:bodyPr rtlCol="0" anchor="ctr"/>
            <a:lstStyle/>
            <a:p>
              <a:endParaRPr lang="en-VN"/>
            </a:p>
          </p:txBody>
        </p:sp>
        <p:sp>
          <p:nvSpPr>
            <p:cNvPr id="344" name="Graphic 400">
              <a:extLst>
                <a:ext uri="{FF2B5EF4-FFF2-40B4-BE49-F238E27FC236}">
                  <a16:creationId xmlns:a16="http://schemas.microsoft.com/office/drawing/2014/main" id="{F215E4AF-7A08-0D48-8A8D-6CDF7BA0300A}"/>
                </a:ext>
              </a:extLst>
            </p:cNvPr>
            <p:cNvSpPr/>
            <p:nvPr/>
          </p:nvSpPr>
          <p:spPr>
            <a:xfrm>
              <a:off x="9182271" y="2561417"/>
              <a:ext cx="655020" cy="1428440"/>
            </a:xfrm>
            <a:custGeom>
              <a:avLst/>
              <a:gdLst>
                <a:gd name="connsiteX0" fmla="*/ 415573 w 655020"/>
                <a:gd name="connsiteY0" fmla="*/ 1428253 h 1428440"/>
                <a:gd name="connsiteX1" fmla="*/ -258 w 655020"/>
                <a:gd name="connsiteY1" fmla="*/ 1300725 h 1428440"/>
                <a:gd name="connsiteX2" fmla="*/ 654763 w 655020"/>
                <a:gd name="connsiteY2" fmla="*/ -59 h 1428440"/>
              </a:gdLst>
              <a:ahLst/>
              <a:cxnLst>
                <a:cxn ang="0">
                  <a:pos x="connsiteX0" y="connsiteY0"/>
                </a:cxn>
                <a:cxn ang="0">
                  <a:pos x="connsiteX1" y="connsiteY1"/>
                </a:cxn>
                <a:cxn ang="0">
                  <a:pos x="connsiteX2" y="connsiteY2"/>
                </a:cxn>
              </a:cxnLst>
              <a:rect l="l" t="t" r="r" b="b"/>
              <a:pathLst>
                <a:path w="655020" h="1428440">
                  <a:moveTo>
                    <a:pt x="415573" y="1428253"/>
                  </a:moveTo>
                  <a:lnTo>
                    <a:pt x="-258" y="1300725"/>
                  </a:lnTo>
                  <a:cubicBezTo>
                    <a:pt x="-258" y="1300725"/>
                    <a:pt x="413604" y="-15130"/>
                    <a:pt x="654763" y="-59"/>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45" name="Graphic 400">
              <a:extLst>
                <a:ext uri="{FF2B5EF4-FFF2-40B4-BE49-F238E27FC236}">
                  <a16:creationId xmlns:a16="http://schemas.microsoft.com/office/drawing/2014/main" id="{11EDA5FB-BD41-364D-A011-9E92B0948BD8}"/>
                </a:ext>
              </a:extLst>
            </p:cNvPr>
            <p:cNvSpPr/>
            <p:nvPr/>
          </p:nvSpPr>
          <p:spPr>
            <a:xfrm>
              <a:off x="9513429" y="2479894"/>
              <a:ext cx="743730" cy="899221"/>
            </a:xfrm>
            <a:custGeom>
              <a:avLst/>
              <a:gdLst>
                <a:gd name="connsiteX0" fmla="*/ 732601 w 743730"/>
                <a:gd name="connsiteY0" fmla="*/ 154503 h 899221"/>
                <a:gd name="connsiteX1" fmla="*/ 594531 w 743730"/>
                <a:gd name="connsiteY1" fmla="*/ 96536 h 899221"/>
                <a:gd name="connsiteX2" fmla="*/ 530940 w 743730"/>
                <a:gd name="connsiteY2" fmla="*/ 2977 h 899221"/>
                <a:gd name="connsiteX3" fmla="*/ 326847 w 743730"/>
                <a:gd name="connsiteY3" fmla="*/ 15381 h 899221"/>
                <a:gd name="connsiteX4" fmla="*/ 307388 w 743730"/>
                <a:gd name="connsiteY4" fmla="*/ 101869 h 899221"/>
                <a:gd name="connsiteX5" fmla="*/ 142098 w 743730"/>
                <a:gd name="connsiteY5" fmla="*/ 397269 h 899221"/>
                <a:gd name="connsiteX6" fmla="*/ -258 w 743730"/>
                <a:gd name="connsiteY6" fmla="*/ 893237 h 899221"/>
                <a:gd name="connsiteX7" fmla="*/ 678276 w 743730"/>
                <a:gd name="connsiteY7" fmla="*/ 899034 h 899221"/>
                <a:gd name="connsiteX8" fmla="*/ 732601 w 743730"/>
                <a:gd name="connsiteY8" fmla="*/ 154503 h 89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730" h="899221">
                  <a:moveTo>
                    <a:pt x="732601" y="154503"/>
                  </a:moveTo>
                  <a:cubicBezTo>
                    <a:pt x="732601" y="154503"/>
                    <a:pt x="656847" y="120766"/>
                    <a:pt x="594531" y="96536"/>
                  </a:cubicBezTo>
                  <a:cubicBezTo>
                    <a:pt x="533025" y="55495"/>
                    <a:pt x="530940" y="2977"/>
                    <a:pt x="530940" y="2977"/>
                  </a:cubicBezTo>
                  <a:cubicBezTo>
                    <a:pt x="515419" y="-8617"/>
                    <a:pt x="326847" y="15381"/>
                    <a:pt x="326847" y="15381"/>
                  </a:cubicBezTo>
                  <a:cubicBezTo>
                    <a:pt x="330785" y="35322"/>
                    <a:pt x="307388" y="101869"/>
                    <a:pt x="307388" y="101869"/>
                  </a:cubicBezTo>
                  <a:cubicBezTo>
                    <a:pt x="311441" y="112187"/>
                    <a:pt x="162484" y="297450"/>
                    <a:pt x="142098" y="397269"/>
                  </a:cubicBezTo>
                  <a:cubicBezTo>
                    <a:pt x="122754" y="491524"/>
                    <a:pt x="-258" y="856254"/>
                    <a:pt x="-258" y="893237"/>
                  </a:cubicBezTo>
                  <a:lnTo>
                    <a:pt x="678276" y="899034"/>
                  </a:lnTo>
                  <a:cubicBezTo>
                    <a:pt x="678276" y="899034"/>
                    <a:pt x="775342" y="281451"/>
                    <a:pt x="732601" y="154503"/>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46" name="Graphic 400">
              <a:extLst>
                <a:ext uri="{FF2B5EF4-FFF2-40B4-BE49-F238E27FC236}">
                  <a16:creationId xmlns:a16="http://schemas.microsoft.com/office/drawing/2014/main" id="{C17D8BDC-A9B5-694B-9585-5B5C4BC2BCF0}"/>
                </a:ext>
              </a:extLst>
            </p:cNvPr>
            <p:cNvSpPr/>
            <p:nvPr/>
          </p:nvSpPr>
          <p:spPr>
            <a:xfrm>
              <a:off x="11969956" y="6382321"/>
              <a:ext cx="133788" cy="122842"/>
            </a:xfrm>
            <a:custGeom>
              <a:avLst/>
              <a:gdLst>
                <a:gd name="connsiteX0" fmla="*/ 125999 w 133788"/>
                <a:gd name="connsiteY0" fmla="*/ 32581 h 122842"/>
                <a:gd name="connsiteX1" fmla="*/ 35304 w 133788"/>
                <a:gd name="connsiteY1" fmla="*/ 7075 h 122842"/>
                <a:gd name="connsiteX2" fmla="*/ 4525 w 133788"/>
                <a:gd name="connsiteY2" fmla="*/ 84282 h 122842"/>
                <a:gd name="connsiteX3" fmla="*/ 7273 w 133788"/>
                <a:gd name="connsiteY3" fmla="*/ 89853 h 122842"/>
                <a:gd name="connsiteX4" fmla="*/ 97969 w 133788"/>
                <a:gd name="connsiteY4" fmla="*/ 115358 h 122842"/>
                <a:gd name="connsiteX5" fmla="*/ 128747 w 133788"/>
                <a:gd name="connsiteY5" fmla="*/ 38152 h 122842"/>
                <a:gd name="connsiteX6" fmla="*/ 125999 w 133788"/>
                <a:gd name="connsiteY6" fmla="*/ 32581 h 122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788" h="122842">
                  <a:moveTo>
                    <a:pt x="125999" y="32581"/>
                  </a:moveTo>
                  <a:cubicBezTo>
                    <a:pt x="106701" y="2159"/>
                    <a:pt x="67609" y="-8835"/>
                    <a:pt x="35304" y="7075"/>
                  </a:cubicBezTo>
                  <a:cubicBezTo>
                    <a:pt x="5504" y="19888"/>
                    <a:pt x="-8277" y="54455"/>
                    <a:pt x="4525" y="84282"/>
                  </a:cubicBezTo>
                  <a:cubicBezTo>
                    <a:pt x="5343" y="86186"/>
                    <a:pt x="6260" y="88045"/>
                    <a:pt x="7273" y="89853"/>
                  </a:cubicBezTo>
                  <a:cubicBezTo>
                    <a:pt x="26538" y="120321"/>
                    <a:pt x="65669" y="131325"/>
                    <a:pt x="97969" y="115358"/>
                  </a:cubicBezTo>
                  <a:cubicBezTo>
                    <a:pt x="127769" y="102546"/>
                    <a:pt x="141549" y="67979"/>
                    <a:pt x="128747" y="38152"/>
                  </a:cubicBezTo>
                  <a:cubicBezTo>
                    <a:pt x="127930" y="36248"/>
                    <a:pt x="127013" y="34388"/>
                    <a:pt x="125999" y="32581"/>
                  </a:cubicBezTo>
                  <a:close/>
                </a:path>
              </a:pathLst>
            </a:custGeom>
            <a:noFill/>
            <a:ln w="42495" cap="flat">
              <a:solidFill>
                <a:srgbClr val="414D3D"/>
              </a:solidFill>
              <a:prstDash val="solid"/>
              <a:miter/>
            </a:ln>
          </p:spPr>
          <p:txBody>
            <a:bodyPr rtlCol="0" anchor="ctr"/>
            <a:lstStyle/>
            <a:p>
              <a:endParaRPr lang="en-VN"/>
            </a:p>
          </p:txBody>
        </p:sp>
        <p:sp>
          <p:nvSpPr>
            <p:cNvPr id="347" name="Graphic 400">
              <a:extLst>
                <a:ext uri="{FF2B5EF4-FFF2-40B4-BE49-F238E27FC236}">
                  <a16:creationId xmlns:a16="http://schemas.microsoft.com/office/drawing/2014/main" id="{C93BB1A1-A4D4-7A42-A643-73F01EBD3AD3}"/>
                </a:ext>
              </a:extLst>
            </p:cNvPr>
            <p:cNvSpPr/>
            <p:nvPr/>
          </p:nvSpPr>
          <p:spPr>
            <a:xfrm>
              <a:off x="10665130" y="4101039"/>
              <a:ext cx="469344" cy="810497"/>
            </a:xfrm>
            <a:custGeom>
              <a:avLst/>
              <a:gdLst>
                <a:gd name="connsiteX0" fmla="*/ 0 w 469344"/>
                <a:gd name="connsiteY0" fmla="*/ 0 h 810497"/>
                <a:gd name="connsiteX1" fmla="*/ 469344 w 469344"/>
                <a:gd name="connsiteY1" fmla="*/ 810497 h 810497"/>
              </a:gdLst>
              <a:ahLst/>
              <a:cxnLst>
                <a:cxn ang="0">
                  <a:pos x="connsiteX0" y="connsiteY0"/>
                </a:cxn>
                <a:cxn ang="0">
                  <a:pos x="connsiteX1" y="connsiteY1"/>
                </a:cxn>
              </a:cxnLst>
              <a:rect l="l" t="t" r="r" b="b"/>
              <a:pathLst>
                <a:path w="469344" h="810497">
                  <a:moveTo>
                    <a:pt x="0" y="0"/>
                  </a:moveTo>
                  <a:lnTo>
                    <a:pt x="469344" y="810497"/>
                  </a:lnTo>
                </a:path>
              </a:pathLst>
            </a:custGeom>
            <a:ln w="39252" cap="flat">
              <a:solidFill>
                <a:srgbClr val="CBCECF"/>
              </a:solidFill>
              <a:prstDash val="solid"/>
              <a:miter/>
            </a:ln>
          </p:spPr>
          <p:txBody>
            <a:bodyPr rtlCol="0" anchor="ctr"/>
            <a:lstStyle/>
            <a:p>
              <a:endParaRPr lang="en-VN"/>
            </a:p>
          </p:txBody>
        </p:sp>
        <p:sp>
          <p:nvSpPr>
            <p:cNvPr id="348" name="Graphic 400">
              <a:extLst>
                <a:ext uri="{FF2B5EF4-FFF2-40B4-BE49-F238E27FC236}">
                  <a16:creationId xmlns:a16="http://schemas.microsoft.com/office/drawing/2014/main" id="{13FA8804-8A66-BC43-A72D-49B0DA26289C}"/>
                </a:ext>
              </a:extLst>
            </p:cNvPr>
            <p:cNvSpPr/>
            <p:nvPr/>
          </p:nvSpPr>
          <p:spPr>
            <a:xfrm>
              <a:off x="10469253" y="4009140"/>
              <a:ext cx="391449" cy="233846"/>
            </a:xfrm>
            <a:custGeom>
              <a:avLst/>
              <a:gdLst>
                <a:gd name="connsiteX0" fmla="*/ 368553 w 391449"/>
                <a:gd name="connsiteY0" fmla="*/ 84292 h 233846"/>
                <a:gd name="connsiteX1" fmla="*/ 68784 w 391449"/>
                <a:gd name="connsiteY1" fmla="*/ 228978 h 233846"/>
                <a:gd name="connsiteX2" fmla="*/ 10869 w 391449"/>
                <a:gd name="connsiteY2" fmla="*/ 212747 h 233846"/>
                <a:gd name="connsiteX3" fmla="*/ 4614 w 391449"/>
                <a:gd name="connsiteY3" fmla="*/ 201849 h 233846"/>
                <a:gd name="connsiteX4" fmla="*/ 18541 w 391449"/>
                <a:gd name="connsiteY4" fmla="*/ 151099 h 233846"/>
                <a:gd name="connsiteX5" fmla="*/ 22336 w 391449"/>
                <a:gd name="connsiteY5" fmla="*/ 149215 h 233846"/>
                <a:gd name="connsiteX6" fmla="*/ 322105 w 391449"/>
                <a:gd name="connsiteY6" fmla="*/ 4529 h 233846"/>
                <a:gd name="connsiteX7" fmla="*/ 380020 w 391449"/>
                <a:gd name="connsiteY7" fmla="*/ 20760 h 233846"/>
                <a:gd name="connsiteX8" fmla="*/ 386391 w 391449"/>
                <a:gd name="connsiteY8" fmla="*/ 31657 h 233846"/>
                <a:gd name="connsiteX9" fmla="*/ 372182 w 391449"/>
                <a:gd name="connsiteY9" fmla="*/ 82500 h 233846"/>
                <a:gd name="connsiteX10" fmla="*/ 368553 w 391449"/>
                <a:gd name="connsiteY10" fmla="*/ 84292 h 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1449" h="233846">
                  <a:moveTo>
                    <a:pt x="368553" y="84292"/>
                  </a:moveTo>
                  <a:lnTo>
                    <a:pt x="68784" y="228978"/>
                  </a:lnTo>
                  <a:cubicBezTo>
                    <a:pt x="48174" y="239198"/>
                    <a:pt x="23180" y="232194"/>
                    <a:pt x="10869" y="212747"/>
                  </a:cubicBezTo>
                  <a:lnTo>
                    <a:pt x="4614" y="201849"/>
                  </a:lnTo>
                  <a:cubicBezTo>
                    <a:pt x="-5542" y="183986"/>
                    <a:pt x="694" y="161264"/>
                    <a:pt x="18541" y="151099"/>
                  </a:cubicBezTo>
                  <a:cubicBezTo>
                    <a:pt x="19769" y="150399"/>
                    <a:pt x="21037" y="149770"/>
                    <a:pt x="22336" y="149215"/>
                  </a:cubicBezTo>
                  <a:lnTo>
                    <a:pt x="322105" y="4529"/>
                  </a:lnTo>
                  <a:cubicBezTo>
                    <a:pt x="342710" y="-5749"/>
                    <a:pt x="367744" y="1267"/>
                    <a:pt x="380020" y="20760"/>
                  </a:cubicBezTo>
                  <a:lnTo>
                    <a:pt x="386391" y="31657"/>
                  </a:lnTo>
                  <a:cubicBezTo>
                    <a:pt x="396494" y="49624"/>
                    <a:pt x="390132" y="72387"/>
                    <a:pt x="372182" y="82500"/>
                  </a:cubicBezTo>
                  <a:cubicBezTo>
                    <a:pt x="371005" y="83162"/>
                    <a:pt x="369794" y="83761"/>
                    <a:pt x="368553" y="84292"/>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49" name="Graphic 400">
              <a:extLst>
                <a:ext uri="{FF2B5EF4-FFF2-40B4-BE49-F238E27FC236}">
                  <a16:creationId xmlns:a16="http://schemas.microsoft.com/office/drawing/2014/main" id="{8B603444-F6F6-8549-A672-8FD3061E7E76}"/>
                </a:ext>
              </a:extLst>
            </p:cNvPr>
            <p:cNvSpPr/>
            <p:nvPr/>
          </p:nvSpPr>
          <p:spPr>
            <a:xfrm>
              <a:off x="10843742" y="4775323"/>
              <a:ext cx="1355696" cy="1660969"/>
            </a:xfrm>
            <a:custGeom>
              <a:avLst/>
              <a:gdLst>
                <a:gd name="connsiteX0" fmla="*/ 1198120 w 1355696"/>
                <a:gd name="connsiteY0" fmla="*/ 1551469 h 1660969"/>
                <a:gd name="connsiteX1" fmla="*/ 1037811 w 1355696"/>
                <a:gd name="connsiteY1" fmla="*/ 1629493 h 1660969"/>
                <a:gd name="connsiteX2" fmla="*/ 639007 w 1355696"/>
                <a:gd name="connsiteY2" fmla="*/ 1517152 h 1660969"/>
                <a:gd name="connsiteX3" fmla="*/ 34026 w 1355696"/>
                <a:gd name="connsiteY3" fmla="*/ 472467 h 1660969"/>
                <a:gd name="connsiteX4" fmla="*/ 157038 w 1355696"/>
                <a:gd name="connsiteY4" fmla="*/ 108433 h 1660969"/>
                <a:gd name="connsiteX5" fmla="*/ 317347 w 1355696"/>
                <a:gd name="connsiteY5" fmla="*/ 31105 h 1660969"/>
                <a:gd name="connsiteX6" fmla="*/ 716266 w 1355696"/>
                <a:gd name="connsiteY6" fmla="*/ 143329 h 1660969"/>
                <a:gd name="connsiteX7" fmla="*/ 1321132 w 1355696"/>
                <a:gd name="connsiteY7" fmla="*/ 1188014 h 1660969"/>
                <a:gd name="connsiteX8" fmla="*/ 1198120 w 1355696"/>
                <a:gd name="connsiteY8" fmla="*/ 1551469 h 166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5696" h="1660969">
                  <a:moveTo>
                    <a:pt x="1198120" y="1551469"/>
                  </a:moveTo>
                  <a:lnTo>
                    <a:pt x="1037811" y="1629493"/>
                  </a:lnTo>
                  <a:cubicBezTo>
                    <a:pt x="893718" y="1699054"/>
                    <a:pt x="715108" y="1648738"/>
                    <a:pt x="639007" y="1517152"/>
                  </a:cubicBezTo>
                  <a:lnTo>
                    <a:pt x="34026" y="472467"/>
                  </a:lnTo>
                  <a:cubicBezTo>
                    <a:pt x="-42190" y="340882"/>
                    <a:pt x="12945" y="177878"/>
                    <a:pt x="157038" y="108433"/>
                  </a:cubicBezTo>
                  <a:lnTo>
                    <a:pt x="317347" y="31105"/>
                  </a:lnTo>
                  <a:cubicBezTo>
                    <a:pt x="461439" y="-38456"/>
                    <a:pt x="640050" y="11860"/>
                    <a:pt x="716266" y="143329"/>
                  </a:cubicBezTo>
                  <a:lnTo>
                    <a:pt x="1321132" y="1188014"/>
                  </a:lnTo>
                  <a:cubicBezTo>
                    <a:pt x="1397349" y="1319020"/>
                    <a:pt x="1342329" y="1482025"/>
                    <a:pt x="1198120" y="1551469"/>
                  </a:cubicBezTo>
                  <a:close/>
                </a:path>
              </a:pathLst>
            </a:custGeom>
            <a:solidFill>
              <a:schemeClr val="accent6">
                <a:lumMod val="60000"/>
                <a:lumOff val="40000"/>
              </a:schemeClr>
            </a:solidFill>
            <a:ln w="11579" cap="flat">
              <a:noFill/>
              <a:prstDash val="solid"/>
              <a:miter/>
            </a:ln>
          </p:spPr>
          <p:txBody>
            <a:bodyPr rtlCol="0" anchor="ctr"/>
            <a:lstStyle/>
            <a:p>
              <a:endParaRPr lang="en-VN" dirty="0"/>
            </a:p>
          </p:txBody>
        </p:sp>
        <p:sp>
          <p:nvSpPr>
            <p:cNvPr id="350" name="Graphic 400">
              <a:extLst>
                <a:ext uri="{FF2B5EF4-FFF2-40B4-BE49-F238E27FC236}">
                  <a16:creationId xmlns:a16="http://schemas.microsoft.com/office/drawing/2014/main" id="{CFB0ADB6-41AA-AC41-B3B6-5956305EF9AD}"/>
                </a:ext>
              </a:extLst>
            </p:cNvPr>
            <p:cNvSpPr/>
            <p:nvPr/>
          </p:nvSpPr>
          <p:spPr>
            <a:xfrm>
              <a:off x="10882832" y="4665325"/>
              <a:ext cx="406275" cy="337683"/>
            </a:xfrm>
            <a:custGeom>
              <a:avLst/>
              <a:gdLst>
                <a:gd name="connsiteX0" fmla="*/ 170534 w 406275"/>
                <a:gd name="connsiteY0" fmla="*/ 12647 h 337683"/>
                <a:gd name="connsiteX1" fmla="*/ 64318 w 406275"/>
                <a:gd name="connsiteY1" fmla="*/ 63890 h 337683"/>
                <a:gd name="connsiteX2" fmla="*/ 13817 w 406275"/>
                <a:gd name="connsiteY2" fmla="*/ 213214 h 337683"/>
                <a:gd name="connsiteX3" fmla="*/ 85747 w 406275"/>
                <a:gd name="connsiteY3" fmla="*/ 337496 h 337683"/>
                <a:gd name="connsiteX4" fmla="*/ 406018 w 406275"/>
                <a:gd name="connsiteY4" fmla="*/ 182955 h 337683"/>
                <a:gd name="connsiteX5" fmla="*/ 334087 w 406275"/>
                <a:gd name="connsiteY5" fmla="*/ 58441 h 337683"/>
                <a:gd name="connsiteX6" fmla="*/ 170534 w 406275"/>
                <a:gd name="connsiteY6" fmla="*/ 12647 h 33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275" h="337683">
                  <a:moveTo>
                    <a:pt x="170534" y="12647"/>
                  </a:moveTo>
                  <a:lnTo>
                    <a:pt x="64318" y="63890"/>
                  </a:lnTo>
                  <a:cubicBezTo>
                    <a:pt x="5129" y="92410"/>
                    <a:pt x="-17458" y="159305"/>
                    <a:pt x="13817" y="213214"/>
                  </a:cubicBezTo>
                  <a:lnTo>
                    <a:pt x="85747" y="337496"/>
                  </a:lnTo>
                  <a:lnTo>
                    <a:pt x="406018" y="182955"/>
                  </a:lnTo>
                  <a:lnTo>
                    <a:pt x="334087" y="58441"/>
                  </a:lnTo>
                  <a:cubicBezTo>
                    <a:pt x="302812" y="4764"/>
                    <a:pt x="229608" y="-15873"/>
                    <a:pt x="170534" y="12647"/>
                  </a:cubicBezTo>
                  <a:close/>
                </a:path>
              </a:pathLst>
            </a:custGeom>
            <a:noFill/>
            <a:ln w="35547" cap="flat">
              <a:solidFill>
                <a:schemeClr val="accent6">
                  <a:lumMod val="75000"/>
                </a:schemeClr>
              </a:solidFill>
              <a:prstDash val="solid"/>
              <a:miter/>
            </a:ln>
          </p:spPr>
          <p:txBody>
            <a:bodyPr rtlCol="0" anchor="ctr"/>
            <a:lstStyle/>
            <a:p>
              <a:endParaRPr lang="en-VN"/>
            </a:p>
          </p:txBody>
        </p:sp>
        <p:sp>
          <p:nvSpPr>
            <p:cNvPr id="351" name="Graphic 400">
              <a:extLst>
                <a:ext uri="{FF2B5EF4-FFF2-40B4-BE49-F238E27FC236}">
                  <a16:creationId xmlns:a16="http://schemas.microsoft.com/office/drawing/2014/main" id="{08CCC67A-9FA1-D546-83FE-482D142251D7}"/>
                </a:ext>
              </a:extLst>
            </p:cNvPr>
            <p:cNvSpPr/>
            <p:nvPr/>
          </p:nvSpPr>
          <p:spPr>
            <a:xfrm>
              <a:off x="10241764" y="2886973"/>
              <a:ext cx="515306" cy="1393345"/>
            </a:xfrm>
            <a:custGeom>
              <a:avLst/>
              <a:gdLst>
                <a:gd name="connsiteX0" fmla="*/ 508591 w 515306"/>
                <a:gd name="connsiteY0" fmla="*/ 1257122 h 1393345"/>
                <a:gd name="connsiteX1" fmla="*/ 221911 w 515306"/>
                <a:gd name="connsiteY1" fmla="*/ -187 h 1393345"/>
                <a:gd name="connsiteX2" fmla="*/ -136 w 515306"/>
                <a:gd name="connsiteY2" fmla="*/ 129775 h 1393345"/>
                <a:gd name="connsiteX3" fmla="*/ 299053 w 515306"/>
                <a:gd name="connsiteY3" fmla="*/ 1310799 h 1393345"/>
                <a:gd name="connsiteX4" fmla="*/ 313301 w 515306"/>
                <a:gd name="connsiteY4" fmla="*/ 1333986 h 1393345"/>
                <a:gd name="connsiteX5" fmla="*/ 324884 w 515306"/>
                <a:gd name="connsiteY5" fmla="*/ 1253876 h 1393345"/>
                <a:gd name="connsiteX6" fmla="*/ 397972 w 515306"/>
                <a:gd name="connsiteY6" fmla="*/ 1392997 h 1393345"/>
                <a:gd name="connsiteX7" fmla="*/ 397972 w 515306"/>
                <a:gd name="connsiteY7" fmla="*/ 1298510 h 1393345"/>
                <a:gd name="connsiteX8" fmla="*/ 438629 w 515306"/>
                <a:gd name="connsiteY8" fmla="*/ 1385461 h 1393345"/>
                <a:gd name="connsiteX9" fmla="*/ 447200 w 515306"/>
                <a:gd name="connsiteY9" fmla="*/ 1292134 h 1393345"/>
                <a:gd name="connsiteX10" fmla="*/ 474884 w 515306"/>
                <a:gd name="connsiteY10" fmla="*/ 1377462 h 1393345"/>
                <a:gd name="connsiteX11" fmla="*/ 479633 w 515306"/>
                <a:gd name="connsiteY11" fmla="*/ 1279265 h 1393345"/>
                <a:gd name="connsiteX12" fmla="*/ 507316 w 515306"/>
                <a:gd name="connsiteY12" fmla="*/ 1364593 h 1393345"/>
                <a:gd name="connsiteX13" fmla="*/ 508591 w 515306"/>
                <a:gd name="connsiteY13" fmla="*/ 1257122 h 1393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5306" h="1393345">
                  <a:moveTo>
                    <a:pt x="508591" y="1257122"/>
                  </a:moveTo>
                  <a:cubicBezTo>
                    <a:pt x="483803" y="1155215"/>
                    <a:pt x="221911" y="-187"/>
                    <a:pt x="221911" y="-187"/>
                  </a:cubicBezTo>
                  <a:lnTo>
                    <a:pt x="-136" y="129775"/>
                  </a:lnTo>
                  <a:cubicBezTo>
                    <a:pt x="-7086" y="274925"/>
                    <a:pt x="285965" y="1287844"/>
                    <a:pt x="299053" y="1310799"/>
                  </a:cubicBezTo>
                  <a:cubicBezTo>
                    <a:pt x="299053" y="1310799"/>
                    <a:pt x="308435" y="1337812"/>
                    <a:pt x="313301" y="1333986"/>
                  </a:cubicBezTo>
                  <a:cubicBezTo>
                    <a:pt x="318166" y="1330160"/>
                    <a:pt x="320714" y="1249122"/>
                    <a:pt x="324884" y="1253876"/>
                  </a:cubicBezTo>
                  <a:cubicBezTo>
                    <a:pt x="329054" y="1258629"/>
                    <a:pt x="379555" y="1398562"/>
                    <a:pt x="397972" y="1392997"/>
                  </a:cubicBezTo>
                  <a:cubicBezTo>
                    <a:pt x="416389" y="1387432"/>
                    <a:pt x="388590" y="1301641"/>
                    <a:pt x="397972" y="1298510"/>
                  </a:cubicBezTo>
                  <a:cubicBezTo>
                    <a:pt x="407355" y="1295380"/>
                    <a:pt x="421138" y="1387432"/>
                    <a:pt x="438629" y="1385461"/>
                  </a:cubicBezTo>
                  <a:cubicBezTo>
                    <a:pt x="456119" y="1383490"/>
                    <a:pt x="438629" y="1290975"/>
                    <a:pt x="447200" y="1292134"/>
                  </a:cubicBezTo>
                  <a:cubicBezTo>
                    <a:pt x="455772" y="1293293"/>
                    <a:pt x="461332" y="1379896"/>
                    <a:pt x="474884" y="1377462"/>
                  </a:cubicBezTo>
                  <a:cubicBezTo>
                    <a:pt x="488436" y="1375027"/>
                    <a:pt x="474884" y="1282975"/>
                    <a:pt x="479633" y="1279265"/>
                  </a:cubicBezTo>
                  <a:cubicBezTo>
                    <a:pt x="484382" y="1275555"/>
                    <a:pt x="490058" y="1362274"/>
                    <a:pt x="507316" y="1364593"/>
                  </a:cubicBezTo>
                  <a:cubicBezTo>
                    <a:pt x="519710" y="1365520"/>
                    <a:pt x="514961" y="1282975"/>
                    <a:pt x="508591" y="1257122"/>
                  </a:cubicBezTo>
                  <a:close/>
                </a:path>
              </a:pathLst>
            </a:custGeom>
            <a:solidFill>
              <a:srgbClr val="FFB4A3"/>
            </a:solidFill>
            <a:ln w="11579" cap="flat">
              <a:noFill/>
              <a:prstDash val="solid"/>
              <a:miter/>
            </a:ln>
          </p:spPr>
          <p:txBody>
            <a:bodyPr rtlCol="0" anchor="ctr"/>
            <a:lstStyle/>
            <a:p>
              <a:endParaRPr lang="en-VN"/>
            </a:p>
          </p:txBody>
        </p:sp>
        <p:sp>
          <p:nvSpPr>
            <p:cNvPr id="352" name="Graphic 400">
              <a:extLst>
                <a:ext uri="{FF2B5EF4-FFF2-40B4-BE49-F238E27FC236}">
                  <a16:creationId xmlns:a16="http://schemas.microsoft.com/office/drawing/2014/main" id="{4A592089-9AFF-C149-A600-EDB804DC0367}"/>
                </a:ext>
              </a:extLst>
            </p:cNvPr>
            <p:cNvSpPr/>
            <p:nvPr/>
          </p:nvSpPr>
          <p:spPr>
            <a:xfrm>
              <a:off x="10093085" y="2606973"/>
              <a:ext cx="752508" cy="1420321"/>
            </a:xfrm>
            <a:custGeom>
              <a:avLst/>
              <a:gdLst>
                <a:gd name="connsiteX0" fmla="*/ 44759 w 752508"/>
                <a:gd name="connsiteY0" fmla="*/ 54553 h 1420321"/>
                <a:gd name="connsiteX1" fmla="*/ 260087 w 752508"/>
                <a:gd name="connsiteY1" fmla="*/ 28120 h 1420321"/>
                <a:gd name="connsiteX2" fmla="*/ 752250 w 752508"/>
                <a:gd name="connsiteY2" fmla="*/ 1361366 h 1420321"/>
                <a:gd name="connsiteX3" fmla="*/ 265763 w 752508"/>
                <a:gd name="connsiteY3" fmla="*/ 1419333 h 1420321"/>
                <a:gd name="connsiteX4" fmla="*/ 63408 w 752508"/>
                <a:gd name="connsiteY4" fmla="*/ 407573 h 1420321"/>
                <a:gd name="connsiteX5" fmla="*/ 44759 w 752508"/>
                <a:gd name="connsiteY5" fmla="*/ 54553 h 142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508" h="1420321">
                  <a:moveTo>
                    <a:pt x="44759" y="54553"/>
                  </a:moveTo>
                  <a:cubicBezTo>
                    <a:pt x="73717" y="15367"/>
                    <a:pt x="185261" y="-31355"/>
                    <a:pt x="260087" y="28120"/>
                  </a:cubicBezTo>
                  <a:cubicBezTo>
                    <a:pt x="361902" y="109274"/>
                    <a:pt x="752250" y="1361366"/>
                    <a:pt x="752250" y="1361366"/>
                  </a:cubicBezTo>
                  <a:cubicBezTo>
                    <a:pt x="752250" y="1361366"/>
                    <a:pt x="270976" y="1428144"/>
                    <a:pt x="265763" y="1419333"/>
                  </a:cubicBezTo>
                  <a:cubicBezTo>
                    <a:pt x="201014" y="1308152"/>
                    <a:pt x="78350" y="453367"/>
                    <a:pt x="63408" y="407573"/>
                  </a:cubicBezTo>
                  <a:cubicBezTo>
                    <a:pt x="29353" y="301609"/>
                    <a:pt x="-50222" y="183124"/>
                    <a:pt x="44759" y="54553"/>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53" name="Graphic 400">
              <a:extLst>
                <a:ext uri="{FF2B5EF4-FFF2-40B4-BE49-F238E27FC236}">
                  <a16:creationId xmlns:a16="http://schemas.microsoft.com/office/drawing/2014/main" id="{0432580E-9DB7-1246-9A44-5D9215E9378B}"/>
                </a:ext>
              </a:extLst>
            </p:cNvPr>
            <p:cNvSpPr/>
            <p:nvPr/>
          </p:nvSpPr>
          <p:spPr>
            <a:xfrm>
              <a:off x="10615786" y="5850721"/>
              <a:ext cx="288941" cy="360903"/>
            </a:xfrm>
            <a:custGeom>
              <a:avLst/>
              <a:gdLst>
                <a:gd name="connsiteX0" fmla="*/ 182522 w 288941"/>
                <a:gd name="connsiteY0" fmla="*/ -187 h 360903"/>
                <a:gd name="connsiteX1" fmla="*/ 280515 w 288941"/>
                <a:gd name="connsiteY1" fmla="*/ 235855 h 360903"/>
                <a:gd name="connsiteX2" fmla="*/ 249935 w 288941"/>
                <a:gd name="connsiteY2" fmla="*/ 355499 h 360903"/>
                <a:gd name="connsiteX3" fmla="*/ 138043 w 288941"/>
                <a:gd name="connsiteY3" fmla="*/ 309126 h 360903"/>
                <a:gd name="connsiteX4" fmla="*/ -258 w 288941"/>
                <a:gd name="connsiteY4" fmla="*/ 86184 h 360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941" h="360903">
                  <a:moveTo>
                    <a:pt x="182522" y="-187"/>
                  </a:moveTo>
                  <a:lnTo>
                    <a:pt x="280515" y="235855"/>
                  </a:lnTo>
                  <a:cubicBezTo>
                    <a:pt x="280515" y="235855"/>
                    <a:pt x="312484" y="390743"/>
                    <a:pt x="249935" y="355499"/>
                  </a:cubicBezTo>
                  <a:cubicBezTo>
                    <a:pt x="214951" y="334955"/>
                    <a:pt x="177297" y="319350"/>
                    <a:pt x="138043" y="309126"/>
                  </a:cubicBezTo>
                  <a:lnTo>
                    <a:pt x="-258" y="86184"/>
                  </a:lnTo>
                  <a:close/>
                </a:path>
              </a:pathLst>
            </a:custGeom>
            <a:solidFill>
              <a:srgbClr val="FFB4A3"/>
            </a:solidFill>
            <a:ln w="11579" cap="flat">
              <a:noFill/>
              <a:prstDash val="solid"/>
              <a:miter/>
            </a:ln>
          </p:spPr>
          <p:txBody>
            <a:bodyPr rtlCol="0" anchor="ctr"/>
            <a:lstStyle/>
            <a:p>
              <a:endParaRPr lang="en-VN"/>
            </a:p>
          </p:txBody>
        </p:sp>
        <p:sp>
          <p:nvSpPr>
            <p:cNvPr id="354" name="Graphic 400">
              <a:extLst>
                <a:ext uri="{FF2B5EF4-FFF2-40B4-BE49-F238E27FC236}">
                  <a16:creationId xmlns:a16="http://schemas.microsoft.com/office/drawing/2014/main" id="{090DCFD1-1A63-2441-8820-3904D33C286F}"/>
                </a:ext>
              </a:extLst>
            </p:cNvPr>
            <p:cNvSpPr/>
            <p:nvPr/>
          </p:nvSpPr>
          <p:spPr>
            <a:xfrm>
              <a:off x="10581252" y="6047085"/>
              <a:ext cx="462321" cy="361063"/>
            </a:xfrm>
            <a:custGeom>
              <a:avLst/>
              <a:gdLst>
                <a:gd name="connsiteX0" fmla="*/ 155319 w 462321"/>
                <a:gd name="connsiteY0" fmla="*/ 120529 h 361063"/>
                <a:gd name="connsiteX1" fmla="*/ 1844 w 462321"/>
                <a:gd name="connsiteY1" fmla="*/ 346138 h 361063"/>
                <a:gd name="connsiteX2" fmla="*/ 18060 w 462321"/>
                <a:gd name="connsiteY2" fmla="*/ 358890 h 361063"/>
                <a:gd name="connsiteX3" fmla="*/ 453350 w 462321"/>
                <a:gd name="connsiteY3" fmla="*/ 139659 h 361063"/>
                <a:gd name="connsiteX4" fmla="*/ 458909 w 462321"/>
                <a:gd name="connsiteY4" fmla="*/ 121805 h 361063"/>
                <a:gd name="connsiteX5" fmla="*/ 306825 w 462321"/>
                <a:gd name="connsiteY5" fmla="*/ -158 h 361063"/>
                <a:gd name="connsiteX6" fmla="*/ 264083 w 462321"/>
                <a:gd name="connsiteY6" fmla="*/ 110559 h 361063"/>
                <a:gd name="connsiteX7" fmla="*/ 175821 w 462321"/>
                <a:gd name="connsiteY7" fmla="*/ 110559 h 361063"/>
                <a:gd name="connsiteX8" fmla="*/ 155319 w 462321"/>
                <a:gd name="connsiteY8" fmla="*/ 120529 h 36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321" h="361063">
                  <a:moveTo>
                    <a:pt x="155319" y="120529"/>
                  </a:moveTo>
                  <a:lnTo>
                    <a:pt x="1844" y="346138"/>
                  </a:lnTo>
                  <a:cubicBezTo>
                    <a:pt x="-4991" y="356224"/>
                    <a:pt x="6013" y="364919"/>
                    <a:pt x="18060" y="358890"/>
                  </a:cubicBezTo>
                  <a:cubicBezTo>
                    <a:pt x="117211" y="309503"/>
                    <a:pt x="383505" y="175135"/>
                    <a:pt x="453350" y="139659"/>
                  </a:cubicBezTo>
                  <a:cubicBezTo>
                    <a:pt x="461921" y="135253"/>
                    <a:pt x="464933" y="126326"/>
                    <a:pt x="458909" y="121805"/>
                  </a:cubicBezTo>
                  <a:cubicBezTo>
                    <a:pt x="427172" y="96531"/>
                    <a:pt x="313080" y="-2129"/>
                    <a:pt x="306825" y="-158"/>
                  </a:cubicBezTo>
                  <a:cubicBezTo>
                    <a:pt x="306825" y="-158"/>
                    <a:pt x="297442" y="104183"/>
                    <a:pt x="264083" y="110559"/>
                  </a:cubicBezTo>
                  <a:cubicBezTo>
                    <a:pt x="234828" y="114982"/>
                    <a:pt x="205075" y="114982"/>
                    <a:pt x="175821" y="110559"/>
                  </a:cubicBezTo>
                  <a:cubicBezTo>
                    <a:pt x="167511" y="108786"/>
                    <a:pt x="159061" y="112895"/>
                    <a:pt x="155319" y="120529"/>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55" name="Graphic 400">
              <a:extLst>
                <a:ext uri="{FF2B5EF4-FFF2-40B4-BE49-F238E27FC236}">
                  <a16:creationId xmlns:a16="http://schemas.microsoft.com/office/drawing/2014/main" id="{101B839F-DB7D-5742-97EB-BB600EF03A1A}"/>
                </a:ext>
              </a:extLst>
            </p:cNvPr>
            <p:cNvSpPr/>
            <p:nvPr/>
          </p:nvSpPr>
          <p:spPr>
            <a:xfrm>
              <a:off x="10700458" y="6202814"/>
              <a:ext cx="53281" cy="14723"/>
            </a:xfrm>
            <a:custGeom>
              <a:avLst/>
              <a:gdLst>
                <a:gd name="connsiteX0" fmla="*/ 0 w 53281"/>
                <a:gd name="connsiteY0" fmla="*/ 0 h 14723"/>
                <a:gd name="connsiteX1" fmla="*/ 53282 w 53281"/>
                <a:gd name="connsiteY1" fmla="*/ 14724 h 14723"/>
              </a:gdLst>
              <a:ahLst/>
              <a:cxnLst>
                <a:cxn ang="0">
                  <a:pos x="connsiteX0" y="connsiteY0"/>
                </a:cxn>
                <a:cxn ang="0">
                  <a:pos x="connsiteX1" y="connsiteY1"/>
                </a:cxn>
              </a:cxnLst>
              <a:rect l="l" t="t" r="r" b="b"/>
              <a:pathLst>
                <a:path w="53281" h="14723">
                  <a:moveTo>
                    <a:pt x="0" y="0"/>
                  </a:moveTo>
                  <a:lnTo>
                    <a:pt x="53282" y="14724"/>
                  </a:lnTo>
                </a:path>
              </a:pathLst>
            </a:custGeom>
            <a:ln w="4400" cap="rnd">
              <a:solidFill>
                <a:srgbClr val="FFFFFF"/>
              </a:solidFill>
              <a:prstDash val="solid"/>
              <a:miter/>
            </a:ln>
          </p:spPr>
          <p:txBody>
            <a:bodyPr rtlCol="0" anchor="ctr"/>
            <a:lstStyle/>
            <a:p>
              <a:endParaRPr lang="en-VN"/>
            </a:p>
          </p:txBody>
        </p:sp>
        <p:sp>
          <p:nvSpPr>
            <p:cNvPr id="356" name="Graphic 400">
              <a:extLst>
                <a:ext uri="{FF2B5EF4-FFF2-40B4-BE49-F238E27FC236}">
                  <a16:creationId xmlns:a16="http://schemas.microsoft.com/office/drawing/2014/main" id="{97FB8371-792B-8F45-8A02-57E439F95604}"/>
                </a:ext>
              </a:extLst>
            </p:cNvPr>
            <p:cNvSpPr/>
            <p:nvPr/>
          </p:nvSpPr>
          <p:spPr>
            <a:xfrm>
              <a:off x="10685979" y="6233652"/>
              <a:ext cx="53397" cy="14723"/>
            </a:xfrm>
            <a:custGeom>
              <a:avLst/>
              <a:gdLst>
                <a:gd name="connsiteX0" fmla="*/ 0 w 53397"/>
                <a:gd name="connsiteY0" fmla="*/ 0 h 14723"/>
                <a:gd name="connsiteX1" fmla="*/ 53398 w 53397"/>
                <a:gd name="connsiteY1" fmla="*/ 14724 h 14723"/>
              </a:gdLst>
              <a:ahLst/>
              <a:cxnLst>
                <a:cxn ang="0">
                  <a:pos x="connsiteX0" y="connsiteY0"/>
                </a:cxn>
                <a:cxn ang="0">
                  <a:pos x="connsiteX1" y="connsiteY1"/>
                </a:cxn>
              </a:cxnLst>
              <a:rect l="l" t="t" r="r" b="b"/>
              <a:pathLst>
                <a:path w="53397" h="14723">
                  <a:moveTo>
                    <a:pt x="0" y="0"/>
                  </a:moveTo>
                  <a:lnTo>
                    <a:pt x="53398" y="14724"/>
                  </a:lnTo>
                </a:path>
              </a:pathLst>
            </a:custGeom>
            <a:ln w="4400" cap="rnd">
              <a:solidFill>
                <a:srgbClr val="FFFFFF"/>
              </a:solidFill>
              <a:prstDash val="solid"/>
              <a:miter/>
            </a:ln>
          </p:spPr>
          <p:txBody>
            <a:bodyPr rtlCol="0" anchor="ctr"/>
            <a:lstStyle/>
            <a:p>
              <a:endParaRPr lang="en-VN"/>
            </a:p>
          </p:txBody>
        </p:sp>
        <p:sp>
          <p:nvSpPr>
            <p:cNvPr id="357" name="Graphic 400">
              <a:extLst>
                <a:ext uri="{FF2B5EF4-FFF2-40B4-BE49-F238E27FC236}">
                  <a16:creationId xmlns:a16="http://schemas.microsoft.com/office/drawing/2014/main" id="{ACFF6748-5E04-1249-B2AF-B2905E057AEF}"/>
                </a:ext>
              </a:extLst>
            </p:cNvPr>
            <p:cNvSpPr/>
            <p:nvPr/>
          </p:nvSpPr>
          <p:spPr>
            <a:xfrm>
              <a:off x="9661113" y="6003175"/>
              <a:ext cx="202587" cy="363930"/>
            </a:xfrm>
            <a:custGeom>
              <a:avLst/>
              <a:gdLst>
                <a:gd name="connsiteX0" fmla="*/ 202330 w 202587"/>
                <a:gd name="connsiteY0" fmla="*/ 2826 h 363930"/>
                <a:gd name="connsiteX1" fmla="*/ 181364 w 202587"/>
                <a:gd name="connsiteY1" fmla="*/ 256723 h 363930"/>
                <a:gd name="connsiteX2" fmla="*/ 99009 w 202587"/>
                <a:gd name="connsiteY2" fmla="*/ 350166 h 363930"/>
                <a:gd name="connsiteX3" fmla="*/ 20128 w 202587"/>
                <a:gd name="connsiteY3" fmla="*/ 259969 h 363930"/>
                <a:gd name="connsiteX4" fmla="*/ -258 w 202587"/>
                <a:gd name="connsiteY4" fmla="*/ -187 h 363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87" h="363930">
                  <a:moveTo>
                    <a:pt x="202330" y="2826"/>
                  </a:moveTo>
                  <a:lnTo>
                    <a:pt x="181364" y="256723"/>
                  </a:lnTo>
                  <a:cubicBezTo>
                    <a:pt x="181364" y="256723"/>
                    <a:pt x="138738" y="409177"/>
                    <a:pt x="99009" y="350166"/>
                  </a:cubicBezTo>
                  <a:cubicBezTo>
                    <a:pt x="77057" y="316558"/>
                    <a:pt x="50505" y="286197"/>
                    <a:pt x="20128" y="259969"/>
                  </a:cubicBezTo>
                  <a:lnTo>
                    <a:pt x="-258" y="-187"/>
                  </a:lnTo>
                  <a:close/>
                </a:path>
              </a:pathLst>
            </a:custGeom>
            <a:solidFill>
              <a:srgbClr val="FFB4A3"/>
            </a:solidFill>
            <a:ln w="11579" cap="flat">
              <a:noFill/>
              <a:prstDash val="solid"/>
              <a:miter/>
            </a:ln>
          </p:spPr>
          <p:txBody>
            <a:bodyPr rtlCol="0" anchor="ctr"/>
            <a:lstStyle/>
            <a:p>
              <a:endParaRPr lang="en-VN"/>
            </a:p>
          </p:txBody>
        </p:sp>
        <p:sp>
          <p:nvSpPr>
            <p:cNvPr id="358" name="Graphic 400">
              <a:extLst>
                <a:ext uri="{FF2B5EF4-FFF2-40B4-BE49-F238E27FC236}">
                  <a16:creationId xmlns:a16="http://schemas.microsoft.com/office/drawing/2014/main" id="{F58F1401-D0F7-2C43-9A4B-4099BF083DD4}"/>
                </a:ext>
              </a:extLst>
            </p:cNvPr>
            <p:cNvSpPr/>
            <p:nvPr/>
          </p:nvSpPr>
          <p:spPr>
            <a:xfrm>
              <a:off x="9416319" y="6221363"/>
              <a:ext cx="517730" cy="193727"/>
            </a:xfrm>
            <a:custGeom>
              <a:avLst/>
              <a:gdLst>
                <a:gd name="connsiteX0" fmla="*/ 246158 w 517730"/>
                <a:gd name="connsiteY0" fmla="*/ 40738 h 193727"/>
                <a:gd name="connsiteX1" fmla="*/ 5347 w 517730"/>
                <a:gd name="connsiteY1" fmla="*/ 175106 h 193727"/>
                <a:gd name="connsiteX2" fmla="*/ 13919 w 517730"/>
                <a:gd name="connsiteY2" fmla="*/ 193539 h 193727"/>
                <a:gd name="connsiteX3" fmla="*/ 503533 w 517730"/>
                <a:gd name="connsiteY3" fmla="*/ 189018 h 193727"/>
                <a:gd name="connsiteX4" fmla="*/ 516737 w 517730"/>
                <a:gd name="connsiteY4" fmla="*/ 175454 h 193727"/>
                <a:gd name="connsiteX5" fmla="*/ 436931 w 517730"/>
                <a:gd name="connsiteY5" fmla="*/ -187 h 193727"/>
                <a:gd name="connsiteX6" fmla="*/ 347857 w 517730"/>
                <a:gd name="connsiteY6" fmla="*/ 79808 h 193727"/>
                <a:gd name="connsiteX7" fmla="*/ 268861 w 517730"/>
                <a:gd name="connsiteY7" fmla="*/ 41317 h 193727"/>
                <a:gd name="connsiteX8" fmla="*/ 246158 w 517730"/>
                <a:gd name="connsiteY8" fmla="*/ 40738 h 19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7730" h="193727">
                  <a:moveTo>
                    <a:pt x="246158" y="40738"/>
                  </a:moveTo>
                  <a:lnTo>
                    <a:pt x="5347" y="175106"/>
                  </a:lnTo>
                  <a:cubicBezTo>
                    <a:pt x="-5425" y="181134"/>
                    <a:pt x="366" y="193655"/>
                    <a:pt x="13919" y="193539"/>
                  </a:cubicBezTo>
                  <a:cubicBezTo>
                    <a:pt x="125115" y="193539"/>
                    <a:pt x="424769" y="189945"/>
                    <a:pt x="503533" y="189018"/>
                  </a:cubicBezTo>
                  <a:cubicBezTo>
                    <a:pt x="513147" y="189018"/>
                    <a:pt x="519749" y="182062"/>
                    <a:pt x="516737" y="175454"/>
                  </a:cubicBezTo>
                  <a:cubicBezTo>
                    <a:pt x="500058" y="138934"/>
                    <a:pt x="443301" y="740"/>
                    <a:pt x="436931" y="-187"/>
                  </a:cubicBezTo>
                  <a:cubicBezTo>
                    <a:pt x="436931" y="-187"/>
                    <a:pt x="380637" y="88735"/>
                    <a:pt x="347857" y="79808"/>
                  </a:cubicBezTo>
                  <a:cubicBezTo>
                    <a:pt x="319744" y="71019"/>
                    <a:pt x="293113" y="58043"/>
                    <a:pt x="268861" y="41317"/>
                  </a:cubicBezTo>
                  <a:cubicBezTo>
                    <a:pt x="262282" y="36042"/>
                    <a:pt x="252997" y="35805"/>
                    <a:pt x="246158" y="40738"/>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359" name="Graphic 400">
              <a:extLst>
                <a:ext uri="{FF2B5EF4-FFF2-40B4-BE49-F238E27FC236}">
                  <a16:creationId xmlns:a16="http://schemas.microsoft.com/office/drawing/2014/main" id="{5814DE8B-EF13-3043-A790-034A19668889}"/>
                </a:ext>
              </a:extLst>
            </p:cNvPr>
            <p:cNvSpPr/>
            <p:nvPr/>
          </p:nvSpPr>
          <p:spPr>
            <a:xfrm>
              <a:off x="9614086" y="62775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360" name="Graphic 400">
              <a:extLst>
                <a:ext uri="{FF2B5EF4-FFF2-40B4-BE49-F238E27FC236}">
                  <a16:creationId xmlns:a16="http://schemas.microsoft.com/office/drawing/2014/main" id="{1DD9F835-857C-4445-A338-BBBA4846918F}"/>
                </a:ext>
              </a:extLst>
            </p:cNvPr>
            <p:cNvSpPr/>
            <p:nvPr/>
          </p:nvSpPr>
          <p:spPr>
            <a:xfrm>
              <a:off x="9587097" y="62986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361" name="Graphic 400">
              <a:extLst>
                <a:ext uri="{FF2B5EF4-FFF2-40B4-BE49-F238E27FC236}">
                  <a16:creationId xmlns:a16="http://schemas.microsoft.com/office/drawing/2014/main" id="{9B3F7F8B-9F25-164E-8505-1B345078E860}"/>
                </a:ext>
              </a:extLst>
            </p:cNvPr>
            <p:cNvSpPr/>
            <p:nvPr/>
          </p:nvSpPr>
          <p:spPr>
            <a:xfrm>
              <a:off x="9405475" y="3368217"/>
              <a:ext cx="1511006" cy="2676230"/>
            </a:xfrm>
            <a:custGeom>
              <a:avLst/>
              <a:gdLst>
                <a:gd name="connsiteX0" fmla="*/ 758315 w 1511006"/>
                <a:gd name="connsiteY0" fmla="*/ -187 h 2676230"/>
                <a:gd name="connsiteX1" fmla="*/ 912832 w 1511006"/>
                <a:gd name="connsiteY1" fmla="*/ 385295 h 2676230"/>
                <a:gd name="connsiteX2" fmla="*/ 984995 w 1511006"/>
                <a:gd name="connsiteY2" fmla="*/ 1083336 h 2676230"/>
                <a:gd name="connsiteX3" fmla="*/ 1070593 w 1511006"/>
                <a:gd name="connsiteY3" fmla="*/ 1549740 h 2676230"/>
                <a:gd name="connsiteX4" fmla="*/ 1510749 w 1511006"/>
                <a:gd name="connsiteY4" fmla="*/ 2451594 h 2676230"/>
                <a:gd name="connsiteX5" fmla="*/ 1161404 w 1511006"/>
                <a:gd name="connsiteY5" fmla="*/ 2664681 h 2676230"/>
                <a:gd name="connsiteX6" fmla="*/ 622562 w 1511006"/>
                <a:gd name="connsiteY6" fmla="*/ 1638662 h 2676230"/>
                <a:gd name="connsiteX7" fmla="*/ 508353 w 1511006"/>
                <a:gd name="connsiteY7" fmla="*/ 771240 h 2676230"/>
                <a:gd name="connsiteX8" fmla="*/ 454608 w 1511006"/>
                <a:gd name="connsiteY8" fmla="*/ 772748 h 2676230"/>
                <a:gd name="connsiteX9" fmla="*/ 504415 w 1511006"/>
                <a:gd name="connsiteY9" fmla="*/ 2658305 h 2676230"/>
                <a:gd name="connsiteX10" fmla="*/ 74800 w 1511006"/>
                <a:gd name="connsiteY10" fmla="*/ 2676043 h 2676230"/>
                <a:gd name="connsiteX11" fmla="*/ 11789 w 1511006"/>
                <a:gd name="connsiteY11" fmla="*/ 1477397 h 2676230"/>
                <a:gd name="connsiteX12" fmla="*/ 255496 w 1511006"/>
                <a:gd name="connsiteY12" fmla="*/ 6421 h 2676230"/>
                <a:gd name="connsiteX13" fmla="*/ 758315 w 1511006"/>
                <a:gd name="connsiteY13" fmla="*/ -187 h 267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11006" h="2676230">
                  <a:moveTo>
                    <a:pt x="758315" y="-187"/>
                  </a:moveTo>
                  <a:cubicBezTo>
                    <a:pt x="822138" y="144151"/>
                    <a:pt x="872987" y="216378"/>
                    <a:pt x="912832" y="385295"/>
                  </a:cubicBezTo>
                  <a:cubicBezTo>
                    <a:pt x="959165" y="581108"/>
                    <a:pt x="955574" y="881262"/>
                    <a:pt x="984995" y="1083336"/>
                  </a:cubicBezTo>
                  <a:cubicBezTo>
                    <a:pt x="1014995" y="1290163"/>
                    <a:pt x="1017196" y="1323436"/>
                    <a:pt x="1070593" y="1549740"/>
                  </a:cubicBezTo>
                  <a:cubicBezTo>
                    <a:pt x="1137080" y="1831229"/>
                    <a:pt x="1350092" y="2183322"/>
                    <a:pt x="1510749" y="2451594"/>
                  </a:cubicBezTo>
                  <a:cubicBezTo>
                    <a:pt x="1406501" y="2540631"/>
                    <a:pt x="1277350" y="2595005"/>
                    <a:pt x="1161404" y="2664681"/>
                  </a:cubicBezTo>
                  <a:cubicBezTo>
                    <a:pt x="913991" y="2358383"/>
                    <a:pt x="721249" y="2016144"/>
                    <a:pt x="622562" y="1638662"/>
                  </a:cubicBezTo>
                  <a:cubicBezTo>
                    <a:pt x="547388" y="1352304"/>
                    <a:pt x="532098" y="1053309"/>
                    <a:pt x="508353" y="771240"/>
                  </a:cubicBezTo>
                  <a:cubicBezTo>
                    <a:pt x="505573" y="737387"/>
                    <a:pt x="460052" y="700636"/>
                    <a:pt x="454608" y="772748"/>
                  </a:cubicBezTo>
                  <a:cubicBezTo>
                    <a:pt x="409782" y="1375607"/>
                    <a:pt x="535689" y="2038404"/>
                    <a:pt x="504415" y="2658305"/>
                  </a:cubicBezTo>
                  <a:cubicBezTo>
                    <a:pt x="361365" y="2667000"/>
                    <a:pt x="217387" y="2661552"/>
                    <a:pt x="74800" y="2676043"/>
                  </a:cubicBezTo>
                  <a:cubicBezTo>
                    <a:pt x="39125" y="2243260"/>
                    <a:pt x="34144" y="1940091"/>
                    <a:pt x="11789" y="1477397"/>
                  </a:cubicBezTo>
                  <a:cubicBezTo>
                    <a:pt x="-10566" y="1014703"/>
                    <a:pt x="-33269" y="439668"/>
                    <a:pt x="255496" y="6421"/>
                  </a:cubicBezTo>
                  <a:cubicBezTo>
                    <a:pt x="422407" y="-2738"/>
                    <a:pt x="590824" y="9087"/>
                    <a:pt x="758315" y="-187"/>
                  </a:cubicBez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362" name="Graphic 400">
              <a:extLst>
                <a:ext uri="{FF2B5EF4-FFF2-40B4-BE49-F238E27FC236}">
                  <a16:creationId xmlns:a16="http://schemas.microsoft.com/office/drawing/2014/main" id="{3CCF72B4-B20D-0047-A178-107220E26157}"/>
                </a:ext>
              </a:extLst>
            </p:cNvPr>
            <p:cNvSpPr/>
            <p:nvPr/>
          </p:nvSpPr>
          <p:spPr>
            <a:xfrm>
              <a:off x="9996489" y="3374130"/>
              <a:ext cx="324740" cy="362990"/>
            </a:xfrm>
            <a:custGeom>
              <a:avLst/>
              <a:gdLst>
                <a:gd name="connsiteX0" fmla="*/ 853 w 324740"/>
                <a:gd name="connsiteY0" fmla="*/ -187 h 362990"/>
                <a:gd name="connsiteX1" fmla="*/ 324483 w 324740"/>
                <a:gd name="connsiteY1" fmla="*/ 362803 h 362990"/>
              </a:gdLst>
              <a:ahLst/>
              <a:cxnLst>
                <a:cxn ang="0">
                  <a:pos x="connsiteX0" y="connsiteY0"/>
                </a:cxn>
                <a:cxn ang="0">
                  <a:pos x="connsiteX1" y="connsiteY1"/>
                </a:cxn>
              </a:cxnLst>
              <a:rect l="l" t="t" r="r" b="b"/>
              <a:pathLst>
                <a:path w="324740" h="362990">
                  <a:moveTo>
                    <a:pt x="853" y="-187"/>
                  </a:moveTo>
                  <a:cubicBezTo>
                    <a:pt x="853" y="-187"/>
                    <a:pt x="-36676" y="354224"/>
                    <a:pt x="324483" y="362803"/>
                  </a:cubicBezTo>
                </a:path>
              </a:pathLst>
            </a:custGeom>
            <a:noFill/>
            <a:ln w="3242" cap="flat">
              <a:solidFill>
                <a:srgbClr val="FFFFFF">
                  <a:alpha val="50000"/>
                </a:srgbClr>
              </a:solidFill>
              <a:prstDash val="solid"/>
              <a:miter/>
            </a:ln>
          </p:spPr>
          <p:txBody>
            <a:bodyPr rtlCol="0" anchor="ctr"/>
            <a:lstStyle/>
            <a:p>
              <a:endParaRPr lang="en-VN"/>
            </a:p>
          </p:txBody>
        </p:sp>
        <p:sp>
          <p:nvSpPr>
            <p:cNvPr id="363" name="Graphic 400">
              <a:extLst>
                <a:ext uri="{FF2B5EF4-FFF2-40B4-BE49-F238E27FC236}">
                  <a16:creationId xmlns:a16="http://schemas.microsoft.com/office/drawing/2014/main" id="{23761A46-C19F-564A-96F5-933F59E44CAB}"/>
                </a:ext>
              </a:extLst>
            </p:cNvPr>
            <p:cNvSpPr/>
            <p:nvPr/>
          </p:nvSpPr>
          <p:spPr>
            <a:xfrm>
              <a:off x="9502542" y="3374130"/>
              <a:ext cx="221351" cy="314066"/>
            </a:xfrm>
            <a:custGeom>
              <a:avLst/>
              <a:gdLst>
                <a:gd name="connsiteX0" fmla="*/ 221094 w 221351"/>
                <a:gd name="connsiteY0" fmla="*/ -187 h 314066"/>
                <a:gd name="connsiteX1" fmla="*/ -258 w 221351"/>
                <a:gd name="connsiteY1" fmla="*/ 313879 h 314066"/>
              </a:gdLst>
              <a:ahLst/>
              <a:cxnLst>
                <a:cxn ang="0">
                  <a:pos x="connsiteX0" y="connsiteY0"/>
                </a:cxn>
                <a:cxn ang="0">
                  <a:pos x="connsiteX1" y="connsiteY1"/>
                </a:cxn>
              </a:cxnLst>
              <a:rect l="l" t="t" r="r" b="b"/>
              <a:pathLst>
                <a:path w="221351" h="314066">
                  <a:moveTo>
                    <a:pt x="221094" y="-187"/>
                  </a:moveTo>
                  <a:cubicBezTo>
                    <a:pt x="209511" y="22420"/>
                    <a:pt x="221094" y="307502"/>
                    <a:pt x="-258" y="313879"/>
                  </a:cubicBezTo>
                </a:path>
              </a:pathLst>
            </a:custGeom>
            <a:noFill/>
            <a:ln w="3242" cap="flat">
              <a:solidFill>
                <a:srgbClr val="FFFFFF">
                  <a:alpha val="50000"/>
                </a:srgbClr>
              </a:solidFill>
              <a:prstDash val="solid"/>
              <a:miter/>
            </a:ln>
          </p:spPr>
          <p:txBody>
            <a:bodyPr rtlCol="0" anchor="ctr"/>
            <a:lstStyle/>
            <a:p>
              <a:endParaRPr lang="en-VN"/>
            </a:p>
          </p:txBody>
        </p:sp>
        <p:sp>
          <p:nvSpPr>
            <p:cNvPr id="364" name="Graphic 400">
              <a:extLst>
                <a:ext uri="{FF2B5EF4-FFF2-40B4-BE49-F238E27FC236}">
                  <a16:creationId xmlns:a16="http://schemas.microsoft.com/office/drawing/2014/main" id="{EFC31ABE-9B92-BD49-9898-D1D428F0559B}"/>
                </a:ext>
              </a:extLst>
            </p:cNvPr>
            <p:cNvSpPr/>
            <p:nvPr/>
          </p:nvSpPr>
          <p:spPr>
            <a:xfrm>
              <a:off x="10479454" y="5708238"/>
              <a:ext cx="377606" cy="224912"/>
            </a:xfrm>
            <a:custGeom>
              <a:avLst/>
              <a:gdLst>
                <a:gd name="connsiteX0" fmla="*/ 0 w 377606"/>
                <a:gd name="connsiteY0" fmla="*/ 224913 h 224912"/>
                <a:gd name="connsiteX1" fmla="*/ 377607 w 377606"/>
                <a:gd name="connsiteY1" fmla="*/ 0 h 224912"/>
              </a:gdLst>
              <a:ahLst/>
              <a:cxnLst>
                <a:cxn ang="0">
                  <a:pos x="connsiteX0" y="connsiteY0"/>
                </a:cxn>
                <a:cxn ang="0">
                  <a:pos x="connsiteX1" y="connsiteY1"/>
                </a:cxn>
              </a:cxnLst>
              <a:rect l="l" t="t" r="r" b="b"/>
              <a:pathLst>
                <a:path w="377606" h="224912">
                  <a:moveTo>
                    <a:pt x="0" y="224913"/>
                  </a:moveTo>
                  <a:lnTo>
                    <a:pt x="377607" y="0"/>
                  </a:lnTo>
                </a:path>
              </a:pathLst>
            </a:custGeom>
            <a:ln w="3242" cap="flat">
              <a:solidFill>
                <a:srgbClr val="FFFFFF">
                  <a:alpha val="50000"/>
                </a:srgbClr>
              </a:solidFill>
              <a:prstDash val="solid"/>
              <a:miter/>
            </a:ln>
          </p:spPr>
          <p:txBody>
            <a:bodyPr rtlCol="0" anchor="ctr"/>
            <a:lstStyle/>
            <a:p>
              <a:endParaRPr lang="en-VN"/>
            </a:p>
          </p:txBody>
        </p:sp>
        <p:sp>
          <p:nvSpPr>
            <p:cNvPr id="365" name="Graphic 400">
              <a:extLst>
                <a:ext uri="{FF2B5EF4-FFF2-40B4-BE49-F238E27FC236}">
                  <a16:creationId xmlns:a16="http://schemas.microsoft.com/office/drawing/2014/main" id="{874427ED-7D83-A048-A489-D81BCD4C1C95}"/>
                </a:ext>
              </a:extLst>
            </p:cNvPr>
            <p:cNvSpPr/>
            <p:nvPr/>
          </p:nvSpPr>
          <p:spPr>
            <a:xfrm>
              <a:off x="9472541" y="5907761"/>
              <a:ext cx="438301" cy="12636"/>
            </a:xfrm>
            <a:custGeom>
              <a:avLst/>
              <a:gdLst>
                <a:gd name="connsiteX0" fmla="*/ 0 w 438301"/>
                <a:gd name="connsiteY0" fmla="*/ 12637 h 12636"/>
                <a:gd name="connsiteX1" fmla="*/ 438302 w 438301"/>
                <a:gd name="connsiteY1" fmla="*/ 0 h 12636"/>
              </a:gdLst>
              <a:ahLst/>
              <a:cxnLst>
                <a:cxn ang="0">
                  <a:pos x="connsiteX0" y="connsiteY0"/>
                </a:cxn>
                <a:cxn ang="0">
                  <a:pos x="connsiteX1" y="connsiteY1"/>
                </a:cxn>
              </a:cxnLst>
              <a:rect l="l" t="t" r="r" b="b"/>
              <a:pathLst>
                <a:path w="438301" h="12636">
                  <a:moveTo>
                    <a:pt x="0" y="12637"/>
                  </a:moveTo>
                  <a:lnTo>
                    <a:pt x="438302" y="0"/>
                  </a:lnTo>
                </a:path>
              </a:pathLst>
            </a:custGeom>
            <a:ln w="3242" cap="flat">
              <a:solidFill>
                <a:srgbClr val="FFFFFF">
                  <a:alpha val="50000"/>
                </a:srgbClr>
              </a:solidFill>
              <a:prstDash val="solid"/>
              <a:miter/>
            </a:ln>
          </p:spPr>
          <p:txBody>
            <a:bodyPr rtlCol="0" anchor="ctr"/>
            <a:lstStyle/>
            <a:p>
              <a:endParaRPr lang="en-VN"/>
            </a:p>
          </p:txBody>
        </p:sp>
        <p:sp>
          <p:nvSpPr>
            <p:cNvPr id="366" name="Graphic 400">
              <a:extLst>
                <a:ext uri="{FF2B5EF4-FFF2-40B4-BE49-F238E27FC236}">
                  <a16:creationId xmlns:a16="http://schemas.microsoft.com/office/drawing/2014/main" id="{2EADF5E8-803B-484C-A992-74DF08319F21}"/>
                </a:ext>
              </a:extLst>
            </p:cNvPr>
            <p:cNvSpPr/>
            <p:nvPr/>
          </p:nvSpPr>
          <p:spPr>
            <a:xfrm>
              <a:off x="9710112" y="2558258"/>
              <a:ext cx="619457" cy="1268248"/>
            </a:xfrm>
            <a:custGeom>
              <a:avLst/>
              <a:gdLst>
                <a:gd name="connsiteX0" fmla="*/ 112327 w 619457"/>
                <a:gd name="connsiteY0" fmla="*/ 10057 h 1268248"/>
                <a:gd name="connsiteX1" fmla="*/ 557926 w 619457"/>
                <a:gd name="connsiteY1" fmla="*/ 925011 h 1268248"/>
                <a:gd name="connsiteX2" fmla="*/ 619200 w 619457"/>
                <a:gd name="connsiteY2" fmla="*/ 1268061 h 1268248"/>
                <a:gd name="connsiteX3" fmla="*/ 1014 w 619457"/>
                <a:gd name="connsiteY3" fmla="*/ 64546 h 1268248"/>
                <a:gd name="connsiteX4" fmla="*/ 112327 w 619457"/>
                <a:gd name="connsiteY4" fmla="*/ 10057 h 1268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457" h="1268248">
                  <a:moveTo>
                    <a:pt x="112327" y="10057"/>
                  </a:moveTo>
                  <a:cubicBezTo>
                    <a:pt x="112327" y="10057"/>
                    <a:pt x="329624" y="739516"/>
                    <a:pt x="557926" y="925011"/>
                  </a:cubicBezTo>
                  <a:lnTo>
                    <a:pt x="619200" y="1268061"/>
                  </a:lnTo>
                  <a:cubicBezTo>
                    <a:pt x="619200" y="1268061"/>
                    <a:pt x="-32809" y="304182"/>
                    <a:pt x="1014" y="64546"/>
                  </a:cubicBezTo>
                  <a:cubicBezTo>
                    <a:pt x="1014" y="64546"/>
                    <a:pt x="94605" y="-30984"/>
                    <a:pt x="112327" y="10057"/>
                  </a:cubicBezTo>
                  <a:close/>
                </a:path>
              </a:pathLst>
            </a:custGeom>
            <a:solidFill>
              <a:srgbClr val="FFEFE0"/>
            </a:solidFill>
            <a:ln w="11579" cap="flat">
              <a:noFill/>
              <a:prstDash val="solid"/>
              <a:miter/>
            </a:ln>
          </p:spPr>
          <p:txBody>
            <a:bodyPr rtlCol="0" anchor="ctr"/>
            <a:lstStyle/>
            <a:p>
              <a:endParaRPr lang="en-VN"/>
            </a:p>
          </p:txBody>
        </p:sp>
        <p:sp>
          <p:nvSpPr>
            <p:cNvPr id="367" name="Graphic 400">
              <a:extLst>
                <a:ext uri="{FF2B5EF4-FFF2-40B4-BE49-F238E27FC236}">
                  <a16:creationId xmlns:a16="http://schemas.microsoft.com/office/drawing/2014/main" id="{CA8E90F3-1B2D-3945-B338-9AF266D4192A}"/>
                </a:ext>
              </a:extLst>
            </p:cNvPr>
            <p:cNvSpPr/>
            <p:nvPr/>
          </p:nvSpPr>
          <p:spPr>
            <a:xfrm>
              <a:off x="8830378" y="2566994"/>
              <a:ext cx="120437" cy="821511"/>
            </a:xfrm>
            <a:custGeom>
              <a:avLst/>
              <a:gdLst>
                <a:gd name="connsiteX0" fmla="*/ -258 w 120437"/>
                <a:gd name="connsiteY0" fmla="*/ 821324 h 821511"/>
                <a:gd name="connsiteX1" fmla="*/ 89974 w 120437"/>
                <a:gd name="connsiteY1" fmla="*/ -187 h 821511"/>
              </a:gdLst>
              <a:ahLst/>
              <a:cxnLst>
                <a:cxn ang="0">
                  <a:pos x="connsiteX0" y="connsiteY0"/>
                </a:cxn>
                <a:cxn ang="0">
                  <a:pos x="connsiteX1" y="connsiteY1"/>
                </a:cxn>
              </a:cxnLst>
              <a:rect l="l" t="t" r="r" b="b"/>
              <a:pathLst>
                <a:path w="120437" h="821511">
                  <a:moveTo>
                    <a:pt x="-258" y="821324"/>
                  </a:moveTo>
                  <a:cubicBezTo>
                    <a:pt x="98893" y="729156"/>
                    <a:pt x="160167" y="254521"/>
                    <a:pt x="89974" y="-187"/>
                  </a:cubicBezTo>
                </a:path>
              </a:pathLst>
            </a:custGeom>
            <a:noFill/>
            <a:ln w="13084" cap="rnd">
              <a:solidFill>
                <a:srgbClr val="020C2B"/>
              </a:solidFill>
              <a:prstDash val="solid"/>
              <a:miter/>
            </a:ln>
          </p:spPr>
          <p:txBody>
            <a:bodyPr rtlCol="0" anchor="ctr"/>
            <a:lstStyle/>
            <a:p>
              <a:endParaRPr lang="en-VN"/>
            </a:p>
          </p:txBody>
        </p:sp>
        <p:sp>
          <p:nvSpPr>
            <p:cNvPr id="368" name="Graphic 400">
              <a:extLst>
                <a:ext uri="{FF2B5EF4-FFF2-40B4-BE49-F238E27FC236}">
                  <a16:creationId xmlns:a16="http://schemas.microsoft.com/office/drawing/2014/main" id="{FF40D830-B1F0-864D-ADB1-765C0D81DFFF}"/>
                </a:ext>
              </a:extLst>
            </p:cNvPr>
            <p:cNvSpPr/>
            <p:nvPr/>
          </p:nvSpPr>
          <p:spPr>
            <a:xfrm>
              <a:off x="8470799" y="2614527"/>
              <a:ext cx="128498" cy="731082"/>
            </a:xfrm>
            <a:custGeom>
              <a:avLst/>
              <a:gdLst>
                <a:gd name="connsiteX0" fmla="*/ 128240 w 128498"/>
                <a:gd name="connsiteY0" fmla="*/ -187 h 731082"/>
                <a:gd name="connsiteX1" fmla="*/ 29669 w 128498"/>
                <a:gd name="connsiteY1" fmla="*/ 730895 h 731082"/>
              </a:gdLst>
              <a:ahLst/>
              <a:cxnLst>
                <a:cxn ang="0">
                  <a:pos x="connsiteX0" y="connsiteY0"/>
                </a:cxn>
                <a:cxn ang="0">
                  <a:pos x="connsiteX1" y="connsiteY1"/>
                </a:cxn>
              </a:cxnLst>
              <a:rect l="l" t="t" r="r" b="b"/>
              <a:pathLst>
                <a:path w="128498" h="731082">
                  <a:moveTo>
                    <a:pt x="128240" y="-187"/>
                  </a:moveTo>
                  <a:cubicBezTo>
                    <a:pt x="128240" y="-187"/>
                    <a:pt x="-74926" y="479897"/>
                    <a:pt x="29669" y="730895"/>
                  </a:cubicBezTo>
                </a:path>
              </a:pathLst>
            </a:custGeom>
            <a:noFill/>
            <a:ln w="13084" cap="rnd">
              <a:solidFill>
                <a:srgbClr val="020C2B"/>
              </a:solidFill>
              <a:prstDash val="solid"/>
              <a:miter/>
            </a:ln>
          </p:spPr>
          <p:txBody>
            <a:bodyPr rtlCol="0" anchor="ctr"/>
            <a:lstStyle/>
            <a:p>
              <a:endParaRPr lang="en-VN"/>
            </a:p>
          </p:txBody>
        </p:sp>
        <p:sp>
          <p:nvSpPr>
            <p:cNvPr id="369" name="Graphic 400">
              <a:extLst>
                <a:ext uri="{FF2B5EF4-FFF2-40B4-BE49-F238E27FC236}">
                  <a16:creationId xmlns:a16="http://schemas.microsoft.com/office/drawing/2014/main" id="{853890B5-3812-1844-A359-7771B66EA4F0}"/>
                </a:ext>
              </a:extLst>
            </p:cNvPr>
            <p:cNvSpPr/>
            <p:nvPr/>
          </p:nvSpPr>
          <p:spPr>
            <a:xfrm>
              <a:off x="8492154" y="3283237"/>
              <a:ext cx="345290" cy="227695"/>
            </a:xfrm>
            <a:custGeom>
              <a:avLst/>
              <a:gdLst>
                <a:gd name="connsiteX0" fmla="*/ 0 w 345290"/>
                <a:gd name="connsiteY0" fmla="*/ 204161 h 227695"/>
                <a:gd name="connsiteX1" fmla="*/ 327684 w 345290"/>
                <a:gd name="connsiteY1" fmla="*/ 227695 h 227695"/>
                <a:gd name="connsiteX2" fmla="*/ 345290 w 345290"/>
                <a:gd name="connsiteY2" fmla="*/ 23535 h 227695"/>
                <a:gd name="connsiteX3" fmla="*/ 17606 w 345290"/>
                <a:gd name="connsiteY3" fmla="*/ 0 h 227695"/>
                <a:gd name="connsiteX4" fmla="*/ 0 w 345290"/>
                <a:gd name="connsiteY4" fmla="*/ 204161 h 2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90" h="227695">
                  <a:moveTo>
                    <a:pt x="0" y="204161"/>
                  </a:moveTo>
                  <a:lnTo>
                    <a:pt x="327684" y="227695"/>
                  </a:lnTo>
                  <a:lnTo>
                    <a:pt x="345290" y="23535"/>
                  </a:lnTo>
                  <a:lnTo>
                    <a:pt x="17606" y="0"/>
                  </a:lnTo>
                  <a:lnTo>
                    <a:pt x="0" y="204161"/>
                  </a:lnTo>
                  <a:close/>
                </a:path>
              </a:pathLst>
            </a:custGeom>
            <a:solidFill>
              <a:srgbClr val="CBCECF"/>
            </a:solidFill>
            <a:ln w="11579" cap="flat">
              <a:noFill/>
              <a:prstDash val="solid"/>
              <a:miter/>
            </a:ln>
          </p:spPr>
          <p:txBody>
            <a:bodyPr rtlCol="0" anchor="ctr"/>
            <a:lstStyle/>
            <a:p>
              <a:endParaRPr lang="en-VN"/>
            </a:p>
          </p:txBody>
        </p:sp>
        <p:sp>
          <p:nvSpPr>
            <p:cNvPr id="370" name="Graphic 400">
              <a:extLst>
                <a:ext uri="{FF2B5EF4-FFF2-40B4-BE49-F238E27FC236}">
                  <a16:creationId xmlns:a16="http://schemas.microsoft.com/office/drawing/2014/main" id="{B2330763-665B-7241-B4D9-91F9CAA2ED07}"/>
                </a:ext>
              </a:extLst>
            </p:cNvPr>
            <p:cNvSpPr/>
            <p:nvPr/>
          </p:nvSpPr>
          <p:spPr>
            <a:xfrm>
              <a:off x="8436324" y="3278136"/>
              <a:ext cx="345405" cy="229086"/>
            </a:xfrm>
            <a:custGeom>
              <a:avLst/>
              <a:gdLst>
                <a:gd name="connsiteX0" fmla="*/ 0 w 345405"/>
                <a:gd name="connsiteY0" fmla="*/ 205552 h 229086"/>
                <a:gd name="connsiteX1" fmla="*/ 327684 w 345405"/>
                <a:gd name="connsiteY1" fmla="*/ 229086 h 229086"/>
                <a:gd name="connsiteX2" fmla="*/ 345406 w 345405"/>
                <a:gd name="connsiteY2" fmla="*/ 23535 h 229086"/>
                <a:gd name="connsiteX3" fmla="*/ 17722 w 345405"/>
                <a:gd name="connsiteY3" fmla="*/ 0 h 229086"/>
                <a:gd name="connsiteX4" fmla="*/ 0 w 345405"/>
                <a:gd name="connsiteY4" fmla="*/ 205552 h 229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05" h="229086">
                  <a:moveTo>
                    <a:pt x="0" y="205552"/>
                  </a:moveTo>
                  <a:lnTo>
                    <a:pt x="327684" y="229086"/>
                  </a:lnTo>
                  <a:lnTo>
                    <a:pt x="345406" y="23535"/>
                  </a:lnTo>
                  <a:lnTo>
                    <a:pt x="17722" y="0"/>
                  </a:lnTo>
                  <a:lnTo>
                    <a:pt x="0" y="205552"/>
                  </a:lnTo>
                  <a:close/>
                </a:path>
              </a:pathLst>
            </a:custGeom>
            <a:solidFill>
              <a:srgbClr val="FFFFFF"/>
            </a:solidFill>
            <a:ln w="11579" cap="flat">
              <a:noFill/>
              <a:prstDash val="solid"/>
              <a:miter/>
            </a:ln>
          </p:spPr>
          <p:txBody>
            <a:bodyPr rtlCol="0" anchor="ctr"/>
            <a:lstStyle/>
            <a:p>
              <a:endParaRPr lang="en-VN"/>
            </a:p>
          </p:txBody>
        </p:sp>
        <p:sp>
          <p:nvSpPr>
            <p:cNvPr id="371" name="Graphic 400">
              <a:extLst>
                <a:ext uri="{FF2B5EF4-FFF2-40B4-BE49-F238E27FC236}">
                  <a16:creationId xmlns:a16="http://schemas.microsoft.com/office/drawing/2014/main" id="{EDE34394-E087-F245-A7B0-A3FAFA52BE30}"/>
                </a:ext>
              </a:extLst>
            </p:cNvPr>
            <p:cNvSpPr/>
            <p:nvPr/>
          </p:nvSpPr>
          <p:spPr>
            <a:xfrm>
              <a:off x="8487234" y="3326169"/>
              <a:ext cx="139569" cy="128150"/>
            </a:xfrm>
            <a:custGeom>
              <a:avLst/>
              <a:gdLst>
                <a:gd name="connsiteX0" fmla="*/ -203 w 139569"/>
                <a:gd name="connsiteY0" fmla="*/ 58903 h 128150"/>
                <a:gd name="connsiteX1" fmla="*/ 74971 w 139569"/>
                <a:gd name="connsiteY1" fmla="*/ 240 h 128150"/>
                <a:gd name="connsiteX2" fmla="*/ 139293 w 139569"/>
                <a:gd name="connsiteY2" fmla="*/ 67757 h 128150"/>
                <a:gd name="connsiteX3" fmla="*/ 139257 w 139569"/>
                <a:gd name="connsiteY3" fmla="*/ 68873 h 128150"/>
                <a:gd name="connsiteX4" fmla="*/ 64083 w 139569"/>
                <a:gd name="connsiteY4" fmla="*/ 127536 h 128150"/>
                <a:gd name="connsiteX5" fmla="*/ -239 w 139569"/>
                <a:gd name="connsiteY5" fmla="*/ 60020 h 128150"/>
                <a:gd name="connsiteX6" fmla="*/ -203 w 139569"/>
                <a:gd name="connsiteY6" fmla="*/ 58903 h 12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50">
                  <a:moveTo>
                    <a:pt x="-203" y="58903"/>
                  </a:moveTo>
                  <a:cubicBezTo>
                    <a:pt x="4788" y="22165"/>
                    <a:pt x="38157" y="-3875"/>
                    <a:pt x="74971" y="240"/>
                  </a:cubicBezTo>
                  <a:cubicBezTo>
                    <a:pt x="111360" y="1106"/>
                    <a:pt x="140158" y="31335"/>
                    <a:pt x="139293" y="67757"/>
                  </a:cubicBezTo>
                  <a:cubicBezTo>
                    <a:pt x="139284" y="68129"/>
                    <a:pt x="139272" y="68501"/>
                    <a:pt x="139257" y="68873"/>
                  </a:cubicBezTo>
                  <a:cubicBezTo>
                    <a:pt x="134265" y="105611"/>
                    <a:pt x="100897" y="131651"/>
                    <a:pt x="64083" y="127536"/>
                  </a:cubicBezTo>
                  <a:cubicBezTo>
                    <a:pt x="27694" y="126670"/>
                    <a:pt x="-1104" y="96442"/>
                    <a:pt x="-239" y="60020"/>
                  </a:cubicBezTo>
                  <a:cubicBezTo>
                    <a:pt x="-230" y="59647"/>
                    <a:pt x="-218" y="59275"/>
                    <a:pt x="-203" y="58903"/>
                  </a:cubicBezTo>
                  <a:close/>
                </a:path>
              </a:pathLst>
            </a:custGeom>
            <a:solidFill>
              <a:srgbClr val="B2B2B1"/>
            </a:solidFill>
            <a:ln w="11579" cap="flat">
              <a:noFill/>
              <a:prstDash val="solid"/>
              <a:miter/>
            </a:ln>
          </p:spPr>
          <p:txBody>
            <a:bodyPr rtlCol="0" anchor="ctr"/>
            <a:lstStyle/>
            <a:p>
              <a:endParaRPr lang="en-VN"/>
            </a:p>
          </p:txBody>
        </p:sp>
        <p:sp>
          <p:nvSpPr>
            <p:cNvPr id="372" name="Graphic 400">
              <a:extLst>
                <a:ext uri="{FF2B5EF4-FFF2-40B4-BE49-F238E27FC236}">
                  <a16:creationId xmlns:a16="http://schemas.microsoft.com/office/drawing/2014/main" id="{D7F1C594-1689-EE4D-AA5D-B9D3A88B3395}"/>
                </a:ext>
              </a:extLst>
            </p:cNvPr>
            <p:cNvSpPr/>
            <p:nvPr/>
          </p:nvSpPr>
          <p:spPr>
            <a:xfrm>
              <a:off x="8462794" y="3324417"/>
              <a:ext cx="139569" cy="128163"/>
            </a:xfrm>
            <a:custGeom>
              <a:avLst/>
              <a:gdLst>
                <a:gd name="connsiteX0" fmla="*/ -203 w 139569"/>
                <a:gd name="connsiteY0" fmla="*/ 58916 h 128163"/>
                <a:gd name="connsiteX1" fmla="*/ 75087 w 139569"/>
                <a:gd name="connsiteY1" fmla="*/ 253 h 128163"/>
                <a:gd name="connsiteX2" fmla="*/ 139290 w 139569"/>
                <a:gd name="connsiteY2" fmla="*/ 67882 h 128163"/>
                <a:gd name="connsiteX3" fmla="*/ 139257 w 139569"/>
                <a:gd name="connsiteY3" fmla="*/ 68886 h 128163"/>
                <a:gd name="connsiteX4" fmla="*/ 64083 w 139569"/>
                <a:gd name="connsiteY4" fmla="*/ 127549 h 128163"/>
                <a:gd name="connsiteX5" fmla="*/ -239 w 139569"/>
                <a:gd name="connsiteY5" fmla="*/ 60033 h 128163"/>
                <a:gd name="connsiteX6" fmla="*/ -203 w 139569"/>
                <a:gd name="connsiteY6" fmla="*/ 58916 h 12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63">
                  <a:moveTo>
                    <a:pt x="-203" y="58916"/>
                  </a:moveTo>
                  <a:cubicBezTo>
                    <a:pt x="4788" y="22127"/>
                    <a:pt x="38230" y="-3929"/>
                    <a:pt x="75087" y="253"/>
                  </a:cubicBezTo>
                  <a:cubicBezTo>
                    <a:pt x="111474" y="1183"/>
                    <a:pt x="140219" y="31462"/>
                    <a:pt x="139290" y="67882"/>
                  </a:cubicBezTo>
                  <a:cubicBezTo>
                    <a:pt x="139281" y="68217"/>
                    <a:pt x="139270" y="68552"/>
                    <a:pt x="139257" y="68886"/>
                  </a:cubicBezTo>
                  <a:cubicBezTo>
                    <a:pt x="134265" y="105624"/>
                    <a:pt x="100897" y="131664"/>
                    <a:pt x="64083" y="127549"/>
                  </a:cubicBezTo>
                  <a:cubicBezTo>
                    <a:pt x="27694" y="126683"/>
                    <a:pt x="-1104" y="96455"/>
                    <a:pt x="-239" y="60033"/>
                  </a:cubicBezTo>
                  <a:cubicBezTo>
                    <a:pt x="-230" y="59660"/>
                    <a:pt x="-218" y="59288"/>
                    <a:pt x="-203" y="58916"/>
                  </a:cubicBezTo>
                  <a:close/>
                </a:path>
              </a:pathLst>
            </a:custGeom>
            <a:solidFill>
              <a:srgbClr val="CBCECF"/>
            </a:solidFill>
            <a:ln w="11579" cap="flat">
              <a:noFill/>
              <a:prstDash val="solid"/>
              <a:miter/>
            </a:ln>
          </p:spPr>
          <p:txBody>
            <a:bodyPr rtlCol="0" anchor="ctr"/>
            <a:lstStyle/>
            <a:p>
              <a:endParaRPr lang="en-VN"/>
            </a:p>
          </p:txBody>
        </p:sp>
        <p:sp>
          <p:nvSpPr>
            <p:cNvPr id="373" name="Graphic 400">
              <a:extLst>
                <a:ext uri="{FF2B5EF4-FFF2-40B4-BE49-F238E27FC236}">
                  <a16:creationId xmlns:a16="http://schemas.microsoft.com/office/drawing/2014/main" id="{F098BC3D-CE1F-7F47-869D-A6892172C0C6}"/>
                </a:ext>
              </a:extLst>
            </p:cNvPr>
            <p:cNvSpPr/>
            <p:nvPr/>
          </p:nvSpPr>
          <p:spPr>
            <a:xfrm>
              <a:off x="8490257" y="3349517"/>
              <a:ext cx="84749" cy="77863"/>
            </a:xfrm>
            <a:custGeom>
              <a:avLst/>
              <a:gdLst>
                <a:gd name="connsiteX0" fmla="*/ -214 w 84749"/>
                <a:gd name="connsiteY0" fmla="*/ 35671 h 77863"/>
                <a:gd name="connsiteX1" fmla="*/ 45423 w 84749"/>
                <a:gd name="connsiteY1" fmla="*/ 79 h 77863"/>
                <a:gd name="connsiteX2" fmla="*/ 84478 w 84749"/>
                <a:gd name="connsiteY2" fmla="*/ 41190 h 77863"/>
                <a:gd name="connsiteX3" fmla="*/ 84458 w 84749"/>
                <a:gd name="connsiteY3" fmla="*/ 41816 h 77863"/>
                <a:gd name="connsiteX4" fmla="*/ 38705 w 84749"/>
                <a:gd name="connsiteY4" fmla="*/ 77408 h 77863"/>
                <a:gd name="connsiteX5" fmla="*/ -248 w 84749"/>
                <a:gd name="connsiteY5" fmla="*/ 36653 h 77863"/>
                <a:gd name="connsiteX6" fmla="*/ -214 w 84749"/>
                <a:gd name="connsiteY6" fmla="*/ 35672 h 7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749" h="77863">
                  <a:moveTo>
                    <a:pt x="-214" y="35671"/>
                  </a:moveTo>
                  <a:cubicBezTo>
                    <a:pt x="2793" y="13358"/>
                    <a:pt x="23071" y="-2456"/>
                    <a:pt x="45423" y="79"/>
                  </a:cubicBezTo>
                  <a:cubicBezTo>
                    <a:pt x="67550" y="637"/>
                    <a:pt x="85036" y="19043"/>
                    <a:pt x="84478" y="41190"/>
                  </a:cubicBezTo>
                  <a:cubicBezTo>
                    <a:pt x="84473" y="41399"/>
                    <a:pt x="84466" y="41607"/>
                    <a:pt x="84458" y="41816"/>
                  </a:cubicBezTo>
                  <a:cubicBezTo>
                    <a:pt x="81393" y="64147"/>
                    <a:pt x="61082" y="79947"/>
                    <a:pt x="38705" y="77408"/>
                  </a:cubicBezTo>
                  <a:cubicBezTo>
                    <a:pt x="16704" y="76920"/>
                    <a:pt x="-736" y="58673"/>
                    <a:pt x="-248" y="36653"/>
                  </a:cubicBezTo>
                  <a:cubicBezTo>
                    <a:pt x="-241" y="36326"/>
                    <a:pt x="-229" y="35998"/>
                    <a:pt x="-214" y="35672"/>
                  </a:cubicBezTo>
                  <a:close/>
                </a:path>
              </a:pathLst>
            </a:custGeom>
            <a:solidFill>
              <a:srgbClr val="878787"/>
            </a:solidFill>
            <a:ln w="11579" cap="flat">
              <a:noFill/>
              <a:prstDash val="solid"/>
              <a:miter/>
            </a:ln>
          </p:spPr>
          <p:txBody>
            <a:bodyPr rtlCol="0" anchor="ctr"/>
            <a:lstStyle/>
            <a:p>
              <a:endParaRPr lang="en-VN"/>
            </a:p>
          </p:txBody>
        </p:sp>
        <p:sp>
          <p:nvSpPr>
            <p:cNvPr id="374" name="Graphic 400">
              <a:extLst>
                <a:ext uri="{FF2B5EF4-FFF2-40B4-BE49-F238E27FC236}">
                  <a16:creationId xmlns:a16="http://schemas.microsoft.com/office/drawing/2014/main" id="{E2464D18-AE89-354E-B92A-442070F03A9A}"/>
                </a:ext>
              </a:extLst>
            </p:cNvPr>
            <p:cNvSpPr/>
            <p:nvPr/>
          </p:nvSpPr>
          <p:spPr>
            <a:xfrm>
              <a:off x="8745591" y="3286135"/>
              <a:ext cx="44478" cy="18085"/>
            </a:xfrm>
            <a:custGeom>
              <a:avLst/>
              <a:gdLst>
                <a:gd name="connsiteX0" fmla="*/ 0 w 44478"/>
                <a:gd name="connsiteY0" fmla="*/ 14956 h 18085"/>
                <a:gd name="connsiteX1" fmla="*/ 43205 w 44478"/>
                <a:gd name="connsiteY1" fmla="*/ 18086 h 18085"/>
                <a:gd name="connsiteX2" fmla="*/ 44479 w 44478"/>
                <a:gd name="connsiteY2" fmla="*/ 3130 h 18085"/>
                <a:gd name="connsiteX3" fmla="*/ 1390 w 44478"/>
                <a:gd name="connsiteY3" fmla="*/ 0 h 18085"/>
                <a:gd name="connsiteX4" fmla="*/ 0 w 44478"/>
                <a:gd name="connsiteY4" fmla="*/ 14956 h 18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8" h="18085">
                  <a:moveTo>
                    <a:pt x="0" y="14956"/>
                  </a:moveTo>
                  <a:lnTo>
                    <a:pt x="43205" y="18086"/>
                  </a:lnTo>
                  <a:lnTo>
                    <a:pt x="44479" y="3130"/>
                  </a:lnTo>
                  <a:lnTo>
                    <a:pt x="1390" y="0"/>
                  </a:lnTo>
                  <a:lnTo>
                    <a:pt x="0" y="14956"/>
                  </a:lnTo>
                  <a:close/>
                </a:path>
              </a:pathLst>
            </a:custGeom>
            <a:solidFill>
              <a:srgbClr val="B2B2B1"/>
            </a:solidFill>
            <a:ln w="11579" cap="flat">
              <a:noFill/>
              <a:prstDash val="solid"/>
              <a:miter/>
            </a:ln>
          </p:spPr>
          <p:txBody>
            <a:bodyPr rtlCol="0" anchor="ctr"/>
            <a:lstStyle/>
            <a:p>
              <a:endParaRPr lang="en-VN"/>
            </a:p>
          </p:txBody>
        </p:sp>
        <p:sp>
          <p:nvSpPr>
            <p:cNvPr id="375" name="Graphic 400">
              <a:extLst>
                <a:ext uri="{FF2B5EF4-FFF2-40B4-BE49-F238E27FC236}">
                  <a16:creationId xmlns:a16="http://schemas.microsoft.com/office/drawing/2014/main" id="{8A4EB247-8186-C940-963C-9FC5D377C84F}"/>
                </a:ext>
              </a:extLst>
            </p:cNvPr>
            <p:cNvSpPr/>
            <p:nvPr/>
          </p:nvSpPr>
          <p:spPr>
            <a:xfrm>
              <a:off x="8522154" y="3262949"/>
              <a:ext cx="97876" cy="27708"/>
            </a:xfrm>
            <a:custGeom>
              <a:avLst/>
              <a:gdLst>
                <a:gd name="connsiteX0" fmla="*/ 0 w 97876"/>
                <a:gd name="connsiteY0" fmla="*/ 20868 h 27708"/>
                <a:gd name="connsiteX1" fmla="*/ 96139 w 97876"/>
                <a:gd name="connsiteY1" fmla="*/ 27708 h 27708"/>
                <a:gd name="connsiteX2" fmla="*/ 97877 w 97876"/>
                <a:gd name="connsiteY2" fmla="*/ 6840 h 27708"/>
                <a:gd name="connsiteX3" fmla="*/ 1853 w 97876"/>
                <a:gd name="connsiteY3" fmla="*/ 0 h 27708"/>
                <a:gd name="connsiteX4" fmla="*/ 0 w 97876"/>
                <a:gd name="connsiteY4" fmla="*/ 20868 h 27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76" h="27708">
                  <a:moveTo>
                    <a:pt x="0" y="20868"/>
                  </a:moveTo>
                  <a:lnTo>
                    <a:pt x="96139" y="27708"/>
                  </a:lnTo>
                  <a:lnTo>
                    <a:pt x="97877" y="6840"/>
                  </a:lnTo>
                  <a:lnTo>
                    <a:pt x="1853" y="0"/>
                  </a:lnTo>
                  <a:lnTo>
                    <a:pt x="0" y="20868"/>
                  </a:lnTo>
                  <a:close/>
                </a:path>
              </a:pathLst>
            </a:custGeom>
            <a:solidFill>
              <a:srgbClr val="B2B2B1"/>
            </a:solidFill>
            <a:ln w="11579" cap="flat">
              <a:noFill/>
              <a:prstDash val="solid"/>
              <a:miter/>
            </a:ln>
          </p:spPr>
          <p:txBody>
            <a:bodyPr rtlCol="0" anchor="ctr"/>
            <a:lstStyle/>
            <a:p>
              <a:endParaRPr lang="en-VN"/>
            </a:p>
          </p:txBody>
        </p:sp>
      </p:grpSp>
      <p:grpSp>
        <p:nvGrpSpPr>
          <p:cNvPr id="376" name="Group 375">
            <a:extLst>
              <a:ext uri="{FF2B5EF4-FFF2-40B4-BE49-F238E27FC236}">
                <a16:creationId xmlns:a16="http://schemas.microsoft.com/office/drawing/2014/main" id="{7B7BAE9D-BF5F-2F4C-B004-99D62F65B533}"/>
              </a:ext>
            </a:extLst>
          </p:cNvPr>
          <p:cNvGrpSpPr/>
          <p:nvPr/>
        </p:nvGrpSpPr>
        <p:grpSpPr>
          <a:xfrm>
            <a:off x="237218" y="260648"/>
            <a:ext cx="3218363" cy="400110"/>
            <a:chOff x="237218" y="260648"/>
            <a:chExt cx="3218363" cy="400110"/>
          </a:xfrm>
        </p:grpSpPr>
        <p:sp>
          <p:nvSpPr>
            <p:cNvPr id="377" name="TextBox 376">
              <a:extLst>
                <a:ext uri="{FF2B5EF4-FFF2-40B4-BE49-F238E27FC236}">
                  <a16:creationId xmlns:a16="http://schemas.microsoft.com/office/drawing/2014/main" id="{0C958EB6-584E-FA40-9443-57C2424D32EC}"/>
                </a:ext>
              </a:extLst>
            </p:cNvPr>
            <p:cNvSpPr txBox="1"/>
            <p:nvPr/>
          </p:nvSpPr>
          <p:spPr>
            <a:xfrm>
              <a:off x="237218" y="260648"/>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Component</a:t>
              </a:r>
            </a:p>
          </p:txBody>
        </p:sp>
        <p:sp>
          <p:nvSpPr>
            <p:cNvPr id="378" name="TextBox 377">
              <a:extLst>
                <a:ext uri="{FF2B5EF4-FFF2-40B4-BE49-F238E27FC236}">
                  <a16:creationId xmlns:a16="http://schemas.microsoft.com/office/drawing/2014/main" id="{F58D8602-4C2E-954C-A374-D7CA9F860CEE}"/>
                </a:ext>
              </a:extLst>
            </p:cNvPr>
            <p:cNvSpPr txBox="1"/>
            <p:nvPr/>
          </p:nvSpPr>
          <p:spPr>
            <a:xfrm>
              <a:off x="3226334" y="260648"/>
              <a:ext cx="229247" cy="400110"/>
            </a:xfrm>
            <a:prstGeom prst="rect">
              <a:avLst/>
            </a:prstGeom>
            <a:noFill/>
          </p:spPr>
          <p:txBody>
            <a:bodyPr wrap="square" rtlCol="0">
              <a:spAutoFit/>
            </a:bodyPr>
            <a:lstStyle/>
            <a:p>
              <a:r>
                <a:rPr lang="en-VN" sz="2000" b="1" dirty="0">
                  <a:solidFill>
                    <a:srgbClr val="5B6B54"/>
                  </a:solidFill>
                  <a:latin typeface="Century Gothic" panose="020B0502020202020204" pitchFamily="34" charset="0"/>
                </a:rPr>
                <a:t>     </a:t>
              </a:r>
            </a:p>
          </p:txBody>
        </p:sp>
        <p:cxnSp>
          <p:nvCxnSpPr>
            <p:cNvPr id="379" name="Straight Connector 378">
              <a:extLst>
                <a:ext uri="{FF2B5EF4-FFF2-40B4-BE49-F238E27FC236}">
                  <a16:creationId xmlns:a16="http://schemas.microsoft.com/office/drawing/2014/main" id="{1FA4EC0C-356A-7742-A5C3-DEC94EB9894C}"/>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pic>
        <p:nvPicPr>
          <p:cNvPr id="7170" name="Picture 2" descr="Component trong React, React Native">
            <a:extLst>
              <a:ext uri="{FF2B5EF4-FFF2-40B4-BE49-F238E27FC236}">
                <a16:creationId xmlns:a16="http://schemas.microsoft.com/office/drawing/2014/main" id="{C6741182-5C75-409A-9991-D1C9AF1723A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0936" y="4392741"/>
            <a:ext cx="4857142" cy="1725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33560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100"/>
                                  </p:iterate>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6" name="Oval 465">
            <a:extLst>
              <a:ext uri="{FF2B5EF4-FFF2-40B4-BE49-F238E27FC236}">
                <a16:creationId xmlns:a16="http://schemas.microsoft.com/office/drawing/2014/main" id="{93A01B42-8E74-9842-9E48-1D205FB2C419}"/>
              </a:ext>
            </a:extLst>
          </p:cNvPr>
          <p:cNvSpPr/>
          <p:nvPr/>
        </p:nvSpPr>
        <p:spPr>
          <a:xfrm>
            <a:off x="8078439" y="1323895"/>
            <a:ext cx="5832648" cy="6847816"/>
          </a:xfrm>
          <a:prstGeom prst="ellipse">
            <a:avLst/>
          </a:prstGeom>
          <a:solidFill>
            <a:schemeClr val="accent6">
              <a:lumMod val="40000"/>
              <a:lumOff val="6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1A0747E4-4781-CB4D-8DB2-A81E9A98078B}"/>
              </a:ext>
            </a:extLst>
          </p:cNvPr>
          <p:cNvGrpSpPr/>
          <p:nvPr/>
        </p:nvGrpSpPr>
        <p:grpSpPr>
          <a:xfrm>
            <a:off x="407368" y="476672"/>
            <a:ext cx="6185123" cy="12088060"/>
            <a:chOff x="257174" y="247650"/>
            <a:chExt cx="3248025" cy="6434138"/>
          </a:xfrm>
          <a:solidFill>
            <a:schemeClr val="accent6">
              <a:lumMod val="40000"/>
              <a:lumOff val="60000"/>
            </a:schemeClr>
          </a:solidFill>
        </p:grpSpPr>
        <p:grpSp>
          <p:nvGrpSpPr>
            <p:cNvPr id="3" name="Group 2">
              <a:extLst>
                <a:ext uri="{FF2B5EF4-FFF2-40B4-BE49-F238E27FC236}">
                  <a16:creationId xmlns:a16="http://schemas.microsoft.com/office/drawing/2014/main" id="{34EB557D-F0A5-0C4A-AC6E-C082DCD9AB0C}"/>
                </a:ext>
              </a:extLst>
            </p:cNvPr>
            <p:cNvGrpSpPr/>
            <p:nvPr/>
          </p:nvGrpSpPr>
          <p:grpSpPr>
            <a:xfrm>
              <a:off x="257174" y="247650"/>
              <a:ext cx="3248025" cy="6434138"/>
              <a:chOff x="257174" y="247650"/>
              <a:chExt cx="3248025" cy="6434138"/>
            </a:xfrm>
            <a:grpFill/>
          </p:grpSpPr>
          <p:sp>
            <p:nvSpPr>
              <p:cNvPr id="5" name="Rectangle: Rounded Corners 8">
                <a:extLst>
                  <a:ext uri="{FF2B5EF4-FFF2-40B4-BE49-F238E27FC236}">
                    <a16:creationId xmlns:a16="http://schemas.microsoft.com/office/drawing/2014/main" id="{6B88812A-03FB-9C42-BB30-A31A342EE466}"/>
                  </a:ext>
                </a:extLst>
              </p:cNvPr>
              <p:cNvSpPr/>
              <p:nvPr/>
            </p:nvSpPr>
            <p:spPr>
              <a:xfrm>
                <a:off x="257174" y="247650"/>
                <a:ext cx="3248025" cy="6362700"/>
              </a:xfrm>
              <a:prstGeom prst="roundRect">
                <a:avLst>
                  <a:gd name="adj" fmla="val 11080"/>
                </a:avLst>
              </a:prstGeom>
              <a:grp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sp>
            <p:nvSpPr>
              <p:cNvPr id="6" name="Rectangle: Rounded Corners 18">
                <a:extLst>
                  <a:ext uri="{FF2B5EF4-FFF2-40B4-BE49-F238E27FC236}">
                    <a16:creationId xmlns:a16="http://schemas.microsoft.com/office/drawing/2014/main" id="{A49D206E-2013-804F-B11A-72264612169D}"/>
                  </a:ext>
                </a:extLst>
              </p:cNvPr>
              <p:cNvSpPr/>
              <p:nvPr/>
            </p:nvSpPr>
            <p:spPr>
              <a:xfrm>
                <a:off x="366998" y="357187"/>
                <a:ext cx="3028376" cy="6143625"/>
              </a:xfrm>
              <a:prstGeom prst="roundRect">
                <a:avLst>
                  <a:gd name="adj" fmla="val 9252"/>
                </a:avLst>
              </a:prstGeom>
              <a:grp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sp>
            <p:nvSpPr>
              <p:cNvPr id="7" name="Rectangle: Rounded Corners 5">
                <a:extLst>
                  <a:ext uri="{FF2B5EF4-FFF2-40B4-BE49-F238E27FC236}">
                    <a16:creationId xmlns:a16="http://schemas.microsoft.com/office/drawing/2014/main" id="{291473C2-C6EE-F14A-B3AF-FDBFA6E34F52}"/>
                  </a:ext>
                </a:extLst>
              </p:cNvPr>
              <p:cNvSpPr/>
              <p:nvPr/>
            </p:nvSpPr>
            <p:spPr>
              <a:xfrm>
                <a:off x="742951" y="6572250"/>
                <a:ext cx="2247900" cy="109538"/>
              </a:xfrm>
              <a:prstGeom prst="roundRect">
                <a:avLst>
                  <a:gd name="adj" fmla="val 0"/>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sp>
            <p:nvSpPr>
              <p:cNvPr id="8" name="Rectangle: Rounded Corners 6">
                <a:extLst>
                  <a:ext uri="{FF2B5EF4-FFF2-40B4-BE49-F238E27FC236}">
                    <a16:creationId xmlns:a16="http://schemas.microsoft.com/office/drawing/2014/main" id="{D0832CF6-A6D9-CB4A-BF2F-88CFDC2104A6}"/>
                  </a:ext>
                </a:extLst>
              </p:cNvPr>
              <p:cNvSpPr/>
              <p:nvPr/>
            </p:nvSpPr>
            <p:spPr>
              <a:xfrm>
                <a:off x="612759" y="6572250"/>
                <a:ext cx="166687" cy="76200"/>
              </a:xfrm>
              <a:prstGeom prst="roundRect">
                <a:avLst>
                  <a:gd name="adj" fmla="val 50000"/>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sp>
            <p:nvSpPr>
              <p:cNvPr id="9" name="Rectangle: Rounded Corners 23">
                <a:extLst>
                  <a:ext uri="{FF2B5EF4-FFF2-40B4-BE49-F238E27FC236}">
                    <a16:creationId xmlns:a16="http://schemas.microsoft.com/office/drawing/2014/main" id="{F2097039-B176-1645-93F9-BC040B4277DB}"/>
                  </a:ext>
                </a:extLst>
              </p:cNvPr>
              <p:cNvSpPr/>
              <p:nvPr/>
            </p:nvSpPr>
            <p:spPr>
              <a:xfrm>
                <a:off x="2932097" y="6572250"/>
                <a:ext cx="166687" cy="76200"/>
              </a:xfrm>
              <a:prstGeom prst="roundRect">
                <a:avLst>
                  <a:gd name="adj" fmla="val 50000"/>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a:solidFill>
                    <a:srgbClr val="5B6B54"/>
                  </a:solidFill>
                </a:endParaRPr>
              </a:p>
            </p:txBody>
          </p:sp>
        </p:grpSp>
        <p:sp>
          <p:nvSpPr>
            <p:cNvPr id="4" name="Oval 3">
              <a:extLst>
                <a:ext uri="{FF2B5EF4-FFF2-40B4-BE49-F238E27FC236}">
                  <a16:creationId xmlns:a16="http://schemas.microsoft.com/office/drawing/2014/main" id="{ACAEA871-CCB9-9E44-8822-BE5A2E81307C}"/>
                </a:ext>
              </a:extLst>
            </p:cNvPr>
            <p:cNvSpPr/>
            <p:nvPr/>
          </p:nvSpPr>
          <p:spPr>
            <a:xfrm>
              <a:off x="527050" y="482495"/>
              <a:ext cx="215901" cy="215900"/>
            </a:xfrm>
            <a:prstGeom prst="ellipse">
              <a:avLst/>
            </a:prstGeom>
            <a:grp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grpSp>
      <p:sp>
        <p:nvSpPr>
          <p:cNvPr id="10" name="TextBox 9">
            <a:extLst>
              <a:ext uri="{FF2B5EF4-FFF2-40B4-BE49-F238E27FC236}">
                <a16:creationId xmlns:a16="http://schemas.microsoft.com/office/drawing/2014/main" id="{2BD570AD-A7C9-AD4D-B6BA-A3CBA490CCAE}"/>
              </a:ext>
            </a:extLst>
          </p:cNvPr>
          <p:cNvSpPr txBox="1"/>
          <p:nvPr/>
        </p:nvSpPr>
        <p:spPr>
          <a:xfrm>
            <a:off x="2330550" y="1272250"/>
            <a:ext cx="2338759" cy="923330"/>
          </a:xfrm>
          <a:prstGeom prst="rect">
            <a:avLst/>
          </a:prstGeom>
          <a:noFill/>
        </p:spPr>
        <p:txBody>
          <a:bodyPr wrap="square" rtlCol="0">
            <a:spAutoFit/>
          </a:bodyPr>
          <a:lstStyle/>
          <a:p>
            <a:pPr algn="ctr"/>
            <a:r>
              <a:rPr lang="en-MY" sz="5400" b="1" dirty="0">
                <a:solidFill>
                  <a:schemeClr val="bg1"/>
                </a:solidFill>
                <a:latin typeface="Century Gothic" panose="020B0502020202020204" pitchFamily="34" charset="0"/>
              </a:rPr>
              <a:t>12:30</a:t>
            </a:r>
            <a:endParaRPr lang="en-MY" sz="1400" b="1" dirty="0">
              <a:solidFill>
                <a:schemeClr val="bg1"/>
              </a:solidFill>
              <a:latin typeface="Century Gothic" panose="020B0502020202020204" pitchFamily="34" charset="0"/>
            </a:endParaRPr>
          </a:p>
        </p:txBody>
      </p:sp>
      <p:grpSp>
        <p:nvGrpSpPr>
          <p:cNvPr id="11" name="Group 10">
            <a:extLst>
              <a:ext uri="{FF2B5EF4-FFF2-40B4-BE49-F238E27FC236}">
                <a16:creationId xmlns:a16="http://schemas.microsoft.com/office/drawing/2014/main" id="{09261B48-F47E-7043-9BAE-0CFB5248590E}"/>
              </a:ext>
            </a:extLst>
          </p:cNvPr>
          <p:cNvGrpSpPr/>
          <p:nvPr/>
        </p:nvGrpSpPr>
        <p:grpSpPr>
          <a:xfrm>
            <a:off x="3254780" y="611404"/>
            <a:ext cx="490298" cy="714504"/>
            <a:chOff x="8440843" y="3375299"/>
            <a:chExt cx="1048603" cy="1542013"/>
          </a:xfrm>
        </p:grpSpPr>
        <p:sp>
          <p:nvSpPr>
            <p:cNvPr id="12" name="Rectangle: Rounded Corners 50">
              <a:extLst>
                <a:ext uri="{FF2B5EF4-FFF2-40B4-BE49-F238E27FC236}">
                  <a16:creationId xmlns:a16="http://schemas.microsoft.com/office/drawing/2014/main" id="{276EC966-BBC7-734B-9F6C-4A3402AE05F3}"/>
                </a:ext>
              </a:extLst>
            </p:cNvPr>
            <p:cNvSpPr/>
            <p:nvPr/>
          </p:nvSpPr>
          <p:spPr>
            <a:xfrm>
              <a:off x="8648700" y="4333875"/>
              <a:ext cx="632894" cy="583437"/>
            </a:xfrm>
            <a:prstGeom prst="roundRect">
              <a:avLst>
                <a:gd name="adj" fmla="val 3125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sz="2000" dirty="0">
                <a:solidFill>
                  <a:srgbClr val="5B6B54"/>
                </a:solidFill>
              </a:endParaRPr>
            </a:p>
          </p:txBody>
        </p:sp>
        <p:pic>
          <p:nvPicPr>
            <p:cNvPr id="13" name="Picture 12">
              <a:extLst>
                <a:ext uri="{FF2B5EF4-FFF2-40B4-BE49-F238E27FC236}">
                  <a16:creationId xmlns:a16="http://schemas.microsoft.com/office/drawing/2014/main" id="{9C25ECD4-1E30-C64E-AA07-2029AAB10979}"/>
                </a:ext>
              </a:extLst>
            </p:cNvPr>
            <p:cNvPicPr>
              <a:picLocks noChangeAspect="1"/>
            </p:cNvPicPr>
            <p:nvPr/>
          </p:nvPicPr>
          <p:blipFill>
            <a:blip r:embed="rId2"/>
            <a:stretch>
              <a:fillRect/>
            </a:stretch>
          </p:blipFill>
          <p:spPr>
            <a:xfrm>
              <a:off x="8440843" y="3375299"/>
              <a:ext cx="1048603" cy="1182728"/>
            </a:xfrm>
            <a:prstGeom prst="rect">
              <a:avLst/>
            </a:prstGeom>
          </p:spPr>
        </p:pic>
      </p:grpSp>
      <p:grpSp>
        <p:nvGrpSpPr>
          <p:cNvPr id="14" name="Group 13">
            <a:extLst>
              <a:ext uri="{FF2B5EF4-FFF2-40B4-BE49-F238E27FC236}">
                <a16:creationId xmlns:a16="http://schemas.microsoft.com/office/drawing/2014/main" id="{C3C1B8E2-B546-A440-9CB7-BD3DDBE995E1}"/>
              </a:ext>
            </a:extLst>
          </p:cNvPr>
          <p:cNvGrpSpPr/>
          <p:nvPr/>
        </p:nvGrpSpPr>
        <p:grpSpPr>
          <a:xfrm>
            <a:off x="876182" y="2492896"/>
            <a:ext cx="5247495" cy="768092"/>
            <a:chOff x="684765" y="1995922"/>
            <a:chExt cx="4331115" cy="633959"/>
          </a:xfrm>
          <a:solidFill>
            <a:schemeClr val="accent6">
              <a:lumMod val="75000"/>
            </a:schemeClr>
          </a:solidFill>
        </p:grpSpPr>
        <p:sp>
          <p:nvSpPr>
            <p:cNvPr id="15" name="Rounded Rectangle 14">
              <a:extLst>
                <a:ext uri="{FF2B5EF4-FFF2-40B4-BE49-F238E27FC236}">
                  <a16:creationId xmlns:a16="http://schemas.microsoft.com/office/drawing/2014/main" id="{28B6D516-80D6-8F4A-B641-871219570970}"/>
                </a:ext>
              </a:extLst>
            </p:cNvPr>
            <p:cNvSpPr/>
            <p:nvPr/>
          </p:nvSpPr>
          <p:spPr>
            <a:xfrm>
              <a:off x="684765" y="1995922"/>
              <a:ext cx="4331115" cy="633959"/>
            </a:xfrm>
            <a:prstGeom prst="roundRect">
              <a:avLst>
                <a:gd name="adj" fmla="val 2179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rgbClr val="5B6B54"/>
                </a:solidFill>
              </a:endParaRPr>
            </a:p>
          </p:txBody>
        </p:sp>
        <p:pic>
          <p:nvPicPr>
            <p:cNvPr id="16" name="Graphic 15" descr="Magnifying glass">
              <a:extLst>
                <a:ext uri="{FF2B5EF4-FFF2-40B4-BE49-F238E27FC236}">
                  <a16:creationId xmlns:a16="http://schemas.microsoft.com/office/drawing/2014/main" id="{B612B765-BEEC-1647-B068-ECD1FEAB08E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7408" y="2099807"/>
              <a:ext cx="403196" cy="403196"/>
            </a:xfrm>
            <a:prstGeom prst="rect">
              <a:avLst/>
            </a:prstGeom>
          </p:spPr>
        </p:pic>
      </p:grpSp>
      <p:sp>
        <p:nvSpPr>
          <p:cNvPr id="17" name="TextBox 16">
            <a:extLst>
              <a:ext uri="{FF2B5EF4-FFF2-40B4-BE49-F238E27FC236}">
                <a16:creationId xmlns:a16="http://schemas.microsoft.com/office/drawing/2014/main" id="{B2D447D2-20DF-2E4A-9002-2A57490B7CC9}"/>
              </a:ext>
            </a:extLst>
          </p:cNvPr>
          <p:cNvSpPr txBox="1"/>
          <p:nvPr/>
        </p:nvSpPr>
        <p:spPr>
          <a:xfrm>
            <a:off x="1584518" y="2668850"/>
            <a:ext cx="4439474" cy="400110"/>
          </a:xfrm>
          <a:prstGeom prst="rect">
            <a:avLst/>
          </a:prstGeom>
          <a:noFill/>
        </p:spPr>
        <p:txBody>
          <a:bodyPr wrap="square" rtlCol="0">
            <a:spAutoFit/>
          </a:bodyPr>
          <a:lstStyle/>
          <a:p>
            <a:r>
              <a:rPr lang="en-US" sz="2000" dirty="0">
                <a:solidFill>
                  <a:schemeClr val="bg1"/>
                </a:solidFill>
                <a:latin typeface="Century Gothic" panose="020B0502020202020204" pitchFamily="34" charset="0"/>
              </a:rPr>
              <a:t>Types of Component</a:t>
            </a:r>
            <a:endParaRPr lang="en-VN" sz="2000" dirty="0">
              <a:solidFill>
                <a:schemeClr val="bg1"/>
              </a:solidFill>
              <a:latin typeface="Century Gothic" panose="020B0502020202020204" pitchFamily="34" charset="0"/>
            </a:endParaRPr>
          </a:p>
        </p:txBody>
      </p:sp>
      <p:sp>
        <p:nvSpPr>
          <p:cNvPr id="36" name="TextBox 35">
            <a:extLst>
              <a:ext uri="{FF2B5EF4-FFF2-40B4-BE49-F238E27FC236}">
                <a16:creationId xmlns:a16="http://schemas.microsoft.com/office/drawing/2014/main" id="{48FB241D-DE8C-EC4E-89B0-B40610CAED1A}"/>
              </a:ext>
            </a:extLst>
          </p:cNvPr>
          <p:cNvSpPr txBox="1"/>
          <p:nvPr/>
        </p:nvSpPr>
        <p:spPr>
          <a:xfrm>
            <a:off x="2132100" y="2051564"/>
            <a:ext cx="2735659" cy="338554"/>
          </a:xfrm>
          <a:prstGeom prst="rect">
            <a:avLst/>
          </a:prstGeom>
          <a:noFill/>
        </p:spPr>
        <p:txBody>
          <a:bodyPr wrap="square" rtlCol="0">
            <a:spAutoFit/>
          </a:bodyPr>
          <a:lstStyle/>
          <a:p>
            <a:pPr algn="ctr"/>
            <a:r>
              <a:rPr lang="en-VN" sz="1600" dirty="0">
                <a:solidFill>
                  <a:schemeClr val="bg1"/>
                </a:solidFill>
                <a:latin typeface="Century Gothic" panose="020B0502020202020204" pitchFamily="34" charset="0"/>
              </a:rPr>
              <a:t>Wednesday, 25 August</a:t>
            </a:r>
          </a:p>
        </p:txBody>
      </p:sp>
      <p:grpSp>
        <p:nvGrpSpPr>
          <p:cNvPr id="38" name="Group 37">
            <a:extLst>
              <a:ext uri="{FF2B5EF4-FFF2-40B4-BE49-F238E27FC236}">
                <a16:creationId xmlns:a16="http://schemas.microsoft.com/office/drawing/2014/main" id="{EA087709-4C3A-B146-A5BF-A80387F25893}"/>
              </a:ext>
            </a:extLst>
          </p:cNvPr>
          <p:cNvGrpSpPr/>
          <p:nvPr/>
        </p:nvGrpSpPr>
        <p:grpSpPr>
          <a:xfrm>
            <a:off x="898955" y="3442502"/>
            <a:ext cx="5299328" cy="2712786"/>
            <a:chOff x="3521138" y="4293096"/>
            <a:chExt cx="5201948" cy="1600871"/>
          </a:xfrm>
        </p:grpSpPr>
        <p:sp>
          <p:nvSpPr>
            <p:cNvPr id="40" name="Rounded Rectangle 39">
              <a:extLst>
                <a:ext uri="{FF2B5EF4-FFF2-40B4-BE49-F238E27FC236}">
                  <a16:creationId xmlns:a16="http://schemas.microsoft.com/office/drawing/2014/main" id="{FF57C0FE-F55A-2842-8D20-6BD5C001A4D2}"/>
                </a:ext>
              </a:extLst>
            </p:cNvPr>
            <p:cNvSpPr/>
            <p:nvPr/>
          </p:nvSpPr>
          <p:spPr>
            <a:xfrm>
              <a:off x="3521138" y="4293096"/>
              <a:ext cx="5201948" cy="160087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1" name="TextBox 40">
              <a:extLst>
                <a:ext uri="{FF2B5EF4-FFF2-40B4-BE49-F238E27FC236}">
                  <a16:creationId xmlns:a16="http://schemas.microsoft.com/office/drawing/2014/main" id="{F6DEA52B-AE71-0E4F-AFA7-0C71425EDFDB}"/>
                </a:ext>
              </a:extLst>
            </p:cNvPr>
            <p:cNvSpPr txBox="1"/>
            <p:nvPr/>
          </p:nvSpPr>
          <p:spPr>
            <a:xfrm>
              <a:off x="3723970" y="4363804"/>
              <a:ext cx="2978982" cy="338554"/>
            </a:xfrm>
            <a:prstGeom prst="rect">
              <a:avLst/>
            </a:prstGeom>
            <a:noFill/>
          </p:spPr>
          <p:txBody>
            <a:bodyPr wrap="square" rtlCol="0">
              <a:spAutoFit/>
            </a:bodyPr>
            <a:lstStyle/>
            <a:p>
              <a:r>
                <a:rPr lang="en-US" sz="1600" b="1" dirty="0">
                  <a:solidFill>
                    <a:srgbClr val="6F5E56"/>
                  </a:solidFill>
                  <a:latin typeface="Century Gothic" panose="020B0502020202020204" pitchFamily="34" charset="0"/>
                </a:rPr>
                <a:t>Class-based Component</a:t>
              </a:r>
              <a:endParaRPr lang="en-VN" sz="1600" b="1" dirty="0">
                <a:solidFill>
                  <a:srgbClr val="6F5E56"/>
                </a:solidFill>
                <a:latin typeface="Century Gothic" panose="020B0502020202020204" pitchFamily="34" charset="0"/>
              </a:endParaRPr>
            </a:p>
          </p:txBody>
        </p:sp>
        <p:sp>
          <p:nvSpPr>
            <p:cNvPr id="42" name="TextBox 41">
              <a:extLst>
                <a:ext uri="{FF2B5EF4-FFF2-40B4-BE49-F238E27FC236}">
                  <a16:creationId xmlns:a16="http://schemas.microsoft.com/office/drawing/2014/main" id="{1393C3C3-AFD6-AA41-88B7-4284EA2331BD}"/>
                </a:ext>
              </a:extLst>
            </p:cNvPr>
            <p:cNvSpPr txBox="1"/>
            <p:nvPr/>
          </p:nvSpPr>
          <p:spPr>
            <a:xfrm>
              <a:off x="3719736" y="4733110"/>
              <a:ext cx="4791570" cy="926289"/>
            </a:xfrm>
            <a:prstGeom prst="rect">
              <a:avLst/>
            </a:prstGeom>
            <a:noFill/>
          </p:spPr>
          <p:txBody>
            <a:bodyPr wrap="square" rtlCol="0">
              <a:spAutoFit/>
            </a:bodyPr>
            <a:lstStyle/>
            <a:p>
              <a:r>
                <a:rPr lang="en-US" sz="1600" dirty="0">
                  <a:solidFill>
                    <a:schemeClr val="accent6">
                      <a:lumMod val="50000"/>
                    </a:schemeClr>
                  </a:solidFill>
                  <a:latin typeface="Helvetica Light" panose="020B0403020202020204" pitchFamily="34" charset="0"/>
                  <a:cs typeface="Arial" panose="020B0604020202020204" pitchFamily="34" charset="0"/>
                </a:rPr>
                <a:t>A class component must include the extends </a:t>
              </a:r>
              <a:r>
                <a:rPr lang="en-US" sz="1600" dirty="0" err="1">
                  <a:solidFill>
                    <a:schemeClr val="accent6">
                      <a:lumMod val="50000"/>
                    </a:schemeClr>
                  </a:solidFill>
                  <a:latin typeface="Helvetica Light" panose="020B0403020202020204" pitchFamily="34" charset="0"/>
                  <a:cs typeface="Arial" panose="020B0604020202020204" pitchFamily="34" charset="0"/>
                </a:rPr>
                <a:t>React.Component</a:t>
              </a:r>
              <a:r>
                <a:rPr lang="en-US" sz="1600" dirty="0">
                  <a:solidFill>
                    <a:schemeClr val="accent6">
                      <a:lumMod val="50000"/>
                    </a:schemeClr>
                  </a:solidFill>
                  <a:latin typeface="Helvetica Light" panose="020B0403020202020204" pitchFamily="34" charset="0"/>
                  <a:cs typeface="Arial" panose="020B0604020202020204" pitchFamily="34" charset="0"/>
                </a:rPr>
                <a:t> statement. This statement creates an inheritance to </a:t>
              </a:r>
              <a:r>
                <a:rPr lang="en-US" sz="1600" dirty="0" err="1">
                  <a:solidFill>
                    <a:schemeClr val="accent6">
                      <a:lumMod val="50000"/>
                    </a:schemeClr>
                  </a:solidFill>
                  <a:latin typeface="Helvetica Light" panose="020B0403020202020204" pitchFamily="34" charset="0"/>
                  <a:cs typeface="Arial" panose="020B0604020202020204" pitchFamily="34" charset="0"/>
                </a:rPr>
                <a:t>React.Component</a:t>
              </a:r>
              <a:r>
                <a:rPr lang="en-US" sz="1600" dirty="0">
                  <a:solidFill>
                    <a:schemeClr val="accent6">
                      <a:lumMod val="50000"/>
                    </a:schemeClr>
                  </a:solidFill>
                  <a:latin typeface="Helvetica Light" panose="020B0403020202020204" pitchFamily="34" charset="0"/>
                  <a:cs typeface="Arial" panose="020B0604020202020204" pitchFamily="34" charset="0"/>
                </a:rPr>
                <a:t>, and gives your component access to </a:t>
              </a:r>
              <a:r>
                <a:rPr lang="en-US" sz="1600" dirty="0" err="1">
                  <a:solidFill>
                    <a:schemeClr val="accent6">
                      <a:lumMod val="50000"/>
                    </a:schemeClr>
                  </a:solidFill>
                  <a:latin typeface="Helvetica Light" panose="020B0403020202020204" pitchFamily="34" charset="0"/>
                  <a:cs typeface="Arial" panose="020B0604020202020204" pitchFamily="34" charset="0"/>
                </a:rPr>
                <a:t>React.Component's</a:t>
              </a:r>
              <a:r>
                <a:rPr lang="en-US" sz="1600" dirty="0">
                  <a:solidFill>
                    <a:schemeClr val="accent6">
                      <a:lumMod val="50000"/>
                    </a:schemeClr>
                  </a:solidFill>
                  <a:latin typeface="Helvetica Light" panose="020B0403020202020204" pitchFamily="34" charset="0"/>
                  <a:cs typeface="Arial" panose="020B0604020202020204" pitchFamily="34" charset="0"/>
                </a:rPr>
                <a:t> functions.</a:t>
              </a:r>
            </a:p>
            <a:p>
              <a:r>
                <a:rPr lang="en-US" sz="1600" dirty="0">
                  <a:solidFill>
                    <a:schemeClr val="accent6">
                      <a:lumMod val="50000"/>
                    </a:schemeClr>
                  </a:solidFill>
                  <a:latin typeface="Helvetica Light" panose="020B0403020202020204" pitchFamily="34" charset="0"/>
                  <a:cs typeface="Arial" panose="020B0604020202020204" pitchFamily="34" charset="0"/>
                </a:rPr>
                <a:t>The component also requires a render() method, this method returns HTML.</a:t>
              </a:r>
              <a:endParaRPr lang="en-VN" sz="1600" dirty="0">
                <a:solidFill>
                  <a:schemeClr val="accent6">
                    <a:lumMod val="50000"/>
                  </a:schemeClr>
                </a:solidFill>
                <a:latin typeface="Helvetica Light" panose="020B0403020202020204" pitchFamily="34" charset="0"/>
                <a:cs typeface="Arial" panose="020B0604020202020204" pitchFamily="34" charset="0"/>
              </a:endParaRPr>
            </a:p>
          </p:txBody>
        </p:sp>
        <p:sp>
          <p:nvSpPr>
            <p:cNvPr id="44" name="TextBox 43">
              <a:extLst>
                <a:ext uri="{FF2B5EF4-FFF2-40B4-BE49-F238E27FC236}">
                  <a16:creationId xmlns:a16="http://schemas.microsoft.com/office/drawing/2014/main" id="{7E146175-FA21-EA42-9576-A7AD91D99C64}"/>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sp>
        <p:nvSpPr>
          <p:cNvPr id="55" name="TextBox 54">
            <a:extLst>
              <a:ext uri="{FF2B5EF4-FFF2-40B4-BE49-F238E27FC236}">
                <a16:creationId xmlns:a16="http://schemas.microsoft.com/office/drawing/2014/main" id="{8FC35712-C7F9-9F42-805D-8B6D9EE59E5D}"/>
              </a:ext>
            </a:extLst>
          </p:cNvPr>
          <p:cNvSpPr txBox="1"/>
          <p:nvPr/>
        </p:nvSpPr>
        <p:spPr>
          <a:xfrm>
            <a:off x="12144672" y="908720"/>
            <a:ext cx="5688632" cy="2123658"/>
          </a:xfrm>
          <a:prstGeom prst="rect">
            <a:avLst/>
          </a:prstGeom>
          <a:noFill/>
        </p:spPr>
        <p:txBody>
          <a:bodyPr wrap="square" rtlCol="0">
            <a:spAutoFit/>
          </a:bodyPr>
          <a:lstStyle/>
          <a:p>
            <a:r>
              <a:rPr lang="en-VN" sz="6600" b="1" dirty="0">
                <a:solidFill>
                  <a:schemeClr val="accent6">
                    <a:lumMod val="75000"/>
                  </a:schemeClr>
                </a:solidFill>
                <a:latin typeface="Century Gothic" panose="020B0502020202020204" pitchFamily="34" charset="0"/>
              </a:rPr>
              <a:t>What is </a:t>
            </a:r>
            <a:r>
              <a:rPr lang="en-US" sz="6600" b="1" dirty="0">
                <a:solidFill>
                  <a:schemeClr val="accent6">
                    <a:lumMod val="75000"/>
                  </a:schemeClr>
                </a:solidFill>
                <a:latin typeface="Century Gothic" panose="020B0502020202020204" pitchFamily="34" charset="0"/>
              </a:rPr>
              <a:t>Component</a:t>
            </a:r>
            <a:r>
              <a:rPr lang="en-VN" sz="6600" b="1" dirty="0">
                <a:solidFill>
                  <a:schemeClr val="accent6">
                    <a:lumMod val="75000"/>
                  </a:schemeClr>
                </a:solidFill>
                <a:latin typeface="Century Gothic" panose="020B0502020202020204" pitchFamily="34" charset="0"/>
              </a:rPr>
              <a:t>?</a:t>
            </a:r>
          </a:p>
        </p:txBody>
      </p:sp>
      <p:grpSp>
        <p:nvGrpSpPr>
          <p:cNvPr id="46" name="Group 45">
            <a:extLst>
              <a:ext uri="{FF2B5EF4-FFF2-40B4-BE49-F238E27FC236}">
                <a16:creationId xmlns:a16="http://schemas.microsoft.com/office/drawing/2014/main" id="{AFA6FFAE-4787-674A-8147-AE3D83282102}"/>
              </a:ext>
            </a:extLst>
          </p:cNvPr>
          <p:cNvGrpSpPr/>
          <p:nvPr/>
        </p:nvGrpSpPr>
        <p:grpSpPr>
          <a:xfrm>
            <a:off x="929426" y="3546331"/>
            <a:ext cx="5301755" cy="2077152"/>
            <a:chOff x="3521138" y="4293095"/>
            <a:chExt cx="5201948" cy="1489382"/>
          </a:xfrm>
        </p:grpSpPr>
        <p:sp>
          <p:nvSpPr>
            <p:cNvPr id="48" name="Rounded Rectangle 47">
              <a:extLst>
                <a:ext uri="{FF2B5EF4-FFF2-40B4-BE49-F238E27FC236}">
                  <a16:creationId xmlns:a16="http://schemas.microsoft.com/office/drawing/2014/main" id="{FA558814-F799-CE46-A5F6-5C87891545B4}"/>
                </a:ext>
              </a:extLst>
            </p:cNvPr>
            <p:cNvSpPr/>
            <p:nvPr/>
          </p:nvSpPr>
          <p:spPr>
            <a:xfrm>
              <a:off x="3521138" y="4293095"/>
              <a:ext cx="5201948" cy="148938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9" name="TextBox 48">
              <a:extLst>
                <a:ext uri="{FF2B5EF4-FFF2-40B4-BE49-F238E27FC236}">
                  <a16:creationId xmlns:a16="http://schemas.microsoft.com/office/drawing/2014/main" id="{6F447D00-CFDA-5F4B-973E-A32A1B0A355E}"/>
                </a:ext>
              </a:extLst>
            </p:cNvPr>
            <p:cNvSpPr txBox="1"/>
            <p:nvPr/>
          </p:nvSpPr>
          <p:spPr>
            <a:xfrm>
              <a:off x="3719736" y="4363804"/>
              <a:ext cx="3126498" cy="338554"/>
            </a:xfrm>
            <a:prstGeom prst="rect">
              <a:avLst/>
            </a:prstGeom>
            <a:noFill/>
          </p:spPr>
          <p:txBody>
            <a:bodyPr wrap="square" rtlCol="0">
              <a:spAutoFit/>
            </a:bodyPr>
            <a:lstStyle/>
            <a:p>
              <a:r>
                <a:rPr lang="en-US" sz="1600" b="1" dirty="0">
                  <a:solidFill>
                    <a:srgbClr val="6F5E56"/>
                  </a:solidFill>
                  <a:latin typeface="Century Gothic" panose="020B0502020202020204" pitchFamily="34" charset="0"/>
                </a:rPr>
                <a:t>Functional Component</a:t>
              </a:r>
              <a:endParaRPr lang="en-VN" sz="1600" b="1" dirty="0">
                <a:solidFill>
                  <a:srgbClr val="6F5E56"/>
                </a:solidFill>
                <a:latin typeface="Century Gothic" panose="020B0502020202020204" pitchFamily="34" charset="0"/>
              </a:endParaRPr>
            </a:p>
          </p:txBody>
        </p:sp>
        <p:sp>
          <p:nvSpPr>
            <p:cNvPr id="50" name="TextBox 49">
              <a:extLst>
                <a:ext uri="{FF2B5EF4-FFF2-40B4-BE49-F238E27FC236}">
                  <a16:creationId xmlns:a16="http://schemas.microsoft.com/office/drawing/2014/main" id="{8FFAD8FB-E371-8140-AB75-C49EBBF66FB4}"/>
                </a:ext>
              </a:extLst>
            </p:cNvPr>
            <p:cNvSpPr txBox="1"/>
            <p:nvPr/>
          </p:nvSpPr>
          <p:spPr>
            <a:xfrm>
              <a:off x="3719736" y="4725144"/>
              <a:ext cx="4791570" cy="948947"/>
            </a:xfrm>
            <a:prstGeom prst="rect">
              <a:avLst/>
            </a:prstGeom>
            <a:noFill/>
          </p:spPr>
          <p:txBody>
            <a:bodyPr wrap="square" rtlCol="0">
              <a:spAutoFit/>
            </a:bodyPr>
            <a:lstStyle/>
            <a:p>
              <a:r>
                <a:rPr lang="en-US" sz="1600" dirty="0">
                  <a:solidFill>
                    <a:schemeClr val="accent6">
                      <a:lumMod val="50000"/>
                    </a:schemeClr>
                  </a:solidFill>
                  <a:latin typeface="Helvetica Light" panose="020B0403020202020204" pitchFamily="34" charset="0"/>
                  <a:cs typeface="Arial" panose="020B0604020202020204" pitchFamily="34" charset="0"/>
                </a:rPr>
                <a:t>A Function component also returns HTML, and behaves much the same way as a Class component, but Function components can be written using much less code, are easier to understand, and will be preferred in this tutorial.</a:t>
              </a:r>
              <a:endParaRPr lang="en-VN" sz="1600" dirty="0">
                <a:solidFill>
                  <a:schemeClr val="accent6">
                    <a:lumMod val="50000"/>
                  </a:schemeClr>
                </a:solidFill>
                <a:latin typeface="Helvetica Light" panose="020B0403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E1EB0DC1-ED23-6747-BF62-5118A4693DAF}"/>
                </a:ext>
              </a:extLst>
            </p:cNvPr>
            <p:cNvSpPr txBox="1"/>
            <p:nvPr/>
          </p:nvSpPr>
          <p:spPr>
            <a:xfrm>
              <a:off x="6744072" y="4363804"/>
              <a:ext cx="1723958" cy="338554"/>
            </a:xfrm>
            <a:prstGeom prst="rect">
              <a:avLst/>
            </a:prstGeom>
            <a:noFill/>
          </p:spPr>
          <p:txBody>
            <a:bodyPr wrap="square" rtlCol="0">
              <a:spAutoFit/>
            </a:bodyPr>
            <a:lstStyle/>
            <a:p>
              <a:pPr algn="r"/>
              <a:r>
                <a:rPr lang="en-VN" sz="1600" dirty="0">
                  <a:solidFill>
                    <a:srgbClr val="6F5E56"/>
                  </a:solidFill>
                  <a:latin typeface="Century Gothic" panose="020B0502020202020204" pitchFamily="34" charset="0"/>
                </a:rPr>
                <a:t>1m ago</a:t>
              </a:r>
            </a:p>
          </p:txBody>
        </p:sp>
      </p:grpSp>
      <p:sp>
        <p:nvSpPr>
          <p:cNvPr id="439" name="Freeform 438">
            <a:extLst>
              <a:ext uri="{FF2B5EF4-FFF2-40B4-BE49-F238E27FC236}">
                <a16:creationId xmlns:a16="http://schemas.microsoft.com/office/drawing/2014/main" id="{A885C228-07C8-CA4E-83A2-B024ADA998CD}"/>
              </a:ext>
            </a:extLst>
          </p:cNvPr>
          <p:cNvSpPr/>
          <p:nvPr/>
        </p:nvSpPr>
        <p:spPr>
          <a:xfrm>
            <a:off x="10833936" y="5026775"/>
            <a:ext cx="662664" cy="1144156"/>
          </a:xfrm>
          <a:custGeom>
            <a:avLst/>
            <a:gdLst>
              <a:gd name="connsiteX0" fmla="*/ 0 w 662664"/>
              <a:gd name="connsiteY0" fmla="*/ 0 h 1144156"/>
              <a:gd name="connsiteX1" fmla="*/ 662665 w 662664"/>
              <a:gd name="connsiteY1" fmla="*/ 1144157 h 1144156"/>
            </a:gdLst>
            <a:ahLst/>
            <a:cxnLst>
              <a:cxn ang="0">
                <a:pos x="connsiteX0" y="connsiteY0"/>
              </a:cxn>
              <a:cxn ang="0">
                <a:pos x="connsiteX1" y="connsiteY1"/>
              </a:cxn>
            </a:cxnLst>
            <a:rect l="l" t="t" r="r" b="b"/>
            <a:pathLst>
              <a:path w="662664" h="1144156">
                <a:moveTo>
                  <a:pt x="0" y="0"/>
                </a:moveTo>
                <a:lnTo>
                  <a:pt x="662665" y="1144157"/>
                </a:lnTo>
              </a:path>
            </a:pathLst>
          </a:custGeom>
          <a:ln w="35547" cap="rnd">
            <a:solidFill>
              <a:srgbClr val="FFF9F4"/>
            </a:solidFill>
            <a:prstDash val="solid"/>
            <a:miter/>
          </a:ln>
        </p:spPr>
        <p:txBody>
          <a:bodyPr rtlCol="0" anchor="ctr"/>
          <a:lstStyle/>
          <a:p>
            <a:endParaRPr lang="en-VN"/>
          </a:p>
        </p:txBody>
      </p:sp>
      <p:grpSp>
        <p:nvGrpSpPr>
          <p:cNvPr id="399" name="Group 398">
            <a:extLst>
              <a:ext uri="{FF2B5EF4-FFF2-40B4-BE49-F238E27FC236}">
                <a16:creationId xmlns:a16="http://schemas.microsoft.com/office/drawing/2014/main" id="{3C537423-7C5F-6048-AE1B-7FDF1F06C0C0}"/>
              </a:ext>
            </a:extLst>
          </p:cNvPr>
          <p:cNvGrpSpPr/>
          <p:nvPr/>
        </p:nvGrpSpPr>
        <p:grpSpPr>
          <a:xfrm>
            <a:off x="8518138" y="260648"/>
            <a:ext cx="3266494" cy="400110"/>
            <a:chOff x="237218" y="260648"/>
            <a:chExt cx="3266494" cy="400110"/>
          </a:xfrm>
        </p:grpSpPr>
        <p:sp>
          <p:nvSpPr>
            <p:cNvPr id="400" name="TextBox 399">
              <a:extLst>
                <a:ext uri="{FF2B5EF4-FFF2-40B4-BE49-F238E27FC236}">
                  <a16:creationId xmlns:a16="http://schemas.microsoft.com/office/drawing/2014/main" id="{CF8F5361-2249-5F45-AE38-49CFEE9E100E}"/>
                </a:ext>
              </a:extLst>
            </p:cNvPr>
            <p:cNvSpPr txBox="1"/>
            <p:nvPr/>
          </p:nvSpPr>
          <p:spPr>
            <a:xfrm>
              <a:off x="237218" y="260648"/>
              <a:ext cx="2915572" cy="400110"/>
            </a:xfrm>
            <a:prstGeom prst="rect">
              <a:avLst/>
            </a:prstGeom>
            <a:noFill/>
          </p:spPr>
          <p:txBody>
            <a:bodyPr wrap="square" rtlCol="0">
              <a:spAutoFit/>
            </a:bodyPr>
            <a:lstStyle/>
            <a:p>
              <a:pPr algn="r"/>
              <a:r>
                <a:rPr lang="en-MY" sz="2000" b="1" dirty="0">
                  <a:solidFill>
                    <a:schemeClr val="accent6">
                      <a:lumMod val="75000"/>
                    </a:schemeClr>
                  </a:solidFill>
                  <a:latin typeface="Century Gothic" panose="020B0502020202020204" pitchFamily="34" charset="0"/>
                </a:rPr>
                <a:t>Component</a:t>
              </a:r>
            </a:p>
          </p:txBody>
        </p:sp>
        <p:sp>
          <p:nvSpPr>
            <p:cNvPr id="401" name="TextBox 400">
              <a:extLst>
                <a:ext uri="{FF2B5EF4-FFF2-40B4-BE49-F238E27FC236}">
                  <a16:creationId xmlns:a16="http://schemas.microsoft.com/office/drawing/2014/main" id="{A9835958-D436-8149-A317-14FC85048C1A}"/>
                </a:ext>
              </a:extLst>
            </p:cNvPr>
            <p:cNvSpPr txBox="1"/>
            <p:nvPr/>
          </p:nvSpPr>
          <p:spPr>
            <a:xfrm>
              <a:off x="3226334" y="260648"/>
              <a:ext cx="277378" cy="400110"/>
            </a:xfrm>
            <a:prstGeom prst="rect">
              <a:avLst/>
            </a:prstGeom>
            <a:noFill/>
          </p:spPr>
          <p:txBody>
            <a:bodyPr wrap="square" rtlCol="0">
              <a:spAutoFit/>
            </a:bodyPr>
            <a:lstStyle/>
            <a:p>
              <a:r>
                <a:rPr lang="en-VN" sz="2000" b="1" dirty="0">
                  <a:solidFill>
                    <a:srgbClr val="5B6B54"/>
                  </a:solidFill>
                  <a:latin typeface="Century Gothic" panose="020B0502020202020204" pitchFamily="34" charset="0"/>
                </a:rPr>
                <a:t>      </a:t>
              </a:r>
            </a:p>
          </p:txBody>
        </p:sp>
        <p:cxnSp>
          <p:nvCxnSpPr>
            <p:cNvPr id="467" name="Straight Connector 466">
              <a:extLst>
                <a:ext uri="{FF2B5EF4-FFF2-40B4-BE49-F238E27FC236}">
                  <a16:creationId xmlns:a16="http://schemas.microsoft.com/office/drawing/2014/main" id="{EE99ADF8-0D5D-2F4C-8769-B5700537B410}"/>
                </a:ext>
              </a:extLst>
            </p:cNvPr>
            <p:cNvCxnSpPr>
              <a:cxnSpLocks/>
            </p:cNvCxnSpPr>
            <p:nvPr/>
          </p:nvCxnSpPr>
          <p:spPr>
            <a:xfrm>
              <a:off x="3226334" y="384453"/>
              <a:ext cx="0" cy="204297"/>
            </a:xfrm>
            <a:prstGeom prst="line">
              <a:avLst/>
            </a:prstGeom>
            <a:ln w="12700">
              <a:solidFill>
                <a:srgbClr val="5B6B54"/>
              </a:solidFill>
            </a:ln>
          </p:spPr>
          <p:style>
            <a:lnRef idx="1">
              <a:schemeClr val="accent1"/>
            </a:lnRef>
            <a:fillRef idx="0">
              <a:schemeClr val="accent1"/>
            </a:fillRef>
            <a:effectRef idx="0">
              <a:schemeClr val="accent1"/>
            </a:effectRef>
            <a:fontRef idx="minor">
              <a:schemeClr val="tx1"/>
            </a:fontRef>
          </p:style>
        </p:cxnSp>
      </p:grpSp>
      <p:sp>
        <p:nvSpPr>
          <p:cNvPr id="468" name="Rectangle 467">
            <a:extLst>
              <a:ext uri="{FF2B5EF4-FFF2-40B4-BE49-F238E27FC236}">
                <a16:creationId xmlns:a16="http://schemas.microsoft.com/office/drawing/2014/main" id="{18952887-4560-E241-ADF4-0294FB728170}"/>
              </a:ext>
            </a:extLst>
          </p:cNvPr>
          <p:cNvSpPr/>
          <p:nvPr/>
        </p:nvSpPr>
        <p:spPr>
          <a:xfrm>
            <a:off x="18175379" y="976025"/>
            <a:ext cx="4140336" cy="584775"/>
          </a:xfrm>
          <a:prstGeom prst="rect">
            <a:avLst/>
          </a:prstGeom>
        </p:spPr>
        <p:txBody>
          <a:bodyPr wrap="square">
            <a:spAutoFit/>
          </a:bodyPr>
          <a:lstStyle/>
          <a:p>
            <a:pPr algn="ctr"/>
            <a:r>
              <a:rPr lang="en-US" sz="3200" b="1" dirty="0">
                <a:solidFill>
                  <a:srgbClr val="414D3D"/>
                </a:solidFill>
                <a:latin typeface="Century Gothic" panose="020B0502020202020204" pitchFamily="34" charset="0"/>
              </a:rPr>
              <a:t>INSERT TITLE HERE</a:t>
            </a:r>
          </a:p>
        </p:txBody>
      </p:sp>
      <p:grpSp>
        <p:nvGrpSpPr>
          <p:cNvPr id="469" name="Group 468">
            <a:extLst>
              <a:ext uri="{FF2B5EF4-FFF2-40B4-BE49-F238E27FC236}">
                <a16:creationId xmlns:a16="http://schemas.microsoft.com/office/drawing/2014/main" id="{928677F7-9308-8341-AA23-5807AE36A2B2}"/>
              </a:ext>
            </a:extLst>
          </p:cNvPr>
          <p:cNvGrpSpPr/>
          <p:nvPr/>
        </p:nvGrpSpPr>
        <p:grpSpPr>
          <a:xfrm>
            <a:off x="18121981" y="1971671"/>
            <a:ext cx="4751883" cy="4337649"/>
            <a:chOff x="7392144" y="3789041"/>
            <a:chExt cx="3767264" cy="2520279"/>
          </a:xfrm>
        </p:grpSpPr>
        <p:sp>
          <p:nvSpPr>
            <p:cNvPr id="470" name="Rounded Rectangle 469">
              <a:extLst>
                <a:ext uri="{FF2B5EF4-FFF2-40B4-BE49-F238E27FC236}">
                  <a16:creationId xmlns:a16="http://schemas.microsoft.com/office/drawing/2014/main" id="{9DA05006-794E-104D-B160-16589E0885F9}"/>
                </a:ext>
              </a:extLst>
            </p:cNvPr>
            <p:cNvSpPr/>
            <p:nvPr/>
          </p:nvSpPr>
          <p:spPr>
            <a:xfrm>
              <a:off x="7392144" y="3789041"/>
              <a:ext cx="3767264" cy="2520279"/>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71" name="Rectangle 470">
              <a:extLst>
                <a:ext uri="{FF2B5EF4-FFF2-40B4-BE49-F238E27FC236}">
                  <a16:creationId xmlns:a16="http://schemas.microsoft.com/office/drawing/2014/main" id="{9009CDDF-40E4-CB43-8D2D-87B5224EF6E9}"/>
                </a:ext>
              </a:extLst>
            </p:cNvPr>
            <p:cNvSpPr/>
            <p:nvPr/>
          </p:nvSpPr>
          <p:spPr>
            <a:xfrm>
              <a:off x="7848333" y="4384754"/>
              <a:ext cx="3023456" cy="1770374"/>
            </a:xfrm>
            <a:prstGeom prst="rect">
              <a:avLst/>
            </a:prstGeom>
          </p:spPr>
          <p:txBody>
            <a:bodyPr wrap="square">
              <a:spAutoFit/>
            </a:bodyPr>
            <a:lstStyle/>
            <a:p>
              <a:r>
                <a:rPr lang="en-US" sz="1600" b="1" dirty="0">
                  <a:solidFill>
                    <a:schemeClr val="bg1"/>
                  </a:solidFill>
                  <a:latin typeface="Century Gothic" panose="020B0502020202020204" pitchFamily="34" charset="0"/>
                </a:rPr>
                <a:t>Lorem ipsum dolor sit amet, consectetuer adipiscing elit. Maecenas porttitor congue massa. Fusce posuere, magna sed pulvinar ultricies, </a:t>
              </a:r>
            </a:p>
            <a:p>
              <a:endParaRPr lang="en-US" sz="1600" b="1" dirty="0">
                <a:solidFill>
                  <a:schemeClr val="bg1"/>
                </a:solidFill>
                <a:latin typeface="Century Gothic" panose="020B0502020202020204" pitchFamily="34" charset="0"/>
              </a:endParaRPr>
            </a:p>
            <a:p>
              <a:r>
                <a:rPr lang="en-US" sz="1600" b="1" dirty="0">
                  <a:solidFill>
                    <a:schemeClr val="bg1"/>
                  </a:solidFill>
                  <a:latin typeface="Century Gothic" panose="020B0502020202020204" pitchFamily="34" charset="0"/>
                </a:rPr>
                <a:t>Pellentesque habitant morbi tristique senectus et netus et malesuada fames ac turpis egestas. Proin pharetra nonummy pede. Mauris et orci.</a:t>
              </a:r>
            </a:p>
            <a:p>
              <a:endParaRPr lang="en-US" sz="1600" b="1" dirty="0">
                <a:solidFill>
                  <a:schemeClr val="bg1"/>
                </a:solidFill>
                <a:latin typeface="Century Gothic" panose="020B0502020202020204" pitchFamily="34" charset="0"/>
              </a:endParaRPr>
            </a:p>
          </p:txBody>
        </p:sp>
        <p:sp>
          <p:nvSpPr>
            <p:cNvPr id="472" name="Rectangle 471">
              <a:extLst>
                <a:ext uri="{FF2B5EF4-FFF2-40B4-BE49-F238E27FC236}">
                  <a16:creationId xmlns:a16="http://schemas.microsoft.com/office/drawing/2014/main" id="{D9EF086C-12EA-1D4B-98A9-23893844B53F}"/>
                </a:ext>
              </a:extLst>
            </p:cNvPr>
            <p:cNvSpPr/>
            <p:nvPr/>
          </p:nvSpPr>
          <p:spPr>
            <a:xfrm>
              <a:off x="7800808" y="4005064"/>
              <a:ext cx="1727312" cy="461665"/>
            </a:xfrm>
            <a:prstGeom prst="rect">
              <a:avLst/>
            </a:prstGeom>
          </p:spPr>
          <p:txBody>
            <a:bodyPr wrap="square">
              <a:spAutoFit/>
            </a:bodyPr>
            <a:lstStyle/>
            <a:p>
              <a:r>
                <a:rPr lang="en-US" sz="2400" b="1" dirty="0">
                  <a:solidFill>
                    <a:schemeClr val="bg1"/>
                  </a:solidFill>
                  <a:latin typeface="Century Gothic" panose="020B0502020202020204" pitchFamily="34" charset="0"/>
                </a:rPr>
                <a:t>Objective</a:t>
              </a:r>
            </a:p>
          </p:txBody>
        </p:sp>
      </p:grpSp>
      <p:grpSp>
        <p:nvGrpSpPr>
          <p:cNvPr id="393" name="Group 392">
            <a:extLst>
              <a:ext uri="{FF2B5EF4-FFF2-40B4-BE49-F238E27FC236}">
                <a16:creationId xmlns:a16="http://schemas.microsoft.com/office/drawing/2014/main" id="{4EE90FFF-59C6-462B-92B3-1DF8C3B81354}"/>
              </a:ext>
            </a:extLst>
          </p:cNvPr>
          <p:cNvGrpSpPr/>
          <p:nvPr/>
        </p:nvGrpSpPr>
        <p:grpSpPr>
          <a:xfrm>
            <a:off x="4266151" y="-216776"/>
            <a:ext cx="7282501" cy="6835949"/>
            <a:chOff x="4916937" y="-330786"/>
            <a:chExt cx="7282501" cy="6835949"/>
          </a:xfrm>
        </p:grpSpPr>
        <p:sp>
          <p:nvSpPr>
            <p:cNvPr id="394" name="Graphic 400">
              <a:extLst>
                <a:ext uri="{FF2B5EF4-FFF2-40B4-BE49-F238E27FC236}">
                  <a16:creationId xmlns:a16="http://schemas.microsoft.com/office/drawing/2014/main" id="{81C2B42A-5CD3-4A90-B944-9125FE38896E}"/>
                </a:ext>
              </a:extLst>
            </p:cNvPr>
            <p:cNvSpPr/>
            <p:nvPr/>
          </p:nvSpPr>
          <p:spPr>
            <a:xfrm rot="10800000">
              <a:off x="8615513" y="2448161"/>
              <a:ext cx="759499" cy="324616"/>
            </a:xfrm>
            <a:custGeom>
              <a:avLst/>
              <a:gdLst>
                <a:gd name="connsiteX0" fmla="*/ -258 w 759499"/>
                <a:gd name="connsiteY0" fmla="*/ -187 h 324616"/>
                <a:gd name="connsiteX1" fmla="*/ 759241 w 759499"/>
                <a:gd name="connsiteY1" fmla="*/ -187 h 324616"/>
                <a:gd name="connsiteX2" fmla="*/ 759241 w 759499"/>
                <a:gd name="connsiteY2" fmla="*/ -187 h 324616"/>
                <a:gd name="connsiteX3" fmla="*/ 759241 w 759499"/>
                <a:gd name="connsiteY3" fmla="*/ 278055 h 324616"/>
                <a:gd name="connsiteX4" fmla="*/ 712909 w 759499"/>
                <a:gd name="connsiteY4" fmla="*/ 324429 h 324616"/>
                <a:gd name="connsiteX5" fmla="*/ 17117 w 759499"/>
                <a:gd name="connsiteY5" fmla="*/ 324429 h 324616"/>
                <a:gd name="connsiteX6" fmla="*/ -258 w 759499"/>
                <a:gd name="connsiteY6" fmla="*/ 307039 h 324616"/>
                <a:gd name="connsiteX7" fmla="*/ -258 w 759499"/>
                <a:gd name="connsiteY7" fmla="*/ -187 h 324616"/>
                <a:gd name="connsiteX8" fmla="*/ -258 w 759499"/>
                <a:gd name="connsiteY8" fmla="*/ -187 h 32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9499" h="324616">
                  <a:moveTo>
                    <a:pt x="-258" y="-187"/>
                  </a:moveTo>
                  <a:lnTo>
                    <a:pt x="759241" y="-187"/>
                  </a:lnTo>
                  <a:lnTo>
                    <a:pt x="759241" y="-187"/>
                  </a:lnTo>
                  <a:lnTo>
                    <a:pt x="759241" y="278055"/>
                  </a:lnTo>
                  <a:cubicBezTo>
                    <a:pt x="759241" y="303667"/>
                    <a:pt x="738498" y="324429"/>
                    <a:pt x="712909" y="324429"/>
                  </a:cubicBezTo>
                  <a:lnTo>
                    <a:pt x="17117" y="324429"/>
                  </a:lnTo>
                  <a:cubicBezTo>
                    <a:pt x="7521" y="324429"/>
                    <a:pt x="-258" y="316643"/>
                    <a:pt x="-258" y="307039"/>
                  </a:cubicBezTo>
                  <a:lnTo>
                    <a:pt x="-258" y="-187"/>
                  </a:lnTo>
                  <a:lnTo>
                    <a:pt x="-258" y="-187"/>
                  </a:ln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395" name="Graphic 400">
              <a:extLst>
                <a:ext uri="{FF2B5EF4-FFF2-40B4-BE49-F238E27FC236}">
                  <a16:creationId xmlns:a16="http://schemas.microsoft.com/office/drawing/2014/main" id="{1AEFE1E2-CC09-4BFF-9479-04B19A63418D}"/>
                </a:ext>
              </a:extLst>
            </p:cNvPr>
            <p:cNvSpPr/>
            <p:nvPr/>
          </p:nvSpPr>
          <p:spPr>
            <a:xfrm>
              <a:off x="9276788" y="2448161"/>
              <a:ext cx="137490" cy="332616"/>
            </a:xfrm>
            <a:custGeom>
              <a:avLst/>
              <a:gdLst>
                <a:gd name="connsiteX0" fmla="*/ -258 w 137490"/>
                <a:gd name="connsiteY0" fmla="*/ 163164 h 332616"/>
                <a:gd name="connsiteX1" fmla="*/ 68429 w 137490"/>
                <a:gd name="connsiteY1" fmla="*/ 332429 h 332616"/>
                <a:gd name="connsiteX2" fmla="*/ 137233 w 137490"/>
                <a:gd name="connsiteY2" fmla="*/ 163164 h 332616"/>
                <a:gd name="connsiteX3" fmla="*/ 65186 w 137490"/>
                <a:gd name="connsiteY3" fmla="*/ -187 h 332616"/>
                <a:gd name="connsiteX4" fmla="*/ -258 w 137490"/>
                <a:gd name="connsiteY4" fmla="*/ 163164 h 332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490" h="332616">
                  <a:moveTo>
                    <a:pt x="-258" y="163164"/>
                  </a:moveTo>
                  <a:cubicBezTo>
                    <a:pt x="-258" y="256723"/>
                    <a:pt x="30553" y="332429"/>
                    <a:pt x="68429" y="332429"/>
                  </a:cubicBezTo>
                  <a:cubicBezTo>
                    <a:pt x="106306" y="332429"/>
                    <a:pt x="137233" y="256723"/>
                    <a:pt x="137233" y="163164"/>
                  </a:cubicBezTo>
                  <a:cubicBezTo>
                    <a:pt x="137233" y="69605"/>
                    <a:pt x="103179" y="-187"/>
                    <a:pt x="65186" y="-187"/>
                  </a:cubicBezTo>
                  <a:cubicBezTo>
                    <a:pt x="27194" y="-187"/>
                    <a:pt x="-258" y="69605"/>
                    <a:pt x="-258" y="163164"/>
                  </a:cubicBezTo>
                  <a:close/>
                </a:path>
              </a:pathLst>
            </a:custGeom>
            <a:solidFill>
              <a:schemeClr val="bg2">
                <a:lumMod val="90000"/>
              </a:schemeClr>
            </a:solidFill>
            <a:ln w="11579" cap="flat">
              <a:noFill/>
              <a:prstDash val="solid"/>
              <a:miter/>
            </a:ln>
          </p:spPr>
          <p:txBody>
            <a:bodyPr rtlCol="0" anchor="ctr"/>
            <a:lstStyle/>
            <a:p>
              <a:endParaRPr lang="en-VN"/>
            </a:p>
          </p:txBody>
        </p:sp>
        <p:sp>
          <p:nvSpPr>
            <p:cNvPr id="396" name="Graphic 400">
              <a:extLst>
                <a:ext uri="{FF2B5EF4-FFF2-40B4-BE49-F238E27FC236}">
                  <a16:creationId xmlns:a16="http://schemas.microsoft.com/office/drawing/2014/main" id="{C95AE3A2-82A0-45AA-82F1-132396DB1070}"/>
                </a:ext>
              </a:extLst>
            </p:cNvPr>
            <p:cNvSpPr/>
            <p:nvPr/>
          </p:nvSpPr>
          <p:spPr>
            <a:xfrm>
              <a:off x="9068062" y="2741476"/>
              <a:ext cx="470796" cy="997036"/>
            </a:xfrm>
            <a:custGeom>
              <a:avLst/>
              <a:gdLst>
                <a:gd name="connsiteX0" fmla="*/ 217155 w 470796"/>
                <a:gd name="connsiteY0" fmla="*/ 996849 h 997036"/>
                <a:gd name="connsiteX1" fmla="*/ 312947 w 470796"/>
                <a:gd name="connsiteY1" fmla="*/ 990125 h 997036"/>
                <a:gd name="connsiteX2" fmla="*/ 470476 w 470796"/>
                <a:gd name="connsiteY2" fmla="*/ 830831 h 997036"/>
                <a:gd name="connsiteX3" fmla="*/ 450669 w 470796"/>
                <a:gd name="connsiteY3" fmla="*/ 132673 h 997036"/>
                <a:gd name="connsiteX4" fmla="*/ 306345 w 470796"/>
                <a:gd name="connsiteY4" fmla="*/ 856 h 997036"/>
                <a:gd name="connsiteX5" fmla="*/ -258 w 470796"/>
                <a:gd name="connsiteY5" fmla="*/ -187 h 997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0796" h="997036">
                  <a:moveTo>
                    <a:pt x="217155" y="996849"/>
                  </a:moveTo>
                  <a:lnTo>
                    <a:pt x="312947" y="990125"/>
                  </a:lnTo>
                  <a:cubicBezTo>
                    <a:pt x="403526" y="983864"/>
                    <a:pt x="472909" y="913840"/>
                    <a:pt x="470476" y="830831"/>
                  </a:cubicBezTo>
                  <a:lnTo>
                    <a:pt x="450669" y="132673"/>
                  </a:lnTo>
                  <a:cubicBezTo>
                    <a:pt x="450669" y="59867"/>
                    <a:pt x="386036" y="856"/>
                    <a:pt x="306345" y="856"/>
                  </a:cubicBezTo>
                  <a:lnTo>
                    <a:pt x="-258" y="-187"/>
                  </a:ln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397" name="Graphic 400">
              <a:extLst>
                <a:ext uri="{FF2B5EF4-FFF2-40B4-BE49-F238E27FC236}">
                  <a16:creationId xmlns:a16="http://schemas.microsoft.com/office/drawing/2014/main" id="{1139AA41-980E-4BD5-B44D-3DD19843C94C}"/>
                </a:ext>
              </a:extLst>
            </p:cNvPr>
            <p:cNvSpPr/>
            <p:nvPr/>
          </p:nvSpPr>
          <p:spPr>
            <a:xfrm>
              <a:off x="8199335" y="6142876"/>
              <a:ext cx="248571" cy="191175"/>
            </a:xfrm>
            <a:custGeom>
              <a:avLst/>
              <a:gdLst>
                <a:gd name="connsiteX0" fmla="*/ 23745 w 248571"/>
                <a:gd name="connsiteY0" fmla="*/ 55301 h 191175"/>
                <a:gd name="connsiteX1" fmla="*/ 55367 w 248571"/>
                <a:gd name="connsiteY1" fmla="*/ 0 h 191175"/>
                <a:gd name="connsiteX2" fmla="*/ 244286 w 248571"/>
                <a:gd name="connsiteY2" fmla="*/ 6028 h 191175"/>
                <a:gd name="connsiteX3" fmla="*/ 248572 w 248571"/>
                <a:gd name="connsiteY3" fmla="*/ 55301 h 191175"/>
                <a:gd name="connsiteX4" fmla="*/ 159846 w 248571"/>
                <a:gd name="connsiteY4" fmla="*/ 191176 h 191175"/>
                <a:gd name="connsiteX5" fmla="*/ 0 w 248571"/>
                <a:gd name="connsiteY5" fmla="*/ 82429 h 191175"/>
                <a:gd name="connsiteX6" fmla="*/ 23745 w 248571"/>
                <a:gd name="connsiteY6" fmla="*/ 55301 h 191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571" h="191175">
                  <a:moveTo>
                    <a:pt x="23745" y="55301"/>
                  </a:moveTo>
                  <a:lnTo>
                    <a:pt x="55367" y="0"/>
                  </a:lnTo>
                  <a:lnTo>
                    <a:pt x="244286" y="6028"/>
                  </a:lnTo>
                  <a:lnTo>
                    <a:pt x="248572" y="55301"/>
                  </a:lnTo>
                  <a:lnTo>
                    <a:pt x="159846" y="191176"/>
                  </a:lnTo>
                  <a:lnTo>
                    <a:pt x="0" y="82429"/>
                  </a:lnTo>
                  <a:lnTo>
                    <a:pt x="23745" y="55301"/>
                  </a:lnTo>
                  <a:close/>
                </a:path>
              </a:pathLst>
            </a:custGeom>
            <a:solidFill>
              <a:srgbClr val="F4A491"/>
            </a:solidFill>
            <a:ln w="11579" cap="flat">
              <a:noFill/>
              <a:prstDash val="solid"/>
              <a:miter/>
            </a:ln>
          </p:spPr>
          <p:txBody>
            <a:bodyPr rtlCol="0" anchor="ctr"/>
            <a:lstStyle/>
            <a:p>
              <a:endParaRPr lang="en-VN"/>
            </a:p>
          </p:txBody>
        </p:sp>
        <p:sp>
          <p:nvSpPr>
            <p:cNvPr id="398" name="Graphic 400">
              <a:extLst>
                <a:ext uri="{FF2B5EF4-FFF2-40B4-BE49-F238E27FC236}">
                  <a16:creationId xmlns:a16="http://schemas.microsoft.com/office/drawing/2014/main" id="{AF3C8A2C-E7C0-4D4E-B379-F9AE6E0E6687}"/>
                </a:ext>
              </a:extLst>
            </p:cNvPr>
            <p:cNvSpPr/>
            <p:nvPr/>
          </p:nvSpPr>
          <p:spPr>
            <a:xfrm>
              <a:off x="7903706" y="6196322"/>
              <a:ext cx="573737" cy="185495"/>
            </a:xfrm>
            <a:custGeom>
              <a:avLst/>
              <a:gdLst>
                <a:gd name="connsiteX0" fmla="*/ 307649 w 573737"/>
                <a:gd name="connsiteY0" fmla="*/ -187 h 185495"/>
                <a:gd name="connsiteX1" fmla="*/ 427649 w 573737"/>
                <a:gd name="connsiteY1" fmla="*/ 42013 h 185495"/>
                <a:gd name="connsiteX2" fmla="*/ 541974 w 573737"/>
                <a:gd name="connsiteY2" fmla="*/ 972 h 185495"/>
                <a:gd name="connsiteX3" fmla="*/ 550050 w 573737"/>
                <a:gd name="connsiteY3" fmla="*/ 2332 h 185495"/>
                <a:gd name="connsiteX4" fmla="*/ 551124 w 573737"/>
                <a:gd name="connsiteY4" fmla="*/ 5725 h 185495"/>
                <a:gd name="connsiteX5" fmla="*/ 573479 w 573737"/>
                <a:gd name="connsiteY5" fmla="*/ 185308 h 185495"/>
                <a:gd name="connsiteX6" fmla="*/ 11355 w 573737"/>
                <a:gd name="connsiteY6" fmla="*/ 185308 h 185495"/>
                <a:gd name="connsiteX7" fmla="*/ -228 w 573737"/>
                <a:gd name="connsiteY7" fmla="*/ 171744 h 185495"/>
                <a:gd name="connsiteX8" fmla="*/ -228 w 573737"/>
                <a:gd name="connsiteY8" fmla="*/ 133949 h 185495"/>
                <a:gd name="connsiteX9" fmla="*/ 7764 w 573737"/>
                <a:gd name="connsiteY9" fmla="*/ 121080 h 18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737" h="185495">
                  <a:moveTo>
                    <a:pt x="307649" y="-187"/>
                  </a:moveTo>
                  <a:cubicBezTo>
                    <a:pt x="350814" y="2324"/>
                    <a:pt x="392401" y="16949"/>
                    <a:pt x="427649" y="42013"/>
                  </a:cubicBezTo>
                  <a:cubicBezTo>
                    <a:pt x="466105" y="67750"/>
                    <a:pt x="524252" y="14768"/>
                    <a:pt x="541974" y="972"/>
                  </a:cubicBezTo>
                  <a:cubicBezTo>
                    <a:pt x="544579" y="-885"/>
                    <a:pt x="548195" y="-277"/>
                    <a:pt x="550050" y="2332"/>
                  </a:cubicBezTo>
                  <a:cubicBezTo>
                    <a:pt x="550755" y="3322"/>
                    <a:pt x="551131" y="4509"/>
                    <a:pt x="551124" y="5725"/>
                  </a:cubicBezTo>
                  <a:lnTo>
                    <a:pt x="573479" y="185308"/>
                  </a:lnTo>
                  <a:lnTo>
                    <a:pt x="11355" y="185308"/>
                  </a:lnTo>
                  <a:cubicBezTo>
                    <a:pt x="4450" y="184693"/>
                    <a:pt x="-697" y="178666"/>
                    <a:pt x="-228" y="171744"/>
                  </a:cubicBezTo>
                  <a:lnTo>
                    <a:pt x="-228" y="133949"/>
                  </a:lnTo>
                  <a:cubicBezTo>
                    <a:pt x="-398" y="128439"/>
                    <a:pt x="2753" y="123367"/>
                    <a:pt x="7764" y="121080"/>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473" name="Graphic 400">
              <a:extLst>
                <a:ext uri="{FF2B5EF4-FFF2-40B4-BE49-F238E27FC236}">
                  <a16:creationId xmlns:a16="http://schemas.microsoft.com/office/drawing/2014/main" id="{2C339E72-5B5F-4DB1-9A39-2BE846F21EBD}"/>
                </a:ext>
              </a:extLst>
            </p:cNvPr>
            <p:cNvSpPr/>
            <p:nvPr/>
          </p:nvSpPr>
          <p:spPr>
            <a:xfrm>
              <a:off x="9419259" y="6042361"/>
              <a:ext cx="207567" cy="180626"/>
            </a:xfrm>
            <a:custGeom>
              <a:avLst/>
              <a:gdLst>
                <a:gd name="connsiteX0" fmla="*/ 7529 w 207567"/>
                <a:gd name="connsiteY0" fmla="*/ 116514 h 180626"/>
                <a:gd name="connsiteX1" fmla="*/ 7992 w 207567"/>
                <a:gd name="connsiteY1" fmla="*/ 54025 h 180626"/>
                <a:gd name="connsiteX2" fmla="*/ 137838 w 207567"/>
                <a:gd name="connsiteY2" fmla="*/ 0 h 180626"/>
                <a:gd name="connsiteX3" fmla="*/ 207568 w 207567"/>
                <a:gd name="connsiteY3" fmla="*/ 22723 h 180626"/>
                <a:gd name="connsiteX4" fmla="*/ 196564 w 207567"/>
                <a:gd name="connsiteY4" fmla="*/ 180626 h 180626"/>
                <a:gd name="connsiteX5" fmla="*/ 0 w 207567"/>
                <a:gd name="connsiteY5" fmla="*/ 150483 h 180626"/>
                <a:gd name="connsiteX6" fmla="*/ 7529 w 207567"/>
                <a:gd name="connsiteY6" fmla="*/ 116514 h 18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567" h="180626">
                  <a:moveTo>
                    <a:pt x="7529" y="116514"/>
                  </a:moveTo>
                  <a:lnTo>
                    <a:pt x="7992" y="54025"/>
                  </a:lnTo>
                  <a:lnTo>
                    <a:pt x="137838" y="0"/>
                  </a:lnTo>
                  <a:lnTo>
                    <a:pt x="207568" y="22723"/>
                  </a:lnTo>
                  <a:lnTo>
                    <a:pt x="196564" y="180626"/>
                  </a:lnTo>
                  <a:lnTo>
                    <a:pt x="0" y="150483"/>
                  </a:lnTo>
                  <a:lnTo>
                    <a:pt x="7529" y="116514"/>
                  </a:lnTo>
                  <a:close/>
                </a:path>
              </a:pathLst>
            </a:custGeom>
            <a:solidFill>
              <a:srgbClr val="F4A491"/>
            </a:solidFill>
            <a:ln w="11579" cap="flat">
              <a:noFill/>
              <a:prstDash val="solid"/>
              <a:miter/>
            </a:ln>
          </p:spPr>
          <p:txBody>
            <a:bodyPr rtlCol="0" anchor="ctr"/>
            <a:lstStyle/>
            <a:p>
              <a:endParaRPr lang="en-VN"/>
            </a:p>
          </p:txBody>
        </p:sp>
        <p:sp>
          <p:nvSpPr>
            <p:cNvPr id="474" name="Graphic 400">
              <a:extLst>
                <a:ext uri="{FF2B5EF4-FFF2-40B4-BE49-F238E27FC236}">
                  <a16:creationId xmlns:a16="http://schemas.microsoft.com/office/drawing/2014/main" id="{C924C829-2E1D-47F3-9644-C6A1C383A17D}"/>
                </a:ext>
              </a:extLst>
            </p:cNvPr>
            <p:cNvSpPr/>
            <p:nvPr/>
          </p:nvSpPr>
          <p:spPr>
            <a:xfrm>
              <a:off x="9206373" y="6062866"/>
              <a:ext cx="538369" cy="388733"/>
            </a:xfrm>
            <a:custGeom>
              <a:avLst/>
              <a:gdLst>
                <a:gd name="connsiteX0" fmla="*/ 208922 w 538369"/>
                <a:gd name="connsiteY0" fmla="*/ 98488 h 388733"/>
                <a:gd name="connsiteX1" fmla="*/ 336914 w 538369"/>
                <a:gd name="connsiteY1" fmla="*/ 86894 h 388733"/>
                <a:gd name="connsiteX2" fmla="*/ 417995 w 538369"/>
                <a:gd name="connsiteY2" fmla="*/ 2726 h 388733"/>
                <a:gd name="connsiteX3" fmla="*/ 428420 w 538369"/>
                <a:gd name="connsiteY3" fmla="*/ 2726 h 388733"/>
                <a:gd name="connsiteX4" fmla="*/ 538111 w 538369"/>
                <a:gd name="connsiteY4" fmla="*/ 153440 h 388733"/>
                <a:gd name="connsiteX5" fmla="*/ 37956 w 538369"/>
                <a:gd name="connsiteY5" fmla="*/ 387744 h 388733"/>
                <a:gd name="connsiteX6" fmla="*/ 20698 w 538369"/>
                <a:gd name="connsiteY6" fmla="*/ 380672 h 388733"/>
                <a:gd name="connsiteX7" fmla="*/ 1817 w 538369"/>
                <a:gd name="connsiteY7" fmla="*/ 347051 h 388733"/>
                <a:gd name="connsiteX8" fmla="*/ 2512 w 538369"/>
                <a:gd name="connsiteY8" fmla="*/ 332211 h 38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8369" h="388733">
                  <a:moveTo>
                    <a:pt x="208922" y="98488"/>
                  </a:moveTo>
                  <a:cubicBezTo>
                    <a:pt x="208922" y="98488"/>
                    <a:pt x="257802" y="75301"/>
                    <a:pt x="336914" y="86894"/>
                  </a:cubicBezTo>
                  <a:cubicBezTo>
                    <a:pt x="384057" y="93735"/>
                    <a:pt x="409077" y="22319"/>
                    <a:pt x="417995" y="2726"/>
                  </a:cubicBezTo>
                  <a:cubicBezTo>
                    <a:pt x="419733" y="-1216"/>
                    <a:pt x="425409" y="-1100"/>
                    <a:pt x="428420" y="2726"/>
                  </a:cubicBezTo>
                  <a:lnTo>
                    <a:pt x="538111" y="153440"/>
                  </a:lnTo>
                  <a:lnTo>
                    <a:pt x="37956" y="387744"/>
                  </a:lnTo>
                  <a:cubicBezTo>
                    <a:pt x="31244" y="390115"/>
                    <a:pt x="23822" y="387074"/>
                    <a:pt x="20698" y="380672"/>
                  </a:cubicBezTo>
                  <a:lnTo>
                    <a:pt x="1817" y="347051"/>
                  </a:lnTo>
                  <a:cubicBezTo>
                    <a:pt x="-1187" y="342476"/>
                    <a:pt x="-907" y="336485"/>
                    <a:pt x="2512" y="332211"/>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475" name="Graphic 400">
              <a:extLst>
                <a:ext uri="{FF2B5EF4-FFF2-40B4-BE49-F238E27FC236}">
                  <a16:creationId xmlns:a16="http://schemas.microsoft.com/office/drawing/2014/main" id="{1BEDEFB3-261F-460C-B1C7-4C2DE5E95E46}"/>
                </a:ext>
              </a:extLst>
            </p:cNvPr>
            <p:cNvSpPr/>
            <p:nvPr/>
          </p:nvSpPr>
          <p:spPr>
            <a:xfrm>
              <a:off x="8178284" y="4026957"/>
              <a:ext cx="844836" cy="2128671"/>
            </a:xfrm>
            <a:custGeom>
              <a:avLst/>
              <a:gdLst>
                <a:gd name="connsiteX0" fmla="*/ 131296 w 844836"/>
                <a:gd name="connsiteY0" fmla="*/ -187 h 2128671"/>
                <a:gd name="connsiteX1" fmla="*/ 407 w 844836"/>
                <a:gd name="connsiteY1" fmla="*/ 973082 h 2128671"/>
                <a:gd name="connsiteX2" fmla="*/ 41643 w 844836"/>
                <a:gd name="connsiteY2" fmla="*/ 2123732 h 2128671"/>
                <a:gd name="connsiteX3" fmla="*/ 288593 w 844836"/>
                <a:gd name="connsiteY3" fmla="*/ 2128485 h 2128671"/>
                <a:gd name="connsiteX4" fmla="*/ 844579 w 844836"/>
                <a:gd name="connsiteY4" fmla="*/ 43288 h 2128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4836" h="2128671">
                  <a:moveTo>
                    <a:pt x="131296" y="-187"/>
                  </a:moveTo>
                  <a:cubicBezTo>
                    <a:pt x="131296" y="-187"/>
                    <a:pt x="7241" y="762198"/>
                    <a:pt x="407" y="973082"/>
                  </a:cubicBezTo>
                  <a:cubicBezTo>
                    <a:pt x="-6427" y="1183967"/>
                    <a:pt x="41643" y="2123732"/>
                    <a:pt x="41643" y="2123732"/>
                  </a:cubicBezTo>
                  <a:lnTo>
                    <a:pt x="288593" y="2128485"/>
                  </a:lnTo>
                  <a:cubicBezTo>
                    <a:pt x="288593" y="2128485"/>
                    <a:pt x="552455" y="551776"/>
                    <a:pt x="844579" y="43288"/>
                  </a:cubicBezTo>
                  <a:close/>
                </a:path>
              </a:pathLst>
            </a:custGeom>
            <a:solidFill>
              <a:schemeClr val="accent5">
                <a:lumMod val="60000"/>
                <a:lumOff val="40000"/>
              </a:schemeClr>
            </a:solidFill>
            <a:ln w="11579" cap="flat">
              <a:noFill/>
              <a:prstDash val="solid"/>
              <a:miter/>
            </a:ln>
          </p:spPr>
          <p:txBody>
            <a:bodyPr rtlCol="0" anchor="ctr"/>
            <a:lstStyle/>
            <a:p>
              <a:endParaRPr lang="en-VN" dirty="0"/>
            </a:p>
          </p:txBody>
        </p:sp>
        <p:sp>
          <p:nvSpPr>
            <p:cNvPr id="476" name="Graphic 400">
              <a:extLst>
                <a:ext uri="{FF2B5EF4-FFF2-40B4-BE49-F238E27FC236}">
                  <a16:creationId xmlns:a16="http://schemas.microsoft.com/office/drawing/2014/main" id="{B4428DDC-26DB-4284-A13F-02A9438C159C}"/>
                </a:ext>
              </a:extLst>
            </p:cNvPr>
            <p:cNvSpPr/>
            <p:nvPr/>
          </p:nvSpPr>
          <p:spPr>
            <a:xfrm>
              <a:off x="8373196" y="3934325"/>
              <a:ext cx="1326372" cy="2173074"/>
            </a:xfrm>
            <a:custGeom>
              <a:avLst/>
              <a:gdLst>
                <a:gd name="connsiteX0" fmla="*/ -258 w 1326372"/>
                <a:gd name="connsiteY0" fmla="*/ 122819 h 2173074"/>
                <a:gd name="connsiteX1" fmla="*/ 8082 w 1326372"/>
                <a:gd name="connsiteY1" fmla="*/ 146006 h 2173074"/>
                <a:gd name="connsiteX2" fmla="*/ 496538 w 1326372"/>
                <a:gd name="connsiteY2" fmla="*/ 1231384 h 2173074"/>
                <a:gd name="connsiteX3" fmla="*/ 1035728 w 1326372"/>
                <a:gd name="connsiteY3" fmla="*/ 2172888 h 2173074"/>
                <a:gd name="connsiteX4" fmla="*/ 1326114 w 1326372"/>
                <a:gd name="connsiteY4" fmla="*/ 2134281 h 2173074"/>
                <a:gd name="connsiteX5" fmla="*/ 903334 w 1326372"/>
                <a:gd name="connsiteY5" fmla="*/ 1130289 h 2173074"/>
                <a:gd name="connsiteX6" fmla="*/ 853180 w 1326372"/>
                <a:gd name="connsiteY6" fmla="*/ 968792 h 2173074"/>
                <a:gd name="connsiteX7" fmla="*/ 797349 w 1326372"/>
                <a:gd name="connsiteY7" fmla="*/ -187 h 217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6372" h="2173074">
                  <a:moveTo>
                    <a:pt x="-258" y="122819"/>
                  </a:moveTo>
                  <a:cubicBezTo>
                    <a:pt x="-258" y="122819"/>
                    <a:pt x="2638" y="130934"/>
                    <a:pt x="8082" y="146006"/>
                  </a:cubicBezTo>
                  <a:cubicBezTo>
                    <a:pt x="56730" y="279214"/>
                    <a:pt x="216576" y="829092"/>
                    <a:pt x="496538" y="1231384"/>
                  </a:cubicBezTo>
                  <a:cubicBezTo>
                    <a:pt x="709782" y="1538146"/>
                    <a:pt x="1035728" y="2172888"/>
                    <a:pt x="1035728" y="2172888"/>
                  </a:cubicBezTo>
                  <a:lnTo>
                    <a:pt x="1326114" y="2134281"/>
                  </a:lnTo>
                  <a:lnTo>
                    <a:pt x="903334" y="1130289"/>
                  </a:lnTo>
                  <a:cubicBezTo>
                    <a:pt x="881059" y="1078346"/>
                    <a:pt x="864250" y="1024221"/>
                    <a:pt x="853180" y="968792"/>
                  </a:cubicBezTo>
                  <a:cubicBezTo>
                    <a:pt x="811481" y="760110"/>
                    <a:pt x="811597" y="273186"/>
                    <a:pt x="797349" y="-187"/>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477" name="Graphic 400">
              <a:extLst>
                <a:ext uri="{FF2B5EF4-FFF2-40B4-BE49-F238E27FC236}">
                  <a16:creationId xmlns:a16="http://schemas.microsoft.com/office/drawing/2014/main" id="{80DCE159-6F50-4F64-9BA5-342131B71BED}"/>
                </a:ext>
              </a:extLst>
            </p:cNvPr>
            <p:cNvSpPr/>
            <p:nvPr/>
          </p:nvSpPr>
          <p:spPr>
            <a:xfrm>
              <a:off x="8296864" y="2560734"/>
              <a:ext cx="1049667" cy="1498220"/>
            </a:xfrm>
            <a:custGeom>
              <a:avLst/>
              <a:gdLst>
                <a:gd name="connsiteX0" fmla="*/ 358816 w 1049667"/>
                <a:gd name="connsiteY0" fmla="*/ 1487251 h 1498220"/>
                <a:gd name="connsiteX1" fmla="*/ -258 w 1049667"/>
                <a:gd name="connsiteY1" fmla="*/ 1498033 h 1498220"/>
                <a:gd name="connsiteX2" fmla="*/ 122407 w 1049667"/>
                <a:gd name="connsiteY2" fmla="*/ 337761 h 1498220"/>
                <a:gd name="connsiteX3" fmla="*/ 221789 w 1049667"/>
                <a:gd name="connsiteY3" fmla="*/ 122239 h 1498220"/>
                <a:gd name="connsiteX4" fmla="*/ 342252 w 1049667"/>
                <a:gd name="connsiteY4" fmla="*/ 55693 h 1498220"/>
                <a:gd name="connsiteX5" fmla="*/ 580863 w 1049667"/>
                <a:gd name="connsiteY5" fmla="*/ -187 h 1498220"/>
                <a:gd name="connsiteX6" fmla="*/ 690786 w 1049667"/>
                <a:gd name="connsiteY6" fmla="*/ 48969 h 1498220"/>
                <a:gd name="connsiteX7" fmla="*/ 1043720 w 1049667"/>
                <a:gd name="connsiteY7" fmla="*/ 419959 h 1498220"/>
                <a:gd name="connsiteX8" fmla="*/ 903103 w 1049667"/>
                <a:gd name="connsiteY8" fmla="*/ 1419778 h 149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9667" h="1498220">
                  <a:moveTo>
                    <a:pt x="358816" y="1487251"/>
                  </a:moveTo>
                  <a:lnTo>
                    <a:pt x="-258" y="1498033"/>
                  </a:lnTo>
                  <a:lnTo>
                    <a:pt x="122407" y="337761"/>
                  </a:lnTo>
                  <a:cubicBezTo>
                    <a:pt x="140592" y="266114"/>
                    <a:pt x="150322" y="163280"/>
                    <a:pt x="221789" y="122239"/>
                  </a:cubicBezTo>
                  <a:lnTo>
                    <a:pt x="342252" y="55693"/>
                  </a:lnTo>
                  <a:lnTo>
                    <a:pt x="580863" y="-187"/>
                  </a:lnTo>
                  <a:lnTo>
                    <a:pt x="690786" y="48969"/>
                  </a:lnTo>
                  <a:cubicBezTo>
                    <a:pt x="690786" y="48969"/>
                    <a:pt x="1004107" y="140093"/>
                    <a:pt x="1043720" y="419959"/>
                  </a:cubicBezTo>
                  <a:cubicBezTo>
                    <a:pt x="1083335" y="699825"/>
                    <a:pt x="903103" y="1419778"/>
                    <a:pt x="903103" y="1419778"/>
                  </a:cubicBezTo>
                </a:path>
              </a:pathLst>
            </a:custGeom>
            <a:solidFill>
              <a:schemeClr val="accent5">
                <a:lumMod val="40000"/>
                <a:lumOff val="60000"/>
              </a:schemeClr>
            </a:solidFill>
            <a:ln w="11579" cap="flat">
              <a:noFill/>
              <a:prstDash val="solid"/>
              <a:miter/>
            </a:ln>
          </p:spPr>
          <p:txBody>
            <a:bodyPr rtlCol="0" anchor="ctr"/>
            <a:lstStyle/>
            <a:p>
              <a:endParaRPr lang="en-VN"/>
            </a:p>
          </p:txBody>
        </p:sp>
        <p:sp>
          <p:nvSpPr>
            <p:cNvPr id="478" name="Graphic 400">
              <a:extLst>
                <a:ext uri="{FF2B5EF4-FFF2-40B4-BE49-F238E27FC236}">
                  <a16:creationId xmlns:a16="http://schemas.microsoft.com/office/drawing/2014/main" id="{91A5F46F-5D40-4C92-AABE-32063BF43EFE}"/>
                </a:ext>
              </a:extLst>
            </p:cNvPr>
            <p:cNvSpPr/>
            <p:nvPr/>
          </p:nvSpPr>
          <p:spPr>
            <a:xfrm>
              <a:off x="8656633" y="2981460"/>
              <a:ext cx="690681" cy="1066712"/>
            </a:xfrm>
            <a:custGeom>
              <a:avLst/>
              <a:gdLst>
                <a:gd name="connsiteX0" fmla="*/ 684763 w 690681"/>
                <a:gd name="connsiteY0" fmla="*/ -187 h 1066712"/>
                <a:gd name="connsiteX1" fmla="*/ 544144 w 690681"/>
                <a:gd name="connsiteY1" fmla="*/ 999631 h 1066712"/>
                <a:gd name="connsiteX2" fmla="*/ -258 w 690681"/>
                <a:gd name="connsiteY2" fmla="*/ 1066525 h 1066712"/>
              </a:gdLst>
              <a:ahLst/>
              <a:cxnLst>
                <a:cxn ang="0">
                  <a:pos x="connsiteX0" y="connsiteY0"/>
                </a:cxn>
                <a:cxn ang="0">
                  <a:pos x="connsiteX1" y="connsiteY1"/>
                </a:cxn>
                <a:cxn ang="0">
                  <a:pos x="connsiteX2" y="connsiteY2"/>
                </a:cxn>
              </a:cxnLst>
              <a:rect l="l" t="t" r="r" b="b"/>
              <a:pathLst>
                <a:path w="690681" h="1066712">
                  <a:moveTo>
                    <a:pt x="684763" y="-187"/>
                  </a:moveTo>
                  <a:cubicBezTo>
                    <a:pt x="724261" y="280258"/>
                    <a:pt x="544144" y="999631"/>
                    <a:pt x="544144" y="999631"/>
                  </a:cubicBezTo>
                  <a:lnTo>
                    <a:pt x="-258" y="1066525"/>
                  </a:lnTo>
                </a:path>
              </a:pathLst>
            </a:custGeom>
            <a:solidFill>
              <a:srgbClr val="8EA382"/>
            </a:solidFill>
            <a:ln w="11579" cap="flat">
              <a:noFill/>
              <a:prstDash val="solid"/>
              <a:miter/>
            </a:ln>
          </p:spPr>
          <p:txBody>
            <a:bodyPr rtlCol="0" anchor="ctr"/>
            <a:lstStyle/>
            <a:p>
              <a:endParaRPr lang="en-VN" dirty="0"/>
            </a:p>
          </p:txBody>
        </p:sp>
        <p:sp>
          <p:nvSpPr>
            <p:cNvPr id="479" name="Graphic 400">
              <a:extLst>
                <a:ext uri="{FF2B5EF4-FFF2-40B4-BE49-F238E27FC236}">
                  <a16:creationId xmlns:a16="http://schemas.microsoft.com/office/drawing/2014/main" id="{F726CB3D-DCDE-447A-B6B3-BF9CEEA66C42}"/>
                </a:ext>
              </a:extLst>
            </p:cNvPr>
            <p:cNvSpPr/>
            <p:nvPr/>
          </p:nvSpPr>
          <p:spPr>
            <a:xfrm>
              <a:off x="8611227" y="2332807"/>
              <a:ext cx="309382" cy="375496"/>
            </a:xfrm>
            <a:custGeom>
              <a:avLst/>
              <a:gdLst>
                <a:gd name="connsiteX0" fmla="*/ 259318 w 309382"/>
                <a:gd name="connsiteY0" fmla="*/ 20797 h 375496"/>
                <a:gd name="connsiteX1" fmla="*/ 309125 w 309382"/>
                <a:gd name="connsiteY1" fmla="*/ 253941 h 375496"/>
                <a:gd name="connsiteX2" fmla="*/ 28352 w 309382"/>
                <a:gd name="connsiteY2" fmla="*/ 372542 h 375496"/>
                <a:gd name="connsiteX3" fmla="*/ -258 w 309382"/>
                <a:gd name="connsiteY3" fmla="*/ 316546 h 375496"/>
                <a:gd name="connsiteX4" fmla="*/ 17928 w 309382"/>
                <a:gd name="connsiteY4" fmla="*/ 150527 h 375496"/>
                <a:gd name="connsiteX5" fmla="*/ 207194 w 309382"/>
                <a:gd name="connsiteY5" fmla="*/ -187 h 375496"/>
                <a:gd name="connsiteX6" fmla="*/ 239974 w 309382"/>
                <a:gd name="connsiteY6" fmla="*/ 24738 h 375496"/>
                <a:gd name="connsiteX7" fmla="*/ 259318 w 309382"/>
                <a:gd name="connsiteY7" fmla="*/ 20797 h 37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9382" h="375496">
                  <a:moveTo>
                    <a:pt x="259318" y="20797"/>
                  </a:moveTo>
                  <a:lnTo>
                    <a:pt x="309125" y="253941"/>
                  </a:lnTo>
                  <a:cubicBezTo>
                    <a:pt x="309125" y="253941"/>
                    <a:pt x="100630" y="396772"/>
                    <a:pt x="28352" y="372542"/>
                  </a:cubicBezTo>
                  <a:cubicBezTo>
                    <a:pt x="12484" y="367209"/>
                    <a:pt x="-258" y="316546"/>
                    <a:pt x="-258" y="316546"/>
                  </a:cubicBezTo>
                  <a:lnTo>
                    <a:pt x="17928" y="150527"/>
                  </a:lnTo>
                  <a:lnTo>
                    <a:pt x="207194" y="-187"/>
                  </a:lnTo>
                  <a:cubicBezTo>
                    <a:pt x="219012" y="6877"/>
                    <a:pt x="230006" y="15237"/>
                    <a:pt x="239974" y="24738"/>
                  </a:cubicBezTo>
                  <a:cubicBezTo>
                    <a:pt x="243681" y="30883"/>
                    <a:pt x="259318" y="20797"/>
                    <a:pt x="259318" y="20797"/>
                  </a:cubicBezTo>
                  <a:close/>
                </a:path>
              </a:pathLst>
            </a:custGeom>
            <a:solidFill>
              <a:srgbClr val="F4A491"/>
            </a:solidFill>
            <a:ln w="11579" cap="flat">
              <a:noFill/>
              <a:prstDash val="solid"/>
              <a:miter/>
            </a:ln>
          </p:spPr>
          <p:txBody>
            <a:bodyPr rtlCol="0" anchor="ctr"/>
            <a:lstStyle/>
            <a:p>
              <a:endParaRPr lang="en-VN"/>
            </a:p>
          </p:txBody>
        </p:sp>
        <p:sp>
          <p:nvSpPr>
            <p:cNvPr id="480" name="Graphic 400">
              <a:extLst>
                <a:ext uri="{FF2B5EF4-FFF2-40B4-BE49-F238E27FC236}">
                  <a16:creationId xmlns:a16="http://schemas.microsoft.com/office/drawing/2014/main" id="{C3FD299E-7098-43A8-9E8E-4240FA17B201}"/>
                </a:ext>
              </a:extLst>
            </p:cNvPr>
            <p:cNvSpPr/>
            <p:nvPr/>
          </p:nvSpPr>
          <p:spPr>
            <a:xfrm>
              <a:off x="8616556" y="2324112"/>
              <a:ext cx="207336" cy="264071"/>
            </a:xfrm>
            <a:custGeom>
              <a:avLst/>
              <a:gdLst>
                <a:gd name="connsiteX0" fmla="*/ 207078 w 207336"/>
                <a:gd name="connsiteY0" fmla="*/ -187 h 264071"/>
                <a:gd name="connsiteX1" fmla="*/ 2174 w 207336"/>
                <a:gd name="connsiteY1" fmla="*/ 162121 h 264071"/>
                <a:gd name="connsiteX2" fmla="*/ -258 w 207336"/>
                <a:gd name="connsiteY2" fmla="*/ 258230 h 264071"/>
                <a:gd name="connsiteX3" fmla="*/ 131441 w 207336"/>
                <a:gd name="connsiteY3" fmla="*/ 127804 h 264071"/>
              </a:gdLst>
              <a:ahLst/>
              <a:cxnLst>
                <a:cxn ang="0">
                  <a:pos x="connsiteX0" y="connsiteY0"/>
                </a:cxn>
                <a:cxn ang="0">
                  <a:pos x="connsiteX1" y="connsiteY1"/>
                </a:cxn>
                <a:cxn ang="0">
                  <a:pos x="connsiteX2" y="connsiteY2"/>
                </a:cxn>
                <a:cxn ang="0">
                  <a:pos x="connsiteX3" y="connsiteY3"/>
                </a:cxn>
              </a:cxnLst>
              <a:rect l="l" t="t" r="r" b="b"/>
              <a:pathLst>
                <a:path w="207336" h="264071">
                  <a:moveTo>
                    <a:pt x="207078" y="-187"/>
                  </a:moveTo>
                  <a:lnTo>
                    <a:pt x="2174" y="162121"/>
                  </a:lnTo>
                  <a:lnTo>
                    <a:pt x="-258" y="258230"/>
                  </a:lnTo>
                  <a:cubicBezTo>
                    <a:pt x="-258" y="258230"/>
                    <a:pt x="132020" y="305300"/>
                    <a:pt x="131441" y="127804"/>
                  </a:cubicBezTo>
                </a:path>
              </a:pathLst>
            </a:custGeom>
            <a:solidFill>
              <a:srgbClr val="682C38"/>
            </a:solidFill>
            <a:ln w="11579" cap="flat">
              <a:noFill/>
              <a:prstDash val="solid"/>
              <a:miter/>
            </a:ln>
          </p:spPr>
          <p:txBody>
            <a:bodyPr rtlCol="0" anchor="ctr"/>
            <a:lstStyle/>
            <a:p>
              <a:endParaRPr lang="en-VN"/>
            </a:p>
          </p:txBody>
        </p:sp>
        <p:sp>
          <p:nvSpPr>
            <p:cNvPr id="481" name="Graphic 400">
              <a:extLst>
                <a:ext uri="{FF2B5EF4-FFF2-40B4-BE49-F238E27FC236}">
                  <a16:creationId xmlns:a16="http://schemas.microsoft.com/office/drawing/2014/main" id="{14F35EE9-65A9-4647-9786-A9508AC2E255}"/>
                </a:ext>
              </a:extLst>
            </p:cNvPr>
            <p:cNvSpPr/>
            <p:nvPr/>
          </p:nvSpPr>
          <p:spPr>
            <a:xfrm>
              <a:off x="8492639" y="1841631"/>
              <a:ext cx="440984" cy="457902"/>
            </a:xfrm>
            <a:custGeom>
              <a:avLst/>
              <a:gdLst>
                <a:gd name="connsiteX0" fmla="*/ 102346 w 440984"/>
                <a:gd name="connsiteY0" fmla="*/ 469 h 457902"/>
                <a:gd name="connsiteX1" fmla="*/ 367482 w 440984"/>
                <a:gd name="connsiteY1" fmla="*/ 117679 h 457902"/>
                <a:gd name="connsiteX2" fmla="*/ 402231 w 440984"/>
                <a:gd name="connsiteY2" fmla="*/ 437542 h 457902"/>
                <a:gd name="connsiteX3" fmla="*/ 395397 w 440984"/>
                <a:gd name="connsiteY3" fmla="*/ 429079 h 457902"/>
                <a:gd name="connsiteX4" fmla="*/ 342926 w 440984"/>
                <a:gd name="connsiteY4" fmla="*/ 457715 h 457902"/>
                <a:gd name="connsiteX5" fmla="*/ 224663 w 440984"/>
                <a:gd name="connsiteY5" fmla="*/ 267003 h 457902"/>
                <a:gd name="connsiteX6" fmla="*/ 166169 w 440984"/>
                <a:gd name="connsiteY6" fmla="*/ 234773 h 457902"/>
                <a:gd name="connsiteX7" fmla="*/ 75011 w 440984"/>
                <a:gd name="connsiteY7" fmla="*/ 266539 h 457902"/>
                <a:gd name="connsiteX8" fmla="*/ 35976 w 440984"/>
                <a:gd name="connsiteY8" fmla="*/ 230135 h 457902"/>
                <a:gd name="connsiteX9" fmla="*/ 32037 w 440984"/>
                <a:gd name="connsiteY9" fmla="*/ 230947 h 457902"/>
                <a:gd name="connsiteX10" fmla="*/ 102346 w 440984"/>
                <a:gd name="connsiteY10" fmla="*/ 469 h 457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0984" h="457902">
                  <a:moveTo>
                    <a:pt x="102346" y="469"/>
                  </a:moveTo>
                  <a:cubicBezTo>
                    <a:pt x="111613" y="1281"/>
                    <a:pt x="311420" y="75943"/>
                    <a:pt x="367482" y="117679"/>
                  </a:cubicBezTo>
                  <a:cubicBezTo>
                    <a:pt x="437559" y="153271"/>
                    <a:pt x="472772" y="231643"/>
                    <a:pt x="402231" y="437542"/>
                  </a:cubicBezTo>
                  <a:lnTo>
                    <a:pt x="395397" y="429079"/>
                  </a:lnTo>
                  <a:cubicBezTo>
                    <a:pt x="374902" y="431589"/>
                    <a:pt x="356135" y="441831"/>
                    <a:pt x="342926" y="457715"/>
                  </a:cubicBezTo>
                  <a:lnTo>
                    <a:pt x="224663" y="267003"/>
                  </a:lnTo>
                  <a:cubicBezTo>
                    <a:pt x="224663" y="267003"/>
                    <a:pt x="202540" y="209847"/>
                    <a:pt x="166169" y="234773"/>
                  </a:cubicBezTo>
                  <a:cubicBezTo>
                    <a:pt x="129798" y="259699"/>
                    <a:pt x="98756" y="274770"/>
                    <a:pt x="75011" y="266539"/>
                  </a:cubicBezTo>
                  <a:cubicBezTo>
                    <a:pt x="58787" y="258392"/>
                    <a:pt x="45240" y="245758"/>
                    <a:pt x="35976" y="230135"/>
                  </a:cubicBezTo>
                  <a:lnTo>
                    <a:pt x="32037" y="230947"/>
                  </a:lnTo>
                  <a:cubicBezTo>
                    <a:pt x="32037" y="230947"/>
                    <a:pt x="-75685" y="-14486"/>
                    <a:pt x="102346" y="469"/>
                  </a:cubicBezTo>
                  <a:close/>
                </a:path>
              </a:pathLst>
            </a:custGeom>
            <a:solidFill>
              <a:srgbClr val="FFAC00"/>
            </a:solidFill>
            <a:ln w="11579" cap="flat">
              <a:noFill/>
              <a:prstDash val="solid"/>
              <a:miter/>
            </a:ln>
          </p:spPr>
          <p:txBody>
            <a:bodyPr rtlCol="0" anchor="ctr"/>
            <a:lstStyle/>
            <a:p>
              <a:endParaRPr lang="en-VN"/>
            </a:p>
          </p:txBody>
        </p:sp>
        <p:sp>
          <p:nvSpPr>
            <p:cNvPr id="482" name="Graphic 400">
              <a:extLst>
                <a:ext uri="{FF2B5EF4-FFF2-40B4-BE49-F238E27FC236}">
                  <a16:creationId xmlns:a16="http://schemas.microsoft.com/office/drawing/2014/main" id="{2DBC73B8-E401-472D-A6CD-3BDB3A1C4942}"/>
                </a:ext>
              </a:extLst>
            </p:cNvPr>
            <p:cNvSpPr/>
            <p:nvPr/>
          </p:nvSpPr>
          <p:spPr>
            <a:xfrm>
              <a:off x="8501655" y="2053405"/>
              <a:ext cx="408363" cy="445873"/>
            </a:xfrm>
            <a:custGeom>
              <a:avLst/>
              <a:gdLst>
                <a:gd name="connsiteX0" fmla="*/ 322674 w 408363"/>
                <a:gd name="connsiteY0" fmla="*/ 230058 h 445873"/>
                <a:gd name="connsiteX1" fmla="*/ 406419 w 408363"/>
                <a:gd name="connsiteY1" fmla="*/ 247217 h 445873"/>
                <a:gd name="connsiteX2" fmla="*/ 325338 w 408363"/>
                <a:gd name="connsiteY2" fmla="*/ 319676 h 445873"/>
                <a:gd name="connsiteX3" fmla="*/ 208813 w 408363"/>
                <a:gd name="connsiteY3" fmla="*/ 428190 h 445873"/>
                <a:gd name="connsiteX4" fmla="*/ 28465 w 408363"/>
                <a:gd name="connsiteY4" fmla="*/ 423089 h 445873"/>
                <a:gd name="connsiteX5" fmla="*/ 17809 w 408363"/>
                <a:gd name="connsiteY5" fmla="*/ -187 h 445873"/>
                <a:gd name="connsiteX6" fmla="*/ 65415 w 408363"/>
                <a:gd name="connsiteY6" fmla="*/ 42940 h 445873"/>
                <a:gd name="connsiteX7" fmla="*/ 173600 w 408363"/>
                <a:gd name="connsiteY7" fmla="*/ 8160 h 445873"/>
                <a:gd name="connsiteX8" fmla="*/ 322674 w 408363"/>
                <a:gd name="connsiteY8" fmla="*/ 230058 h 445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63" h="445873">
                  <a:moveTo>
                    <a:pt x="322674" y="230058"/>
                  </a:moveTo>
                  <a:cubicBezTo>
                    <a:pt x="324990" y="235391"/>
                    <a:pt x="395415" y="194119"/>
                    <a:pt x="406419" y="247217"/>
                  </a:cubicBezTo>
                  <a:cubicBezTo>
                    <a:pt x="421361" y="319328"/>
                    <a:pt x="332288" y="309937"/>
                    <a:pt x="325338" y="319676"/>
                  </a:cubicBezTo>
                  <a:cubicBezTo>
                    <a:pt x="311554" y="339385"/>
                    <a:pt x="274836" y="402453"/>
                    <a:pt x="208813" y="428190"/>
                  </a:cubicBezTo>
                  <a:cubicBezTo>
                    <a:pt x="168620" y="443842"/>
                    <a:pt x="72365" y="460304"/>
                    <a:pt x="28465" y="423089"/>
                  </a:cubicBezTo>
                  <a:cubicBezTo>
                    <a:pt x="-15435" y="385874"/>
                    <a:pt x="-608" y="397236"/>
                    <a:pt x="17809" y="-187"/>
                  </a:cubicBezTo>
                  <a:cubicBezTo>
                    <a:pt x="17809" y="-187"/>
                    <a:pt x="36573" y="34593"/>
                    <a:pt x="65415" y="42940"/>
                  </a:cubicBezTo>
                  <a:cubicBezTo>
                    <a:pt x="94257" y="51288"/>
                    <a:pt x="140704" y="16391"/>
                    <a:pt x="173600" y="8160"/>
                  </a:cubicBezTo>
                  <a:cubicBezTo>
                    <a:pt x="200473" y="1784"/>
                    <a:pt x="309238" y="198756"/>
                    <a:pt x="322674" y="230058"/>
                  </a:cubicBezTo>
                  <a:close/>
                </a:path>
              </a:pathLst>
            </a:custGeom>
            <a:solidFill>
              <a:srgbClr val="F4A491"/>
            </a:solidFill>
            <a:ln w="11579" cap="flat">
              <a:noFill/>
              <a:prstDash val="solid"/>
              <a:miter/>
            </a:ln>
          </p:spPr>
          <p:txBody>
            <a:bodyPr rtlCol="0" anchor="ctr"/>
            <a:lstStyle/>
            <a:p>
              <a:endParaRPr lang="en-VN"/>
            </a:p>
          </p:txBody>
        </p:sp>
        <p:sp>
          <p:nvSpPr>
            <p:cNvPr id="483" name="Graphic 400">
              <a:extLst>
                <a:ext uri="{FF2B5EF4-FFF2-40B4-BE49-F238E27FC236}">
                  <a16:creationId xmlns:a16="http://schemas.microsoft.com/office/drawing/2014/main" id="{B311B6DA-980F-4C6E-87A7-625E5F9C09D8}"/>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484" name="Graphic 400">
              <a:extLst>
                <a:ext uri="{FF2B5EF4-FFF2-40B4-BE49-F238E27FC236}">
                  <a16:creationId xmlns:a16="http://schemas.microsoft.com/office/drawing/2014/main" id="{185031A9-D8EF-423B-8C52-FC1CF03F8A0C}"/>
                </a:ext>
              </a:extLst>
            </p:cNvPr>
            <p:cNvSpPr/>
            <p:nvPr/>
          </p:nvSpPr>
          <p:spPr>
            <a:xfrm>
              <a:off x="4916937" y="-330786"/>
              <a:ext cx="11583" cy="11593"/>
            </a:xfrm>
            <a:custGeom>
              <a:avLst/>
              <a:gdLst/>
              <a:ahLst/>
              <a:cxnLst/>
              <a:rect l="l" t="t" r="r" b="b"/>
              <a:pathLst>
                <a:path w="11583" h="11593"/>
              </a:pathLst>
            </a:custGeom>
            <a:solidFill>
              <a:srgbClr val="C84025"/>
            </a:solidFill>
            <a:ln w="11579" cap="flat">
              <a:noFill/>
              <a:prstDash val="solid"/>
              <a:miter/>
            </a:ln>
          </p:spPr>
          <p:txBody>
            <a:bodyPr rtlCol="0" anchor="ctr"/>
            <a:lstStyle/>
            <a:p>
              <a:endParaRPr lang="en-VN"/>
            </a:p>
          </p:txBody>
        </p:sp>
        <p:sp>
          <p:nvSpPr>
            <p:cNvPr id="485" name="Graphic 400">
              <a:extLst>
                <a:ext uri="{FF2B5EF4-FFF2-40B4-BE49-F238E27FC236}">
                  <a16:creationId xmlns:a16="http://schemas.microsoft.com/office/drawing/2014/main" id="{19D4E928-113B-49A7-9292-EE6A6C6862E6}"/>
                </a:ext>
              </a:extLst>
            </p:cNvPr>
            <p:cNvSpPr/>
            <p:nvPr/>
          </p:nvSpPr>
          <p:spPr>
            <a:xfrm>
              <a:off x="8870804" y="2609810"/>
              <a:ext cx="320269" cy="951090"/>
            </a:xfrm>
            <a:custGeom>
              <a:avLst/>
              <a:gdLst>
                <a:gd name="connsiteX0" fmla="*/ 320012 w 320269"/>
                <a:gd name="connsiteY0" fmla="*/ 87191 h 951090"/>
                <a:gd name="connsiteX1" fmla="*/ 166189 w 320269"/>
                <a:gd name="connsiteY1" fmla="*/ 429198 h 951090"/>
                <a:gd name="connsiteX2" fmla="*/ 191556 w 320269"/>
                <a:gd name="connsiteY2" fmla="*/ 950903 h 951090"/>
                <a:gd name="connsiteX3" fmla="*/ 7849 w 320269"/>
                <a:gd name="connsiteY3" fmla="*/ 560088 h 951090"/>
                <a:gd name="connsiteX4" fmla="*/ 196537 w 320269"/>
                <a:gd name="connsiteY4" fmla="*/ 4298 h 951090"/>
                <a:gd name="connsiteX5" fmla="*/ 320012 w 320269"/>
                <a:gd name="connsiteY5" fmla="*/ 87191 h 95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269" h="951090">
                  <a:moveTo>
                    <a:pt x="320012" y="87191"/>
                  </a:moveTo>
                  <a:cubicBezTo>
                    <a:pt x="320012" y="87191"/>
                    <a:pt x="238931" y="128232"/>
                    <a:pt x="166189" y="429198"/>
                  </a:cubicBezTo>
                  <a:cubicBezTo>
                    <a:pt x="93448" y="730164"/>
                    <a:pt x="191556" y="950903"/>
                    <a:pt x="191556" y="950903"/>
                  </a:cubicBezTo>
                  <a:cubicBezTo>
                    <a:pt x="191556" y="950903"/>
                    <a:pt x="52560" y="894327"/>
                    <a:pt x="7849" y="560088"/>
                  </a:cubicBezTo>
                  <a:cubicBezTo>
                    <a:pt x="-36861" y="225849"/>
                    <a:pt x="114182" y="32122"/>
                    <a:pt x="196537" y="4298"/>
                  </a:cubicBezTo>
                  <a:cubicBezTo>
                    <a:pt x="278892" y="-23526"/>
                    <a:pt x="320012" y="87191"/>
                    <a:pt x="320012" y="87191"/>
                  </a:cubicBezTo>
                  <a:close/>
                </a:path>
              </a:pathLst>
            </a:custGeom>
            <a:solidFill>
              <a:schemeClr val="accent6">
                <a:lumMod val="50000"/>
              </a:schemeClr>
            </a:solidFill>
            <a:ln w="11579" cap="flat">
              <a:noFill/>
              <a:prstDash val="solid"/>
              <a:miter/>
            </a:ln>
          </p:spPr>
          <p:txBody>
            <a:bodyPr rtlCol="0" anchor="ctr"/>
            <a:lstStyle/>
            <a:p>
              <a:endParaRPr lang="en-VN"/>
            </a:p>
          </p:txBody>
        </p:sp>
        <p:sp>
          <p:nvSpPr>
            <p:cNvPr id="486" name="Graphic 400">
              <a:extLst>
                <a:ext uri="{FF2B5EF4-FFF2-40B4-BE49-F238E27FC236}">
                  <a16:creationId xmlns:a16="http://schemas.microsoft.com/office/drawing/2014/main" id="{DBE3D5F0-EB22-46E2-856C-770880AC499B}"/>
                </a:ext>
              </a:extLst>
            </p:cNvPr>
            <p:cNvSpPr/>
            <p:nvPr/>
          </p:nvSpPr>
          <p:spPr>
            <a:xfrm>
              <a:off x="8316342" y="2649303"/>
              <a:ext cx="241835" cy="825110"/>
            </a:xfrm>
            <a:custGeom>
              <a:avLst/>
              <a:gdLst>
                <a:gd name="connsiteX0" fmla="*/ 241577 w 241835"/>
                <a:gd name="connsiteY0" fmla="*/ 12338 h 825110"/>
                <a:gd name="connsiteX1" fmla="*/ 121577 w 241835"/>
                <a:gd name="connsiteY1" fmla="*/ 824923 h 825110"/>
                <a:gd name="connsiteX2" fmla="*/ 419 w 241835"/>
                <a:gd name="connsiteY2" fmla="*/ 418573 h 825110"/>
                <a:gd name="connsiteX3" fmla="*/ 141269 w 241835"/>
                <a:gd name="connsiteY3" fmla="*/ 12802 h 825110"/>
                <a:gd name="connsiteX4" fmla="*/ 241578 w 241835"/>
                <a:gd name="connsiteY4" fmla="*/ 12338 h 825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835" h="825110">
                  <a:moveTo>
                    <a:pt x="241577" y="12338"/>
                  </a:moveTo>
                  <a:cubicBezTo>
                    <a:pt x="241577" y="12338"/>
                    <a:pt x="73971" y="467381"/>
                    <a:pt x="121577" y="824923"/>
                  </a:cubicBezTo>
                  <a:cubicBezTo>
                    <a:pt x="121577" y="824923"/>
                    <a:pt x="-10817" y="724407"/>
                    <a:pt x="419" y="418573"/>
                  </a:cubicBezTo>
                  <a:cubicBezTo>
                    <a:pt x="11654" y="112738"/>
                    <a:pt x="84859" y="40279"/>
                    <a:pt x="141269" y="12802"/>
                  </a:cubicBezTo>
                  <a:cubicBezTo>
                    <a:pt x="172467" y="-4351"/>
                    <a:pt x="210222" y="-4526"/>
                    <a:pt x="241578" y="12338"/>
                  </a:cubicBezTo>
                  <a:close/>
                </a:path>
              </a:pathLst>
            </a:custGeom>
            <a:solidFill>
              <a:schemeClr val="accent6">
                <a:lumMod val="50000"/>
              </a:schemeClr>
            </a:solidFill>
            <a:ln w="11579" cap="flat">
              <a:noFill/>
              <a:prstDash val="solid"/>
              <a:miter/>
            </a:ln>
          </p:spPr>
          <p:txBody>
            <a:bodyPr rtlCol="0" anchor="ctr"/>
            <a:lstStyle/>
            <a:p>
              <a:endParaRPr lang="en-VN"/>
            </a:p>
          </p:txBody>
        </p:sp>
        <p:sp>
          <p:nvSpPr>
            <p:cNvPr id="487" name="Graphic 400">
              <a:extLst>
                <a:ext uri="{FF2B5EF4-FFF2-40B4-BE49-F238E27FC236}">
                  <a16:creationId xmlns:a16="http://schemas.microsoft.com/office/drawing/2014/main" id="{1B6B4CCF-4093-405C-9038-CF856A50668E}"/>
                </a:ext>
              </a:extLst>
            </p:cNvPr>
            <p:cNvSpPr/>
            <p:nvPr/>
          </p:nvSpPr>
          <p:spPr>
            <a:xfrm>
              <a:off x="8161061" y="3932354"/>
              <a:ext cx="381363" cy="330700"/>
            </a:xfrm>
            <a:custGeom>
              <a:avLst/>
              <a:gdLst>
                <a:gd name="connsiteX0" fmla="*/ 212225 w 381363"/>
                <a:gd name="connsiteY0" fmla="*/ -187 h 330700"/>
                <a:gd name="connsiteX1" fmla="*/ 31414 w 381363"/>
                <a:gd name="connsiteY1" fmla="*/ 90357 h 330700"/>
                <a:gd name="connsiteX2" fmla="*/ 42997 w 381363"/>
                <a:gd name="connsiteY2" fmla="*/ 116906 h 330700"/>
                <a:gd name="connsiteX3" fmla="*/ 2224 w 381363"/>
                <a:gd name="connsiteY3" fmla="*/ 218001 h 330700"/>
                <a:gd name="connsiteX4" fmla="*/ 60140 w 381363"/>
                <a:gd name="connsiteY4" fmla="*/ 329762 h 330700"/>
                <a:gd name="connsiteX5" fmla="*/ 381105 w 381363"/>
                <a:gd name="connsiteY5" fmla="*/ 234000 h 33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363" h="330700">
                  <a:moveTo>
                    <a:pt x="212225" y="-187"/>
                  </a:moveTo>
                  <a:cubicBezTo>
                    <a:pt x="212225" y="-187"/>
                    <a:pt x="8132" y="47694"/>
                    <a:pt x="31414" y="90357"/>
                  </a:cubicBezTo>
                  <a:cubicBezTo>
                    <a:pt x="54696" y="133021"/>
                    <a:pt x="42997" y="116906"/>
                    <a:pt x="42997" y="116906"/>
                  </a:cubicBezTo>
                  <a:cubicBezTo>
                    <a:pt x="42997" y="116906"/>
                    <a:pt x="8248" y="196785"/>
                    <a:pt x="2224" y="218001"/>
                  </a:cubicBezTo>
                  <a:cubicBezTo>
                    <a:pt x="-3799" y="239217"/>
                    <a:pt x="-3683" y="319096"/>
                    <a:pt x="60140" y="329762"/>
                  </a:cubicBezTo>
                  <a:cubicBezTo>
                    <a:pt x="123962" y="340428"/>
                    <a:pt x="381105" y="234000"/>
                    <a:pt x="381105" y="234000"/>
                  </a:cubicBezTo>
                  <a:close/>
                </a:path>
              </a:pathLst>
            </a:custGeom>
            <a:solidFill>
              <a:srgbClr val="F4A491"/>
            </a:solidFill>
            <a:ln w="11579" cap="flat">
              <a:noFill/>
              <a:prstDash val="solid"/>
              <a:miter/>
            </a:ln>
          </p:spPr>
          <p:txBody>
            <a:bodyPr rtlCol="0" anchor="ctr"/>
            <a:lstStyle/>
            <a:p>
              <a:endParaRPr lang="en-VN"/>
            </a:p>
          </p:txBody>
        </p:sp>
        <p:sp>
          <p:nvSpPr>
            <p:cNvPr id="488" name="Graphic 400">
              <a:extLst>
                <a:ext uri="{FF2B5EF4-FFF2-40B4-BE49-F238E27FC236}">
                  <a16:creationId xmlns:a16="http://schemas.microsoft.com/office/drawing/2014/main" id="{9166FCD6-73CC-4847-9FAA-14D0BE7A3C2F}"/>
                </a:ext>
              </a:extLst>
            </p:cNvPr>
            <p:cNvSpPr/>
            <p:nvPr/>
          </p:nvSpPr>
          <p:spPr>
            <a:xfrm>
              <a:off x="8373428" y="2766603"/>
              <a:ext cx="1000837" cy="1399938"/>
            </a:xfrm>
            <a:custGeom>
              <a:avLst/>
              <a:gdLst>
                <a:gd name="connsiteX0" fmla="*/ 168738 w 1000837"/>
                <a:gd name="connsiteY0" fmla="*/ 1399751 h 1399938"/>
                <a:gd name="connsiteX1" fmla="*/ 996693 w 1000837"/>
                <a:gd name="connsiteY1" fmla="*/ 250261 h 1399938"/>
                <a:gd name="connsiteX2" fmla="*/ 827581 w 1000837"/>
                <a:gd name="connsiteY2" fmla="*/ 191 h 1399938"/>
                <a:gd name="connsiteX3" fmla="*/ 559434 w 1000837"/>
                <a:gd name="connsiteY3" fmla="*/ 324807 h 1399938"/>
                <a:gd name="connsiteX4" fmla="*/ -258 w 1000837"/>
                <a:gd name="connsiteY4" fmla="*/ 1165564 h 1399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837" h="1399938">
                  <a:moveTo>
                    <a:pt x="168738" y="1399751"/>
                  </a:moveTo>
                  <a:cubicBezTo>
                    <a:pt x="168738" y="1399751"/>
                    <a:pt x="1066655" y="1234776"/>
                    <a:pt x="996693" y="250261"/>
                  </a:cubicBezTo>
                  <a:cubicBezTo>
                    <a:pt x="996693" y="250261"/>
                    <a:pt x="1008276" y="10740"/>
                    <a:pt x="827581" y="191"/>
                  </a:cubicBezTo>
                  <a:cubicBezTo>
                    <a:pt x="646886" y="-10359"/>
                    <a:pt x="606114" y="202380"/>
                    <a:pt x="559434" y="324807"/>
                  </a:cubicBezTo>
                  <a:cubicBezTo>
                    <a:pt x="512755" y="447234"/>
                    <a:pt x="501519" y="1016588"/>
                    <a:pt x="-258" y="1165564"/>
                  </a:cubicBezTo>
                  <a:close/>
                </a:path>
              </a:pathLst>
            </a:custGeom>
            <a:solidFill>
              <a:schemeClr val="accent5">
                <a:lumMod val="40000"/>
                <a:lumOff val="60000"/>
              </a:schemeClr>
            </a:solidFill>
            <a:ln w="11579" cap="flat">
              <a:noFill/>
              <a:prstDash val="solid"/>
              <a:miter/>
            </a:ln>
          </p:spPr>
          <p:txBody>
            <a:bodyPr rtlCol="0" anchor="ctr"/>
            <a:lstStyle/>
            <a:p>
              <a:endParaRPr lang="en-VN"/>
            </a:p>
          </p:txBody>
        </p:sp>
        <p:sp>
          <p:nvSpPr>
            <p:cNvPr id="489" name="Graphic 400">
              <a:extLst>
                <a:ext uri="{FF2B5EF4-FFF2-40B4-BE49-F238E27FC236}">
                  <a16:creationId xmlns:a16="http://schemas.microsoft.com/office/drawing/2014/main" id="{5DA9725A-A6B5-4F44-AC33-94AAC293DEF5}"/>
                </a:ext>
              </a:extLst>
            </p:cNvPr>
            <p:cNvSpPr/>
            <p:nvPr/>
          </p:nvSpPr>
          <p:spPr>
            <a:xfrm rot="10800000">
              <a:off x="10043700" y="3590463"/>
              <a:ext cx="1017337" cy="733285"/>
            </a:xfrm>
            <a:custGeom>
              <a:avLst/>
              <a:gdLst>
                <a:gd name="connsiteX0" fmla="*/ 879589 w 1017337"/>
                <a:gd name="connsiteY0" fmla="*/ -187 h 733285"/>
                <a:gd name="connsiteX1" fmla="*/ 1017079 w 1017337"/>
                <a:gd name="connsiteY1" fmla="*/ 137427 h 733285"/>
                <a:gd name="connsiteX2" fmla="*/ 1017079 w 1017337"/>
                <a:gd name="connsiteY2" fmla="*/ 595484 h 733285"/>
                <a:gd name="connsiteX3" fmla="*/ 879589 w 1017337"/>
                <a:gd name="connsiteY3" fmla="*/ 733098 h 733285"/>
                <a:gd name="connsiteX4" fmla="*/ 137233 w 1017337"/>
                <a:gd name="connsiteY4" fmla="*/ 733098 h 733285"/>
                <a:gd name="connsiteX5" fmla="*/ -258 w 1017337"/>
                <a:gd name="connsiteY5" fmla="*/ 595484 h 733285"/>
                <a:gd name="connsiteX6" fmla="*/ -258 w 1017337"/>
                <a:gd name="connsiteY6" fmla="*/ 137427 h 733285"/>
                <a:gd name="connsiteX7" fmla="*/ 137233 w 1017337"/>
                <a:gd name="connsiteY7" fmla="*/ -187 h 73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7337" h="733285">
                  <a:moveTo>
                    <a:pt x="879589" y="-187"/>
                  </a:moveTo>
                  <a:cubicBezTo>
                    <a:pt x="955523" y="-187"/>
                    <a:pt x="1017079" y="61425"/>
                    <a:pt x="1017079" y="137427"/>
                  </a:cubicBezTo>
                  <a:lnTo>
                    <a:pt x="1017079" y="595484"/>
                  </a:lnTo>
                  <a:cubicBezTo>
                    <a:pt x="1017079" y="671486"/>
                    <a:pt x="955523" y="733098"/>
                    <a:pt x="879589" y="733098"/>
                  </a:cubicBezTo>
                  <a:lnTo>
                    <a:pt x="137233" y="733098"/>
                  </a:lnTo>
                  <a:cubicBezTo>
                    <a:pt x="61299" y="733098"/>
                    <a:pt x="-258" y="671486"/>
                    <a:pt x="-258" y="595484"/>
                  </a:cubicBezTo>
                  <a:lnTo>
                    <a:pt x="-258" y="137427"/>
                  </a:lnTo>
                  <a:cubicBezTo>
                    <a:pt x="-258" y="61424"/>
                    <a:pt x="61299" y="-187"/>
                    <a:pt x="137233" y="-187"/>
                  </a:cubicBezTo>
                  <a:close/>
                </a:path>
              </a:pathLst>
            </a:custGeom>
            <a:solidFill>
              <a:srgbClr val="FFEFE0"/>
            </a:solidFill>
            <a:ln w="11579" cap="flat">
              <a:noFill/>
              <a:prstDash val="solid"/>
              <a:miter/>
            </a:ln>
          </p:spPr>
          <p:txBody>
            <a:bodyPr rtlCol="0" anchor="ctr"/>
            <a:lstStyle/>
            <a:p>
              <a:endParaRPr lang="en-VN"/>
            </a:p>
          </p:txBody>
        </p:sp>
        <p:sp>
          <p:nvSpPr>
            <p:cNvPr id="490" name="Graphic 400">
              <a:extLst>
                <a:ext uri="{FF2B5EF4-FFF2-40B4-BE49-F238E27FC236}">
                  <a16:creationId xmlns:a16="http://schemas.microsoft.com/office/drawing/2014/main" id="{746FB13A-1AC9-41D0-B12A-9C310E545769}"/>
                </a:ext>
              </a:extLst>
            </p:cNvPr>
            <p:cNvSpPr/>
            <p:nvPr/>
          </p:nvSpPr>
          <p:spPr>
            <a:xfrm>
              <a:off x="9584549" y="2344524"/>
              <a:ext cx="164263" cy="444849"/>
            </a:xfrm>
            <a:custGeom>
              <a:avLst/>
              <a:gdLst>
                <a:gd name="connsiteX0" fmla="*/ 149974 w 164263"/>
                <a:gd name="connsiteY0" fmla="*/ 5602 h 444849"/>
                <a:gd name="connsiteX1" fmla="*/ 13410 w 164263"/>
                <a:gd name="connsiteY1" fmla="*/ 279671 h 444849"/>
                <a:gd name="connsiteX2" fmla="*/ 40747 w 164263"/>
                <a:gd name="connsiteY2" fmla="*/ 443254 h 444849"/>
                <a:gd name="connsiteX3" fmla="*/ 47233 w 164263"/>
                <a:gd name="connsiteY3" fmla="*/ 436878 h 444849"/>
                <a:gd name="connsiteX4" fmla="*/ 158778 w 164263"/>
                <a:gd name="connsiteY4" fmla="*/ 3167 h 444849"/>
                <a:gd name="connsiteX5" fmla="*/ 153160 w 164263"/>
                <a:gd name="connsiteY5" fmla="*/ -21 h 444849"/>
                <a:gd name="connsiteX6" fmla="*/ 149975 w 164263"/>
                <a:gd name="connsiteY6" fmla="*/ 5602 h 44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263" h="444849">
                  <a:moveTo>
                    <a:pt x="149974" y="5602"/>
                  </a:moveTo>
                  <a:cubicBezTo>
                    <a:pt x="185882" y="127912"/>
                    <a:pt x="54299" y="183677"/>
                    <a:pt x="13410" y="279671"/>
                  </a:cubicBezTo>
                  <a:cubicBezTo>
                    <a:pt x="-11030" y="337638"/>
                    <a:pt x="-3153" y="398040"/>
                    <a:pt x="40747" y="443254"/>
                  </a:cubicBezTo>
                  <a:cubicBezTo>
                    <a:pt x="44800" y="447544"/>
                    <a:pt x="51287" y="441051"/>
                    <a:pt x="47233" y="436878"/>
                  </a:cubicBezTo>
                  <a:cubicBezTo>
                    <a:pt x="-103346" y="281062"/>
                    <a:pt x="207426" y="168721"/>
                    <a:pt x="158778" y="3167"/>
                  </a:cubicBezTo>
                  <a:cubicBezTo>
                    <a:pt x="158106" y="734"/>
                    <a:pt x="155591" y="-693"/>
                    <a:pt x="153160" y="-21"/>
                  </a:cubicBezTo>
                  <a:cubicBezTo>
                    <a:pt x="150729" y="651"/>
                    <a:pt x="149303" y="3169"/>
                    <a:pt x="149975" y="5602"/>
                  </a:cubicBezTo>
                  <a:close/>
                </a:path>
              </a:pathLst>
            </a:custGeom>
            <a:solidFill>
              <a:srgbClr val="BC5B4D"/>
            </a:solidFill>
            <a:ln w="11579" cap="flat">
              <a:noFill/>
              <a:prstDash val="solid"/>
              <a:miter/>
            </a:ln>
          </p:spPr>
          <p:txBody>
            <a:bodyPr rtlCol="0" anchor="ctr"/>
            <a:lstStyle/>
            <a:p>
              <a:endParaRPr lang="en-VN"/>
            </a:p>
          </p:txBody>
        </p:sp>
        <p:sp>
          <p:nvSpPr>
            <p:cNvPr id="491" name="Graphic 400">
              <a:extLst>
                <a:ext uri="{FF2B5EF4-FFF2-40B4-BE49-F238E27FC236}">
                  <a16:creationId xmlns:a16="http://schemas.microsoft.com/office/drawing/2014/main" id="{A1071D41-1617-45BC-B915-5D4337E62E3D}"/>
                </a:ext>
              </a:extLst>
            </p:cNvPr>
            <p:cNvSpPr/>
            <p:nvPr/>
          </p:nvSpPr>
          <p:spPr>
            <a:xfrm>
              <a:off x="9617780" y="1898852"/>
              <a:ext cx="1131968" cy="1194850"/>
            </a:xfrm>
            <a:custGeom>
              <a:avLst/>
              <a:gdLst>
                <a:gd name="connsiteX0" fmla="*/ 4156 w 1131968"/>
                <a:gd name="connsiteY0" fmla="*/ 715604 h 1194850"/>
                <a:gd name="connsiteX1" fmla="*/ 109678 w 1131968"/>
                <a:gd name="connsiteY1" fmla="*/ 495328 h 1194850"/>
                <a:gd name="connsiteX2" fmla="*/ 123693 w 1131968"/>
                <a:gd name="connsiteY2" fmla="*/ 336846 h 1194850"/>
                <a:gd name="connsiteX3" fmla="*/ 86859 w 1131968"/>
                <a:gd name="connsiteY3" fmla="*/ 283400 h 1194850"/>
                <a:gd name="connsiteX4" fmla="*/ 94272 w 1131968"/>
                <a:gd name="connsiteY4" fmla="*/ 151235 h 1194850"/>
                <a:gd name="connsiteX5" fmla="*/ 268018 w 1131968"/>
                <a:gd name="connsiteY5" fmla="*/ 12114 h 1194850"/>
                <a:gd name="connsiteX6" fmla="*/ 695663 w 1131968"/>
                <a:gd name="connsiteY6" fmla="*/ 357366 h 1194850"/>
                <a:gd name="connsiteX7" fmla="*/ 875895 w 1131968"/>
                <a:gd name="connsiteY7" fmla="*/ 551325 h 1194850"/>
                <a:gd name="connsiteX8" fmla="*/ 1112768 w 1131968"/>
                <a:gd name="connsiteY8" fmla="*/ 886955 h 1194850"/>
                <a:gd name="connsiteX9" fmla="*/ 621879 w 1131968"/>
                <a:gd name="connsiteY9" fmla="*/ 1185718 h 1194850"/>
                <a:gd name="connsiteX10" fmla="*/ 404697 w 1131968"/>
                <a:gd name="connsiteY10" fmla="*/ 745167 h 1194850"/>
                <a:gd name="connsiteX11" fmla="*/ 375277 w 1131968"/>
                <a:gd name="connsiteY11" fmla="*/ 702387 h 1194850"/>
                <a:gd name="connsiteX12" fmla="*/ 106898 w 1131968"/>
                <a:gd name="connsiteY12" fmla="*/ 1108158 h 1194850"/>
                <a:gd name="connsiteX13" fmla="*/ 4156 w 1131968"/>
                <a:gd name="connsiteY13" fmla="*/ 715604 h 119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31968" h="1194850">
                  <a:moveTo>
                    <a:pt x="4156" y="715604"/>
                  </a:moveTo>
                  <a:cubicBezTo>
                    <a:pt x="34156" y="589699"/>
                    <a:pt x="119987" y="598046"/>
                    <a:pt x="109678" y="495328"/>
                  </a:cubicBezTo>
                  <a:cubicBezTo>
                    <a:pt x="105622" y="442089"/>
                    <a:pt x="110357" y="388544"/>
                    <a:pt x="123693" y="336846"/>
                  </a:cubicBezTo>
                  <a:lnTo>
                    <a:pt x="86859" y="283400"/>
                  </a:lnTo>
                  <a:cubicBezTo>
                    <a:pt x="70643" y="260213"/>
                    <a:pt x="80604" y="176045"/>
                    <a:pt x="94272" y="151235"/>
                  </a:cubicBezTo>
                  <a:cubicBezTo>
                    <a:pt x="130714" y="83008"/>
                    <a:pt x="193515" y="32722"/>
                    <a:pt x="268018" y="12114"/>
                  </a:cubicBezTo>
                  <a:cubicBezTo>
                    <a:pt x="587593" y="-66374"/>
                    <a:pt x="629061" y="252330"/>
                    <a:pt x="695663" y="357366"/>
                  </a:cubicBezTo>
                  <a:cubicBezTo>
                    <a:pt x="695663" y="357366"/>
                    <a:pt x="763424" y="530109"/>
                    <a:pt x="875895" y="551325"/>
                  </a:cubicBezTo>
                  <a:cubicBezTo>
                    <a:pt x="1054390" y="584830"/>
                    <a:pt x="1181455" y="735892"/>
                    <a:pt x="1112768" y="886955"/>
                  </a:cubicBezTo>
                  <a:cubicBezTo>
                    <a:pt x="1112768" y="886955"/>
                    <a:pt x="1009795" y="1256206"/>
                    <a:pt x="621879" y="1185718"/>
                  </a:cubicBezTo>
                  <a:lnTo>
                    <a:pt x="404697" y="745167"/>
                  </a:lnTo>
                  <a:lnTo>
                    <a:pt x="375277" y="702387"/>
                  </a:lnTo>
                  <a:lnTo>
                    <a:pt x="106898" y="1108158"/>
                  </a:lnTo>
                  <a:cubicBezTo>
                    <a:pt x="106898" y="1108158"/>
                    <a:pt x="-25844" y="841624"/>
                    <a:pt x="4156" y="715604"/>
                  </a:cubicBezTo>
                  <a:close/>
                </a:path>
              </a:pathLst>
            </a:custGeom>
            <a:solidFill>
              <a:srgbClr val="BC5B4D"/>
            </a:solidFill>
            <a:ln w="11579" cap="flat">
              <a:noFill/>
              <a:prstDash val="solid"/>
              <a:miter/>
            </a:ln>
          </p:spPr>
          <p:txBody>
            <a:bodyPr rtlCol="0" anchor="ctr"/>
            <a:lstStyle/>
            <a:p>
              <a:endParaRPr lang="en-VN"/>
            </a:p>
          </p:txBody>
        </p:sp>
        <p:sp>
          <p:nvSpPr>
            <p:cNvPr id="492" name="Graphic 400">
              <a:extLst>
                <a:ext uri="{FF2B5EF4-FFF2-40B4-BE49-F238E27FC236}">
                  <a16:creationId xmlns:a16="http://schemas.microsoft.com/office/drawing/2014/main" id="{7CDB8B5A-E512-44A4-87F9-4591A9D8C81A}"/>
                </a:ext>
              </a:extLst>
            </p:cNvPr>
            <p:cNvSpPr/>
            <p:nvPr/>
          </p:nvSpPr>
          <p:spPr>
            <a:xfrm>
              <a:off x="9899852" y="1907525"/>
              <a:ext cx="875078" cy="720388"/>
            </a:xfrm>
            <a:custGeom>
              <a:avLst/>
              <a:gdLst>
                <a:gd name="connsiteX0" fmla="*/ 5405 w 875078"/>
                <a:gd name="connsiteY0" fmla="*/ 19556 h 720388"/>
                <a:gd name="connsiteX1" fmla="*/ 341313 w 875078"/>
                <a:gd name="connsiteY1" fmla="*/ 122506 h 720388"/>
                <a:gd name="connsiteX2" fmla="*/ 449961 w 875078"/>
                <a:gd name="connsiteY2" fmla="*/ 446543 h 720388"/>
                <a:gd name="connsiteX3" fmla="*/ 579923 w 875078"/>
                <a:gd name="connsiteY3" fmla="*/ 568737 h 720388"/>
                <a:gd name="connsiteX4" fmla="*/ 757839 w 875078"/>
                <a:gd name="connsiteY4" fmla="*/ 590649 h 720388"/>
                <a:gd name="connsiteX5" fmla="*/ 865792 w 875078"/>
                <a:gd name="connsiteY5" fmla="*/ 717018 h 720388"/>
                <a:gd name="connsiteX6" fmla="*/ 874595 w 875078"/>
                <a:gd name="connsiteY6" fmla="*/ 714583 h 720388"/>
                <a:gd name="connsiteX7" fmla="*/ 699807 w 875078"/>
                <a:gd name="connsiteY7" fmla="*/ 564448 h 720388"/>
                <a:gd name="connsiteX8" fmla="*/ 504286 w 875078"/>
                <a:gd name="connsiteY8" fmla="*/ 518074 h 720388"/>
                <a:gd name="connsiteX9" fmla="*/ 432471 w 875078"/>
                <a:gd name="connsiteY9" fmla="*/ 329217 h 720388"/>
                <a:gd name="connsiteX10" fmla="*/ 295675 w 875078"/>
                <a:gd name="connsiteY10" fmla="*/ 67437 h 720388"/>
                <a:gd name="connsiteX11" fmla="*/ 2973 w 875078"/>
                <a:gd name="connsiteY11" fmla="*/ 10629 h 720388"/>
                <a:gd name="connsiteX12" fmla="*/ 5405 w 875078"/>
                <a:gd name="connsiteY12" fmla="*/ 19440 h 72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5078" h="720388">
                  <a:moveTo>
                    <a:pt x="5405" y="19556"/>
                  </a:moveTo>
                  <a:cubicBezTo>
                    <a:pt x="128069" y="-9312"/>
                    <a:pt x="257683" y="25237"/>
                    <a:pt x="341313" y="122506"/>
                  </a:cubicBezTo>
                  <a:cubicBezTo>
                    <a:pt x="424942" y="219775"/>
                    <a:pt x="407104" y="336057"/>
                    <a:pt x="449961" y="446543"/>
                  </a:cubicBezTo>
                  <a:cubicBezTo>
                    <a:pt x="473128" y="505901"/>
                    <a:pt x="515174" y="556333"/>
                    <a:pt x="579923" y="568737"/>
                  </a:cubicBezTo>
                  <a:cubicBezTo>
                    <a:pt x="640271" y="580331"/>
                    <a:pt x="699576" y="563289"/>
                    <a:pt x="757839" y="590649"/>
                  </a:cubicBezTo>
                  <a:cubicBezTo>
                    <a:pt x="810115" y="615522"/>
                    <a:pt x="849363" y="661465"/>
                    <a:pt x="865792" y="717018"/>
                  </a:cubicBezTo>
                  <a:cubicBezTo>
                    <a:pt x="867529" y="722583"/>
                    <a:pt x="876333" y="720264"/>
                    <a:pt x="874595" y="714583"/>
                  </a:cubicBezTo>
                  <a:cubicBezTo>
                    <a:pt x="850873" y="634507"/>
                    <a:pt x="782485" y="575765"/>
                    <a:pt x="699807" y="564448"/>
                  </a:cubicBezTo>
                  <a:cubicBezTo>
                    <a:pt x="630309" y="555521"/>
                    <a:pt x="558958" y="576041"/>
                    <a:pt x="504286" y="518074"/>
                  </a:cubicBezTo>
                  <a:cubicBezTo>
                    <a:pt x="455290" y="466135"/>
                    <a:pt x="443591" y="396923"/>
                    <a:pt x="432471" y="329217"/>
                  </a:cubicBezTo>
                  <a:cubicBezTo>
                    <a:pt x="415444" y="224876"/>
                    <a:pt x="382896" y="133056"/>
                    <a:pt x="295675" y="67437"/>
                  </a:cubicBezTo>
                  <a:cubicBezTo>
                    <a:pt x="211486" y="5686"/>
                    <a:pt x="104120" y="-15151"/>
                    <a:pt x="2973" y="10629"/>
                  </a:cubicBezTo>
                  <a:cubicBezTo>
                    <a:pt x="-2703" y="12020"/>
                    <a:pt x="-271" y="20831"/>
                    <a:pt x="5405" y="19440"/>
                  </a:cubicBezTo>
                  <a:close/>
                </a:path>
              </a:pathLst>
            </a:custGeom>
            <a:solidFill>
              <a:srgbClr val="BC5B4D"/>
            </a:solidFill>
            <a:ln w="11579" cap="flat">
              <a:noFill/>
              <a:prstDash val="solid"/>
              <a:miter/>
            </a:ln>
          </p:spPr>
          <p:txBody>
            <a:bodyPr rtlCol="0" anchor="ctr"/>
            <a:lstStyle/>
            <a:p>
              <a:endParaRPr lang="en-VN"/>
            </a:p>
          </p:txBody>
        </p:sp>
        <p:sp>
          <p:nvSpPr>
            <p:cNvPr id="493" name="Graphic 400">
              <a:extLst>
                <a:ext uri="{FF2B5EF4-FFF2-40B4-BE49-F238E27FC236}">
                  <a16:creationId xmlns:a16="http://schemas.microsoft.com/office/drawing/2014/main" id="{3A9C0810-4810-4939-8BBD-3FC472FAF4B8}"/>
                </a:ext>
              </a:extLst>
            </p:cNvPr>
            <p:cNvSpPr/>
            <p:nvPr/>
          </p:nvSpPr>
          <p:spPr>
            <a:xfrm>
              <a:off x="9698077" y="2031475"/>
              <a:ext cx="386909" cy="599742"/>
            </a:xfrm>
            <a:custGeom>
              <a:avLst/>
              <a:gdLst>
                <a:gd name="connsiteX0" fmla="*/ 301466 w 386909"/>
                <a:gd name="connsiteY0" fmla="*/ 121794 h 599742"/>
                <a:gd name="connsiteX1" fmla="*/ 309606 w 386909"/>
                <a:gd name="connsiteY1" fmla="*/ 124816 h 599742"/>
                <a:gd name="connsiteX2" fmla="*/ 310269 w 386909"/>
                <a:gd name="connsiteY2" fmla="*/ 124461 h 599742"/>
                <a:gd name="connsiteX3" fmla="*/ 379767 w 386909"/>
                <a:gd name="connsiteY3" fmla="*/ 134663 h 599742"/>
                <a:gd name="connsiteX4" fmla="*/ 340732 w 386909"/>
                <a:gd name="connsiteY4" fmla="*/ 216860 h 599742"/>
                <a:gd name="connsiteX5" fmla="*/ 329960 w 386909"/>
                <a:gd name="connsiteY5" fmla="*/ 233323 h 599742"/>
                <a:gd name="connsiteX6" fmla="*/ 313049 w 386909"/>
                <a:gd name="connsiteY6" fmla="*/ 399109 h 599742"/>
                <a:gd name="connsiteX7" fmla="*/ 356138 w 386909"/>
                <a:gd name="connsiteY7" fmla="*/ 586807 h 599742"/>
                <a:gd name="connsiteX8" fmla="*/ 115211 w 386909"/>
                <a:gd name="connsiteY8" fmla="*/ 597705 h 599742"/>
                <a:gd name="connsiteX9" fmla="*/ 149960 w 386909"/>
                <a:gd name="connsiteY9" fmla="*/ 355170 h 599742"/>
                <a:gd name="connsiteX10" fmla="*/ 10384 w 386909"/>
                <a:gd name="connsiteY10" fmla="*/ 219990 h 599742"/>
                <a:gd name="connsiteX11" fmla="*/ 97489 w 386909"/>
                <a:gd name="connsiteY11" fmla="*/ 12468 h 599742"/>
                <a:gd name="connsiteX12" fmla="*/ 301466 w 386909"/>
                <a:gd name="connsiteY12" fmla="*/ 121794 h 599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6909" h="599742">
                  <a:moveTo>
                    <a:pt x="301466" y="121794"/>
                  </a:moveTo>
                  <a:cubicBezTo>
                    <a:pt x="302880" y="124878"/>
                    <a:pt x="306524" y="126231"/>
                    <a:pt x="309606" y="124816"/>
                  </a:cubicBezTo>
                  <a:cubicBezTo>
                    <a:pt x="309834" y="124711"/>
                    <a:pt x="310056" y="124592"/>
                    <a:pt x="310269" y="124461"/>
                  </a:cubicBezTo>
                  <a:cubicBezTo>
                    <a:pt x="323126" y="116461"/>
                    <a:pt x="356022" y="101274"/>
                    <a:pt x="379767" y="134663"/>
                  </a:cubicBezTo>
                  <a:cubicBezTo>
                    <a:pt x="403512" y="168052"/>
                    <a:pt x="359729" y="204223"/>
                    <a:pt x="340732" y="216860"/>
                  </a:cubicBezTo>
                  <a:cubicBezTo>
                    <a:pt x="335193" y="220789"/>
                    <a:pt x="331344" y="226670"/>
                    <a:pt x="329960" y="233323"/>
                  </a:cubicBezTo>
                  <a:cubicBezTo>
                    <a:pt x="325559" y="254075"/>
                    <a:pt x="316987" y="331288"/>
                    <a:pt x="313049" y="399109"/>
                  </a:cubicBezTo>
                  <a:cubicBezTo>
                    <a:pt x="309574" y="458236"/>
                    <a:pt x="356138" y="586807"/>
                    <a:pt x="356138" y="586807"/>
                  </a:cubicBezTo>
                  <a:cubicBezTo>
                    <a:pt x="356138" y="586807"/>
                    <a:pt x="198956" y="605357"/>
                    <a:pt x="115211" y="597705"/>
                  </a:cubicBezTo>
                  <a:cubicBezTo>
                    <a:pt x="115211" y="597705"/>
                    <a:pt x="167450" y="402355"/>
                    <a:pt x="149960" y="355170"/>
                  </a:cubicBezTo>
                  <a:cubicBezTo>
                    <a:pt x="149960" y="354127"/>
                    <a:pt x="57296" y="376038"/>
                    <a:pt x="10384" y="219990"/>
                  </a:cubicBezTo>
                  <a:cubicBezTo>
                    <a:pt x="-33863" y="72986"/>
                    <a:pt x="72585" y="21974"/>
                    <a:pt x="97489" y="12468"/>
                  </a:cubicBezTo>
                  <a:cubicBezTo>
                    <a:pt x="118222" y="4468"/>
                    <a:pt x="217605" y="-43760"/>
                    <a:pt x="301466" y="121794"/>
                  </a:cubicBezTo>
                  <a:close/>
                </a:path>
              </a:pathLst>
            </a:custGeom>
            <a:solidFill>
              <a:srgbClr val="FFB4A3"/>
            </a:solidFill>
            <a:ln w="11579" cap="flat">
              <a:noFill/>
              <a:prstDash val="solid"/>
              <a:miter/>
            </a:ln>
          </p:spPr>
          <p:txBody>
            <a:bodyPr rtlCol="0" anchor="ctr"/>
            <a:lstStyle/>
            <a:p>
              <a:endParaRPr lang="en-VN"/>
            </a:p>
          </p:txBody>
        </p:sp>
        <p:sp>
          <p:nvSpPr>
            <p:cNvPr id="494" name="Graphic 400">
              <a:extLst>
                <a:ext uri="{FF2B5EF4-FFF2-40B4-BE49-F238E27FC236}">
                  <a16:creationId xmlns:a16="http://schemas.microsoft.com/office/drawing/2014/main" id="{86605E10-8A17-451F-8BC7-1BCFCE5869CC}"/>
                </a:ext>
              </a:extLst>
            </p:cNvPr>
            <p:cNvSpPr/>
            <p:nvPr/>
          </p:nvSpPr>
          <p:spPr>
            <a:xfrm>
              <a:off x="9844125" y="2365333"/>
              <a:ext cx="93026" cy="104480"/>
            </a:xfrm>
            <a:custGeom>
              <a:avLst/>
              <a:gdLst>
                <a:gd name="connsiteX0" fmla="*/ -258 w 93026"/>
                <a:gd name="connsiteY0" fmla="*/ 21775 h 104480"/>
                <a:gd name="connsiteX1" fmla="*/ 46074 w 93026"/>
                <a:gd name="connsiteY1" fmla="*/ 14355 h 104480"/>
                <a:gd name="connsiteX2" fmla="*/ 80823 w 93026"/>
                <a:gd name="connsiteY2" fmla="*/ 1139 h 104480"/>
                <a:gd name="connsiteX3" fmla="*/ 91444 w 93026"/>
                <a:gd name="connsiteY3" fmla="*/ 3161 h 104480"/>
                <a:gd name="connsiteX4" fmla="*/ 90669 w 93026"/>
                <a:gd name="connsiteY4" fmla="*/ 12732 h 104480"/>
                <a:gd name="connsiteX5" fmla="*/ 4491 w 93026"/>
                <a:gd name="connsiteY5" fmla="*/ 100842 h 104480"/>
                <a:gd name="connsiteX6" fmla="*/ -258 w 93026"/>
                <a:gd name="connsiteY6" fmla="*/ 21775 h 10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026" h="104480">
                  <a:moveTo>
                    <a:pt x="-258" y="21775"/>
                  </a:moveTo>
                  <a:cubicBezTo>
                    <a:pt x="15390" y="20812"/>
                    <a:pt x="30907" y="18327"/>
                    <a:pt x="46074" y="14355"/>
                  </a:cubicBezTo>
                  <a:cubicBezTo>
                    <a:pt x="58125" y="11297"/>
                    <a:pt x="69785" y="6863"/>
                    <a:pt x="80823" y="1139"/>
                  </a:cubicBezTo>
                  <a:cubicBezTo>
                    <a:pt x="84314" y="-1238"/>
                    <a:pt x="89069" y="-333"/>
                    <a:pt x="91444" y="3161"/>
                  </a:cubicBezTo>
                  <a:cubicBezTo>
                    <a:pt x="93467" y="6137"/>
                    <a:pt x="93144" y="10121"/>
                    <a:pt x="90669" y="12732"/>
                  </a:cubicBezTo>
                  <a:cubicBezTo>
                    <a:pt x="90669" y="12732"/>
                    <a:pt x="18043" y="125189"/>
                    <a:pt x="4491" y="100842"/>
                  </a:cubicBezTo>
                  <a:cubicBezTo>
                    <a:pt x="-6744" y="81945"/>
                    <a:pt x="13526" y="38006"/>
                    <a:pt x="-258" y="21775"/>
                  </a:cubicBezTo>
                  <a:close/>
                </a:path>
              </a:pathLst>
            </a:custGeom>
            <a:solidFill>
              <a:srgbClr val="682C38"/>
            </a:solidFill>
            <a:ln w="11579" cap="flat">
              <a:noFill/>
              <a:prstDash val="solid"/>
              <a:miter/>
            </a:ln>
          </p:spPr>
          <p:txBody>
            <a:bodyPr rtlCol="0" anchor="ctr"/>
            <a:lstStyle/>
            <a:p>
              <a:endParaRPr lang="en-VN"/>
            </a:p>
          </p:txBody>
        </p:sp>
        <p:sp>
          <p:nvSpPr>
            <p:cNvPr id="495" name="Graphic 400">
              <a:extLst>
                <a:ext uri="{FF2B5EF4-FFF2-40B4-BE49-F238E27FC236}">
                  <a16:creationId xmlns:a16="http://schemas.microsoft.com/office/drawing/2014/main" id="{809D6625-AC85-4A15-935F-A6A20B7200BA}"/>
                </a:ext>
              </a:extLst>
            </p:cNvPr>
            <p:cNvSpPr/>
            <p:nvPr/>
          </p:nvSpPr>
          <p:spPr>
            <a:xfrm>
              <a:off x="9720071" y="2017301"/>
              <a:ext cx="288532" cy="160614"/>
            </a:xfrm>
            <a:custGeom>
              <a:avLst/>
              <a:gdLst>
                <a:gd name="connsiteX0" fmla="*/ -258 w 288532"/>
                <a:gd name="connsiteY0" fmla="*/ 39974 h 160614"/>
                <a:gd name="connsiteX1" fmla="*/ 288275 w 288532"/>
                <a:gd name="connsiteY1" fmla="*/ 134113 h 160614"/>
                <a:gd name="connsiteX2" fmla="*/ -258 w 288532"/>
                <a:gd name="connsiteY2" fmla="*/ 39974 h 160614"/>
              </a:gdLst>
              <a:ahLst/>
              <a:cxnLst>
                <a:cxn ang="0">
                  <a:pos x="connsiteX0" y="connsiteY0"/>
                </a:cxn>
                <a:cxn ang="0">
                  <a:pos x="connsiteX1" y="connsiteY1"/>
                </a:cxn>
                <a:cxn ang="0">
                  <a:pos x="connsiteX2" y="connsiteY2"/>
                </a:cxn>
              </a:cxnLst>
              <a:rect l="l" t="t" r="r" b="b"/>
              <a:pathLst>
                <a:path w="288532" h="160614">
                  <a:moveTo>
                    <a:pt x="-258" y="39974"/>
                  </a:moveTo>
                  <a:cubicBezTo>
                    <a:pt x="-258" y="39974"/>
                    <a:pt x="161905" y="228135"/>
                    <a:pt x="288275" y="134113"/>
                  </a:cubicBezTo>
                  <a:cubicBezTo>
                    <a:pt x="288275" y="134113"/>
                    <a:pt x="200476" y="-89061"/>
                    <a:pt x="-258" y="39974"/>
                  </a:cubicBezTo>
                  <a:close/>
                </a:path>
              </a:pathLst>
            </a:custGeom>
            <a:solidFill>
              <a:srgbClr val="BC5B4D"/>
            </a:solidFill>
            <a:ln w="11579" cap="flat">
              <a:noFill/>
              <a:prstDash val="solid"/>
              <a:miter/>
            </a:ln>
          </p:spPr>
          <p:txBody>
            <a:bodyPr rtlCol="0" anchor="ctr"/>
            <a:lstStyle/>
            <a:p>
              <a:endParaRPr lang="en-VN"/>
            </a:p>
          </p:txBody>
        </p:sp>
        <p:sp>
          <p:nvSpPr>
            <p:cNvPr id="496" name="Graphic 400">
              <a:extLst>
                <a:ext uri="{FF2B5EF4-FFF2-40B4-BE49-F238E27FC236}">
                  <a16:creationId xmlns:a16="http://schemas.microsoft.com/office/drawing/2014/main" id="{77AED5EF-0C5E-4825-A378-F58456D63EFA}"/>
                </a:ext>
              </a:extLst>
            </p:cNvPr>
            <p:cNvSpPr/>
            <p:nvPr/>
          </p:nvSpPr>
          <p:spPr>
            <a:xfrm>
              <a:off x="9743337" y="2067307"/>
              <a:ext cx="245320" cy="146010"/>
            </a:xfrm>
            <a:custGeom>
              <a:avLst/>
              <a:gdLst>
                <a:gd name="connsiteX0" fmla="*/ 2074 w 245320"/>
                <a:gd name="connsiteY0" fmla="*/ 7821 h 146010"/>
                <a:gd name="connsiteX1" fmla="*/ 196438 w 245320"/>
                <a:gd name="connsiteY1" fmla="*/ 144624 h 146010"/>
                <a:gd name="connsiteX2" fmla="*/ 238021 w 245320"/>
                <a:gd name="connsiteY2" fmla="*/ 47819 h 146010"/>
                <a:gd name="connsiteX3" fmla="*/ 229217 w 245320"/>
                <a:gd name="connsiteY3" fmla="*/ 50253 h 146010"/>
                <a:gd name="connsiteX4" fmla="*/ 235125 w 245320"/>
                <a:gd name="connsiteY4" fmla="*/ 94309 h 146010"/>
                <a:gd name="connsiteX5" fmla="*/ 235820 w 245320"/>
                <a:gd name="connsiteY5" fmla="*/ 109612 h 146010"/>
                <a:gd name="connsiteX6" fmla="*/ 192963 w 245320"/>
                <a:gd name="connsiteY6" fmla="*/ 134538 h 146010"/>
                <a:gd name="connsiteX7" fmla="*/ 123464 w 245320"/>
                <a:gd name="connsiteY7" fmla="*/ 96743 h 146010"/>
                <a:gd name="connsiteX8" fmla="*/ 7634 w 245320"/>
                <a:gd name="connsiteY8" fmla="*/ 1097 h 146010"/>
                <a:gd name="connsiteX9" fmla="*/ 1148 w 245320"/>
                <a:gd name="connsiteY9" fmla="*/ 7590 h 14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320" h="146010">
                  <a:moveTo>
                    <a:pt x="2074" y="7821"/>
                  </a:moveTo>
                  <a:cubicBezTo>
                    <a:pt x="52113" y="55123"/>
                    <a:pt x="125434" y="132451"/>
                    <a:pt x="196438" y="144624"/>
                  </a:cubicBezTo>
                  <a:cubicBezTo>
                    <a:pt x="259681" y="155522"/>
                    <a:pt x="246013" y="89671"/>
                    <a:pt x="238021" y="47819"/>
                  </a:cubicBezTo>
                  <a:cubicBezTo>
                    <a:pt x="236978" y="42022"/>
                    <a:pt x="228059" y="44457"/>
                    <a:pt x="229217" y="50253"/>
                  </a:cubicBezTo>
                  <a:cubicBezTo>
                    <a:pt x="233363" y="64563"/>
                    <a:pt x="235354" y="79411"/>
                    <a:pt x="235125" y="94309"/>
                  </a:cubicBezTo>
                  <a:lnTo>
                    <a:pt x="235820" y="109612"/>
                  </a:lnTo>
                  <a:lnTo>
                    <a:pt x="192963" y="134538"/>
                  </a:lnTo>
                  <a:cubicBezTo>
                    <a:pt x="173619" y="136393"/>
                    <a:pt x="138407" y="107177"/>
                    <a:pt x="123464" y="96743"/>
                  </a:cubicBezTo>
                  <a:cubicBezTo>
                    <a:pt x="82644" y="67642"/>
                    <a:pt x="43936" y="35680"/>
                    <a:pt x="7634" y="1097"/>
                  </a:cubicBezTo>
                  <a:cubicBezTo>
                    <a:pt x="3348" y="-2960"/>
                    <a:pt x="-3138" y="3532"/>
                    <a:pt x="1148" y="7590"/>
                  </a:cubicBezTo>
                  <a:close/>
                </a:path>
              </a:pathLst>
            </a:custGeom>
            <a:solidFill>
              <a:srgbClr val="BC5B4D"/>
            </a:solidFill>
            <a:ln w="11579" cap="flat">
              <a:noFill/>
              <a:prstDash val="solid"/>
              <a:miter/>
            </a:ln>
          </p:spPr>
          <p:txBody>
            <a:bodyPr rtlCol="0" anchor="ctr"/>
            <a:lstStyle/>
            <a:p>
              <a:endParaRPr lang="en-VN"/>
            </a:p>
          </p:txBody>
        </p:sp>
        <p:sp>
          <p:nvSpPr>
            <p:cNvPr id="497" name="Graphic 400">
              <a:extLst>
                <a:ext uri="{FF2B5EF4-FFF2-40B4-BE49-F238E27FC236}">
                  <a16:creationId xmlns:a16="http://schemas.microsoft.com/office/drawing/2014/main" id="{72CBF4E3-A4EA-4147-9368-7C9231424DBB}"/>
                </a:ext>
              </a:extLst>
            </p:cNvPr>
            <p:cNvSpPr/>
            <p:nvPr/>
          </p:nvSpPr>
          <p:spPr>
            <a:xfrm>
              <a:off x="9056847" y="3004311"/>
              <a:ext cx="690539" cy="1202899"/>
            </a:xfrm>
            <a:custGeom>
              <a:avLst/>
              <a:gdLst>
                <a:gd name="connsiteX0" fmla="*/ 619761 w 690539"/>
                <a:gd name="connsiteY0" fmla="*/ 525332 h 1202899"/>
                <a:gd name="connsiteX1" fmla="*/ 273312 w 690539"/>
                <a:gd name="connsiteY1" fmla="*/ 963332 h 1202899"/>
                <a:gd name="connsiteX2" fmla="*/ 5513 w 690539"/>
                <a:gd name="connsiteY2" fmla="*/ 1202621 h 1202899"/>
                <a:gd name="connsiteX3" fmla="*/ 41536 w 690539"/>
                <a:gd name="connsiteY3" fmla="*/ 1007503 h 1202899"/>
                <a:gd name="connsiteX4" fmla="*/ 158177 w 690539"/>
                <a:gd name="connsiteY4" fmla="*/ 894235 h 1202899"/>
                <a:gd name="connsiteX5" fmla="*/ 376865 w 690539"/>
                <a:gd name="connsiteY5" fmla="*/ 442091 h 1202899"/>
                <a:gd name="connsiteX6" fmla="*/ 470687 w 690539"/>
                <a:gd name="connsiteY6" fmla="*/ 55102 h 1202899"/>
                <a:gd name="connsiteX7" fmla="*/ 656016 w 690539"/>
                <a:gd name="connsiteY7" fmla="*/ 114692 h 1202899"/>
                <a:gd name="connsiteX8" fmla="*/ 619761 w 690539"/>
                <a:gd name="connsiteY8" fmla="*/ 525332 h 12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539" h="1202899">
                  <a:moveTo>
                    <a:pt x="619761" y="525332"/>
                  </a:moveTo>
                  <a:cubicBezTo>
                    <a:pt x="512386" y="680568"/>
                    <a:pt x="385321" y="862701"/>
                    <a:pt x="273312" y="963332"/>
                  </a:cubicBezTo>
                  <a:cubicBezTo>
                    <a:pt x="178216" y="1048660"/>
                    <a:pt x="41652" y="1188129"/>
                    <a:pt x="5513" y="1202621"/>
                  </a:cubicBezTo>
                  <a:cubicBezTo>
                    <a:pt x="-4680" y="1206794"/>
                    <a:pt x="-6070" y="1066513"/>
                    <a:pt x="41536" y="1007503"/>
                  </a:cubicBezTo>
                  <a:cubicBezTo>
                    <a:pt x="81382" y="957535"/>
                    <a:pt x="158177" y="894235"/>
                    <a:pt x="158177" y="894235"/>
                  </a:cubicBezTo>
                  <a:cubicBezTo>
                    <a:pt x="158177" y="894235"/>
                    <a:pt x="335282" y="554431"/>
                    <a:pt x="376865" y="442091"/>
                  </a:cubicBezTo>
                  <a:cubicBezTo>
                    <a:pt x="404432" y="368241"/>
                    <a:pt x="411035" y="159906"/>
                    <a:pt x="470687" y="55102"/>
                  </a:cubicBezTo>
                  <a:cubicBezTo>
                    <a:pt x="557444" y="-97700"/>
                    <a:pt x="656016" y="114692"/>
                    <a:pt x="656016" y="114692"/>
                  </a:cubicBezTo>
                  <a:cubicBezTo>
                    <a:pt x="656016" y="114692"/>
                    <a:pt x="753429" y="332069"/>
                    <a:pt x="619761" y="525332"/>
                  </a:cubicBezTo>
                  <a:close/>
                </a:path>
              </a:pathLst>
            </a:custGeom>
            <a:solidFill>
              <a:srgbClr val="FFB4A3"/>
            </a:solidFill>
            <a:ln w="11579" cap="flat">
              <a:noFill/>
              <a:prstDash val="solid"/>
              <a:miter/>
            </a:ln>
          </p:spPr>
          <p:txBody>
            <a:bodyPr rtlCol="0" anchor="ctr"/>
            <a:lstStyle/>
            <a:p>
              <a:endParaRPr lang="en-VN"/>
            </a:p>
          </p:txBody>
        </p:sp>
        <p:sp>
          <p:nvSpPr>
            <p:cNvPr id="498" name="Graphic 400">
              <a:extLst>
                <a:ext uri="{FF2B5EF4-FFF2-40B4-BE49-F238E27FC236}">
                  <a16:creationId xmlns:a16="http://schemas.microsoft.com/office/drawing/2014/main" id="{CAC8B9B4-DFC0-49F6-9441-FCB5D690EB56}"/>
                </a:ext>
              </a:extLst>
            </p:cNvPr>
            <p:cNvSpPr/>
            <p:nvPr/>
          </p:nvSpPr>
          <p:spPr>
            <a:xfrm>
              <a:off x="9182271" y="2561417"/>
              <a:ext cx="655020" cy="1428440"/>
            </a:xfrm>
            <a:custGeom>
              <a:avLst/>
              <a:gdLst>
                <a:gd name="connsiteX0" fmla="*/ 415573 w 655020"/>
                <a:gd name="connsiteY0" fmla="*/ 1428253 h 1428440"/>
                <a:gd name="connsiteX1" fmla="*/ -258 w 655020"/>
                <a:gd name="connsiteY1" fmla="*/ 1300725 h 1428440"/>
                <a:gd name="connsiteX2" fmla="*/ 654763 w 655020"/>
                <a:gd name="connsiteY2" fmla="*/ -59 h 1428440"/>
              </a:gdLst>
              <a:ahLst/>
              <a:cxnLst>
                <a:cxn ang="0">
                  <a:pos x="connsiteX0" y="connsiteY0"/>
                </a:cxn>
                <a:cxn ang="0">
                  <a:pos x="connsiteX1" y="connsiteY1"/>
                </a:cxn>
                <a:cxn ang="0">
                  <a:pos x="connsiteX2" y="connsiteY2"/>
                </a:cxn>
              </a:cxnLst>
              <a:rect l="l" t="t" r="r" b="b"/>
              <a:pathLst>
                <a:path w="655020" h="1428440">
                  <a:moveTo>
                    <a:pt x="415573" y="1428253"/>
                  </a:moveTo>
                  <a:lnTo>
                    <a:pt x="-258" y="1300725"/>
                  </a:lnTo>
                  <a:cubicBezTo>
                    <a:pt x="-258" y="1300725"/>
                    <a:pt x="413604" y="-15130"/>
                    <a:pt x="654763" y="-59"/>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499" name="Graphic 400">
              <a:extLst>
                <a:ext uri="{FF2B5EF4-FFF2-40B4-BE49-F238E27FC236}">
                  <a16:creationId xmlns:a16="http://schemas.microsoft.com/office/drawing/2014/main" id="{7E645FE1-D743-40D2-ACE9-8AB85133823C}"/>
                </a:ext>
              </a:extLst>
            </p:cNvPr>
            <p:cNvSpPr/>
            <p:nvPr/>
          </p:nvSpPr>
          <p:spPr>
            <a:xfrm>
              <a:off x="9513429" y="2479894"/>
              <a:ext cx="743730" cy="899221"/>
            </a:xfrm>
            <a:custGeom>
              <a:avLst/>
              <a:gdLst>
                <a:gd name="connsiteX0" fmla="*/ 732601 w 743730"/>
                <a:gd name="connsiteY0" fmla="*/ 154503 h 899221"/>
                <a:gd name="connsiteX1" fmla="*/ 594531 w 743730"/>
                <a:gd name="connsiteY1" fmla="*/ 96536 h 899221"/>
                <a:gd name="connsiteX2" fmla="*/ 530940 w 743730"/>
                <a:gd name="connsiteY2" fmla="*/ 2977 h 899221"/>
                <a:gd name="connsiteX3" fmla="*/ 326847 w 743730"/>
                <a:gd name="connsiteY3" fmla="*/ 15381 h 899221"/>
                <a:gd name="connsiteX4" fmla="*/ 307388 w 743730"/>
                <a:gd name="connsiteY4" fmla="*/ 101869 h 899221"/>
                <a:gd name="connsiteX5" fmla="*/ 142098 w 743730"/>
                <a:gd name="connsiteY5" fmla="*/ 397269 h 899221"/>
                <a:gd name="connsiteX6" fmla="*/ -258 w 743730"/>
                <a:gd name="connsiteY6" fmla="*/ 893237 h 899221"/>
                <a:gd name="connsiteX7" fmla="*/ 678276 w 743730"/>
                <a:gd name="connsiteY7" fmla="*/ 899034 h 899221"/>
                <a:gd name="connsiteX8" fmla="*/ 732601 w 743730"/>
                <a:gd name="connsiteY8" fmla="*/ 154503 h 89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730" h="899221">
                  <a:moveTo>
                    <a:pt x="732601" y="154503"/>
                  </a:moveTo>
                  <a:cubicBezTo>
                    <a:pt x="732601" y="154503"/>
                    <a:pt x="656847" y="120766"/>
                    <a:pt x="594531" y="96536"/>
                  </a:cubicBezTo>
                  <a:cubicBezTo>
                    <a:pt x="533025" y="55495"/>
                    <a:pt x="530940" y="2977"/>
                    <a:pt x="530940" y="2977"/>
                  </a:cubicBezTo>
                  <a:cubicBezTo>
                    <a:pt x="515419" y="-8617"/>
                    <a:pt x="326847" y="15381"/>
                    <a:pt x="326847" y="15381"/>
                  </a:cubicBezTo>
                  <a:cubicBezTo>
                    <a:pt x="330785" y="35322"/>
                    <a:pt x="307388" y="101869"/>
                    <a:pt x="307388" y="101869"/>
                  </a:cubicBezTo>
                  <a:cubicBezTo>
                    <a:pt x="311441" y="112187"/>
                    <a:pt x="162484" y="297450"/>
                    <a:pt x="142098" y="397269"/>
                  </a:cubicBezTo>
                  <a:cubicBezTo>
                    <a:pt x="122754" y="491524"/>
                    <a:pt x="-258" y="856254"/>
                    <a:pt x="-258" y="893237"/>
                  </a:cubicBezTo>
                  <a:lnTo>
                    <a:pt x="678276" y="899034"/>
                  </a:lnTo>
                  <a:cubicBezTo>
                    <a:pt x="678276" y="899034"/>
                    <a:pt x="775342" y="281451"/>
                    <a:pt x="732601" y="154503"/>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500" name="Graphic 400">
              <a:extLst>
                <a:ext uri="{FF2B5EF4-FFF2-40B4-BE49-F238E27FC236}">
                  <a16:creationId xmlns:a16="http://schemas.microsoft.com/office/drawing/2014/main" id="{C37A003B-865B-4081-8BEF-A89EF75FFE03}"/>
                </a:ext>
              </a:extLst>
            </p:cNvPr>
            <p:cNvSpPr/>
            <p:nvPr/>
          </p:nvSpPr>
          <p:spPr>
            <a:xfrm>
              <a:off x="11969956" y="6382321"/>
              <a:ext cx="133788" cy="122842"/>
            </a:xfrm>
            <a:custGeom>
              <a:avLst/>
              <a:gdLst>
                <a:gd name="connsiteX0" fmla="*/ 125999 w 133788"/>
                <a:gd name="connsiteY0" fmla="*/ 32581 h 122842"/>
                <a:gd name="connsiteX1" fmla="*/ 35304 w 133788"/>
                <a:gd name="connsiteY1" fmla="*/ 7075 h 122842"/>
                <a:gd name="connsiteX2" fmla="*/ 4525 w 133788"/>
                <a:gd name="connsiteY2" fmla="*/ 84282 h 122842"/>
                <a:gd name="connsiteX3" fmla="*/ 7273 w 133788"/>
                <a:gd name="connsiteY3" fmla="*/ 89853 h 122842"/>
                <a:gd name="connsiteX4" fmla="*/ 97969 w 133788"/>
                <a:gd name="connsiteY4" fmla="*/ 115358 h 122842"/>
                <a:gd name="connsiteX5" fmla="*/ 128747 w 133788"/>
                <a:gd name="connsiteY5" fmla="*/ 38152 h 122842"/>
                <a:gd name="connsiteX6" fmla="*/ 125999 w 133788"/>
                <a:gd name="connsiteY6" fmla="*/ 32581 h 122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788" h="122842">
                  <a:moveTo>
                    <a:pt x="125999" y="32581"/>
                  </a:moveTo>
                  <a:cubicBezTo>
                    <a:pt x="106701" y="2159"/>
                    <a:pt x="67609" y="-8835"/>
                    <a:pt x="35304" y="7075"/>
                  </a:cubicBezTo>
                  <a:cubicBezTo>
                    <a:pt x="5504" y="19888"/>
                    <a:pt x="-8277" y="54455"/>
                    <a:pt x="4525" y="84282"/>
                  </a:cubicBezTo>
                  <a:cubicBezTo>
                    <a:pt x="5343" y="86186"/>
                    <a:pt x="6260" y="88045"/>
                    <a:pt x="7273" y="89853"/>
                  </a:cubicBezTo>
                  <a:cubicBezTo>
                    <a:pt x="26538" y="120321"/>
                    <a:pt x="65669" y="131325"/>
                    <a:pt x="97969" y="115358"/>
                  </a:cubicBezTo>
                  <a:cubicBezTo>
                    <a:pt x="127769" y="102546"/>
                    <a:pt x="141549" y="67979"/>
                    <a:pt x="128747" y="38152"/>
                  </a:cubicBezTo>
                  <a:cubicBezTo>
                    <a:pt x="127930" y="36248"/>
                    <a:pt x="127013" y="34388"/>
                    <a:pt x="125999" y="32581"/>
                  </a:cubicBezTo>
                  <a:close/>
                </a:path>
              </a:pathLst>
            </a:custGeom>
            <a:noFill/>
            <a:ln w="42495" cap="flat">
              <a:solidFill>
                <a:srgbClr val="414D3D"/>
              </a:solidFill>
              <a:prstDash val="solid"/>
              <a:miter/>
            </a:ln>
          </p:spPr>
          <p:txBody>
            <a:bodyPr rtlCol="0" anchor="ctr"/>
            <a:lstStyle/>
            <a:p>
              <a:endParaRPr lang="en-VN"/>
            </a:p>
          </p:txBody>
        </p:sp>
        <p:sp>
          <p:nvSpPr>
            <p:cNvPr id="501" name="Graphic 400">
              <a:extLst>
                <a:ext uri="{FF2B5EF4-FFF2-40B4-BE49-F238E27FC236}">
                  <a16:creationId xmlns:a16="http://schemas.microsoft.com/office/drawing/2014/main" id="{E2C2023E-11B0-4221-8637-53D21467E5E8}"/>
                </a:ext>
              </a:extLst>
            </p:cNvPr>
            <p:cNvSpPr/>
            <p:nvPr/>
          </p:nvSpPr>
          <p:spPr>
            <a:xfrm>
              <a:off x="10665130" y="4101039"/>
              <a:ext cx="469344" cy="810497"/>
            </a:xfrm>
            <a:custGeom>
              <a:avLst/>
              <a:gdLst>
                <a:gd name="connsiteX0" fmla="*/ 0 w 469344"/>
                <a:gd name="connsiteY0" fmla="*/ 0 h 810497"/>
                <a:gd name="connsiteX1" fmla="*/ 469344 w 469344"/>
                <a:gd name="connsiteY1" fmla="*/ 810497 h 810497"/>
              </a:gdLst>
              <a:ahLst/>
              <a:cxnLst>
                <a:cxn ang="0">
                  <a:pos x="connsiteX0" y="connsiteY0"/>
                </a:cxn>
                <a:cxn ang="0">
                  <a:pos x="connsiteX1" y="connsiteY1"/>
                </a:cxn>
              </a:cxnLst>
              <a:rect l="l" t="t" r="r" b="b"/>
              <a:pathLst>
                <a:path w="469344" h="810497">
                  <a:moveTo>
                    <a:pt x="0" y="0"/>
                  </a:moveTo>
                  <a:lnTo>
                    <a:pt x="469344" y="810497"/>
                  </a:lnTo>
                </a:path>
              </a:pathLst>
            </a:custGeom>
            <a:ln w="39252" cap="flat">
              <a:solidFill>
                <a:srgbClr val="CBCECF"/>
              </a:solidFill>
              <a:prstDash val="solid"/>
              <a:miter/>
            </a:ln>
          </p:spPr>
          <p:txBody>
            <a:bodyPr rtlCol="0" anchor="ctr"/>
            <a:lstStyle/>
            <a:p>
              <a:endParaRPr lang="en-VN"/>
            </a:p>
          </p:txBody>
        </p:sp>
        <p:sp>
          <p:nvSpPr>
            <p:cNvPr id="502" name="Graphic 400">
              <a:extLst>
                <a:ext uri="{FF2B5EF4-FFF2-40B4-BE49-F238E27FC236}">
                  <a16:creationId xmlns:a16="http://schemas.microsoft.com/office/drawing/2014/main" id="{1D1AB53B-8F3D-493C-BACA-EA503B18797B}"/>
                </a:ext>
              </a:extLst>
            </p:cNvPr>
            <p:cNvSpPr/>
            <p:nvPr/>
          </p:nvSpPr>
          <p:spPr>
            <a:xfrm>
              <a:off x="10469253" y="4009140"/>
              <a:ext cx="391449" cy="233846"/>
            </a:xfrm>
            <a:custGeom>
              <a:avLst/>
              <a:gdLst>
                <a:gd name="connsiteX0" fmla="*/ 368553 w 391449"/>
                <a:gd name="connsiteY0" fmla="*/ 84292 h 233846"/>
                <a:gd name="connsiteX1" fmla="*/ 68784 w 391449"/>
                <a:gd name="connsiteY1" fmla="*/ 228978 h 233846"/>
                <a:gd name="connsiteX2" fmla="*/ 10869 w 391449"/>
                <a:gd name="connsiteY2" fmla="*/ 212747 h 233846"/>
                <a:gd name="connsiteX3" fmla="*/ 4614 w 391449"/>
                <a:gd name="connsiteY3" fmla="*/ 201849 h 233846"/>
                <a:gd name="connsiteX4" fmla="*/ 18541 w 391449"/>
                <a:gd name="connsiteY4" fmla="*/ 151099 h 233846"/>
                <a:gd name="connsiteX5" fmla="*/ 22336 w 391449"/>
                <a:gd name="connsiteY5" fmla="*/ 149215 h 233846"/>
                <a:gd name="connsiteX6" fmla="*/ 322105 w 391449"/>
                <a:gd name="connsiteY6" fmla="*/ 4529 h 233846"/>
                <a:gd name="connsiteX7" fmla="*/ 380020 w 391449"/>
                <a:gd name="connsiteY7" fmla="*/ 20760 h 233846"/>
                <a:gd name="connsiteX8" fmla="*/ 386391 w 391449"/>
                <a:gd name="connsiteY8" fmla="*/ 31657 h 233846"/>
                <a:gd name="connsiteX9" fmla="*/ 372182 w 391449"/>
                <a:gd name="connsiteY9" fmla="*/ 82500 h 233846"/>
                <a:gd name="connsiteX10" fmla="*/ 368553 w 391449"/>
                <a:gd name="connsiteY10" fmla="*/ 84292 h 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1449" h="233846">
                  <a:moveTo>
                    <a:pt x="368553" y="84292"/>
                  </a:moveTo>
                  <a:lnTo>
                    <a:pt x="68784" y="228978"/>
                  </a:lnTo>
                  <a:cubicBezTo>
                    <a:pt x="48174" y="239198"/>
                    <a:pt x="23180" y="232194"/>
                    <a:pt x="10869" y="212747"/>
                  </a:cubicBezTo>
                  <a:lnTo>
                    <a:pt x="4614" y="201849"/>
                  </a:lnTo>
                  <a:cubicBezTo>
                    <a:pt x="-5542" y="183986"/>
                    <a:pt x="694" y="161264"/>
                    <a:pt x="18541" y="151099"/>
                  </a:cubicBezTo>
                  <a:cubicBezTo>
                    <a:pt x="19769" y="150399"/>
                    <a:pt x="21037" y="149770"/>
                    <a:pt x="22336" y="149215"/>
                  </a:cubicBezTo>
                  <a:lnTo>
                    <a:pt x="322105" y="4529"/>
                  </a:lnTo>
                  <a:cubicBezTo>
                    <a:pt x="342710" y="-5749"/>
                    <a:pt x="367744" y="1267"/>
                    <a:pt x="380020" y="20760"/>
                  </a:cubicBezTo>
                  <a:lnTo>
                    <a:pt x="386391" y="31657"/>
                  </a:lnTo>
                  <a:cubicBezTo>
                    <a:pt x="396494" y="49624"/>
                    <a:pt x="390132" y="72387"/>
                    <a:pt x="372182" y="82500"/>
                  </a:cubicBezTo>
                  <a:cubicBezTo>
                    <a:pt x="371005" y="83162"/>
                    <a:pt x="369794" y="83761"/>
                    <a:pt x="368553" y="84292"/>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503" name="Graphic 400">
              <a:extLst>
                <a:ext uri="{FF2B5EF4-FFF2-40B4-BE49-F238E27FC236}">
                  <a16:creationId xmlns:a16="http://schemas.microsoft.com/office/drawing/2014/main" id="{3F1BC3D1-ED95-46E4-B369-E40D8E2A2E59}"/>
                </a:ext>
              </a:extLst>
            </p:cNvPr>
            <p:cNvSpPr/>
            <p:nvPr/>
          </p:nvSpPr>
          <p:spPr>
            <a:xfrm>
              <a:off x="10843742" y="4775323"/>
              <a:ext cx="1355696" cy="1660969"/>
            </a:xfrm>
            <a:custGeom>
              <a:avLst/>
              <a:gdLst>
                <a:gd name="connsiteX0" fmla="*/ 1198120 w 1355696"/>
                <a:gd name="connsiteY0" fmla="*/ 1551469 h 1660969"/>
                <a:gd name="connsiteX1" fmla="*/ 1037811 w 1355696"/>
                <a:gd name="connsiteY1" fmla="*/ 1629493 h 1660969"/>
                <a:gd name="connsiteX2" fmla="*/ 639007 w 1355696"/>
                <a:gd name="connsiteY2" fmla="*/ 1517152 h 1660969"/>
                <a:gd name="connsiteX3" fmla="*/ 34026 w 1355696"/>
                <a:gd name="connsiteY3" fmla="*/ 472467 h 1660969"/>
                <a:gd name="connsiteX4" fmla="*/ 157038 w 1355696"/>
                <a:gd name="connsiteY4" fmla="*/ 108433 h 1660969"/>
                <a:gd name="connsiteX5" fmla="*/ 317347 w 1355696"/>
                <a:gd name="connsiteY5" fmla="*/ 31105 h 1660969"/>
                <a:gd name="connsiteX6" fmla="*/ 716266 w 1355696"/>
                <a:gd name="connsiteY6" fmla="*/ 143329 h 1660969"/>
                <a:gd name="connsiteX7" fmla="*/ 1321132 w 1355696"/>
                <a:gd name="connsiteY7" fmla="*/ 1188014 h 1660969"/>
                <a:gd name="connsiteX8" fmla="*/ 1198120 w 1355696"/>
                <a:gd name="connsiteY8" fmla="*/ 1551469 h 166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5696" h="1660969">
                  <a:moveTo>
                    <a:pt x="1198120" y="1551469"/>
                  </a:moveTo>
                  <a:lnTo>
                    <a:pt x="1037811" y="1629493"/>
                  </a:lnTo>
                  <a:cubicBezTo>
                    <a:pt x="893718" y="1699054"/>
                    <a:pt x="715108" y="1648738"/>
                    <a:pt x="639007" y="1517152"/>
                  </a:cubicBezTo>
                  <a:lnTo>
                    <a:pt x="34026" y="472467"/>
                  </a:lnTo>
                  <a:cubicBezTo>
                    <a:pt x="-42190" y="340882"/>
                    <a:pt x="12945" y="177878"/>
                    <a:pt x="157038" y="108433"/>
                  </a:cubicBezTo>
                  <a:lnTo>
                    <a:pt x="317347" y="31105"/>
                  </a:lnTo>
                  <a:cubicBezTo>
                    <a:pt x="461439" y="-38456"/>
                    <a:pt x="640050" y="11860"/>
                    <a:pt x="716266" y="143329"/>
                  </a:cubicBezTo>
                  <a:lnTo>
                    <a:pt x="1321132" y="1188014"/>
                  </a:lnTo>
                  <a:cubicBezTo>
                    <a:pt x="1397349" y="1319020"/>
                    <a:pt x="1342329" y="1482025"/>
                    <a:pt x="1198120" y="1551469"/>
                  </a:cubicBezTo>
                  <a:close/>
                </a:path>
              </a:pathLst>
            </a:custGeom>
            <a:solidFill>
              <a:schemeClr val="accent6">
                <a:lumMod val="60000"/>
                <a:lumOff val="40000"/>
              </a:schemeClr>
            </a:solidFill>
            <a:ln w="11579" cap="flat">
              <a:noFill/>
              <a:prstDash val="solid"/>
              <a:miter/>
            </a:ln>
          </p:spPr>
          <p:txBody>
            <a:bodyPr rtlCol="0" anchor="ctr"/>
            <a:lstStyle/>
            <a:p>
              <a:endParaRPr lang="en-VN" dirty="0"/>
            </a:p>
          </p:txBody>
        </p:sp>
        <p:sp>
          <p:nvSpPr>
            <p:cNvPr id="504" name="Graphic 400">
              <a:extLst>
                <a:ext uri="{FF2B5EF4-FFF2-40B4-BE49-F238E27FC236}">
                  <a16:creationId xmlns:a16="http://schemas.microsoft.com/office/drawing/2014/main" id="{76D2D391-FE56-4AE6-A9FF-820765801505}"/>
                </a:ext>
              </a:extLst>
            </p:cNvPr>
            <p:cNvSpPr/>
            <p:nvPr/>
          </p:nvSpPr>
          <p:spPr>
            <a:xfrm>
              <a:off x="10882832" y="4665325"/>
              <a:ext cx="406275" cy="337683"/>
            </a:xfrm>
            <a:custGeom>
              <a:avLst/>
              <a:gdLst>
                <a:gd name="connsiteX0" fmla="*/ 170534 w 406275"/>
                <a:gd name="connsiteY0" fmla="*/ 12647 h 337683"/>
                <a:gd name="connsiteX1" fmla="*/ 64318 w 406275"/>
                <a:gd name="connsiteY1" fmla="*/ 63890 h 337683"/>
                <a:gd name="connsiteX2" fmla="*/ 13817 w 406275"/>
                <a:gd name="connsiteY2" fmla="*/ 213214 h 337683"/>
                <a:gd name="connsiteX3" fmla="*/ 85747 w 406275"/>
                <a:gd name="connsiteY3" fmla="*/ 337496 h 337683"/>
                <a:gd name="connsiteX4" fmla="*/ 406018 w 406275"/>
                <a:gd name="connsiteY4" fmla="*/ 182955 h 337683"/>
                <a:gd name="connsiteX5" fmla="*/ 334087 w 406275"/>
                <a:gd name="connsiteY5" fmla="*/ 58441 h 337683"/>
                <a:gd name="connsiteX6" fmla="*/ 170534 w 406275"/>
                <a:gd name="connsiteY6" fmla="*/ 12647 h 33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275" h="337683">
                  <a:moveTo>
                    <a:pt x="170534" y="12647"/>
                  </a:moveTo>
                  <a:lnTo>
                    <a:pt x="64318" y="63890"/>
                  </a:lnTo>
                  <a:cubicBezTo>
                    <a:pt x="5129" y="92410"/>
                    <a:pt x="-17458" y="159305"/>
                    <a:pt x="13817" y="213214"/>
                  </a:cubicBezTo>
                  <a:lnTo>
                    <a:pt x="85747" y="337496"/>
                  </a:lnTo>
                  <a:lnTo>
                    <a:pt x="406018" y="182955"/>
                  </a:lnTo>
                  <a:lnTo>
                    <a:pt x="334087" y="58441"/>
                  </a:lnTo>
                  <a:cubicBezTo>
                    <a:pt x="302812" y="4764"/>
                    <a:pt x="229608" y="-15873"/>
                    <a:pt x="170534" y="12647"/>
                  </a:cubicBezTo>
                  <a:close/>
                </a:path>
              </a:pathLst>
            </a:custGeom>
            <a:noFill/>
            <a:ln w="35547" cap="flat">
              <a:solidFill>
                <a:schemeClr val="accent6">
                  <a:lumMod val="75000"/>
                </a:schemeClr>
              </a:solidFill>
              <a:prstDash val="solid"/>
              <a:miter/>
            </a:ln>
          </p:spPr>
          <p:txBody>
            <a:bodyPr rtlCol="0" anchor="ctr"/>
            <a:lstStyle/>
            <a:p>
              <a:endParaRPr lang="en-VN"/>
            </a:p>
          </p:txBody>
        </p:sp>
        <p:sp>
          <p:nvSpPr>
            <p:cNvPr id="505" name="Graphic 400">
              <a:extLst>
                <a:ext uri="{FF2B5EF4-FFF2-40B4-BE49-F238E27FC236}">
                  <a16:creationId xmlns:a16="http://schemas.microsoft.com/office/drawing/2014/main" id="{D0AEC8CF-28AD-41AC-8EBB-4EE5918FA64C}"/>
                </a:ext>
              </a:extLst>
            </p:cNvPr>
            <p:cNvSpPr/>
            <p:nvPr/>
          </p:nvSpPr>
          <p:spPr>
            <a:xfrm>
              <a:off x="10241764" y="2886973"/>
              <a:ext cx="515306" cy="1393345"/>
            </a:xfrm>
            <a:custGeom>
              <a:avLst/>
              <a:gdLst>
                <a:gd name="connsiteX0" fmla="*/ 508591 w 515306"/>
                <a:gd name="connsiteY0" fmla="*/ 1257122 h 1393345"/>
                <a:gd name="connsiteX1" fmla="*/ 221911 w 515306"/>
                <a:gd name="connsiteY1" fmla="*/ -187 h 1393345"/>
                <a:gd name="connsiteX2" fmla="*/ -136 w 515306"/>
                <a:gd name="connsiteY2" fmla="*/ 129775 h 1393345"/>
                <a:gd name="connsiteX3" fmla="*/ 299053 w 515306"/>
                <a:gd name="connsiteY3" fmla="*/ 1310799 h 1393345"/>
                <a:gd name="connsiteX4" fmla="*/ 313301 w 515306"/>
                <a:gd name="connsiteY4" fmla="*/ 1333986 h 1393345"/>
                <a:gd name="connsiteX5" fmla="*/ 324884 w 515306"/>
                <a:gd name="connsiteY5" fmla="*/ 1253876 h 1393345"/>
                <a:gd name="connsiteX6" fmla="*/ 397972 w 515306"/>
                <a:gd name="connsiteY6" fmla="*/ 1392997 h 1393345"/>
                <a:gd name="connsiteX7" fmla="*/ 397972 w 515306"/>
                <a:gd name="connsiteY7" fmla="*/ 1298510 h 1393345"/>
                <a:gd name="connsiteX8" fmla="*/ 438629 w 515306"/>
                <a:gd name="connsiteY8" fmla="*/ 1385461 h 1393345"/>
                <a:gd name="connsiteX9" fmla="*/ 447200 w 515306"/>
                <a:gd name="connsiteY9" fmla="*/ 1292134 h 1393345"/>
                <a:gd name="connsiteX10" fmla="*/ 474884 w 515306"/>
                <a:gd name="connsiteY10" fmla="*/ 1377462 h 1393345"/>
                <a:gd name="connsiteX11" fmla="*/ 479633 w 515306"/>
                <a:gd name="connsiteY11" fmla="*/ 1279265 h 1393345"/>
                <a:gd name="connsiteX12" fmla="*/ 507316 w 515306"/>
                <a:gd name="connsiteY12" fmla="*/ 1364593 h 1393345"/>
                <a:gd name="connsiteX13" fmla="*/ 508591 w 515306"/>
                <a:gd name="connsiteY13" fmla="*/ 1257122 h 1393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5306" h="1393345">
                  <a:moveTo>
                    <a:pt x="508591" y="1257122"/>
                  </a:moveTo>
                  <a:cubicBezTo>
                    <a:pt x="483803" y="1155215"/>
                    <a:pt x="221911" y="-187"/>
                    <a:pt x="221911" y="-187"/>
                  </a:cubicBezTo>
                  <a:lnTo>
                    <a:pt x="-136" y="129775"/>
                  </a:lnTo>
                  <a:cubicBezTo>
                    <a:pt x="-7086" y="274925"/>
                    <a:pt x="285965" y="1287844"/>
                    <a:pt x="299053" y="1310799"/>
                  </a:cubicBezTo>
                  <a:cubicBezTo>
                    <a:pt x="299053" y="1310799"/>
                    <a:pt x="308435" y="1337812"/>
                    <a:pt x="313301" y="1333986"/>
                  </a:cubicBezTo>
                  <a:cubicBezTo>
                    <a:pt x="318166" y="1330160"/>
                    <a:pt x="320714" y="1249122"/>
                    <a:pt x="324884" y="1253876"/>
                  </a:cubicBezTo>
                  <a:cubicBezTo>
                    <a:pt x="329054" y="1258629"/>
                    <a:pt x="379555" y="1398562"/>
                    <a:pt x="397972" y="1392997"/>
                  </a:cubicBezTo>
                  <a:cubicBezTo>
                    <a:pt x="416389" y="1387432"/>
                    <a:pt x="388590" y="1301641"/>
                    <a:pt x="397972" y="1298510"/>
                  </a:cubicBezTo>
                  <a:cubicBezTo>
                    <a:pt x="407355" y="1295380"/>
                    <a:pt x="421138" y="1387432"/>
                    <a:pt x="438629" y="1385461"/>
                  </a:cubicBezTo>
                  <a:cubicBezTo>
                    <a:pt x="456119" y="1383490"/>
                    <a:pt x="438629" y="1290975"/>
                    <a:pt x="447200" y="1292134"/>
                  </a:cubicBezTo>
                  <a:cubicBezTo>
                    <a:pt x="455772" y="1293293"/>
                    <a:pt x="461332" y="1379896"/>
                    <a:pt x="474884" y="1377462"/>
                  </a:cubicBezTo>
                  <a:cubicBezTo>
                    <a:pt x="488436" y="1375027"/>
                    <a:pt x="474884" y="1282975"/>
                    <a:pt x="479633" y="1279265"/>
                  </a:cubicBezTo>
                  <a:cubicBezTo>
                    <a:pt x="484382" y="1275555"/>
                    <a:pt x="490058" y="1362274"/>
                    <a:pt x="507316" y="1364593"/>
                  </a:cubicBezTo>
                  <a:cubicBezTo>
                    <a:pt x="519710" y="1365520"/>
                    <a:pt x="514961" y="1282975"/>
                    <a:pt x="508591" y="1257122"/>
                  </a:cubicBezTo>
                  <a:close/>
                </a:path>
              </a:pathLst>
            </a:custGeom>
            <a:solidFill>
              <a:srgbClr val="FFB4A3"/>
            </a:solidFill>
            <a:ln w="11579" cap="flat">
              <a:noFill/>
              <a:prstDash val="solid"/>
              <a:miter/>
            </a:ln>
          </p:spPr>
          <p:txBody>
            <a:bodyPr rtlCol="0" anchor="ctr"/>
            <a:lstStyle/>
            <a:p>
              <a:endParaRPr lang="en-VN"/>
            </a:p>
          </p:txBody>
        </p:sp>
        <p:sp>
          <p:nvSpPr>
            <p:cNvPr id="506" name="Graphic 400">
              <a:extLst>
                <a:ext uri="{FF2B5EF4-FFF2-40B4-BE49-F238E27FC236}">
                  <a16:creationId xmlns:a16="http://schemas.microsoft.com/office/drawing/2014/main" id="{7487A1ED-872D-4340-8EA9-E65E91F7180E}"/>
                </a:ext>
              </a:extLst>
            </p:cNvPr>
            <p:cNvSpPr/>
            <p:nvPr/>
          </p:nvSpPr>
          <p:spPr>
            <a:xfrm>
              <a:off x="10093085" y="2606973"/>
              <a:ext cx="752508" cy="1420321"/>
            </a:xfrm>
            <a:custGeom>
              <a:avLst/>
              <a:gdLst>
                <a:gd name="connsiteX0" fmla="*/ 44759 w 752508"/>
                <a:gd name="connsiteY0" fmla="*/ 54553 h 1420321"/>
                <a:gd name="connsiteX1" fmla="*/ 260087 w 752508"/>
                <a:gd name="connsiteY1" fmla="*/ 28120 h 1420321"/>
                <a:gd name="connsiteX2" fmla="*/ 752250 w 752508"/>
                <a:gd name="connsiteY2" fmla="*/ 1361366 h 1420321"/>
                <a:gd name="connsiteX3" fmla="*/ 265763 w 752508"/>
                <a:gd name="connsiteY3" fmla="*/ 1419333 h 1420321"/>
                <a:gd name="connsiteX4" fmla="*/ 63408 w 752508"/>
                <a:gd name="connsiteY4" fmla="*/ 407573 h 1420321"/>
                <a:gd name="connsiteX5" fmla="*/ 44759 w 752508"/>
                <a:gd name="connsiteY5" fmla="*/ 54553 h 142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2508" h="1420321">
                  <a:moveTo>
                    <a:pt x="44759" y="54553"/>
                  </a:moveTo>
                  <a:cubicBezTo>
                    <a:pt x="73717" y="15367"/>
                    <a:pt x="185261" y="-31355"/>
                    <a:pt x="260087" y="28120"/>
                  </a:cubicBezTo>
                  <a:cubicBezTo>
                    <a:pt x="361902" y="109274"/>
                    <a:pt x="752250" y="1361366"/>
                    <a:pt x="752250" y="1361366"/>
                  </a:cubicBezTo>
                  <a:cubicBezTo>
                    <a:pt x="752250" y="1361366"/>
                    <a:pt x="270976" y="1428144"/>
                    <a:pt x="265763" y="1419333"/>
                  </a:cubicBezTo>
                  <a:cubicBezTo>
                    <a:pt x="201014" y="1308152"/>
                    <a:pt x="78350" y="453367"/>
                    <a:pt x="63408" y="407573"/>
                  </a:cubicBezTo>
                  <a:cubicBezTo>
                    <a:pt x="29353" y="301609"/>
                    <a:pt x="-50222" y="183124"/>
                    <a:pt x="44759" y="54553"/>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507" name="Graphic 400">
              <a:extLst>
                <a:ext uri="{FF2B5EF4-FFF2-40B4-BE49-F238E27FC236}">
                  <a16:creationId xmlns:a16="http://schemas.microsoft.com/office/drawing/2014/main" id="{3DCB146F-4418-469E-873A-960A9180C1F8}"/>
                </a:ext>
              </a:extLst>
            </p:cNvPr>
            <p:cNvSpPr/>
            <p:nvPr/>
          </p:nvSpPr>
          <p:spPr>
            <a:xfrm>
              <a:off x="10615786" y="5850721"/>
              <a:ext cx="288941" cy="360903"/>
            </a:xfrm>
            <a:custGeom>
              <a:avLst/>
              <a:gdLst>
                <a:gd name="connsiteX0" fmla="*/ 182522 w 288941"/>
                <a:gd name="connsiteY0" fmla="*/ -187 h 360903"/>
                <a:gd name="connsiteX1" fmla="*/ 280515 w 288941"/>
                <a:gd name="connsiteY1" fmla="*/ 235855 h 360903"/>
                <a:gd name="connsiteX2" fmla="*/ 249935 w 288941"/>
                <a:gd name="connsiteY2" fmla="*/ 355499 h 360903"/>
                <a:gd name="connsiteX3" fmla="*/ 138043 w 288941"/>
                <a:gd name="connsiteY3" fmla="*/ 309126 h 360903"/>
                <a:gd name="connsiteX4" fmla="*/ -258 w 288941"/>
                <a:gd name="connsiteY4" fmla="*/ 86184 h 360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941" h="360903">
                  <a:moveTo>
                    <a:pt x="182522" y="-187"/>
                  </a:moveTo>
                  <a:lnTo>
                    <a:pt x="280515" y="235855"/>
                  </a:lnTo>
                  <a:cubicBezTo>
                    <a:pt x="280515" y="235855"/>
                    <a:pt x="312484" y="390743"/>
                    <a:pt x="249935" y="355499"/>
                  </a:cubicBezTo>
                  <a:cubicBezTo>
                    <a:pt x="214951" y="334955"/>
                    <a:pt x="177297" y="319350"/>
                    <a:pt x="138043" y="309126"/>
                  </a:cubicBezTo>
                  <a:lnTo>
                    <a:pt x="-258" y="86184"/>
                  </a:lnTo>
                  <a:close/>
                </a:path>
              </a:pathLst>
            </a:custGeom>
            <a:solidFill>
              <a:srgbClr val="FFB4A3"/>
            </a:solidFill>
            <a:ln w="11579" cap="flat">
              <a:noFill/>
              <a:prstDash val="solid"/>
              <a:miter/>
            </a:ln>
          </p:spPr>
          <p:txBody>
            <a:bodyPr rtlCol="0" anchor="ctr"/>
            <a:lstStyle/>
            <a:p>
              <a:endParaRPr lang="en-VN"/>
            </a:p>
          </p:txBody>
        </p:sp>
        <p:sp>
          <p:nvSpPr>
            <p:cNvPr id="508" name="Graphic 400">
              <a:extLst>
                <a:ext uri="{FF2B5EF4-FFF2-40B4-BE49-F238E27FC236}">
                  <a16:creationId xmlns:a16="http://schemas.microsoft.com/office/drawing/2014/main" id="{5FDA9D26-D9F5-4399-96E9-D1C163DFBBFC}"/>
                </a:ext>
              </a:extLst>
            </p:cNvPr>
            <p:cNvSpPr/>
            <p:nvPr/>
          </p:nvSpPr>
          <p:spPr>
            <a:xfrm>
              <a:off x="10581252" y="6047085"/>
              <a:ext cx="462321" cy="361063"/>
            </a:xfrm>
            <a:custGeom>
              <a:avLst/>
              <a:gdLst>
                <a:gd name="connsiteX0" fmla="*/ 155319 w 462321"/>
                <a:gd name="connsiteY0" fmla="*/ 120529 h 361063"/>
                <a:gd name="connsiteX1" fmla="*/ 1844 w 462321"/>
                <a:gd name="connsiteY1" fmla="*/ 346138 h 361063"/>
                <a:gd name="connsiteX2" fmla="*/ 18060 w 462321"/>
                <a:gd name="connsiteY2" fmla="*/ 358890 h 361063"/>
                <a:gd name="connsiteX3" fmla="*/ 453350 w 462321"/>
                <a:gd name="connsiteY3" fmla="*/ 139659 h 361063"/>
                <a:gd name="connsiteX4" fmla="*/ 458909 w 462321"/>
                <a:gd name="connsiteY4" fmla="*/ 121805 h 361063"/>
                <a:gd name="connsiteX5" fmla="*/ 306825 w 462321"/>
                <a:gd name="connsiteY5" fmla="*/ -158 h 361063"/>
                <a:gd name="connsiteX6" fmla="*/ 264083 w 462321"/>
                <a:gd name="connsiteY6" fmla="*/ 110559 h 361063"/>
                <a:gd name="connsiteX7" fmla="*/ 175821 w 462321"/>
                <a:gd name="connsiteY7" fmla="*/ 110559 h 361063"/>
                <a:gd name="connsiteX8" fmla="*/ 155319 w 462321"/>
                <a:gd name="connsiteY8" fmla="*/ 120529 h 36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321" h="361063">
                  <a:moveTo>
                    <a:pt x="155319" y="120529"/>
                  </a:moveTo>
                  <a:lnTo>
                    <a:pt x="1844" y="346138"/>
                  </a:lnTo>
                  <a:cubicBezTo>
                    <a:pt x="-4991" y="356224"/>
                    <a:pt x="6013" y="364919"/>
                    <a:pt x="18060" y="358890"/>
                  </a:cubicBezTo>
                  <a:cubicBezTo>
                    <a:pt x="117211" y="309503"/>
                    <a:pt x="383505" y="175135"/>
                    <a:pt x="453350" y="139659"/>
                  </a:cubicBezTo>
                  <a:cubicBezTo>
                    <a:pt x="461921" y="135253"/>
                    <a:pt x="464933" y="126326"/>
                    <a:pt x="458909" y="121805"/>
                  </a:cubicBezTo>
                  <a:cubicBezTo>
                    <a:pt x="427172" y="96531"/>
                    <a:pt x="313080" y="-2129"/>
                    <a:pt x="306825" y="-158"/>
                  </a:cubicBezTo>
                  <a:cubicBezTo>
                    <a:pt x="306825" y="-158"/>
                    <a:pt x="297442" y="104183"/>
                    <a:pt x="264083" y="110559"/>
                  </a:cubicBezTo>
                  <a:cubicBezTo>
                    <a:pt x="234828" y="114982"/>
                    <a:pt x="205075" y="114982"/>
                    <a:pt x="175821" y="110559"/>
                  </a:cubicBezTo>
                  <a:cubicBezTo>
                    <a:pt x="167511" y="108786"/>
                    <a:pt x="159061" y="112895"/>
                    <a:pt x="155319" y="120529"/>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509" name="Graphic 400">
              <a:extLst>
                <a:ext uri="{FF2B5EF4-FFF2-40B4-BE49-F238E27FC236}">
                  <a16:creationId xmlns:a16="http://schemas.microsoft.com/office/drawing/2014/main" id="{D87E6866-FA76-464F-A1F7-71B2A66E19DE}"/>
                </a:ext>
              </a:extLst>
            </p:cNvPr>
            <p:cNvSpPr/>
            <p:nvPr/>
          </p:nvSpPr>
          <p:spPr>
            <a:xfrm>
              <a:off x="10700458" y="6202814"/>
              <a:ext cx="53281" cy="14723"/>
            </a:xfrm>
            <a:custGeom>
              <a:avLst/>
              <a:gdLst>
                <a:gd name="connsiteX0" fmla="*/ 0 w 53281"/>
                <a:gd name="connsiteY0" fmla="*/ 0 h 14723"/>
                <a:gd name="connsiteX1" fmla="*/ 53282 w 53281"/>
                <a:gd name="connsiteY1" fmla="*/ 14724 h 14723"/>
              </a:gdLst>
              <a:ahLst/>
              <a:cxnLst>
                <a:cxn ang="0">
                  <a:pos x="connsiteX0" y="connsiteY0"/>
                </a:cxn>
                <a:cxn ang="0">
                  <a:pos x="connsiteX1" y="connsiteY1"/>
                </a:cxn>
              </a:cxnLst>
              <a:rect l="l" t="t" r="r" b="b"/>
              <a:pathLst>
                <a:path w="53281" h="14723">
                  <a:moveTo>
                    <a:pt x="0" y="0"/>
                  </a:moveTo>
                  <a:lnTo>
                    <a:pt x="53282" y="14724"/>
                  </a:lnTo>
                </a:path>
              </a:pathLst>
            </a:custGeom>
            <a:ln w="4400" cap="rnd">
              <a:solidFill>
                <a:srgbClr val="FFFFFF"/>
              </a:solidFill>
              <a:prstDash val="solid"/>
              <a:miter/>
            </a:ln>
          </p:spPr>
          <p:txBody>
            <a:bodyPr rtlCol="0" anchor="ctr"/>
            <a:lstStyle/>
            <a:p>
              <a:endParaRPr lang="en-VN"/>
            </a:p>
          </p:txBody>
        </p:sp>
        <p:sp>
          <p:nvSpPr>
            <p:cNvPr id="510" name="Graphic 400">
              <a:extLst>
                <a:ext uri="{FF2B5EF4-FFF2-40B4-BE49-F238E27FC236}">
                  <a16:creationId xmlns:a16="http://schemas.microsoft.com/office/drawing/2014/main" id="{6166B6F9-ED82-4378-AEE3-9FAC68124213}"/>
                </a:ext>
              </a:extLst>
            </p:cNvPr>
            <p:cNvSpPr/>
            <p:nvPr/>
          </p:nvSpPr>
          <p:spPr>
            <a:xfrm>
              <a:off x="10685979" y="6233652"/>
              <a:ext cx="53397" cy="14723"/>
            </a:xfrm>
            <a:custGeom>
              <a:avLst/>
              <a:gdLst>
                <a:gd name="connsiteX0" fmla="*/ 0 w 53397"/>
                <a:gd name="connsiteY0" fmla="*/ 0 h 14723"/>
                <a:gd name="connsiteX1" fmla="*/ 53398 w 53397"/>
                <a:gd name="connsiteY1" fmla="*/ 14724 h 14723"/>
              </a:gdLst>
              <a:ahLst/>
              <a:cxnLst>
                <a:cxn ang="0">
                  <a:pos x="connsiteX0" y="connsiteY0"/>
                </a:cxn>
                <a:cxn ang="0">
                  <a:pos x="connsiteX1" y="connsiteY1"/>
                </a:cxn>
              </a:cxnLst>
              <a:rect l="l" t="t" r="r" b="b"/>
              <a:pathLst>
                <a:path w="53397" h="14723">
                  <a:moveTo>
                    <a:pt x="0" y="0"/>
                  </a:moveTo>
                  <a:lnTo>
                    <a:pt x="53398" y="14724"/>
                  </a:lnTo>
                </a:path>
              </a:pathLst>
            </a:custGeom>
            <a:ln w="4400" cap="rnd">
              <a:solidFill>
                <a:srgbClr val="FFFFFF"/>
              </a:solidFill>
              <a:prstDash val="solid"/>
              <a:miter/>
            </a:ln>
          </p:spPr>
          <p:txBody>
            <a:bodyPr rtlCol="0" anchor="ctr"/>
            <a:lstStyle/>
            <a:p>
              <a:endParaRPr lang="en-VN"/>
            </a:p>
          </p:txBody>
        </p:sp>
        <p:sp>
          <p:nvSpPr>
            <p:cNvPr id="511" name="Graphic 400">
              <a:extLst>
                <a:ext uri="{FF2B5EF4-FFF2-40B4-BE49-F238E27FC236}">
                  <a16:creationId xmlns:a16="http://schemas.microsoft.com/office/drawing/2014/main" id="{E2A15DDF-43CB-4FFA-BC0A-4CE552984F7E}"/>
                </a:ext>
              </a:extLst>
            </p:cNvPr>
            <p:cNvSpPr/>
            <p:nvPr/>
          </p:nvSpPr>
          <p:spPr>
            <a:xfrm>
              <a:off x="9661113" y="6003175"/>
              <a:ext cx="202587" cy="363930"/>
            </a:xfrm>
            <a:custGeom>
              <a:avLst/>
              <a:gdLst>
                <a:gd name="connsiteX0" fmla="*/ 202330 w 202587"/>
                <a:gd name="connsiteY0" fmla="*/ 2826 h 363930"/>
                <a:gd name="connsiteX1" fmla="*/ 181364 w 202587"/>
                <a:gd name="connsiteY1" fmla="*/ 256723 h 363930"/>
                <a:gd name="connsiteX2" fmla="*/ 99009 w 202587"/>
                <a:gd name="connsiteY2" fmla="*/ 350166 h 363930"/>
                <a:gd name="connsiteX3" fmla="*/ 20128 w 202587"/>
                <a:gd name="connsiteY3" fmla="*/ 259969 h 363930"/>
                <a:gd name="connsiteX4" fmla="*/ -258 w 202587"/>
                <a:gd name="connsiteY4" fmla="*/ -187 h 363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587" h="363930">
                  <a:moveTo>
                    <a:pt x="202330" y="2826"/>
                  </a:moveTo>
                  <a:lnTo>
                    <a:pt x="181364" y="256723"/>
                  </a:lnTo>
                  <a:cubicBezTo>
                    <a:pt x="181364" y="256723"/>
                    <a:pt x="138738" y="409177"/>
                    <a:pt x="99009" y="350166"/>
                  </a:cubicBezTo>
                  <a:cubicBezTo>
                    <a:pt x="77057" y="316558"/>
                    <a:pt x="50505" y="286197"/>
                    <a:pt x="20128" y="259969"/>
                  </a:cubicBezTo>
                  <a:lnTo>
                    <a:pt x="-258" y="-187"/>
                  </a:lnTo>
                  <a:close/>
                </a:path>
              </a:pathLst>
            </a:custGeom>
            <a:solidFill>
              <a:srgbClr val="FFB4A3"/>
            </a:solidFill>
            <a:ln w="11579" cap="flat">
              <a:noFill/>
              <a:prstDash val="solid"/>
              <a:miter/>
            </a:ln>
          </p:spPr>
          <p:txBody>
            <a:bodyPr rtlCol="0" anchor="ctr"/>
            <a:lstStyle/>
            <a:p>
              <a:endParaRPr lang="en-VN"/>
            </a:p>
          </p:txBody>
        </p:sp>
        <p:sp>
          <p:nvSpPr>
            <p:cNvPr id="512" name="Graphic 400">
              <a:extLst>
                <a:ext uri="{FF2B5EF4-FFF2-40B4-BE49-F238E27FC236}">
                  <a16:creationId xmlns:a16="http://schemas.microsoft.com/office/drawing/2014/main" id="{0DBD3649-85A3-4FF4-8035-24EA74B87FAF}"/>
                </a:ext>
              </a:extLst>
            </p:cNvPr>
            <p:cNvSpPr/>
            <p:nvPr/>
          </p:nvSpPr>
          <p:spPr>
            <a:xfrm>
              <a:off x="9416319" y="6221363"/>
              <a:ext cx="517730" cy="193727"/>
            </a:xfrm>
            <a:custGeom>
              <a:avLst/>
              <a:gdLst>
                <a:gd name="connsiteX0" fmla="*/ 246158 w 517730"/>
                <a:gd name="connsiteY0" fmla="*/ 40738 h 193727"/>
                <a:gd name="connsiteX1" fmla="*/ 5347 w 517730"/>
                <a:gd name="connsiteY1" fmla="*/ 175106 h 193727"/>
                <a:gd name="connsiteX2" fmla="*/ 13919 w 517730"/>
                <a:gd name="connsiteY2" fmla="*/ 193539 h 193727"/>
                <a:gd name="connsiteX3" fmla="*/ 503533 w 517730"/>
                <a:gd name="connsiteY3" fmla="*/ 189018 h 193727"/>
                <a:gd name="connsiteX4" fmla="*/ 516737 w 517730"/>
                <a:gd name="connsiteY4" fmla="*/ 175454 h 193727"/>
                <a:gd name="connsiteX5" fmla="*/ 436931 w 517730"/>
                <a:gd name="connsiteY5" fmla="*/ -187 h 193727"/>
                <a:gd name="connsiteX6" fmla="*/ 347857 w 517730"/>
                <a:gd name="connsiteY6" fmla="*/ 79808 h 193727"/>
                <a:gd name="connsiteX7" fmla="*/ 268861 w 517730"/>
                <a:gd name="connsiteY7" fmla="*/ 41317 h 193727"/>
                <a:gd name="connsiteX8" fmla="*/ 246158 w 517730"/>
                <a:gd name="connsiteY8" fmla="*/ 40738 h 19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7730" h="193727">
                  <a:moveTo>
                    <a:pt x="246158" y="40738"/>
                  </a:moveTo>
                  <a:lnTo>
                    <a:pt x="5347" y="175106"/>
                  </a:lnTo>
                  <a:cubicBezTo>
                    <a:pt x="-5425" y="181134"/>
                    <a:pt x="366" y="193655"/>
                    <a:pt x="13919" y="193539"/>
                  </a:cubicBezTo>
                  <a:cubicBezTo>
                    <a:pt x="125115" y="193539"/>
                    <a:pt x="424769" y="189945"/>
                    <a:pt x="503533" y="189018"/>
                  </a:cubicBezTo>
                  <a:cubicBezTo>
                    <a:pt x="513147" y="189018"/>
                    <a:pt x="519749" y="182062"/>
                    <a:pt x="516737" y="175454"/>
                  </a:cubicBezTo>
                  <a:cubicBezTo>
                    <a:pt x="500058" y="138934"/>
                    <a:pt x="443301" y="740"/>
                    <a:pt x="436931" y="-187"/>
                  </a:cubicBezTo>
                  <a:cubicBezTo>
                    <a:pt x="436931" y="-187"/>
                    <a:pt x="380637" y="88735"/>
                    <a:pt x="347857" y="79808"/>
                  </a:cubicBezTo>
                  <a:cubicBezTo>
                    <a:pt x="319744" y="71019"/>
                    <a:pt x="293113" y="58043"/>
                    <a:pt x="268861" y="41317"/>
                  </a:cubicBezTo>
                  <a:cubicBezTo>
                    <a:pt x="262282" y="36042"/>
                    <a:pt x="252997" y="35805"/>
                    <a:pt x="246158" y="40738"/>
                  </a:cubicBezTo>
                  <a:close/>
                </a:path>
              </a:pathLst>
            </a:custGeom>
            <a:solidFill>
              <a:schemeClr val="accent6">
                <a:lumMod val="40000"/>
                <a:lumOff val="60000"/>
              </a:schemeClr>
            </a:solidFill>
            <a:ln w="11579" cap="flat">
              <a:noFill/>
              <a:prstDash val="solid"/>
              <a:miter/>
            </a:ln>
          </p:spPr>
          <p:txBody>
            <a:bodyPr rtlCol="0" anchor="ctr"/>
            <a:lstStyle/>
            <a:p>
              <a:endParaRPr lang="en-VN"/>
            </a:p>
          </p:txBody>
        </p:sp>
        <p:sp>
          <p:nvSpPr>
            <p:cNvPr id="513" name="Graphic 400">
              <a:extLst>
                <a:ext uri="{FF2B5EF4-FFF2-40B4-BE49-F238E27FC236}">
                  <a16:creationId xmlns:a16="http://schemas.microsoft.com/office/drawing/2014/main" id="{405B75BE-487F-4DAC-A580-55F25C165661}"/>
                </a:ext>
              </a:extLst>
            </p:cNvPr>
            <p:cNvSpPr/>
            <p:nvPr/>
          </p:nvSpPr>
          <p:spPr>
            <a:xfrm>
              <a:off x="9614086" y="62775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514" name="Graphic 400">
              <a:extLst>
                <a:ext uri="{FF2B5EF4-FFF2-40B4-BE49-F238E27FC236}">
                  <a16:creationId xmlns:a16="http://schemas.microsoft.com/office/drawing/2014/main" id="{A2070B50-2997-46F0-BB3C-2D980104B02C}"/>
                </a:ext>
              </a:extLst>
            </p:cNvPr>
            <p:cNvSpPr/>
            <p:nvPr/>
          </p:nvSpPr>
          <p:spPr>
            <a:xfrm>
              <a:off x="9587097" y="6298692"/>
              <a:ext cx="40888" cy="36635"/>
            </a:xfrm>
            <a:custGeom>
              <a:avLst/>
              <a:gdLst>
                <a:gd name="connsiteX0" fmla="*/ 0 w 40888"/>
                <a:gd name="connsiteY0" fmla="*/ 0 h 36635"/>
                <a:gd name="connsiteX1" fmla="*/ 40888 w 40888"/>
                <a:gd name="connsiteY1" fmla="*/ 36635 h 36635"/>
              </a:gdLst>
              <a:ahLst/>
              <a:cxnLst>
                <a:cxn ang="0">
                  <a:pos x="connsiteX0" y="connsiteY0"/>
                </a:cxn>
                <a:cxn ang="0">
                  <a:pos x="connsiteX1" y="connsiteY1"/>
                </a:cxn>
              </a:cxnLst>
              <a:rect l="l" t="t" r="r" b="b"/>
              <a:pathLst>
                <a:path w="40888" h="36635">
                  <a:moveTo>
                    <a:pt x="0" y="0"/>
                  </a:moveTo>
                  <a:lnTo>
                    <a:pt x="40888" y="36635"/>
                  </a:lnTo>
                </a:path>
              </a:pathLst>
            </a:custGeom>
            <a:ln w="4400" cap="rnd">
              <a:solidFill>
                <a:srgbClr val="FFFFFF"/>
              </a:solidFill>
              <a:prstDash val="solid"/>
              <a:miter/>
            </a:ln>
          </p:spPr>
          <p:txBody>
            <a:bodyPr rtlCol="0" anchor="ctr"/>
            <a:lstStyle/>
            <a:p>
              <a:endParaRPr lang="en-VN"/>
            </a:p>
          </p:txBody>
        </p:sp>
        <p:sp>
          <p:nvSpPr>
            <p:cNvPr id="515" name="Graphic 400">
              <a:extLst>
                <a:ext uri="{FF2B5EF4-FFF2-40B4-BE49-F238E27FC236}">
                  <a16:creationId xmlns:a16="http://schemas.microsoft.com/office/drawing/2014/main" id="{7EF406E6-868D-43F3-8753-A1440CC7DD72}"/>
                </a:ext>
              </a:extLst>
            </p:cNvPr>
            <p:cNvSpPr/>
            <p:nvPr/>
          </p:nvSpPr>
          <p:spPr>
            <a:xfrm>
              <a:off x="9405475" y="3368217"/>
              <a:ext cx="1511006" cy="2676230"/>
            </a:xfrm>
            <a:custGeom>
              <a:avLst/>
              <a:gdLst>
                <a:gd name="connsiteX0" fmla="*/ 758315 w 1511006"/>
                <a:gd name="connsiteY0" fmla="*/ -187 h 2676230"/>
                <a:gd name="connsiteX1" fmla="*/ 912832 w 1511006"/>
                <a:gd name="connsiteY1" fmla="*/ 385295 h 2676230"/>
                <a:gd name="connsiteX2" fmla="*/ 984995 w 1511006"/>
                <a:gd name="connsiteY2" fmla="*/ 1083336 h 2676230"/>
                <a:gd name="connsiteX3" fmla="*/ 1070593 w 1511006"/>
                <a:gd name="connsiteY3" fmla="*/ 1549740 h 2676230"/>
                <a:gd name="connsiteX4" fmla="*/ 1510749 w 1511006"/>
                <a:gd name="connsiteY4" fmla="*/ 2451594 h 2676230"/>
                <a:gd name="connsiteX5" fmla="*/ 1161404 w 1511006"/>
                <a:gd name="connsiteY5" fmla="*/ 2664681 h 2676230"/>
                <a:gd name="connsiteX6" fmla="*/ 622562 w 1511006"/>
                <a:gd name="connsiteY6" fmla="*/ 1638662 h 2676230"/>
                <a:gd name="connsiteX7" fmla="*/ 508353 w 1511006"/>
                <a:gd name="connsiteY7" fmla="*/ 771240 h 2676230"/>
                <a:gd name="connsiteX8" fmla="*/ 454608 w 1511006"/>
                <a:gd name="connsiteY8" fmla="*/ 772748 h 2676230"/>
                <a:gd name="connsiteX9" fmla="*/ 504415 w 1511006"/>
                <a:gd name="connsiteY9" fmla="*/ 2658305 h 2676230"/>
                <a:gd name="connsiteX10" fmla="*/ 74800 w 1511006"/>
                <a:gd name="connsiteY10" fmla="*/ 2676043 h 2676230"/>
                <a:gd name="connsiteX11" fmla="*/ 11789 w 1511006"/>
                <a:gd name="connsiteY11" fmla="*/ 1477397 h 2676230"/>
                <a:gd name="connsiteX12" fmla="*/ 255496 w 1511006"/>
                <a:gd name="connsiteY12" fmla="*/ 6421 h 2676230"/>
                <a:gd name="connsiteX13" fmla="*/ 758315 w 1511006"/>
                <a:gd name="connsiteY13" fmla="*/ -187 h 267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11006" h="2676230">
                  <a:moveTo>
                    <a:pt x="758315" y="-187"/>
                  </a:moveTo>
                  <a:cubicBezTo>
                    <a:pt x="822138" y="144151"/>
                    <a:pt x="872987" y="216378"/>
                    <a:pt x="912832" y="385295"/>
                  </a:cubicBezTo>
                  <a:cubicBezTo>
                    <a:pt x="959165" y="581108"/>
                    <a:pt x="955574" y="881262"/>
                    <a:pt x="984995" y="1083336"/>
                  </a:cubicBezTo>
                  <a:cubicBezTo>
                    <a:pt x="1014995" y="1290163"/>
                    <a:pt x="1017196" y="1323436"/>
                    <a:pt x="1070593" y="1549740"/>
                  </a:cubicBezTo>
                  <a:cubicBezTo>
                    <a:pt x="1137080" y="1831229"/>
                    <a:pt x="1350092" y="2183322"/>
                    <a:pt x="1510749" y="2451594"/>
                  </a:cubicBezTo>
                  <a:cubicBezTo>
                    <a:pt x="1406501" y="2540631"/>
                    <a:pt x="1277350" y="2595005"/>
                    <a:pt x="1161404" y="2664681"/>
                  </a:cubicBezTo>
                  <a:cubicBezTo>
                    <a:pt x="913991" y="2358383"/>
                    <a:pt x="721249" y="2016144"/>
                    <a:pt x="622562" y="1638662"/>
                  </a:cubicBezTo>
                  <a:cubicBezTo>
                    <a:pt x="547388" y="1352304"/>
                    <a:pt x="532098" y="1053309"/>
                    <a:pt x="508353" y="771240"/>
                  </a:cubicBezTo>
                  <a:cubicBezTo>
                    <a:pt x="505573" y="737387"/>
                    <a:pt x="460052" y="700636"/>
                    <a:pt x="454608" y="772748"/>
                  </a:cubicBezTo>
                  <a:cubicBezTo>
                    <a:pt x="409782" y="1375607"/>
                    <a:pt x="535689" y="2038404"/>
                    <a:pt x="504415" y="2658305"/>
                  </a:cubicBezTo>
                  <a:cubicBezTo>
                    <a:pt x="361365" y="2667000"/>
                    <a:pt x="217387" y="2661552"/>
                    <a:pt x="74800" y="2676043"/>
                  </a:cubicBezTo>
                  <a:cubicBezTo>
                    <a:pt x="39125" y="2243260"/>
                    <a:pt x="34144" y="1940091"/>
                    <a:pt x="11789" y="1477397"/>
                  </a:cubicBezTo>
                  <a:cubicBezTo>
                    <a:pt x="-10566" y="1014703"/>
                    <a:pt x="-33269" y="439668"/>
                    <a:pt x="255496" y="6421"/>
                  </a:cubicBezTo>
                  <a:cubicBezTo>
                    <a:pt x="422407" y="-2738"/>
                    <a:pt x="590824" y="9087"/>
                    <a:pt x="758315" y="-187"/>
                  </a:cubicBezTo>
                  <a:close/>
                </a:path>
              </a:pathLst>
            </a:custGeom>
            <a:solidFill>
              <a:schemeClr val="accent6">
                <a:lumMod val="50000"/>
              </a:schemeClr>
            </a:solidFill>
            <a:ln w="11579" cap="flat">
              <a:noFill/>
              <a:prstDash val="solid"/>
              <a:miter/>
            </a:ln>
          </p:spPr>
          <p:txBody>
            <a:bodyPr rtlCol="0" anchor="ctr"/>
            <a:lstStyle/>
            <a:p>
              <a:endParaRPr lang="en-VN" dirty="0"/>
            </a:p>
          </p:txBody>
        </p:sp>
        <p:sp>
          <p:nvSpPr>
            <p:cNvPr id="516" name="Graphic 400">
              <a:extLst>
                <a:ext uri="{FF2B5EF4-FFF2-40B4-BE49-F238E27FC236}">
                  <a16:creationId xmlns:a16="http://schemas.microsoft.com/office/drawing/2014/main" id="{A97318A5-9842-4C53-A065-D6B8286AD901}"/>
                </a:ext>
              </a:extLst>
            </p:cNvPr>
            <p:cNvSpPr/>
            <p:nvPr/>
          </p:nvSpPr>
          <p:spPr>
            <a:xfrm>
              <a:off x="9996489" y="3374130"/>
              <a:ext cx="324740" cy="362990"/>
            </a:xfrm>
            <a:custGeom>
              <a:avLst/>
              <a:gdLst>
                <a:gd name="connsiteX0" fmla="*/ 853 w 324740"/>
                <a:gd name="connsiteY0" fmla="*/ -187 h 362990"/>
                <a:gd name="connsiteX1" fmla="*/ 324483 w 324740"/>
                <a:gd name="connsiteY1" fmla="*/ 362803 h 362990"/>
              </a:gdLst>
              <a:ahLst/>
              <a:cxnLst>
                <a:cxn ang="0">
                  <a:pos x="connsiteX0" y="connsiteY0"/>
                </a:cxn>
                <a:cxn ang="0">
                  <a:pos x="connsiteX1" y="connsiteY1"/>
                </a:cxn>
              </a:cxnLst>
              <a:rect l="l" t="t" r="r" b="b"/>
              <a:pathLst>
                <a:path w="324740" h="362990">
                  <a:moveTo>
                    <a:pt x="853" y="-187"/>
                  </a:moveTo>
                  <a:cubicBezTo>
                    <a:pt x="853" y="-187"/>
                    <a:pt x="-36676" y="354224"/>
                    <a:pt x="324483" y="362803"/>
                  </a:cubicBezTo>
                </a:path>
              </a:pathLst>
            </a:custGeom>
            <a:noFill/>
            <a:ln w="3242" cap="flat">
              <a:solidFill>
                <a:srgbClr val="FFFFFF">
                  <a:alpha val="50000"/>
                </a:srgbClr>
              </a:solidFill>
              <a:prstDash val="solid"/>
              <a:miter/>
            </a:ln>
          </p:spPr>
          <p:txBody>
            <a:bodyPr rtlCol="0" anchor="ctr"/>
            <a:lstStyle/>
            <a:p>
              <a:endParaRPr lang="en-VN"/>
            </a:p>
          </p:txBody>
        </p:sp>
        <p:sp>
          <p:nvSpPr>
            <p:cNvPr id="517" name="Graphic 400">
              <a:extLst>
                <a:ext uri="{FF2B5EF4-FFF2-40B4-BE49-F238E27FC236}">
                  <a16:creationId xmlns:a16="http://schemas.microsoft.com/office/drawing/2014/main" id="{E35BDC89-3AB4-422F-9C99-348CB830873A}"/>
                </a:ext>
              </a:extLst>
            </p:cNvPr>
            <p:cNvSpPr/>
            <p:nvPr/>
          </p:nvSpPr>
          <p:spPr>
            <a:xfrm>
              <a:off x="9502542" y="3374130"/>
              <a:ext cx="221351" cy="314066"/>
            </a:xfrm>
            <a:custGeom>
              <a:avLst/>
              <a:gdLst>
                <a:gd name="connsiteX0" fmla="*/ 221094 w 221351"/>
                <a:gd name="connsiteY0" fmla="*/ -187 h 314066"/>
                <a:gd name="connsiteX1" fmla="*/ -258 w 221351"/>
                <a:gd name="connsiteY1" fmla="*/ 313879 h 314066"/>
              </a:gdLst>
              <a:ahLst/>
              <a:cxnLst>
                <a:cxn ang="0">
                  <a:pos x="connsiteX0" y="connsiteY0"/>
                </a:cxn>
                <a:cxn ang="0">
                  <a:pos x="connsiteX1" y="connsiteY1"/>
                </a:cxn>
              </a:cxnLst>
              <a:rect l="l" t="t" r="r" b="b"/>
              <a:pathLst>
                <a:path w="221351" h="314066">
                  <a:moveTo>
                    <a:pt x="221094" y="-187"/>
                  </a:moveTo>
                  <a:cubicBezTo>
                    <a:pt x="209511" y="22420"/>
                    <a:pt x="221094" y="307502"/>
                    <a:pt x="-258" y="313879"/>
                  </a:cubicBezTo>
                </a:path>
              </a:pathLst>
            </a:custGeom>
            <a:noFill/>
            <a:ln w="3242" cap="flat">
              <a:solidFill>
                <a:srgbClr val="FFFFFF">
                  <a:alpha val="50000"/>
                </a:srgbClr>
              </a:solidFill>
              <a:prstDash val="solid"/>
              <a:miter/>
            </a:ln>
          </p:spPr>
          <p:txBody>
            <a:bodyPr rtlCol="0" anchor="ctr"/>
            <a:lstStyle/>
            <a:p>
              <a:endParaRPr lang="en-VN"/>
            </a:p>
          </p:txBody>
        </p:sp>
        <p:sp>
          <p:nvSpPr>
            <p:cNvPr id="518" name="Graphic 400">
              <a:extLst>
                <a:ext uri="{FF2B5EF4-FFF2-40B4-BE49-F238E27FC236}">
                  <a16:creationId xmlns:a16="http://schemas.microsoft.com/office/drawing/2014/main" id="{E0003A14-035F-43E2-BB42-0B7DC35287F2}"/>
                </a:ext>
              </a:extLst>
            </p:cNvPr>
            <p:cNvSpPr/>
            <p:nvPr/>
          </p:nvSpPr>
          <p:spPr>
            <a:xfrm>
              <a:off x="10479454" y="5708238"/>
              <a:ext cx="377606" cy="224912"/>
            </a:xfrm>
            <a:custGeom>
              <a:avLst/>
              <a:gdLst>
                <a:gd name="connsiteX0" fmla="*/ 0 w 377606"/>
                <a:gd name="connsiteY0" fmla="*/ 224913 h 224912"/>
                <a:gd name="connsiteX1" fmla="*/ 377607 w 377606"/>
                <a:gd name="connsiteY1" fmla="*/ 0 h 224912"/>
              </a:gdLst>
              <a:ahLst/>
              <a:cxnLst>
                <a:cxn ang="0">
                  <a:pos x="connsiteX0" y="connsiteY0"/>
                </a:cxn>
                <a:cxn ang="0">
                  <a:pos x="connsiteX1" y="connsiteY1"/>
                </a:cxn>
              </a:cxnLst>
              <a:rect l="l" t="t" r="r" b="b"/>
              <a:pathLst>
                <a:path w="377606" h="224912">
                  <a:moveTo>
                    <a:pt x="0" y="224913"/>
                  </a:moveTo>
                  <a:lnTo>
                    <a:pt x="377607" y="0"/>
                  </a:lnTo>
                </a:path>
              </a:pathLst>
            </a:custGeom>
            <a:ln w="3242" cap="flat">
              <a:solidFill>
                <a:srgbClr val="FFFFFF">
                  <a:alpha val="50000"/>
                </a:srgbClr>
              </a:solidFill>
              <a:prstDash val="solid"/>
              <a:miter/>
            </a:ln>
          </p:spPr>
          <p:txBody>
            <a:bodyPr rtlCol="0" anchor="ctr"/>
            <a:lstStyle/>
            <a:p>
              <a:endParaRPr lang="en-VN"/>
            </a:p>
          </p:txBody>
        </p:sp>
        <p:sp>
          <p:nvSpPr>
            <p:cNvPr id="519" name="Graphic 400">
              <a:extLst>
                <a:ext uri="{FF2B5EF4-FFF2-40B4-BE49-F238E27FC236}">
                  <a16:creationId xmlns:a16="http://schemas.microsoft.com/office/drawing/2014/main" id="{D58B1C4B-A34E-4D4A-B94A-949267514ACE}"/>
                </a:ext>
              </a:extLst>
            </p:cNvPr>
            <p:cNvSpPr/>
            <p:nvPr/>
          </p:nvSpPr>
          <p:spPr>
            <a:xfrm>
              <a:off x="9472541" y="5907761"/>
              <a:ext cx="438301" cy="12636"/>
            </a:xfrm>
            <a:custGeom>
              <a:avLst/>
              <a:gdLst>
                <a:gd name="connsiteX0" fmla="*/ 0 w 438301"/>
                <a:gd name="connsiteY0" fmla="*/ 12637 h 12636"/>
                <a:gd name="connsiteX1" fmla="*/ 438302 w 438301"/>
                <a:gd name="connsiteY1" fmla="*/ 0 h 12636"/>
              </a:gdLst>
              <a:ahLst/>
              <a:cxnLst>
                <a:cxn ang="0">
                  <a:pos x="connsiteX0" y="connsiteY0"/>
                </a:cxn>
                <a:cxn ang="0">
                  <a:pos x="connsiteX1" y="connsiteY1"/>
                </a:cxn>
              </a:cxnLst>
              <a:rect l="l" t="t" r="r" b="b"/>
              <a:pathLst>
                <a:path w="438301" h="12636">
                  <a:moveTo>
                    <a:pt x="0" y="12637"/>
                  </a:moveTo>
                  <a:lnTo>
                    <a:pt x="438302" y="0"/>
                  </a:lnTo>
                </a:path>
              </a:pathLst>
            </a:custGeom>
            <a:ln w="3242" cap="flat">
              <a:solidFill>
                <a:srgbClr val="FFFFFF">
                  <a:alpha val="50000"/>
                </a:srgbClr>
              </a:solidFill>
              <a:prstDash val="solid"/>
              <a:miter/>
            </a:ln>
          </p:spPr>
          <p:txBody>
            <a:bodyPr rtlCol="0" anchor="ctr"/>
            <a:lstStyle/>
            <a:p>
              <a:endParaRPr lang="en-VN"/>
            </a:p>
          </p:txBody>
        </p:sp>
        <p:sp>
          <p:nvSpPr>
            <p:cNvPr id="520" name="Graphic 400">
              <a:extLst>
                <a:ext uri="{FF2B5EF4-FFF2-40B4-BE49-F238E27FC236}">
                  <a16:creationId xmlns:a16="http://schemas.microsoft.com/office/drawing/2014/main" id="{8929EC36-F503-436D-8AFE-F96256C5FE63}"/>
                </a:ext>
              </a:extLst>
            </p:cNvPr>
            <p:cNvSpPr/>
            <p:nvPr/>
          </p:nvSpPr>
          <p:spPr>
            <a:xfrm>
              <a:off x="9710112" y="2558258"/>
              <a:ext cx="619457" cy="1268248"/>
            </a:xfrm>
            <a:custGeom>
              <a:avLst/>
              <a:gdLst>
                <a:gd name="connsiteX0" fmla="*/ 112327 w 619457"/>
                <a:gd name="connsiteY0" fmla="*/ 10057 h 1268248"/>
                <a:gd name="connsiteX1" fmla="*/ 557926 w 619457"/>
                <a:gd name="connsiteY1" fmla="*/ 925011 h 1268248"/>
                <a:gd name="connsiteX2" fmla="*/ 619200 w 619457"/>
                <a:gd name="connsiteY2" fmla="*/ 1268061 h 1268248"/>
                <a:gd name="connsiteX3" fmla="*/ 1014 w 619457"/>
                <a:gd name="connsiteY3" fmla="*/ 64546 h 1268248"/>
                <a:gd name="connsiteX4" fmla="*/ 112327 w 619457"/>
                <a:gd name="connsiteY4" fmla="*/ 10057 h 1268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457" h="1268248">
                  <a:moveTo>
                    <a:pt x="112327" y="10057"/>
                  </a:moveTo>
                  <a:cubicBezTo>
                    <a:pt x="112327" y="10057"/>
                    <a:pt x="329624" y="739516"/>
                    <a:pt x="557926" y="925011"/>
                  </a:cubicBezTo>
                  <a:lnTo>
                    <a:pt x="619200" y="1268061"/>
                  </a:lnTo>
                  <a:cubicBezTo>
                    <a:pt x="619200" y="1268061"/>
                    <a:pt x="-32809" y="304182"/>
                    <a:pt x="1014" y="64546"/>
                  </a:cubicBezTo>
                  <a:cubicBezTo>
                    <a:pt x="1014" y="64546"/>
                    <a:pt x="94605" y="-30984"/>
                    <a:pt x="112327" y="10057"/>
                  </a:cubicBezTo>
                  <a:close/>
                </a:path>
              </a:pathLst>
            </a:custGeom>
            <a:solidFill>
              <a:srgbClr val="FFEFE0"/>
            </a:solidFill>
            <a:ln w="11579" cap="flat">
              <a:noFill/>
              <a:prstDash val="solid"/>
              <a:miter/>
            </a:ln>
          </p:spPr>
          <p:txBody>
            <a:bodyPr rtlCol="0" anchor="ctr"/>
            <a:lstStyle/>
            <a:p>
              <a:endParaRPr lang="en-VN"/>
            </a:p>
          </p:txBody>
        </p:sp>
        <p:sp>
          <p:nvSpPr>
            <p:cNvPr id="521" name="Graphic 400">
              <a:extLst>
                <a:ext uri="{FF2B5EF4-FFF2-40B4-BE49-F238E27FC236}">
                  <a16:creationId xmlns:a16="http://schemas.microsoft.com/office/drawing/2014/main" id="{AEE331C8-C4D4-4685-9346-899D69E1CD03}"/>
                </a:ext>
              </a:extLst>
            </p:cNvPr>
            <p:cNvSpPr/>
            <p:nvPr/>
          </p:nvSpPr>
          <p:spPr>
            <a:xfrm>
              <a:off x="8830378" y="2566994"/>
              <a:ext cx="120437" cy="821511"/>
            </a:xfrm>
            <a:custGeom>
              <a:avLst/>
              <a:gdLst>
                <a:gd name="connsiteX0" fmla="*/ -258 w 120437"/>
                <a:gd name="connsiteY0" fmla="*/ 821324 h 821511"/>
                <a:gd name="connsiteX1" fmla="*/ 89974 w 120437"/>
                <a:gd name="connsiteY1" fmla="*/ -187 h 821511"/>
              </a:gdLst>
              <a:ahLst/>
              <a:cxnLst>
                <a:cxn ang="0">
                  <a:pos x="connsiteX0" y="connsiteY0"/>
                </a:cxn>
                <a:cxn ang="0">
                  <a:pos x="connsiteX1" y="connsiteY1"/>
                </a:cxn>
              </a:cxnLst>
              <a:rect l="l" t="t" r="r" b="b"/>
              <a:pathLst>
                <a:path w="120437" h="821511">
                  <a:moveTo>
                    <a:pt x="-258" y="821324"/>
                  </a:moveTo>
                  <a:cubicBezTo>
                    <a:pt x="98893" y="729156"/>
                    <a:pt x="160167" y="254521"/>
                    <a:pt x="89974" y="-187"/>
                  </a:cubicBezTo>
                </a:path>
              </a:pathLst>
            </a:custGeom>
            <a:noFill/>
            <a:ln w="13084" cap="rnd">
              <a:solidFill>
                <a:srgbClr val="020C2B"/>
              </a:solidFill>
              <a:prstDash val="solid"/>
              <a:miter/>
            </a:ln>
          </p:spPr>
          <p:txBody>
            <a:bodyPr rtlCol="0" anchor="ctr"/>
            <a:lstStyle/>
            <a:p>
              <a:endParaRPr lang="en-VN"/>
            </a:p>
          </p:txBody>
        </p:sp>
        <p:sp>
          <p:nvSpPr>
            <p:cNvPr id="522" name="Graphic 400">
              <a:extLst>
                <a:ext uri="{FF2B5EF4-FFF2-40B4-BE49-F238E27FC236}">
                  <a16:creationId xmlns:a16="http://schemas.microsoft.com/office/drawing/2014/main" id="{84C5CE37-0F7A-4280-87E3-DDE51BCE9E18}"/>
                </a:ext>
              </a:extLst>
            </p:cNvPr>
            <p:cNvSpPr/>
            <p:nvPr/>
          </p:nvSpPr>
          <p:spPr>
            <a:xfrm>
              <a:off x="8470799" y="2614527"/>
              <a:ext cx="128498" cy="731082"/>
            </a:xfrm>
            <a:custGeom>
              <a:avLst/>
              <a:gdLst>
                <a:gd name="connsiteX0" fmla="*/ 128240 w 128498"/>
                <a:gd name="connsiteY0" fmla="*/ -187 h 731082"/>
                <a:gd name="connsiteX1" fmla="*/ 29669 w 128498"/>
                <a:gd name="connsiteY1" fmla="*/ 730895 h 731082"/>
              </a:gdLst>
              <a:ahLst/>
              <a:cxnLst>
                <a:cxn ang="0">
                  <a:pos x="connsiteX0" y="connsiteY0"/>
                </a:cxn>
                <a:cxn ang="0">
                  <a:pos x="connsiteX1" y="connsiteY1"/>
                </a:cxn>
              </a:cxnLst>
              <a:rect l="l" t="t" r="r" b="b"/>
              <a:pathLst>
                <a:path w="128498" h="731082">
                  <a:moveTo>
                    <a:pt x="128240" y="-187"/>
                  </a:moveTo>
                  <a:cubicBezTo>
                    <a:pt x="128240" y="-187"/>
                    <a:pt x="-74926" y="479897"/>
                    <a:pt x="29669" y="730895"/>
                  </a:cubicBezTo>
                </a:path>
              </a:pathLst>
            </a:custGeom>
            <a:noFill/>
            <a:ln w="13084" cap="rnd">
              <a:solidFill>
                <a:srgbClr val="020C2B"/>
              </a:solidFill>
              <a:prstDash val="solid"/>
              <a:miter/>
            </a:ln>
          </p:spPr>
          <p:txBody>
            <a:bodyPr rtlCol="0" anchor="ctr"/>
            <a:lstStyle/>
            <a:p>
              <a:endParaRPr lang="en-VN"/>
            </a:p>
          </p:txBody>
        </p:sp>
        <p:sp>
          <p:nvSpPr>
            <p:cNvPr id="523" name="Graphic 400">
              <a:extLst>
                <a:ext uri="{FF2B5EF4-FFF2-40B4-BE49-F238E27FC236}">
                  <a16:creationId xmlns:a16="http://schemas.microsoft.com/office/drawing/2014/main" id="{4B6FC9D9-075B-4D5A-B02F-37262587955E}"/>
                </a:ext>
              </a:extLst>
            </p:cNvPr>
            <p:cNvSpPr/>
            <p:nvPr/>
          </p:nvSpPr>
          <p:spPr>
            <a:xfrm>
              <a:off x="8492154" y="3283237"/>
              <a:ext cx="345290" cy="227695"/>
            </a:xfrm>
            <a:custGeom>
              <a:avLst/>
              <a:gdLst>
                <a:gd name="connsiteX0" fmla="*/ 0 w 345290"/>
                <a:gd name="connsiteY0" fmla="*/ 204161 h 227695"/>
                <a:gd name="connsiteX1" fmla="*/ 327684 w 345290"/>
                <a:gd name="connsiteY1" fmla="*/ 227695 h 227695"/>
                <a:gd name="connsiteX2" fmla="*/ 345290 w 345290"/>
                <a:gd name="connsiteY2" fmla="*/ 23535 h 227695"/>
                <a:gd name="connsiteX3" fmla="*/ 17606 w 345290"/>
                <a:gd name="connsiteY3" fmla="*/ 0 h 227695"/>
                <a:gd name="connsiteX4" fmla="*/ 0 w 345290"/>
                <a:gd name="connsiteY4" fmla="*/ 204161 h 227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90" h="227695">
                  <a:moveTo>
                    <a:pt x="0" y="204161"/>
                  </a:moveTo>
                  <a:lnTo>
                    <a:pt x="327684" y="227695"/>
                  </a:lnTo>
                  <a:lnTo>
                    <a:pt x="345290" y="23535"/>
                  </a:lnTo>
                  <a:lnTo>
                    <a:pt x="17606" y="0"/>
                  </a:lnTo>
                  <a:lnTo>
                    <a:pt x="0" y="204161"/>
                  </a:lnTo>
                  <a:close/>
                </a:path>
              </a:pathLst>
            </a:custGeom>
            <a:solidFill>
              <a:srgbClr val="CBCECF"/>
            </a:solidFill>
            <a:ln w="11579" cap="flat">
              <a:noFill/>
              <a:prstDash val="solid"/>
              <a:miter/>
            </a:ln>
          </p:spPr>
          <p:txBody>
            <a:bodyPr rtlCol="0" anchor="ctr"/>
            <a:lstStyle/>
            <a:p>
              <a:endParaRPr lang="en-VN"/>
            </a:p>
          </p:txBody>
        </p:sp>
        <p:sp>
          <p:nvSpPr>
            <p:cNvPr id="524" name="Graphic 400">
              <a:extLst>
                <a:ext uri="{FF2B5EF4-FFF2-40B4-BE49-F238E27FC236}">
                  <a16:creationId xmlns:a16="http://schemas.microsoft.com/office/drawing/2014/main" id="{F614E7DD-FCF0-45FC-AB72-9EF86B37EFCB}"/>
                </a:ext>
              </a:extLst>
            </p:cNvPr>
            <p:cNvSpPr/>
            <p:nvPr/>
          </p:nvSpPr>
          <p:spPr>
            <a:xfrm>
              <a:off x="8436324" y="3278136"/>
              <a:ext cx="345405" cy="229086"/>
            </a:xfrm>
            <a:custGeom>
              <a:avLst/>
              <a:gdLst>
                <a:gd name="connsiteX0" fmla="*/ 0 w 345405"/>
                <a:gd name="connsiteY0" fmla="*/ 205552 h 229086"/>
                <a:gd name="connsiteX1" fmla="*/ 327684 w 345405"/>
                <a:gd name="connsiteY1" fmla="*/ 229086 h 229086"/>
                <a:gd name="connsiteX2" fmla="*/ 345406 w 345405"/>
                <a:gd name="connsiteY2" fmla="*/ 23535 h 229086"/>
                <a:gd name="connsiteX3" fmla="*/ 17722 w 345405"/>
                <a:gd name="connsiteY3" fmla="*/ 0 h 229086"/>
                <a:gd name="connsiteX4" fmla="*/ 0 w 345405"/>
                <a:gd name="connsiteY4" fmla="*/ 205552 h 229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05" h="229086">
                  <a:moveTo>
                    <a:pt x="0" y="205552"/>
                  </a:moveTo>
                  <a:lnTo>
                    <a:pt x="327684" y="229086"/>
                  </a:lnTo>
                  <a:lnTo>
                    <a:pt x="345406" y="23535"/>
                  </a:lnTo>
                  <a:lnTo>
                    <a:pt x="17722" y="0"/>
                  </a:lnTo>
                  <a:lnTo>
                    <a:pt x="0" y="205552"/>
                  </a:lnTo>
                  <a:close/>
                </a:path>
              </a:pathLst>
            </a:custGeom>
            <a:solidFill>
              <a:srgbClr val="FFFFFF"/>
            </a:solidFill>
            <a:ln w="11579" cap="flat">
              <a:noFill/>
              <a:prstDash val="solid"/>
              <a:miter/>
            </a:ln>
          </p:spPr>
          <p:txBody>
            <a:bodyPr rtlCol="0" anchor="ctr"/>
            <a:lstStyle/>
            <a:p>
              <a:endParaRPr lang="en-VN"/>
            </a:p>
          </p:txBody>
        </p:sp>
        <p:sp>
          <p:nvSpPr>
            <p:cNvPr id="525" name="Graphic 400">
              <a:extLst>
                <a:ext uri="{FF2B5EF4-FFF2-40B4-BE49-F238E27FC236}">
                  <a16:creationId xmlns:a16="http://schemas.microsoft.com/office/drawing/2014/main" id="{96119BC7-51FA-4D30-B9AD-9AD4581DDD9D}"/>
                </a:ext>
              </a:extLst>
            </p:cNvPr>
            <p:cNvSpPr/>
            <p:nvPr/>
          </p:nvSpPr>
          <p:spPr>
            <a:xfrm>
              <a:off x="8487234" y="3326169"/>
              <a:ext cx="139569" cy="128150"/>
            </a:xfrm>
            <a:custGeom>
              <a:avLst/>
              <a:gdLst>
                <a:gd name="connsiteX0" fmla="*/ -203 w 139569"/>
                <a:gd name="connsiteY0" fmla="*/ 58903 h 128150"/>
                <a:gd name="connsiteX1" fmla="*/ 74971 w 139569"/>
                <a:gd name="connsiteY1" fmla="*/ 240 h 128150"/>
                <a:gd name="connsiteX2" fmla="*/ 139293 w 139569"/>
                <a:gd name="connsiteY2" fmla="*/ 67757 h 128150"/>
                <a:gd name="connsiteX3" fmla="*/ 139257 w 139569"/>
                <a:gd name="connsiteY3" fmla="*/ 68873 h 128150"/>
                <a:gd name="connsiteX4" fmla="*/ 64083 w 139569"/>
                <a:gd name="connsiteY4" fmla="*/ 127536 h 128150"/>
                <a:gd name="connsiteX5" fmla="*/ -239 w 139569"/>
                <a:gd name="connsiteY5" fmla="*/ 60020 h 128150"/>
                <a:gd name="connsiteX6" fmla="*/ -203 w 139569"/>
                <a:gd name="connsiteY6" fmla="*/ 58903 h 12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50">
                  <a:moveTo>
                    <a:pt x="-203" y="58903"/>
                  </a:moveTo>
                  <a:cubicBezTo>
                    <a:pt x="4788" y="22165"/>
                    <a:pt x="38157" y="-3875"/>
                    <a:pt x="74971" y="240"/>
                  </a:cubicBezTo>
                  <a:cubicBezTo>
                    <a:pt x="111360" y="1106"/>
                    <a:pt x="140158" y="31335"/>
                    <a:pt x="139293" y="67757"/>
                  </a:cubicBezTo>
                  <a:cubicBezTo>
                    <a:pt x="139284" y="68129"/>
                    <a:pt x="139272" y="68501"/>
                    <a:pt x="139257" y="68873"/>
                  </a:cubicBezTo>
                  <a:cubicBezTo>
                    <a:pt x="134265" y="105611"/>
                    <a:pt x="100897" y="131651"/>
                    <a:pt x="64083" y="127536"/>
                  </a:cubicBezTo>
                  <a:cubicBezTo>
                    <a:pt x="27694" y="126670"/>
                    <a:pt x="-1104" y="96442"/>
                    <a:pt x="-239" y="60020"/>
                  </a:cubicBezTo>
                  <a:cubicBezTo>
                    <a:pt x="-230" y="59647"/>
                    <a:pt x="-218" y="59275"/>
                    <a:pt x="-203" y="58903"/>
                  </a:cubicBezTo>
                  <a:close/>
                </a:path>
              </a:pathLst>
            </a:custGeom>
            <a:solidFill>
              <a:srgbClr val="B2B2B1"/>
            </a:solidFill>
            <a:ln w="11579" cap="flat">
              <a:noFill/>
              <a:prstDash val="solid"/>
              <a:miter/>
            </a:ln>
          </p:spPr>
          <p:txBody>
            <a:bodyPr rtlCol="0" anchor="ctr"/>
            <a:lstStyle/>
            <a:p>
              <a:endParaRPr lang="en-VN"/>
            </a:p>
          </p:txBody>
        </p:sp>
        <p:sp>
          <p:nvSpPr>
            <p:cNvPr id="526" name="Graphic 400">
              <a:extLst>
                <a:ext uri="{FF2B5EF4-FFF2-40B4-BE49-F238E27FC236}">
                  <a16:creationId xmlns:a16="http://schemas.microsoft.com/office/drawing/2014/main" id="{76E5B385-E0B6-4777-8592-0F6ADDF93585}"/>
                </a:ext>
              </a:extLst>
            </p:cNvPr>
            <p:cNvSpPr/>
            <p:nvPr/>
          </p:nvSpPr>
          <p:spPr>
            <a:xfrm>
              <a:off x="8462794" y="3324417"/>
              <a:ext cx="139569" cy="128163"/>
            </a:xfrm>
            <a:custGeom>
              <a:avLst/>
              <a:gdLst>
                <a:gd name="connsiteX0" fmla="*/ -203 w 139569"/>
                <a:gd name="connsiteY0" fmla="*/ 58916 h 128163"/>
                <a:gd name="connsiteX1" fmla="*/ 75087 w 139569"/>
                <a:gd name="connsiteY1" fmla="*/ 253 h 128163"/>
                <a:gd name="connsiteX2" fmla="*/ 139290 w 139569"/>
                <a:gd name="connsiteY2" fmla="*/ 67882 h 128163"/>
                <a:gd name="connsiteX3" fmla="*/ 139257 w 139569"/>
                <a:gd name="connsiteY3" fmla="*/ 68886 h 128163"/>
                <a:gd name="connsiteX4" fmla="*/ 64083 w 139569"/>
                <a:gd name="connsiteY4" fmla="*/ 127549 h 128163"/>
                <a:gd name="connsiteX5" fmla="*/ -239 w 139569"/>
                <a:gd name="connsiteY5" fmla="*/ 60033 h 128163"/>
                <a:gd name="connsiteX6" fmla="*/ -203 w 139569"/>
                <a:gd name="connsiteY6" fmla="*/ 58916 h 12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569" h="128163">
                  <a:moveTo>
                    <a:pt x="-203" y="58916"/>
                  </a:moveTo>
                  <a:cubicBezTo>
                    <a:pt x="4788" y="22127"/>
                    <a:pt x="38230" y="-3929"/>
                    <a:pt x="75087" y="253"/>
                  </a:cubicBezTo>
                  <a:cubicBezTo>
                    <a:pt x="111474" y="1183"/>
                    <a:pt x="140219" y="31462"/>
                    <a:pt x="139290" y="67882"/>
                  </a:cubicBezTo>
                  <a:cubicBezTo>
                    <a:pt x="139281" y="68217"/>
                    <a:pt x="139270" y="68552"/>
                    <a:pt x="139257" y="68886"/>
                  </a:cubicBezTo>
                  <a:cubicBezTo>
                    <a:pt x="134265" y="105624"/>
                    <a:pt x="100897" y="131664"/>
                    <a:pt x="64083" y="127549"/>
                  </a:cubicBezTo>
                  <a:cubicBezTo>
                    <a:pt x="27694" y="126683"/>
                    <a:pt x="-1104" y="96455"/>
                    <a:pt x="-239" y="60033"/>
                  </a:cubicBezTo>
                  <a:cubicBezTo>
                    <a:pt x="-230" y="59660"/>
                    <a:pt x="-218" y="59288"/>
                    <a:pt x="-203" y="58916"/>
                  </a:cubicBezTo>
                  <a:close/>
                </a:path>
              </a:pathLst>
            </a:custGeom>
            <a:solidFill>
              <a:srgbClr val="CBCECF"/>
            </a:solidFill>
            <a:ln w="11579" cap="flat">
              <a:noFill/>
              <a:prstDash val="solid"/>
              <a:miter/>
            </a:ln>
          </p:spPr>
          <p:txBody>
            <a:bodyPr rtlCol="0" anchor="ctr"/>
            <a:lstStyle/>
            <a:p>
              <a:endParaRPr lang="en-VN"/>
            </a:p>
          </p:txBody>
        </p:sp>
        <p:sp>
          <p:nvSpPr>
            <p:cNvPr id="527" name="Graphic 400">
              <a:extLst>
                <a:ext uri="{FF2B5EF4-FFF2-40B4-BE49-F238E27FC236}">
                  <a16:creationId xmlns:a16="http://schemas.microsoft.com/office/drawing/2014/main" id="{A318B790-E775-4432-9A12-DA4EC8C0C15C}"/>
                </a:ext>
              </a:extLst>
            </p:cNvPr>
            <p:cNvSpPr/>
            <p:nvPr/>
          </p:nvSpPr>
          <p:spPr>
            <a:xfrm>
              <a:off x="8490257" y="3349517"/>
              <a:ext cx="84749" cy="77863"/>
            </a:xfrm>
            <a:custGeom>
              <a:avLst/>
              <a:gdLst>
                <a:gd name="connsiteX0" fmla="*/ -214 w 84749"/>
                <a:gd name="connsiteY0" fmla="*/ 35671 h 77863"/>
                <a:gd name="connsiteX1" fmla="*/ 45423 w 84749"/>
                <a:gd name="connsiteY1" fmla="*/ 79 h 77863"/>
                <a:gd name="connsiteX2" fmla="*/ 84478 w 84749"/>
                <a:gd name="connsiteY2" fmla="*/ 41190 h 77863"/>
                <a:gd name="connsiteX3" fmla="*/ 84458 w 84749"/>
                <a:gd name="connsiteY3" fmla="*/ 41816 h 77863"/>
                <a:gd name="connsiteX4" fmla="*/ 38705 w 84749"/>
                <a:gd name="connsiteY4" fmla="*/ 77408 h 77863"/>
                <a:gd name="connsiteX5" fmla="*/ -248 w 84749"/>
                <a:gd name="connsiteY5" fmla="*/ 36653 h 77863"/>
                <a:gd name="connsiteX6" fmla="*/ -214 w 84749"/>
                <a:gd name="connsiteY6" fmla="*/ 35672 h 77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749" h="77863">
                  <a:moveTo>
                    <a:pt x="-214" y="35671"/>
                  </a:moveTo>
                  <a:cubicBezTo>
                    <a:pt x="2793" y="13358"/>
                    <a:pt x="23071" y="-2456"/>
                    <a:pt x="45423" y="79"/>
                  </a:cubicBezTo>
                  <a:cubicBezTo>
                    <a:pt x="67550" y="637"/>
                    <a:pt x="85036" y="19043"/>
                    <a:pt x="84478" y="41190"/>
                  </a:cubicBezTo>
                  <a:cubicBezTo>
                    <a:pt x="84473" y="41399"/>
                    <a:pt x="84466" y="41607"/>
                    <a:pt x="84458" y="41816"/>
                  </a:cubicBezTo>
                  <a:cubicBezTo>
                    <a:pt x="81393" y="64147"/>
                    <a:pt x="61082" y="79947"/>
                    <a:pt x="38705" y="77408"/>
                  </a:cubicBezTo>
                  <a:cubicBezTo>
                    <a:pt x="16704" y="76920"/>
                    <a:pt x="-736" y="58673"/>
                    <a:pt x="-248" y="36653"/>
                  </a:cubicBezTo>
                  <a:cubicBezTo>
                    <a:pt x="-241" y="36326"/>
                    <a:pt x="-229" y="35998"/>
                    <a:pt x="-214" y="35672"/>
                  </a:cubicBezTo>
                  <a:close/>
                </a:path>
              </a:pathLst>
            </a:custGeom>
            <a:solidFill>
              <a:srgbClr val="878787"/>
            </a:solidFill>
            <a:ln w="11579" cap="flat">
              <a:noFill/>
              <a:prstDash val="solid"/>
              <a:miter/>
            </a:ln>
          </p:spPr>
          <p:txBody>
            <a:bodyPr rtlCol="0" anchor="ctr"/>
            <a:lstStyle/>
            <a:p>
              <a:endParaRPr lang="en-VN"/>
            </a:p>
          </p:txBody>
        </p:sp>
        <p:sp>
          <p:nvSpPr>
            <p:cNvPr id="528" name="Graphic 400">
              <a:extLst>
                <a:ext uri="{FF2B5EF4-FFF2-40B4-BE49-F238E27FC236}">
                  <a16:creationId xmlns:a16="http://schemas.microsoft.com/office/drawing/2014/main" id="{98FCB36A-84D9-4A7B-8F40-136063211909}"/>
                </a:ext>
              </a:extLst>
            </p:cNvPr>
            <p:cNvSpPr/>
            <p:nvPr/>
          </p:nvSpPr>
          <p:spPr>
            <a:xfrm>
              <a:off x="8745591" y="3286135"/>
              <a:ext cx="44478" cy="18085"/>
            </a:xfrm>
            <a:custGeom>
              <a:avLst/>
              <a:gdLst>
                <a:gd name="connsiteX0" fmla="*/ 0 w 44478"/>
                <a:gd name="connsiteY0" fmla="*/ 14956 h 18085"/>
                <a:gd name="connsiteX1" fmla="*/ 43205 w 44478"/>
                <a:gd name="connsiteY1" fmla="*/ 18086 h 18085"/>
                <a:gd name="connsiteX2" fmla="*/ 44479 w 44478"/>
                <a:gd name="connsiteY2" fmla="*/ 3130 h 18085"/>
                <a:gd name="connsiteX3" fmla="*/ 1390 w 44478"/>
                <a:gd name="connsiteY3" fmla="*/ 0 h 18085"/>
                <a:gd name="connsiteX4" fmla="*/ 0 w 44478"/>
                <a:gd name="connsiteY4" fmla="*/ 14956 h 18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8" h="18085">
                  <a:moveTo>
                    <a:pt x="0" y="14956"/>
                  </a:moveTo>
                  <a:lnTo>
                    <a:pt x="43205" y="18086"/>
                  </a:lnTo>
                  <a:lnTo>
                    <a:pt x="44479" y="3130"/>
                  </a:lnTo>
                  <a:lnTo>
                    <a:pt x="1390" y="0"/>
                  </a:lnTo>
                  <a:lnTo>
                    <a:pt x="0" y="14956"/>
                  </a:lnTo>
                  <a:close/>
                </a:path>
              </a:pathLst>
            </a:custGeom>
            <a:solidFill>
              <a:srgbClr val="B2B2B1"/>
            </a:solidFill>
            <a:ln w="11579" cap="flat">
              <a:noFill/>
              <a:prstDash val="solid"/>
              <a:miter/>
            </a:ln>
          </p:spPr>
          <p:txBody>
            <a:bodyPr rtlCol="0" anchor="ctr"/>
            <a:lstStyle/>
            <a:p>
              <a:endParaRPr lang="en-VN"/>
            </a:p>
          </p:txBody>
        </p:sp>
        <p:sp>
          <p:nvSpPr>
            <p:cNvPr id="529" name="Graphic 400">
              <a:extLst>
                <a:ext uri="{FF2B5EF4-FFF2-40B4-BE49-F238E27FC236}">
                  <a16:creationId xmlns:a16="http://schemas.microsoft.com/office/drawing/2014/main" id="{66D86D51-B774-4C22-9819-60AE11931B00}"/>
                </a:ext>
              </a:extLst>
            </p:cNvPr>
            <p:cNvSpPr/>
            <p:nvPr/>
          </p:nvSpPr>
          <p:spPr>
            <a:xfrm>
              <a:off x="8522154" y="3262949"/>
              <a:ext cx="97876" cy="27708"/>
            </a:xfrm>
            <a:custGeom>
              <a:avLst/>
              <a:gdLst>
                <a:gd name="connsiteX0" fmla="*/ 0 w 97876"/>
                <a:gd name="connsiteY0" fmla="*/ 20868 h 27708"/>
                <a:gd name="connsiteX1" fmla="*/ 96139 w 97876"/>
                <a:gd name="connsiteY1" fmla="*/ 27708 h 27708"/>
                <a:gd name="connsiteX2" fmla="*/ 97877 w 97876"/>
                <a:gd name="connsiteY2" fmla="*/ 6840 h 27708"/>
                <a:gd name="connsiteX3" fmla="*/ 1853 w 97876"/>
                <a:gd name="connsiteY3" fmla="*/ 0 h 27708"/>
                <a:gd name="connsiteX4" fmla="*/ 0 w 97876"/>
                <a:gd name="connsiteY4" fmla="*/ 20868 h 27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76" h="27708">
                  <a:moveTo>
                    <a:pt x="0" y="20868"/>
                  </a:moveTo>
                  <a:lnTo>
                    <a:pt x="96139" y="27708"/>
                  </a:lnTo>
                  <a:lnTo>
                    <a:pt x="97877" y="6840"/>
                  </a:lnTo>
                  <a:lnTo>
                    <a:pt x="1853" y="0"/>
                  </a:lnTo>
                  <a:lnTo>
                    <a:pt x="0" y="20868"/>
                  </a:lnTo>
                  <a:close/>
                </a:path>
              </a:pathLst>
            </a:custGeom>
            <a:solidFill>
              <a:srgbClr val="B2B2B1"/>
            </a:solidFill>
            <a:ln w="11579" cap="flat">
              <a:noFill/>
              <a:prstDash val="solid"/>
              <a:miter/>
            </a:ln>
          </p:spPr>
          <p:txBody>
            <a:bodyPr rtlCol="0" anchor="ctr"/>
            <a:lstStyle/>
            <a:p>
              <a:endParaRPr lang="en-VN"/>
            </a:p>
          </p:txBody>
        </p:sp>
      </p:grpSp>
      <p:grpSp>
        <p:nvGrpSpPr>
          <p:cNvPr id="741" name="Group 740">
            <a:extLst>
              <a:ext uri="{FF2B5EF4-FFF2-40B4-BE49-F238E27FC236}">
                <a16:creationId xmlns:a16="http://schemas.microsoft.com/office/drawing/2014/main" id="{AA1CBE33-4D14-414A-8DCA-1877EB278FFE}"/>
              </a:ext>
            </a:extLst>
          </p:cNvPr>
          <p:cNvGrpSpPr/>
          <p:nvPr/>
        </p:nvGrpSpPr>
        <p:grpSpPr>
          <a:xfrm>
            <a:off x="-9088329" y="1853305"/>
            <a:ext cx="8353374" cy="4435619"/>
            <a:chOff x="5735959" y="2852936"/>
            <a:chExt cx="6613768" cy="3511893"/>
          </a:xfrm>
        </p:grpSpPr>
        <p:sp>
          <p:nvSpPr>
            <p:cNvPr id="742" name="Graphic 19">
              <a:extLst>
                <a:ext uri="{FF2B5EF4-FFF2-40B4-BE49-F238E27FC236}">
                  <a16:creationId xmlns:a16="http://schemas.microsoft.com/office/drawing/2014/main" id="{81A0B44A-73FB-43A3-8BDB-90615E8CCB66}"/>
                </a:ext>
              </a:extLst>
            </p:cNvPr>
            <p:cNvSpPr/>
            <p:nvPr/>
          </p:nvSpPr>
          <p:spPr>
            <a:xfrm>
              <a:off x="6534903" y="4117671"/>
              <a:ext cx="131596" cy="88556"/>
            </a:xfrm>
            <a:custGeom>
              <a:avLst/>
              <a:gdLst>
                <a:gd name="connsiteX0" fmla="*/ 83169 w 131596"/>
                <a:gd name="connsiteY0" fmla="*/ 0 h 88556"/>
                <a:gd name="connsiteX1" fmla="*/ 64006 w 131596"/>
                <a:gd name="connsiteY1" fmla="*/ 36631 h 88556"/>
                <a:gd name="connsiteX2" fmla="*/ 15686 w 131596"/>
                <a:gd name="connsiteY2" fmla="*/ 24160 h 88556"/>
                <a:gd name="connsiteX3" fmla="*/ 0 w 131596"/>
                <a:gd name="connsiteY3" fmla="*/ 65896 h 88556"/>
                <a:gd name="connsiteX4" fmla="*/ 11167 w 131596"/>
                <a:gd name="connsiteY4" fmla="*/ 88557 h 88556"/>
                <a:gd name="connsiteX5" fmla="*/ 27093 w 131596"/>
                <a:gd name="connsiteY5" fmla="*/ 46125 h 88556"/>
                <a:gd name="connsiteX6" fmla="*/ 73544 w 131596"/>
                <a:gd name="connsiteY6" fmla="*/ 58118 h 88556"/>
                <a:gd name="connsiteX7" fmla="*/ 93793 w 131596"/>
                <a:gd name="connsiteY7" fmla="*/ 19467 h 88556"/>
                <a:gd name="connsiteX8" fmla="*/ 129989 w 131596"/>
                <a:gd name="connsiteY8" fmla="*/ 22748 h 88556"/>
                <a:gd name="connsiteX9" fmla="*/ 131597 w 131596"/>
                <a:gd name="connsiteY9" fmla="*/ 4389 h 88556"/>
                <a:gd name="connsiteX10" fmla="*/ 83169 w 131596"/>
                <a:gd name="connsiteY10" fmla="*/ 0 h 8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596" h="88556">
                  <a:moveTo>
                    <a:pt x="83169" y="0"/>
                  </a:moveTo>
                  <a:lnTo>
                    <a:pt x="64006" y="36631"/>
                  </a:lnTo>
                  <a:lnTo>
                    <a:pt x="15686" y="24160"/>
                  </a:lnTo>
                  <a:lnTo>
                    <a:pt x="0" y="65896"/>
                  </a:lnTo>
                  <a:lnTo>
                    <a:pt x="11167" y="88557"/>
                  </a:lnTo>
                  <a:lnTo>
                    <a:pt x="27093" y="46125"/>
                  </a:lnTo>
                  <a:lnTo>
                    <a:pt x="73544" y="58118"/>
                  </a:lnTo>
                  <a:lnTo>
                    <a:pt x="93793" y="19467"/>
                  </a:lnTo>
                  <a:lnTo>
                    <a:pt x="129989" y="22748"/>
                  </a:lnTo>
                  <a:lnTo>
                    <a:pt x="131597" y="4389"/>
                  </a:lnTo>
                  <a:lnTo>
                    <a:pt x="83169"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3" name="Graphic 19">
              <a:extLst>
                <a:ext uri="{FF2B5EF4-FFF2-40B4-BE49-F238E27FC236}">
                  <a16:creationId xmlns:a16="http://schemas.microsoft.com/office/drawing/2014/main" id="{648280FC-DF15-4FAA-906C-2E2085AED55F}"/>
                </a:ext>
              </a:extLst>
            </p:cNvPr>
            <p:cNvSpPr/>
            <p:nvPr/>
          </p:nvSpPr>
          <p:spPr>
            <a:xfrm>
              <a:off x="6467247" y="3793318"/>
              <a:ext cx="175788" cy="206009"/>
            </a:xfrm>
            <a:custGeom>
              <a:avLst/>
              <a:gdLst>
                <a:gd name="connsiteX0" fmla="*/ 175788 w 175788"/>
                <a:gd name="connsiteY0" fmla="*/ 184283 h 206009"/>
                <a:gd name="connsiteX1" fmla="*/ 160254 w 175788"/>
                <a:gd name="connsiteY1" fmla="*/ 115085 h 206009"/>
                <a:gd name="connsiteX2" fmla="*/ 107980 w 175788"/>
                <a:gd name="connsiteY2" fmla="*/ 119930 h 206009"/>
                <a:gd name="connsiteX3" fmla="*/ 90295 w 175788"/>
                <a:gd name="connsiteY3" fmla="*/ 52187 h 206009"/>
                <a:gd name="connsiteX4" fmla="*/ 39042 w 175788"/>
                <a:gd name="connsiteY4" fmla="*/ 49145 h 206009"/>
                <a:gd name="connsiteX5" fmla="*/ 19228 w 175788"/>
                <a:gd name="connsiteY5" fmla="*/ 0 h 206009"/>
                <a:gd name="connsiteX6" fmla="*/ 0 w 175788"/>
                <a:gd name="connsiteY6" fmla="*/ 8973 h 206009"/>
                <a:gd name="connsiteX7" fmla="*/ 26484 w 175788"/>
                <a:gd name="connsiteY7" fmla="*/ 74717 h 206009"/>
                <a:gd name="connsiteX8" fmla="*/ 75065 w 175788"/>
                <a:gd name="connsiteY8" fmla="*/ 77585 h 206009"/>
                <a:gd name="connsiteX9" fmla="*/ 93467 w 175788"/>
                <a:gd name="connsiteY9" fmla="*/ 148065 h 206009"/>
                <a:gd name="connsiteX10" fmla="*/ 144871 w 175788"/>
                <a:gd name="connsiteY10" fmla="*/ 143307 h 206009"/>
                <a:gd name="connsiteX11" fmla="*/ 158928 w 175788"/>
                <a:gd name="connsiteY11" fmla="*/ 206010 h 206009"/>
                <a:gd name="connsiteX12" fmla="*/ 175788 w 175788"/>
                <a:gd name="connsiteY12" fmla="*/ 184283 h 20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88" h="206009">
                  <a:moveTo>
                    <a:pt x="175788" y="184283"/>
                  </a:moveTo>
                  <a:lnTo>
                    <a:pt x="160254" y="115085"/>
                  </a:lnTo>
                  <a:lnTo>
                    <a:pt x="107980" y="119930"/>
                  </a:lnTo>
                  <a:lnTo>
                    <a:pt x="90295" y="52187"/>
                  </a:lnTo>
                  <a:lnTo>
                    <a:pt x="39042" y="49145"/>
                  </a:lnTo>
                  <a:lnTo>
                    <a:pt x="19228" y="0"/>
                  </a:lnTo>
                  <a:lnTo>
                    <a:pt x="0" y="8973"/>
                  </a:lnTo>
                  <a:lnTo>
                    <a:pt x="26484" y="74717"/>
                  </a:lnTo>
                  <a:lnTo>
                    <a:pt x="75065" y="77585"/>
                  </a:lnTo>
                  <a:lnTo>
                    <a:pt x="93467" y="148065"/>
                  </a:lnTo>
                  <a:lnTo>
                    <a:pt x="144871" y="143307"/>
                  </a:lnTo>
                  <a:lnTo>
                    <a:pt x="158928" y="206010"/>
                  </a:lnTo>
                  <a:lnTo>
                    <a:pt x="175788" y="184283"/>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4" name="Graphic 19">
              <a:extLst>
                <a:ext uri="{FF2B5EF4-FFF2-40B4-BE49-F238E27FC236}">
                  <a16:creationId xmlns:a16="http://schemas.microsoft.com/office/drawing/2014/main" id="{AB5F6161-933C-4F78-BBEC-1ABF367239B0}"/>
                </a:ext>
              </a:extLst>
            </p:cNvPr>
            <p:cNvSpPr/>
            <p:nvPr/>
          </p:nvSpPr>
          <p:spPr>
            <a:xfrm>
              <a:off x="10651695" y="4666004"/>
              <a:ext cx="132859" cy="126353"/>
            </a:xfrm>
            <a:custGeom>
              <a:avLst/>
              <a:gdLst>
                <a:gd name="connsiteX0" fmla="*/ 52207 w 132859"/>
                <a:gd name="connsiteY0" fmla="*/ 44800 h 126353"/>
                <a:gd name="connsiteX1" fmla="*/ 69588 w 132859"/>
                <a:gd name="connsiteY1" fmla="*/ 8430 h 126353"/>
                <a:gd name="connsiteX2" fmla="*/ 121731 w 132859"/>
                <a:gd name="connsiteY2" fmla="*/ 13710 h 126353"/>
                <a:gd name="connsiteX3" fmla="*/ 113040 w 132859"/>
                <a:gd name="connsiteY3" fmla="*/ 117996 h 126353"/>
                <a:gd name="connsiteX4" fmla="*/ 8754 w 132859"/>
                <a:gd name="connsiteY4" fmla="*/ 107437 h 126353"/>
                <a:gd name="connsiteX5" fmla="*/ 13099 w 132859"/>
                <a:gd name="connsiteY5" fmla="*/ 55294 h 126353"/>
                <a:gd name="connsiteX6" fmla="*/ 52207 w 132859"/>
                <a:gd name="connsiteY6" fmla="*/ 44800 h 12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859" h="126353">
                  <a:moveTo>
                    <a:pt x="52207" y="44800"/>
                  </a:moveTo>
                  <a:cubicBezTo>
                    <a:pt x="52250" y="30678"/>
                    <a:pt x="58638" y="17338"/>
                    <a:pt x="69588" y="8430"/>
                  </a:cubicBezTo>
                  <a:cubicBezTo>
                    <a:pt x="86274" y="-5453"/>
                    <a:pt x="108826" y="-1760"/>
                    <a:pt x="121731" y="13710"/>
                  </a:cubicBezTo>
                  <a:cubicBezTo>
                    <a:pt x="136614" y="31591"/>
                    <a:pt x="138526" y="65853"/>
                    <a:pt x="113040" y="117996"/>
                  </a:cubicBezTo>
                  <a:cubicBezTo>
                    <a:pt x="57030" y="133444"/>
                    <a:pt x="23745" y="125318"/>
                    <a:pt x="8754" y="107437"/>
                  </a:cubicBezTo>
                  <a:cubicBezTo>
                    <a:pt x="-4086" y="91968"/>
                    <a:pt x="-3608" y="69134"/>
                    <a:pt x="13099" y="55294"/>
                  </a:cubicBezTo>
                  <a:cubicBezTo>
                    <a:pt x="23898" y="46082"/>
                    <a:pt x="38258" y="42236"/>
                    <a:pt x="52207" y="448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5" name="Graphic 19">
              <a:extLst>
                <a:ext uri="{FF2B5EF4-FFF2-40B4-BE49-F238E27FC236}">
                  <a16:creationId xmlns:a16="http://schemas.microsoft.com/office/drawing/2014/main" id="{04E8AEB1-13B9-430A-92E6-502CB5338D30}"/>
                </a:ext>
              </a:extLst>
            </p:cNvPr>
            <p:cNvSpPr/>
            <p:nvPr/>
          </p:nvSpPr>
          <p:spPr>
            <a:xfrm>
              <a:off x="10561211" y="4781583"/>
              <a:ext cx="70437" cy="52597"/>
            </a:xfrm>
            <a:custGeom>
              <a:avLst/>
              <a:gdLst>
                <a:gd name="connsiteX0" fmla="*/ 10507 w 70437"/>
                <a:gd name="connsiteY0" fmla="*/ 51128 h 52597"/>
                <a:gd name="connsiteX1" fmla="*/ 56719 w 70437"/>
                <a:gd name="connsiteY1" fmla="*/ 20473 h 52597"/>
                <a:gd name="connsiteX2" fmla="*/ 70168 w 70437"/>
                <a:gd name="connsiteY2" fmla="*/ 6481 h 52597"/>
                <a:gd name="connsiteX3" fmla="*/ 65388 w 70437"/>
                <a:gd name="connsiteY3" fmla="*/ -37 h 52597"/>
                <a:gd name="connsiteX4" fmla="*/ 49180 w 70437"/>
                <a:gd name="connsiteY4" fmla="*/ 8654 h 52597"/>
                <a:gd name="connsiteX5" fmla="*/ 2577 w 70437"/>
                <a:gd name="connsiteY5" fmla="*/ 40070 h 52597"/>
                <a:gd name="connsiteX6" fmla="*/ 1078 w 70437"/>
                <a:gd name="connsiteY6" fmla="*/ 49608 h 52597"/>
                <a:gd name="connsiteX7" fmla="*/ 10507 w 70437"/>
                <a:gd name="connsiteY7" fmla="*/ 51172 h 5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437" h="52597">
                  <a:moveTo>
                    <a:pt x="10507" y="51128"/>
                  </a:moveTo>
                  <a:cubicBezTo>
                    <a:pt x="26498" y="41808"/>
                    <a:pt x="41923" y="31575"/>
                    <a:pt x="56719" y="20473"/>
                  </a:cubicBezTo>
                  <a:cubicBezTo>
                    <a:pt x="61194" y="17127"/>
                    <a:pt x="69929" y="12629"/>
                    <a:pt x="70168" y="6481"/>
                  </a:cubicBezTo>
                  <a:cubicBezTo>
                    <a:pt x="70537" y="3396"/>
                    <a:pt x="68451" y="528"/>
                    <a:pt x="65388" y="-37"/>
                  </a:cubicBezTo>
                  <a:cubicBezTo>
                    <a:pt x="59326" y="-1276"/>
                    <a:pt x="53677" y="5221"/>
                    <a:pt x="49180" y="8654"/>
                  </a:cubicBezTo>
                  <a:cubicBezTo>
                    <a:pt x="35449" y="18930"/>
                    <a:pt x="19415" y="29924"/>
                    <a:pt x="2577" y="40070"/>
                  </a:cubicBezTo>
                  <a:cubicBezTo>
                    <a:pt x="-465" y="42286"/>
                    <a:pt x="-1138" y="46566"/>
                    <a:pt x="1078" y="49608"/>
                  </a:cubicBezTo>
                  <a:cubicBezTo>
                    <a:pt x="3272" y="52606"/>
                    <a:pt x="7465" y="53301"/>
                    <a:pt x="10507" y="5117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6" name="Graphic 19">
              <a:extLst>
                <a:ext uri="{FF2B5EF4-FFF2-40B4-BE49-F238E27FC236}">
                  <a16:creationId xmlns:a16="http://schemas.microsoft.com/office/drawing/2014/main" id="{58A851EA-D6E5-46CD-9EE3-AE87053AF19B}"/>
                </a:ext>
              </a:extLst>
            </p:cNvPr>
            <p:cNvSpPr/>
            <p:nvPr/>
          </p:nvSpPr>
          <p:spPr>
            <a:xfrm>
              <a:off x="10817154" y="4656821"/>
              <a:ext cx="50401" cy="41235"/>
            </a:xfrm>
            <a:custGeom>
              <a:avLst/>
              <a:gdLst>
                <a:gd name="connsiteX0" fmla="*/ 10262 w 50401"/>
                <a:gd name="connsiteY0" fmla="*/ 39688 h 41235"/>
                <a:gd name="connsiteX1" fmla="*/ 30055 w 50401"/>
                <a:gd name="connsiteY1" fmla="*/ 25044 h 41235"/>
                <a:gd name="connsiteX2" fmla="*/ 48957 w 50401"/>
                <a:gd name="connsiteY2" fmla="*/ 9314 h 41235"/>
                <a:gd name="connsiteX3" fmla="*/ 47849 w 50401"/>
                <a:gd name="connsiteY3" fmla="*/ 1036 h 41235"/>
                <a:gd name="connsiteX4" fmla="*/ 42439 w 50401"/>
                <a:gd name="connsiteY4" fmla="*/ 102 h 41235"/>
                <a:gd name="connsiteX5" fmla="*/ 22038 w 50401"/>
                <a:gd name="connsiteY5" fmla="*/ 13703 h 41235"/>
                <a:gd name="connsiteX6" fmla="*/ 2484 w 50401"/>
                <a:gd name="connsiteY6" fmla="*/ 28586 h 41235"/>
                <a:gd name="connsiteX7" fmla="*/ 10414 w 50401"/>
                <a:gd name="connsiteY7" fmla="*/ 39688 h 41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401" h="41235">
                  <a:moveTo>
                    <a:pt x="10262" y="39688"/>
                  </a:moveTo>
                  <a:cubicBezTo>
                    <a:pt x="16910" y="34886"/>
                    <a:pt x="23472" y="29954"/>
                    <a:pt x="30055" y="25044"/>
                  </a:cubicBezTo>
                  <a:cubicBezTo>
                    <a:pt x="36638" y="20134"/>
                    <a:pt x="44612" y="15897"/>
                    <a:pt x="48957" y="9314"/>
                  </a:cubicBezTo>
                  <a:cubicBezTo>
                    <a:pt x="50934" y="6729"/>
                    <a:pt x="50456" y="3013"/>
                    <a:pt x="47849" y="1036"/>
                  </a:cubicBezTo>
                  <a:cubicBezTo>
                    <a:pt x="46306" y="-159"/>
                    <a:pt x="44285" y="-506"/>
                    <a:pt x="42439" y="102"/>
                  </a:cubicBezTo>
                  <a:cubicBezTo>
                    <a:pt x="34856" y="2427"/>
                    <a:pt x="28339" y="8988"/>
                    <a:pt x="22038" y="13703"/>
                  </a:cubicBezTo>
                  <a:cubicBezTo>
                    <a:pt x="15737" y="18417"/>
                    <a:pt x="9002" y="23545"/>
                    <a:pt x="2484" y="28586"/>
                  </a:cubicBezTo>
                  <a:cubicBezTo>
                    <a:pt x="-4447" y="33952"/>
                    <a:pt x="3266" y="44859"/>
                    <a:pt x="10414" y="3968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7" name="Graphic 19">
              <a:extLst>
                <a:ext uri="{FF2B5EF4-FFF2-40B4-BE49-F238E27FC236}">
                  <a16:creationId xmlns:a16="http://schemas.microsoft.com/office/drawing/2014/main" id="{65E2B830-8FD7-4D69-BC3E-9553B1913076}"/>
                </a:ext>
              </a:extLst>
            </p:cNvPr>
            <p:cNvSpPr/>
            <p:nvPr/>
          </p:nvSpPr>
          <p:spPr>
            <a:xfrm>
              <a:off x="10682782" y="4823405"/>
              <a:ext cx="23019" cy="57662"/>
            </a:xfrm>
            <a:custGeom>
              <a:avLst/>
              <a:gdLst>
                <a:gd name="connsiteX0" fmla="*/ 13841 w 23019"/>
                <a:gd name="connsiteY0" fmla="*/ 50217 h 57662"/>
                <a:gd name="connsiteX1" fmla="*/ 22380 w 23019"/>
                <a:gd name="connsiteY1" fmla="*/ 7416 h 57662"/>
                <a:gd name="connsiteX2" fmla="*/ 19360 w 23019"/>
                <a:gd name="connsiteY2" fmla="*/ 225 h 57662"/>
                <a:gd name="connsiteX3" fmla="*/ 13146 w 23019"/>
                <a:gd name="connsiteY3" fmla="*/ 1659 h 57662"/>
                <a:gd name="connsiteX4" fmla="*/ 328 w 23019"/>
                <a:gd name="connsiteY4" fmla="*/ 51629 h 57662"/>
                <a:gd name="connsiteX5" fmla="*/ 13841 w 23019"/>
                <a:gd name="connsiteY5" fmla="*/ 50152 h 5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9" h="57662">
                  <a:moveTo>
                    <a:pt x="13841" y="50217"/>
                  </a:moveTo>
                  <a:cubicBezTo>
                    <a:pt x="11778" y="30207"/>
                    <a:pt x="18665" y="18453"/>
                    <a:pt x="22380" y="7416"/>
                  </a:cubicBezTo>
                  <a:cubicBezTo>
                    <a:pt x="23531" y="4592"/>
                    <a:pt x="22184" y="1376"/>
                    <a:pt x="19360" y="225"/>
                  </a:cubicBezTo>
                  <a:cubicBezTo>
                    <a:pt x="17209" y="-666"/>
                    <a:pt x="14710" y="-101"/>
                    <a:pt x="13146" y="1659"/>
                  </a:cubicBezTo>
                  <a:cubicBezTo>
                    <a:pt x="958" y="14108"/>
                    <a:pt x="-1541" y="35183"/>
                    <a:pt x="328" y="51629"/>
                  </a:cubicBezTo>
                  <a:cubicBezTo>
                    <a:pt x="1305" y="60320"/>
                    <a:pt x="14732" y="58886"/>
                    <a:pt x="13841" y="5015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8" name="Graphic 19">
              <a:extLst>
                <a:ext uri="{FF2B5EF4-FFF2-40B4-BE49-F238E27FC236}">
                  <a16:creationId xmlns:a16="http://schemas.microsoft.com/office/drawing/2014/main" id="{C0E502D1-E742-4845-9931-93EBD0574679}"/>
                </a:ext>
              </a:extLst>
            </p:cNvPr>
            <p:cNvSpPr/>
            <p:nvPr/>
          </p:nvSpPr>
          <p:spPr>
            <a:xfrm>
              <a:off x="10771344" y="4811456"/>
              <a:ext cx="28713" cy="51330"/>
            </a:xfrm>
            <a:custGeom>
              <a:avLst/>
              <a:gdLst>
                <a:gd name="connsiteX0" fmla="*/ 27045 w 28713"/>
                <a:gd name="connsiteY0" fmla="*/ 40570 h 51330"/>
                <a:gd name="connsiteX1" fmla="*/ 15596 w 28713"/>
                <a:gd name="connsiteY1" fmla="*/ 18322 h 51330"/>
                <a:gd name="connsiteX2" fmla="*/ 4733 w 28713"/>
                <a:gd name="connsiteY2" fmla="*/ 354 h 51330"/>
                <a:gd name="connsiteX3" fmla="*/ 3016 w 28713"/>
                <a:gd name="connsiteY3" fmla="*/ 25100 h 51330"/>
                <a:gd name="connsiteX4" fmla="*/ 15813 w 28713"/>
                <a:gd name="connsiteY4" fmla="*/ 48543 h 51330"/>
                <a:gd name="connsiteX5" fmla="*/ 26980 w 28713"/>
                <a:gd name="connsiteY5" fmla="*/ 40570 h 5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13" h="51330">
                  <a:moveTo>
                    <a:pt x="27045" y="40570"/>
                  </a:moveTo>
                  <a:cubicBezTo>
                    <a:pt x="21722" y="34030"/>
                    <a:pt x="17811" y="26447"/>
                    <a:pt x="15596" y="18322"/>
                  </a:cubicBezTo>
                  <a:cubicBezTo>
                    <a:pt x="14249" y="13303"/>
                    <a:pt x="14031" y="-3405"/>
                    <a:pt x="4733" y="354"/>
                  </a:cubicBezTo>
                  <a:cubicBezTo>
                    <a:pt x="-3958" y="3874"/>
                    <a:pt x="995" y="18756"/>
                    <a:pt x="3016" y="25100"/>
                  </a:cubicBezTo>
                  <a:cubicBezTo>
                    <a:pt x="5775" y="33639"/>
                    <a:pt x="10121" y="41591"/>
                    <a:pt x="15813" y="48543"/>
                  </a:cubicBezTo>
                  <a:cubicBezTo>
                    <a:pt x="21397" y="55322"/>
                    <a:pt x="32520" y="47457"/>
                    <a:pt x="26980" y="4057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49" name="Graphic 19">
              <a:extLst>
                <a:ext uri="{FF2B5EF4-FFF2-40B4-BE49-F238E27FC236}">
                  <a16:creationId xmlns:a16="http://schemas.microsoft.com/office/drawing/2014/main" id="{D189F116-2738-468B-B6F4-2208DBFA2965}"/>
                </a:ext>
              </a:extLst>
            </p:cNvPr>
            <p:cNvSpPr/>
            <p:nvPr/>
          </p:nvSpPr>
          <p:spPr>
            <a:xfrm>
              <a:off x="10815983" y="4754661"/>
              <a:ext cx="41963" cy="14588"/>
            </a:xfrm>
            <a:custGeom>
              <a:avLst/>
              <a:gdLst>
                <a:gd name="connsiteX0" fmla="*/ 7435 w 41963"/>
                <a:gd name="connsiteY0" fmla="*/ 14305 h 14588"/>
                <a:gd name="connsiteX1" fmla="*/ 24360 w 41963"/>
                <a:gd name="connsiteY1" fmla="*/ 14131 h 14588"/>
                <a:gd name="connsiteX2" fmla="*/ 40438 w 41963"/>
                <a:gd name="connsiteY2" fmla="*/ 10764 h 14588"/>
                <a:gd name="connsiteX3" fmla="*/ 39656 w 41963"/>
                <a:gd name="connsiteY3" fmla="*/ 2464 h 14588"/>
                <a:gd name="connsiteX4" fmla="*/ 22861 w 41963"/>
                <a:gd name="connsiteY4" fmla="*/ 291 h 14588"/>
                <a:gd name="connsiteX5" fmla="*/ 5958 w 41963"/>
                <a:gd name="connsiteY5" fmla="*/ 574 h 14588"/>
                <a:gd name="connsiteX6" fmla="*/ -191 w 41963"/>
                <a:gd name="connsiteY6" fmla="*/ 8222 h 14588"/>
                <a:gd name="connsiteX7" fmla="*/ 7435 w 41963"/>
                <a:gd name="connsiteY7" fmla="*/ 14370 h 14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3" h="14588">
                  <a:moveTo>
                    <a:pt x="7435" y="14305"/>
                  </a:moveTo>
                  <a:lnTo>
                    <a:pt x="24360" y="14131"/>
                  </a:lnTo>
                  <a:cubicBezTo>
                    <a:pt x="29987" y="14131"/>
                    <a:pt x="36353" y="15326"/>
                    <a:pt x="40438" y="10764"/>
                  </a:cubicBezTo>
                  <a:cubicBezTo>
                    <a:pt x="42437" y="8222"/>
                    <a:pt x="42089" y="4572"/>
                    <a:pt x="39656" y="2464"/>
                  </a:cubicBezTo>
                  <a:cubicBezTo>
                    <a:pt x="35788" y="-1555"/>
                    <a:pt x="27989" y="139"/>
                    <a:pt x="22861" y="291"/>
                  </a:cubicBezTo>
                  <a:lnTo>
                    <a:pt x="5958" y="574"/>
                  </a:lnTo>
                  <a:cubicBezTo>
                    <a:pt x="2156" y="1009"/>
                    <a:pt x="-582" y="4420"/>
                    <a:pt x="-191" y="8222"/>
                  </a:cubicBezTo>
                  <a:cubicBezTo>
                    <a:pt x="288" y="11980"/>
                    <a:pt x="3655" y="14696"/>
                    <a:pt x="7435" y="1437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0" name="Graphic 19">
              <a:extLst>
                <a:ext uri="{FF2B5EF4-FFF2-40B4-BE49-F238E27FC236}">
                  <a16:creationId xmlns:a16="http://schemas.microsoft.com/office/drawing/2014/main" id="{652BC7B6-9070-4CFB-B67F-E1A084BE9E6C}"/>
                </a:ext>
              </a:extLst>
            </p:cNvPr>
            <p:cNvSpPr/>
            <p:nvPr/>
          </p:nvSpPr>
          <p:spPr>
            <a:xfrm>
              <a:off x="10578377" y="4679989"/>
              <a:ext cx="54592" cy="37889"/>
            </a:xfrm>
            <a:custGeom>
              <a:avLst/>
              <a:gdLst>
                <a:gd name="connsiteX0" fmla="*/ 50264 w 54592"/>
                <a:gd name="connsiteY0" fmla="*/ 24167 h 37889"/>
                <a:gd name="connsiteX1" fmla="*/ 6551 w 54592"/>
                <a:gd name="connsiteY1" fmla="*/ -145 h 37889"/>
                <a:gd name="connsiteX2" fmla="*/ -184 w 54592"/>
                <a:gd name="connsiteY2" fmla="*/ 5113 h 37889"/>
                <a:gd name="connsiteX3" fmla="*/ 793 w 54592"/>
                <a:gd name="connsiteY3" fmla="*/ 9219 h 37889"/>
                <a:gd name="connsiteX4" fmla="*/ 44529 w 54592"/>
                <a:gd name="connsiteY4" fmla="*/ 36986 h 37889"/>
                <a:gd name="connsiteX5" fmla="*/ 53806 w 54592"/>
                <a:gd name="connsiteY5" fmla="*/ 33444 h 37889"/>
                <a:gd name="connsiteX6" fmla="*/ 50264 w 54592"/>
                <a:gd name="connsiteY6" fmla="*/ 24167 h 3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92" h="37889">
                  <a:moveTo>
                    <a:pt x="50264" y="24167"/>
                  </a:moveTo>
                  <a:cubicBezTo>
                    <a:pt x="11287" y="898"/>
                    <a:pt x="11439" y="529"/>
                    <a:pt x="6551" y="-145"/>
                  </a:cubicBezTo>
                  <a:cubicBezTo>
                    <a:pt x="3249" y="-557"/>
                    <a:pt x="229" y="1789"/>
                    <a:pt x="-184" y="5113"/>
                  </a:cubicBezTo>
                  <a:cubicBezTo>
                    <a:pt x="-358" y="6547"/>
                    <a:pt x="-10" y="8003"/>
                    <a:pt x="793" y="9219"/>
                  </a:cubicBezTo>
                  <a:cubicBezTo>
                    <a:pt x="3857" y="13391"/>
                    <a:pt x="3422" y="12652"/>
                    <a:pt x="44529" y="36986"/>
                  </a:cubicBezTo>
                  <a:cubicBezTo>
                    <a:pt x="47788" y="38919"/>
                    <a:pt x="52372" y="36638"/>
                    <a:pt x="53806" y="33444"/>
                  </a:cubicBezTo>
                  <a:cubicBezTo>
                    <a:pt x="55283" y="29903"/>
                    <a:pt x="53741" y="25818"/>
                    <a:pt x="50264" y="2416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1" name="Graphic 19">
              <a:extLst>
                <a:ext uri="{FF2B5EF4-FFF2-40B4-BE49-F238E27FC236}">
                  <a16:creationId xmlns:a16="http://schemas.microsoft.com/office/drawing/2014/main" id="{430572BC-9628-466B-A509-BB410B939B08}"/>
                </a:ext>
              </a:extLst>
            </p:cNvPr>
            <p:cNvSpPr/>
            <p:nvPr/>
          </p:nvSpPr>
          <p:spPr>
            <a:xfrm>
              <a:off x="10660512" y="4622461"/>
              <a:ext cx="28459" cy="46154"/>
            </a:xfrm>
            <a:custGeom>
              <a:avLst/>
              <a:gdLst>
                <a:gd name="connsiteX0" fmla="*/ 27920 w 28459"/>
                <a:gd name="connsiteY0" fmla="*/ 36700 h 46154"/>
                <a:gd name="connsiteX1" fmla="*/ 19816 w 28459"/>
                <a:gd name="connsiteY1" fmla="*/ 15907 h 46154"/>
                <a:gd name="connsiteX2" fmla="*/ 4608 w 28459"/>
                <a:gd name="connsiteY2" fmla="*/ -192 h 46154"/>
                <a:gd name="connsiteX3" fmla="*/ 262 w 28459"/>
                <a:gd name="connsiteY3" fmla="*/ 2937 h 46154"/>
                <a:gd name="connsiteX4" fmla="*/ 7410 w 28459"/>
                <a:gd name="connsiteY4" fmla="*/ 22078 h 46154"/>
                <a:gd name="connsiteX5" fmla="*/ 15232 w 28459"/>
                <a:gd name="connsiteY5" fmla="*/ 41631 h 46154"/>
                <a:gd name="connsiteX6" fmla="*/ 23922 w 28459"/>
                <a:gd name="connsiteY6" fmla="*/ 45564 h 46154"/>
                <a:gd name="connsiteX7" fmla="*/ 27855 w 28459"/>
                <a:gd name="connsiteY7" fmla="*/ 36873 h 4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9" h="46154">
                  <a:moveTo>
                    <a:pt x="27920" y="36700"/>
                  </a:moveTo>
                  <a:cubicBezTo>
                    <a:pt x="25965" y="29508"/>
                    <a:pt x="23249" y="22534"/>
                    <a:pt x="19816" y="15907"/>
                  </a:cubicBezTo>
                  <a:cubicBezTo>
                    <a:pt x="16601" y="9737"/>
                    <a:pt x="12516" y="-148"/>
                    <a:pt x="4608" y="-192"/>
                  </a:cubicBezTo>
                  <a:cubicBezTo>
                    <a:pt x="2695" y="-40"/>
                    <a:pt x="1022" y="1177"/>
                    <a:pt x="262" y="2937"/>
                  </a:cubicBezTo>
                  <a:cubicBezTo>
                    <a:pt x="-2063" y="9585"/>
                    <a:pt x="4477" y="16385"/>
                    <a:pt x="7410" y="22078"/>
                  </a:cubicBezTo>
                  <a:cubicBezTo>
                    <a:pt x="10582" y="28357"/>
                    <a:pt x="13189" y="34896"/>
                    <a:pt x="15232" y="41631"/>
                  </a:cubicBezTo>
                  <a:cubicBezTo>
                    <a:pt x="16601" y="45064"/>
                    <a:pt x="20446" y="46802"/>
                    <a:pt x="23922" y="45564"/>
                  </a:cubicBezTo>
                  <a:cubicBezTo>
                    <a:pt x="27312" y="44152"/>
                    <a:pt x="29050" y="40350"/>
                    <a:pt x="27855" y="368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2" name="Graphic 19">
              <a:extLst>
                <a:ext uri="{FF2B5EF4-FFF2-40B4-BE49-F238E27FC236}">
                  <a16:creationId xmlns:a16="http://schemas.microsoft.com/office/drawing/2014/main" id="{98B6711A-10E2-4ACF-B5AC-9356E141973E}"/>
                </a:ext>
              </a:extLst>
            </p:cNvPr>
            <p:cNvSpPr/>
            <p:nvPr/>
          </p:nvSpPr>
          <p:spPr>
            <a:xfrm>
              <a:off x="10753288" y="4598200"/>
              <a:ext cx="24782" cy="41896"/>
            </a:xfrm>
            <a:custGeom>
              <a:avLst/>
              <a:gdLst>
                <a:gd name="connsiteX0" fmla="*/ 24092 w 24782"/>
                <a:gd name="connsiteY0" fmla="*/ 3495 h 41896"/>
                <a:gd name="connsiteX1" fmla="*/ 16444 w 24782"/>
                <a:gd name="connsiteY1" fmla="*/ 62 h 41896"/>
                <a:gd name="connsiteX2" fmla="*/ 5733 w 24782"/>
                <a:gd name="connsiteY2" fmla="*/ 15553 h 41896"/>
                <a:gd name="connsiteX3" fmla="*/ -155 w 24782"/>
                <a:gd name="connsiteY3" fmla="*/ 33825 h 41896"/>
                <a:gd name="connsiteX4" fmla="*/ 5581 w 24782"/>
                <a:gd name="connsiteY4" fmla="*/ 41647 h 41896"/>
                <a:gd name="connsiteX5" fmla="*/ 13381 w 24782"/>
                <a:gd name="connsiteY5" fmla="*/ 35911 h 41896"/>
                <a:gd name="connsiteX6" fmla="*/ 24092 w 24782"/>
                <a:gd name="connsiteY6" fmla="*/ 3495 h 4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82" h="41896">
                  <a:moveTo>
                    <a:pt x="24092" y="3495"/>
                  </a:moveTo>
                  <a:cubicBezTo>
                    <a:pt x="23157" y="193"/>
                    <a:pt x="19290" y="-698"/>
                    <a:pt x="16444" y="62"/>
                  </a:cubicBezTo>
                  <a:cubicBezTo>
                    <a:pt x="10578" y="1648"/>
                    <a:pt x="7884" y="10469"/>
                    <a:pt x="5733" y="15553"/>
                  </a:cubicBezTo>
                  <a:cubicBezTo>
                    <a:pt x="3278" y="21463"/>
                    <a:pt x="1301" y="27590"/>
                    <a:pt x="-155" y="33825"/>
                  </a:cubicBezTo>
                  <a:cubicBezTo>
                    <a:pt x="-698" y="37562"/>
                    <a:pt x="1844" y="41038"/>
                    <a:pt x="5581" y="41647"/>
                  </a:cubicBezTo>
                  <a:cubicBezTo>
                    <a:pt x="9296" y="42124"/>
                    <a:pt x="12729" y="39604"/>
                    <a:pt x="13381" y="35911"/>
                  </a:cubicBezTo>
                  <a:cubicBezTo>
                    <a:pt x="19942" y="12664"/>
                    <a:pt x="26351" y="11621"/>
                    <a:pt x="24092" y="34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3" name="Graphic 19">
              <a:extLst>
                <a:ext uri="{FF2B5EF4-FFF2-40B4-BE49-F238E27FC236}">
                  <a16:creationId xmlns:a16="http://schemas.microsoft.com/office/drawing/2014/main" id="{7B030C97-7BF0-4E1F-B16F-3B331593A7E0}"/>
                </a:ext>
              </a:extLst>
            </p:cNvPr>
            <p:cNvSpPr/>
            <p:nvPr/>
          </p:nvSpPr>
          <p:spPr>
            <a:xfrm>
              <a:off x="6905628" y="3217828"/>
              <a:ext cx="142016" cy="143585"/>
            </a:xfrm>
            <a:custGeom>
              <a:avLst/>
              <a:gdLst>
                <a:gd name="connsiteX0" fmla="*/ 156 w 142016"/>
                <a:gd name="connsiteY0" fmla="*/ 80523 h 143585"/>
                <a:gd name="connsiteX1" fmla="*/ 66877 w 142016"/>
                <a:gd name="connsiteY1" fmla="*/ 143269 h 143585"/>
                <a:gd name="connsiteX2" fmla="*/ 140899 w 142016"/>
                <a:gd name="connsiteY2" fmla="*/ 73853 h 143585"/>
                <a:gd name="connsiteX3" fmla="*/ 86344 w 142016"/>
                <a:gd name="connsiteY3" fmla="*/ -17 h 143585"/>
                <a:gd name="connsiteX4" fmla="*/ 38090 w 142016"/>
                <a:gd name="connsiteY4" fmla="*/ 61035 h 143585"/>
                <a:gd name="connsiteX5" fmla="*/ 77067 w 142016"/>
                <a:gd name="connsiteY5" fmla="*/ 86281 h 143585"/>
                <a:gd name="connsiteX6" fmla="*/ 74894 w 142016"/>
                <a:gd name="connsiteY6" fmla="*/ 66727 h 143585"/>
                <a:gd name="connsiteX7" fmla="*/ 64661 w 142016"/>
                <a:gd name="connsiteY7" fmla="*/ 71072 h 143585"/>
                <a:gd name="connsiteX8" fmla="*/ 53233 w 142016"/>
                <a:gd name="connsiteY8" fmla="*/ 34507 h 143585"/>
                <a:gd name="connsiteX9" fmla="*/ 105376 w 142016"/>
                <a:gd name="connsiteY9" fmla="*/ 21471 h 143585"/>
                <a:gd name="connsiteX10" fmla="*/ 122758 w 142016"/>
                <a:gd name="connsiteY10" fmla="*/ 84890 h 143585"/>
                <a:gd name="connsiteX11" fmla="*/ 66269 w 142016"/>
                <a:gd name="connsiteY11" fmla="*/ 128604 h 143585"/>
                <a:gd name="connsiteX12" fmla="*/ 10563 w 142016"/>
                <a:gd name="connsiteY12" fmla="*/ 80523 h 143585"/>
                <a:gd name="connsiteX13" fmla="*/ 5359 w 142016"/>
                <a:gd name="connsiteY13" fmla="*/ 75320 h 143585"/>
                <a:gd name="connsiteX14" fmla="*/ 156 w 142016"/>
                <a:gd name="connsiteY14" fmla="*/ 80523 h 14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2016" h="143585">
                  <a:moveTo>
                    <a:pt x="156" y="80523"/>
                  </a:moveTo>
                  <a:cubicBezTo>
                    <a:pt x="-4450" y="116763"/>
                    <a:pt x="33288" y="145528"/>
                    <a:pt x="66877" y="143269"/>
                  </a:cubicBezTo>
                  <a:cubicBezTo>
                    <a:pt x="103986" y="140770"/>
                    <a:pt x="135468" y="110332"/>
                    <a:pt x="140899" y="73853"/>
                  </a:cubicBezTo>
                  <a:cubicBezTo>
                    <a:pt x="146765" y="34376"/>
                    <a:pt x="123040" y="2808"/>
                    <a:pt x="86344" y="-17"/>
                  </a:cubicBezTo>
                  <a:cubicBezTo>
                    <a:pt x="50626" y="-2841"/>
                    <a:pt x="27792" y="28945"/>
                    <a:pt x="38090" y="61035"/>
                  </a:cubicBezTo>
                  <a:cubicBezTo>
                    <a:pt x="45499" y="84043"/>
                    <a:pt x="66486" y="92625"/>
                    <a:pt x="77067" y="86281"/>
                  </a:cubicBezTo>
                  <a:cubicBezTo>
                    <a:pt x="85323" y="81327"/>
                    <a:pt x="84823" y="68900"/>
                    <a:pt x="74894" y="66727"/>
                  </a:cubicBezTo>
                  <a:cubicBezTo>
                    <a:pt x="70927" y="66047"/>
                    <a:pt x="66927" y="67744"/>
                    <a:pt x="64661" y="71072"/>
                  </a:cubicBezTo>
                  <a:cubicBezTo>
                    <a:pt x="55971" y="67596"/>
                    <a:pt x="47606" y="51692"/>
                    <a:pt x="53233" y="34507"/>
                  </a:cubicBezTo>
                  <a:cubicBezTo>
                    <a:pt x="60446" y="12585"/>
                    <a:pt x="88191" y="11325"/>
                    <a:pt x="105376" y="21471"/>
                  </a:cubicBezTo>
                  <a:cubicBezTo>
                    <a:pt x="127298" y="34507"/>
                    <a:pt x="130731" y="62534"/>
                    <a:pt x="122758" y="84890"/>
                  </a:cubicBezTo>
                  <a:cubicBezTo>
                    <a:pt x="114328" y="108355"/>
                    <a:pt x="91276" y="126822"/>
                    <a:pt x="66269" y="128604"/>
                  </a:cubicBezTo>
                  <a:cubicBezTo>
                    <a:pt x="37714" y="130394"/>
                    <a:pt x="12966" y="109032"/>
                    <a:pt x="10563" y="80523"/>
                  </a:cubicBezTo>
                  <a:cubicBezTo>
                    <a:pt x="10563" y="77649"/>
                    <a:pt x="8234" y="75320"/>
                    <a:pt x="5359" y="75320"/>
                  </a:cubicBezTo>
                  <a:cubicBezTo>
                    <a:pt x="2485" y="75320"/>
                    <a:pt x="156" y="77649"/>
                    <a:pt x="156" y="805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4" name="Graphic 19">
              <a:extLst>
                <a:ext uri="{FF2B5EF4-FFF2-40B4-BE49-F238E27FC236}">
                  <a16:creationId xmlns:a16="http://schemas.microsoft.com/office/drawing/2014/main" id="{957E2226-8E9D-4EC9-B038-BC0D808E948B}"/>
                </a:ext>
              </a:extLst>
            </p:cNvPr>
            <p:cNvSpPr/>
            <p:nvPr/>
          </p:nvSpPr>
          <p:spPr>
            <a:xfrm>
              <a:off x="10204647" y="4366070"/>
              <a:ext cx="142016" cy="143691"/>
            </a:xfrm>
            <a:custGeom>
              <a:avLst/>
              <a:gdLst>
                <a:gd name="connsiteX0" fmla="*/ 155 w 142016"/>
                <a:gd name="connsiteY0" fmla="*/ 80607 h 143691"/>
                <a:gd name="connsiteX1" fmla="*/ 66877 w 142016"/>
                <a:gd name="connsiteY1" fmla="*/ 143375 h 143691"/>
                <a:gd name="connsiteX2" fmla="*/ 140899 w 142016"/>
                <a:gd name="connsiteY2" fmla="*/ 73851 h 143691"/>
                <a:gd name="connsiteX3" fmla="*/ 86366 w 142016"/>
                <a:gd name="connsiteY3" fmla="*/ -19 h 143691"/>
                <a:gd name="connsiteX4" fmla="*/ 38111 w 142016"/>
                <a:gd name="connsiteY4" fmla="*/ 61054 h 143691"/>
                <a:gd name="connsiteX5" fmla="*/ 77067 w 142016"/>
                <a:gd name="connsiteY5" fmla="*/ 86278 h 143691"/>
                <a:gd name="connsiteX6" fmla="*/ 74894 w 142016"/>
                <a:gd name="connsiteY6" fmla="*/ 66724 h 143691"/>
                <a:gd name="connsiteX7" fmla="*/ 64640 w 142016"/>
                <a:gd name="connsiteY7" fmla="*/ 71069 h 143691"/>
                <a:gd name="connsiteX8" fmla="*/ 53233 w 142016"/>
                <a:gd name="connsiteY8" fmla="*/ 34526 h 143691"/>
                <a:gd name="connsiteX9" fmla="*/ 105377 w 142016"/>
                <a:gd name="connsiteY9" fmla="*/ 21490 h 143691"/>
                <a:gd name="connsiteX10" fmla="*/ 122758 w 142016"/>
                <a:gd name="connsiteY10" fmla="*/ 84909 h 143691"/>
                <a:gd name="connsiteX11" fmla="*/ 66269 w 142016"/>
                <a:gd name="connsiteY11" fmla="*/ 128644 h 143691"/>
                <a:gd name="connsiteX12" fmla="*/ 10562 w 142016"/>
                <a:gd name="connsiteY12" fmla="*/ 80564 h 143691"/>
                <a:gd name="connsiteX13" fmla="*/ 5348 w 142016"/>
                <a:gd name="connsiteY13" fmla="*/ 75382 h 143691"/>
                <a:gd name="connsiteX14" fmla="*/ 155 w 142016"/>
                <a:gd name="connsiteY14" fmla="*/ 80607 h 14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2016" h="143691">
                  <a:moveTo>
                    <a:pt x="155" y="80607"/>
                  </a:moveTo>
                  <a:cubicBezTo>
                    <a:pt x="-4450" y="116869"/>
                    <a:pt x="33310" y="145634"/>
                    <a:pt x="66877" y="143375"/>
                  </a:cubicBezTo>
                  <a:cubicBezTo>
                    <a:pt x="103986" y="140855"/>
                    <a:pt x="135467" y="110416"/>
                    <a:pt x="140899" y="73851"/>
                  </a:cubicBezTo>
                  <a:cubicBezTo>
                    <a:pt x="146765" y="34374"/>
                    <a:pt x="123062" y="2805"/>
                    <a:pt x="86366" y="-19"/>
                  </a:cubicBezTo>
                  <a:cubicBezTo>
                    <a:pt x="50647" y="-2822"/>
                    <a:pt x="27705" y="28964"/>
                    <a:pt x="38111" y="61054"/>
                  </a:cubicBezTo>
                  <a:cubicBezTo>
                    <a:pt x="45499" y="84062"/>
                    <a:pt x="66508" y="92622"/>
                    <a:pt x="77067" y="86278"/>
                  </a:cubicBezTo>
                  <a:cubicBezTo>
                    <a:pt x="85323" y="81346"/>
                    <a:pt x="84823" y="68897"/>
                    <a:pt x="74894" y="66724"/>
                  </a:cubicBezTo>
                  <a:cubicBezTo>
                    <a:pt x="70918" y="66046"/>
                    <a:pt x="66921" y="67743"/>
                    <a:pt x="64640" y="71069"/>
                  </a:cubicBezTo>
                  <a:cubicBezTo>
                    <a:pt x="55949" y="67615"/>
                    <a:pt x="47584" y="51711"/>
                    <a:pt x="53233" y="34526"/>
                  </a:cubicBezTo>
                  <a:cubicBezTo>
                    <a:pt x="60424" y="12582"/>
                    <a:pt x="88169" y="11344"/>
                    <a:pt x="105377" y="21490"/>
                  </a:cubicBezTo>
                  <a:cubicBezTo>
                    <a:pt x="127298" y="34526"/>
                    <a:pt x="130753" y="62575"/>
                    <a:pt x="122758" y="84909"/>
                  </a:cubicBezTo>
                  <a:cubicBezTo>
                    <a:pt x="114328" y="108374"/>
                    <a:pt x="91276" y="126863"/>
                    <a:pt x="66269" y="128644"/>
                  </a:cubicBezTo>
                  <a:cubicBezTo>
                    <a:pt x="37720" y="130448"/>
                    <a:pt x="12953" y="109080"/>
                    <a:pt x="10562" y="80564"/>
                  </a:cubicBezTo>
                  <a:cubicBezTo>
                    <a:pt x="10541" y="77690"/>
                    <a:pt x="8216" y="75369"/>
                    <a:pt x="5348" y="75382"/>
                  </a:cubicBezTo>
                  <a:cubicBezTo>
                    <a:pt x="2459" y="75393"/>
                    <a:pt x="134" y="77733"/>
                    <a:pt x="155" y="8060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5" name="Graphic 19">
              <a:extLst>
                <a:ext uri="{FF2B5EF4-FFF2-40B4-BE49-F238E27FC236}">
                  <a16:creationId xmlns:a16="http://schemas.microsoft.com/office/drawing/2014/main" id="{157E2BD7-1BD4-4811-9454-DFB3C54A1FB6}"/>
                </a:ext>
              </a:extLst>
            </p:cNvPr>
            <p:cNvSpPr/>
            <p:nvPr/>
          </p:nvSpPr>
          <p:spPr>
            <a:xfrm>
              <a:off x="9856021" y="3423546"/>
              <a:ext cx="113997" cy="114810"/>
            </a:xfrm>
            <a:custGeom>
              <a:avLst/>
              <a:gdLst>
                <a:gd name="connsiteX0" fmla="*/ 30774 w 113997"/>
                <a:gd name="connsiteY0" fmla="*/ 109689 h 114810"/>
                <a:gd name="connsiteX1" fmla="*/ 30491 w 113997"/>
                <a:gd name="connsiteY1" fmla="*/ 75122 h 114810"/>
                <a:gd name="connsiteX2" fmla="*/ 1856 w 113997"/>
                <a:gd name="connsiteY2" fmla="*/ 55764 h 114810"/>
                <a:gd name="connsiteX3" fmla="*/ 595 w 113997"/>
                <a:gd name="connsiteY3" fmla="*/ 49155 h 114810"/>
                <a:gd name="connsiteX4" fmla="*/ 3029 w 113997"/>
                <a:gd name="connsiteY4" fmla="*/ 47313 h 114810"/>
                <a:gd name="connsiteX5" fmla="*/ 35814 w 113997"/>
                <a:gd name="connsiteY5" fmla="*/ 36450 h 114810"/>
                <a:gd name="connsiteX6" fmla="*/ 45374 w 113997"/>
                <a:gd name="connsiteY6" fmla="*/ 3230 h 114810"/>
                <a:gd name="connsiteX7" fmla="*/ 51283 w 113997"/>
                <a:gd name="connsiteY7" fmla="*/ 1 h 114810"/>
                <a:gd name="connsiteX8" fmla="*/ 53760 w 113997"/>
                <a:gd name="connsiteY8" fmla="*/ 1731 h 114810"/>
                <a:gd name="connsiteX9" fmla="*/ 74313 w 113997"/>
                <a:gd name="connsiteY9" fmla="*/ 29519 h 114810"/>
                <a:gd name="connsiteX10" fmla="*/ 108858 w 113997"/>
                <a:gd name="connsiteY10" fmla="*/ 28367 h 114810"/>
                <a:gd name="connsiteX11" fmla="*/ 113768 w 113997"/>
                <a:gd name="connsiteY11" fmla="*/ 32978 h 114810"/>
                <a:gd name="connsiteX12" fmla="*/ 112878 w 113997"/>
                <a:gd name="connsiteY12" fmla="*/ 35885 h 114810"/>
                <a:gd name="connsiteX13" fmla="*/ 92781 w 113997"/>
                <a:gd name="connsiteY13" fmla="*/ 64064 h 114810"/>
                <a:gd name="connsiteX14" fmla="*/ 104556 w 113997"/>
                <a:gd name="connsiteY14" fmla="*/ 96653 h 114810"/>
                <a:gd name="connsiteX15" fmla="*/ 101753 w 113997"/>
                <a:gd name="connsiteY15" fmla="*/ 102735 h 114810"/>
                <a:gd name="connsiteX16" fmla="*/ 98669 w 113997"/>
                <a:gd name="connsiteY16" fmla="*/ 102802 h 114810"/>
                <a:gd name="connsiteX17" fmla="*/ 65709 w 113997"/>
                <a:gd name="connsiteY17" fmla="*/ 92373 h 114810"/>
                <a:gd name="connsiteX18" fmla="*/ 38443 w 113997"/>
                <a:gd name="connsiteY18" fmla="*/ 113622 h 114810"/>
                <a:gd name="connsiteX19" fmla="*/ 31773 w 113997"/>
                <a:gd name="connsiteY19" fmla="*/ 112774 h 114810"/>
                <a:gd name="connsiteX20" fmla="*/ 30774 w 113997"/>
                <a:gd name="connsiteY20" fmla="*/ 109689 h 114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997" h="114810">
                  <a:moveTo>
                    <a:pt x="30774" y="109689"/>
                  </a:moveTo>
                  <a:lnTo>
                    <a:pt x="30491" y="75122"/>
                  </a:lnTo>
                  <a:lnTo>
                    <a:pt x="1856" y="55764"/>
                  </a:lnTo>
                  <a:cubicBezTo>
                    <a:pt x="-317" y="54287"/>
                    <a:pt x="-882" y="51328"/>
                    <a:pt x="595" y="49155"/>
                  </a:cubicBezTo>
                  <a:cubicBezTo>
                    <a:pt x="1182" y="48290"/>
                    <a:pt x="2030" y="47643"/>
                    <a:pt x="3029" y="47313"/>
                  </a:cubicBezTo>
                  <a:lnTo>
                    <a:pt x="35814" y="36450"/>
                  </a:lnTo>
                  <a:lnTo>
                    <a:pt x="45374" y="3230"/>
                  </a:lnTo>
                  <a:cubicBezTo>
                    <a:pt x="46113" y="707"/>
                    <a:pt x="48763" y="-737"/>
                    <a:pt x="51283" y="1"/>
                  </a:cubicBezTo>
                  <a:cubicBezTo>
                    <a:pt x="52261" y="293"/>
                    <a:pt x="53152" y="899"/>
                    <a:pt x="53760" y="1731"/>
                  </a:cubicBezTo>
                  <a:lnTo>
                    <a:pt x="74313" y="29519"/>
                  </a:lnTo>
                  <a:lnTo>
                    <a:pt x="108858" y="28367"/>
                  </a:lnTo>
                  <a:cubicBezTo>
                    <a:pt x="111487" y="28287"/>
                    <a:pt x="113681" y="30351"/>
                    <a:pt x="113768" y="32978"/>
                  </a:cubicBezTo>
                  <a:cubicBezTo>
                    <a:pt x="113790" y="34018"/>
                    <a:pt x="113486" y="35037"/>
                    <a:pt x="112878" y="35885"/>
                  </a:cubicBezTo>
                  <a:lnTo>
                    <a:pt x="92781" y="64064"/>
                  </a:lnTo>
                  <a:lnTo>
                    <a:pt x="104556" y="96653"/>
                  </a:lnTo>
                  <a:cubicBezTo>
                    <a:pt x="105469" y="99108"/>
                    <a:pt x="104209" y="101831"/>
                    <a:pt x="101753" y="102735"/>
                  </a:cubicBezTo>
                  <a:cubicBezTo>
                    <a:pt x="100754" y="103100"/>
                    <a:pt x="99668" y="103123"/>
                    <a:pt x="98669" y="102802"/>
                  </a:cubicBezTo>
                  <a:lnTo>
                    <a:pt x="65709" y="92373"/>
                  </a:lnTo>
                  <a:lnTo>
                    <a:pt x="38443" y="113622"/>
                  </a:lnTo>
                  <a:cubicBezTo>
                    <a:pt x="36357" y="115231"/>
                    <a:pt x="33381" y="114851"/>
                    <a:pt x="31773" y="112774"/>
                  </a:cubicBezTo>
                  <a:cubicBezTo>
                    <a:pt x="31078" y="111894"/>
                    <a:pt x="30730" y="110801"/>
                    <a:pt x="30774" y="10968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6" name="Graphic 19">
              <a:extLst>
                <a:ext uri="{FF2B5EF4-FFF2-40B4-BE49-F238E27FC236}">
                  <a16:creationId xmlns:a16="http://schemas.microsoft.com/office/drawing/2014/main" id="{39C60107-9F7E-4EC0-BABD-B8C7FC64C576}"/>
                </a:ext>
              </a:extLst>
            </p:cNvPr>
            <p:cNvSpPr/>
            <p:nvPr/>
          </p:nvSpPr>
          <p:spPr>
            <a:xfrm>
              <a:off x="9326332" y="3107954"/>
              <a:ext cx="87989" cy="87996"/>
            </a:xfrm>
            <a:custGeom>
              <a:avLst/>
              <a:gdLst>
                <a:gd name="connsiteX0" fmla="*/ -122 w 87989"/>
                <a:gd name="connsiteY0" fmla="*/ 46851 h 87996"/>
                <a:gd name="connsiteX1" fmla="*/ 40724 w 87989"/>
                <a:gd name="connsiteY1" fmla="*/ -85 h 87996"/>
                <a:gd name="connsiteX2" fmla="*/ 87653 w 87989"/>
                <a:gd name="connsiteY2" fmla="*/ 40761 h 87996"/>
                <a:gd name="connsiteX3" fmla="*/ 46807 w 87989"/>
                <a:gd name="connsiteY3" fmla="*/ 87697 h 87996"/>
                <a:gd name="connsiteX4" fmla="*/ 46807 w 87989"/>
                <a:gd name="connsiteY4" fmla="*/ 87697 h 87996"/>
                <a:gd name="connsiteX5" fmla="*/ -122 w 87989"/>
                <a:gd name="connsiteY5" fmla="*/ 46888 h 87996"/>
                <a:gd name="connsiteX6" fmla="*/ -122 w 87989"/>
                <a:gd name="connsiteY6" fmla="*/ 46851 h 87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989" h="87996">
                  <a:moveTo>
                    <a:pt x="-122" y="46851"/>
                  </a:moveTo>
                  <a:cubicBezTo>
                    <a:pt x="-1795" y="22611"/>
                    <a:pt x="16477" y="1597"/>
                    <a:pt x="40724" y="-85"/>
                  </a:cubicBezTo>
                  <a:cubicBezTo>
                    <a:pt x="64970" y="-1766"/>
                    <a:pt x="85980" y="16521"/>
                    <a:pt x="87653" y="40761"/>
                  </a:cubicBezTo>
                  <a:cubicBezTo>
                    <a:pt x="89347" y="65001"/>
                    <a:pt x="71054" y="86015"/>
                    <a:pt x="46807" y="87697"/>
                  </a:cubicBezTo>
                  <a:cubicBezTo>
                    <a:pt x="46807" y="87697"/>
                    <a:pt x="46807" y="87697"/>
                    <a:pt x="46807" y="87697"/>
                  </a:cubicBezTo>
                  <a:cubicBezTo>
                    <a:pt x="22582" y="89387"/>
                    <a:pt x="1573" y="71115"/>
                    <a:pt x="-122" y="46888"/>
                  </a:cubicBezTo>
                  <a:cubicBezTo>
                    <a:pt x="-122" y="46875"/>
                    <a:pt x="-122" y="46864"/>
                    <a:pt x="-122" y="4685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7" name="Graphic 19">
              <a:extLst>
                <a:ext uri="{FF2B5EF4-FFF2-40B4-BE49-F238E27FC236}">
                  <a16:creationId xmlns:a16="http://schemas.microsoft.com/office/drawing/2014/main" id="{6A243241-CEAF-4B50-81EC-9CEE4E807282}"/>
                </a:ext>
              </a:extLst>
            </p:cNvPr>
            <p:cNvSpPr/>
            <p:nvPr/>
          </p:nvSpPr>
          <p:spPr>
            <a:xfrm>
              <a:off x="9373032" y="3234063"/>
              <a:ext cx="28352" cy="59000"/>
            </a:xfrm>
            <a:custGeom>
              <a:avLst/>
              <a:gdLst>
                <a:gd name="connsiteX0" fmla="*/ 27787 w 28352"/>
                <a:gd name="connsiteY0" fmla="*/ 44974 h 59000"/>
                <a:gd name="connsiteX1" fmla="*/ 19227 w 28352"/>
                <a:gd name="connsiteY1" fmla="*/ 6257 h 59000"/>
                <a:gd name="connsiteX2" fmla="*/ -196 w 28352"/>
                <a:gd name="connsiteY2" fmla="*/ 10255 h 59000"/>
                <a:gd name="connsiteX3" fmla="*/ 8081 w 28352"/>
                <a:gd name="connsiteY3" fmla="*/ 51905 h 59000"/>
                <a:gd name="connsiteX4" fmla="*/ 21400 w 28352"/>
                <a:gd name="connsiteY4" fmla="*/ 58292 h 59000"/>
                <a:gd name="connsiteX5" fmla="*/ 27787 w 28352"/>
                <a:gd name="connsiteY5" fmla="*/ 44974 h 5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52" h="59000">
                  <a:moveTo>
                    <a:pt x="27787" y="44974"/>
                  </a:moveTo>
                  <a:cubicBezTo>
                    <a:pt x="25158" y="32221"/>
                    <a:pt x="23572" y="18555"/>
                    <a:pt x="19227" y="6257"/>
                  </a:cubicBezTo>
                  <a:cubicBezTo>
                    <a:pt x="15468" y="-4323"/>
                    <a:pt x="-1044" y="-1108"/>
                    <a:pt x="-196" y="10255"/>
                  </a:cubicBezTo>
                  <a:cubicBezTo>
                    <a:pt x="825" y="24182"/>
                    <a:pt x="5170" y="38282"/>
                    <a:pt x="8081" y="51905"/>
                  </a:cubicBezTo>
                  <a:cubicBezTo>
                    <a:pt x="9276" y="57423"/>
                    <a:pt x="16576" y="59987"/>
                    <a:pt x="21400" y="58292"/>
                  </a:cubicBezTo>
                  <a:cubicBezTo>
                    <a:pt x="27309" y="56228"/>
                    <a:pt x="28917" y="50514"/>
                    <a:pt x="27787" y="449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8" name="Graphic 19">
              <a:extLst>
                <a:ext uri="{FF2B5EF4-FFF2-40B4-BE49-F238E27FC236}">
                  <a16:creationId xmlns:a16="http://schemas.microsoft.com/office/drawing/2014/main" id="{4058E95B-18F3-4741-8933-FFAE4F398F1E}"/>
                </a:ext>
              </a:extLst>
            </p:cNvPr>
            <p:cNvSpPr/>
            <p:nvPr/>
          </p:nvSpPr>
          <p:spPr>
            <a:xfrm>
              <a:off x="9419428" y="3192933"/>
              <a:ext cx="62908" cy="52183"/>
            </a:xfrm>
            <a:custGeom>
              <a:avLst/>
              <a:gdLst>
                <a:gd name="connsiteX0" fmla="*/ 56781 w 62908"/>
                <a:gd name="connsiteY0" fmla="*/ 31614 h 52183"/>
                <a:gd name="connsiteX1" fmla="*/ 16044 w 62908"/>
                <a:gd name="connsiteY1" fmla="*/ 2197 h 52183"/>
                <a:gd name="connsiteX2" fmla="*/ 2835 w 62908"/>
                <a:gd name="connsiteY2" fmla="*/ 17405 h 52183"/>
                <a:gd name="connsiteX3" fmla="*/ 47287 w 62908"/>
                <a:gd name="connsiteY3" fmla="*/ 50820 h 52183"/>
                <a:gd name="connsiteX4" fmla="*/ 61627 w 62908"/>
                <a:gd name="connsiteY4" fmla="*/ 45975 h 52183"/>
                <a:gd name="connsiteX5" fmla="*/ 56781 w 62908"/>
                <a:gd name="connsiteY5" fmla="*/ 31658 h 52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908" h="52183">
                  <a:moveTo>
                    <a:pt x="56781" y="31614"/>
                  </a:moveTo>
                  <a:cubicBezTo>
                    <a:pt x="42203" y="22924"/>
                    <a:pt x="29493" y="12343"/>
                    <a:pt x="16044" y="2197"/>
                  </a:cubicBezTo>
                  <a:cubicBezTo>
                    <a:pt x="5529" y="-5755"/>
                    <a:pt x="-5812" y="7911"/>
                    <a:pt x="2835" y="17405"/>
                  </a:cubicBezTo>
                  <a:cubicBezTo>
                    <a:pt x="15262" y="30962"/>
                    <a:pt x="31557" y="41543"/>
                    <a:pt x="47287" y="50820"/>
                  </a:cubicBezTo>
                  <a:cubicBezTo>
                    <a:pt x="52262" y="53753"/>
                    <a:pt x="59193" y="50820"/>
                    <a:pt x="61627" y="45975"/>
                  </a:cubicBezTo>
                  <a:cubicBezTo>
                    <a:pt x="64147" y="40676"/>
                    <a:pt x="61996" y="34341"/>
                    <a:pt x="56781" y="3165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59" name="Graphic 19">
              <a:extLst>
                <a:ext uri="{FF2B5EF4-FFF2-40B4-BE49-F238E27FC236}">
                  <a16:creationId xmlns:a16="http://schemas.microsoft.com/office/drawing/2014/main" id="{00A5A03B-10E5-4905-ACF8-53C9E69AC0D2}"/>
                </a:ext>
              </a:extLst>
            </p:cNvPr>
            <p:cNvSpPr/>
            <p:nvPr/>
          </p:nvSpPr>
          <p:spPr>
            <a:xfrm>
              <a:off x="9445723" y="3138391"/>
              <a:ext cx="61771" cy="26050"/>
            </a:xfrm>
            <a:custGeom>
              <a:avLst/>
              <a:gdLst>
                <a:gd name="connsiteX0" fmla="*/ 2872 w 61771"/>
                <a:gd name="connsiteY0" fmla="*/ 7398 h 26050"/>
                <a:gd name="connsiteX1" fmla="*/ 960 w 61771"/>
                <a:gd name="connsiteY1" fmla="*/ 17544 h 26050"/>
                <a:gd name="connsiteX2" fmla="*/ 27293 w 61771"/>
                <a:gd name="connsiteY2" fmla="*/ 25735 h 26050"/>
                <a:gd name="connsiteX3" fmla="*/ 54624 w 61771"/>
                <a:gd name="connsiteY3" fmla="*/ 20542 h 26050"/>
                <a:gd name="connsiteX4" fmla="*/ 47542 w 61771"/>
                <a:gd name="connsiteY4" fmla="*/ 445 h 26050"/>
                <a:gd name="connsiteX5" fmla="*/ 2872 w 61771"/>
                <a:gd name="connsiteY5" fmla="*/ 7398 h 2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771" h="26050">
                  <a:moveTo>
                    <a:pt x="2872" y="7398"/>
                  </a:moveTo>
                  <a:cubicBezTo>
                    <a:pt x="-343" y="9744"/>
                    <a:pt x="-1191" y="14187"/>
                    <a:pt x="960" y="17544"/>
                  </a:cubicBezTo>
                  <a:cubicBezTo>
                    <a:pt x="5892" y="26495"/>
                    <a:pt x="18341" y="26039"/>
                    <a:pt x="27293" y="25735"/>
                  </a:cubicBezTo>
                  <a:cubicBezTo>
                    <a:pt x="36613" y="25359"/>
                    <a:pt x="45825" y="23610"/>
                    <a:pt x="54624" y="20542"/>
                  </a:cubicBezTo>
                  <a:cubicBezTo>
                    <a:pt x="67660" y="16197"/>
                    <a:pt x="60556" y="-4009"/>
                    <a:pt x="47542" y="445"/>
                  </a:cubicBezTo>
                  <a:cubicBezTo>
                    <a:pt x="22100" y="9136"/>
                    <a:pt x="12454" y="-293"/>
                    <a:pt x="2872" y="739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0" name="Graphic 19">
              <a:extLst>
                <a:ext uri="{FF2B5EF4-FFF2-40B4-BE49-F238E27FC236}">
                  <a16:creationId xmlns:a16="http://schemas.microsoft.com/office/drawing/2014/main" id="{CBF946FD-AAFF-4871-86F5-2DAF614BA2A5}"/>
                </a:ext>
              </a:extLst>
            </p:cNvPr>
            <p:cNvSpPr/>
            <p:nvPr/>
          </p:nvSpPr>
          <p:spPr>
            <a:xfrm>
              <a:off x="9412932" y="3056834"/>
              <a:ext cx="40251" cy="46981"/>
            </a:xfrm>
            <a:custGeom>
              <a:avLst/>
              <a:gdLst>
                <a:gd name="connsiteX0" fmla="*/ 21650 w 40251"/>
                <a:gd name="connsiteY0" fmla="*/ 3396 h 46981"/>
                <a:gd name="connsiteX1" fmla="*/ -77 w 40251"/>
                <a:gd name="connsiteY1" fmla="*/ 38767 h 46981"/>
                <a:gd name="connsiteX2" fmla="*/ 9635 w 40251"/>
                <a:gd name="connsiteY2" fmla="*/ 46747 h 46981"/>
                <a:gd name="connsiteX3" fmla="*/ 11460 w 40251"/>
                <a:gd name="connsiteY3" fmla="*/ 46371 h 46981"/>
                <a:gd name="connsiteX4" fmla="*/ 26212 w 40251"/>
                <a:gd name="connsiteY4" fmla="*/ 32379 h 46981"/>
                <a:gd name="connsiteX5" fmla="*/ 37575 w 40251"/>
                <a:gd name="connsiteY5" fmla="*/ 17345 h 46981"/>
                <a:gd name="connsiteX6" fmla="*/ 36532 w 40251"/>
                <a:gd name="connsiteY6" fmla="*/ 2375 h 46981"/>
                <a:gd name="connsiteX7" fmla="*/ 21563 w 40251"/>
                <a:gd name="connsiteY7" fmla="*/ 3396 h 46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51" h="46981">
                  <a:moveTo>
                    <a:pt x="21650" y="3396"/>
                  </a:moveTo>
                  <a:cubicBezTo>
                    <a:pt x="8853" y="22146"/>
                    <a:pt x="-1619" y="28468"/>
                    <a:pt x="-77" y="38767"/>
                  </a:cubicBezTo>
                  <a:cubicBezTo>
                    <a:pt x="401" y="43651"/>
                    <a:pt x="4746" y="47225"/>
                    <a:pt x="9635" y="46747"/>
                  </a:cubicBezTo>
                  <a:cubicBezTo>
                    <a:pt x="10243" y="46686"/>
                    <a:pt x="10873" y="46560"/>
                    <a:pt x="11460" y="46371"/>
                  </a:cubicBezTo>
                  <a:cubicBezTo>
                    <a:pt x="18347" y="44807"/>
                    <a:pt x="22084" y="37507"/>
                    <a:pt x="26212" y="32379"/>
                  </a:cubicBezTo>
                  <a:cubicBezTo>
                    <a:pt x="30340" y="27252"/>
                    <a:pt x="34055" y="22559"/>
                    <a:pt x="37575" y="17345"/>
                  </a:cubicBezTo>
                  <a:cubicBezTo>
                    <a:pt x="40790" y="12586"/>
                    <a:pt x="41225" y="6481"/>
                    <a:pt x="36532" y="2375"/>
                  </a:cubicBezTo>
                  <a:cubicBezTo>
                    <a:pt x="32600" y="-1058"/>
                    <a:pt x="24822" y="-1362"/>
                    <a:pt x="21563" y="339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1" name="Graphic 19">
              <a:extLst>
                <a:ext uri="{FF2B5EF4-FFF2-40B4-BE49-F238E27FC236}">
                  <a16:creationId xmlns:a16="http://schemas.microsoft.com/office/drawing/2014/main" id="{9DD25154-FFF6-4F96-BDE4-3C9F9FED9009}"/>
                </a:ext>
              </a:extLst>
            </p:cNvPr>
            <p:cNvSpPr/>
            <p:nvPr/>
          </p:nvSpPr>
          <p:spPr>
            <a:xfrm>
              <a:off x="9359444" y="3034199"/>
              <a:ext cx="26089" cy="37183"/>
            </a:xfrm>
            <a:custGeom>
              <a:avLst/>
              <a:gdLst>
                <a:gd name="connsiteX0" fmla="*/ 25253 w 26089"/>
                <a:gd name="connsiteY0" fmla="*/ 22794 h 37183"/>
                <a:gd name="connsiteX1" fmla="*/ 14955 w 26089"/>
                <a:gd name="connsiteY1" fmla="*/ 2024 h 37183"/>
                <a:gd name="connsiteX2" fmla="*/ -58 w 26089"/>
                <a:gd name="connsiteY2" fmla="*/ 7129 h 37183"/>
                <a:gd name="connsiteX3" fmla="*/ 5157 w 26089"/>
                <a:gd name="connsiteY3" fmla="*/ 29877 h 37183"/>
                <a:gd name="connsiteX4" fmla="*/ 18736 w 26089"/>
                <a:gd name="connsiteY4" fmla="*/ 36384 h 37183"/>
                <a:gd name="connsiteX5" fmla="*/ 25253 w 26089"/>
                <a:gd name="connsiteY5" fmla="*/ 22794 h 3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089" h="37183">
                  <a:moveTo>
                    <a:pt x="25253" y="22794"/>
                  </a:moveTo>
                  <a:cubicBezTo>
                    <a:pt x="21169" y="11431"/>
                    <a:pt x="20257" y="7303"/>
                    <a:pt x="14955" y="2024"/>
                  </a:cubicBezTo>
                  <a:cubicBezTo>
                    <a:pt x="10349" y="-2561"/>
                    <a:pt x="594" y="372"/>
                    <a:pt x="-58" y="7129"/>
                  </a:cubicBezTo>
                  <a:cubicBezTo>
                    <a:pt x="-796" y="15016"/>
                    <a:pt x="855" y="17992"/>
                    <a:pt x="5157" y="29877"/>
                  </a:cubicBezTo>
                  <a:cubicBezTo>
                    <a:pt x="7112" y="35426"/>
                    <a:pt x="13195" y="38339"/>
                    <a:pt x="18736" y="36384"/>
                  </a:cubicBezTo>
                  <a:cubicBezTo>
                    <a:pt x="24298" y="34428"/>
                    <a:pt x="27209" y="28343"/>
                    <a:pt x="25253" y="227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2" name="Graphic 19">
              <a:extLst>
                <a:ext uri="{FF2B5EF4-FFF2-40B4-BE49-F238E27FC236}">
                  <a16:creationId xmlns:a16="http://schemas.microsoft.com/office/drawing/2014/main" id="{9E6A115A-88BB-49B1-978F-02A3E04D7977}"/>
                </a:ext>
              </a:extLst>
            </p:cNvPr>
            <p:cNvSpPr/>
            <p:nvPr/>
          </p:nvSpPr>
          <p:spPr>
            <a:xfrm>
              <a:off x="9293364" y="3067351"/>
              <a:ext cx="41261" cy="35507"/>
            </a:xfrm>
            <a:custGeom>
              <a:avLst/>
              <a:gdLst>
                <a:gd name="connsiteX0" fmla="*/ 37452 w 41261"/>
                <a:gd name="connsiteY0" fmla="*/ 17127 h 35507"/>
                <a:gd name="connsiteX1" fmla="*/ 7991 w 41261"/>
                <a:gd name="connsiteY1" fmla="*/ -102 h 35507"/>
                <a:gd name="connsiteX2" fmla="*/ -113 w 41261"/>
                <a:gd name="connsiteY2" fmla="*/ 9218 h 35507"/>
                <a:gd name="connsiteX3" fmla="*/ 23786 w 41261"/>
                <a:gd name="connsiteY3" fmla="*/ 32856 h 35507"/>
                <a:gd name="connsiteX4" fmla="*/ 38517 w 41261"/>
                <a:gd name="connsiteY4" fmla="*/ 31835 h 35507"/>
                <a:gd name="connsiteX5" fmla="*/ 37496 w 41261"/>
                <a:gd name="connsiteY5" fmla="*/ 17127 h 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61" h="35507">
                  <a:moveTo>
                    <a:pt x="37452" y="17127"/>
                  </a:moveTo>
                  <a:cubicBezTo>
                    <a:pt x="19007" y="3091"/>
                    <a:pt x="15248" y="-863"/>
                    <a:pt x="7991" y="-102"/>
                  </a:cubicBezTo>
                  <a:cubicBezTo>
                    <a:pt x="3646" y="354"/>
                    <a:pt x="-1025" y="4438"/>
                    <a:pt x="-113" y="9218"/>
                  </a:cubicBezTo>
                  <a:cubicBezTo>
                    <a:pt x="1626" y="18083"/>
                    <a:pt x="6775" y="20494"/>
                    <a:pt x="23786" y="32856"/>
                  </a:cubicBezTo>
                  <a:cubicBezTo>
                    <a:pt x="28175" y="36496"/>
                    <a:pt x="34671" y="36046"/>
                    <a:pt x="38517" y="31835"/>
                  </a:cubicBezTo>
                  <a:cubicBezTo>
                    <a:pt x="42037" y="27794"/>
                    <a:pt x="42015" y="20538"/>
                    <a:pt x="37496" y="171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3" name="Graphic 19">
              <a:extLst>
                <a:ext uri="{FF2B5EF4-FFF2-40B4-BE49-F238E27FC236}">
                  <a16:creationId xmlns:a16="http://schemas.microsoft.com/office/drawing/2014/main" id="{B2624FA9-1589-4885-8A4B-0DA9FE88D52A}"/>
                </a:ext>
              </a:extLst>
            </p:cNvPr>
            <p:cNvSpPr/>
            <p:nvPr/>
          </p:nvSpPr>
          <p:spPr>
            <a:xfrm>
              <a:off x="9252743" y="3137965"/>
              <a:ext cx="64706" cy="28586"/>
            </a:xfrm>
            <a:custGeom>
              <a:avLst/>
              <a:gdLst>
                <a:gd name="connsiteX0" fmla="*/ 3943 w 64706"/>
                <a:gd name="connsiteY0" fmla="*/ 10714 h 28586"/>
                <a:gd name="connsiteX1" fmla="*/ 7462 w 64706"/>
                <a:gd name="connsiteY1" fmla="*/ 28095 h 28586"/>
                <a:gd name="connsiteX2" fmla="*/ 54565 w 64706"/>
                <a:gd name="connsiteY2" fmla="*/ 21186 h 28586"/>
                <a:gd name="connsiteX3" fmla="*/ 64451 w 64706"/>
                <a:gd name="connsiteY3" fmla="*/ 9823 h 28586"/>
                <a:gd name="connsiteX4" fmla="*/ 53088 w 64706"/>
                <a:gd name="connsiteY4" fmla="*/ -84 h 28586"/>
                <a:gd name="connsiteX5" fmla="*/ 3943 w 64706"/>
                <a:gd name="connsiteY5" fmla="*/ 10714 h 28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06" h="28586">
                  <a:moveTo>
                    <a:pt x="3943" y="10714"/>
                  </a:moveTo>
                  <a:cubicBezTo>
                    <a:pt x="-3336" y="14581"/>
                    <a:pt x="-403" y="27161"/>
                    <a:pt x="7462" y="28095"/>
                  </a:cubicBezTo>
                  <a:cubicBezTo>
                    <a:pt x="15001" y="29073"/>
                    <a:pt x="17934" y="27878"/>
                    <a:pt x="54565" y="21186"/>
                  </a:cubicBezTo>
                  <a:cubicBezTo>
                    <a:pt x="60235" y="20143"/>
                    <a:pt x="64885" y="16015"/>
                    <a:pt x="64451" y="9823"/>
                  </a:cubicBezTo>
                  <a:cubicBezTo>
                    <a:pt x="64103" y="4544"/>
                    <a:pt x="58802" y="-1040"/>
                    <a:pt x="53088" y="-84"/>
                  </a:cubicBezTo>
                  <a:cubicBezTo>
                    <a:pt x="15045" y="6933"/>
                    <a:pt x="11221" y="6912"/>
                    <a:pt x="3943" y="1071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4" name="Graphic 19">
              <a:extLst>
                <a:ext uri="{FF2B5EF4-FFF2-40B4-BE49-F238E27FC236}">
                  <a16:creationId xmlns:a16="http://schemas.microsoft.com/office/drawing/2014/main" id="{0C766800-D1AF-495D-961A-275F0B4B9B19}"/>
                </a:ext>
              </a:extLst>
            </p:cNvPr>
            <p:cNvSpPr/>
            <p:nvPr/>
          </p:nvSpPr>
          <p:spPr>
            <a:xfrm>
              <a:off x="9282365" y="3205280"/>
              <a:ext cx="50914" cy="44620"/>
            </a:xfrm>
            <a:custGeom>
              <a:avLst/>
              <a:gdLst>
                <a:gd name="connsiteX0" fmla="*/ 31831 w 50914"/>
                <a:gd name="connsiteY0" fmla="*/ 3407 h 44620"/>
                <a:gd name="connsiteX1" fmla="*/ 871 w 50914"/>
                <a:gd name="connsiteY1" fmla="*/ 31303 h 44620"/>
                <a:gd name="connsiteX2" fmla="*/ 9561 w 50914"/>
                <a:gd name="connsiteY2" fmla="*/ 44339 h 44620"/>
                <a:gd name="connsiteX3" fmla="*/ 30419 w 50914"/>
                <a:gd name="connsiteY3" fmla="*/ 33107 h 44620"/>
                <a:gd name="connsiteX4" fmla="*/ 48060 w 50914"/>
                <a:gd name="connsiteY4" fmla="*/ 17594 h 44620"/>
                <a:gd name="connsiteX5" fmla="*/ 46996 w 50914"/>
                <a:gd name="connsiteY5" fmla="*/ 2386 h 44620"/>
                <a:gd name="connsiteX6" fmla="*/ 31787 w 50914"/>
                <a:gd name="connsiteY6" fmla="*/ 3428 h 4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14" h="44620">
                  <a:moveTo>
                    <a:pt x="31831" y="3407"/>
                  </a:moveTo>
                  <a:cubicBezTo>
                    <a:pt x="11756" y="22852"/>
                    <a:pt x="8801" y="19419"/>
                    <a:pt x="871" y="31303"/>
                  </a:cubicBezTo>
                  <a:cubicBezTo>
                    <a:pt x="-2758" y="36735"/>
                    <a:pt x="3239" y="45404"/>
                    <a:pt x="9561" y="44339"/>
                  </a:cubicBezTo>
                  <a:cubicBezTo>
                    <a:pt x="17665" y="42840"/>
                    <a:pt x="19838" y="41471"/>
                    <a:pt x="30419" y="33107"/>
                  </a:cubicBezTo>
                  <a:cubicBezTo>
                    <a:pt x="36545" y="28240"/>
                    <a:pt x="42412" y="23026"/>
                    <a:pt x="48060" y="17594"/>
                  </a:cubicBezTo>
                  <a:cubicBezTo>
                    <a:pt x="52232" y="13575"/>
                    <a:pt x="51102" y="6014"/>
                    <a:pt x="46996" y="2386"/>
                  </a:cubicBezTo>
                  <a:cubicBezTo>
                    <a:pt x="42325" y="-1699"/>
                    <a:pt x="36133" y="-613"/>
                    <a:pt x="31787" y="34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5" name="Graphic 19">
              <a:extLst>
                <a:ext uri="{FF2B5EF4-FFF2-40B4-BE49-F238E27FC236}">
                  <a16:creationId xmlns:a16="http://schemas.microsoft.com/office/drawing/2014/main" id="{6133D1C6-7774-499B-99D0-FF535EC51FE9}"/>
                </a:ext>
              </a:extLst>
            </p:cNvPr>
            <p:cNvSpPr/>
            <p:nvPr/>
          </p:nvSpPr>
          <p:spPr>
            <a:xfrm>
              <a:off x="10046280" y="3865346"/>
              <a:ext cx="205369" cy="208329"/>
            </a:xfrm>
            <a:custGeom>
              <a:avLst/>
              <a:gdLst>
                <a:gd name="connsiteX0" fmla="*/ 13847 w 205369"/>
                <a:gd name="connsiteY0" fmla="*/ 85731 h 208329"/>
                <a:gd name="connsiteX1" fmla="*/ 51282 w 205369"/>
                <a:gd name="connsiteY1" fmla="*/ 87708 h 208329"/>
                <a:gd name="connsiteX2" fmla="*/ 103164 w 205369"/>
                <a:gd name="connsiteY2" fmla="*/ 43517 h 208329"/>
                <a:gd name="connsiteX3" fmla="*/ 107162 w 205369"/>
                <a:gd name="connsiteY3" fmla="*/ 1563 h 208329"/>
                <a:gd name="connsiteX4" fmla="*/ 138969 w 205369"/>
                <a:gd name="connsiteY4" fmla="*/ 14403 h 208329"/>
                <a:gd name="connsiteX5" fmla="*/ 140425 w 205369"/>
                <a:gd name="connsiteY5" fmla="*/ 73282 h 208329"/>
                <a:gd name="connsiteX6" fmla="*/ 180227 w 205369"/>
                <a:gd name="connsiteY6" fmla="*/ 78040 h 208329"/>
                <a:gd name="connsiteX7" fmla="*/ 203866 w 205369"/>
                <a:gd name="connsiteY7" fmla="*/ 94530 h 208329"/>
                <a:gd name="connsiteX8" fmla="*/ 203866 w 205369"/>
                <a:gd name="connsiteY8" fmla="*/ 94530 h 208329"/>
                <a:gd name="connsiteX9" fmla="*/ 198999 w 205369"/>
                <a:gd name="connsiteY9" fmla="*/ 112541 h 208329"/>
                <a:gd name="connsiteX10" fmla="*/ 190178 w 205369"/>
                <a:gd name="connsiteY10" fmla="*/ 118929 h 208329"/>
                <a:gd name="connsiteX11" fmla="*/ 196131 w 205369"/>
                <a:gd name="connsiteY11" fmla="*/ 128098 h 208329"/>
                <a:gd name="connsiteX12" fmla="*/ 191786 w 205369"/>
                <a:gd name="connsiteY12" fmla="*/ 148542 h 208329"/>
                <a:gd name="connsiteX13" fmla="*/ 184855 w 205369"/>
                <a:gd name="connsiteY13" fmla="*/ 153083 h 208329"/>
                <a:gd name="connsiteX14" fmla="*/ 188983 w 205369"/>
                <a:gd name="connsiteY14" fmla="*/ 158536 h 208329"/>
                <a:gd name="connsiteX15" fmla="*/ 186267 w 205369"/>
                <a:gd name="connsiteY15" fmla="*/ 179285 h 208329"/>
                <a:gd name="connsiteX16" fmla="*/ 184834 w 205369"/>
                <a:gd name="connsiteY16" fmla="*/ 180263 h 208329"/>
                <a:gd name="connsiteX17" fmla="*/ 178685 w 205369"/>
                <a:gd name="connsiteY17" fmla="*/ 183956 h 208329"/>
                <a:gd name="connsiteX18" fmla="*/ 179446 w 205369"/>
                <a:gd name="connsiteY18" fmla="*/ 185629 h 208329"/>
                <a:gd name="connsiteX19" fmla="*/ 173253 w 205369"/>
                <a:gd name="connsiteY19" fmla="*/ 204661 h 208329"/>
                <a:gd name="connsiteX20" fmla="*/ 167105 w 205369"/>
                <a:gd name="connsiteY20" fmla="*/ 208137 h 208329"/>
                <a:gd name="connsiteX21" fmla="*/ 67446 w 205369"/>
                <a:gd name="connsiteY21" fmla="*/ 202836 h 208329"/>
                <a:gd name="connsiteX22" fmla="*/ 40592 w 205369"/>
                <a:gd name="connsiteY22" fmla="*/ 195797 h 208329"/>
                <a:gd name="connsiteX23" fmla="*/ 5830 w 205369"/>
                <a:gd name="connsiteY23" fmla="*/ 188149 h 208329"/>
                <a:gd name="connsiteX24" fmla="*/ -210 w 205369"/>
                <a:gd name="connsiteY24" fmla="*/ 180089 h 208329"/>
                <a:gd name="connsiteX25" fmla="*/ 5722 w 205369"/>
                <a:gd name="connsiteY25" fmla="*/ 92923 h 208329"/>
                <a:gd name="connsiteX26" fmla="*/ 13847 w 205369"/>
                <a:gd name="connsiteY26" fmla="*/ 85731 h 20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369" h="208329">
                  <a:moveTo>
                    <a:pt x="13847" y="85731"/>
                  </a:moveTo>
                  <a:lnTo>
                    <a:pt x="51282" y="87708"/>
                  </a:lnTo>
                  <a:cubicBezTo>
                    <a:pt x="51282" y="87708"/>
                    <a:pt x="100861" y="55857"/>
                    <a:pt x="103164" y="43517"/>
                  </a:cubicBezTo>
                  <a:cubicBezTo>
                    <a:pt x="105467" y="31176"/>
                    <a:pt x="99623" y="4409"/>
                    <a:pt x="107162" y="1563"/>
                  </a:cubicBezTo>
                  <a:cubicBezTo>
                    <a:pt x="114701" y="-1283"/>
                    <a:pt x="130365" y="-2782"/>
                    <a:pt x="138969" y="14403"/>
                  </a:cubicBezTo>
                  <a:cubicBezTo>
                    <a:pt x="145227" y="26853"/>
                    <a:pt x="136253" y="70045"/>
                    <a:pt x="140425" y="73282"/>
                  </a:cubicBezTo>
                  <a:cubicBezTo>
                    <a:pt x="143054" y="75303"/>
                    <a:pt x="164519" y="77041"/>
                    <a:pt x="180227" y="78040"/>
                  </a:cubicBezTo>
                  <a:cubicBezTo>
                    <a:pt x="190569" y="78711"/>
                    <a:pt x="199673" y="85064"/>
                    <a:pt x="203866" y="94530"/>
                  </a:cubicBezTo>
                  <a:lnTo>
                    <a:pt x="203866" y="94530"/>
                  </a:lnTo>
                  <a:cubicBezTo>
                    <a:pt x="206712" y="100929"/>
                    <a:pt x="204670" y="108446"/>
                    <a:pt x="198999" y="112541"/>
                  </a:cubicBezTo>
                  <a:lnTo>
                    <a:pt x="190178" y="118929"/>
                  </a:lnTo>
                  <a:lnTo>
                    <a:pt x="196131" y="128098"/>
                  </a:lnTo>
                  <a:cubicBezTo>
                    <a:pt x="200542" y="134950"/>
                    <a:pt x="198608" y="144077"/>
                    <a:pt x="191786" y="148542"/>
                  </a:cubicBezTo>
                  <a:lnTo>
                    <a:pt x="184855" y="153083"/>
                  </a:lnTo>
                  <a:lnTo>
                    <a:pt x="188983" y="158536"/>
                  </a:lnTo>
                  <a:cubicBezTo>
                    <a:pt x="193959" y="165013"/>
                    <a:pt x="192742" y="174303"/>
                    <a:pt x="186267" y="179285"/>
                  </a:cubicBezTo>
                  <a:cubicBezTo>
                    <a:pt x="185811" y="179639"/>
                    <a:pt x="185333" y="179965"/>
                    <a:pt x="184834" y="180263"/>
                  </a:cubicBezTo>
                  <a:lnTo>
                    <a:pt x="178685" y="183956"/>
                  </a:lnTo>
                  <a:lnTo>
                    <a:pt x="179446" y="185629"/>
                  </a:lnTo>
                  <a:cubicBezTo>
                    <a:pt x="182618" y="192618"/>
                    <a:pt x="179945" y="200881"/>
                    <a:pt x="173253" y="204661"/>
                  </a:cubicBezTo>
                  <a:lnTo>
                    <a:pt x="167105" y="208137"/>
                  </a:lnTo>
                  <a:lnTo>
                    <a:pt x="67446" y="202836"/>
                  </a:lnTo>
                  <a:cubicBezTo>
                    <a:pt x="58104" y="202341"/>
                    <a:pt x="48979" y="199947"/>
                    <a:pt x="40592" y="195797"/>
                  </a:cubicBezTo>
                  <a:lnTo>
                    <a:pt x="5830" y="188149"/>
                  </a:lnTo>
                  <a:cubicBezTo>
                    <a:pt x="2093" y="187321"/>
                    <a:pt x="-471" y="183897"/>
                    <a:pt x="-210" y="180089"/>
                  </a:cubicBezTo>
                  <a:lnTo>
                    <a:pt x="5722" y="92923"/>
                  </a:lnTo>
                  <a:cubicBezTo>
                    <a:pt x="6004" y="88710"/>
                    <a:pt x="9632" y="85507"/>
                    <a:pt x="13847" y="857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6" name="Graphic 19">
              <a:extLst>
                <a:ext uri="{FF2B5EF4-FFF2-40B4-BE49-F238E27FC236}">
                  <a16:creationId xmlns:a16="http://schemas.microsoft.com/office/drawing/2014/main" id="{0A132EBB-4941-4E9B-907F-2956E510C388}"/>
                </a:ext>
              </a:extLst>
            </p:cNvPr>
            <p:cNvSpPr/>
            <p:nvPr/>
          </p:nvSpPr>
          <p:spPr>
            <a:xfrm>
              <a:off x="6585402" y="3437067"/>
              <a:ext cx="556123" cy="392881"/>
            </a:xfrm>
            <a:custGeom>
              <a:avLst/>
              <a:gdLst>
                <a:gd name="connsiteX0" fmla="*/ 251727 w 556123"/>
                <a:gd name="connsiteY0" fmla="*/ 3114 h 392881"/>
                <a:gd name="connsiteX1" fmla="*/ 543620 w 556123"/>
                <a:gd name="connsiteY1" fmla="*/ 136688 h 392881"/>
                <a:gd name="connsiteX2" fmla="*/ 478441 w 556123"/>
                <a:gd name="connsiteY2" fmla="*/ 264330 h 392881"/>
                <a:gd name="connsiteX3" fmla="*/ 555896 w 556123"/>
                <a:gd name="connsiteY3" fmla="*/ 392690 h 392881"/>
                <a:gd name="connsiteX4" fmla="*/ 414935 w 556123"/>
                <a:gd name="connsiteY4" fmla="*/ 302786 h 392881"/>
                <a:gd name="connsiteX5" fmla="*/ 292442 w 556123"/>
                <a:gd name="connsiteY5" fmla="*/ 336657 h 392881"/>
                <a:gd name="connsiteX6" fmla="*/ 548 w 556123"/>
                <a:gd name="connsiteY6" fmla="*/ 203084 h 392881"/>
                <a:gd name="connsiteX7" fmla="*/ 251727 w 556123"/>
                <a:gd name="connsiteY7" fmla="*/ 3114 h 39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123" h="392881">
                  <a:moveTo>
                    <a:pt x="251727" y="3114"/>
                  </a:moveTo>
                  <a:cubicBezTo>
                    <a:pt x="401639" y="-15223"/>
                    <a:pt x="532344" y="44568"/>
                    <a:pt x="543620" y="136688"/>
                  </a:cubicBezTo>
                  <a:cubicBezTo>
                    <a:pt x="549248" y="182726"/>
                    <a:pt x="523958" y="228134"/>
                    <a:pt x="478441" y="264330"/>
                  </a:cubicBezTo>
                  <a:lnTo>
                    <a:pt x="555896" y="392690"/>
                  </a:lnTo>
                  <a:lnTo>
                    <a:pt x="414935" y="302786"/>
                  </a:lnTo>
                  <a:cubicBezTo>
                    <a:pt x="376077" y="320278"/>
                    <a:pt x="334765" y="331702"/>
                    <a:pt x="292442" y="336657"/>
                  </a:cubicBezTo>
                  <a:cubicBezTo>
                    <a:pt x="142530" y="354994"/>
                    <a:pt x="11802" y="295203"/>
                    <a:pt x="548" y="203084"/>
                  </a:cubicBezTo>
                  <a:cubicBezTo>
                    <a:pt x="-10706" y="110964"/>
                    <a:pt x="101793" y="21451"/>
                    <a:pt x="251727" y="311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7" name="Graphic 19">
              <a:extLst>
                <a:ext uri="{FF2B5EF4-FFF2-40B4-BE49-F238E27FC236}">
                  <a16:creationId xmlns:a16="http://schemas.microsoft.com/office/drawing/2014/main" id="{CFE536FE-00F0-4ACA-A51C-915185D16D85}"/>
                </a:ext>
              </a:extLst>
            </p:cNvPr>
            <p:cNvSpPr/>
            <p:nvPr/>
          </p:nvSpPr>
          <p:spPr>
            <a:xfrm>
              <a:off x="6772888" y="3502216"/>
              <a:ext cx="190651" cy="190651"/>
            </a:xfrm>
            <a:custGeom>
              <a:avLst/>
              <a:gdLst>
                <a:gd name="connsiteX0" fmla="*/ 189449 w 190651"/>
                <a:gd name="connsiteY0" fmla="*/ 108647 h 190651"/>
                <a:gd name="connsiteX1" fmla="*/ 81584 w 190651"/>
                <a:gd name="connsiteY1" fmla="*/ 189485 h 190651"/>
                <a:gd name="connsiteX2" fmla="*/ 747 w 190651"/>
                <a:gd name="connsiteY2" fmla="*/ 81620 h 190651"/>
                <a:gd name="connsiteX3" fmla="*/ 108562 w 190651"/>
                <a:gd name="connsiteY3" fmla="*/ 776 h 190651"/>
                <a:gd name="connsiteX4" fmla="*/ 189456 w 190651"/>
                <a:gd name="connsiteY4" fmla="*/ 108597 h 190651"/>
                <a:gd name="connsiteX5" fmla="*/ 189449 w 190651"/>
                <a:gd name="connsiteY5" fmla="*/ 108647 h 19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651" h="190651">
                  <a:moveTo>
                    <a:pt x="189449" y="108647"/>
                  </a:moveTo>
                  <a:cubicBezTo>
                    <a:pt x="181986" y="160756"/>
                    <a:pt x="133693" y="196948"/>
                    <a:pt x="81584" y="189485"/>
                  </a:cubicBezTo>
                  <a:cubicBezTo>
                    <a:pt x="29476" y="182022"/>
                    <a:pt x="-6716" y="133728"/>
                    <a:pt x="747" y="81620"/>
                  </a:cubicBezTo>
                  <a:cubicBezTo>
                    <a:pt x="8208" y="29531"/>
                    <a:pt x="56469" y="-6657"/>
                    <a:pt x="108562" y="776"/>
                  </a:cubicBezTo>
                  <a:cubicBezTo>
                    <a:pt x="160675" y="8211"/>
                    <a:pt x="196893" y="56485"/>
                    <a:pt x="189456" y="108597"/>
                  </a:cubicBezTo>
                  <a:cubicBezTo>
                    <a:pt x="189454" y="108615"/>
                    <a:pt x="189451" y="108630"/>
                    <a:pt x="189449" y="1086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8" name="Graphic 19">
              <a:extLst>
                <a:ext uri="{FF2B5EF4-FFF2-40B4-BE49-F238E27FC236}">
                  <a16:creationId xmlns:a16="http://schemas.microsoft.com/office/drawing/2014/main" id="{072C3725-5D9F-41F5-9765-70799584C386}"/>
                </a:ext>
              </a:extLst>
            </p:cNvPr>
            <p:cNvSpPr/>
            <p:nvPr/>
          </p:nvSpPr>
          <p:spPr>
            <a:xfrm>
              <a:off x="6815212" y="3605298"/>
              <a:ext cx="101293" cy="57273"/>
            </a:xfrm>
            <a:custGeom>
              <a:avLst/>
              <a:gdLst>
                <a:gd name="connsiteX0" fmla="*/ 168 w 101293"/>
                <a:gd name="connsiteY0" fmla="*/ -192 h 57273"/>
                <a:gd name="connsiteX1" fmla="*/ 44449 w 101293"/>
                <a:gd name="connsiteY1" fmla="*/ 56686 h 57273"/>
                <a:gd name="connsiteX2" fmla="*/ 101065 w 101293"/>
                <a:gd name="connsiteY2" fmla="*/ 14234 h 57273"/>
              </a:gdLst>
              <a:ahLst/>
              <a:cxnLst>
                <a:cxn ang="0">
                  <a:pos x="connsiteX0" y="connsiteY0"/>
                </a:cxn>
                <a:cxn ang="0">
                  <a:pos x="connsiteX1" y="connsiteY1"/>
                </a:cxn>
                <a:cxn ang="0">
                  <a:pos x="connsiteX2" y="connsiteY2"/>
                </a:cxn>
              </a:cxnLst>
              <a:rect l="l" t="t" r="r" b="b"/>
              <a:pathLst>
                <a:path w="101293" h="57273">
                  <a:moveTo>
                    <a:pt x="168" y="-192"/>
                  </a:moveTo>
                  <a:cubicBezTo>
                    <a:pt x="-3310" y="27742"/>
                    <a:pt x="16515" y="53207"/>
                    <a:pt x="44449" y="56686"/>
                  </a:cubicBezTo>
                  <a:cubicBezTo>
                    <a:pt x="71670" y="60077"/>
                    <a:pt x="96692" y="41314"/>
                    <a:pt x="101065" y="142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69" name="Graphic 19">
              <a:extLst>
                <a:ext uri="{FF2B5EF4-FFF2-40B4-BE49-F238E27FC236}">
                  <a16:creationId xmlns:a16="http://schemas.microsoft.com/office/drawing/2014/main" id="{43BEC670-2FAA-47E6-94C9-EB67AE1C8112}"/>
                </a:ext>
              </a:extLst>
            </p:cNvPr>
            <p:cNvSpPr/>
            <p:nvPr/>
          </p:nvSpPr>
          <p:spPr>
            <a:xfrm>
              <a:off x="7113173" y="4879438"/>
              <a:ext cx="3282550" cy="1450281"/>
            </a:xfrm>
            <a:custGeom>
              <a:avLst/>
              <a:gdLst>
                <a:gd name="connsiteX0" fmla="*/ 55674 w 3282550"/>
                <a:gd name="connsiteY0" fmla="*/ 1291574 h 1450281"/>
                <a:gd name="connsiteX1" fmla="*/ 1113097 w 3282550"/>
                <a:gd name="connsiteY1" fmla="*/ 4004 h 1450281"/>
                <a:gd name="connsiteX2" fmla="*/ 1654778 w 3282550"/>
                <a:gd name="connsiteY2" fmla="*/ 453067 h 1450281"/>
                <a:gd name="connsiteX3" fmla="*/ 1989951 w 3282550"/>
                <a:gd name="connsiteY3" fmla="*/ 382847 h 1450281"/>
                <a:gd name="connsiteX4" fmla="*/ 3282323 w 3282550"/>
                <a:gd name="connsiteY4" fmla="*/ 1450090 h 1450281"/>
                <a:gd name="connsiteX5" fmla="*/ -228 w 3282550"/>
                <a:gd name="connsiteY5" fmla="*/ 1409157 h 1450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2550" h="1450281">
                  <a:moveTo>
                    <a:pt x="55674" y="1291574"/>
                  </a:moveTo>
                  <a:cubicBezTo>
                    <a:pt x="55674" y="1291574"/>
                    <a:pt x="821355" y="59016"/>
                    <a:pt x="1113097" y="4004"/>
                  </a:cubicBezTo>
                  <a:cubicBezTo>
                    <a:pt x="1404838" y="-51007"/>
                    <a:pt x="1654778" y="453067"/>
                    <a:pt x="1654778" y="453067"/>
                  </a:cubicBezTo>
                  <a:cubicBezTo>
                    <a:pt x="1654778" y="453067"/>
                    <a:pt x="1786853" y="337917"/>
                    <a:pt x="1989951" y="382847"/>
                  </a:cubicBezTo>
                  <a:cubicBezTo>
                    <a:pt x="2193049" y="427777"/>
                    <a:pt x="3282323" y="1450090"/>
                    <a:pt x="3282323" y="1450090"/>
                  </a:cubicBezTo>
                  <a:lnTo>
                    <a:pt x="-228" y="140915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0" name="Graphic 19">
              <a:extLst>
                <a:ext uri="{FF2B5EF4-FFF2-40B4-BE49-F238E27FC236}">
                  <a16:creationId xmlns:a16="http://schemas.microsoft.com/office/drawing/2014/main" id="{9F54D624-5ED5-4F81-95D0-44ED401A0424}"/>
                </a:ext>
              </a:extLst>
            </p:cNvPr>
            <p:cNvSpPr/>
            <p:nvPr/>
          </p:nvSpPr>
          <p:spPr>
            <a:xfrm>
              <a:off x="6152693" y="5161151"/>
              <a:ext cx="5773240" cy="1153859"/>
            </a:xfrm>
            <a:custGeom>
              <a:avLst/>
              <a:gdLst>
                <a:gd name="connsiteX0" fmla="*/ 1378267 w 5773240"/>
                <a:gd name="connsiteY0" fmla="*/ 6993 h 1153859"/>
                <a:gd name="connsiteX1" fmla="*/ 3855074 w 5773240"/>
                <a:gd name="connsiteY1" fmla="*/ 1136590 h 1153859"/>
                <a:gd name="connsiteX2" fmla="*/ 5090609 w 5773240"/>
                <a:gd name="connsiteY2" fmla="*/ 944877 h 1153859"/>
                <a:gd name="connsiteX3" fmla="*/ 5773013 w 5773240"/>
                <a:gd name="connsiteY3" fmla="*/ 1136590 h 1153859"/>
                <a:gd name="connsiteX4" fmla="*/ -228 w 5773240"/>
                <a:gd name="connsiteY4" fmla="*/ 1153667 h 1153859"/>
                <a:gd name="connsiteX5" fmla="*/ 1378267 w 5773240"/>
                <a:gd name="connsiteY5" fmla="*/ 6993 h 1153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3240" h="1153859">
                  <a:moveTo>
                    <a:pt x="1378267" y="6993"/>
                  </a:moveTo>
                  <a:cubicBezTo>
                    <a:pt x="2058064" y="120101"/>
                    <a:pt x="3078073" y="1136590"/>
                    <a:pt x="3855074" y="1136590"/>
                  </a:cubicBezTo>
                  <a:cubicBezTo>
                    <a:pt x="4632074" y="1136590"/>
                    <a:pt x="4799259" y="893472"/>
                    <a:pt x="5090609" y="944877"/>
                  </a:cubicBezTo>
                  <a:cubicBezTo>
                    <a:pt x="5381960" y="996281"/>
                    <a:pt x="5773013" y="1136590"/>
                    <a:pt x="5773013" y="1136590"/>
                  </a:cubicBezTo>
                  <a:lnTo>
                    <a:pt x="-228" y="1153667"/>
                  </a:lnTo>
                  <a:cubicBezTo>
                    <a:pt x="-228" y="1153667"/>
                    <a:pt x="698471" y="-106115"/>
                    <a:pt x="1378267" y="69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1" name="Graphic 19">
              <a:extLst>
                <a:ext uri="{FF2B5EF4-FFF2-40B4-BE49-F238E27FC236}">
                  <a16:creationId xmlns:a16="http://schemas.microsoft.com/office/drawing/2014/main" id="{5D75179E-1163-4B28-81BB-F804E52DC378}"/>
                </a:ext>
              </a:extLst>
            </p:cNvPr>
            <p:cNvSpPr/>
            <p:nvPr/>
          </p:nvSpPr>
          <p:spPr>
            <a:xfrm>
              <a:off x="7845134" y="4738285"/>
              <a:ext cx="265670" cy="1073543"/>
            </a:xfrm>
            <a:custGeom>
              <a:avLst/>
              <a:gdLst>
                <a:gd name="connsiteX0" fmla="*/ 132835 w 265670"/>
                <a:gd name="connsiteY0" fmla="*/ 0 h 1073543"/>
                <a:gd name="connsiteX1" fmla="*/ 0 w 265670"/>
                <a:gd name="connsiteY1" fmla="*/ 1073543 h 1073543"/>
                <a:gd name="connsiteX2" fmla="*/ 265670 w 265670"/>
                <a:gd name="connsiteY2" fmla="*/ 1073543 h 1073543"/>
                <a:gd name="connsiteX3" fmla="*/ 132835 w 265670"/>
                <a:gd name="connsiteY3" fmla="*/ 0 h 1073543"/>
              </a:gdLst>
              <a:ahLst/>
              <a:cxnLst>
                <a:cxn ang="0">
                  <a:pos x="connsiteX0" y="connsiteY0"/>
                </a:cxn>
                <a:cxn ang="0">
                  <a:pos x="connsiteX1" y="connsiteY1"/>
                </a:cxn>
                <a:cxn ang="0">
                  <a:pos x="connsiteX2" y="connsiteY2"/>
                </a:cxn>
                <a:cxn ang="0">
                  <a:pos x="connsiteX3" y="connsiteY3"/>
                </a:cxn>
              </a:cxnLst>
              <a:rect l="l" t="t" r="r" b="b"/>
              <a:pathLst>
                <a:path w="265670" h="1073543">
                  <a:moveTo>
                    <a:pt x="132835" y="0"/>
                  </a:moveTo>
                  <a:lnTo>
                    <a:pt x="0" y="1073543"/>
                  </a:lnTo>
                  <a:lnTo>
                    <a:pt x="265670" y="1073543"/>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2" name="Graphic 19">
              <a:extLst>
                <a:ext uri="{FF2B5EF4-FFF2-40B4-BE49-F238E27FC236}">
                  <a16:creationId xmlns:a16="http://schemas.microsoft.com/office/drawing/2014/main" id="{EDD20FC4-7182-4104-88E6-07DA3B47A0CD}"/>
                </a:ext>
              </a:extLst>
            </p:cNvPr>
            <p:cNvSpPr/>
            <p:nvPr/>
          </p:nvSpPr>
          <p:spPr>
            <a:xfrm>
              <a:off x="8093662" y="4978035"/>
              <a:ext cx="265669" cy="1073521"/>
            </a:xfrm>
            <a:custGeom>
              <a:avLst/>
              <a:gdLst>
                <a:gd name="connsiteX0" fmla="*/ 132835 w 265669"/>
                <a:gd name="connsiteY0" fmla="*/ 0 h 1073521"/>
                <a:gd name="connsiteX1" fmla="*/ 0 w 265669"/>
                <a:gd name="connsiteY1" fmla="*/ 1073522 h 1073521"/>
                <a:gd name="connsiteX2" fmla="*/ 265670 w 265669"/>
                <a:gd name="connsiteY2" fmla="*/ 1073522 h 1073521"/>
                <a:gd name="connsiteX3" fmla="*/ 132835 w 265669"/>
                <a:gd name="connsiteY3" fmla="*/ 0 h 1073521"/>
              </a:gdLst>
              <a:ahLst/>
              <a:cxnLst>
                <a:cxn ang="0">
                  <a:pos x="connsiteX0" y="connsiteY0"/>
                </a:cxn>
                <a:cxn ang="0">
                  <a:pos x="connsiteX1" y="connsiteY1"/>
                </a:cxn>
                <a:cxn ang="0">
                  <a:pos x="connsiteX2" y="connsiteY2"/>
                </a:cxn>
                <a:cxn ang="0">
                  <a:pos x="connsiteX3" y="connsiteY3"/>
                </a:cxn>
              </a:cxnLst>
              <a:rect l="l" t="t" r="r" b="b"/>
              <a:pathLst>
                <a:path w="265669" h="1073521">
                  <a:moveTo>
                    <a:pt x="132835" y="0"/>
                  </a:moveTo>
                  <a:lnTo>
                    <a:pt x="0" y="1073522"/>
                  </a:lnTo>
                  <a:lnTo>
                    <a:pt x="265670" y="1073522"/>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3" name="Graphic 19">
              <a:extLst>
                <a:ext uri="{FF2B5EF4-FFF2-40B4-BE49-F238E27FC236}">
                  <a16:creationId xmlns:a16="http://schemas.microsoft.com/office/drawing/2014/main" id="{329D4E64-502E-4608-BEF1-3D6CCA29C85B}"/>
                </a:ext>
              </a:extLst>
            </p:cNvPr>
            <p:cNvSpPr/>
            <p:nvPr/>
          </p:nvSpPr>
          <p:spPr>
            <a:xfrm>
              <a:off x="6358768" y="5763291"/>
              <a:ext cx="40693" cy="451082"/>
            </a:xfrm>
            <a:custGeom>
              <a:avLst/>
              <a:gdLst>
                <a:gd name="connsiteX0" fmla="*/ 0 w 40693"/>
                <a:gd name="connsiteY0" fmla="*/ 0 h 451082"/>
                <a:gd name="connsiteX1" fmla="*/ 40694 w 40693"/>
                <a:gd name="connsiteY1" fmla="*/ 0 h 451082"/>
                <a:gd name="connsiteX2" fmla="*/ 40694 w 40693"/>
                <a:gd name="connsiteY2" fmla="*/ 451083 h 451082"/>
                <a:gd name="connsiteX3" fmla="*/ 0 w 40693"/>
                <a:gd name="connsiteY3" fmla="*/ 451083 h 451082"/>
              </a:gdLst>
              <a:ahLst/>
              <a:cxnLst>
                <a:cxn ang="0">
                  <a:pos x="connsiteX0" y="connsiteY0"/>
                </a:cxn>
                <a:cxn ang="0">
                  <a:pos x="connsiteX1" y="connsiteY1"/>
                </a:cxn>
                <a:cxn ang="0">
                  <a:pos x="connsiteX2" y="connsiteY2"/>
                </a:cxn>
                <a:cxn ang="0">
                  <a:pos x="connsiteX3" y="connsiteY3"/>
                </a:cxn>
              </a:cxnLst>
              <a:rect l="l" t="t" r="r" b="b"/>
              <a:pathLst>
                <a:path w="40693" h="451082">
                  <a:moveTo>
                    <a:pt x="0" y="0"/>
                  </a:moveTo>
                  <a:lnTo>
                    <a:pt x="40694" y="0"/>
                  </a:lnTo>
                  <a:lnTo>
                    <a:pt x="40694" y="451083"/>
                  </a:lnTo>
                  <a:lnTo>
                    <a:pt x="0" y="451083"/>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4" name="Graphic 19">
              <a:extLst>
                <a:ext uri="{FF2B5EF4-FFF2-40B4-BE49-F238E27FC236}">
                  <a16:creationId xmlns:a16="http://schemas.microsoft.com/office/drawing/2014/main" id="{F204EAEC-ADC1-4342-BEF9-59C71FC57B8A}"/>
                </a:ext>
              </a:extLst>
            </p:cNvPr>
            <p:cNvSpPr/>
            <p:nvPr/>
          </p:nvSpPr>
          <p:spPr>
            <a:xfrm>
              <a:off x="6246290" y="4888196"/>
              <a:ext cx="265670" cy="1073543"/>
            </a:xfrm>
            <a:custGeom>
              <a:avLst/>
              <a:gdLst>
                <a:gd name="connsiteX0" fmla="*/ 132835 w 265670"/>
                <a:gd name="connsiteY0" fmla="*/ 0 h 1073543"/>
                <a:gd name="connsiteX1" fmla="*/ 0 w 265670"/>
                <a:gd name="connsiteY1" fmla="*/ 1073543 h 1073543"/>
                <a:gd name="connsiteX2" fmla="*/ 265670 w 265670"/>
                <a:gd name="connsiteY2" fmla="*/ 1073543 h 1073543"/>
                <a:gd name="connsiteX3" fmla="*/ 132835 w 265670"/>
                <a:gd name="connsiteY3" fmla="*/ 0 h 1073543"/>
              </a:gdLst>
              <a:ahLst/>
              <a:cxnLst>
                <a:cxn ang="0">
                  <a:pos x="connsiteX0" y="connsiteY0"/>
                </a:cxn>
                <a:cxn ang="0">
                  <a:pos x="connsiteX1" y="connsiteY1"/>
                </a:cxn>
                <a:cxn ang="0">
                  <a:pos x="connsiteX2" y="connsiteY2"/>
                </a:cxn>
                <a:cxn ang="0">
                  <a:pos x="connsiteX3" y="connsiteY3"/>
                </a:cxn>
              </a:cxnLst>
              <a:rect l="l" t="t" r="r" b="b"/>
              <a:pathLst>
                <a:path w="265670" h="1073543">
                  <a:moveTo>
                    <a:pt x="132835" y="0"/>
                  </a:moveTo>
                  <a:lnTo>
                    <a:pt x="0" y="1073543"/>
                  </a:lnTo>
                  <a:lnTo>
                    <a:pt x="265670" y="1073543"/>
                  </a:lnTo>
                  <a:lnTo>
                    <a:pt x="132835"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5" name="Graphic 19">
              <a:extLst>
                <a:ext uri="{FF2B5EF4-FFF2-40B4-BE49-F238E27FC236}">
                  <a16:creationId xmlns:a16="http://schemas.microsoft.com/office/drawing/2014/main" id="{F451AB61-B9D7-461A-9EB2-09572FD6D3FC}"/>
                </a:ext>
              </a:extLst>
            </p:cNvPr>
            <p:cNvSpPr/>
            <p:nvPr/>
          </p:nvSpPr>
          <p:spPr>
            <a:xfrm>
              <a:off x="6294458" y="5524801"/>
              <a:ext cx="189410" cy="210006"/>
            </a:xfrm>
            <a:custGeom>
              <a:avLst/>
              <a:gdLst>
                <a:gd name="connsiteX0" fmla="*/ 0 w 189410"/>
                <a:gd name="connsiteY0" fmla="*/ 47581 h 210006"/>
                <a:gd name="connsiteX1" fmla="*/ 189411 w 189410"/>
                <a:gd name="connsiteY1" fmla="*/ 210007 h 210006"/>
                <a:gd name="connsiteX2" fmla="*/ 182132 w 189410"/>
                <a:gd name="connsiteY2" fmla="*/ 151150 h 210006"/>
                <a:gd name="connsiteX3" fmla="*/ 5888 w 189410"/>
                <a:gd name="connsiteY3" fmla="*/ 0 h 210006"/>
                <a:gd name="connsiteX4" fmla="*/ 0 w 189410"/>
                <a:gd name="connsiteY4" fmla="*/ 47581 h 210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410" h="210006">
                  <a:moveTo>
                    <a:pt x="0" y="47581"/>
                  </a:moveTo>
                  <a:lnTo>
                    <a:pt x="189411" y="210007"/>
                  </a:lnTo>
                  <a:lnTo>
                    <a:pt x="182132" y="151150"/>
                  </a:lnTo>
                  <a:lnTo>
                    <a:pt x="5888" y="0"/>
                  </a:lnTo>
                  <a:lnTo>
                    <a:pt x="0" y="47581"/>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6" name="Graphic 19">
              <a:extLst>
                <a:ext uri="{FF2B5EF4-FFF2-40B4-BE49-F238E27FC236}">
                  <a16:creationId xmlns:a16="http://schemas.microsoft.com/office/drawing/2014/main" id="{A40641B0-3102-42A7-9B54-9BA9D8655832}"/>
                </a:ext>
              </a:extLst>
            </p:cNvPr>
            <p:cNvSpPr/>
            <p:nvPr/>
          </p:nvSpPr>
          <p:spPr>
            <a:xfrm>
              <a:off x="6323571" y="5296565"/>
              <a:ext cx="115997" cy="80148"/>
            </a:xfrm>
            <a:custGeom>
              <a:avLst/>
              <a:gdLst>
                <a:gd name="connsiteX0" fmla="*/ 0 w 115997"/>
                <a:gd name="connsiteY0" fmla="*/ 40498 h 80148"/>
                <a:gd name="connsiteX1" fmla="*/ 115997 w 115997"/>
                <a:gd name="connsiteY1" fmla="*/ 80149 h 80148"/>
                <a:gd name="connsiteX2" fmla="*/ 110544 w 115997"/>
                <a:gd name="connsiteY2" fmla="*/ 36087 h 80148"/>
                <a:gd name="connsiteX3" fmla="*/ 5019 w 115997"/>
                <a:gd name="connsiteY3" fmla="*/ 0 h 80148"/>
                <a:gd name="connsiteX4" fmla="*/ 0 w 115997"/>
                <a:gd name="connsiteY4" fmla="*/ 40498 h 8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97" h="80148">
                  <a:moveTo>
                    <a:pt x="0" y="40498"/>
                  </a:moveTo>
                  <a:lnTo>
                    <a:pt x="115997" y="80149"/>
                  </a:lnTo>
                  <a:lnTo>
                    <a:pt x="110544" y="36087"/>
                  </a:lnTo>
                  <a:lnTo>
                    <a:pt x="5019" y="0"/>
                  </a:lnTo>
                  <a:lnTo>
                    <a:pt x="0" y="4049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7" name="Graphic 19">
              <a:extLst>
                <a:ext uri="{FF2B5EF4-FFF2-40B4-BE49-F238E27FC236}">
                  <a16:creationId xmlns:a16="http://schemas.microsoft.com/office/drawing/2014/main" id="{0F98E434-8DE6-4BCE-AC99-6FC346732860}"/>
                </a:ext>
              </a:extLst>
            </p:cNvPr>
            <p:cNvSpPr/>
            <p:nvPr/>
          </p:nvSpPr>
          <p:spPr>
            <a:xfrm>
              <a:off x="6667934" y="5587460"/>
              <a:ext cx="29265" cy="512937"/>
            </a:xfrm>
            <a:custGeom>
              <a:avLst/>
              <a:gdLst>
                <a:gd name="connsiteX0" fmla="*/ 0 w 29265"/>
                <a:gd name="connsiteY0" fmla="*/ 0 h 512937"/>
                <a:gd name="connsiteX1" fmla="*/ 29265 w 29265"/>
                <a:gd name="connsiteY1" fmla="*/ 0 h 512937"/>
                <a:gd name="connsiteX2" fmla="*/ 29265 w 29265"/>
                <a:gd name="connsiteY2" fmla="*/ 512938 h 512937"/>
                <a:gd name="connsiteX3" fmla="*/ 0 w 29265"/>
                <a:gd name="connsiteY3" fmla="*/ 512938 h 512937"/>
              </a:gdLst>
              <a:ahLst/>
              <a:cxnLst>
                <a:cxn ang="0">
                  <a:pos x="connsiteX0" y="connsiteY0"/>
                </a:cxn>
                <a:cxn ang="0">
                  <a:pos x="connsiteX1" y="connsiteY1"/>
                </a:cxn>
                <a:cxn ang="0">
                  <a:pos x="connsiteX2" y="connsiteY2"/>
                </a:cxn>
                <a:cxn ang="0">
                  <a:pos x="connsiteX3" y="connsiteY3"/>
                </a:cxn>
              </a:cxnLst>
              <a:rect l="l" t="t" r="r" b="b"/>
              <a:pathLst>
                <a:path w="29265" h="512937">
                  <a:moveTo>
                    <a:pt x="0" y="0"/>
                  </a:moveTo>
                  <a:lnTo>
                    <a:pt x="29265" y="0"/>
                  </a:lnTo>
                  <a:lnTo>
                    <a:pt x="29265" y="512938"/>
                  </a:lnTo>
                  <a:lnTo>
                    <a:pt x="0" y="51293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8" name="Graphic 19">
              <a:extLst>
                <a:ext uri="{FF2B5EF4-FFF2-40B4-BE49-F238E27FC236}">
                  <a16:creationId xmlns:a16="http://schemas.microsoft.com/office/drawing/2014/main" id="{89A91AC5-7297-4717-96C9-6F12E8FE3FA6}"/>
                </a:ext>
              </a:extLst>
            </p:cNvPr>
            <p:cNvSpPr/>
            <p:nvPr/>
          </p:nvSpPr>
          <p:spPr>
            <a:xfrm>
              <a:off x="6545984" y="4672953"/>
              <a:ext cx="288482" cy="1035348"/>
            </a:xfrm>
            <a:custGeom>
              <a:avLst/>
              <a:gdLst>
                <a:gd name="connsiteX0" fmla="*/ 144241 w 288482"/>
                <a:gd name="connsiteY0" fmla="*/ 0 h 1035348"/>
                <a:gd name="connsiteX1" fmla="*/ 0 w 288482"/>
                <a:gd name="connsiteY1" fmla="*/ 1035348 h 1035348"/>
                <a:gd name="connsiteX2" fmla="*/ 288483 w 288482"/>
                <a:gd name="connsiteY2" fmla="*/ 1035348 h 1035348"/>
                <a:gd name="connsiteX3" fmla="*/ 144241 w 288482"/>
                <a:gd name="connsiteY3" fmla="*/ 0 h 1035348"/>
              </a:gdLst>
              <a:ahLst/>
              <a:cxnLst>
                <a:cxn ang="0">
                  <a:pos x="connsiteX0" y="connsiteY0"/>
                </a:cxn>
                <a:cxn ang="0">
                  <a:pos x="connsiteX1" y="connsiteY1"/>
                </a:cxn>
                <a:cxn ang="0">
                  <a:pos x="connsiteX2" y="connsiteY2"/>
                </a:cxn>
                <a:cxn ang="0">
                  <a:pos x="connsiteX3" y="connsiteY3"/>
                </a:cxn>
              </a:cxnLst>
              <a:rect l="l" t="t" r="r" b="b"/>
              <a:pathLst>
                <a:path w="288482" h="1035348">
                  <a:moveTo>
                    <a:pt x="144241" y="0"/>
                  </a:moveTo>
                  <a:lnTo>
                    <a:pt x="0" y="1035348"/>
                  </a:lnTo>
                  <a:lnTo>
                    <a:pt x="288483" y="1035348"/>
                  </a:lnTo>
                  <a:lnTo>
                    <a:pt x="144241"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79" name="Graphic 19">
              <a:extLst>
                <a:ext uri="{FF2B5EF4-FFF2-40B4-BE49-F238E27FC236}">
                  <a16:creationId xmlns:a16="http://schemas.microsoft.com/office/drawing/2014/main" id="{C98D15EA-207F-40B4-8194-8FA16215B45A}"/>
                </a:ext>
              </a:extLst>
            </p:cNvPr>
            <p:cNvSpPr/>
            <p:nvPr/>
          </p:nvSpPr>
          <p:spPr>
            <a:xfrm>
              <a:off x="6555131" y="5532948"/>
              <a:ext cx="258826" cy="109674"/>
            </a:xfrm>
            <a:custGeom>
              <a:avLst/>
              <a:gdLst>
                <a:gd name="connsiteX0" fmla="*/ 0 w 258826"/>
                <a:gd name="connsiteY0" fmla="*/ 109675 h 109674"/>
                <a:gd name="connsiteX1" fmla="*/ 258826 w 258826"/>
                <a:gd name="connsiteY1" fmla="*/ 28070 h 109674"/>
                <a:gd name="connsiteX2" fmla="*/ 254916 w 258826"/>
                <a:gd name="connsiteY2" fmla="*/ 0 h 109674"/>
                <a:gd name="connsiteX3" fmla="*/ 4280 w 258826"/>
                <a:gd name="connsiteY3" fmla="*/ 79019 h 109674"/>
                <a:gd name="connsiteX4" fmla="*/ 0 w 258826"/>
                <a:gd name="connsiteY4" fmla="*/ 109675 h 10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826" h="109674">
                  <a:moveTo>
                    <a:pt x="0" y="109675"/>
                  </a:moveTo>
                  <a:lnTo>
                    <a:pt x="258826" y="28070"/>
                  </a:lnTo>
                  <a:lnTo>
                    <a:pt x="254916" y="0"/>
                  </a:lnTo>
                  <a:lnTo>
                    <a:pt x="4280" y="79019"/>
                  </a:lnTo>
                  <a:lnTo>
                    <a:pt x="0" y="109675"/>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0" name="Graphic 19">
              <a:extLst>
                <a:ext uri="{FF2B5EF4-FFF2-40B4-BE49-F238E27FC236}">
                  <a16:creationId xmlns:a16="http://schemas.microsoft.com/office/drawing/2014/main" id="{D79EE1D7-C9E2-46E7-8CCE-B8162D617346}"/>
                </a:ext>
              </a:extLst>
            </p:cNvPr>
            <p:cNvSpPr/>
            <p:nvPr/>
          </p:nvSpPr>
          <p:spPr>
            <a:xfrm>
              <a:off x="6600713" y="5233385"/>
              <a:ext cx="171507" cy="82147"/>
            </a:xfrm>
            <a:custGeom>
              <a:avLst/>
              <a:gdLst>
                <a:gd name="connsiteX0" fmla="*/ 0 w 171507"/>
                <a:gd name="connsiteY0" fmla="*/ 82147 h 82147"/>
                <a:gd name="connsiteX1" fmla="*/ 171508 w 171507"/>
                <a:gd name="connsiteY1" fmla="*/ 28070 h 82147"/>
                <a:gd name="connsiteX2" fmla="*/ 167597 w 171507"/>
                <a:gd name="connsiteY2" fmla="*/ 0 h 82147"/>
                <a:gd name="connsiteX3" fmla="*/ 4258 w 171507"/>
                <a:gd name="connsiteY3" fmla="*/ 51491 h 82147"/>
                <a:gd name="connsiteX4" fmla="*/ 0 w 171507"/>
                <a:gd name="connsiteY4" fmla="*/ 82147 h 8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507" h="82147">
                  <a:moveTo>
                    <a:pt x="0" y="82147"/>
                  </a:moveTo>
                  <a:lnTo>
                    <a:pt x="171508" y="28070"/>
                  </a:lnTo>
                  <a:lnTo>
                    <a:pt x="167597" y="0"/>
                  </a:lnTo>
                  <a:lnTo>
                    <a:pt x="4258" y="51491"/>
                  </a:lnTo>
                  <a:lnTo>
                    <a:pt x="0" y="8214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1" name="Graphic 19">
              <a:extLst>
                <a:ext uri="{FF2B5EF4-FFF2-40B4-BE49-F238E27FC236}">
                  <a16:creationId xmlns:a16="http://schemas.microsoft.com/office/drawing/2014/main" id="{56F0E042-0701-4709-B05B-56B8577D49F2}"/>
                </a:ext>
              </a:extLst>
            </p:cNvPr>
            <p:cNvSpPr/>
            <p:nvPr/>
          </p:nvSpPr>
          <p:spPr>
            <a:xfrm>
              <a:off x="6152650" y="5627346"/>
              <a:ext cx="5834943" cy="695855"/>
            </a:xfrm>
            <a:custGeom>
              <a:avLst/>
              <a:gdLst>
                <a:gd name="connsiteX0" fmla="*/ -228 w 5834943"/>
                <a:gd name="connsiteY0" fmla="*/ 687473 h 695855"/>
                <a:gd name="connsiteX1" fmla="*/ 1706096 w 5834943"/>
                <a:gd name="connsiteY1" fmla="*/ 289 h 695855"/>
                <a:gd name="connsiteX2" fmla="*/ 4462956 w 5834943"/>
                <a:gd name="connsiteY2" fmla="*/ 465038 h 695855"/>
                <a:gd name="connsiteX3" fmla="*/ 4658232 w 5834943"/>
                <a:gd name="connsiteY3" fmla="*/ 569325 h 695855"/>
                <a:gd name="connsiteX4" fmla="*/ 5834715 w 5834943"/>
                <a:gd name="connsiteY4" fmla="*/ 695663 h 69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4943" h="695855">
                  <a:moveTo>
                    <a:pt x="-228" y="687473"/>
                  </a:moveTo>
                  <a:cubicBezTo>
                    <a:pt x="-228" y="687473"/>
                    <a:pt x="744987" y="40027"/>
                    <a:pt x="1706096" y="289"/>
                  </a:cubicBezTo>
                  <a:cubicBezTo>
                    <a:pt x="2028820" y="-13073"/>
                    <a:pt x="3350218" y="254683"/>
                    <a:pt x="4462956" y="465038"/>
                  </a:cubicBezTo>
                  <a:cubicBezTo>
                    <a:pt x="4509733" y="473881"/>
                    <a:pt x="4610869" y="560460"/>
                    <a:pt x="4658232" y="569325"/>
                  </a:cubicBezTo>
                  <a:cubicBezTo>
                    <a:pt x="5185010" y="668332"/>
                    <a:pt x="5675939" y="689254"/>
                    <a:pt x="5834715" y="6956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2" name="Graphic 19">
              <a:extLst>
                <a:ext uri="{FF2B5EF4-FFF2-40B4-BE49-F238E27FC236}">
                  <a16:creationId xmlns:a16="http://schemas.microsoft.com/office/drawing/2014/main" id="{9B230848-5B10-40E5-89C4-5C828BA9A7F3}"/>
                </a:ext>
              </a:extLst>
            </p:cNvPr>
            <p:cNvSpPr/>
            <p:nvPr/>
          </p:nvSpPr>
          <p:spPr>
            <a:xfrm>
              <a:off x="11708822" y="5472288"/>
              <a:ext cx="434136" cy="799508"/>
            </a:xfrm>
            <a:custGeom>
              <a:avLst/>
              <a:gdLst>
                <a:gd name="connsiteX0" fmla="*/ 328535 w 434136"/>
                <a:gd name="connsiteY0" fmla="*/ 130427 h 799508"/>
                <a:gd name="connsiteX1" fmla="*/ 329600 w 434136"/>
                <a:gd name="connsiteY1" fmla="*/ 74677 h 799508"/>
                <a:gd name="connsiteX2" fmla="*/ 259120 w 434136"/>
                <a:gd name="connsiteY2" fmla="*/ -192 h 799508"/>
                <a:gd name="connsiteX3" fmla="*/ 259120 w 434136"/>
                <a:gd name="connsiteY3" fmla="*/ -192 h 799508"/>
                <a:gd name="connsiteX4" fmla="*/ 81528 w 434136"/>
                <a:gd name="connsiteY4" fmla="*/ 188480 h 799508"/>
                <a:gd name="connsiteX5" fmla="*/ 81528 w 434136"/>
                <a:gd name="connsiteY5" fmla="*/ 264653 h 799508"/>
                <a:gd name="connsiteX6" fmla="*/ 37815 w 434136"/>
                <a:gd name="connsiteY6" fmla="*/ 341542 h 799508"/>
                <a:gd name="connsiteX7" fmla="*/ -228 w 434136"/>
                <a:gd name="connsiteY7" fmla="*/ 409480 h 799508"/>
                <a:gd name="connsiteX8" fmla="*/ -228 w 434136"/>
                <a:gd name="connsiteY8" fmla="*/ 449631 h 799508"/>
                <a:gd name="connsiteX9" fmla="*/ 50894 w 434136"/>
                <a:gd name="connsiteY9" fmla="*/ 560913 h 799508"/>
                <a:gd name="connsiteX10" fmla="*/ 81528 w 434136"/>
                <a:gd name="connsiteY10" fmla="*/ 628678 h 799508"/>
                <a:gd name="connsiteX11" fmla="*/ 81528 w 434136"/>
                <a:gd name="connsiteY11" fmla="*/ 685492 h 799508"/>
                <a:gd name="connsiteX12" fmla="*/ 188683 w 434136"/>
                <a:gd name="connsiteY12" fmla="*/ 799317 h 799508"/>
                <a:gd name="connsiteX13" fmla="*/ 222446 w 434136"/>
                <a:gd name="connsiteY13" fmla="*/ 799317 h 799508"/>
                <a:gd name="connsiteX14" fmla="*/ 329600 w 434136"/>
                <a:gd name="connsiteY14" fmla="*/ 685492 h 799508"/>
                <a:gd name="connsiteX15" fmla="*/ 329600 w 434136"/>
                <a:gd name="connsiteY15" fmla="*/ 685492 h 799508"/>
                <a:gd name="connsiteX16" fmla="*/ 370598 w 434136"/>
                <a:gd name="connsiteY16" fmla="*/ 534060 h 799508"/>
                <a:gd name="connsiteX17" fmla="*/ 433908 w 434136"/>
                <a:gd name="connsiteY17" fmla="*/ 384148 h 799508"/>
                <a:gd name="connsiteX18" fmla="*/ 433908 w 434136"/>
                <a:gd name="connsiteY18" fmla="*/ 376109 h 799508"/>
                <a:gd name="connsiteX19" fmla="*/ 363732 w 434136"/>
                <a:gd name="connsiteY19" fmla="*/ 220505 h 799508"/>
                <a:gd name="connsiteX20" fmla="*/ 328535 w 434136"/>
                <a:gd name="connsiteY20" fmla="*/ 130427 h 79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4136" h="799508">
                  <a:moveTo>
                    <a:pt x="328535" y="130427"/>
                  </a:moveTo>
                  <a:lnTo>
                    <a:pt x="329600" y="74677"/>
                  </a:lnTo>
                  <a:cubicBezTo>
                    <a:pt x="329600" y="33397"/>
                    <a:pt x="298054" y="-192"/>
                    <a:pt x="259120" y="-192"/>
                  </a:cubicBezTo>
                  <a:lnTo>
                    <a:pt x="259120" y="-192"/>
                  </a:lnTo>
                  <a:cubicBezTo>
                    <a:pt x="161047" y="-192"/>
                    <a:pt x="81528" y="84280"/>
                    <a:pt x="81528" y="188480"/>
                  </a:cubicBezTo>
                  <a:lnTo>
                    <a:pt x="81528" y="264653"/>
                  </a:lnTo>
                  <a:cubicBezTo>
                    <a:pt x="81528" y="298024"/>
                    <a:pt x="63800" y="327007"/>
                    <a:pt x="37815" y="341542"/>
                  </a:cubicBezTo>
                  <a:cubicBezTo>
                    <a:pt x="14198" y="354752"/>
                    <a:pt x="-228" y="381128"/>
                    <a:pt x="-228" y="409480"/>
                  </a:cubicBezTo>
                  <a:lnTo>
                    <a:pt x="-228" y="449631"/>
                  </a:lnTo>
                  <a:cubicBezTo>
                    <a:pt x="-271" y="492410"/>
                    <a:pt x="18413" y="533082"/>
                    <a:pt x="50894" y="560913"/>
                  </a:cubicBezTo>
                  <a:cubicBezTo>
                    <a:pt x="70535" y="577925"/>
                    <a:pt x="81724" y="602693"/>
                    <a:pt x="81528" y="628678"/>
                  </a:cubicBezTo>
                  <a:lnTo>
                    <a:pt x="81528" y="685492"/>
                  </a:lnTo>
                  <a:cubicBezTo>
                    <a:pt x="81528" y="748347"/>
                    <a:pt x="129500" y="799317"/>
                    <a:pt x="188683" y="799317"/>
                  </a:cubicBezTo>
                  <a:lnTo>
                    <a:pt x="222446" y="799317"/>
                  </a:lnTo>
                  <a:cubicBezTo>
                    <a:pt x="281628" y="799317"/>
                    <a:pt x="329600" y="748347"/>
                    <a:pt x="329600" y="685492"/>
                  </a:cubicBezTo>
                  <a:lnTo>
                    <a:pt x="329600" y="685492"/>
                  </a:lnTo>
                  <a:cubicBezTo>
                    <a:pt x="319888" y="606082"/>
                    <a:pt x="343440" y="560240"/>
                    <a:pt x="370598" y="534060"/>
                  </a:cubicBezTo>
                  <a:cubicBezTo>
                    <a:pt x="411139" y="494713"/>
                    <a:pt x="433973" y="440636"/>
                    <a:pt x="433908" y="384148"/>
                  </a:cubicBezTo>
                  <a:lnTo>
                    <a:pt x="433908" y="376109"/>
                  </a:lnTo>
                  <a:cubicBezTo>
                    <a:pt x="433973" y="316557"/>
                    <a:pt x="408401" y="259873"/>
                    <a:pt x="363732" y="220505"/>
                  </a:cubicBezTo>
                  <a:cubicBezTo>
                    <a:pt x="344352" y="203493"/>
                    <a:pt x="328535" y="175727"/>
                    <a:pt x="328535" y="1304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3" name="Graphic 19">
              <a:extLst>
                <a:ext uri="{FF2B5EF4-FFF2-40B4-BE49-F238E27FC236}">
                  <a16:creationId xmlns:a16="http://schemas.microsoft.com/office/drawing/2014/main" id="{8A7F8973-57FD-476F-8552-29F5937D10C2}"/>
                </a:ext>
              </a:extLst>
            </p:cNvPr>
            <p:cNvSpPr/>
            <p:nvPr/>
          </p:nvSpPr>
          <p:spPr>
            <a:xfrm>
              <a:off x="10975754" y="5778556"/>
              <a:ext cx="1172135" cy="559332"/>
            </a:xfrm>
            <a:custGeom>
              <a:avLst/>
              <a:gdLst>
                <a:gd name="connsiteX0" fmla="*/ 1171908 w 1172135"/>
                <a:gd name="connsiteY0" fmla="*/ 559140 h 559332"/>
                <a:gd name="connsiteX1" fmla="*/ 726170 w 1172135"/>
                <a:gd name="connsiteY1" fmla="*/ 139973 h 559332"/>
                <a:gd name="connsiteX2" fmla="*/ 716263 w 1172135"/>
                <a:gd name="connsiteY2" fmla="*/ 305615 h 559332"/>
                <a:gd name="connsiteX3" fmla="*/ 298747 w 1172135"/>
                <a:gd name="connsiteY3" fmla="*/ 1729 h 559332"/>
                <a:gd name="connsiteX4" fmla="*/ 298747 w 1172135"/>
                <a:gd name="connsiteY4" fmla="*/ 236373 h 559332"/>
                <a:gd name="connsiteX5" fmla="*/ 42680 w 1172135"/>
                <a:gd name="connsiteY5" fmla="*/ 121723 h 559332"/>
                <a:gd name="connsiteX6" fmla="*/ 151160 w 1172135"/>
                <a:gd name="connsiteY6" fmla="*/ 550993 h 559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2135" h="559332">
                  <a:moveTo>
                    <a:pt x="1171908" y="559140"/>
                  </a:moveTo>
                  <a:cubicBezTo>
                    <a:pt x="1171908" y="559140"/>
                    <a:pt x="898308" y="195702"/>
                    <a:pt x="726170" y="139973"/>
                  </a:cubicBezTo>
                  <a:cubicBezTo>
                    <a:pt x="554032" y="84245"/>
                    <a:pt x="716263" y="305615"/>
                    <a:pt x="716263" y="305615"/>
                  </a:cubicBezTo>
                  <a:cubicBezTo>
                    <a:pt x="716263" y="305615"/>
                    <a:pt x="410834" y="-28384"/>
                    <a:pt x="298747" y="1729"/>
                  </a:cubicBezTo>
                  <a:cubicBezTo>
                    <a:pt x="196003" y="29321"/>
                    <a:pt x="298747" y="236373"/>
                    <a:pt x="298747" y="236373"/>
                  </a:cubicBezTo>
                  <a:cubicBezTo>
                    <a:pt x="298747" y="236373"/>
                    <a:pt x="183011" y="121723"/>
                    <a:pt x="42680" y="121723"/>
                  </a:cubicBezTo>
                  <a:cubicBezTo>
                    <a:pt x="-97651" y="121723"/>
                    <a:pt x="151160" y="550993"/>
                    <a:pt x="151160" y="5509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4" name="Graphic 19">
              <a:extLst>
                <a:ext uri="{FF2B5EF4-FFF2-40B4-BE49-F238E27FC236}">
                  <a16:creationId xmlns:a16="http://schemas.microsoft.com/office/drawing/2014/main" id="{7E43408E-80F6-4AFC-8313-86683EB7EE21}"/>
                </a:ext>
              </a:extLst>
            </p:cNvPr>
            <p:cNvSpPr/>
            <p:nvPr/>
          </p:nvSpPr>
          <p:spPr>
            <a:xfrm>
              <a:off x="10188361" y="5882737"/>
              <a:ext cx="1086324" cy="446982"/>
            </a:xfrm>
            <a:custGeom>
              <a:avLst/>
              <a:gdLst>
                <a:gd name="connsiteX0" fmla="*/ 1086097 w 1086324"/>
                <a:gd name="connsiteY0" fmla="*/ 446791 h 446982"/>
                <a:gd name="connsiteX1" fmla="*/ 667429 w 1086324"/>
                <a:gd name="connsiteY1" fmla="*/ 4463 h 446982"/>
                <a:gd name="connsiteX2" fmla="*/ 601751 w 1086324"/>
                <a:gd name="connsiteY2" fmla="*/ 291556 h 446982"/>
                <a:gd name="connsiteX3" fmla="*/ 326738 w 1086324"/>
                <a:gd name="connsiteY3" fmla="*/ 109293 h 446982"/>
                <a:gd name="connsiteX4" fmla="*/ 376709 w 1086324"/>
                <a:gd name="connsiteY4" fmla="*/ 339832 h 446982"/>
                <a:gd name="connsiteX5" fmla="*/ 2472 w 1086324"/>
                <a:gd name="connsiteY5" fmla="*/ 345263 h 446982"/>
                <a:gd name="connsiteX6" fmla="*/ 106063 w 1086324"/>
                <a:gd name="connsiteY6" fmla="*/ 446791 h 446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6324" h="446982">
                  <a:moveTo>
                    <a:pt x="1086097" y="446791"/>
                  </a:moveTo>
                  <a:cubicBezTo>
                    <a:pt x="1086097" y="446791"/>
                    <a:pt x="899054" y="-53372"/>
                    <a:pt x="667429" y="4463"/>
                  </a:cubicBezTo>
                  <a:cubicBezTo>
                    <a:pt x="479735" y="51349"/>
                    <a:pt x="613113" y="303006"/>
                    <a:pt x="601751" y="291556"/>
                  </a:cubicBezTo>
                  <a:cubicBezTo>
                    <a:pt x="590388" y="280106"/>
                    <a:pt x="489642" y="109293"/>
                    <a:pt x="326738" y="109293"/>
                  </a:cubicBezTo>
                  <a:cubicBezTo>
                    <a:pt x="163834" y="109293"/>
                    <a:pt x="376709" y="339832"/>
                    <a:pt x="376709" y="339832"/>
                  </a:cubicBezTo>
                  <a:cubicBezTo>
                    <a:pt x="376709" y="339832"/>
                    <a:pt x="29652" y="231461"/>
                    <a:pt x="2472" y="345263"/>
                  </a:cubicBezTo>
                  <a:cubicBezTo>
                    <a:pt x="-20080" y="439730"/>
                    <a:pt x="106063" y="446791"/>
                    <a:pt x="106063" y="4467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5" name="Graphic 19">
              <a:extLst>
                <a:ext uri="{FF2B5EF4-FFF2-40B4-BE49-F238E27FC236}">
                  <a16:creationId xmlns:a16="http://schemas.microsoft.com/office/drawing/2014/main" id="{FCE6F615-00DB-41BD-9DD1-51C5F590C6BD}"/>
                </a:ext>
              </a:extLst>
            </p:cNvPr>
            <p:cNvSpPr/>
            <p:nvPr/>
          </p:nvSpPr>
          <p:spPr>
            <a:xfrm>
              <a:off x="8906837" y="5578605"/>
              <a:ext cx="557341" cy="746569"/>
            </a:xfrm>
            <a:custGeom>
              <a:avLst/>
              <a:gdLst>
                <a:gd name="connsiteX0" fmla="*/ -228 w 557341"/>
                <a:gd name="connsiteY0" fmla="*/ -179 h 746569"/>
                <a:gd name="connsiteX1" fmla="*/ 38575 w 557341"/>
                <a:gd name="connsiteY1" fmla="*/ 29151 h 746569"/>
                <a:gd name="connsiteX2" fmla="*/ 269809 w 557341"/>
                <a:gd name="connsiteY2" fmla="*/ 245741 h 746569"/>
                <a:gd name="connsiteX3" fmla="*/ 546560 w 557341"/>
                <a:gd name="connsiteY3" fmla="*/ 742667 h 746569"/>
                <a:gd name="connsiteX4" fmla="*/ 556836 w 557341"/>
                <a:gd name="connsiteY4" fmla="*/ 739842 h 746569"/>
                <a:gd name="connsiteX5" fmla="*/ 400406 w 557341"/>
                <a:gd name="connsiteY5" fmla="*/ 406299 h 746569"/>
                <a:gd name="connsiteX6" fmla="*/ -206 w 557341"/>
                <a:gd name="connsiteY6" fmla="*/ -179 h 746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341" h="746569">
                  <a:moveTo>
                    <a:pt x="-228" y="-179"/>
                  </a:moveTo>
                  <a:cubicBezTo>
                    <a:pt x="13481" y="8077"/>
                    <a:pt x="26061" y="19222"/>
                    <a:pt x="38575" y="29151"/>
                  </a:cubicBezTo>
                  <a:cubicBezTo>
                    <a:pt x="106709" y="83272"/>
                    <a:pt x="175842" y="135610"/>
                    <a:pt x="269809" y="245741"/>
                  </a:cubicBezTo>
                  <a:cubicBezTo>
                    <a:pt x="395453" y="392938"/>
                    <a:pt x="489245" y="560100"/>
                    <a:pt x="546560" y="742667"/>
                  </a:cubicBezTo>
                  <a:cubicBezTo>
                    <a:pt x="548602" y="749185"/>
                    <a:pt x="558922" y="746404"/>
                    <a:pt x="556836" y="739842"/>
                  </a:cubicBezTo>
                  <a:cubicBezTo>
                    <a:pt x="519510" y="622303"/>
                    <a:pt x="466911" y="510151"/>
                    <a:pt x="400406" y="406299"/>
                  </a:cubicBezTo>
                  <a:cubicBezTo>
                    <a:pt x="220968" y="126029"/>
                    <a:pt x="-2640" y="-1635"/>
                    <a:pt x="-206" y="-17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6" name="Graphic 19">
              <a:extLst>
                <a:ext uri="{FF2B5EF4-FFF2-40B4-BE49-F238E27FC236}">
                  <a16:creationId xmlns:a16="http://schemas.microsoft.com/office/drawing/2014/main" id="{00A3A4CA-85B2-4DDB-ABA1-1CCBD6A8CCEB}"/>
                </a:ext>
              </a:extLst>
            </p:cNvPr>
            <p:cNvSpPr/>
            <p:nvPr/>
          </p:nvSpPr>
          <p:spPr>
            <a:xfrm>
              <a:off x="9245987" y="5610344"/>
              <a:ext cx="225587" cy="739279"/>
            </a:xfrm>
            <a:custGeom>
              <a:avLst/>
              <a:gdLst>
                <a:gd name="connsiteX0" fmla="*/ -120 w 225587"/>
                <a:gd name="connsiteY0" fmla="*/ 1844 h 739279"/>
                <a:gd name="connsiteX1" fmla="*/ 101994 w 225587"/>
                <a:gd name="connsiteY1" fmla="*/ 281962 h 739279"/>
                <a:gd name="connsiteX2" fmla="*/ 221315 w 225587"/>
                <a:gd name="connsiteY2" fmla="*/ 737694 h 739279"/>
                <a:gd name="connsiteX3" fmla="*/ 223791 w 225587"/>
                <a:gd name="connsiteY3" fmla="*/ 738998 h 739279"/>
                <a:gd name="connsiteX4" fmla="*/ 225182 w 225587"/>
                <a:gd name="connsiteY4" fmla="*/ 737173 h 739279"/>
                <a:gd name="connsiteX5" fmla="*/ 165239 w 225587"/>
                <a:gd name="connsiteY5" fmla="*/ 441694 h 739279"/>
                <a:gd name="connsiteX6" fmla="*/ 3052 w 225587"/>
                <a:gd name="connsiteY6" fmla="*/ 1040 h 739279"/>
                <a:gd name="connsiteX7" fmla="*/ -207 w 225587"/>
                <a:gd name="connsiteY7" fmla="*/ 1931 h 739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5587" h="739279">
                  <a:moveTo>
                    <a:pt x="-120" y="1844"/>
                  </a:moveTo>
                  <a:cubicBezTo>
                    <a:pt x="14914" y="100743"/>
                    <a:pt x="66514" y="189668"/>
                    <a:pt x="101994" y="281962"/>
                  </a:cubicBezTo>
                  <a:cubicBezTo>
                    <a:pt x="197133" y="528839"/>
                    <a:pt x="212798" y="716859"/>
                    <a:pt x="221315" y="737694"/>
                  </a:cubicBezTo>
                  <a:cubicBezTo>
                    <a:pt x="221641" y="738737"/>
                    <a:pt x="222749" y="739324"/>
                    <a:pt x="223791" y="738998"/>
                  </a:cubicBezTo>
                  <a:cubicBezTo>
                    <a:pt x="224595" y="738759"/>
                    <a:pt x="225160" y="738020"/>
                    <a:pt x="225182" y="737173"/>
                  </a:cubicBezTo>
                  <a:cubicBezTo>
                    <a:pt x="227528" y="717815"/>
                    <a:pt x="206563" y="582416"/>
                    <a:pt x="165239" y="441694"/>
                  </a:cubicBezTo>
                  <a:cubicBezTo>
                    <a:pt x="96497" y="207550"/>
                    <a:pt x="24561" y="116103"/>
                    <a:pt x="3052" y="1040"/>
                  </a:cubicBezTo>
                  <a:cubicBezTo>
                    <a:pt x="2660" y="-1132"/>
                    <a:pt x="-512" y="-177"/>
                    <a:pt x="-207" y="19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7" name="Graphic 19">
              <a:extLst>
                <a:ext uri="{FF2B5EF4-FFF2-40B4-BE49-F238E27FC236}">
                  <a16:creationId xmlns:a16="http://schemas.microsoft.com/office/drawing/2014/main" id="{280FD0DD-A1A9-48FF-869F-B8939FE0B196}"/>
                </a:ext>
              </a:extLst>
            </p:cNvPr>
            <p:cNvSpPr/>
            <p:nvPr/>
          </p:nvSpPr>
          <p:spPr>
            <a:xfrm>
              <a:off x="8979467" y="5544611"/>
              <a:ext cx="46438" cy="108505"/>
            </a:xfrm>
            <a:custGeom>
              <a:avLst/>
              <a:gdLst>
                <a:gd name="connsiteX0" fmla="*/ 40185 w 46438"/>
                <a:gd name="connsiteY0" fmla="*/ 38855 h 108505"/>
                <a:gd name="connsiteX1" fmla="*/ 25606 w 46438"/>
                <a:gd name="connsiteY1" fmla="*/ 74486 h 108505"/>
                <a:gd name="connsiteX2" fmla="*/ 29517 w 46438"/>
                <a:gd name="connsiteY2" fmla="*/ 108292 h 108505"/>
                <a:gd name="connsiteX3" fmla="*/ 6270 w 46438"/>
                <a:gd name="connsiteY3" fmla="*/ 78179 h 108505"/>
                <a:gd name="connsiteX4" fmla="*/ 4597 w 46438"/>
                <a:gd name="connsiteY4" fmla="*/ 22039 h 108505"/>
                <a:gd name="connsiteX5" fmla="*/ 43357 w 46438"/>
                <a:gd name="connsiteY5" fmla="*/ 4157 h 108505"/>
                <a:gd name="connsiteX6" fmla="*/ 40185 w 46438"/>
                <a:gd name="connsiteY6" fmla="*/ 38855 h 108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38" h="108505">
                  <a:moveTo>
                    <a:pt x="40185" y="38855"/>
                  </a:moveTo>
                  <a:cubicBezTo>
                    <a:pt x="37621" y="43982"/>
                    <a:pt x="27149" y="57887"/>
                    <a:pt x="25606" y="74486"/>
                  </a:cubicBezTo>
                  <a:cubicBezTo>
                    <a:pt x="22825" y="90411"/>
                    <a:pt x="29191" y="109031"/>
                    <a:pt x="29517" y="108292"/>
                  </a:cubicBezTo>
                  <a:cubicBezTo>
                    <a:pt x="30494" y="108553"/>
                    <a:pt x="13700" y="97820"/>
                    <a:pt x="6270" y="78179"/>
                  </a:cubicBezTo>
                  <a:cubicBezTo>
                    <a:pt x="-2421" y="59560"/>
                    <a:pt x="-1791" y="32011"/>
                    <a:pt x="4597" y="22039"/>
                  </a:cubicBezTo>
                  <a:cubicBezTo>
                    <a:pt x="14982" y="73"/>
                    <a:pt x="37599" y="-5033"/>
                    <a:pt x="43357" y="4157"/>
                  </a:cubicBezTo>
                  <a:cubicBezTo>
                    <a:pt x="49114" y="13348"/>
                    <a:pt x="45182" y="27318"/>
                    <a:pt x="40185" y="3885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8" name="Graphic 19">
              <a:extLst>
                <a:ext uri="{FF2B5EF4-FFF2-40B4-BE49-F238E27FC236}">
                  <a16:creationId xmlns:a16="http://schemas.microsoft.com/office/drawing/2014/main" id="{9276D20A-BE8B-4C33-A6FA-6C2C3C470661}"/>
                </a:ext>
              </a:extLst>
            </p:cNvPr>
            <p:cNvSpPr/>
            <p:nvPr/>
          </p:nvSpPr>
          <p:spPr>
            <a:xfrm>
              <a:off x="9136057" y="5702198"/>
              <a:ext cx="43155" cy="107979"/>
            </a:xfrm>
            <a:custGeom>
              <a:avLst/>
              <a:gdLst>
                <a:gd name="connsiteX0" fmla="*/ 39524 w 43155"/>
                <a:gd name="connsiteY0" fmla="*/ 37828 h 107979"/>
                <a:gd name="connsiteX1" fmla="*/ 29291 w 43155"/>
                <a:gd name="connsiteY1" fmla="*/ 74763 h 107979"/>
                <a:gd name="connsiteX2" fmla="*/ 37178 w 43155"/>
                <a:gd name="connsiteY2" fmla="*/ 107765 h 107979"/>
                <a:gd name="connsiteX3" fmla="*/ 10607 w 43155"/>
                <a:gd name="connsiteY3" fmla="*/ 80716 h 107979"/>
                <a:gd name="connsiteX4" fmla="*/ 2329 w 43155"/>
                <a:gd name="connsiteY4" fmla="*/ 25379 h 107979"/>
                <a:gd name="connsiteX5" fmla="*/ 38547 w 43155"/>
                <a:gd name="connsiteY5" fmla="*/ 3109 h 107979"/>
                <a:gd name="connsiteX6" fmla="*/ 39524 w 43155"/>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5" h="107979">
                  <a:moveTo>
                    <a:pt x="39524" y="37828"/>
                  </a:moveTo>
                  <a:cubicBezTo>
                    <a:pt x="37591" y="43216"/>
                    <a:pt x="28661" y="58208"/>
                    <a:pt x="29291" y="74763"/>
                  </a:cubicBezTo>
                  <a:cubicBezTo>
                    <a:pt x="28422" y="90862"/>
                    <a:pt x="36939" y="108504"/>
                    <a:pt x="37178" y="107765"/>
                  </a:cubicBezTo>
                  <a:cubicBezTo>
                    <a:pt x="38156" y="107896"/>
                    <a:pt x="20297" y="99270"/>
                    <a:pt x="10607" y="80716"/>
                  </a:cubicBezTo>
                  <a:cubicBezTo>
                    <a:pt x="-256" y="63335"/>
                    <a:pt x="-2820" y="35981"/>
                    <a:pt x="2329" y="25379"/>
                  </a:cubicBezTo>
                  <a:cubicBezTo>
                    <a:pt x="9998" y="2436"/>
                    <a:pt x="31768" y="-5299"/>
                    <a:pt x="38547" y="3109"/>
                  </a:cubicBezTo>
                  <a:cubicBezTo>
                    <a:pt x="45325" y="11518"/>
                    <a:pt x="43088" y="25813"/>
                    <a:pt x="39524"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89" name="Graphic 19">
              <a:extLst>
                <a:ext uri="{FF2B5EF4-FFF2-40B4-BE49-F238E27FC236}">
                  <a16:creationId xmlns:a16="http://schemas.microsoft.com/office/drawing/2014/main" id="{AC8CE9B3-CBA1-4524-B2F3-3FCE9F83E53E}"/>
                </a:ext>
              </a:extLst>
            </p:cNvPr>
            <p:cNvSpPr/>
            <p:nvPr/>
          </p:nvSpPr>
          <p:spPr>
            <a:xfrm>
              <a:off x="9332285" y="5788005"/>
              <a:ext cx="61686" cy="60301"/>
            </a:xfrm>
            <a:custGeom>
              <a:avLst/>
              <a:gdLst>
                <a:gd name="connsiteX0" fmla="*/ 41767 w 61686"/>
                <a:gd name="connsiteY0" fmla="*/ 29128 h 60301"/>
                <a:gd name="connsiteX1" fmla="*/ 15695 w 61686"/>
                <a:gd name="connsiteY1" fmla="*/ 40295 h 60301"/>
                <a:gd name="connsiteX2" fmla="*/ 291 w 61686"/>
                <a:gd name="connsiteY2" fmla="*/ 60088 h 60301"/>
                <a:gd name="connsiteX3" fmla="*/ 3637 w 61686"/>
                <a:gd name="connsiteY3" fmla="*/ 32278 h 60301"/>
                <a:gd name="connsiteX4" fmla="*/ 31729 w 61686"/>
                <a:gd name="connsiteY4" fmla="*/ 1861 h 60301"/>
                <a:gd name="connsiteX5" fmla="*/ 61320 w 61686"/>
                <a:gd name="connsiteY5" fmla="*/ 12464 h 60301"/>
                <a:gd name="connsiteX6" fmla="*/ 41767 w 61686"/>
                <a:gd name="connsiteY6" fmla="*/ 29128 h 6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686" h="60301">
                  <a:moveTo>
                    <a:pt x="41767" y="29128"/>
                  </a:moveTo>
                  <a:cubicBezTo>
                    <a:pt x="37769" y="30497"/>
                    <a:pt x="25037" y="32322"/>
                    <a:pt x="15695" y="40295"/>
                  </a:cubicBezTo>
                  <a:cubicBezTo>
                    <a:pt x="6005" y="47248"/>
                    <a:pt x="-252" y="60305"/>
                    <a:pt x="291" y="60088"/>
                  </a:cubicBezTo>
                  <a:cubicBezTo>
                    <a:pt x="682" y="60740"/>
                    <a:pt x="-2599" y="46422"/>
                    <a:pt x="3637" y="32278"/>
                  </a:cubicBezTo>
                  <a:cubicBezTo>
                    <a:pt x="8677" y="17982"/>
                    <a:pt x="23190" y="3860"/>
                    <a:pt x="31729" y="1861"/>
                  </a:cubicBezTo>
                  <a:cubicBezTo>
                    <a:pt x="48523" y="-4309"/>
                    <a:pt x="63037" y="4664"/>
                    <a:pt x="61320" y="12464"/>
                  </a:cubicBezTo>
                  <a:cubicBezTo>
                    <a:pt x="59604" y="20264"/>
                    <a:pt x="50348" y="25630"/>
                    <a:pt x="41767" y="291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0" name="Graphic 19">
              <a:extLst>
                <a:ext uri="{FF2B5EF4-FFF2-40B4-BE49-F238E27FC236}">
                  <a16:creationId xmlns:a16="http://schemas.microsoft.com/office/drawing/2014/main" id="{8740DE93-91CA-4A35-9FC5-AE13906DE93E}"/>
                </a:ext>
              </a:extLst>
            </p:cNvPr>
            <p:cNvSpPr/>
            <p:nvPr/>
          </p:nvSpPr>
          <p:spPr>
            <a:xfrm>
              <a:off x="9351980" y="5836250"/>
              <a:ext cx="61697" cy="60310"/>
            </a:xfrm>
            <a:custGeom>
              <a:avLst/>
              <a:gdLst>
                <a:gd name="connsiteX0" fmla="*/ 41777 w 61697"/>
                <a:gd name="connsiteY0" fmla="*/ 29137 h 60310"/>
                <a:gd name="connsiteX1" fmla="*/ 15706 w 61697"/>
                <a:gd name="connsiteY1" fmla="*/ 40304 h 60310"/>
                <a:gd name="connsiteX2" fmla="*/ 302 w 61697"/>
                <a:gd name="connsiteY2" fmla="*/ 60097 h 60310"/>
                <a:gd name="connsiteX3" fmla="*/ 3626 w 61697"/>
                <a:gd name="connsiteY3" fmla="*/ 32287 h 60310"/>
                <a:gd name="connsiteX4" fmla="*/ 31740 w 61697"/>
                <a:gd name="connsiteY4" fmla="*/ 1870 h 60310"/>
                <a:gd name="connsiteX5" fmla="*/ 61331 w 61697"/>
                <a:gd name="connsiteY5" fmla="*/ 12473 h 60310"/>
                <a:gd name="connsiteX6" fmla="*/ 41777 w 61697"/>
                <a:gd name="connsiteY6" fmla="*/ 29137 h 60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697" h="60310">
                  <a:moveTo>
                    <a:pt x="41777" y="29137"/>
                  </a:moveTo>
                  <a:cubicBezTo>
                    <a:pt x="37802" y="30506"/>
                    <a:pt x="25048" y="32331"/>
                    <a:pt x="15706" y="40304"/>
                  </a:cubicBezTo>
                  <a:cubicBezTo>
                    <a:pt x="6016" y="47257"/>
                    <a:pt x="-241" y="60314"/>
                    <a:pt x="302" y="60097"/>
                  </a:cubicBezTo>
                  <a:cubicBezTo>
                    <a:pt x="693" y="60749"/>
                    <a:pt x="-2610" y="46431"/>
                    <a:pt x="3626" y="32287"/>
                  </a:cubicBezTo>
                  <a:cubicBezTo>
                    <a:pt x="8666" y="17991"/>
                    <a:pt x="23180" y="3869"/>
                    <a:pt x="31740" y="1870"/>
                  </a:cubicBezTo>
                  <a:cubicBezTo>
                    <a:pt x="48534" y="-4322"/>
                    <a:pt x="63048" y="4673"/>
                    <a:pt x="61331" y="12473"/>
                  </a:cubicBezTo>
                  <a:cubicBezTo>
                    <a:pt x="59615" y="20272"/>
                    <a:pt x="50381" y="25639"/>
                    <a:pt x="41777" y="2913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1" name="Graphic 19">
              <a:extLst>
                <a:ext uri="{FF2B5EF4-FFF2-40B4-BE49-F238E27FC236}">
                  <a16:creationId xmlns:a16="http://schemas.microsoft.com/office/drawing/2014/main" id="{7E05F934-B15D-4469-817E-B7D084921FDA}"/>
                </a:ext>
              </a:extLst>
            </p:cNvPr>
            <p:cNvSpPr/>
            <p:nvPr/>
          </p:nvSpPr>
          <p:spPr>
            <a:xfrm>
              <a:off x="8916796" y="5642530"/>
              <a:ext cx="91064" cy="59645"/>
            </a:xfrm>
            <a:custGeom>
              <a:avLst/>
              <a:gdLst>
                <a:gd name="connsiteX0" fmla="*/ 36742 w 91064"/>
                <a:gd name="connsiteY0" fmla="*/ 43375 h 59645"/>
                <a:gd name="connsiteX1" fmla="*/ 61010 w 91064"/>
                <a:gd name="connsiteY1" fmla="*/ 17542 h 59645"/>
                <a:gd name="connsiteX2" fmla="*/ 90819 w 91064"/>
                <a:gd name="connsiteY2" fmla="*/ 7874 h 59645"/>
                <a:gd name="connsiteX3" fmla="*/ 56708 w 91064"/>
                <a:gd name="connsiteY3" fmla="*/ -78 h 59645"/>
                <a:gd name="connsiteX4" fmla="*/ 9041 w 91064"/>
                <a:gd name="connsiteY4" fmla="*/ 19998 h 59645"/>
                <a:gd name="connsiteX5" fmla="*/ 8889 w 91064"/>
                <a:gd name="connsiteY5" fmla="*/ 59322 h 59645"/>
                <a:gd name="connsiteX6" fmla="*/ 36742 w 91064"/>
                <a:gd name="connsiteY6" fmla="*/ 43375 h 59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4" h="59645">
                  <a:moveTo>
                    <a:pt x="36742" y="43375"/>
                  </a:moveTo>
                  <a:cubicBezTo>
                    <a:pt x="40066" y="39269"/>
                    <a:pt x="47605" y="25081"/>
                    <a:pt x="61010" y="17542"/>
                  </a:cubicBezTo>
                  <a:cubicBezTo>
                    <a:pt x="73285" y="9113"/>
                    <a:pt x="91427" y="7331"/>
                    <a:pt x="90819" y="7874"/>
                  </a:cubicBezTo>
                  <a:cubicBezTo>
                    <a:pt x="91427" y="8591"/>
                    <a:pt x="76001" y="-1360"/>
                    <a:pt x="56708" y="-78"/>
                  </a:cubicBezTo>
                  <a:cubicBezTo>
                    <a:pt x="37763" y="-230"/>
                    <a:pt x="14950" y="10786"/>
                    <a:pt x="9041" y="19998"/>
                  </a:cubicBezTo>
                  <a:cubicBezTo>
                    <a:pt x="-5386" y="37118"/>
                    <a:pt x="-1019" y="58019"/>
                    <a:pt x="8889" y="59322"/>
                  </a:cubicBezTo>
                  <a:cubicBezTo>
                    <a:pt x="18796" y="60626"/>
                    <a:pt x="29029" y="51979"/>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2" name="Graphic 19">
              <a:extLst>
                <a:ext uri="{FF2B5EF4-FFF2-40B4-BE49-F238E27FC236}">
                  <a16:creationId xmlns:a16="http://schemas.microsoft.com/office/drawing/2014/main" id="{3C4C154A-BC21-4F30-8053-BFDCE7C48A44}"/>
                </a:ext>
              </a:extLst>
            </p:cNvPr>
            <p:cNvSpPr/>
            <p:nvPr/>
          </p:nvSpPr>
          <p:spPr>
            <a:xfrm>
              <a:off x="9012392" y="5730653"/>
              <a:ext cx="91062" cy="59648"/>
            </a:xfrm>
            <a:custGeom>
              <a:avLst/>
              <a:gdLst>
                <a:gd name="connsiteX0" fmla="*/ 36742 w 91062"/>
                <a:gd name="connsiteY0" fmla="*/ 43375 h 59648"/>
                <a:gd name="connsiteX1" fmla="*/ 60988 w 91062"/>
                <a:gd name="connsiteY1" fmla="*/ 17521 h 59648"/>
                <a:gd name="connsiteX2" fmla="*/ 90819 w 91062"/>
                <a:gd name="connsiteY2" fmla="*/ 7874 h 59648"/>
                <a:gd name="connsiteX3" fmla="*/ 56708 w 91062"/>
                <a:gd name="connsiteY3" fmla="*/ -78 h 59648"/>
                <a:gd name="connsiteX4" fmla="*/ 9041 w 91062"/>
                <a:gd name="connsiteY4" fmla="*/ 19998 h 59648"/>
                <a:gd name="connsiteX5" fmla="*/ 8889 w 91062"/>
                <a:gd name="connsiteY5" fmla="*/ 59322 h 59648"/>
                <a:gd name="connsiteX6" fmla="*/ 36742 w 91062"/>
                <a:gd name="connsiteY6" fmla="*/ 43375 h 5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48">
                  <a:moveTo>
                    <a:pt x="36742" y="43375"/>
                  </a:moveTo>
                  <a:cubicBezTo>
                    <a:pt x="40044" y="39269"/>
                    <a:pt x="47605" y="25081"/>
                    <a:pt x="60988" y="17521"/>
                  </a:cubicBezTo>
                  <a:cubicBezTo>
                    <a:pt x="73264" y="9113"/>
                    <a:pt x="91405" y="7331"/>
                    <a:pt x="90819" y="7874"/>
                  </a:cubicBezTo>
                  <a:cubicBezTo>
                    <a:pt x="91405" y="8591"/>
                    <a:pt x="76001" y="-1359"/>
                    <a:pt x="56708" y="-78"/>
                  </a:cubicBezTo>
                  <a:cubicBezTo>
                    <a:pt x="37763" y="-251"/>
                    <a:pt x="14928" y="10786"/>
                    <a:pt x="9041" y="19998"/>
                  </a:cubicBezTo>
                  <a:cubicBezTo>
                    <a:pt x="-5386" y="37096"/>
                    <a:pt x="-1019" y="57997"/>
                    <a:pt x="8889" y="59322"/>
                  </a:cubicBezTo>
                  <a:cubicBezTo>
                    <a:pt x="18796" y="60647"/>
                    <a:pt x="28855" y="51979"/>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3" name="Graphic 19">
              <a:extLst>
                <a:ext uri="{FF2B5EF4-FFF2-40B4-BE49-F238E27FC236}">
                  <a16:creationId xmlns:a16="http://schemas.microsoft.com/office/drawing/2014/main" id="{B4829FBE-32E9-4644-9927-A7CBC31576CD}"/>
                </a:ext>
              </a:extLst>
            </p:cNvPr>
            <p:cNvSpPr/>
            <p:nvPr/>
          </p:nvSpPr>
          <p:spPr>
            <a:xfrm>
              <a:off x="9188434" y="5658823"/>
              <a:ext cx="90674" cy="59243"/>
            </a:xfrm>
            <a:custGeom>
              <a:avLst/>
              <a:gdLst>
                <a:gd name="connsiteX0" fmla="*/ 29927 w 90674"/>
                <a:gd name="connsiteY0" fmla="*/ 36186 h 59243"/>
                <a:gd name="connsiteX1" fmla="*/ 65101 w 90674"/>
                <a:gd name="connsiteY1" fmla="*/ 40532 h 59243"/>
                <a:gd name="connsiteX2" fmla="*/ 90413 w 90674"/>
                <a:gd name="connsiteY2" fmla="*/ 59021 h 59243"/>
                <a:gd name="connsiteX3" fmla="*/ 76834 w 90674"/>
                <a:gd name="connsiteY3" fmla="*/ 26735 h 59243"/>
                <a:gd name="connsiteX4" fmla="*/ 32599 w 90674"/>
                <a:gd name="connsiteY4" fmla="*/ -75 h 59243"/>
                <a:gd name="connsiteX5" fmla="*/ 683 w 90674"/>
                <a:gd name="connsiteY5" fmla="*/ 22890 h 59243"/>
                <a:gd name="connsiteX6" fmla="*/ 29927 w 90674"/>
                <a:gd name="connsiteY6" fmla="*/ 36186 h 5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674" h="59243">
                  <a:moveTo>
                    <a:pt x="29927" y="36186"/>
                  </a:moveTo>
                  <a:cubicBezTo>
                    <a:pt x="35206" y="36447"/>
                    <a:pt x="51153" y="34274"/>
                    <a:pt x="65101" y="40532"/>
                  </a:cubicBezTo>
                  <a:cubicBezTo>
                    <a:pt x="79115" y="45551"/>
                    <a:pt x="91173" y="59108"/>
                    <a:pt x="90413" y="59021"/>
                  </a:cubicBezTo>
                  <a:cubicBezTo>
                    <a:pt x="90196" y="59912"/>
                    <a:pt x="89196" y="41640"/>
                    <a:pt x="76834" y="26735"/>
                  </a:cubicBezTo>
                  <a:cubicBezTo>
                    <a:pt x="65840" y="11310"/>
                    <a:pt x="43484" y="-683"/>
                    <a:pt x="32599" y="-75"/>
                  </a:cubicBezTo>
                  <a:cubicBezTo>
                    <a:pt x="10286" y="-1704"/>
                    <a:pt x="-4075" y="14090"/>
                    <a:pt x="683" y="22890"/>
                  </a:cubicBezTo>
                  <a:cubicBezTo>
                    <a:pt x="5441" y="31689"/>
                    <a:pt x="18412" y="34970"/>
                    <a:pt x="29927" y="3618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4" name="Graphic 19">
              <a:extLst>
                <a:ext uri="{FF2B5EF4-FFF2-40B4-BE49-F238E27FC236}">
                  <a16:creationId xmlns:a16="http://schemas.microsoft.com/office/drawing/2014/main" id="{B7BEA73D-F5E8-47E4-9691-8C00C3D9067D}"/>
                </a:ext>
              </a:extLst>
            </p:cNvPr>
            <p:cNvSpPr/>
            <p:nvPr/>
          </p:nvSpPr>
          <p:spPr>
            <a:xfrm>
              <a:off x="9216396" y="5726478"/>
              <a:ext cx="90674" cy="59244"/>
            </a:xfrm>
            <a:custGeom>
              <a:avLst/>
              <a:gdLst>
                <a:gd name="connsiteX0" fmla="*/ 29927 w 90674"/>
                <a:gd name="connsiteY0" fmla="*/ 36187 h 59244"/>
                <a:gd name="connsiteX1" fmla="*/ 65101 w 90674"/>
                <a:gd name="connsiteY1" fmla="*/ 40532 h 59244"/>
                <a:gd name="connsiteX2" fmla="*/ 90413 w 90674"/>
                <a:gd name="connsiteY2" fmla="*/ 59021 h 59244"/>
                <a:gd name="connsiteX3" fmla="*/ 76834 w 90674"/>
                <a:gd name="connsiteY3" fmla="*/ 26736 h 59244"/>
                <a:gd name="connsiteX4" fmla="*/ 32599 w 90674"/>
                <a:gd name="connsiteY4" fmla="*/ -75 h 59244"/>
                <a:gd name="connsiteX5" fmla="*/ 683 w 90674"/>
                <a:gd name="connsiteY5" fmla="*/ 22890 h 59244"/>
                <a:gd name="connsiteX6" fmla="*/ 29927 w 90674"/>
                <a:gd name="connsiteY6" fmla="*/ 36187 h 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674" h="59244">
                  <a:moveTo>
                    <a:pt x="29927" y="36187"/>
                  </a:moveTo>
                  <a:cubicBezTo>
                    <a:pt x="35206" y="36447"/>
                    <a:pt x="51153" y="34275"/>
                    <a:pt x="65101" y="40532"/>
                  </a:cubicBezTo>
                  <a:cubicBezTo>
                    <a:pt x="79115" y="45529"/>
                    <a:pt x="91173" y="59086"/>
                    <a:pt x="90413" y="59021"/>
                  </a:cubicBezTo>
                  <a:cubicBezTo>
                    <a:pt x="90174" y="59912"/>
                    <a:pt x="89196" y="41640"/>
                    <a:pt x="76834" y="26736"/>
                  </a:cubicBezTo>
                  <a:cubicBezTo>
                    <a:pt x="65840" y="11288"/>
                    <a:pt x="43462" y="-683"/>
                    <a:pt x="32599" y="-75"/>
                  </a:cubicBezTo>
                  <a:cubicBezTo>
                    <a:pt x="10286" y="-1704"/>
                    <a:pt x="-4075" y="14091"/>
                    <a:pt x="683" y="22890"/>
                  </a:cubicBezTo>
                  <a:cubicBezTo>
                    <a:pt x="5441" y="31689"/>
                    <a:pt x="18412" y="34948"/>
                    <a:pt x="29927" y="3618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5" name="Graphic 19">
              <a:extLst>
                <a:ext uri="{FF2B5EF4-FFF2-40B4-BE49-F238E27FC236}">
                  <a16:creationId xmlns:a16="http://schemas.microsoft.com/office/drawing/2014/main" id="{534331E7-DDD4-448D-B3A6-E820142CCADC}"/>
                </a:ext>
              </a:extLst>
            </p:cNvPr>
            <p:cNvSpPr/>
            <p:nvPr/>
          </p:nvSpPr>
          <p:spPr>
            <a:xfrm>
              <a:off x="9133788" y="5866442"/>
              <a:ext cx="91073" cy="59648"/>
            </a:xfrm>
            <a:custGeom>
              <a:avLst/>
              <a:gdLst>
                <a:gd name="connsiteX0" fmla="*/ 36731 w 91073"/>
                <a:gd name="connsiteY0" fmla="*/ 43375 h 59648"/>
                <a:gd name="connsiteX1" fmla="*/ 60999 w 91073"/>
                <a:gd name="connsiteY1" fmla="*/ 17521 h 59648"/>
                <a:gd name="connsiteX2" fmla="*/ 90830 w 91073"/>
                <a:gd name="connsiteY2" fmla="*/ 7874 h 59648"/>
                <a:gd name="connsiteX3" fmla="*/ 56698 w 91073"/>
                <a:gd name="connsiteY3" fmla="*/ -78 h 59648"/>
                <a:gd name="connsiteX4" fmla="*/ 9030 w 91073"/>
                <a:gd name="connsiteY4" fmla="*/ 19998 h 59648"/>
                <a:gd name="connsiteX5" fmla="*/ 8900 w 91073"/>
                <a:gd name="connsiteY5" fmla="*/ 59322 h 59648"/>
                <a:gd name="connsiteX6" fmla="*/ 36731 w 91073"/>
                <a:gd name="connsiteY6" fmla="*/ 43375 h 59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73" h="59648">
                  <a:moveTo>
                    <a:pt x="36731" y="43375"/>
                  </a:moveTo>
                  <a:cubicBezTo>
                    <a:pt x="40055" y="39269"/>
                    <a:pt x="47594" y="25081"/>
                    <a:pt x="60999" y="17521"/>
                  </a:cubicBezTo>
                  <a:cubicBezTo>
                    <a:pt x="73274" y="9113"/>
                    <a:pt x="91416" y="7331"/>
                    <a:pt x="90830" y="7874"/>
                  </a:cubicBezTo>
                  <a:cubicBezTo>
                    <a:pt x="91416" y="8591"/>
                    <a:pt x="76012" y="-1359"/>
                    <a:pt x="56698" y="-78"/>
                  </a:cubicBezTo>
                  <a:cubicBezTo>
                    <a:pt x="37774" y="-251"/>
                    <a:pt x="14939" y="10786"/>
                    <a:pt x="9030" y="19998"/>
                  </a:cubicBezTo>
                  <a:cubicBezTo>
                    <a:pt x="-5375" y="37096"/>
                    <a:pt x="-1030" y="57997"/>
                    <a:pt x="8900" y="59322"/>
                  </a:cubicBezTo>
                  <a:cubicBezTo>
                    <a:pt x="18828" y="60647"/>
                    <a:pt x="28975" y="51979"/>
                    <a:pt x="36731"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6" name="Graphic 19">
              <a:extLst>
                <a:ext uri="{FF2B5EF4-FFF2-40B4-BE49-F238E27FC236}">
                  <a16:creationId xmlns:a16="http://schemas.microsoft.com/office/drawing/2014/main" id="{10647FE6-1A32-4B9F-A040-749F6232BE21}"/>
                </a:ext>
              </a:extLst>
            </p:cNvPr>
            <p:cNvSpPr/>
            <p:nvPr/>
          </p:nvSpPr>
          <p:spPr>
            <a:xfrm>
              <a:off x="8873969" y="5587390"/>
              <a:ext cx="62284" cy="32398"/>
            </a:xfrm>
            <a:custGeom>
              <a:avLst/>
              <a:gdLst>
                <a:gd name="connsiteX0" fmla="*/ 23406 w 62284"/>
                <a:gd name="connsiteY0" fmla="*/ 25341 h 32398"/>
                <a:gd name="connsiteX1" fmla="*/ 42047 w 62284"/>
                <a:gd name="connsiteY1" fmla="*/ 12305 h 32398"/>
                <a:gd name="connsiteX2" fmla="*/ 62057 w 62284"/>
                <a:gd name="connsiteY2" fmla="*/ 10132 h 32398"/>
                <a:gd name="connsiteX3" fmla="*/ 41678 w 62284"/>
                <a:gd name="connsiteY3" fmla="*/ 638 h 32398"/>
                <a:gd name="connsiteX4" fmla="*/ 9088 w 62284"/>
                <a:gd name="connsiteY4" fmla="*/ 6939 h 32398"/>
                <a:gd name="connsiteX5" fmla="*/ 3787 w 62284"/>
                <a:gd name="connsiteY5" fmla="*/ 31620 h 32398"/>
                <a:gd name="connsiteX6" fmla="*/ 23406 w 62284"/>
                <a:gd name="connsiteY6" fmla="*/ 25341 h 32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84" h="32398">
                  <a:moveTo>
                    <a:pt x="23406" y="25341"/>
                  </a:moveTo>
                  <a:cubicBezTo>
                    <a:pt x="26034" y="23168"/>
                    <a:pt x="32683" y="15303"/>
                    <a:pt x="42047" y="12305"/>
                  </a:cubicBezTo>
                  <a:cubicBezTo>
                    <a:pt x="48435" y="9915"/>
                    <a:pt x="55300" y="9155"/>
                    <a:pt x="62057" y="10132"/>
                  </a:cubicBezTo>
                  <a:cubicBezTo>
                    <a:pt x="56191" y="5244"/>
                    <a:pt x="49173" y="1985"/>
                    <a:pt x="41678" y="638"/>
                  </a:cubicBezTo>
                  <a:cubicBezTo>
                    <a:pt x="29815" y="-1969"/>
                    <a:pt x="14020" y="1963"/>
                    <a:pt x="9088" y="6939"/>
                  </a:cubicBezTo>
                  <a:cubicBezTo>
                    <a:pt x="-2232" y="15781"/>
                    <a:pt x="-2253" y="29491"/>
                    <a:pt x="3787" y="31620"/>
                  </a:cubicBezTo>
                  <a:cubicBezTo>
                    <a:pt x="9827" y="33749"/>
                    <a:pt x="17387" y="29730"/>
                    <a:pt x="23406" y="253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7" name="Graphic 19">
              <a:extLst>
                <a:ext uri="{FF2B5EF4-FFF2-40B4-BE49-F238E27FC236}">
                  <a16:creationId xmlns:a16="http://schemas.microsoft.com/office/drawing/2014/main" id="{A17D7433-9613-46CC-B0F7-6E1F2C35493C}"/>
                </a:ext>
              </a:extLst>
            </p:cNvPr>
            <p:cNvSpPr/>
            <p:nvPr/>
          </p:nvSpPr>
          <p:spPr>
            <a:xfrm>
              <a:off x="8899581" y="5537141"/>
              <a:ext cx="34500" cy="60269"/>
            </a:xfrm>
            <a:custGeom>
              <a:avLst/>
              <a:gdLst>
                <a:gd name="connsiteX0" fmla="*/ 23149 w 34500"/>
                <a:gd name="connsiteY0" fmla="*/ 20101 h 60269"/>
                <a:gd name="connsiteX1" fmla="*/ 23952 w 34500"/>
                <a:gd name="connsiteY1" fmla="*/ 42827 h 60269"/>
                <a:gd name="connsiteX2" fmla="*/ 34273 w 34500"/>
                <a:gd name="connsiteY2" fmla="*/ 60078 h 60269"/>
                <a:gd name="connsiteX3" fmla="*/ 14437 w 34500"/>
                <a:gd name="connsiteY3" fmla="*/ 49519 h 60269"/>
                <a:gd name="connsiteX4" fmla="*/ -120 w 34500"/>
                <a:gd name="connsiteY4" fmla="*/ 19689 h 60269"/>
                <a:gd name="connsiteX5" fmla="*/ 16414 w 34500"/>
                <a:gd name="connsiteY5" fmla="*/ 635 h 60269"/>
                <a:gd name="connsiteX6" fmla="*/ 23149 w 34500"/>
                <a:gd name="connsiteY6" fmla="*/ 20101 h 6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00" h="60269">
                  <a:moveTo>
                    <a:pt x="23149" y="20101"/>
                  </a:moveTo>
                  <a:cubicBezTo>
                    <a:pt x="23018" y="23469"/>
                    <a:pt x="20672" y="33528"/>
                    <a:pt x="23952" y="42827"/>
                  </a:cubicBezTo>
                  <a:cubicBezTo>
                    <a:pt x="25886" y="49345"/>
                    <a:pt x="29428" y="55298"/>
                    <a:pt x="34273" y="60078"/>
                  </a:cubicBezTo>
                  <a:cubicBezTo>
                    <a:pt x="26842" y="58361"/>
                    <a:pt x="20020" y="54712"/>
                    <a:pt x="14437" y="49519"/>
                  </a:cubicBezTo>
                  <a:cubicBezTo>
                    <a:pt x="5203" y="41589"/>
                    <a:pt x="-1141" y="26597"/>
                    <a:pt x="-120" y="19689"/>
                  </a:cubicBezTo>
                  <a:cubicBezTo>
                    <a:pt x="140" y="5328"/>
                    <a:pt x="11091" y="-2929"/>
                    <a:pt x="16414" y="635"/>
                  </a:cubicBezTo>
                  <a:cubicBezTo>
                    <a:pt x="21737" y="4198"/>
                    <a:pt x="23018" y="12649"/>
                    <a:pt x="23149" y="201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8" name="Graphic 19">
              <a:extLst>
                <a:ext uri="{FF2B5EF4-FFF2-40B4-BE49-F238E27FC236}">
                  <a16:creationId xmlns:a16="http://schemas.microsoft.com/office/drawing/2014/main" id="{E01E6686-3252-4D5D-9CF8-9BD3C7C95E12}"/>
                </a:ext>
              </a:extLst>
            </p:cNvPr>
            <p:cNvSpPr/>
            <p:nvPr/>
          </p:nvSpPr>
          <p:spPr>
            <a:xfrm>
              <a:off x="11852795" y="5512061"/>
              <a:ext cx="176002" cy="825827"/>
            </a:xfrm>
            <a:custGeom>
              <a:avLst/>
              <a:gdLst>
                <a:gd name="connsiteX0" fmla="*/ 72911 w 176002"/>
                <a:gd name="connsiteY0" fmla="*/ 136692 h 825827"/>
                <a:gd name="connsiteX1" fmla="*/ 165617 w 176002"/>
                <a:gd name="connsiteY1" fmla="*/ 825635 h 825827"/>
                <a:gd name="connsiteX2" fmla="*/ 174481 w 176002"/>
                <a:gd name="connsiteY2" fmla="*/ 825635 h 825827"/>
                <a:gd name="connsiteX3" fmla="*/ 81384 w 176002"/>
                <a:gd name="connsiteY3" fmla="*/ 142189 h 825827"/>
                <a:gd name="connsiteX4" fmla="*/ 996 w 176002"/>
                <a:gd name="connsiteY4" fmla="*/ -54 h 825827"/>
                <a:gd name="connsiteX5" fmla="*/ 149 w 176002"/>
                <a:gd name="connsiteY5" fmla="*/ 1402 h 825827"/>
                <a:gd name="connsiteX6" fmla="*/ 72911 w 176002"/>
                <a:gd name="connsiteY6" fmla="*/ 136692 h 825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002" h="825827">
                  <a:moveTo>
                    <a:pt x="72911" y="136692"/>
                  </a:moveTo>
                  <a:cubicBezTo>
                    <a:pt x="143543" y="359214"/>
                    <a:pt x="174916" y="592338"/>
                    <a:pt x="165617" y="825635"/>
                  </a:cubicBezTo>
                  <a:lnTo>
                    <a:pt x="174481" y="825635"/>
                  </a:lnTo>
                  <a:cubicBezTo>
                    <a:pt x="182759" y="594163"/>
                    <a:pt x="151256" y="363016"/>
                    <a:pt x="81384" y="142189"/>
                  </a:cubicBezTo>
                  <a:cubicBezTo>
                    <a:pt x="65132" y="90980"/>
                    <a:pt x="48794" y="31037"/>
                    <a:pt x="996" y="-54"/>
                  </a:cubicBezTo>
                  <a:cubicBezTo>
                    <a:pt x="62" y="-640"/>
                    <a:pt x="-720" y="794"/>
                    <a:pt x="149" y="1402"/>
                  </a:cubicBezTo>
                  <a:cubicBezTo>
                    <a:pt x="43276" y="32253"/>
                    <a:pt x="57702" y="88807"/>
                    <a:pt x="72911" y="1366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799" name="Graphic 19">
              <a:extLst>
                <a:ext uri="{FF2B5EF4-FFF2-40B4-BE49-F238E27FC236}">
                  <a16:creationId xmlns:a16="http://schemas.microsoft.com/office/drawing/2014/main" id="{4E1297EE-A279-48D5-BF80-75B1320B69C9}"/>
                </a:ext>
              </a:extLst>
            </p:cNvPr>
            <p:cNvSpPr/>
            <p:nvPr/>
          </p:nvSpPr>
          <p:spPr>
            <a:xfrm>
              <a:off x="11624481" y="5705361"/>
              <a:ext cx="363111" cy="632614"/>
            </a:xfrm>
            <a:custGeom>
              <a:avLst/>
              <a:gdLst>
                <a:gd name="connsiteX0" fmla="*/ 362884 w 363111"/>
                <a:gd name="connsiteY0" fmla="*/ 632336 h 632614"/>
                <a:gd name="connsiteX1" fmla="*/ 3682 w 363111"/>
                <a:gd name="connsiteY1" fmla="*/ 511 h 632614"/>
                <a:gd name="connsiteX2" fmla="*/ 162 w 363111"/>
                <a:gd name="connsiteY2" fmla="*/ 3227 h 632614"/>
                <a:gd name="connsiteX3" fmla="*/ 351913 w 363111"/>
                <a:gd name="connsiteY3" fmla="*/ 632423 h 632614"/>
              </a:gdLst>
              <a:ahLst/>
              <a:cxnLst>
                <a:cxn ang="0">
                  <a:pos x="connsiteX0" y="connsiteY0"/>
                </a:cxn>
                <a:cxn ang="0">
                  <a:pos x="connsiteX1" y="connsiteY1"/>
                </a:cxn>
                <a:cxn ang="0">
                  <a:pos x="connsiteX2" y="connsiteY2"/>
                </a:cxn>
                <a:cxn ang="0">
                  <a:pos x="connsiteX3" y="connsiteY3"/>
                </a:cxn>
              </a:cxnLst>
              <a:rect l="l" t="t" r="r" b="b"/>
              <a:pathLst>
                <a:path w="363111" h="632614">
                  <a:moveTo>
                    <a:pt x="362884" y="632336"/>
                  </a:moveTo>
                  <a:cubicBezTo>
                    <a:pt x="274371" y="405447"/>
                    <a:pt x="153377" y="192616"/>
                    <a:pt x="3682" y="511"/>
                  </a:cubicBezTo>
                  <a:cubicBezTo>
                    <a:pt x="2140" y="-1488"/>
                    <a:pt x="-1402" y="1206"/>
                    <a:pt x="162" y="3227"/>
                  </a:cubicBezTo>
                  <a:cubicBezTo>
                    <a:pt x="147033" y="194962"/>
                    <a:pt x="265507" y="406881"/>
                    <a:pt x="351913" y="6324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0" name="Graphic 19">
              <a:extLst>
                <a:ext uri="{FF2B5EF4-FFF2-40B4-BE49-F238E27FC236}">
                  <a16:creationId xmlns:a16="http://schemas.microsoft.com/office/drawing/2014/main" id="{B1519875-7176-41A2-98D2-1D8E80974288}"/>
                </a:ext>
              </a:extLst>
            </p:cNvPr>
            <p:cNvSpPr/>
            <p:nvPr/>
          </p:nvSpPr>
          <p:spPr>
            <a:xfrm>
              <a:off x="11900010" y="5489362"/>
              <a:ext cx="62755" cy="99636"/>
            </a:xfrm>
            <a:custGeom>
              <a:avLst/>
              <a:gdLst>
                <a:gd name="connsiteX0" fmla="*/ 46075 w 62755"/>
                <a:gd name="connsiteY0" fmla="*/ 39701 h 99636"/>
                <a:gd name="connsiteX1" fmla="*/ 19004 w 62755"/>
                <a:gd name="connsiteY1" fmla="*/ 66837 h 99636"/>
                <a:gd name="connsiteX2" fmla="*/ 9640 w 62755"/>
                <a:gd name="connsiteY2" fmla="*/ 99427 h 99636"/>
                <a:gd name="connsiteX3" fmla="*/ -180 w 62755"/>
                <a:gd name="connsiteY3" fmla="*/ 62840 h 99636"/>
                <a:gd name="connsiteX4" fmla="*/ 19808 w 62755"/>
                <a:gd name="connsiteY4" fmla="*/ 10697 h 99636"/>
                <a:gd name="connsiteX5" fmla="*/ 62305 w 62755"/>
                <a:gd name="connsiteY5" fmla="*/ 9132 h 99636"/>
                <a:gd name="connsiteX6" fmla="*/ 46075 w 62755"/>
                <a:gd name="connsiteY6" fmla="*/ 39701 h 99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55" h="99636">
                  <a:moveTo>
                    <a:pt x="46075" y="39701"/>
                  </a:moveTo>
                  <a:cubicBezTo>
                    <a:pt x="41730" y="43416"/>
                    <a:pt x="26695" y="52150"/>
                    <a:pt x="19004" y="66837"/>
                  </a:cubicBezTo>
                  <a:cubicBezTo>
                    <a:pt x="10313" y="80416"/>
                    <a:pt x="9054" y="99992"/>
                    <a:pt x="9640" y="99427"/>
                  </a:cubicBezTo>
                  <a:cubicBezTo>
                    <a:pt x="10422" y="100057"/>
                    <a:pt x="-897" y="83741"/>
                    <a:pt x="-180" y="62840"/>
                  </a:cubicBezTo>
                  <a:cubicBezTo>
                    <a:pt x="-1050" y="42374"/>
                    <a:pt x="10118" y="17214"/>
                    <a:pt x="19808" y="10697"/>
                  </a:cubicBezTo>
                  <a:cubicBezTo>
                    <a:pt x="37797" y="-5511"/>
                    <a:pt x="60545" y="-1557"/>
                    <a:pt x="62305" y="9132"/>
                  </a:cubicBezTo>
                  <a:cubicBezTo>
                    <a:pt x="64064" y="19822"/>
                    <a:pt x="55092" y="30989"/>
                    <a:pt x="46075" y="397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1" name="Graphic 19">
              <a:extLst>
                <a:ext uri="{FF2B5EF4-FFF2-40B4-BE49-F238E27FC236}">
                  <a16:creationId xmlns:a16="http://schemas.microsoft.com/office/drawing/2014/main" id="{EEBC1ACE-BCF7-4B85-9852-E707A24D5FB4}"/>
                </a:ext>
              </a:extLst>
            </p:cNvPr>
            <p:cNvSpPr/>
            <p:nvPr/>
          </p:nvSpPr>
          <p:spPr>
            <a:xfrm>
              <a:off x="11834410" y="5649769"/>
              <a:ext cx="108038" cy="43401"/>
            </a:xfrm>
            <a:custGeom>
              <a:avLst/>
              <a:gdLst>
                <a:gd name="connsiteX0" fmla="*/ 37784 w 108038"/>
                <a:gd name="connsiteY0" fmla="*/ 39591 h 43401"/>
                <a:gd name="connsiteX1" fmla="*/ 74719 w 108038"/>
                <a:gd name="connsiteY1" fmla="*/ 29010 h 43401"/>
                <a:gd name="connsiteX2" fmla="*/ 107787 w 108038"/>
                <a:gd name="connsiteY2" fmla="*/ 36549 h 43401"/>
                <a:gd name="connsiteX3" fmla="*/ 80498 w 108038"/>
                <a:gd name="connsiteY3" fmla="*/ 10261 h 43401"/>
                <a:gd name="connsiteX4" fmla="*/ 25074 w 108038"/>
                <a:gd name="connsiteY4" fmla="*/ 2526 h 43401"/>
                <a:gd name="connsiteX5" fmla="*/ 3174 w 108038"/>
                <a:gd name="connsiteY5" fmla="*/ 38983 h 43401"/>
                <a:gd name="connsiteX6" fmla="*/ 37784 w 108038"/>
                <a:gd name="connsiteY6" fmla="*/ 39591 h 4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8" h="43401">
                  <a:moveTo>
                    <a:pt x="37784" y="39591"/>
                  </a:moveTo>
                  <a:cubicBezTo>
                    <a:pt x="43151" y="37614"/>
                    <a:pt x="58055" y="28619"/>
                    <a:pt x="74719" y="29010"/>
                  </a:cubicBezTo>
                  <a:cubicBezTo>
                    <a:pt x="90796" y="27968"/>
                    <a:pt x="108547" y="36311"/>
                    <a:pt x="107787" y="36549"/>
                  </a:cubicBezTo>
                  <a:cubicBezTo>
                    <a:pt x="107938" y="37527"/>
                    <a:pt x="99096" y="19755"/>
                    <a:pt x="80498" y="10261"/>
                  </a:cubicBezTo>
                  <a:cubicBezTo>
                    <a:pt x="62986" y="-385"/>
                    <a:pt x="35633" y="-2775"/>
                    <a:pt x="25074" y="2526"/>
                  </a:cubicBezTo>
                  <a:cubicBezTo>
                    <a:pt x="2196" y="10434"/>
                    <a:pt x="-5343" y="32291"/>
                    <a:pt x="3174" y="38983"/>
                  </a:cubicBezTo>
                  <a:cubicBezTo>
                    <a:pt x="11691" y="45674"/>
                    <a:pt x="25813"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2" name="Graphic 19">
              <a:extLst>
                <a:ext uri="{FF2B5EF4-FFF2-40B4-BE49-F238E27FC236}">
                  <a16:creationId xmlns:a16="http://schemas.microsoft.com/office/drawing/2014/main" id="{6B44013D-3CA2-4E08-867A-FF8F9F1D9595}"/>
                </a:ext>
              </a:extLst>
            </p:cNvPr>
            <p:cNvSpPr/>
            <p:nvPr/>
          </p:nvSpPr>
          <p:spPr>
            <a:xfrm>
              <a:off x="11858178" y="5735088"/>
              <a:ext cx="108058" cy="43410"/>
            </a:xfrm>
            <a:custGeom>
              <a:avLst/>
              <a:gdLst>
                <a:gd name="connsiteX0" fmla="*/ 37806 w 108058"/>
                <a:gd name="connsiteY0" fmla="*/ 39591 h 43410"/>
                <a:gd name="connsiteX1" fmla="*/ 74741 w 108058"/>
                <a:gd name="connsiteY1" fmla="*/ 28989 h 43410"/>
                <a:gd name="connsiteX2" fmla="*/ 107808 w 108058"/>
                <a:gd name="connsiteY2" fmla="*/ 36528 h 43410"/>
                <a:gd name="connsiteX3" fmla="*/ 80498 w 108058"/>
                <a:gd name="connsiteY3" fmla="*/ 10261 h 43410"/>
                <a:gd name="connsiteX4" fmla="*/ 25074 w 108058"/>
                <a:gd name="connsiteY4" fmla="*/ 2526 h 43410"/>
                <a:gd name="connsiteX5" fmla="*/ 3174 w 108058"/>
                <a:gd name="connsiteY5" fmla="*/ 38983 h 43410"/>
                <a:gd name="connsiteX6" fmla="*/ 37806 w 108058"/>
                <a:gd name="connsiteY6" fmla="*/ 39591 h 43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58" h="43410">
                  <a:moveTo>
                    <a:pt x="37806" y="39591"/>
                  </a:moveTo>
                  <a:cubicBezTo>
                    <a:pt x="43151" y="37592"/>
                    <a:pt x="58055" y="28619"/>
                    <a:pt x="74741" y="28989"/>
                  </a:cubicBezTo>
                  <a:cubicBezTo>
                    <a:pt x="90818" y="27967"/>
                    <a:pt x="108547" y="36289"/>
                    <a:pt x="107808" y="36528"/>
                  </a:cubicBezTo>
                  <a:cubicBezTo>
                    <a:pt x="107939" y="37527"/>
                    <a:pt x="99118" y="19733"/>
                    <a:pt x="80498" y="10261"/>
                  </a:cubicBezTo>
                  <a:cubicBezTo>
                    <a:pt x="62986" y="-385"/>
                    <a:pt x="35633" y="-2775"/>
                    <a:pt x="25074" y="2526"/>
                  </a:cubicBezTo>
                  <a:cubicBezTo>
                    <a:pt x="2196" y="10434"/>
                    <a:pt x="-5343" y="32269"/>
                    <a:pt x="3174" y="38983"/>
                  </a:cubicBezTo>
                  <a:cubicBezTo>
                    <a:pt x="11691" y="45696"/>
                    <a:pt x="25813" y="43285"/>
                    <a:pt x="37806"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3" name="Graphic 19">
              <a:extLst>
                <a:ext uri="{FF2B5EF4-FFF2-40B4-BE49-F238E27FC236}">
                  <a16:creationId xmlns:a16="http://schemas.microsoft.com/office/drawing/2014/main" id="{BD0A4746-44A7-42BE-B843-2D480490AD67}"/>
                </a:ext>
              </a:extLst>
            </p:cNvPr>
            <p:cNvSpPr/>
            <p:nvPr/>
          </p:nvSpPr>
          <p:spPr>
            <a:xfrm>
              <a:off x="11657166" y="5864295"/>
              <a:ext cx="108037" cy="43401"/>
            </a:xfrm>
            <a:custGeom>
              <a:avLst/>
              <a:gdLst>
                <a:gd name="connsiteX0" fmla="*/ 37784 w 108037"/>
                <a:gd name="connsiteY0" fmla="*/ 39591 h 43401"/>
                <a:gd name="connsiteX1" fmla="*/ 74719 w 108037"/>
                <a:gd name="connsiteY1" fmla="*/ 28989 h 43401"/>
                <a:gd name="connsiteX2" fmla="*/ 107786 w 108037"/>
                <a:gd name="connsiteY2" fmla="*/ 36528 h 43401"/>
                <a:gd name="connsiteX3" fmla="*/ 80476 w 108037"/>
                <a:gd name="connsiteY3" fmla="*/ 10261 h 43401"/>
                <a:gd name="connsiteX4" fmla="*/ 25074 w 108037"/>
                <a:gd name="connsiteY4" fmla="*/ 2526 h 43401"/>
                <a:gd name="connsiteX5" fmla="*/ 3174 w 108037"/>
                <a:gd name="connsiteY5" fmla="*/ 38983 h 43401"/>
                <a:gd name="connsiteX6" fmla="*/ 37784 w 108037"/>
                <a:gd name="connsiteY6" fmla="*/ 39591 h 4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7" h="43401">
                  <a:moveTo>
                    <a:pt x="37784" y="39591"/>
                  </a:moveTo>
                  <a:cubicBezTo>
                    <a:pt x="43150" y="37592"/>
                    <a:pt x="58055" y="28619"/>
                    <a:pt x="74719" y="28989"/>
                  </a:cubicBezTo>
                  <a:cubicBezTo>
                    <a:pt x="90796" y="27968"/>
                    <a:pt x="108547" y="36289"/>
                    <a:pt x="107786" y="36528"/>
                  </a:cubicBezTo>
                  <a:cubicBezTo>
                    <a:pt x="107939" y="37527"/>
                    <a:pt x="99096" y="19733"/>
                    <a:pt x="80476" y="10261"/>
                  </a:cubicBezTo>
                  <a:cubicBezTo>
                    <a:pt x="62965" y="-385"/>
                    <a:pt x="35611" y="-2775"/>
                    <a:pt x="25074" y="2526"/>
                  </a:cubicBezTo>
                  <a:cubicBezTo>
                    <a:pt x="2196" y="10434"/>
                    <a:pt x="-5343" y="32291"/>
                    <a:pt x="3174" y="38983"/>
                  </a:cubicBezTo>
                  <a:cubicBezTo>
                    <a:pt x="11691" y="45674"/>
                    <a:pt x="25791"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4" name="Graphic 19">
              <a:extLst>
                <a:ext uri="{FF2B5EF4-FFF2-40B4-BE49-F238E27FC236}">
                  <a16:creationId xmlns:a16="http://schemas.microsoft.com/office/drawing/2014/main" id="{FB75F305-504E-4F07-B979-E6AF75912C88}"/>
                </a:ext>
              </a:extLst>
            </p:cNvPr>
            <p:cNvSpPr/>
            <p:nvPr/>
          </p:nvSpPr>
          <p:spPr>
            <a:xfrm>
              <a:off x="11596593" y="5773175"/>
              <a:ext cx="108037" cy="43410"/>
            </a:xfrm>
            <a:custGeom>
              <a:avLst/>
              <a:gdLst>
                <a:gd name="connsiteX0" fmla="*/ 37784 w 108037"/>
                <a:gd name="connsiteY0" fmla="*/ 39591 h 43410"/>
                <a:gd name="connsiteX1" fmla="*/ 74719 w 108037"/>
                <a:gd name="connsiteY1" fmla="*/ 28989 h 43410"/>
                <a:gd name="connsiteX2" fmla="*/ 107786 w 108037"/>
                <a:gd name="connsiteY2" fmla="*/ 36528 h 43410"/>
                <a:gd name="connsiteX3" fmla="*/ 80476 w 108037"/>
                <a:gd name="connsiteY3" fmla="*/ 10260 h 43410"/>
                <a:gd name="connsiteX4" fmla="*/ 25074 w 108037"/>
                <a:gd name="connsiteY4" fmla="*/ 2526 h 43410"/>
                <a:gd name="connsiteX5" fmla="*/ 3174 w 108037"/>
                <a:gd name="connsiteY5" fmla="*/ 38983 h 43410"/>
                <a:gd name="connsiteX6" fmla="*/ 37784 w 108037"/>
                <a:gd name="connsiteY6" fmla="*/ 39591 h 43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037" h="43410">
                  <a:moveTo>
                    <a:pt x="37784" y="39591"/>
                  </a:moveTo>
                  <a:cubicBezTo>
                    <a:pt x="43150" y="37592"/>
                    <a:pt x="58055" y="28728"/>
                    <a:pt x="74719" y="28989"/>
                  </a:cubicBezTo>
                  <a:cubicBezTo>
                    <a:pt x="90796" y="27968"/>
                    <a:pt x="108547" y="36289"/>
                    <a:pt x="107786" y="36528"/>
                  </a:cubicBezTo>
                  <a:cubicBezTo>
                    <a:pt x="107938" y="37527"/>
                    <a:pt x="99095" y="19733"/>
                    <a:pt x="80476" y="10260"/>
                  </a:cubicBezTo>
                  <a:cubicBezTo>
                    <a:pt x="62965" y="-385"/>
                    <a:pt x="35633" y="-2775"/>
                    <a:pt x="25074" y="2526"/>
                  </a:cubicBezTo>
                  <a:cubicBezTo>
                    <a:pt x="2196" y="10434"/>
                    <a:pt x="-5343" y="32269"/>
                    <a:pt x="3174" y="38983"/>
                  </a:cubicBezTo>
                  <a:cubicBezTo>
                    <a:pt x="11690" y="45696"/>
                    <a:pt x="25812" y="43285"/>
                    <a:pt x="37784" y="3959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5" name="Graphic 19">
              <a:extLst>
                <a:ext uri="{FF2B5EF4-FFF2-40B4-BE49-F238E27FC236}">
                  <a16:creationId xmlns:a16="http://schemas.microsoft.com/office/drawing/2014/main" id="{C02AE3EF-9CE6-4BEF-B526-2B771DAFD6C6}"/>
                </a:ext>
              </a:extLst>
            </p:cNvPr>
            <p:cNvSpPr/>
            <p:nvPr/>
          </p:nvSpPr>
          <p:spPr>
            <a:xfrm>
              <a:off x="11934472" y="5589010"/>
              <a:ext cx="71262" cy="93176"/>
            </a:xfrm>
            <a:custGeom>
              <a:avLst/>
              <a:gdLst>
                <a:gd name="connsiteX0" fmla="*/ 50155 w 71262"/>
                <a:gd name="connsiteY0" fmla="*/ 39712 h 93176"/>
                <a:gd name="connsiteX1" fmla="*/ 19152 w 71262"/>
                <a:gd name="connsiteY1" fmla="*/ 62242 h 93176"/>
                <a:gd name="connsiteX2" fmla="*/ 4747 w 71262"/>
                <a:gd name="connsiteY2" fmla="*/ 92963 h 93176"/>
                <a:gd name="connsiteX3" fmla="*/ 836 w 71262"/>
                <a:gd name="connsiteY3" fmla="*/ 55268 h 93176"/>
                <a:gd name="connsiteX4" fmla="*/ 28820 w 71262"/>
                <a:gd name="connsiteY4" fmla="*/ 6818 h 93176"/>
                <a:gd name="connsiteX5" fmla="*/ 71034 w 71262"/>
                <a:gd name="connsiteY5" fmla="*/ 11967 h 93176"/>
                <a:gd name="connsiteX6" fmla="*/ 50155 w 71262"/>
                <a:gd name="connsiteY6" fmla="*/ 39712 h 9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262" h="93176">
                  <a:moveTo>
                    <a:pt x="50155" y="39712"/>
                  </a:moveTo>
                  <a:cubicBezTo>
                    <a:pt x="45310" y="42710"/>
                    <a:pt x="29059" y="48946"/>
                    <a:pt x="19152" y="62242"/>
                  </a:cubicBezTo>
                  <a:cubicBezTo>
                    <a:pt x="8440" y="74279"/>
                    <a:pt x="4095" y="93398"/>
                    <a:pt x="4747" y="92963"/>
                  </a:cubicBezTo>
                  <a:cubicBezTo>
                    <a:pt x="5442" y="93680"/>
                    <a:pt x="-3161" y="75800"/>
                    <a:pt x="836" y="55268"/>
                  </a:cubicBezTo>
                  <a:cubicBezTo>
                    <a:pt x="3204" y="34911"/>
                    <a:pt x="18217" y="11815"/>
                    <a:pt x="28820" y="6818"/>
                  </a:cubicBezTo>
                  <a:cubicBezTo>
                    <a:pt x="49112" y="-6348"/>
                    <a:pt x="70969" y="1148"/>
                    <a:pt x="71034" y="11967"/>
                  </a:cubicBezTo>
                  <a:cubicBezTo>
                    <a:pt x="71099" y="22787"/>
                    <a:pt x="60454" y="32521"/>
                    <a:pt x="50155" y="3971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6" name="Graphic 19">
              <a:extLst>
                <a:ext uri="{FF2B5EF4-FFF2-40B4-BE49-F238E27FC236}">
                  <a16:creationId xmlns:a16="http://schemas.microsoft.com/office/drawing/2014/main" id="{FEAF17CE-F908-4496-8E16-8A69808ED8DC}"/>
                </a:ext>
              </a:extLst>
            </p:cNvPr>
            <p:cNvSpPr/>
            <p:nvPr/>
          </p:nvSpPr>
          <p:spPr>
            <a:xfrm>
              <a:off x="11962832" y="5678837"/>
              <a:ext cx="91511" cy="94250"/>
            </a:xfrm>
            <a:custGeom>
              <a:avLst/>
              <a:gdLst>
                <a:gd name="connsiteX0" fmla="*/ 63402 w 91511"/>
                <a:gd name="connsiteY0" fmla="*/ 50565 h 94250"/>
                <a:gd name="connsiteX1" fmla="*/ 23816 w 91511"/>
                <a:gd name="connsiteY1" fmla="*/ 63601 h 94250"/>
                <a:gd name="connsiteX2" fmla="*/ 3458 w 91511"/>
                <a:gd name="connsiteY2" fmla="*/ 94018 h 94250"/>
                <a:gd name="connsiteX3" fmla="*/ 2416 w 91511"/>
                <a:gd name="connsiteY3" fmla="*/ 46806 h 94250"/>
                <a:gd name="connsiteX4" fmla="*/ 40893 w 91511"/>
                <a:gd name="connsiteY4" fmla="*/ 1181 h 94250"/>
                <a:gd name="connsiteX5" fmla="*/ 91255 w 91511"/>
                <a:gd name="connsiteY5" fmla="*/ 26558 h 94250"/>
                <a:gd name="connsiteX6" fmla="*/ 63402 w 91511"/>
                <a:gd name="connsiteY6" fmla="*/ 50565 h 9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511" h="94250">
                  <a:moveTo>
                    <a:pt x="63402" y="50565"/>
                  </a:moveTo>
                  <a:cubicBezTo>
                    <a:pt x="57253" y="51977"/>
                    <a:pt x="37047" y="52108"/>
                    <a:pt x="23816" y="63601"/>
                  </a:cubicBezTo>
                  <a:cubicBezTo>
                    <a:pt x="9738" y="73269"/>
                    <a:pt x="2633" y="94322"/>
                    <a:pt x="3458" y="94018"/>
                  </a:cubicBezTo>
                  <a:cubicBezTo>
                    <a:pt x="4219" y="95213"/>
                    <a:pt x="-4406" y="69750"/>
                    <a:pt x="2416" y="46806"/>
                  </a:cubicBezTo>
                  <a:cubicBezTo>
                    <a:pt x="7261" y="23364"/>
                    <a:pt x="27575" y="2441"/>
                    <a:pt x="40893" y="1181"/>
                  </a:cubicBezTo>
                  <a:cubicBezTo>
                    <a:pt x="66639" y="-5467"/>
                    <a:pt x="92254" y="13500"/>
                    <a:pt x="91255" y="26558"/>
                  </a:cubicBezTo>
                  <a:cubicBezTo>
                    <a:pt x="90603" y="39832"/>
                    <a:pt x="76503" y="46589"/>
                    <a:pt x="63402" y="505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7" name="Graphic 19">
              <a:extLst>
                <a:ext uri="{FF2B5EF4-FFF2-40B4-BE49-F238E27FC236}">
                  <a16:creationId xmlns:a16="http://schemas.microsoft.com/office/drawing/2014/main" id="{7B8059D4-FE90-40C6-BFE4-C6055AAAA147}"/>
                </a:ext>
              </a:extLst>
            </p:cNvPr>
            <p:cNvSpPr/>
            <p:nvPr/>
          </p:nvSpPr>
          <p:spPr>
            <a:xfrm>
              <a:off x="11993062" y="5821591"/>
              <a:ext cx="98618" cy="85466"/>
            </a:xfrm>
            <a:custGeom>
              <a:avLst/>
              <a:gdLst>
                <a:gd name="connsiteX0" fmla="*/ 66609 w 98618"/>
                <a:gd name="connsiteY0" fmla="*/ 52356 h 85466"/>
                <a:gd name="connsiteX1" fmla="*/ 25328 w 98618"/>
                <a:gd name="connsiteY1" fmla="*/ 58613 h 85466"/>
                <a:gd name="connsiteX2" fmla="*/ 148 w 98618"/>
                <a:gd name="connsiteY2" fmla="*/ 85228 h 85466"/>
                <a:gd name="connsiteX3" fmla="*/ 7057 w 98618"/>
                <a:gd name="connsiteY3" fmla="*/ 38516 h 85466"/>
                <a:gd name="connsiteX4" fmla="*/ 52682 w 98618"/>
                <a:gd name="connsiteY4" fmla="*/ -48 h 85466"/>
                <a:gd name="connsiteX5" fmla="*/ 98090 w 98618"/>
                <a:gd name="connsiteY5" fmla="*/ 33433 h 85466"/>
                <a:gd name="connsiteX6" fmla="*/ 66609 w 98618"/>
                <a:gd name="connsiteY6" fmla="*/ 52356 h 85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18" h="85466">
                  <a:moveTo>
                    <a:pt x="66609" y="52356"/>
                  </a:moveTo>
                  <a:cubicBezTo>
                    <a:pt x="60308" y="52726"/>
                    <a:pt x="40363" y="49445"/>
                    <a:pt x="25328" y="58613"/>
                  </a:cubicBezTo>
                  <a:cubicBezTo>
                    <a:pt x="9838" y="65761"/>
                    <a:pt x="-743" y="85337"/>
                    <a:pt x="148" y="85228"/>
                  </a:cubicBezTo>
                  <a:cubicBezTo>
                    <a:pt x="713" y="86532"/>
                    <a:pt x="-3524" y="59982"/>
                    <a:pt x="7057" y="38516"/>
                  </a:cubicBezTo>
                  <a:cubicBezTo>
                    <a:pt x="15747" y="16225"/>
                    <a:pt x="39321" y="-982"/>
                    <a:pt x="52682" y="-48"/>
                  </a:cubicBezTo>
                  <a:cubicBezTo>
                    <a:pt x="79210" y="-2220"/>
                    <a:pt x="101241" y="20723"/>
                    <a:pt x="98090" y="33433"/>
                  </a:cubicBezTo>
                  <a:cubicBezTo>
                    <a:pt x="94940" y="46142"/>
                    <a:pt x="80188" y="50640"/>
                    <a:pt x="66609" y="5235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8" name="Graphic 19">
              <a:extLst>
                <a:ext uri="{FF2B5EF4-FFF2-40B4-BE49-F238E27FC236}">
                  <a16:creationId xmlns:a16="http://schemas.microsoft.com/office/drawing/2014/main" id="{59C946D9-4842-45E0-B21D-6EDAFDF12B0B}"/>
                </a:ext>
              </a:extLst>
            </p:cNvPr>
            <p:cNvSpPr/>
            <p:nvPr/>
          </p:nvSpPr>
          <p:spPr>
            <a:xfrm>
              <a:off x="11785965" y="5868155"/>
              <a:ext cx="72313" cy="79556"/>
            </a:xfrm>
            <a:custGeom>
              <a:avLst/>
              <a:gdLst>
                <a:gd name="connsiteX0" fmla="*/ 50793 w 72313"/>
                <a:gd name="connsiteY0" fmla="*/ 40489 h 79556"/>
                <a:gd name="connsiteX1" fmla="*/ 19334 w 72313"/>
                <a:gd name="connsiteY1" fmla="*/ 53394 h 79556"/>
                <a:gd name="connsiteX2" fmla="*/ 4516 w 72313"/>
                <a:gd name="connsiteY2" fmla="*/ 79335 h 79556"/>
                <a:gd name="connsiteX3" fmla="*/ 974 w 72313"/>
                <a:gd name="connsiteY3" fmla="*/ 40989 h 79556"/>
                <a:gd name="connsiteX4" fmla="*/ 29654 w 72313"/>
                <a:gd name="connsiteY4" fmla="*/ 1642 h 79556"/>
                <a:gd name="connsiteX5" fmla="*/ 72085 w 72313"/>
                <a:gd name="connsiteY5" fmla="*/ 19414 h 79556"/>
                <a:gd name="connsiteX6" fmla="*/ 50793 w 72313"/>
                <a:gd name="connsiteY6" fmla="*/ 40489 h 7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13" h="79556">
                  <a:moveTo>
                    <a:pt x="50793" y="40489"/>
                  </a:moveTo>
                  <a:cubicBezTo>
                    <a:pt x="45861" y="41988"/>
                    <a:pt x="29436" y="43248"/>
                    <a:pt x="19334" y="53394"/>
                  </a:cubicBezTo>
                  <a:cubicBezTo>
                    <a:pt x="8470" y="62085"/>
                    <a:pt x="3842" y="79466"/>
                    <a:pt x="4516" y="79335"/>
                  </a:cubicBezTo>
                  <a:cubicBezTo>
                    <a:pt x="5190" y="80248"/>
                    <a:pt x="-3284" y="60042"/>
                    <a:pt x="974" y="40989"/>
                  </a:cubicBezTo>
                  <a:cubicBezTo>
                    <a:pt x="3582" y="21652"/>
                    <a:pt x="18899" y="3467"/>
                    <a:pt x="29654" y="1642"/>
                  </a:cubicBezTo>
                  <a:cubicBezTo>
                    <a:pt x="50228" y="-5245"/>
                    <a:pt x="72128" y="8725"/>
                    <a:pt x="72085" y="19414"/>
                  </a:cubicBezTo>
                  <a:cubicBezTo>
                    <a:pt x="72042" y="30104"/>
                    <a:pt x="61200" y="36491"/>
                    <a:pt x="50793" y="4048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09" name="Graphic 19">
              <a:extLst>
                <a:ext uri="{FF2B5EF4-FFF2-40B4-BE49-F238E27FC236}">
                  <a16:creationId xmlns:a16="http://schemas.microsoft.com/office/drawing/2014/main" id="{676254D3-601E-4A0F-BFAA-B1496C4D60B3}"/>
                </a:ext>
              </a:extLst>
            </p:cNvPr>
            <p:cNvSpPr/>
            <p:nvPr/>
          </p:nvSpPr>
          <p:spPr>
            <a:xfrm>
              <a:off x="11804531" y="5505391"/>
              <a:ext cx="64240" cy="26844"/>
            </a:xfrm>
            <a:custGeom>
              <a:avLst/>
              <a:gdLst>
                <a:gd name="connsiteX0" fmla="*/ 22798 w 64240"/>
                <a:gd name="connsiteY0" fmla="*/ 23563 h 26844"/>
                <a:gd name="connsiteX1" fmla="*/ 44133 w 64240"/>
                <a:gd name="connsiteY1" fmla="*/ 15698 h 26844"/>
                <a:gd name="connsiteX2" fmla="*/ 64013 w 64240"/>
                <a:gd name="connsiteY2" fmla="*/ 18697 h 26844"/>
                <a:gd name="connsiteX3" fmla="*/ 46632 w 64240"/>
                <a:gd name="connsiteY3" fmla="*/ 4357 h 26844"/>
                <a:gd name="connsiteX4" fmla="*/ 13521 w 64240"/>
                <a:gd name="connsiteY4" fmla="*/ 2185 h 26844"/>
                <a:gd name="connsiteX5" fmla="*/ 2158 w 64240"/>
                <a:gd name="connsiteY5" fmla="*/ 24715 h 26844"/>
                <a:gd name="connsiteX6" fmla="*/ 22798 w 64240"/>
                <a:gd name="connsiteY6" fmla="*/ 23563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40" h="26844">
                  <a:moveTo>
                    <a:pt x="22798" y="23563"/>
                  </a:moveTo>
                  <a:cubicBezTo>
                    <a:pt x="25883" y="22151"/>
                    <a:pt x="34313" y="16198"/>
                    <a:pt x="44133" y="15698"/>
                  </a:cubicBezTo>
                  <a:cubicBezTo>
                    <a:pt x="50912" y="15003"/>
                    <a:pt x="57734" y="16046"/>
                    <a:pt x="64013" y="18697"/>
                  </a:cubicBezTo>
                  <a:cubicBezTo>
                    <a:pt x="59559" y="12483"/>
                    <a:pt x="53584" y="7551"/>
                    <a:pt x="46632" y="4357"/>
                  </a:cubicBezTo>
                  <a:cubicBezTo>
                    <a:pt x="35768" y="-1183"/>
                    <a:pt x="19517" y="-1357"/>
                    <a:pt x="13521" y="2185"/>
                  </a:cubicBezTo>
                  <a:cubicBezTo>
                    <a:pt x="333" y="7877"/>
                    <a:pt x="-3165" y="21108"/>
                    <a:pt x="2158" y="24715"/>
                  </a:cubicBezTo>
                  <a:cubicBezTo>
                    <a:pt x="7481" y="28322"/>
                    <a:pt x="15867" y="26279"/>
                    <a:pt x="22798" y="235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0" name="Graphic 19">
              <a:extLst>
                <a:ext uri="{FF2B5EF4-FFF2-40B4-BE49-F238E27FC236}">
                  <a16:creationId xmlns:a16="http://schemas.microsoft.com/office/drawing/2014/main" id="{138F80BB-0932-4C86-8665-A76B6B5189F9}"/>
                </a:ext>
              </a:extLst>
            </p:cNvPr>
            <p:cNvSpPr/>
            <p:nvPr/>
          </p:nvSpPr>
          <p:spPr>
            <a:xfrm>
              <a:off x="11842614" y="5459604"/>
              <a:ext cx="24986" cy="63784"/>
            </a:xfrm>
            <a:custGeom>
              <a:avLst/>
              <a:gdLst>
                <a:gd name="connsiteX0" fmla="*/ 23279 w 24986"/>
                <a:gd name="connsiteY0" fmla="*/ 22074 h 63784"/>
                <a:gd name="connsiteX1" fmla="*/ 18303 w 24986"/>
                <a:gd name="connsiteY1" fmla="*/ 44278 h 63784"/>
                <a:gd name="connsiteX2" fmla="*/ 23930 w 24986"/>
                <a:gd name="connsiteY2" fmla="*/ 63593 h 63784"/>
                <a:gd name="connsiteX3" fmla="*/ 7396 w 24986"/>
                <a:gd name="connsiteY3" fmla="*/ 48384 h 63784"/>
                <a:gd name="connsiteX4" fmla="*/ 879 w 24986"/>
                <a:gd name="connsiteY4" fmla="*/ 15795 h 63784"/>
                <a:gd name="connsiteX5" fmla="*/ 21693 w 24986"/>
                <a:gd name="connsiteY5" fmla="*/ 1542 h 63784"/>
                <a:gd name="connsiteX6" fmla="*/ 23279 w 24986"/>
                <a:gd name="connsiteY6" fmla="*/ 22074 h 6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86" h="63784">
                  <a:moveTo>
                    <a:pt x="23279" y="22074"/>
                  </a:moveTo>
                  <a:cubicBezTo>
                    <a:pt x="22301" y="25311"/>
                    <a:pt x="17500" y="34458"/>
                    <a:pt x="18303" y="44278"/>
                  </a:cubicBezTo>
                  <a:cubicBezTo>
                    <a:pt x="18521" y="51078"/>
                    <a:pt x="20454" y="57726"/>
                    <a:pt x="23930" y="63593"/>
                  </a:cubicBezTo>
                  <a:cubicBezTo>
                    <a:pt x="17195" y="60030"/>
                    <a:pt x="11503" y="54793"/>
                    <a:pt x="7396" y="48384"/>
                  </a:cubicBezTo>
                  <a:cubicBezTo>
                    <a:pt x="488" y="38390"/>
                    <a:pt x="-1837" y="22313"/>
                    <a:pt x="879" y="15795"/>
                  </a:cubicBezTo>
                  <a:cubicBezTo>
                    <a:pt x="4768" y="1977"/>
                    <a:pt x="17434" y="-3238"/>
                    <a:pt x="21693" y="1542"/>
                  </a:cubicBezTo>
                  <a:cubicBezTo>
                    <a:pt x="25951" y="6322"/>
                    <a:pt x="25060" y="14860"/>
                    <a:pt x="23279" y="220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1" name="Graphic 19">
              <a:extLst>
                <a:ext uri="{FF2B5EF4-FFF2-40B4-BE49-F238E27FC236}">
                  <a16:creationId xmlns:a16="http://schemas.microsoft.com/office/drawing/2014/main" id="{E604192F-9A33-4403-B6C9-222603D27B19}"/>
                </a:ext>
              </a:extLst>
            </p:cNvPr>
            <p:cNvSpPr/>
            <p:nvPr/>
          </p:nvSpPr>
          <p:spPr>
            <a:xfrm>
              <a:off x="11573557" y="5702710"/>
              <a:ext cx="64241" cy="26844"/>
            </a:xfrm>
            <a:custGeom>
              <a:avLst/>
              <a:gdLst>
                <a:gd name="connsiteX0" fmla="*/ 22798 w 64241"/>
                <a:gd name="connsiteY0" fmla="*/ 23564 h 26844"/>
                <a:gd name="connsiteX1" fmla="*/ 44134 w 64241"/>
                <a:gd name="connsiteY1" fmla="*/ 15699 h 26844"/>
                <a:gd name="connsiteX2" fmla="*/ 64013 w 64241"/>
                <a:gd name="connsiteY2" fmla="*/ 18719 h 26844"/>
                <a:gd name="connsiteX3" fmla="*/ 46632 w 64241"/>
                <a:gd name="connsiteY3" fmla="*/ 4357 h 26844"/>
                <a:gd name="connsiteX4" fmla="*/ 13499 w 64241"/>
                <a:gd name="connsiteY4" fmla="*/ 2185 h 26844"/>
                <a:gd name="connsiteX5" fmla="*/ 2158 w 64241"/>
                <a:gd name="connsiteY5" fmla="*/ 24715 h 26844"/>
                <a:gd name="connsiteX6" fmla="*/ 22798 w 64241"/>
                <a:gd name="connsiteY6" fmla="*/ 23564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41" h="26844">
                  <a:moveTo>
                    <a:pt x="22798" y="23564"/>
                  </a:moveTo>
                  <a:cubicBezTo>
                    <a:pt x="25862" y="22173"/>
                    <a:pt x="34292" y="16198"/>
                    <a:pt x="44134" y="15699"/>
                  </a:cubicBezTo>
                  <a:cubicBezTo>
                    <a:pt x="50913" y="15003"/>
                    <a:pt x="57756" y="16046"/>
                    <a:pt x="64013" y="18719"/>
                  </a:cubicBezTo>
                  <a:cubicBezTo>
                    <a:pt x="59581" y="12483"/>
                    <a:pt x="53585" y="7529"/>
                    <a:pt x="46632" y="4357"/>
                  </a:cubicBezTo>
                  <a:cubicBezTo>
                    <a:pt x="35769" y="-1183"/>
                    <a:pt x="19518" y="-1357"/>
                    <a:pt x="13499" y="2185"/>
                  </a:cubicBezTo>
                  <a:cubicBezTo>
                    <a:pt x="334" y="7877"/>
                    <a:pt x="-3165" y="21108"/>
                    <a:pt x="2158" y="24715"/>
                  </a:cubicBezTo>
                  <a:cubicBezTo>
                    <a:pt x="7482" y="28321"/>
                    <a:pt x="15868" y="26279"/>
                    <a:pt x="22798" y="235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2" name="Graphic 19">
              <a:extLst>
                <a:ext uri="{FF2B5EF4-FFF2-40B4-BE49-F238E27FC236}">
                  <a16:creationId xmlns:a16="http://schemas.microsoft.com/office/drawing/2014/main" id="{D9476A73-782E-4FC4-9330-DB5BB9137A19}"/>
                </a:ext>
              </a:extLst>
            </p:cNvPr>
            <p:cNvSpPr/>
            <p:nvPr/>
          </p:nvSpPr>
          <p:spPr>
            <a:xfrm>
              <a:off x="11616641" y="5657293"/>
              <a:ext cx="26061" cy="64131"/>
            </a:xfrm>
            <a:custGeom>
              <a:avLst/>
              <a:gdLst>
                <a:gd name="connsiteX0" fmla="*/ 23385 w 26061"/>
                <a:gd name="connsiteY0" fmla="*/ 22508 h 64131"/>
                <a:gd name="connsiteX1" fmla="*/ 16606 w 26061"/>
                <a:gd name="connsiteY1" fmla="*/ 44234 h 64131"/>
                <a:gd name="connsiteX2" fmla="*/ 20626 w 26061"/>
                <a:gd name="connsiteY2" fmla="*/ 63940 h 64131"/>
                <a:gd name="connsiteX3" fmla="*/ 5417 w 26061"/>
                <a:gd name="connsiteY3" fmla="*/ 47384 h 64131"/>
                <a:gd name="connsiteX4" fmla="*/ 1593 w 26061"/>
                <a:gd name="connsiteY4" fmla="*/ 14425 h 64131"/>
                <a:gd name="connsiteX5" fmla="*/ 23515 w 26061"/>
                <a:gd name="connsiteY5" fmla="*/ 1933 h 64131"/>
                <a:gd name="connsiteX6" fmla="*/ 23385 w 26061"/>
                <a:gd name="connsiteY6" fmla="*/ 22508 h 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61" h="64131">
                  <a:moveTo>
                    <a:pt x="23385" y="22508"/>
                  </a:moveTo>
                  <a:cubicBezTo>
                    <a:pt x="22146" y="25658"/>
                    <a:pt x="16606" y="34370"/>
                    <a:pt x="16606" y="44234"/>
                  </a:cubicBezTo>
                  <a:cubicBezTo>
                    <a:pt x="16280" y="51034"/>
                    <a:pt x="17649" y="57813"/>
                    <a:pt x="20626" y="63940"/>
                  </a:cubicBezTo>
                  <a:cubicBezTo>
                    <a:pt x="14195" y="59834"/>
                    <a:pt x="8959" y="54141"/>
                    <a:pt x="5417" y="47384"/>
                  </a:cubicBezTo>
                  <a:cubicBezTo>
                    <a:pt x="-645" y="36869"/>
                    <a:pt x="-1666" y="20617"/>
                    <a:pt x="1593" y="14425"/>
                  </a:cubicBezTo>
                  <a:cubicBezTo>
                    <a:pt x="6590" y="955"/>
                    <a:pt x="19648" y="-3195"/>
                    <a:pt x="23515" y="1933"/>
                  </a:cubicBezTo>
                  <a:cubicBezTo>
                    <a:pt x="27383" y="7060"/>
                    <a:pt x="25753" y="15533"/>
                    <a:pt x="23385" y="2250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3" name="Graphic 19">
              <a:extLst>
                <a:ext uri="{FF2B5EF4-FFF2-40B4-BE49-F238E27FC236}">
                  <a16:creationId xmlns:a16="http://schemas.microsoft.com/office/drawing/2014/main" id="{9D679C6C-95FA-45FA-9EB9-2212F40DA22B}"/>
                </a:ext>
              </a:extLst>
            </p:cNvPr>
            <p:cNvSpPr/>
            <p:nvPr/>
          </p:nvSpPr>
          <p:spPr>
            <a:xfrm>
              <a:off x="9724399" y="6225606"/>
              <a:ext cx="77442" cy="106747"/>
            </a:xfrm>
            <a:custGeom>
              <a:avLst/>
              <a:gdLst>
                <a:gd name="connsiteX0" fmla="*/ -183 w 77442"/>
                <a:gd name="connsiteY0" fmla="*/ 4 h 106747"/>
                <a:gd name="connsiteX1" fmla="*/ 26128 w 77442"/>
                <a:gd name="connsiteY1" fmla="*/ 22121 h 106747"/>
                <a:gd name="connsiteX2" fmla="*/ 72644 w 77442"/>
                <a:gd name="connsiteY2" fmla="*/ 101401 h 106747"/>
                <a:gd name="connsiteX3" fmla="*/ 75316 w 77442"/>
                <a:gd name="connsiteY3" fmla="*/ 106419 h 106747"/>
                <a:gd name="connsiteX4" fmla="*/ 76685 w 77442"/>
                <a:gd name="connsiteY4" fmla="*/ 106050 h 106747"/>
                <a:gd name="connsiteX5" fmla="*/ 76685 w 77442"/>
                <a:gd name="connsiteY5" fmla="*/ 106050 h 106747"/>
                <a:gd name="connsiteX6" fmla="*/ 76250 w 77442"/>
                <a:gd name="connsiteY6" fmla="*/ 99771 h 106747"/>
                <a:gd name="connsiteX7" fmla="*/ 48571 w 77442"/>
                <a:gd name="connsiteY7" fmla="*/ 44651 h 106747"/>
                <a:gd name="connsiteX8" fmla="*/ -74 w 77442"/>
                <a:gd name="connsiteY8" fmla="*/ -192 h 106747"/>
                <a:gd name="connsiteX9" fmla="*/ -183 w 77442"/>
                <a:gd name="connsiteY9" fmla="*/ 4 h 106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42" h="106747">
                  <a:moveTo>
                    <a:pt x="-183" y="4"/>
                  </a:moveTo>
                  <a:cubicBezTo>
                    <a:pt x="9181" y="6652"/>
                    <a:pt x="17981" y="14039"/>
                    <a:pt x="26128" y="22121"/>
                  </a:cubicBezTo>
                  <a:cubicBezTo>
                    <a:pt x="47680" y="44499"/>
                    <a:pt x="63628" y="71679"/>
                    <a:pt x="72644" y="101401"/>
                  </a:cubicBezTo>
                  <a:cubicBezTo>
                    <a:pt x="73252" y="103400"/>
                    <a:pt x="73470" y="105246"/>
                    <a:pt x="75316" y="106419"/>
                  </a:cubicBezTo>
                  <a:cubicBezTo>
                    <a:pt x="75794" y="106702"/>
                    <a:pt x="76403" y="106528"/>
                    <a:pt x="76685" y="106050"/>
                  </a:cubicBezTo>
                  <a:cubicBezTo>
                    <a:pt x="76685" y="106050"/>
                    <a:pt x="76685" y="106050"/>
                    <a:pt x="76685" y="106050"/>
                  </a:cubicBezTo>
                  <a:cubicBezTo>
                    <a:pt x="77815" y="103878"/>
                    <a:pt x="76880" y="101987"/>
                    <a:pt x="76250" y="99771"/>
                  </a:cubicBezTo>
                  <a:cubicBezTo>
                    <a:pt x="70189" y="79979"/>
                    <a:pt x="60825" y="61337"/>
                    <a:pt x="48571" y="44651"/>
                  </a:cubicBezTo>
                  <a:cubicBezTo>
                    <a:pt x="24976" y="11866"/>
                    <a:pt x="7487" y="4305"/>
                    <a:pt x="-74" y="-192"/>
                  </a:cubicBezTo>
                  <a:cubicBezTo>
                    <a:pt x="-183" y="-192"/>
                    <a:pt x="-292" y="-192"/>
                    <a:pt x="-183" y="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4" name="Graphic 19">
              <a:extLst>
                <a:ext uri="{FF2B5EF4-FFF2-40B4-BE49-F238E27FC236}">
                  <a16:creationId xmlns:a16="http://schemas.microsoft.com/office/drawing/2014/main" id="{DEFEA52C-5686-45C6-8776-6A37C623DFB1}"/>
                </a:ext>
              </a:extLst>
            </p:cNvPr>
            <p:cNvSpPr/>
            <p:nvPr/>
          </p:nvSpPr>
          <p:spPr>
            <a:xfrm>
              <a:off x="9682265" y="6221579"/>
              <a:ext cx="64231" cy="26844"/>
            </a:xfrm>
            <a:custGeom>
              <a:avLst/>
              <a:gdLst>
                <a:gd name="connsiteX0" fmla="*/ 22766 w 64231"/>
                <a:gd name="connsiteY0" fmla="*/ 23564 h 26844"/>
                <a:gd name="connsiteX1" fmla="*/ 44102 w 64231"/>
                <a:gd name="connsiteY1" fmla="*/ 15699 h 26844"/>
                <a:gd name="connsiteX2" fmla="*/ 64003 w 64231"/>
                <a:gd name="connsiteY2" fmla="*/ 18697 h 26844"/>
                <a:gd name="connsiteX3" fmla="*/ 46622 w 64231"/>
                <a:gd name="connsiteY3" fmla="*/ 4357 h 26844"/>
                <a:gd name="connsiteX4" fmla="*/ 13511 w 64231"/>
                <a:gd name="connsiteY4" fmla="*/ 2185 h 26844"/>
                <a:gd name="connsiteX5" fmla="*/ 2148 w 64231"/>
                <a:gd name="connsiteY5" fmla="*/ 24715 h 26844"/>
                <a:gd name="connsiteX6" fmla="*/ 22766 w 64231"/>
                <a:gd name="connsiteY6" fmla="*/ 23564 h 26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231" h="26844">
                  <a:moveTo>
                    <a:pt x="22766" y="23564"/>
                  </a:moveTo>
                  <a:cubicBezTo>
                    <a:pt x="25852" y="22151"/>
                    <a:pt x="34281" y="16198"/>
                    <a:pt x="44102" y="15699"/>
                  </a:cubicBezTo>
                  <a:cubicBezTo>
                    <a:pt x="50881" y="15003"/>
                    <a:pt x="57724" y="16046"/>
                    <a:pt x="64003" y="18697"/>
                  </a:cubicBezTo>
                  <a:cubicBezTo>
                    <a:pt x="59549" y="12483"/>
                    <a:pt x="53553" y="7551"/>
                    <a:pt x="46622" y="4357"/>
                  </a:cubicBezTo>
                  <a:cubicBezTo>
                    <a:pt x="35759" y="-1183"/>
                    <a:pt x="19529" y="-1357"/>
                    <a:pt x="13511" y="2185"/>
                  </a:cubicBezTo>
                  <a:cubicBezTo>
                    <a:pt x="323" y="7855"/>
                    <a:pt x="-3153" y="21108"/>
                    <a:pt x="2148" y="24715"/>
                  </a:cubicBezTo>
                  <a:cubicBezTo>
                    <a:pt x="7449" y="28322"/>
                    <a:pt x="15857" y="26279"/>
                    <a:pt x="22766" y="235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5" name="Graphic 19">
              <a:extLst>
                <a:ext uri="{FF2B5EF4-FFF2-40B4-BE49-F238E27FC236}">
                  <a16:creationId xmlns:a16="http://schemas.microsoft.com/office/drawing/2014/main" id="{2B51593E-39BF-4355-83CF-BAC294FFF3A1}"/>
                </a:ext>
              </a:extLst>
            </p:cNvPr>
            <p:cNvSpPr/>
            <p:nvPr/>
          </p:nvSpPr>
          <p:spPr>
            <a:xfrm>
              <a:off x="9720330" y="6175792"/>
              <a:ext cx="25004" cy="63784"/>
            </a:xfrm>
            <a:custGeom>
              <a:avLst/>
              <a:gdLst>
                <a:gd name="connsiteX0" fmla="*/ 23288 w 25004"/>
                <a:gd name="connsiteY0" fmla="*/ 22073 h 63784"/>
                <a:gd name="connsiteX1" fmla="*/ 18313 w 25004"/>
                <a:gd name="connsiteY1" fmla="*/ 44278 h 63784"/>
                <a:gd name="connsiteX2" fmla="*/ 23918 w 25004"/>
                <a:gd name="connsiteY2" fmla="*/ 63593 h 63784"/>
                <a:gd name="connsiteX3" fmla="*/ 7406 w 25004"/>
                <a:gd name="connsiteY3" fmla="*/ 48384 h 63784"/>
                <a:gd name="connsiteX4" fmla="*/ 888 w 25004"/>
                <a:gd name="connsiteY4" fmla="*/ 15795 h 63784"/>
                <a:gd name="connsiteX5" fmla="*/ 21723 w 25004"/>
                <a:gd name="connsiteY5" fmla="*/ 1542 h 63784"/>
                <a:gd name="connsiteX6" fmla="*/ 23288 w 25004"/>
                <a:gd name="connsiteY6" fmla="*/ 22073 h 6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04" h="63784">
                  <a:moveTo>
                    <a:pt x="23288" y="22073"/>
                  </a:moveTo>
                  <a:cubicBezTo>
                    <a:pt x="22288" y="25311"/>
                    <a:pt x="17509" y="34458"/>
                    <a:pt x="18313" y="44278"/>
                  </a:cubicBezTo>
                  <a:cubicBezTo>
                    <a:pt x="18530" y="51078"/>
                    <a:pt x="20464" y="57727"/>
                    <a:pt x="23918" y="63593"/>
                  </a:cubicBezTo>
                  <a:cubicBezTo>
                    <a:pt x="17205" y="60030"/>
                    <a:pt x="11512" y="54794"/>
                    <a:pt x="7406" y="48384"/>
                  </a:cubicBezTo>
                  <a:cubicBezTo>
                    <a:pt x="497" y="38390"/>
                    <a:pt x="-1849" y="22313"/>
                    <a:pt x="888" y="15795"/>
                  </a:cubicBezTo>
                  <a:cubicBezTo>
                    <a:pt x="4777" y="1977"/>
                    <a:pt x="17443" y="-3238"/>
                    <a:pt x="21723" y="1542"/>
                  </a:cubicBezTo>
                  <a:cubicBezTo>
                    <a:pt x="26003" y="6322"/>
                    <a:pt x="25048" y="14860"/>
                    <a:pt x="23288" y="220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6" name="Graphic 19">
              <a:extLst>
                <a:ext uri="{FF2B5EF4-FFF2-40B4-BE49-F238E27FC236}">
                  <a16:creationId xmlns:a16="http://schemas.microsoft.com/office/drawing/2014/main" id="{86E80199-87F6-4F6A-9895-25D1566E0E55}"/>
                </a:ext>
              </a:extLst>
            </p:cNvPr>
            <p:cNvSpPr/>
            <p:nvPr/>
          </p:nvSpPr>
          <p:spPr>
            <a:xfrm>
              <a:off x="8454747" y="6066781"/>
              <a:ext cx="445926" cy="280852"/>
            </a:xfrm>
            <a:custGeom>
              <a:avLst/>
              <a:gdLst>
                <a:gd name="connsiteX0" fmla="*/ 127 w 445926"/>
                <a:gd name="connsiteY0" fmla="*/ 900 h 280852"/>
                <a:gd name="connsiteX1" fmla="*/ 357113 w 445926"/>
                <a:gd name="connsiteY1" fmla="*/ 206106 h 280852"/>
                <a:gd name="connsiteX2" fmla="*/ 440651 w 445926"/>
                <a:gd name="connsiteY2" fmla="*/ 280236 h 280852"/>
                <a:gd name="connsiteX3" fmla="*/ 445279 w 445926"/>
                <a:gd name="connsiteY3" fmla="*/ 278889 h 280852"/>
                <a:gd name="connsiteX4" fmla="*/ 445605 w 445926"/>
                <a:gd name="connsiteY4" fmla="*/ 276434 h 280852"/>
                <a:gd name="connsiteX5" fmla="*/ 416165 w 445926"/>
                <a:gd name="connsiteY5" fmla="*/ 241259 h 280852"/>
                <a:gd name="connsiteX6" fmla="*/ 378318 w 445926"/>
                <a:gd name="connsiteY6" fmla="*/ 210234 h 280852"/>
                <a:gd name="connsiteX7" fmla="*/ 292390 w 445926"/>
                <a:gd name="connsiteY7" fmla="*/ 150312 h 280852"/>
                <a:gd name="connsiteX8" fmla="*/ 109476 w 445926"/>
                <a:gd name="connsiteY8" fmla="*/ 41376 h 280852"/>
                <a:gd name="connsiteX9" fmla="*/ 410 w 445926"/>
                <a:gd name="connsiteY9" fmla="*/ -186 h 280852"/>
                <a:gd name="connsiteX10" fmla="*/ -221 w 445926"/>
                <a:gd name="connsiteY10" fmla="*/ 292 h 280852"/>
                <a:gd name="connsiteX11" fmla="*/ 127 w 445926"/>
                <a:gd name="connsiteY11" fmla="*/ 900 h 280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5926" h="280852">
                  <a:moveTo>
                    <a:pt x="127" y="900"/>
                  </a:moveTo>
                  <a:cubicBezTo>
                    <a:pt x="132441" y="41376"/>
                    <a:pt x="246982" y="124914"/>
                    <a:pt x="357113" y="206106"/>
                  </a:cubicBezTo>
                  <a:cubicBezTo>
                    <a:pt x="431374" y="260834"/>
                    <a:pt x="425117" y="271285"/>
                    <a:pt x="440651" y="280236"/>
                  </a:cubicBezTo>
                  <a:cubicBezTo>
                    <a:pt x="442302" y="281148"/>
                    <a:pt x="444366" y="280540"/>
                    <a:pt x="445279" y="278889"/>
                  </a:cubicBezTo>
                  <a:cubicBezTo>
                    <a:pt x="445692" y="278128"/>
                    <a:pt x="445800" y="277259"/>
                    <a:pt x="445605" y="276434"/>
                  </a:cubicBezTo>
                  <a:cubicBezTo>
                    <a:pt x="441607" y="262529"/>
                    <a:pt x="426464" y="250753"/>
                    <a:pt x="416165" y="241259"/>
                  </a:cubicBezTo>
                  <a:cubicBezTo>
                    <a:pt x="404107" y="230265"/>
                    <a:pt x="391463" y="219902"/>
                    <a:pt x="378318" y="210234"/>
                  </a:cubicBezTo>
                  <a:cubicBezTo>
                    <a:pt x="350313" y="189420"/>
                    <a:pt x="321221" y="169931"/>
                    <a:pt x="292390" y="150312"/>
                  </a:cubicBezTo>
                  <a:cubicBezTo>
                    <a:pt x="233729" y="110379"/>
                    <a:pt x="173677" y="71902"/>
                    <a:pt x="109476" y="41376"/>
                  </a:cubicBezTo>
                  <a:cubicBezTo>
                    <a:pt x="74344" y="24517"/>
                    <a:pt x="37844" y="10633"/>
                    <a:pt x="410" y="-186"/>
                  </a:cubicBezTo>
                  <a:cubicBezTo>
                    <a:pt x="105" y="-230"/>
                    <a:pt x="-177" y="-13"/>
                    <a:pt x="-221" y="292"/>
                  </a:cubicBezTo>
                  <a:cubicBezTo>
                    <a:pt x="-264" y="552"/>
                    <a:pt x="-112" y="813"/>
                    <a:pt x="127" y="9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7" name="Graphic 19">
              <a:extLst>
                <a:ext uri="{FF2B5EF4-FFF2-40B4-BE49-F238E27FC236}">
                  <a16:creationId xmlns:a16="http://schemas.microsoft.com/office/drawing/2014/main" id="{BF9109CC-AD7F-4E2E-9561-9FAF2B9119B1}"/>
                </a:ext>
              </a:extLst>
            </p:cNvPr>
            <p:cNvSpPr/>
            <p:nvPr/>
          </p:nvSpPr>
          <p:spPr>
            <a:xfrm>
              <a:off x="8545115" y="6011069"/>
              <a:ext cx="43161" cy="107971"/>
            </a:xfrm>
            <a:custGeom>
              <a:avLst/>
              <a:gdLst>
                <a:gd name="connsiteX0" fmla="*/ 39509 w 43161"/>
                <a:gd name="connsiteY0" fmla="*/ 37841 h 107971"/>
                <a:gd name="connsiteX1" fmla="*/ 29298 w 43161"/>
                <a:gd name="connsiteY1" fmla="*/ 74776 h 107971"/>
                <a:gd name="connsiteX2" fmla="*/ 37163 w 43161"/>
                <a:gd name="connsiteY2" fmla="*/ 107756 h 107971"/>
                <a:gd name="connsiteX3" fmla="*/ 10613 w 43161"/>
                <a:gd name="connsiteY3" fmla="*/ 80729 h 107971"/>
                <a:gd name="connsiteX4" fmla="*/ 2314 w 43161"/>
                <a:gd name="connsiteY4" fmla="*/ 25392 h 107971"/>
                <a:gd name="connsiteX5" fmla="*/ 38553 w 43161"/>
                <a:gd name="connsiteY5" fmla="*/ 3122 h 107971"/>
                <a:gd name="connsiteX6" fmla="*/ 39509 w 43161"/>
                <a:gd name="connsiteY6" fmla="*/ 37841 h 1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1" h="107971">
                  <a:moveTo>
                    <a:pt x="39509" y="37841"/>
                  </a:moveTo>
                  <a:cubicBezTo>
                    <a:pt x="37576" y="43207"/>
                    <a:pt x="28646" y="58220"/>
                    <a:pt x="29298" y="74776"/>
                  </a:cubicBezTo>
                  <a:cubicBezTo>
                    <a:pt x="28429" y="90853"/>
                    <a:pt x="36924" y="108517"/>
                    <a:pt x="37163" y="107756"/>
                  </a:cubicBezTo>
                  <a:cubicBezTo>
                    <a:pt x="38162" y="107908"/>
                    <a:pt x="20281" y="99283"/>
                    <a:pt x="10613" y="80729"/>
                  </a:cubicBezTo>
                  <a:cubicBezTo>
                    <a:pt x="-250" y="63348"/>
                    <a:pt x="-2814" y="35994"/>
                    <a:pt x="2314" y="25392"/>
                  </a:cubicBezTo>
                  <a:cubicBezTo>
                    <a:pt x="10005" y="2427"/>
                    <a:pt x="31753" y="-5308"/>
                    <a:pt x="38553" y="3122"/>
                  </a:cubicBezTo>
                  <a:cubicBezTo>
                    <a:pt x="45354" y="11552"/>
                    <a:pt x="43072" y="25826"/>
                    <a:pt x="39509" y="378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8" name="Graphic 19">
              <a:extLst>
                <a:ext uri="{FF2B5EF4-FFF2-40B4-BE49-F238E27FC236}">
                  <a16:creationId xmlns:a16="http://schemas.microsoft.com/office/drawing/2014/main" id="{78389E0E-94A8-41A4-8224-5210EF8B9F84}"/>
                </a:ext>
              </a:extLst>
            </p:cNvPr>
            <p:cNvSpPr/>
            <p:nvPr/>
          </p:nvSpPr>
          <p:spPr>
            <a:xfrm>
              <a:off x="8656071" y="6076304"/>
              <a:ext cx="43160" cy="107979"/>
            </a:xfrm>
            <a:custGeom>
              <a:avLst/>
              <a:gdLst>
                <a:gd name="connsiteX0" fmla="*/ 39509 w 43160"/>
                <a:gd name="connsiteY0" fmla="*/ 37828 h 107979"/>
                <a:gd name="connsiteX1" fmla="*/ 29298 w 43160"/>
                <a:gd name="connsiteY1" fmla="*/ 74763 h 107979"/>
                <a:gd name="connsiteX2" fmla="*/ 37163 w 43160"/>
                <a:gd name="connsiteY2" fmla="*/ 107765 h 107979"/>
                <a:gd name="connsiteX3" fmla="*/ 10613 w 43160"/>
                <a:gd name="connsiteY3" fmla="*/ 80716 h 107979"/>
                <a:gd name="connsiteX4" fmla="*/ 2314 w 43160"/>
                <a:gd name="connsiteY4" fmla="*/ 25379 h 107979"/>
                <a:gd name="connsiteX5" fmla="*/ 38553 w 43160"/>
                <a:gd name="connsiteY5" fmla="*/ 3110 h 107979"/>
                <a:gd name="connsiteX6" fmla="*/ 39509 w 43160"/>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0" h="107979">
                  <a:moveTo>
                    <a:pt x="39509" y="37828"/>
                  </a:moveTo>
                  <a:cubicBezTo>
                    <a:pt x="37576" y="43216"/>
                    <a:pt x="28646" y="58208"/>
                    <a:pt x="29298" y="74763"/>
                  </a:cubicBezTo>
                  <a:cubicBezTo>
                    <a:pt x="28429" y="90862"/>
                    <a:pt x="36945" y="108504"/>
                    <a:pt x="37163" y="107765"/>
                  </a:cubicBezTo>
                  <a:cubicBezTo>
                    <a:pt x="38162" y="107896"/>
                    <a:pt x="20281" y="99270"/>
                    <a:pt x="10613" y="80716"/>
                  </a:cubicBezTo>
                  <a:cubicBezTo>
                    <a:pt x="-250" y="63335"/>
                    <a:pt x="-2814" y="35982"/>
                    <a:pt x="2314" y="25379"/>
                  </a:cubicBezTo>
                  <a:cubicBezTo>
                    <a:pt x="10005" y="2436"/>
                    <a:pt x="31775" y="-5299"/>
                    <a:pt x="38553" y="3110"/>
                  </a:cubicBezTo>
                  <a:cubicBezTo>
                    <a:pt x="45332" y="11518"/>
                    <a:pt x="43094" y="25813"/>
                    <a:pt x="39509"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19" name="Graphic 19">
              <a:extLst>
                <a:ext uri="{FF2B5EF4-FFF2-40B4-BE49-F238E27FC236}">
                  <a16:creationId xmlns:a16="http://schemas.microsoft.com/office/drawing/2014/main" id="{AA041A4D-6505-494D-A8FD-3F0789D29E4B}"/>
                </a:ext>
              </a:extLst>
            </p:cNvPr>
            <p:cNvSpPr/>
            <p:nvPr/>
          </p:nvSpPr>
          <p:spPr>
            <a:xfrm>
              <a:off x="8766801" y="6153193"/>
              <a:ext cx="43170" cy="107979"/>
            </a:xfrm>
            <a:custGeom>
              <a:avLst/>
              <a:gdLst>
                <a:gd name="connsiteX0" fmla="*/ 39519 w 43170"/>
                <a:gd name="connsiteY0" fmla="*/ 37828 h 107979"/>
                <a:gd name="connsiteX1" fmla="*/ 29286 w 43170"/>
                <a:gd name="connsiteY1" fmla="*/ 74763 h 107979"/>
                <a:gd name="connsiteX2" fmla="*/ 37173 w 43170"/>
                <a:gd name="connsiteY2" fmla="*/ 107765 h 107979"/>
                <a:gd name="connsiteX3" fmla="*/ 10623 w 43170"/>
                <a:gd name="connsiteY3" fmla="*/ 80716 h 107979"/>
                <a:gd name="connsiteX4" fmla="*/ 2323 w 43170"/>
                <a:gd name="connsiteY4" fmla="*/ 25379 h 107979"/>
                <a:gd name="connsiteX5" fmla="*/ 38563 w 43170"/>
                <a:gd name="connsiteY5" fmla="*/ 3109 h 107979"/>
                <a:gd name="connsiteX6" fmla="*/ 39519 w 43170"/>
                <a:gd name="connsiteY6" fmla="*/ 37828 h 10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70" h="107979">
                  <a:moveTo>
                    <a:pt x="39519" y="37828"/>
                  </a:moveTo>
                  <a:cubicBezTo>
                    <a:pt x="37585" y="43217"/>
                    <a:pt x="28656" y="58208"/>
                    <a:pt x="29286" y="74763"/>
                  </a:cubicBezTo>
                  <a:cubicBezTo>
                    <a:pt x="28438" y="90862"/>
                    <a:pt x="36934" y="108504"/>
                    <a:pt x="37173" y="107765"/>
                  </a:cubicBezTo>
                  <a:cubicBezTo>
                    <a:pt x="38172" y="107896"/>
                    <a:pt x="20291" y="99270"/>
                    <a:pt x="10623" y="80716"/>
                  </a:cubicBezTo>
                  <a:cubicBezTo>
                    <a:pt x="-240" y="63335"/>
                    <a:pt x="-2826" y="35981"/>
                    <a:pt x="2323" y="25379"/>
                  </a:cubicBezTo>
                  <a:cubicBezTo>
                    <a:pt x="10015" y="2436"/>
                    <a:pt x="31763" y="-5299"/>
                    <a:pt x="38563" y="3109"/>
                  </a:cubicBezTo>
                  <a:cubicBezTo>
                    <a:pt x="45363" y="11518"/>
                    <a:pt x="43082" y="25814"/>
                    <a:pt x="39519" y="3782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0" name="Graphic 19">
              <a:extLst>
                <a:ext uri="{FF2B5EF4-FFF2-40B4-BE49-F238E27FC236}">
                  <a16:creationId xmlns:a16="http://schemas.microsoft.com/office/drawing/2014/main" id="{FD3E0F7D-44C5-421D-AD86-79E40A541D09}"/>
                </a:ext>
              </a:extLst>
            </p:cNvPr>
            <p:cNvSpPr/>
            <p:nvPr/>
          </p:nvSpPr>
          <p:spPr>
            <a:xfrm>
              <a:off x="8491220" y="6110060"/>
              <a:ext cx="91062" cy="59623"/>
            </a:xfrm>
            <a:custGeom>
              <a:avLst/>
              <a:gdLst>
                <a:gd name="connsiteX0" fmla="*/ 36742 w 91062"/>
                <a:gd name="connsiteY0" fmla="*/ 43375 h 59623"/>
                <a:gd name="connsiteX1" fmla="*/ 60988 w 91062"/>
                <a:gd name="connsiteY1" fmla="*/ 17521 h 59623"/>
                <a:gd name="connsiteX2" fmla="*/ 90819 w 91062"/>
                <a:gd name="connsiteY2" fmla="*/ 7874 h 59623"/>
                <a:gd name="connsiteX3" fmla="*/ 56708 w 91062"/>
                <a:gd name="connsiteY3" fmla="*/ -78 h 59623"/>
                <a:gd name="connsiteX4" fmla="*/ 9041 w 91062"/>
                <a:gd name="connsiteY4" fmla="*/ 19998 h 59623"/>
                <a:gd name="connsiteX5" fmla="*/ 8889 w 91062"/>
                <a:gd name="connsiteY5" fmla="*/ 59300 h 59623"/>
                <a:gd name="connsiteX6" fmla="*/ 36742 w 91062"/>
                <a:gd name="connsiteY6" fmla="*/ 43375 h 59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23">
                  <a:moveTo>
                    <a:pt x="36742" y="43375"/>
                  </a:moveTo>
                  <a:cubicBezTo>
                    <a:pt x="40066" y="39269"/>
                    <a:pt x="47605" y="25081"/>
                    <a:pt x="60988" y="17521"/>
                  </a:cubicBezTo>
                  <a:cubicBezTo>
                    <a:pt x="73285" y="9113"/>
                    <a:pt x="91405" y="7331"/>
                    <a:pt x="90819" y="7874"/>
                  </a:cubicBezTo>
                  <a:cubicBezTo>
                    <a:pt x="91405" y="8591"/>
                    <a:pt x="76001" y="-1359"/>
                    <a:pt x="56708" y="-78"/>
                  </a:cubicBezTo>
                  <a:cubicBezTo>
                    <a:pt x="37763" y="-251"/>
                    <a:pt x="14928" y="10786"/>
                    <a:pt x="9041" y="19998"/>
                  </a:cubicBezTo>
                  <a:cubicBezTo>
                    <a:pt x="-5386" y="37096"/>
                    <a:pt x="-1019" y="57997"/>
                    <a:pt x="8889" y="59300"/>
                  </a:cubicBezTo>
                  <a:cubicBezTo>
                    <a:pt x="18796" y="60604"/>
                    <a:pt x="28964" y="51935"/>
                    <a:pt x="36742" y="4337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1" name="Graphic 19">
              <a:extLst>
                <a:ext uri="{FF2B5EF4-FFF2-40B4-BE49-F238E27FC236}">
                  <a16:creationId xmlns:a16="http://schemas.microsoft.com/office/drawing/2014/main" id="{0020A7DC-49A7-469A-997B-FF2353CF412C}"/>
                </a:ext>
              </a:extLst>
            </p:cNvPr>
            <p:cNvSpPr/>
            <p:nvPr/>
          </p:nvSpPr>
          <p:spPr>
            <a:xfrm>
              <a:off x="8606739" y="6177408"/>
              <a:ext cx="91062" cy="59626"/>
            </a:xfrm>
            <a:custGeom>
              <a:avLst/>
              <a:gdLst>
                <a:gd name="connsiteX0" fmla="*/ 36742 w 91062"/>
                <a:gd name="connsiteY0" fmla="*/ 43379 h 59626"/>
                <a:gd name="connsiteX1" fmla="*/ 60988 w 91062"/>
                <a:gd name="connsiteY1" fmla="*/ 17524 h 59626"/>
                <a:gd name="connsiteX2" fmla="*/ 90819 w 91062"/>
                <a:gd name="connsiteY2" fmla="*/ 7878 h 59626"/>
                <a:gd name="connsiteX3" fmla="*/ 56708 w 91062"/>
                <a:gd name="connsiteY3" fmla="*/ -74 h 59626"/>
                <a:gd name="connsiteX4" fmla="*/ 9041 w 91062"/>
                <a:gd name="connsiteY4" fmla="*/ 20001 h 59626"/>
                <a:gd name="connsiteX5" fmla="*/ 8888 w 91062"/>
                <a:gd name="connsiteY5" fmla="*/ 59304 h 59626"/>
                <a:gd name="connsiteX6" fmla="*/ 36742 w 91062"/>
                <a:gd name="connsiteY6" fmla="*/ 43379 h 5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062" h="59626">
                  <a:moveTo>
                    <a:pt x="36742" y="43379"/>
                  </a:moveTo>
                  <a:cubicBezTo>
                    <a:pt x="40044" y="39251"/>
                    <a:pt x="47605" y="25063"/>
                    <a:pt x="60988" y="17524"/>
                  </a:cubicBezTo>
                  <a:cubicBezTo>
                    <a:pt x="73264" y="9116"/>
                    <a:pt x="91405" y="7335"/>
                    <a:pt x="90819" y="7878"/>
                  </a:cubicBezTo>
                  <a:cubicBezTo>
                    <a:pt x="91405" y="8595"/>
                    <a:pt x="76001" y="-1378"/>
                    <a:pt x="56708" y="-74"/>
                  </a:cubicBezTo>
                  <a:cubicBezTo>
                    <a:pt x="37763" y="-248"/>
                    <a:pt x="14928" y="10789"/>
                    <a:pt x="9041" y="20001"/>
                  </a:cubicBezTo>
                  <a:cubicBezTo>
                    <a:pt x="-5386" y="37100"/>
                    <a:pt x="-1019" y="58000"/>
                    <a:pt x="8888" y="59304"/>
                  </a:cubicBezTo>
                  <a:cubicBezTo>
                    <a:pt x="18796" y="60608"/>
                    <a:pt x="28964" y="51939"/>
                    <a:pt x="36742" y="4337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2" name="Graphic 19">
              <a:extLst>
                <a:ext uri="{FF2B5EF4-FFF2-40B4-BE49-F238E27FC236}">
                  <a16:creationId xmlns:a16="http://schemas.microsoft.com/office/drawing/2014/main" id="{5F60F2BA-7163-4E34-8303-EDAA21857AF6}"/>
                </a:ext>
              </a:extLst>
            </p:cNvPr>
            <p:cNvSpPr/>
            <p:nvPr/>
          </p:nvSpPr>
          <p:spPr>
            <a:xfrm>
              <a:off x="8418828" y="6065088"/>
              <a:ext cx="62258" cy="32375"/>
            </a:xfrm>
            <a:custGeom>
              <a:avLst/>
              <a:gdLst>
                <a:gd name="connsiteX0" fmla="*/ 23380 w 62258"/>
                <a:gd name="connsiteY0" fmla="*/ 25341 h 32375"/>
                <a:gd name="connsiteX1" fmla="*/ 42043 w 62258"/>
                <a:gd name="connsiteY1" fmla="*/ 12305 h 32375"/>
                <a:gd name="connsiteX2" fmla="*/ 62031 w 62258"/>
                <a:gd name="connsiteY2" fmla="*/ 10132 h 32375"/>
                <a:gd name="connsiteX3" fmla="*/ 41673 w 62258"/>
                <a:gd name="connsiteY3" fmla="*/ 638 h 32375"/>
                <a:gd name="connsiteX4" fmla="*/ 9084 w 62258"/>
                <a:gd name="connsiteY4" fmla="*/ 6939 h 32375"/>
                <a:gd name="connsiteX5" fmla="*/ 3804 w 62258"/>
                <a:gd name="connsiteY5" fmla="*/ 31598 h 32375"/>
                <a:gd name="connsiteX6" fmla="*/ 23380 w 62258"/>
                <a:gd name="connsiteY6" fmla="*/ 25341 h 3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58" h="32375">
                  <a:moveTo>
                    <a:pt x="23380" y="25341"/>
                  </a:moveTo>
                  <a:cubicBezTo>
                    <a:pt x="26009" y="23168"/>
                    <a:pt x="32657" y="15281"/>
                    <a:pt x="42043" y="12305"/>
                  </a:cubicBezTo>
                  <a:cubicBezTo>
                    <a:pt x="48409" y="9915"/>
                    <a:pt x="55296" y="9155"/>
                    <a:pt x="62031" y="10132"/>
                  </a:cubicBezTo>
                  <a:cubicBezTo>
                    <a:pt x="56187" y="5244"/>
                    <a:pt x="49169" y="1985"/>
                    <a:pt x="41673" y="638"/>
                  </a:cubicBezTo>
                  <a:cubicBezTo>
                    <a:pt x="29789" y="-1969"/>
                    <a:pt x="13994" y="1963"/>
                    <a:pt x="9084" y="6939"/>
                  </a:cubicBezTo>
                  <a:cubicBezTo>
                    <a:pt x="-2236" y="15781"/>
                    <a:pt x="-2257" y="29469"/>
                    <a:pt x="3804" y="31598"/>
                  </a:cubicBezTo>
                  <a:cubicBezTo>
                    <a:pt x="9866" y="33727"/>
                    <a:pt x="17383" y="29686"/>
                    <a:pt x="23380" y="2534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3" name="Graphic 19">
              <a:extLst>
                <a:ext uri="{FF2B5EF4-FFF2-40B4-BE49-F238E27FC236}">
                  <a16:creationId xmlns:a16="http://schemas.microsoft.com/office/drawing/2014/main" id="{DA10D803-002C-483F-851E-E2CEFE21D549}"/>
                </a:ext>
              </a:extLst>
            </p:cNvPr>
            <p:cNvSpPr/>
            <p:nvPr/>
          </p:nvSpPr>
          <p:spPr>
            <a:xfrm>
              <a:off x="8444435" y="6014773"/>
              <a:ext cx="34478" cy="60269"/>
            </a:xfrm>
            <a:custGeom>
              <a:avLst/>
              <a:gdLst>
                <a:gd name="connsiteX0" fmla="*/ 23127 w 34478"/>
                <a:gd name="connsiteY0" fmla="*/ 20080 h 60269"/>
                <a:gd name="connsiteX1" fmla="*/ 23931 w 34478"/>
                <a:gd name="connsiteY1" fmla="*/ 42806 h 60269"/>
                <a:gd name="connsiteX2" fmla="*/ 34251 w 34478"/>
                <a:gd name="connsiteY2" fmla="*/ 60078 h 60269"/>
                <a:gd name="connsiteX3" fmla="*/ 14415 w 34478"/>
                <a:gd name="connsiteY3" fmla="*/ 49497 h 60269"/>
                <a:gd name="connsiteX4" fmla="*/ -120 w 34478"/>
                <a:gd name="connsiteY4" fmla="*/ 19667 h 60269"/>
                <a:gd name="connsiteX5" fmla="*/ 16414 w 34478"/>
                <a:gd name="connsiteY5" fmla="*/ 635 h 60269"/>
                <a:gd name="connsiteX6" fmla="*/ 23127 w 34478"/>
                <a:gd name="connsiteY6" fmla="*/ 20080 h 60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78" h="60269">
                  <a:moveTo>
                    <a:pt x="23127" y="20080"/>
                  </a:moveTo>
                  <a:cubicBezTo>
                    <a:pt x="22997" y="23469"/>
                    <a:pt x="20672" y="33528"/>
                    <a:pt x="23931" y="42806"/>
                  </a:cubicBezTo>
                  <a:cubicBezTo>
                    <a:pt x="25864" y="49345"/>
                    <a:pt x="29428" y="55277"/>
                    <a:pt x="34251" y="60078"/>
                  </a:cubicBezTo>
                  <a:cubicBezTo>
                    <a:pt x="26842" y="58318"/>
                    <a:pt x="19998" y="54690"/>
                    <a:pt x="14415" y="49497"/>
                  </a:cubicBezTo>
                  <a:cubicBezTo>
                    <a:pt x="5203" y="41589"/>
                    <a:pt x="-1141" y="26598"/>
                    <a:pt x="-120" y="19667"/>
                  </a:cubicBezTo>
                  <a:cubicBezTo>
                    <a:pt x="119" y="5328"/>
                    <a:pt x="11069" y="-2928"/>
                    <a:pt x="16414" y="635"/>
                  </a:cubicBezTo>
                  <a:cubicBezTo>
                    <a:pt x="21758" y="4198"/>
                    <a:pt x="22997" y="12649"/>
                    <a:pt x="23127" y="200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4" name="Graphic 19">
              <a:extLst>
                <a:ext uri="{FF2B5EF4-FFF2-40B4-BE49-F238E27FC236}">
                  <a16:creationId xmlns:a16="http://schemas.microsoft.com/office/drawing/2014/main" id="{D8269689-8170-406A-9C4C-7269693B5B99}"/>
                </a:ext>
              </a:extLst>
            </p:cNvPr>
            <p:cNvSpPr/>
            <p:nvPr/>
          </p:nvSpPr>
          <p:spPr>
            <a:xfrm>
              <a:off x="5735959" y="6315011"/>
              <a:ext cx="6613768" cy="49818"/>
            </a:xfrm>
            <a:custGeom>
              <a:avLst/>
              <a:gdLst>
                <a:gd name="connsiteX0" fmla="*/ 6588621 w 6613768"/>
                <a:gd name="connsiteY0" fmla="*/ 49627 h 49818"/>
                <a:gd name="connsiteX1" fmla="*/ 24692 w 6613768"/>
                <a:gd name="connsiteY1" fmla="*/ 49627 h 49818"/>
                <a:gd name="connsiteX2" fmla="*/ -228 w 6613768"/>
                <a:gd name="connsiteY2" fmla="*/ 24750 h 49818"/>
                <a:gd name="connsiteX3" fmla="*/ -228 w 6613768"/>
                <a:gd name="connsiteY3" fmla="*/ 24728 h 49818"/>
                <a:gd name="connsiteX4" fmla="*/ -228 w 6613768"/>
                <a:gd name="connsiteY4" fmla="*/ 24728 h 49818"/>
                <a:gd name="connsiteX5" fmla="*/ 24649 w 6613768"/>
                <a:gd name="connsiteY5" fmla="*/ -192 h 49818"/>
                <a:gd name="connsiteX6" fmla="*/ 24692 w 6613768"/>
                <a:gd name="connsiteY6" fmla="*/ -192 h 49818"/>
                <a:gd name="connsiteX7" fmla="*/ 6588621 w 6613768"/>
                <a:gd name="connsiteY7" fmla="*/ -192 h 49818"/>
                <a:gd name="connsiteX8" fmla="*/ 6613541 w 6613768"/>
                <a:gd name="connsiteY8" fmla="*/ 24728 h 49818"/>
                <a:gd name="connsiteX9" fmla="*/ 6613541 w 6613768"/>
                <a:gd name="connsiteY9" fmla="*/ 24728 h 49818"/>
                <a:gd name="connsiteX10" fmla="*/ 6588621 w 6613768"/>
                <a:gd name="connsiteY10" fmla="*/ 49627 h 4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13768" h="49818">
                  <a:moveTo>
                    <a:pt x="6588621" y="49627"/>
                  </a:moveTo>
                  <a:lnTo>
                    <a:pt x="24692" y="49627"/>
                  </a:lnTo>
                  <a:cubicBezTo>
                    <a:pt x="10942" y="49648"/>
                    <a:pt x="-215" y="38503"/>
                    <a:pt x="-228" y="24750"/>
                  </a:cubicBezTo>
                  <a:cubicBezTo>
                    <a:pt x="-228" y="24750"/>
                    <a:pt x="-228" y="24728"/>
                    <a:pt x="-228" y="24728"/>
                  </a:cubicBezTo>
                  <a:lnTo>
                    <a:pt x="-228" y="24728"/>
                  </a:lnTo>
                  <a:cubicBezTo>
                    <a:pt x="-241" y="10976"/>
                    <a:pt x="10898" y="-170"/>
                    <a:pt x="24649" y="-192"/>
                  </a:cubicBezTo>
                  <a:cubicBezTo>
                    <a:pt x="24664" y="-192"/>
                    <a:pt x="24677" y="-192"/>
                    <a:pt x="24692" y="-192"/>
                  </a:cubicBezTo>
                  <a:lnTo>
                    <a:pt x="6588621" y="-192"/>
                  </a:lnTo>
                  <a:cubicBezTo>
                    <a:pt x="6602374" y="-192"/>
                    <a:pt x="6613541" y="10976"/>
                    <a:pt x="6613541" y="24728"/>
                  </a:cubicBezTo>
                  <a:lnTo>
                    <a:pt x="6613541" y="24728"/>
                  </a:lnTo>
                  <a:cubicBezTo>
                    <a:pt x="6613519" y="38481"/>
                    <a:pt x="6602374" y="49627"/>
                    <a:pt x="6588621" y="496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5" name="Graphic 19">
              <a:extLst>
                <a:ext uri="{FF2B5EF4-FFF2-40B4-BE49-F238E27FC236}">
                  <a16:creationId xmlns:a16="http://schemas.microsoft.com/office/drawing/2014/main" id="{9684487F-4238-41BB-917F-BE167349BDF1}"/>
                </a:ext>
              </a:extLst>
            </p:cNvPr>
            <p:cNvSpPr/>
            <p:nvPr/>
          </p:nvSpPr>
          <p:spPr>
            <a:xfrm>
              <a:off x="6755709" y="4019720"/>
              <a:ext cx="557091" cy="357819"/>
            </a:xfrm>
            <a:custGeom>
              <a:avLst/>
              <a:gdLst>
                <a:gd name="connsiteX0" fmla="*/ 222902 w 557091"/>
                <a:gd name="connsiteY0" fmla="*/ 145513 h 357819"/>
                <a:gd name="connsiteX1" fmla="*/ 162894 w 557091"/>
                <a:gd name="connsiteY1" fmla="*/ 357628 h 357819"/>
                <a:gd name="connsiteX2" fmla="*/ -228 w 557091"/>
                <a:gd name="connsiteY2" fmla="*/ 338921 h 357819"/>
                <a:gd name="connsiteX3" fmla="*/ 115661 w 557091"/>
                <a:gd name="connsiteY3" fmla="*/ 45615 h 357819"/>
                <a:gd name="connsiteX4" fmla="*/ 502260 w 557091"/>
                <a:gd name="connsiteY4" fmla="*/ 65843 h 357819"/>
                <a:gd name="connsiteX5" fmla="*/ 549102 w 557091"/>
                <a:gd name="connsiteY5" fmla="*/ 188184 h 357819"/>
                <a:gd name="connsiteX6" fmla="*/ 222902 w 557091"/>
                <a:gd name="connsiteY6" fmla="*/ 145513 h 357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091" h="357819">
                  <a:moveTo>
                    <a:pt x="222902" y="145513"/>
                  </a:moveTo>
                  <a:cubicBezTo>
                    <a:pt x="171454" y="159266"/>
                    <a:pt x="162894" y="357628"/>
                    <a:pt x="162894" y="357628"/>
                  </a:cubicBezTo>
                  <a:lnTo>
                    <a:pt x="-228" y="338921"/>
                  </a:lnTo>
                  <a:cubicBezTo>
                    <a:pt x="-228" y="338921"/>
                    <a:pt x="29515" y="132086"/>
                    <a:pt x="115661" y="45615"/>
                  </a:cubicBezTo>
                  <a:cubicBezTo>
                    <a:pt x="201806" y="-40856"/>
                    <a:pt x="419482" y="12026"/>
                    <a:pt x="502260" y="65843"/>
                  </a:cubicBezTo>
                  <a:cubicBezTo>
                    <a:pt x="585037" y="119659"/>
                    <a:pt x="549102" y="188184"/>
                    <a:pt x="549102" y="188184"/>
                  </a:cubicBezTo>
                  <a:cubicBezTo>
                    <a:pt x="549102" y="188184"/>
                    <a:pt x="274393" y="131739"/>
                    <a:pt x="222902" y="1455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6" name="Graphic 19">
              <a:extLst>
                <a:ext uri="{FF2B5EF4-FFF2-40B4-BE49-F238E27FC236}">
                  <a16:creationId xmlns:a16="http://schemas.microsoft.com/office/drawing/2014/main" id="{A70E1BD6-4F15-47BA-B54C-B0959C071A77}"/>
                </a:ext>
              </a:extLst>
            </p:cNvPr>
            <p:cNvSpPr/>
            <p:nvPr/>
          </p:nvSpPr>
          <p:spPr>
            <a:xfrm>
              <a:off x="6662611" y="4330155"/>
              <a:ext cx="152323" cy="220000"/>
            </a:xfrm>
            <a:custGeom>
              <a:avLst/>
              <a:gdLst>
                <a:gd name="connsiteX0" fmla="*/ 152096 w 152323"/>
                <a:gd name="connsiteY0" fmla="*/ 221 h 220000"/>
                <a:gd name="connsiteX1" fmla="*/ 89719 w 152323"/>
                <a:gd name="connsiteY1" fmla="*/ 207882 h 220000"/>
                <a:gd name="connsiteX2" fmla="*/ -228 w 152323"/>
                <a:gd name="connsiteY2" fmla="*/ 197627 h 220000"/>
                <a:gd name="connsiteX3" fmla="*/ 15285 w 152323"/>
                <a:gd name="connsiteY3" fmla="*/ 181897 h 220000"/>
                <a:gd name="connsiteX4" fmla="*/ 41834 w 152323"/>
                <a:gd name="connsiteY4" fmla="*/ 197583 h 220000"/>
                <a:gd name="connsiteX5" fmla="*/ 79182 w 152323"/>
                <a:gd name="connsiteY5" fmla="*/ 191891 h 220000"/>
                <a:gd name="connsiteX6" fmla="*/ 96954 w 152323"/>
                <a:gd name="connsiteY6" fmla="*/ 175140 h 220000"/>
                <a:gd name="connsiteX7" fmla="*/ 140624 w 152323"/>
                <a:gd name="connsiteY7" fmla="*/ -192 h 2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323" h="220000">
                  <a:moveTo>
                    <a:pt x="152096" y="221"/>
                  </a:moveTo>
                  <a:cubicBezTo>
                    <a:pt x="143557" y="188589"/>
                    <a:pt x="90762" y="205274"/>
                    <a:pt x="89719" y="207882"/>
                  </a:cubicBezTo>
                  <a:cubicBezTo>
                    <a:pt x="88611" y="208099"/>
                    <a:pt x="46440" y="240471"/>
                    <a:pt x="-228" y="197627"/>
                  </a:cubicBezTo>
                  <a:lnTo>
                    <a:pt x="15285" y="181897"/>
                  </a:lnTo>
                  <a:cubicBezTo>
                    <a:pt x="22713" y="189227"/>
                    <a:pt x="31831" y="194616"/>
                    <a:pt x="41834" y="197583"/>
                  </a:cubicBezTo>
                  <a:cubicBezTo>
                    <a:pt x="54536" y="200938"/>
                    <a:pt x="68058" y="198876"/>
                    <a:pt x="79182" y="191891"/>
                  </a:cubicBezTo>
                  <a:cubicBezTo>
                    <a:pt x="80333" y="190979"/>
                    <a:pt x="91414" y="184287"/>
                    <a:pt x="96954" y="175140"/>
                  </a:cubicBezTo>
                  <a:cubicBezTo>
                    <a:pt x="124025" y="138922"/>
                    <a:pt x="136952" y="44782"/>
                    <a:pt x="140624"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7" name="Graphic 19">
              <a:extLst>
                <a:ext uri="{FF2B5EF4-FFF2-40B4-BE49-F238E27FC236}">
                  <a16:creationId xmlns:a16="http://schemas.microsoft.com/office/drawing/2014/main" id="{A0E4BDE2-742F-4AB1-8F4E-B661ECF60E13}"/>
                </a:ext>
              </a:extLst>
            </p:cNvPr>
            <p:cNvSpPr/>
            <p:nvPr/>
          </p:nvSpPr>
          <p:spPr>
            <a:xfrm>
              <a:off x="6949942" y="4032553"/>
              <a:ext cx="413276" cy="991956"/>
            </a:xfrm>
            <a:custGeom>
              <a:avLst/>
              <a:gdLst>
                <a:gd name="connsiteX0" fmla="*/ 413030 w 413276"/>
                <a:gd name="connsiteY0" fmla="*/ 160121 h 991956"/>
                <a:gd name="connsiteX1" fmla="*/ 387545 w 413276"/>
                <a:gd name="connsiteY1" fmla="*/ 322830 h 991956"/>
                <a:gd name="connsiteX2" fmla="*/ 328101 w 413276"/>
                <a:gd name="connsiteY2" fmla="*/ 639144 h 991956"/>
                <a:gd name="connsiteX3" fmla="*/ 295512 w 413276"/>
                <a:gd name="connsiteY3" fmla="*/ 989547 h 991956"/>
                <a:gd name="connsiteX4" fmla="*/ 53045 w 413276"/>
                <a:gd name="connsiteY4" fmla="*/ 960651 h 991956"/>
                <a:gd name="connsiteX5" fmla="*/ 69948 w 413276"/>
                <a:gd name="connsiteY5" fmla="*/ 336887 h 991956"/>
                <a:gd name="connsiteX6" fmla="*/ 26061 w 413276"/>
                <a:gd name="connsiteY6" fmla="*/ 32717 h 991956"/>
                <a:gd name="connsiteX7" fmla="*/ 282954 w 413276"/>
                <a:gd name="connsiteY7" fmla="*/ 29567 h 991956"/>
                <a:gd name="connsiteX8" fmla="*/ 413030 w 413276"/>
                <a:gd name="connsiteY8" fmla="*/ 160121 h 99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276" h="991956">
                  <a:moveTo>
                    <a:pt x="413030" y="160121"/>
                  </a:moveTo>
                  <a:cubicBezTo>
                    <a:pt x="413030" y="160121"/>
                    <a:pt x="390152" y="249873"/>
                    <a:pt x="387545" y="322830"/>
                  </a:cubicBezTo>
                  <a:cubicBezTo>
                    <a:pt x="384937" y="395787"/>
                    <a:pt x="334641" y="456642"/>
                    <a:pt x="328101" y="639144"/>
                  </a:cubicBezTo>
                  <a:cubicBezTo>
                    <a:pt x="321562" y="821645"/>
                    <a:pt x="295512" y="989547"/>
                    <a:pt x="295512" y="989547"/>
                  </a:cubicBezTo>
                  <a:cubicBezTo>
                    <a:pt x="295512" y="989547"/>
                    <a:pt x="92913" y="1003669"/>
                    <a:pt x="53045" y="960651"/>
                  </a:cubicBezTo>
                  <a:cubicBezTo>
                    <a:pt x="13177" y="917633"/>
                    <a:pt x="30385" y="526906"/>
                    <a:pt x="69948" y="336887"/>
                  </a:cubicBezTo>
                  <a:cubicBezTo>
                    <a:pt x="109512" y="146868"/>
                    <a:pt x="-64016" y="95050"/>
                    <a:pt x="26061" y="32717"/>
                  </a:cubicBezTo>
                  <a:cubicBezTo>
                    <a:pt x="116139" y="-29615"/>
                    <a:pt x="233331" y="12664"/>
                    <a:pt x="282954" y="29567"/>
                  </a:cubicBezTo>
                  <a:cubicBezTo>
                    <a:pt x="332577" y="46470"/>
                    <a:pt x="414485" y="119884"/>
                    <a:pt x="413030" y="16012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8" name="Graphic 19">
              <a:extLst>
                <a:ext uri="{FF2B5EF4-FFF2-40B4-BE49-F238E27FC236}">
                  <a16:creationId xmlns:a16="http://schemas.microsoft.com/office/drawing/2014/main" id="{14C74E6C-8E7E-4BA1-ABA1-A85DAE274C8B}"/>
                </a:ext>
              </a:extLst>
            </p:cNvPr>
            <p:cNvSpPr/>
            <p:nvPr/>
          </p:nvSpPr>
          <p:spPr>
            <a:xfrm>
              <a:off x="6786585" y="4118557"/>
              <a:ext cx="245386" cy="1011572"/>
            </a:xfrm>
            <a:custGeom>
              <a:avLst/>
              <a:gdLst>
                <a:gd name="connsiteX0" fmla="*/ 241866 w 245386"/>
                <a:gd name="connsiteY0" fmla="*/ 225071 h 1011572"/>
                <a:gd name="connsiteX1" fmla="*/ 235935 w 245386"/>
                <a:gd name="connsiteY1" fmla="*/ 518508 h 1011572"/>
                <a:gd name="connsiteX2" fmla="*/ 225289 w 245386"/>
                <a:gd name="connsiteY2" fmla="*/ 957381 h 1011572"/>
                <a:gd name="connsiteX3" fmla="*/ 30012 w 245386"/>
                <a:gd name="connsiteY3" fmla="*/ 979107 h 1011572"/>
                <a:gd name="connsiteX4" fmla="*/ -14 w 245386"/>
                <a:gd name="connsiteY4" fmla="*/ 698837 h 1011572"/>
                <a:gd name="connsiteX5" fmla="*/ 13326 w 245386"/>
                <a:gd name="connsiteY5" fmla="*/ 232741 h 1011572"/>
                <a:gd name="connsiteX6" fmla="*/ 30208 w 245386"/>
                <a:gd name="connsiteY6" fmla="*/ 177273 h 1011572"/>
                <a:gd name="connsiteX7" fmla="*/ 165215 w 245386"/>
                <a:gd name="connsiteY7" fmla="*/ 73 h 1011572"/>
                <a:gd name="connsiteX8" fmla="*/ 241866 w 245386"/>
                <a:gd name="connsiteY8" fmla="*/ 225071 h 1011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386" h="1011572">
                  <a:moveTo>
                    <a:pt x="241866" y="225071"/>
                  </a:moveTo>
                  <a:cubicBezTo>
                    <a:pt x="241866" y="225071"/>
                    <a:pt x="217967" y="370855"/>
                    <a:pt x="235935" y="518508"/>
                  </a:cubicBezTo>
                  <a:cubicBezTo>
                    <a:pt x="253902" y="666160"/>
                    <a:pt x="225289" y="957381"/>
                    <a:pt x="225289" y="957381"/>
                  </a:cubicBezTo>
                  <a:cubicBezTo>
                    <a:pt x="225289" y="957381"/>
                    <a:pt x="74356" y="1062753"/>
                    <a:pt x="30012" y="979107"/>
                  </a:cubicBezTo>
                  <a:cubicBezTo>
                    <a:pt x="21691" y="963399"/>
                    <a:pt x="1768" y="776791"/>
                    <a:pt x="-14" y="698837"/>
                  </a:cubicBezTo>
                  <a:cubicBezTo>
                    <a:pt x="-1926" y="615972"/>
                    <a:pt x="9481" y="326534"/>
                    <a:pt x="13326" y="232741"/>
                  </a:cubicBezTo>
                  <a:cubicBezTo>
                    <a:pt x="14146" y="213118"/>
                    <a:pt x="19955" y="194027"/>
                    <a:pt x="30208" y="177273"/>
                  </a:cubicBezTo>
                  <a:cubicBezTo>
                    <a:pt x="63188" y="123414"/>
                    <a:pt x="138840" y="4180"/>
                    <a:pt x="165215" y="73"/>
                  </a:cubicBezTo>
                  <a:cubicBezTo>
                    <a:pt x="199565" y="-5228"/>
                    <a:pt x="259899" y="68989"/>
                    <a:pt x="241866" y="22507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29" name="Graphic 19">
              <a:extLst>
                <a:ext uri="{FF2B5EF4-FFF2-40B4-BE49-F238E27FC236}">
                  <a16:creationId xmlns:a16="http://schemas.microsoft.com/office/drawing/2014/main" id="{FBF3792C-AEA6-40C3-990F-1520DA0B19BD}"/>
                </a:ext>
              </a:extLst>
            </p:cNvPr>
            <p:cNvSpPr/>
            <p:nvPr/>
          </p:nvSpPr>
          <p:spPr>
            <a:xfrm>
              <a:off x="6796163" y="4422144"/>
              <a:ext cx="223781" cy="189931"/>
            </a:xfrm>
            <a:custGeom>
              <a:avLst/>
              <a:gdLst>
                <a:gd name="connsiteX0" fmla="*/ -228 w 223781"/>
                <a:gd name="connsiteY0" fmla="*/ 29943 h 189931"/>
                <a:gd name="connsiteX1" fmla="*/ 223554 w 223781"/>
                <a:gd name="connsiteY1" fmla="*/ 189740 h 189931"/>
                <a:gd name="connsiteX2" fmla="*/ 221381 w 223781"/>
                <a:gd name="connsiteY2" fmla="*/ 165102 h 189931"/>
                <a:gd name="connsiteX3" fmla="*/ 772 w 223781"/>
                <a:gd name="connsiteY3" fmla="*/ -192 h 189931"/>
                <a:gd name="connsiteX4" fmla="*/ -228 w 223781"/>
                <a:gd name="connsiteY4" fmla="*/ 29943 h 18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81" h="189931">
                  <a:moveTo>
                    <a:pt x="-228" y="29943"/>
                  </a:moveTo>
                  <a:cubicBezTo>
                    <a:pt x="20999" y="50626"/>
                    <a:pt x="155898" y="180376"/>
                    <a:pt x="223554" y="189740"/>
                  </a:cubicBezTo>
                  <a:cubicBezTo>
                    <a:pt x="222743" y="181484"/>
                    <a:pt x="222018" y="173272"/>
                    <a:pt x="221381" y="165102"/>
                  </a:cubicBezTo>
                  <a:cubicBezTo>
                    <a:pt x="168434" y="156629"/>
                    <a:pt x="49134" y="46672"/>
                    <a:pt x="772" y="-192"/>
                  </a:cubicBezTo>
                  <a:cubicBezTo>
                    <a:pt x="554" y="9411"/>
                    <a:pt x="163" y="19492"/>
                    <a:pt x="-228" y="2994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0" name="Graphic 19">
              <a:extLst>
                <a:ext uri="{FF2B5EF4-FFF2-40B4-BE49-F238E27FC236}">
                  <a16:creationId xmlns:a16="http://schemas.microsoft.com/office/drawing/2014/main" id="{3BEFBC6F-3688-4281-9B41-044DEEFC3D3C}"/>
                </a:ext>
              </a:extLst>
            </p:cNvPr>
            <p:cNvSpPr/>
            <p:nvPr/>
          </p:nvSpPr>
          <p:spPr>
            <a:xfrm>
              <a:off x="6786669" y="4776762"/>
              <a:ext cx="241944" cy="34311"/>
            </a:xfrm>
            <a:custGeom>
              <a:avLst/>
              <a:gdLst>
                <a:gd name="connsiteX0" fmla="*/ 241413 w 241944"/>
                <a:gd name="connsiteY0" fmla="*/ 24011 h 34311"/>
                <a:gd name="connsiteX1" fmla="*/ 241717 w 241944"/>
                <a:gd name="connsiteY1" fmla="*/ -192 h 34311"/>
                <a:gd name="connsiteX2" fmla="*/ -228 w 241944"/>
                <a:gd name="connsiteY2" fmla="*/ -192 h 34311"/>
                <a:gd name="connsiteX3" fmla="*/ -228 w 241944"/>
                <a:gd name="connsiteY3" fmla="*/ 23012 h 34311"/>
                <a:gd name="connsiteX4" fmla="*/ 241413 w 241944"/>
                <a:gd name="connsiteY4" fmla="*/ 24011 h 3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944" h="34311">
                  <a:moveTo>
                    <a:pt x="241413" y="24011"/>
                  </a:moveTo>
                  <a:cubicBezTo>
                    <a:pt x="241565" y="15908"/>
                    <a:pt x="241674" y="7825"/>
                    <a:pt x="241717" y="-192"/>
                  </a:cubicBezTo>
                  <a:cubicBezTo>
                    <a:pt x="200806" y="17320"/>
                    <a:pt x="56847" y="6131"/>
                    <a:pt x="-228" y="-192"/>
                  </a:cubicBezTo>
                  <a:cubicBezTo>
                    <a:pt x="-228" y="8238"/>
                    <a:pt x="-228" y="16016"/>
                    <a:pt x="-228" y="23012"/>
                  </a:cubicBezTo>
                  <a:cubicBezTo>
                    <a:pt x="52002" y="28835"/>
                    <a:pt x="192615" y="44239"/>
                    <a:pt x="241413" y="2401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1" name="Graphic 19">
              <a:extLst>
                <a:ext uri="{FF2B5EF4-FFF2-40B4-BE49-F238E27FC236}">
                  <a16:creationId xmlns:a16="http://schemas.microsoft.com/office/drawing/2014/main" id="{F88FEEC9-A22B-492E-ACAB-256AA98CEBD6}"/>
                </a:ext>
              </a:extLst>
            </p:cNvPr>
            <p:cNvSpPr/>
            <p:nvPr/>
          </p:nvSpPr>
          <p:spPr>
            <a:xfrm>
              <a:off x="6800248" y="4925153"/>
              <a:ext cx="223195" cy="88332"/>
            </a:xfrm>
            <a:custGeom>
              <a:avLst/>
              <a:gdLst>
                <a:gd name="connsiteX0" fmla="*/ -228 w 223195"/>
                <a:gd name="connsiteY0" fmla="*/ 64118 h 88332"/>
                <a:gd name="connsiteX1" fmla="*/ 2314 w 223195"/>
                <a:gd name="connsiteY1" fmla="*/ 86431 h 88332"/>
                <a:gd name="connsiteX2" fmla="*/ 221359 w 223195"/>
                <a:gd name="connsiteY2" fmla="*/ 26445 h 88332"/>
                <a:gd name="connsiteX3" fmla="*/ 222967 w 223195"/>
                <a:gd name="connsiteY3" fmla="*/ -192 h 88332"/>
                <a:gd name="connsiteX4" fmla="*/ -228 w 223195"/>
                <a:gd name="connsiteY4" fmla="*/ 64118 h 8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95" h="88332">
                  <a:moveTo>
                    <a:pt x="-228" y="64118"/>
                  </a:moveTo>
                  <a:cubicBezTo>
                    <a:pt x="619" y="71744"/>
                    <a:pt x="1467" y="79218"/>
                    <a:pt x="2314" y="86431"/>
                  </a:cubicBezTo>
                  <a:cubicBezTo>
                    <a:pt x="59194" y="97838"/>
                    <a:pt x="168782" y="49257"/>
                    <a:pt x="221359" y="26445"/>
                  </a:cubicBezTo>
                  <a:cubicBezTo>
                    <a:pt x="221909" y="17754"/>
                    <a:pt x="222446" y="8868"/>
                    <a:pt x="222967" y="-192"/>
                  </a:cubicBezTo>
                  <a:cubicBezTo>
                    <a:pt x="174018" y="21057"/>
                    <a:pt x="49786" y="73526"/>
                    <a:pt x="-228" y="6411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2" name="Graphic 19">
              <a:extLst>
                <a:ext uri="{FF2B5EF4-FFF2-40B4-BE49-F238E27FC236}">
                  <a16:creationId xmlns:a16="http://schemas.microsoft.com/office/drawing/2014/main" id="{63286F30-10A0-4AD7-B02D-3C78D9F5910B}"/>
                </a:ext>
              </a:extLst>
            </p:cNvPr>
            <p:cNvSpPr/>
            <p:nvPr/>
          </p:nvSpPr>
          <p:spPr>
            <a:xfrm>
              <a:off x="6794403" y="4931236"/>
              <a:ext cx="222869" cy="106980"/>
            </a:xfrm>
            <a:custGeom>
              <a:avLst/>
              <a:gdLst>
                <a:gd name="connsiteX0" fmla="*/ 2314 w 222869"/>
                <a:gd name="connsiteY0" fmla="*/ 26401 h 106980"/>
                <a:gd name="connsiteX1" fmla="*/ 220860 w 222869"/>
                <a:gd name="connsiteY1" fmla="*/ 106789 h 106980"/>
                <a:gd name="connsiteX2" fmla="*/ 222641 w 222869"/>
                <a:gd name="connsiteY2" fmla="*/ 84672 h 106980"/>
                <a:gd name="connsiteX3" fmla="*/ -228 w 222869"/>
                <a:gd name="connsiteY3" fmla="*/ -192 h 106980"/>
                <a:gd name="connsiteX4" fmla="*/ 2314 w 222869"/>
                <a:gd name="connsiteY4" fmla="*/ 26401 h 106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69" h="106980">
                  <a:moveTo>
                    <a:pt x="2314" y="26401"/>
                  </a:moveTo>
                  <a:cubicBezTo>
                    <a:pt x="27604" y="37004"/>
                    <a:pt x="184924" y="104616"/>
                    <a:pt x="220860" y="106789"/>
                  </a:cubicBezTo>
                  <a:cubicBezTo>
                    <a:pt x="221403" y="100119"/>
                    <a:pt x="222011" y="92710"/>
                    <a:pt x="222641" y="84672"/>
                  </a:cubicBezTo>
                  <a:cubicBezTo>
                    <a:pt x="197330" y="82325"/>
                    <a:pt x="77552" y="32246"/>
                    <a:pt x="-228" y="-192"/>
                  </a:cubicBezTo>
                  <a:cubicBezTo>
                    <a:pt x="576" y="8694"/>
                    <a:pt x="1423" y="17580"/>
                    <a:pt x="2314" y="264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3" name="Graphic 19">
              <a:extLst>
                <a:ext uri="{FF2B5EF4-FFF2-40B4-BE49-F238E27FC236}">
                  <a16:creationId xmlns:a16="http://schemas.microsoft.com/office/drawing/2014/main" id="{5DCCF1BF-0B59-47A2-AF0B-12F5BE04E84A}"/>
                </a:ext>
              </a:extLst>
            </p:cNvPr>
            <p:cNvSpPr/>
            <p:nvPr/>
          </p:nvSpPr>
          <p:spPr>
            <a:xfrm rot="10800000">
              <a:off x="6917809" y="4661634"/>
              <a:ext cx="116453" cy="362091"/>
            </a:xfrm>
            <a:custGeom>
              <a:avLst/>
              <a:gdLst>
                <a:gd name="connsiteX0" fmla="*/ 83245 w 116453"/>
                <a:gd name="connsiteY0" fmla="*/ -192 h 362091"/>
                <a:gd name="connsiteX1" fmla="*/ 116225 w 116453"/>
                <a:gd name="connsiteY1" fmla="*/ 32789 h 362091"/>
                <a:gd name="connsiteX2" fmla="*/ 116225 w 116453"/>
                <a:gd name="connsiteY2" fmla="*/ 328920 h 362091"/>
                <a:gd name="connsiteX3" fmla="*/ 83245 w 116453"/>
                <a:gd name="connsiteY3" fmla="*/ 361900 h 362091"/>
                <a:gd name="connsiteX4" fmla="*/ 32753 w 116453"/>
                <a:gd name="connsiteY4" fmla="*/ 361900 h 362091"/>
                <a:gd name="connsiteX5" fmla="*/ -228 w 116453"/>
                <a:gd name="connsiteY5" fmla="*/ 328920 h 362091"/>
                <a:gd name="connsiteX6" fmla="*/ -228 w 116453"/>
                <a:gd name="connsiteY6" fmla="*/ 32789 h 362091"/>
                <a:gd name="connsiteX7" fmla="*/ 32753 w 116453"/>
                <a:gd name="connsiteY7" fmla="*/ -192 h 36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53" h="362091">
                  <a:moveTo>
                    <a:pt x="83245" y="-192"/>
                  </a:moveTo>
                  <a:cubicBezTo>
                    <a:pt x="101460" y="-192"/>
                    <a:pt x="116225" y="14574"/>
                    <a:pt x="116225" y="32789"/>
                  </a:cubicBezTo>
                  <a:lnTo>
                    <a:pt x="116225" y="328920"/>
                  </a:lnTo>
                  <a:cubicBezTo>
                    <a:pt x="116225" y="347134"/>
                    <a:pt x="101460" y="361900"/>
                    <a:pt x="83245" y="361900"/>
                  </a:cubicBezTo>
                  <a:lnTo>
                    <a:pt x="32753" y="361900"/>
                  </a:lnTo>
                  <a:cubicBezTo>
                    <a:pt x="14538" y="361900"/>
                    <a:pt x="-228" y="347134"/>
                    <a:pt x="-228" y="328920"/>
                  </a:cubicBezTo>
                  <a:lnTo>
                    <a:pt x="-228" y="32789"/>
                  </a:lnTo>
                  <a:cubicBezTo>
                    <a:pt x="-228" y="14574"/>
                    <a:pt x="14538" y="-192"/>
                    <a:pt x="32753"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4" name="Graphic 19">
              <a:extLst>
                <a:ext uri="{FF2B5EF4-FFF2-40B4-BE49-F238E27FC236}">
                  <a16:creationId xmlns:a16="http://schemas.microsoft.com/office/drawing/2014/main" id="{BC8964D2-C6CD-442F-ADFF-B91D3D07E117}"/>
                </a:ext>
              </a:extLst>
            </p:cNvPr>
            <p:cNvSpPr/>
            <p:nvPr/>
          </p:nvSpPr>
          <p:spPr>
            <a:xfrm>
              <a:off x="6917831" y="4769440"/>
              <a:ext cx="116453" cy="24376"/>
            </a:xfrm>
            <a:custGeom>
              <a:avLst/>
              <a:gdLst>
                <a:gd name="connsiteX0" fmla="*/ 0 w 116453"/>
                <a:gd name="connsiteY0" fmla="*/ 0 h 24376"/>
                <a:gd name="connsiteX1" fmla="*/ 116453 w 116453"/>
                <a:gd name="connsiteY1" fmla="*/ 0 h 24376"/>
                <a:gd name="connsiteX2" fmla="*/ 116453 w 116453"/>
                <a:gd name="connsiteY2" fmla="*/ 24377 h 24376"/>
                <a:gd name="connsiteX3" fmla="*/ 0 w 116453"/>
                <a:gd name="connsiteY3" fmla="*/ 24377 h 24376"/>
              </a:gdLst>
              <a:ahLst/>
              <a:cxnLst>
                <a:cxn ang="0">
                  <a:pos x="connsiteX0" y="connsiteY0"/>
                </a:cxn>
                <a:cxn ang="0">
                  <a:pos x="connsiteX1" y="connsiteY1"/>
                </a:cxn>
                <a:cxn ang="0">
                  <a:pos x="connsiteX2" y="connsiteY2"/>
                </a:cxn>
                <a:cxn ang="0">
                  <a:pos x="connsiteX3" y="connsiteY3"/>
                </a:cxn>
              </a:cxnLst>
              <a:rect l="l" t="t" r="r" b="b"/>
              <a:pathLst>
                <a:path w="116453" h="24376">
                  <a:moveTo>
                    <a:pt x="0" y="0"/>
                  </a:moveTo>
                  <a:lnTo>
                    <a:pt x="116453" y="0"/>
                  </a:lnTo>
                  <a:lnTo>
                    <a:pt x="116453" y="24377"/>
                  </a:lnTo>
                  <a:lnTo>
                    <a:pt x="0" y="2437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5" name="Graphic 19">
              <a:extLst>
                <a:ext uri="{FF2B5EF4-FFF2-40B4-BE49-F238E27FC236}">
                  <a16:creationId xmlns:a16="http://schemas.microsoft.com/office/drawing/2014/main" id="{8730F69E-8CEE-4517-A802-1BE58B011190}"/>
                </a:ext>
              </a:extLst>
            </p:cNvPr>
            <p:cNvSpPr/>
            <p:nvPr/>
          </p:nvSpPr>
          <p:spPr>
            <a:xfrm>
              <a:off x="6850957" y="6043040"/>
              <a:ext cx="142155" cy="130357"/>
            </a:xfrm>
            <a:custGeom>
              <a:avLst/>
              <a:gdLst>
                <a:gd name="connsiteX0" fmla="*/ 89893 w 142155"/>
                <a:gd name="connsiteY0" fmla="*/ -192 h 130357"/>
                <a:gd name="connsiteX1" fmla="*/ 35837 w 142155"/>
                <a:gd name="connsiteY1" fmla="*/ 49410 h 130357"/>
                <a:gd name="connsiteX2" fmla="*/ 2118 w 142155"/>
                <a:gd name="connsiteY2" fmla="*/ 73309 h 130357"/>
                <a:gd name="connsiteX3" fmla="*/ 108860 w 142155"/>
                <a:gd name="connsiteY3" fmla="*/ 120498 h 130357"/>
                <a:gd name="connsiteX4" fmla="*/ 112379 w 142155"/>
                <a:gd name="connsiteY4" fmla="*/ 83563 h 130357"/>
                <a:gd name="connsiteX5" fmla="*/ 141927 w 142155"/>
                <a:gd name="connsiteY5" fmla="*/ 52212 h 13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155" h="130357">
                  <a:moveTo>
                    <a:pt x="89893" y="-192"/>
                  </a:moveTo>
                  <a:lnTo>
                    <a:pt x="35837" y="49410"/>
                  </a:lnTo>
                  <a:cubicBezTo>
                    <a:pt x="28277" y="55015"/>
                    <a:pt x="8006" y="67247"/>
                    <a:pt x="2118" y="73309"/>
                  </a:cubicBezTo>
                  <a:cubicBezTo>
                    <a:pt x="-19978" y="96034"/>
                    <a:pt x="121613" y="152697"/>
                    <a:pt x="108860" y="120498"/>
                  </a:cubicBezTo>
                  <a:cubicBezTo>
                    <a:pt x="107708" y="117587"/>
                    <a:pt x="105536" y="91950"/>
                    <a:pt x="112379" y="83563"/>
                  </a:cubicBezTo>
                  <a:cubicBezTo>
                    <a:pt x="122938" y="70528"/>
                    <a:pt x="141927" y="52212"/>
                    <a:pt x="141927" y="5221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6" name="Graphic 19">
              <a:extLst>
                <a:ext uri="{FF2B5EF4-FFF2-40B4-BE49-F238E27FC236}">
                  <a16:creationId xmlns:a16="http://schemas.microsoft.com/office/drawing/2014/main" id="{42896F2B-8425-476F-8E85-349CBF1E81DE}"/>
                </a:ext>
              </a:extLst>
            </p:cNvPr>
            <p:cNvSpPr/>
            <p:nvPr/>
          </p:nvSpPr>
          <p:spPr>
            <a:xfrm>
              <a:off x="6816738" y="6091809"/>
              <a:ext cx="209303" cy="223124"/>
            </a:xfrm>
            <a:custGeom>
              <a:avLst/>
              <a:gdLst>
                <a:gd name="connsiteX0" fmla="*/ 143036 w 209303"/>
                <a:gd name="connsiteY0" fmla="*/ 71273 h 223124"/>
                <a:gd name="connsiteX1" fmla="*/ 98823 w 209303"/>
                <a:gd name="connsiteY1" fmla="*/ 44940 h 223124"/>
                <a:gd name="connsiteX2" fmla="*/ 70839 w 209303"/>
                <a:gd name="connsiteY2" fmla="*/ 97 h 223124"/>
                <a:gd name="connsiteX3" fmla="*/ -228 w 209303"/>
                <a:gd name="connsiteY3" fmla="*/ 53935 h 223124"/>
                <a:gd name="connsiteX4" fmla="*/ 170715 w 209303"/>
                <a:gd name="connsiteY4" fmla="*/ 216535 h 223124"/>
                <a:gd name="connsiteX5" fmla="*/ 204130 w 209303"/>
                <a:gd name="connsiteY5" fmla="*/ 222597 h 223124"/>
                <a:gd name="connsiteX6" fmla="*/ 143036 w 209303"/>
                <a:gd name="connsiteY6" fmla="*/ 71273 h 223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303" h="223124">
                  <a:moveTo>
                    <a:pt x="143036" y="71273"/>
                  </a:moveTo>
                  <a:cubicBezTo>
                    <a:pt x="143036" y="71273"/>
                    <a:pt x="112619" y="55065"/>
                    <a:pt x="98823" y="44940"/>
                  </a:cubicBezTo>
                  <a:cubicBezTo>
                    <a:pt x="85026" y="34816"/>
                    <a:pt x="83267" y="4529"/>
                    <a:pt x="70839" y="97"/>
                  </a:cubicBezTo>
                  <a:cubicBezTo>
                    <a:pt x="57173" y="-4791"/>
                    <a:pt x="-228" y="53935"/>
                    <a:pt x="-228" y="53935"/>
                  </a:cubicBezTo>
                  <a:cubicBezTo>
                    <a:pt x="-228" y="53935"/>
                    <a:pt x="111989" y="175907"/>
                    <a:pt x="170715" y="216535"/>
                  </a:cubicBezTo>
                  <a:cubicBezTo>
                    <a:pt x="183382" y="225226"/>
                    <a:pt x="198699" y="222510"/>
                    <a:pt x="204130" y="222597"/>
                  </a:cubicBezTo>
                  <a:cubicBezTo>
                    <a:pt x="224879" y="222966"/>
                    <a:pt x="175669" y="134822"/>
                    <a:pt x="143036" y="7127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7" name="Graphic 19">
              <a:extLst>
                <a:ext uri="{FF2B5EF4-FFF2-40B4-BE49-F238E27FC236}">
                  <a16:creationId xmlns:a16="http://schemas.microsoft.com/office/drawing/2014/main" id="{C4417615-C3F2-4BD8-84DB-A4891CA110DC}"/>
                </a:ext>
              </a:extLst>
            </p:cNvPr>
            <p:cNvSpPr/>
            <p:nvPr/>
          </p:nvSpPr>
          <p:spPr>
            <a:xfrm>
              <a:off x="7620288" y="6118648"/>
              <a:ext cx="134467" cy="155240"/>
            </a:xfrm>
            <a:custGeom>
              <a:avLst/>
              <a:gdLst>
                <a:gd name="connsiteX0" fmla="*/ -228 w 134467"/>
                <a:gd name="connsiteY0" fmla="*/ 20231 h 155240"/>
                <a:gd name="connsiteX1" fmla="*/ 16545 w 134467"/>
                <a:gd name="connsiteY1" fmla="*/ 101466 h 155240"/>
                <a:gd name="connsiteX2" fmla="*/ 20173 w 134467"/>
                <a:gd name="connsiteY2" fmla="*/ 148069 h 155240"/>
                <a:gd name="connsiteX3" fmla="*/ 127415 w 134467"/>
                <a:gd name="connsiteY3" fmla="*/ 71396 h 155240"/>
                <a:gd name="connsiteX4" fmla="*/ 100648 w 134467"/>
                <a:gd name="connsiteY4" fmla="*/ 53212 h 155240"/>
                <a:gd name="connsiteX5" fmla="*/ 80464 w 134467"/>
                <a:gd name="connsiteY5" fmla="*/ -192 h 155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467" h="155240">
                  <a:moveTo>
                    <a:pt x="-228" y="20231"/>
                  </a:moveTo>
                  <a:cubicBezTo>
                    <a:pt x="-228" y="20231"/>
                    <a:pt x="16523" y="101292"/>
                    <a:pt x="16545" y="101466"/>
                  </a:cubicBezTo>
                  <a:cubicBezTo>
                    <a:pt x="17566" y="112047"/>
                    <a:pt x="17718" y="138857"/>
                    <a:pt x="20173" y="148069"/>
                  </a:cubicBezTo>
                  <a:cubicBezTo>
                    <a:pt x="29385" y="182701"/>
                    <a:pt x="165914" y="77523"/>
                    <a:pt x="127415" y="71396"/>
                  </a:cubicBezTo>
                  <a:cubicBezTo>
                    <a:pt x="123938" y="70853"/>
                    <a:pt x="106601" y="63901"/>
                    <a:pt x="100648" y="53212"/>
                  </a:cubicBezTo>
                  <a:cubicBezTo>
                    <a:pt x="90306" y="34614"/>
                    <a:pt x="80464" y="-192"/>
                    <a:pt x="80464"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8" name="Graphic 19">
              <a:extLst>
                <a:ext uri="{FF2B5EF4-FFF2-40B4-BE49-F238E27FC236}">
                  <a16:creationId xmlns:a16="http://schemas.microsoft.com/office/drawing/2014/main" id="{A917BF8B-05B7-47F8-BC96-C5B41EF1069B}"/>
                </a:ext>
              </a:extLst>
            </p:cNvPr>
            <p:cNvSpPr/>
            <p:nvPr/>
          </p:nvSpPr>
          <p:spPr>
            <a:xfrm>
              <a:off x="7630667" y="6190019"/>
              <a:ext cx="297440" cy="127229"/>
            </a:xfrm>
            <a:custGeom>
              <a:avLst/>
              <a:gdLst>
                <a:gd name="connsiteX0" fmla="*/ 116580 w 297440"/>
                <a:gd name="connsiteY0" fmla="*/ -192 h 127229"/>
                <a:gd name="connsiteX1" fmla="*/ 65566 w 297440"/>
                <a:gd name="connsiteY1" fmla="*/ 27661 h 127229"/>
                <a:gd name="connsiteX2" fmla="*/ 3863 w 297440"/>
                <a:gd name="connsiteY2" fmla="*/ 23685 h 127229"/>
                <a:gd name="connsiteX3" fmla="*/ 11793 w 297440"/>
                <a:gd name="connsiteY3" fmla="*/ 127038 h 127229"/>
                <a:gd name="connsiteX4" fmla="*/ 295018 w 297440"/>
                <a:gd name="connsiteY4" fmla="*/ 32984 h 127229"/>
                <a:gd name="connsiteX5" fmla="*/ 116580 w 297440"/>
                <a:gd name="connsiteY5" fmla="*/ -192 h 1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440" h="127229">
                  <a:moveTo>
                    <a:pt x="116580" y="-192"/>
                  </a:moveTo>
                  <a:cubicBezTo>
                    <a:pt x="116580" y="-192"/>
                    <a:pt x="83338" y="20057"/>
                    <a:pt x="65566" y="27661"/>
                  </a:cubicBezTo>
                  <a:cubicBezTo>
                    <a:pt x="47794" y="35266"/>
                    <a:pt x="15313" y="14169"/>
                    <a:pt x="3863" y="23685"/>
                  </a:cubicBezTo>
                  <a:cubicBezTo>
                    <a:pt x="-8738" y="34179"/>
                    <a:pt x="11793" y="127038"/>
                    <a:pt x="11793" y="127038"/>
                  </a:cubicBezTo>
                  <a:cubicBezTo>
                    <a:pt x="11793" y="127038"/>
                    <a:pt x="245330" y="65118"/>
                    <a:pt x="295018" y="32984"/>
                  </a:cubicBezTo>
                  <a:cubicBezTo>
                    <a:pt x="314768" y="20253"/>
                    <a:pt x="196837" y="4697"/>
                    <a:pt x="11658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39" name="Graphic 19">
              <a:extLst>
                <a:ext uri="{FF2B5EF4-FFF2-40B4-BE49-F238E27FC236}">
                  <a16:creationId xmlns:a16="http://schemas.microsoft.com/office/drawing/2014/main" id="{B7DE1A9F-57B8-4D5D-9E07-4B384145E8A0}"/>
                </a:ext>
              </a:extLst>
            </p:cNvPr>
            <p:cNvSpPr/>
            <p:nvPr/>
          </p:nvSpPr>
          <p:spPr>
            <a:xfrm>
              <a:off x="7410281" y="4401569"/>
              <a:ext cx="432446" cy="734466"/>
            </a:xfrm>
            <a:custGeom>
              <a:avLst/>
              <a:gdLst>
                <a:gd name="connsiteX0" fmla="*/ 373357 w 432446"/>
                <a:gd name="connsiteY0" fmla="*/ 568300 h 734466"/>
                <a:gd name="connsiteX1" fmla="*/ 329904 w 432446"/>
                <a:gd name="connsiteY1" fmla="*/ 556460 h 734466"/>
                <a:gd name="connsiteX2" fmla="*/ 283171 w 432446"/>
                <a:gd name="connsiteY2" fmla="*/ 483698 h 734466"/>
                <a:gd name="connsiteX3" fmla="*/ 154225 w 432446"/>
                <a:gd name="connsiteY3" fmla="*/ 266564 h 734466"/>
                <a:gd name="connsiteX4" fmla="*/ 129761 w 432446"/>
                <a:gd name="connsiteY4" fmla="*/ 18580 h 734466"/>
                <a:gd name="connsiteX5" fmla="*/ -228 w 432446"/>
                <a:gd name="connsiteY5" fmla="*/ -192 h 734466"/>
                <a:gd name="connsiteX6" fmla="*/ 38054 w 432446"/>
                <a:gd name="connsiteY6" fmla="*/ 282251 h 734466"/>
                <a:gd name="connsiteX7" fmla="*/ 258968 w 432446"/>
                <a:gd name="connsiteY7" fmla="*/ 577360 h 734466"/>
                <a:gd name="connsiteX8" fmla="*/ 274828 w 432446"/>
                <a:gd name="connsiteY8" fmla="*/ 634761 h 734466"/>
                <a:gd name="connsiteX9" fmla="*/ 300660 w 432446"/>
                <a:gd name="connsiteY9" fmla="*/ 680387 h 734466"/>
                <a:gd name="connsiteX10" fmla="*/ 331360 w 432446"/>
                <a:gd name="connsiteY10" fmla="*/ 720059 h 734466"/>
                <a:gd name="connsiteX11" fmla="*/ 340507 w 432446"/>
                <a:gd name="connsiteY11" fmla="*/ 713085 h 734466"/>
                <a:gd name="connsiteX12" fmla="*/ 318606 w 432446"/>
                <a:gd name="connsiteY12" fmla="*/ 674260 h 734466"/>
                <a:gd name="connsiteX13" fmla="*/ 352326 w 432446"/>
                <a:gd name="connsiteY13" fmla="*/ 713367 h 734466"/>
                <a:gd name="connsiteX14" fmla="*/ 366166 w 432446"/>
                <a:gd name="connsiteY14" fmla="*/ 727489 h 734466"/>
                <a:gd name="connsiteX15" fmla="*/ 378441 w 432446"/>
                <a:gd name="connsiteY15" fmla="*/ 721167 h 734466"/>
                <a:gd name="connsiteX16" fmla="*/ 363689 w 432446"/>
                <a:gd name="connsiteY16" fmla="*/ 703047 h 734466"/>
                <a:gd name="connsiteX17" fmla="*/ 350935 w 432446"/>
                <a:gd name="connsiteY17" fmla="*/ 685210 h 734466"/>
                <a:gd name="connsiteX18" fmla="*/ 337899 w 432446"/>
                <a:gd name="connsiteY18" fmla="*/ 666743 h 734466"/>
                <a:gd name="connsiteX19" fmla="*/ 343961 w 432446"/>
                <a:gd name="connsiteY19" fmla="*/ 668437 h 734466"/>
                <a:gd name="connsiteX20" fmla="*/ 370533 w 432446"/>
                <a:gd name="connsiteY20" fmla="*/ 698550 h 734466"/>
                <a:gd name="connsiteX21" fmla="*/ 387349 w 432446"/>
                <a:gd name="connsiteY21" fmla="*/ 713628 h 734466"/>
                <a:gd name="connsiteX22" fmla="*/ 408575 w 432446"/>
                <a:gd name="connsiteY22" fmla="*/ 725295 h 734466"/>
                <a:gd name="connsiteX23" fmla="*/ 395388 w 432446"/>
                <a:gd name="connsiteY23" fmla="*/ 702548 h 734466"/>
                <a:gd name="connsiteX24" fmla="*/ 379723 w 432446"/>
                <a:gd name="connsiteY24" fmla="*/ 685731 h 734466"/>
                <a:gd name="connsiteX25" fmla="*/ 364406 w 432446"/>
                <a:gd name="connsiteY25" fmla="*/ 655836 h 734466"/>
                <a:gd name="connsiteX26" fmla="*/ 396148 w 432446"/>
                <a:gd name="connsiteY26" fmla="*/ 682407 h 734466"/>
                <a:gd name="connsiteX27" fmla="*/ 431214 w 432446"/>
                <a:gd name="connsiteY27" fmla="*/ 700940 h 734466"/>
                <a:gd name="connsiteX28" fmla="*/ 421068 w 432446"/>
                <a:gd name="connsiteY28" fmla="*/ 681669 h 734466"/>
                <a:gd name="connsiteX29" fmla="*/ 406425 w 432446"/>
                <a:gd name="connsiteY29" fmla="*/ 668307 h 734466"/>
                <a:gd name="connsiteX30" fmla="*/ 391216 w 432446"/>
                <a:gd name="connsiteY30" fmla="*/ 650774 h 734466"/>
                <a:gd name="connsiteX31" fmla="*/ 358844 w 432446"/>
                <a:gd name="connsiteY31" fmla="*/ 599912 h 734466"/>
                <a:gd name="connsiteX32" fmla="*/ 378810 w 432446"/>
                <a:gd name="connsiteY32" fmla="*/ 597457 h 734466"/>
                <a:gd name="connsiteX33" fmla="*/ 389348 w 432446"/>
                <a:gd name="connsiteY33" fmla="*/ 609102 h 734466"/>
                <a:gd name="connsiteX34" fmla="*/ 402383 w 432446"/>
                <a:gd name="connsiteY34" fmla="*/ 607408 h 734466"/>
                <a:gd name="connsiteX35" fmla="*/ 393845 w 432446"/>
                <a:gd name="connsiteY35" fmla="*/ 586659 h 734466"/>
                <a:gd name="connsiteX36" fmla="*/ 373357 w 432446"/>
                <a:gd name="connsiteY36" fmla="*/ 568300 h 7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32446" h="734466">
                  <a:moveTo>
                    <a:pt x="373357" y="568300"/>
                  </a:moveTo>
                  <a:cubicBezTo>
                    <a:pt x="336096" y="551875"/>
                    <a:pt x="334532" y="558676"/>
                    <a:pt x="329904" y="556460"/>
                  </a:cubicBezTo>
                  <a:cubicBezTo>
                    <a:pt x="324321" y="553809"/>
                    <a:pt x="283171" y="483698"/>
                    <a:pt x="283171" y="483698"/>
                  </a:cubicBezTo>
                  <a:cubicBezTo>
                    <a:pt x="283171" y="483698"/>
                    <a:pt x="160439" y="277906"/>
                    <a:pt x="154225" y="266564"/>
                  </a:cubicBezTo>
                  <a:lnTo>
                    <a:pt x="129761" y="18580"/>
                  </a:lnTo>
                  <a:lnTo>
                    <a:pt x="-228" y="-192"/>
                  </a:lnTo>
                  <a:cubicBezTo>
                    <a:pt x="-228" y="-192"/>
                    <a:pt x="33752" y="268650"/>
                    <a:pt x="38054" y="282251"/>
                  </a:cubicBezTo>
                  <a:cubicBezTo>
                    <a:pt x="42356" y="295852"/>
                    <a:pt x="242151" y="554048"/>
                    <a:pt x="258968" y="577360"/>
                  </a:cubicBezTo>
                  <a:cubicBezTo>
                    <a:pt x="258968" y="577360"/>
                    <a:pt x="268245" y="612752"/>
                    <a:pt x="274828" y="634761"/>
                  </a:cubicBezTo>
                  <a:cubicBezTo>
                    <a:pt x="281411" y="656770"/>
                    <a:pt x="297814" y="674455"/>
                    <a:pt x="300660" y="680387"/>
                  </a:cubicBezTo>
                  <a:cubicBezTo>
                    <a:pt x="309156" y="694878"/>
                    <a:pt x="319454" y="708218"/>
                    <a:pt x="331360" y="720059"/>
                  </a:cubicBezTo>
                  <a:cubicBezTo>
                    <a:pt x="348263" y="737114"/>
                    <a:pt x="340507" y="713085"/>
                    <a:pt x="340507" y="713085"/>
                  </a:cubicBezTo>
                  <a:cubicBezTo>
                    <a:pt x="340507" y="713085"/>
                    <a:pt x="315174" y="675802"/>
                    <a:pt x="318606" y="674260"/>
                  </a:cubicBezTo>
                  <a:cubicBezTo>
                    <a:pt x="321236" y="673065"/>
                    <a:pt x="333815" y="694270"/>
                    <a:pt x="352326" y="713367"/>
                  </a:cubicBezTo>
                  <a:cubicBezTo>
                    <a:pt x="357084" y="718277"/>
                    <a:pt x="361799" y="723079"/>
                    <a:pt x="366166" y="727489"/>
                  </a:cubicBezTo>
                  <a:cubicBezTo>
                    <a:pt x="377637" y="739005"/>
                    <a:pt x="388413" y="735181"/>
                    <a:pt x="378441" y="721167"/>
                  </a:cubicBezTo>
                  <a:cubicBezTo>
                    <a:pt x="373987" y="714780"/>
                    <a:pt x="369055" y="708718"/>
                    <a:pt x="363689" y="703047"/>
                  </a:cubicBezTo>
                  <a:cubicBezTo>
                    <a:pt x="358105" y="697507"/>
                    <a:pt x="354868" y="690598"/>
                    <a:pt x="350935" y="685210"/>
                  </a:cubicBezTo>
                  <a:cubicBezTo>
                    <a:pt x="343114" y="674521"/>
                    <a:pt x="337248" y="666829"/>
                    <a:pt x="337899" y="666743"/>
                  </a:cubicBezTo>
                  <a:cubicBezTo>
                    <a:pt x="338551" y="666656"/>
                    <a:pt x="338747" y="663397"/>
                    <a:pt x="343961" y="668437"/>
                  </a:cubicBezTo>
                  <a:cubicBezTo>
                    <a:pt x="350240" y="674499"/>
                    <a:pt x="360560" y="690359"/>
                    <a:pt x="370533" y="698550"/>
                  </a:cubicBezTo>
                  <a:cubicBezTo>
                    <a:pt x="376181" y="703199"/>
                    <a:pt x="387349" y="713628"/>
                    <a:pt x="387349" y="713628"/>
                  </a:cubicBezTo>
                  <a:cubicBezTo>
                    <a:pt x="387349" y="713628"/>
                    <a:pt x="407380" y="726208"/>
                    <a:pt x="408575" y="725295"/>
                  </a:cubicBezTo>
                  <a:cubicBezTo>
                    <a:pt x="415093" y="720298"/>
                    <a:pt x="403948" y="707914"/>
                    <a:pt x="395388" y="702548"/>
                  </a:cubicBezTo>
                  <a:cubicBezTo>
                    <a:pt x="391825" y="696377"/>
                    <a:pt x="379723" y="685731"/>
                    <a:pt x="379723" y="685731"/>
                  </a:cubicBezTo>
                  <a:cubicBezTo>
                    <a:pt x="379723" y="685731"/>
                    <a:pt x="360430" y="658682"/>
                    <a:pt x="364406" y="655836"/>
                  </a:cubicBezTo>
                  <a:cubicBezTo>
                    <a:pt x="366100" y="654597"/>
                    <a:pt x="380027" y="669741"/>
                    <a:pt x="396148" y="682407"/>
                  </a:cubicBezTo>
                  <a:cubicBezTo>
                    <a:pt x="411096" y="694161"/>
                    <a:pt x="428281" y="703569"/>
                    <a:pt x="431214" y="700940"/>
                  </a:cubicBezTo>
                  <a:cubicBezTo>
                    <a:pt x="436190" y="696595"/>
                    <a:pt x="421068" y="681669"/>
                    <a:pt x="421068" y="681669"/>
                  </a:cubicBezTo>
                  <a:cubicBezTo>
                    <a:pt x="421068" y="681669"/>
                    <a:pt x="409879" y="671848"/>
                    <a:pt x="406425" y="668307"/>
                  </a:cubicBezTo>
                  <a:cubicBezTo>
                    <a:pt x="402383" y="664157"/>
                    <a:pt x="391216" y="650774"/>
                    <a:pt x="391216" y="650774"/>
                  </a:cubicBezTo>
                  <a:cubicBezTo>
                    <a:pt x="391216" y="650774"/>
                    <a:pt x="354868" y="602324"/>
                    <a:pt x="358844" y="599912"/>
                  </a:cubicBezTo>
                  <a:cubicBezTo>
                    <a:pt x="362820" y="597501"/>
                    <a:pt x="375464" y="595263"/>
                    <a:pt x="378810" y="597457"/>
                  </a:cubicBezTo>
                  <a:cubicBezTo>
                    <a:pt x="382156" y="599652"/>
                    <a:pt x="386002" y="606908"/>
                    <a:pt x="389348" y="609102"/>
                  </a:cubicBezTo>
                  <a:cubicBezTo>
                    <a:pt x="393562" y="611666"/>
                    <a:pt x="398972" y="610949"/>
                    <a:pt x="402383" y="607408"/>
                  </a:cubicBezTo>
                  <a:cubicBezTo>
                    <a:pt x="405621" y="603497"/>
                    <a:pt x="393845" y="586659"/>
                    <a:pt x="393845" y="586659"/>
                  </a:cubicBezTo>
                  <a:cubicBezTo>
                    <a:pt x="393845" y="586659"/>
                    <a:pt x="384112" y="573037"/>
                    <a:pt x="373357" y="56830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0" name="Graphic 19">
              <a:extLst>
                <a:ext uri="{FF2B5EF4-FFF2-40B4-BE49-F238E27FC236}">
                  <a16:creationId xmlns:a16="http://schemas.microsoft.com/office/drawing/2014/main" id="{CE0BB30E-63BA-44B9-8B2C-4FB8F749AF85}"/>
                </a:ext>
              </a:extLst>
            </p:cNvPr>
            <p:cNvSpPr/>
            <p:nvPr/>
          </p:nvSpPr>
          <p:spPr>
            <a:xfrm>
              <a:off x="7404849" y="4188955"/>
              <a:ext cx="148130" cy="315618"/>
            </a:xfrm>
            <a:custGeom>
              <a:avLst/>
              <a:gdLst>
                <a:gd name="connsiteX0" fmla="*/ 15828 w 148130"/>
                <a:gd name="connsiteY0" fmla="*/ 4327 h 315618"/>
                <a:gd name="connsiteX1" fmla="*/ 147902 w 148130"/>
                <a:gd name="connsiteY1" fmla="*/ 281903 h 315618"/>
                <a:gd name="connsiteX2" fmla="*/ 40726 w 148130"/>
                <a:gd name="connsiteY2" fmla="*/ 315427 h 315618"/>
                <a:gd name="connsiteX3" fmla="*/ -228 w 148130"/>
                <a:gd name="connsiteY3" fmla="*/ -192 h 315618"/>
                <a:gd name="connsiteX4" fmla="*/ 15828 w 148130"/>
                <a:gd name="connsiteY4" fmla="*/ 4327 h 31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30" h="315618">
                  <a:moveTo>
                    <a:pt x="15828" y="4327"/>
                  </a:moveTo>
                  <a:cubicBezTo>
                    <a:pt x="116464" y="28226"/>
                    <a:pt x="141841" y="252899"/>
                    <a:pt x="147902" y="281903"/>
                  </a:cubicBezTo>
                  <a:cubicBezTo>
                    <a:pt x="114553" y="293614"/>
                    <a:pt x="74967" y="305433"/>
                    <a:pt x="40726" y="315427"/>
                  </a:cubicBezTo>
                  <a:lnTo>
                    <a:pt x="-228" y="-192"/>
                  </a:lnTo>
                  <a:cubicBezTo>
                    <a:pt x="5041" y="1594"/>
                    <a:pt x="10396" y="3104"/>
                    <a:pt x="15828" y="432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1" name="Graphic 19">
              <a:extLst>
                <a:ext uri="{FF2B5EF4-FFF2-40B4-BE49-F238E27FC236}">
                  <a16:creationId xmlns:a16="http://schemas.microsoft.com/office/drawing/2014/main" id="{D98551E8-6931-4CF1-B4EE-9A4577963718}"/>
                </a:ext>
              </a:extLst>
            </p:cNvPr>
            <p:cNvSpPr/>
            <p:nvPr/>
          </p:nvSpPr>
          <p:spPr>
            <a:xfrm>
              <a:off x="7366915" y="5026724"/>
              <a:ext cx="363895" cy="1154104"/>
            </a:xfrm>
            <a:custGeom>
              <a:avLst/>
              <a:gdLst>
                <a:gd name="connsiteX0" fmla="*/ 127458 w 363895"/>
                <a:gd name="connsiteY0" fmla="*/ -192 h 1154104"/>
                <a:gd name="connsiteX1" fmla="*/ 272177 w 363895"/>
                <a:gd name="connsiteY1" fmla="*/ 578316 h 1154104"/>
                <a:gd name="connsiteX2" fmla="*/ 363667 w 363895"/>
                <a:gd name="connsiteY2" fmla="*/ 1138574 h 1154104"/>
                <a:gd name="connsiteX3" fmla="*/ 249734 w 363895"/>
                <a:gd name="connsiteY3" fmla="*/ 1153913 h 1154104"/>
                <a:gd name="connsiteX4" fmla="*/ 84787 w 363895"/>
                <a:gd name="connsiteY4" fmla="*/ 676172 h 1154104"/>
                <a:gd name="connsiteX5" fmla="*/ -228 w 363895"/>
                <a:gd name="connsiteY5" fmla="*/ 396358 h 1154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3895" h="1154104">
                  <a:moveTo>
                    <a:pt x="127458" y="-192"/>
                  </a:moveTo>
                  <a:lnTo>
                    <a:pt x="272177" y="578316"/>
                  </a:lnTo>
                  <a:lnTo>
                    <a:pt x="363667" y="1138574"/>
                  </a:lnTo>
                  <a:lnTo>
                    <a:pt x="249734" y="1153913"/>
                  </a:lnTo>
                  <a:cubicBezTo>
                    <a:pt x="249734" y="1153913"/>
                    <a:pt x="89263" y="725491"/>
                    <a:pt x="84787" y="676172"/>
                  </a:cubicBezTo>
                  <a:cubicBezTo>
                    <a:pt x="80312" y="626853"/>
                    <a:pt x="-228" y="396358"/>
                    <a:pt x="-228" y="39635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2" name="Graphic 19">
              <a:extLst>
                <a:ext uri="{FF2B5EF4-FFF2-40B4-BE49-F238E27FC236}">
                  <a16:creationId xmlns:a16="http://schemas.microsoft.com/office/drawing/2014/main" id="{C1B230AD-3A6C-4D36-960E-70F44EC85C45}"/>
                </a:ext>
              </a:extLst>
            </p:cNvPr>
            <p:cNvSpPr/>
            <p:nvPr/>
          </p:nvSpPr>
          <p:spPr>
            <a:xfrm>
              <a:off x="6907315" y="4959763"/>
              <a:ext cx="586155" cy="1186237"/>
            </a:xfrm>
            <a:custGeom>
              <a:avLst/>
              <a:gdLst>
                <a:gd name="connsiteX0" fmla="*/ 249278 w 586155"/>
                <a:gd name="connsiteY0" fmla="*/ -192 h 1186237"/>
                <a:gd name="connsiteX1" fmla="*/ 251168 w 586155"/>
                <a:gd name="connsiteY1" fmla="*/ 605974 h 1186237"/>
                <a:gd name="connsiteX2" fmla="*/ -228 w 586155"/>
                <a:gd name="connsiteY2" fmla="*/ 1097316 h 1186237"/>
                <a:gd name="connsiteX3" fmla="*/ 81398 w 586155"/>
                <a:gd name="connsiteY3" fmla="*/ 1186046 h 1186237"/>
                <a:gd name="connsiteX4" fmla="*/ 443620 w 586155"/>
                <a:gd name="connsiteY4" fmla="*/ 748325 h 1186237"/>
                <a:gd name="connsiteX5" fmla="*/ 585928 w 586155"/>
                <a:gd name="connsiteY5" fmla="*/ 65574 h 11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6155" h="1186237">
                  <a:moveTo>
                    <a:pt x="249278" y="-192"/>
                  </a:moveTo>
                  <a:cubicBezTo>
                    <a:pt x="249278" y="-192"/>
                    <a:pt x="260141" y="554483"/>
                    <a:pt x="251168" y="605974"/>
                  </a:cubicBezTo>
                  <a:cubicBezTo>
                    <a:pt x="242195" y="657465"/>
                    <a:pt x="-228" y="1097316"/>
                    <a:pt x="-228" y="1097316"/>
                  </a:cubicBezTo>
                  <a:lnTo>
                    <a:pt x="81398" y="1186046"/>
                  </a:lnTo>
                  <a:cubicBezTo>
                    <a:pt x="81398" y="1186046"/>
                    <a:pt x="428325" y="783804"/>
                    <a:pt x="443620" y="748325"/>
                  </a:cubicBezTo>
                  <a:cubicBezTo>
                    <a:pt x="467519" y="692684"/>
                    <a:pt x="585928" y="65574"/>
                    <a:pt x="585928" y="655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3" name="Graphic 19">
              <a:extLst>
                <a:ext uri="{FF2B5EF4-FFF2-40B4-BE49-F238E27FC236}">
                  <a16:creationId xmlns:a16="http://schemas.microsoft.com/office/drawing/2014/main" id="{16B5A260-49A0-4097-ADC0-7FDB3A284E5E}"/>
                </a:ext>
              </a:extLst>
            </p:cNvPr>
            <p:cNvSpPr/>
            <p:nvPr/>
          </p:nvSpPr>
          <p:spPr>
            <a:xfrm>
              <a:off x="7129728" y="4188955"/>
              <a:ext cx="406886" cy="896334"/>
            </a:xfrm>
            <a:custGeom>
              <a:avLst/>
              <a:gdLst>
                <a:gd name="connsiteX0" fmla="*/ 159808 w 406886"/>
                <a:gd name="connsiteY0" fmla="*/ 3002 h 896334"/>
                <a:gd name="connsiteX1" fmla="*/ 73772 w 406886"/>
                <a:gd name="connsiteY1" fmla="*/ 55645 h 896334"/>
                <a:gd name="connsiteX2" fmla="*/ 35729 w 406886"/>
                <a:gd name="connsiteY2" fmla="*/ 528541 h 896334"/>
                <a:gd name="connsiteX3" fmla="*/ -228 w 406886"/>
                <a:gd name="connsiteY3" fmla="*/ 849135 h 896334"/>
                <a:gd name="connsiteX4" fmla="*/ 366340 w 406886"/>
                <a:gd name="connsiteY4" fmla="*/ 840097 h 896334"/>
                <a:gd name="connsiteX5" fmla="*/ 402079 w 406886"/>
                <a:gd name="connsiteY5" fmla="*/ 230455 h 896334"/>
                <a:gd name="connsiteX6" fmla="*/ 274806 w 406886"/>
                <a:gd name="connsiteY6" fmla="*/ -192 h 896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886" h="896334">
                  <a:moveTo>
                    <a:pt x="159808" y="3002"/>
                  </a:moveTo>
                  <a:cubicBezTo>
                    <a:pt x="159808" y="3002"/>
                    <a:pt x="98345" y="-2625"/>
                    <a:pt x="73772" y="55645"/>
                  </a:cubicBezTo>
                  <a:cubicBezTo>
                    <a:pt x="49200" y="113915"/>
                    <a:pt x="24627" y="394077"/>
                    <a:pt x="35729" y="528541"/>
                  </a:cubicBezTo>
                  <a:cubicBezTo>
                    <a:pt x="46831" y="663006"/>
                    <a:pt x="-228" y="849135"/>
                    <a:pt x="-228" y="849135"/>
                  </a:cubicBezTo>
                  <a:cubicBezTo>
                    <a:pt x="214038" y="959940"/>
                    <a:pt x="366340" y="840097"/>
                    <a:pt x="366340" y="840097"/>
                  </a:cubicBezTo>
                  <a:cubicBezTo>
                    <a:pt x="366340" y="840097"/>
                    <a:pt x="422828" y="325487"/>
                    <a:pt x="402079" y="230455"/>
                  </a:cubicBezTo>
                  <a:cubicBezTo>
                    <a:pt x="358518" y="31833"/>
                    <a:pt x="274806" y="-192"/>
                    <a:pt x="27480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4" name="Graphic 19">
              <a:extLst>
                <a:ext uri="{FF2B5EF4-FFF2-40B4-BE49-F238E27FC236}">
                  <a16:creationId xmlns:a16="http://schemas.microsoft.com/office/drawing/2014/main" id="{E7B44BD5-99BF-461C-8C35-B67F86FFCDA6}"/>
                </a:ext>
              </a:extLst>
            </p:cNvPr>
            <p:cNvSpPr/>
            <p:nvPr/>
          </p:nvSpPr>
          <p:spPr>
            <a:xfrm>
              <a:off x="6988407" y="4364352"/>
              <a:ext cx="229421" cy="921698"/>
            </a:xfrm>
            <a:custGeom>
              <a:avLst/>
              <a:gdLst>
                <a:gd name="connsiteX0" fmla="*/ 130904 w 229421"/>
                <a:gd name="connsiteY0" fmla="*/ 754343 h 921698"/>
                <a:gd name="connsiteX1" fmla="*/ 99639 w 229421"/>
                <a:gd name="connsiteY1" fmla="*/ 716952 h 921698"/>
                <a:gd name="connsiteX2" fmla="*/ 100009 w 229421"/>
                <a:gd name="connsiteY2" fmla="*/ 621052 h 921698"/>
                <a:gd name="connsiteX3" fmla="*/ 110307 w 229421"/>
                <a:gd name="connsiteY3" fmla="*/ 341195 h 921698"/>
                <a:gd name="connsiteX4" fmla="*/ 229194 w 229421"/>
                <a:gd name="connsiteY4" fmla="*/ 96056 h 921698"/>
                <a:gd name="connsiteX5" fmla="*/ 126450 w 229421"/>
                <a:gd name="connsiteY5" fmla="*/ -192 h 921698"/>
                <a:gd name="connsiteX6" fmla="*/ 154 w 229421"/>
                <a:gd name="connsiteY6" fmla="*/ 285401 h 921698"/>
                <a:gd name="connsiteX7" fmla="*/ 25965 w 229421"/>
                <a:gd name="connsiteY7" fmla="*/ 693422 h 921698"/>
                <a:gd name="connsiteX8" fmla="*/ 7346 w 229421"/>
                <a:gd name="connsiteY8" fmla="*/ 756429 h 921698"/>
                <a:gd name="connsiteX9" fmla="*/ 4109 w 229421"/>
                <a:gd name="connsiteY9" fmla="*/ 814417 h 921698"/>
                <a:gd name="connsiteX10" fmla="*/ 8454 w 229421"/>
                <a:gd name="connsiteY10" fmla="*/ 869862 h 921698"/>
                <a:gd name="connsiteX11" fmla="*/ 20360 w 229421"/>
                <a:gd name="connsiteY11" fmla="*/ 868950 h 921698"/>
                <a:gd name="connsiteX12" fmla="*/ 23228 w 229421"/>
                <a:gd name="connsiteY12" fmla="*/ 819588 h 921698"/>
                <a:gd name="connsiteX13" fmla="*/ 30528 w 229421"/>
                <a:gd name="connsiteY13" fmla="*/ 876337 h 921698"/>
                <a:gd name="connsiteX14" fmla="*/ 34634 w 229421"/>
                <a:gd name="connsiteY14" fmla="*/ 897824 h 921698"/>
                <a:gd name="connsiteX15" fmla="*/ 48908 w 229421"/>
                <a:gd name="connsiteY15" fmla="*/ 899410 h 921698"/>
                <a:gd name="connsiteX16" fmla="*/ 46301 w 229421"/>
                <a:gd name="connsiteY16" fmla="*/ 873621 h 921698"/>
                <a:gd name="connsiteX17" fmla="*/ 45237 w 229421"/>
                <a:gd name="connsiteY17" fmla="*/ 849331 h 921698"/>
                <a:gd name="connsiteX18" fmla="*/ 44324 w 229421"/>
                <a:gd name="connsiteY18" fmla="*/ 824281 h 921698"/>
                <a:gd name="connsiteX19" fmla="*/ 48669 w 229421"/>
                <a:gd name="connsiteY19" fmla="*/ 829516 h 921698"/>
                <a:gd name="connsiteX20" fmla="*/ 54818 w 229421"/>
                <a:gd name="connsiteY20" fmla="*/ 873599 h 921698"/>
                <a:gd name="connsiteX21" fmla="*/ 60967 w 229421"/>
                <a:gd name="connsiteY21" fmla="*/ 897802 h 921698"/>
                <a:gd name="connsiteX22" fmla="*/ 72873 w 229421"/>
                <a:gd name="connsiteY22" fmla="*/ 921506 h 921698"/>
                <a:gd name="connsiteX23" fmla="*/ 74241 w 229421"/>
                <a:gd name="connsiteY23" fmla="*/ 892393 h 921698"/>
                <a:gd name="connsiteX24" fmla="*/ 70092 w 229421"/>
                <a:gd name="connsiteY24" fmla="*/ 867277 h 921698"/>
                <a:gd name="connsiteX25" fmla="*/ 73611 w 229421"/>
                <a:gd name="connsiteY25" fmla="*/ 830212 h 921698"/>
                <a:gd name="connsiteX26" fmla="*/ 86278 w 229421"/>
                <a:gd name="connsiteY26" fmla="*/ 874121 h 921698"/>
                <a:gd name="connsiteX27" fmla="*/ 106375 w 229421"/>
                <a:gd name="connsiteY27" fmla="*/ 912620 h 921698"/>
                <a:gd name="connsiteX28" fmla="*/ 108417 w 229421"/>
                <a:gd name="connsiteY28" fmla="*/ 888569 h 921698"/>
                <a:gd name="connsiteX29" fmla="*/ 103224 w 229421"/>
                <a:gd name="connsiteY29" fmla="*/ 867277 h 921698"/>
                <a:gd name="connsiteX30" fmla="*/ 99922 w 229421"/>
                <a:gd name="connsiteY30" fmla="*/ 841792 h 921698"/>
                <a:gd name="connsiteX31" fmla="*/ 100443 w 229421"/>
                <a:gd name="connsiteY31" fmla="*/ 774962 h 921698"/>
                <a:gd name="connsiteX32" fmla="*/ 119237 w 229421"/>
                <a:gd name="connsiteY32" fmla="*/ 784760 h 921698"/>
                <a:gd name="connsiteX33" fmla="*/ 121844 w 229421"/>
                <a:gd name="connsiteY33" fmla="*/ 801989 h 921698"/>
                <a:gd name="connsiteX34" fmla="*/ 134141 w 229421"/>
                <a:gd name="connsiteY34" fmla="*/ 808268 h 921698"/>
                <a:gd name="connsiteX35" fmla="*/ 138486 w 229421"/>
                <a:gd name="connsiteY35" fmla="*/ 783826 h 921698"/>
                <a:gd name="connsiteX36" fmla="*/ 130904 w 229421"/>
                <a:gd name="connsiteY36" fmla="*/ 754343 h 921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9421" h="921698">
                  <a:moveTo>
                    <a:pt x="130904" y="754343"/>
                  </a:moveTo>
                  <a:cubicBezTo>
                    <a:pt x="107700" y="716496"/>
                    <a:pt x="102486" y="721754"/>
                    <a:pt x="99639" y="716952"/>
                  </a:cubicBezTo>
                  <a:cubicBezTo>
                    <a:pt x="96272" y="711108"/>
                    <a:pt x="100009" y="621052"/>
                    <a:pt x="100009" y="621052"/>
                  </a:cubicBezTo>
                  <a:cubicBezTo>
                    <a:pt x="100009" y="621052"/>
                    <a:pt x="109308" y="355512"/>
                    <a:pt x="110307" y="341195"/>
                  </a:cubicBezTo>
                  <a:lnTo>
                    <a:pt x="229194" y="96056"/>
                  </a:lnTo>
                  <a:lnTo>
                    <a:pt x="126450" y="-192"/>
                  </a:lnTo>
                  <a:cubicBezTo>
                    <a:pt x="126450" y="-192"/>
                    <a:pt x="4130" y="270106"/>
                    <a:pt x="154" y="285401"/>
                  </a:cubicBezTo>
                  <a:cubicBezTo>
                    <a:pt x="-3822" y="300697"/>
                    <a:pt x="24488" y="661593"/>
                    <a:pt x="25965" y="693422"/>
                  </a:cubicBezTo>
                  <a:cubicBezTo>
                    <a:pt x="25965" y="693422"/>
                    <a:pt x="14059" y="731943"/>
                    <a:pt x="7346" y="756429"/>
                  </a:cubicBezTo>
                  <a:cubicBezTo>
                    <a:pt x="632" y="780915"/>
                    <a:pt x="4956" y="807225"/>
                    <a:pt x="4109" y="814417"/>
                  </a:cubicBezTo>
                  <a:cubicBezTo>
                    <a:pt x="3324" y="833014"/>
                    <a:pt x="4782" y="851612"/>
                    <a:pt x="8454" y="869862"/>
                  </a:cubicBezTo>
                  <a:cubicBezTo>
                    <a:pt x="13560" y="895934"/>
                    <a:pt x="20360" y="868950"/>
                    <a:pt x="20360" y="868950"/>
                  </a:cubicBezTo>
                  <a:cubicBezTo>
                    <a:pt x="20360" y="868950"/>
                    <a:pt x="19360" y="818979"/>
                    <a:pt x="23228" y="819588"/>
                  </a:cubicBezTo>
                  <a:cubicBezTo>
                    <a:pt x="26204" y="820087"/>
                    <a:pt x="25183" y="847397"/>
                    <a:pt x="30528" y="876337"/>
                  </a:cubicBezTo>
                  <a:cubicBezTo>
                    <a:pt x="31918" y="883767"/>
                    <a:pt x="33309" y="891111"/>
                    <a:pt x="34634" y="897824"/>
                  </a:cubicBezTo>
                  <a:cubicBezTo>
                    <a:pt x="38110" y="915488"/>
                    <a:pt x="49669" y="918464"/>
                    <a:pt x="48908" y="899410"/>
                  </a:cubicBezTo>
                  <a:cubicBezTo>
                    <a:pt x="48637" y="890763"/>
                    <a:pt x="47766" y="882138"/>
                    <a:pt x="46301" y="873621"/>
                  </a:cubicBezTo>
                  <a:cubicBezTo>
                    <a:pt x="44563" y="865104"/>
                    <a:pt x="45649" y="856718"/>
                    <a:pt x="45237" y="849331"/>
                  </a:cubicBezTo>
                  <a:cubicBezTo>
                    <a:pt x="44454" y="834666"/>
                    <a:pt x="43694" y="823976"/>
                    <a:pt x="44324" y="824281"/>
                  </a:cubicBezTo>
                  <a:cubicBezTo>
                    <a:pt x="44954" y="824584"/>
                    <a:pt x="46953" y="821673"/>
                    <a:pt x="48669" y="829516"/>
                  </a:cubicBezTo>
                  <a:cubicBezTo>
                    <a:pt x="50842" y="838967"/>
                    <a:pt x="50842" y="859933"/>
                    <a:pt x="54818" y="873599"/>
                  </a:cubicBezTo>
                  <a:cubicBezTo>
                    <a:pt x="57121" y="881334"/>
                    <a:pt x="60967" y="897802"/>
                    <a:pt x="60967" y="897802"/>
                  </a:cubicBezTo>
                  <a:cubicBezTo>
                    <a:pt x="60967" y="897802"/>
                    <a:pt x="71308" y="921701"/>
                    <a:pt x="72873" y="921506"/>
                  </a:cubicBezTo>
                  <a:cubicBezTo>
                    <a:pt x="81324" y="920767"/>
                    <a:pt x="78717" y="902495"/>
                    <a:pt x="74241" y="892393"/>
                  </a:cubicBezTo>
                  <a:cubicBezTo>
                    <a:pt x="74611" y="884484"/>
                    <a:pt x="70092" y="867277"/>
                    <a:pt x="70092" y="867277"/>
                  </a:cubicBezTo>
                  <a:cubicBezTo>
                    <a:pt x="70092" y="867277"/>
                    <a:pt x="68527" y="830342"/>
                    <a:pt x="73611" y="830212"/>
                  </a:cubicBezTo>
                  <a:cubicBezTo>
                    <a:pt x="75784" y="830103"/>
                    <a:pt x="79369" y="852590"/>
                    <a:pt x="86278" y="874121"/>
                  </a:cubicBezTo>
                  <a:cubicBezTo>
                    <a:pt x="92687" y="894109"/>
                    <a:pt x="102333" y="913228"/>
                    <a:pt x="106375" y="912620"/>
                  </a:cubicBezTo>
                  <a:cubicBezTo>
                    <a:pt x="113240" y="911512"/>
                    <a:pt x="108417" y="888569"/>
                    <a:pt x="108417" y="888569"/>
                  </a:cubicBezTo>
                  <a:cubicBezTo>
                    <a:pt x="108417" y="888569"/>
                    <a:pt x="104224" y="872665"/>
                    <a:pt x="103224" y="867277"/>
                  </a:cubicBezTo>
                  <a:cubicBezTo>
                    <a:pt x="102029" y="860955"/>
                    <a:pt x="99922" y="841792"/>
                    <a:pt x="99922" y="841792"/>
                  </a:cubicBezTo>
                  <a:cubicBezTo>
                    <a:pt x="99922" y="841792"/>
                    <a:pt x="95577" y="774766"/>
                    <a:pt x="100443" y="774962"/>
                  </a:cubicBezTo>
                  <a:cubicBezTo>
                    <a:pt x="105310" y="775157"/>
                    <a:pt x="117564" y="780697"/>
                    <a:pt x="119237" y="784760"/>
                  </a:cubicBezTo>
                  <a:cubicBezTo>
                    <a:pt x="120910" y="788823"/>
                    <a:pt x="120171" y="797796"/>
                    <a:pt x="121844" y="801989"/>
                  </a:cubicBezTo>
                  <a:cubicBezTo>
                    <a:pt x="123517" y="806182"/>
                    <a:pt x="129100" y="809941"/>
                    <a:pt x="134141" y="808268"/>
                  </a:cubicBezTo>
                  <a:cubicBezTo>
                    <a:pt x="139181" y="806595"/>
                    <a:pt x="138486" y="783826"/>
                    <a:pt x="138486" y="783826"/>
                  </a:cubicBezTo>
                  <a:cubicBezTo>
                    <a:pt x="138486" y="783826"/>
                    <a:pt x="137595" y="765250"/>
                    <a:pt x="130904" y="75434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5" name="Graphic 19">
              <a:extLst>
                <a:ext uri="{FF2B5EF4-FFF2-40B4-BE49-F238E27FC236}">
                  <a16:creationId xmlns:a16="http://schemas.microsoft.com/office/drawing/2014/main" id="{834703FA-20FC-460A-BD2A-2DA83B717346}"/>
                </a:ext>
              </a:extLst>
            </p:cNvPr>
            <p:cNvSpPr/>
            <p:nvPr/>
          </p:nvSpPr>
          <p:spPr>
            <a:xfrm>
              <a:off x="7064440" y="4198586"/>
              <a:ext cx="235291" cy="342010"/>
            </a:xfrm>
            <a:custGeom>
              <a:avLst/>
              <a:gdLst>
                <a:gd name="connsiteX0" fmla="*/ -228 w 235291"/>
                <a:gd name="connsiteY0" fmla="*/ 237336 h 342010"/>
                <a:gd name="connsiteX1" fmla="*/ 134476 w 235291"/>
                <a:gd name="connsiteY1" fmla="*/ 341819 h 342010"/>
                <a:gd name="connsiteX2" fmla="*/ 223814 w 235291"/>
                <a:gd name="connsiteY2" fmla="*/ 222324 h 342010"/>
                <a:gd name="connsiteX3" fmla="*/ 185033 w 235291"/>
                <a:gd name="connsiteY3" fmla="*/ 128 h 342010"/>
                <a:gd name="connsiteX4" fmla="*/ -228 w 235291"/>
                <a:gd name="connsiteY4" fmla="*/ 237336 h 3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291" h="342010">
                  <a:moveTo>
                    <a:pt x="-228" y="237336"/>
                  </a:moveTo>
                  <a:lnTo>
                    <a:pt x="134476" y="341819"/>
                  </a:lnTo>
                  <a:cubicBezTo>
                    <a:pt x="134476" y="341819"/>
                    <a:pt x="193941" y="285113"/>
                    <a:pt x="223814" y="222324"/>
                  </a:cubicBezTo>
                  <a:cubicBezTo>
                    <a:pt x="254036" y="158839"/>
                    <a:pt x="217297" y="-8476"/>
                    <a:pt x="185033" y="128"/>
                  </a:cubicBezTo>
                  <a:cubicBezTo>
                    <a:pt x="113053" y="19465"/>
                    <a:pt x="-228" y="237336"/>
                    <a:pt x="-228" y="23733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6" name="Graphic 19">
              <a:extLst>
                <a:ext uri="{FF2B5EF4-FFF2-40B4-BE49-F238E27FC236}">
                  <a16:creationId xmlns:a16="http://schemas.microsoft.com/office/drawing/2014/main" id="{F1BCFB24-F6E3-4340-9473-80D8EF484A24}"/>
                </a:ext>
              </a:extLst>
            </p:cNvPr>
            <p:cNvSpPr/>
            <p:nvPr/>
          </p:nvSpPr>
          <p:spPr>
            <a:xfrm>
              <a:off x="7295435" y="4059849"/>
              <a:ext cx="138656" cy="285989"/>
            </a:xfrm>
            <a:custGeom>
              <a:avLst/>
              <a:gdLst>
                <a:gd name="connsiteX0" fmla="*/ 19934 w 138656"/>
                <a:gd name="connsiteY0" fmla="*/ 7681 h 285989"/>
                <a:gd name="connsiteX1" fmla="*/ -228 w 138656"/>
                <a:gd name="connsiteY1" fmla="*/ 140516 h 285989"/>
                <a:gd name="connsiteX2" fmla="*/ 117312 w 138656"/>
                <a:gd name="connsiteY2" fmla="*/ 284953 h 285989"/>
                <a:gd name="connsiteX3" fmla="*/ 131499 w 138656"/>
                <a:gd name="connsiteY3" fmla="*/ 133520 h 285989"/>
                <a:gd name="connsiteX4" fmla="*/ 117442 w 138656"/>
                <a:gd name="connsiteY4" fmla="*/ 20738 h 285989"/>
                <a:gd name="connsiteX5" fmla="*/ 19934 w 138656"/>
                <a:gd name="connsiteY5" fmla="*/ 7681 h 2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656" h="285989">
                  <a:moveTo>
                    <a:pt x="19934" y="7681"/>
                  </a:moveTo>
                  <a:lnTo>
                    <a:pt x="-228" y="140516"/>
                  </a:lnTo>
                  <a:cubicBezTo>
                    <a:pt x="-228" y="140516"/>
                    <a:pt x="73381" y="298684"/>
                    <a:pt x="117312" y="284953"/>
                  </a:cubicBezTo>
                  <a:cubicBezTo>
                    <a:pt x="154247" y="273460"/>
                    <a:pt x="131499" y="133520"/>
                    <a:pt x="131499" y="133520"/>
                  </a:cubicBezTo>
                  <a:cubicBezTo>
                    <a:pt x="131499" y="133520"/>
                    <a:pt x="111402" y="58347"/>
                    <a:pt x="117442" y="20738"/>
                  </a:cubicBezTo>
                  <a:cubicBezTo>
                    <a:pt x="123482" y="-16870"/>
                    <a:pt x="19934" y="7681"/>
                    <a:pt x="19934" y="768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7" name="Graphic 19">
              <a:extLst>
                <a:ext uri="{FF2B5EF4-FFF2-40B4-BE49-F238E27FC236}">
                  <a16:creationId xmlns:a16="http://schemas.microsoft.com/office/drawing/2014/main" id="{2B975801-6D71-4871-81E0-5D1C14465500}"/>
                </a:ext>
              </a:extLst>
            </p:cNvPr>
            <p:cNvSpPr/>
            <p:nvPr/>
          </p:nvSpPr>
          <p:spPr>
            <a:xfrm>
              <a:off x="7313816" y="4059858"/>
              <a:ext cx="101722" cy="78365"/>
            </a:xfrm>
            <a:custGeom>
              <a:avLst/>
              <a:gdLst>
                <a:gd name="connsiteX0" fmla="*/ 98953 w 101722"/>
                <a:gd name="connsiteY0" fmla="*/ 20730 h 78365"/>
                <a:gd name="connsiteX1" fmla="*/ 1445 w 101722"/>
                <a:gd name="connsiteY1" fmla="*/ 7694 h 78365"/>
                <a:gd name="connsiteX2" fmla="*/ -228 w 101722"/>
                <a:gd name="connsiteY2" fmla="*/ 18709 h 78365"/>
                <a:gd name="connsiteX3" fmla="*/ 11005 w 101722"/>
                <a:gd name="connsiteY3" fmla="*/ 37220 h 78365"/>
                <a:gd name="connsiteX4" fmla="*/ 101495 w 101722"/>
                <a:gd name="connsiteY4" fmla="*/ 78174 h 78365"/>
                <a:gd name="connsiteX5" fmla="*/ 98953 w 101722"/>
                <a:gd name="connsiteY5" fmla="*/ 20730 h 78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722" h="78365">
                  <a:moveTo>
                    <a:pt x="98953" y="20730"/>
                  </a:moveTo>
                  <a:cubicBezTo>
                    <a:pt x="104971" y="-16879"/>
                    <a:pt x="1445" y="7694"/>
                    <a:pt x="1445" y="7694"/>
                  </a:cubicBezTo>
                  <a:lnTo>
                    <a:pt x="-228" y="18709"/>
                  </a:lnTo>
                  <a:cubicBezTo>
                    <a:pt x="2388" y="25496"/>
                    <a:pt x="6192" y="31764"/>
                    <a:pt x="11005" y="37220"/>
                  </a:cubicBezTo>
                  <a:cubicBezTo>
                    <a:pt x="34143" y="62162"/>
                    <a:pt x="70274" y="77044"/>
                    <a:pt x="101495" y="78174"/>
                  </a:cubicBezTo>
                  <a:cubicBezTo>
                    <a:pt x="98388" y="57817"/>
                    <a:pt x="96476" y="36090"/>
                    <a:pt x="98953" y="207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8" name="Graphic 19">
              <a:extLst>
                <a:ext uri="{FF2B5EF4-FFF2-40B4-BE49-F238E27FC236}">
                  <a16:creationId xmlns:a16="http://schemas.microsoft.com/office/drawing/2014/main" id="{D05ED242-C504-48CC-84C9-C3643184883C}"/>
                </a:ext>
              </a:extLst>
            </p:cNvPr>
            <p:cNvSpPr/>
            <p:nvPr/>
          </p:nvSpPr>
          <p:spPr>
            <a:xfrm>
              <a:off x="7290500" y="3838381"/>
              <a:ext cx="184780" cy="275655"/>
            </a:xfrm>
            <a:custGeom>
              <a:avLst/>
              <a:gdLst>
                <a:gd name="connsiteX0" fmla="*/ 7770 w 184780"/>
                <a:gd name="connsiteY0" fmla="*/ 41238 h 275655"/>
                <a:gd name="connsiteX1" fmla="*/ 23283 w 184780"/>
                <a:gd name="connsiteY1" fmla="*/ 234428 h 275655"/>
                <a:gd name="connsiteX2" fmla="*/ 165352 w 184780"/>
                <a:gd name="connsiteY2" fmla="*/ 257067 h 275655"/>
                <a:gd name="connsiteX3" fmla="*/ 133392 w 184780"/>
                <a:gd name="connsiteY3" fmla="*/ 13732 h 275655"/>
                <a:gd name="connsiteX4" fmla="*/ 7770 w 184780"/>
                <a:gd name="connsiteY4" fmla="*/ 41238 h 2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780" h="275655">
                  <a:moveTo>
                    <a:pt x="7770" y="41238"/>
                  </a:moveTo>
                  <a:cubicBezTo>
                    <a:pt x="4859" y="40173"/>
                    <a:pt x="-15672" y="192518"/>
                    <a:pt x="23283" y="234428"/>
                  </a:cubicBezTo>
                  <a:cubicBezTo>
                    <a:pt x="62238" y="276339"/>
                    <a:pt x="138128" y="290070"/>
                    <a:pt x="165352" y="257067"/>
                  </a:cubicBezTo>
                  <a:cubicBezTo>
                    <a:pt x="195464" y="220545"/>
                    <a:pt x="193943" y="56794"/>
                    <a:pt x="133392" y="13732"/>
                  </a:cubicBezTo>
                  <a:cubicBezTo>
                    <a:pt x="72841" y="-29330"/>
                    <a:pt x="7770" y="41238"/>
                    <a:pt x="7770" y="412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49" name="Graphic 19">
              <a:extLst>
                <a:ext uri="{FF2B5EF4-FFF2-40B4-BE49-F238E27FC236}">
                  <a16:creationId xmlns:a16="http://schemas.microsoft.com/office/drawing/2014/main" id="{1A6892DF-8ABE-4159-8274-064D12B06B1A}"/>
                </a:ext>
              </a:extLst>
            </p:cNvPr>
            <p:cNvSpPr/>
            <p:nvPr/>
          </p:nvSpPr>
          <p:spPr>
            <a:xfrm>
              <a:off x="7215592" y="3769823"/>
              <a:ext cx="238082" cy="347130"/>
            </a:xfrm>
            <a:custGeom>
              <a:avLst/>
              <a:gdLst>
                <a:gd name="connsiteX0" fmla="*/ 185249 w 238082"/>
                <a:gd name="connsiteY0" fmla="*/ 751 h 347130"/>
                <a:gd name="connsiteX1" fmla="*/ 96953 w 238082"/>
                <a:gd name="connsiteY1" fmla="*/ 51091 h 347130"/>
                <a:gd name="connsiteX2" fmla="*/ 16978 w 238082"/>
                <a:gd name="connsiteY2" fmla="*/ 114749 h 347130"/>
                <a:gd name="connsiteX3" fmla="*/ 50089 w 238082"/>
                <a:gd name="connsiteY3" fmla="*/ 275785 h 347130"/>
                <a:gd name="connsiteX4" fmla="*/ 92195 w 238082"/>
                <a:gd name="connsiteY4" fmla="*/ 346939 h 347130"/>
                <a:gd name="connsiteX5" fmla="*/ 98952 w 238082"/>
                <a:gd name="connsiteY5" fmla="*/ 327211 h 347130"/>
                <a:gd name="connsiteX6" fmla="*/ 104297 w 238082"/>
                <a:gd name="connsiteY6" fmla="*/ 280760 h 347130"/>
                <a:gd name="connsiteX7" fmla="*/ 97388 w 238082"/>
                <a:gd name="connsiteY7" fmla="*/ 252820 h 347130"/>
                <a:gd name="connsiteX8" fmla="*/ 128521 w 238082"/>
                <a:gd name="connsiteY8" fmla="*/ 197765 h 347130"/>
                <a:gd name="connsiteX9" fmla="*/ 146837 w 238082"/>
                <a:gd name="connsiteY9" fmla="*/ 127980 h 347130"/>
                <a:gd name="connsiteX10" fmla="*/ 159981 w 238082"/>
                <a:gd name="connsiteY10" fmla="*/ 110165 h 347130"/>
                <a:gd name="connsiteX11" fmla="*/ 219924 w 238082"/>
                <a:gd name="connsiteY11" fmla="*/ 93240 h 347130"/>
                <a:gd name="connsiteX12" fmla="*/ 185249 w 238082"/>
                <a:gd name="connsiteY12" fmla="*/ 751 h 34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8082" h="347130">
                  <a:moveTo>
                    <a:pt x="185249" y="751"/>
                  </a:moveTo>
                  <a:cubicBezTo>
                    <a:pt x="138429" y="10289"/>
                    <a:pt x="108099" y="38902"/>
                    <a:pt x="96953" y="51091"/>
                  </a:cubicBezTo>
                  <a:cubicBezTo>
                    <a:pt x="75705" y="53589"/>
                    <a:pt x="46809" y="65343"/>
                    <a:pt x="16978" y="114749"/>
                  </a:cubicBezTo>
                  <a:cubicBezTo>
                    <a:pt x="-19696" y="175474"/>
                    <a:pt x="7397" y="242783"/>
                    <a:pt x="50089" y="275785"/>
                  </a:cubicBezTo>
                  <a:cubicBezTo>
                    <a:pt x="92782" y="308787"/>
                    <a:pt x="92195" y="346939"/>
                    <a:pt x="92195" y="346939"/>
                  </a:cubicBezTo>
                  <a:lnTo>
                    <a:pt x="98952" y="327211"/>
                  </a:lnTo>
                  <a:cubicBezTo>
                    <a:pt x="104034" y="312287"/>
                    <a:pt x="105856" y="296449"/>
                    <a:pt x="104297" y="280760"/>
                  </a:cubicBezTo>
                  <a:cubicBezTo>
                    <a:pt x="103490" y="271140"/>
                    <a:pt x="101159" y="261708"/>
                    <a:pt x="97388" y="252820"/>
                  </a:cubicBezTo>
                  <a:cubicBezTo>
                    <a:pt x="87111" y="230768"/>
                    <a:pt x="119462" y="216124"/>
                    <a:pt x="128521" y="197765"/>
                  </a:cubicBezTo>
                  <a:cubicBezTo>
                    <a:pt x="135496" y="183643"/>
                    <a:pt x="135843" y="151336"/>
                    <a:pt x="146837" y="127980"/>
                  </a:cubicBezTo>
                  <a:lnTo>
                    <a:pt x="159981" y="110165"/>
                  </a:lnTo>
                  <a:cubicBezTo>
                    <a:pt x="159981" y="110165"/>
                    <a:pt x="190268" y="86592"/>
                    <a:pt x="219924" y="93240"/>
                  </a:cubicBezTo>
                  <a:cubicBezTo>
                    <a:pt x="249581" y="99888"/>
                    <a:pt x="245344" y="-11503"/>
                    <a:pt x="185249" y="75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0" name="Graphic 19">
              <a:extLst>
                <a:ext uri="{FF2B5EF4-FFF2-40B4-BE49-F238E27FC236}">
                  <a16:creationId xmlns:a16="http://schemas.microsoft.com/office/drawing/2014/main" id="{33D0D9D6-EC64-4E59-8D47-9BC2E3ABE1E0}"/>
                </a:ext>
              </a:extLst>
            </p:cNvPr>
            <p:cNvSpPr/>
            <p:nvPr/>
          </p:nvSpPr>
          <p:spPr>
            <a:xfrm>
              <a:off x="7303465" y="3961565"/>
              <a:ext cx="38886" cy="67333"/>
            </a:xfrm>
            <a:custGeom>
              <a:avLst/>
              <a:gdLst>
                <a:gd name="connsiteX0" fmla="*/ 38650 w 38886"/>
                <a:gd name="connsiteY0" fmla="*/ 33138 h 67333"/>
                <a:gd name="connsiteX1" fmla="*/ 19791 w 38886"/>
                <a:gd name="connsiteY1" fmla="*/ 67140 h 67333"/>
                <a:gd name="connsiteX2" fmla="*/ -219 w 38886"/>
                <a:gd name="connsiteY2" fmla="*/ 33812 h 67333"/>
                <a:gd name="connsiteX3" fmla="*/ 18661 w 38886"/>
                <a:gd name="connsiteY3" fmla="*/ -190 h 67333"/>
                <a:gd name="connsiteX4" fmla="*/ 38650 w 38886"/>
                <a:gd name="connsiteY4" fmla="*/ 33138 h 67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886" h="67333">
                  <a:moveTo>
                    <a:pt x="38650" y="33138"/>
                  </a:moveTo>
                  <a:cubicBezTo>
                    <a:pt x="38976" y="51736"/>
                    <a:pt x="30524" y="66945"/>
                    <a:pt x="19791" y="67140"/>
                  </a:cubicBezTo>
                  <a:cubicBezTo>
                    <a:pt x="9058" y="67336"/>
                    <a:pt x="107" y="52388"/>
                    <a:pt x="-219" y="33812"/>
                  </a:cubicBezTo>
                  <a:cubicBezTo>
                    <a:pt x="-545" y="15236"/>
                    <a:pt x="7929" y="6"/>
                    <a:pt x="18661" y="-190"/>
                  </a:cubicBezTo>
                  <a:cubicBezTo>
                    <a:pt x="29394" y="-385"/>
                    <a:pt x="38345" y="14562"/>
                    <a:pt x="38650" y="331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1" name="Graphic 19">
              <a:extLst>
                <a:ext uri="{FF2B5EF4-FFF2-40B4-BE49-F238E27FC236}">
                  <a16:creationId xmlns:a16="http://schemas.microsoft.com/office/drawing/2014/main" id="{F87C475D-C9AA-495B-B0F0-DDB22EF156C9}"/>
                </a:ext>
              </a:extLst>
            </p:cNvPr>
            <p:cNvSpPr/>
            <p:nvPr/>
          </p:nvSpPr>
          <p:spPr>
            <a:xfrm>
              <a:off x="7113281" y="4147357"/>
              <a:ext cx="253805" cy="579341"/>
            </a:xfrm>
            <a:custGeom>
              <a:avLst/>
              <a:gdLst>
                <a:gd name="connsiteX0" fmla="*/ 253123 w 253805"/>
                <a:gd name="connsiteY0" fmla="*/ 326239 h 579341"/>
                <a:gd name="connsiteX1" fmla="*/ 138365 w 253805"/>
                <a:gd name="connsiteY1" fmla="*/ 6296 h 579341"/>
                <a:gd name="connsiteX2" fmla="*/ 14242 w 253805"/>
                <a:gd name="connsiteY2" fmla="*/ 21961 h 579341"/>
                <a:gd name="connsiteX3" fmla="*/ 14242 w 253805"/>
                <a:gd name="connsiteY3" fmla="*/ 21961 h 579341"/>
                <a:gd name="connsiteX4" fmla="*/ 123178 w 253805"/>
                <a:gd name="connsiteY4" fmla="*/ 45186 h 579341"/>
                <a:gd name="connsiteX5" fmla="*/ 210083 w 253805"/>
                <a:gd name="connsiteY5" fmla="*/ 325239 h 579341"/>
                <a:gd name="connsiteX6" fmla="*/ 4378 w 253805"/>
                <a:gd name="connsiteY6" fmla="*/ 555647 h 579341"/>
                <a:gd name="connsiteX7" fmla="*/ -228 w 253805"/>
                <a:gd name="connsiteY7" fmla="*/ 572811 h 579341"/>
                <a:gd name="connsiteX8" fmla="*/ 168608 w 253805"/>
                <a:gd name="connsiteY8" fmla="*/ 550455 h 579341"/>
                <a:gd name="connsiteX9" fmla="*/ 253123 w 253805"/>
                <a:gd name="connsiteY9" fmla="*/ 326239 h 5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805" h="579341">
                  <a:moveTo>
                    <a:pt x="253123" y="326239"/>
                  </a:moveTo>
                  <a:cubicBezTo>
                    <a:pt x="255948" y="210502"/>
                    <a:pt x="248778" y="51444"/>
                    <a:pt x="138365" y="6296"/>
                  </a:cubicBezTo>
                  <a:cubicBezTo>
                    <a:pt x="98931" y="-10238"/>
                    <a:pt x="50764" y="8469"/>
                    <a:pt x="14242" y="21961"/>
                  </a:cubicBezTo>
                  <a:lnTo>
                    <a:pt x="14242" y="21961"/>
                  </a:lnTo>
                  <a:cubicBezTo>
                    <a:pt x="59063" y="15682"/>
                    <a:pt x="101343" y="32954"/>
                    <a:pt x="123178" y="45186"/>
                  </a:cubicBezTo>
                  <a:cubicBezTo>
                    <a:pt x="214038" y="91138"/>
                    <a:pt x="213321" y="222734"/>
                    <a:pt x="210083" y="325239"/>
                  </a:cubicBezTo>
                  <a:cubicBezTo>
                    <a:pt x="201762" y="583001"/>
                    <a:pt x="4378" y="555647"/>
                    <a:pt x="4378" y="555647"/>
                  </a:cubicBezTo>
                  <a:lnTo>
                    <a:pt x="-228" y="572811"/>
                  </a:lnTo>
                  <a:cubicBezTo>
                    <a:pt x="-228" y="572811"/>
                    <a:pt x="73968" y="597145"/>
                    <a:pt x="168608" y="550455"/>
                  </a:cubicBezTo>
                  <a:cubicBezTo>
                    <a:pt x="243955" y="513216"/>
                    <a:pt x="253123" y="326239"/>
                    <a:pt x="253123" y="32623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2" name="Graphic 19">
              <a:extLst>
                <a:ext uri="{FF2B5EF4-FFF2-40B4-BE49-F238E27FC236}">
                  <a16:creationId xmlns:a16="http://schemas.microsoft.com/office/drawing/2014/main" id="{22F60E04-CFD7-47C0-8887-B7C70FD7860C}"/>
                </a:ext>
              </a:extLst>
            </p:cNvPr>
            <p:cNvSpPr/>
            <p:nvPr/>
          </p:nvSpPr>
          <p:spPr>
            <a:xfrm>
              <a:off x="10959209" y="5295049"/>
              <a:ext cx="314255" cy="428068"/>
            </a:xfrm>
            <a:custGeom>
              <a:avLst/>
              <a:gdLst>
                <a:gd name="connsiteX0" fmla="*/ 40214 w 314255"/>
                <a:gd name="connsiteY0" fmla="*/ 26722 h 428068"/>
                <a:gd name="connsiteX1" fmla="*/ 7038 w 314255"/>
                <a:gd name="connsiteY1" fmla="*/ 354312 h 428068"/>
                <a:gd name="connsiteX2" fmla="*/ 223694 w 314255"/>
                <a:gd name="connsiteY2" fmla="*/ 426009 h 428068"/>
                <a:gd name="connsiteX3" fmla="*/ 310599 w 314255"/>
                <a:gd name="connsiteY3" fmla="*/ 36608 h 428068"/>
                <a:gd name="connsiteX4" fmla="*/ 40214 w 314255"/>
                <a:gd name="connsiteY4" fmla="*/ 26722 h 428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4255" h="428068">
                  <a:moveTo>
                    <a:pt x="40214" y="26722"/>
                  </a:moveTo>
                  <a:cubicBezTo>
                    <a:pt x="40214" y="26722"/>
                    <a:pt x="-20772" y="326546"/>
                    <a:pt x="7038" y="354312"/>
                  </a:cubicBezTo>
                  <a:cubicBezTo>
                    <a:pt x="34848" y="382079"/>
                    <a:pt x="188757" y="438872"/>
                    <a:pt x="223694" y="426009"/>
                  </a:cubicBezTo>
                  <a:cubicBezTo>
                    <a:pt x="258629" y="413147"/>
                    <a:pt x="330522" y="70566"/>
                    <a:pt x="310599" y="36608"/>
                  </a:cubicBezTo>
                  <a:cubicBezTo>
                    <a:pt x="290676" y="2649"/>
                    <a:pt x="56400" y="-20989"/>
                    <a:pt x="40214" y="2672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3" name="Graphic 19">
              <a:extLst>
                <a:ext uri="{FF2B5EF4-FFF2-40B4-BE49-F238E27FC236}">
                  <a16:creationId xmlns:a16="http://schemas.microsoft.com/office/drawing/2014/main" id="{70D87CA8-49A8-4204-9B03-DA908675BFF1}"/>
                </a:ext>
              </a:extLst>
            </p:cNvPr>
            <p:cNvSpPr/>
            <p:nvPr/>
          </p:nvSpPr>
          <p:spPr>
            <a:xfrm>
              <a:off x="11024398" y="6196906"/>
              <a:ext cx="105267" cy="99571"/>
            </a:xfrm>
            <a:custGeom>
              <a:avLst/>
              <a:gdLst>
                <a:gd name="connsiteX0" fmla="*/ -228 w 105267"/>
                <a:gd name="connsiteY0" fmla="*/ 14864 h 99571"/>
                <a:gd name="connsiteX1" fmla="*/ 3748 w 105267"/>
                <a:gd name="connsiteY1" fmla="*/ 55123 h 99571"/>
                <a:gd name="connsiteX2" fmla="*/ 3748 w 105267"/>
                <a:gd name="connsiteY2" fmla="*/ 60968 h 99571"/>
                <a:gd name="connsiteX3" fmla="*/ 902 w 105267"/>
                <a:gd name="connsiteY3" fmla="*/ 66899 h 99571"/>
                <a:gd name="connsiteX4" fmla="*/ -228 w 105267"/>
                <a:gd name="connsiteY4" fmla="*/ 69267 h 99571"/>
                <a:gd name="connsiteX5" fmla="*/ 20347 w 105267"/>
                <a:gd name="connsiteY5" fmla="*/ 98142 h 99571"/>
                <a:gd name="connsiteX6" fmla="*/ 104862 w 105267"/>
                <a:gd name="connsiteY6" fmla="*/ 99380 h 99571"/>
                <a:gd name="connsiteX7" fmla="*/ 93804 w 105267"/>
                <a:gd name="connsiteY7" fmla="*/ 79392 h 99571"/>
                <a:gd name="connsiteX8" fmla="*/ 61540 w 105267"/>
                <a:gd name="connsiteY8" fmla="*/ 44369 h 99571"/>
                <a:gd name="connsiteX9" fmla="*/ 65711 w 105267"/>
                <a:gd name="connsiteY9" fmla="*/ -192 h 9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67" h="99571">
                  <a:moveTo>
                    <a:pt x="-228" y="14864"/>
                  </a:moveTo>
                  <a:cubicBezTo>
                    <a:pt x="-228" y="14864"/>
                    <a:pt x="3748" y="49279"/>
                    <a:pt x="3748" y="55123"/>
                  </a:cubicBezTo>
                  <a:lnTo>
                    <a:pt x="3748" y="60968"/>
                  </a:lnTo>
                  <a:lnTo>
                    <a:pt x="902" y="66899"/>
                  </a:lnTo>
                  <a:lnTo>
                    <a:pt x="-228" y="69267"/>
                  </a:lnTo>
                  <a:lnTo>
                    <a:pt x="20347" y="98142"/>
                  </a:lnTo>
                  <a:cubicBezTo>
                    <a:pt x="20347" y="98142"/>
                    <a:pt x="103038" y="99380"/>
                    <a:pt x="104862" y="99380"/>
                  </a:cubicBezTo>
                  <a:cubicBezTo>
                    <a:pt x="106687" y="99380"/>
                    <a:pt x="93804" y="79392"/>
                    <a:pt x="93804" y="79392"/>
                  </a:cubicBezTo>
                  <a:cubicBezTo>
                    <a:pt x="93804" y="79392"/>
                    <a:pt x="66450" y="58817"/>
                    <a:pt x="61540" y="44369"/>
                  </a:cubicBezTo>
                  <a:cubicBezTo>
                    <a:pt x="56630" y="29921"/>
                    <a:pt x="65711" y="-192"/>
                    <a:pt x="65711"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4" name="Graphic 19">
              <a:extLst>
                <a:ext uri="{FF2B5EF4-FFF2-40B4-BE49-F238E27FC236}">
                  <a16:creationId xmlns:a16="http://schemas.microsoft.com/office/drawing/2014/main" id="{DD4743A0-B0B8-42D0-99A3-E6743002DCFC}"/>
                </a:ext>
              </a:extLst>
            </p:cNvPr>
            <p:cNvSpPr/>
            <p:nvPr/>
          </p:nvSpPr>
          <p:spPr>
            <a:xfrm>
              <a:off x="10494283" y="5943968"/>
              <a:ext cx="131588" cy="97681"/>
            </a:xfrm>
            <a:custGeom>
              <a:avLst/>
              <a:gdLst>
                <a:gd name="connsiteX0" fmla="*/ 131360 w 131588"/>
                <a:gd name="connsiteY0" fmla="*/ 61837 h 97681"/>
                <a:gd name="connsiteX1" fmla="*/ 97358 w 131588"/>
                <a:gd name="connsiteY1" fmla="*/ 83737 h 97681"/>
                <a:gd name="connsiteX2" fmla="*/ 92774 w 131588"/>
                <a:gd name="connsiteY2" fmla="*/ 87366 h 97681"/>
                <a:gd name="connsiteX3" fmla="*/ 89906 w 131588"/>
                <a:gd name="connsiteY3" fmla="*/ 93297 h 97681"/>
                <a:gd name="connsiteX4" fmla="*/ 88754 w 131588"/>
                <a:gd name="connsiteY4" fmla="*/ 95643 h 97681"/>
                <a:gd name="connsiteX5" fmla="*/ 53340 w 131588"/>
                <a:gd name="connsiteY5" fmla="*/ 97490 h 97681"/>
                <a:gd name="connsiteX6" fmla="*/ -171 w 131588"/>
                <a:gd name="connsiteY6" fmla="*/ 32050 h 97681"/>
                <a:gd name="connsiteX7" fmla="*/ 14885 w 131588"/>
                <a:gd name="connsiteY7" fmla="*/ 34223 h 97681"/>
                <a:gd name="connsiteX8" fmla="*/ 62314 w 131588"/>
                <a:gd name="connsiteY8" fmla="*/ 33571 h 97681"/>
                <a:gd name="connsiteX9" fmla="*/ 105766 w 131588"/>
                <a:gd name="connsiteY9" fmla="*/ -192 h 97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1588" h="97681">
                  <a:moveTo>
                    <a:pt x="131360" y="61837"/>
                  </a:moveTo>
                  <a:cubicBezTo>
                    <a:pt x="131360" y="61837"/>
                    <a:pt x="101921" y="80109"/>
                    <a:pt x="97358" y="83737"/>
                  </a:cubicBezTo>
                  <a:lnTo>
                    <a:pt x="92774" y="87366"/>
                  </a:lnTo>
                  <a:lnTo>
                    <a:pt x="89906" y="93297"/>
                  </a:lnTo>
                  <a:lnTo>
                    <a:pt x="88754" y="95643"/>
                  </a:lnTo>
                  <a:lnTo>
                    <a:pt x="53340" y="97490"/>
                  </a:lnTo>
                  <a:cubicBezTo>
                    <a:pt x="53340" y="97490"/>
                    <a:pt x="958" y="33506"/>
                    <a:pt x="-171" y="32050"/>
                  </a:cubicBezTo>
                  <a:cubicBezTo>
                    <a:pt x="-1301" y="30595"/>
                    <a:pt x="14885" y="34223"/>
                    <a:pt x="14885" y="34223"/>
                  </a:cubicBezTo>
                  <a:cubicBezTo>
                    <a:pt x="14885" y="34223"/>
                    <a:pt x="47931" y="38698"/>
                    <a:pt x="62314" y="33571"/>
                  </a:cubicBezTo>
                  <a:cubicBezTo>
                    <a:pt x="76696" y="28444"/>
                    <a:pt x="105766" y="-192"/>
                    <a:pt x="10576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5" name="Graphic 19">
              <a:extLst>
                <a:ext uri="{FF2B5EF4-FFF2-40B4-BE49-F238E27FC236}">
                  <a16:creationId xmlns:a16="http://schemas.microsoft.com/office/drawing/2014/main" id="{F634370B-714F-4340-BD2A-230A07A6B23A}"/>
                </a:ext>
              </a:extLst>
            </p:cNvPr>
            <p:cNvSpPr/>
            <p:nvPr/>
          </p:nvSpPr>
          <p:spPr>
            <a:xfrm>
              <a:off x="10576270" y="5683034"/>
              <a:ext cx="566297" cy="538509"/>
            </a:xfrm>
            <a:custGeom>
              <a:avLst/>
              <a:gdLst>
                <a:gd name="connsiteX0" fmla="*/ 316977 w 566297"/>
                <a:gd name="connsiteY0" fmla="*/ -192 h 538509"/>
                <a:gd name="connsiteX1" fmla="*/ -228 w 566297"/>
                <a:gd name="connsiteY1" fmla="*/ 269954 h 538509"/>
                <a:gd name="connsiteX2" fmla="*/ 48635 w 566297"/>
                <a:gd name="connsiteY2" fmla="*/ 339109 h 538509"/>
                <a:gd name="connsiteX3" fmla="*/ 376942 w 566297"/>
                <a:gd name="connsiteY3" fmla="*/ 141203 h 538509"/>
                <a:gd name="connsiteX4" fmla="*/ 424001 w 566297"/>
                <a:gd name="connsiteY4" fmla="*/ 157368 h 538509"/>
                <a:gd name="connsiteX5" fmla="*/ 437168 w 566297"/>
                <a:gd name="connsiteY5" fmla="*/ 538318 h 538509"/>
                <a:gd name="connsiteX6" fmla="*/ 521900 w 566297"/>
                <a:gd name="connsiteY6" fmla="*/ 538318 h 538509"/>
                <a:gd name="connsiteX7" fmla="*/ 566070 w 566297"/>
                <a:gd name="connsiteY7" fmla="*/ 68116 h 5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6297" h="538509">
                  <a:moveTo>
                    <a:pt x="316977" y="-192"/>
                  </a:moveTo>
                  <a:lnTo>
                    <a:pt x="-228" y="269954"/>
                  </a:lnTo>
                  <a:lnTo>
                    <a:pt x="48635" y="339109"/>
                  </a:lnTo>
                  <a:cubicBezTo>
                    <a:pt x="48635" y="339109"/>
                    <a:pt x="359887" y="143571"/>
                    <a:pt x="376942" y="141203"/>
                  </a:cubicBezTo>
                  <a:cubicBezTo>
                    <a:pt x="393997" y="138835"/>
                    <a:pt x="420786" y="144918"/>
                    <a:pt x="424001" y="157368"/>
                  </a:cubicBezTo>
                  <a:cubicBezTo>
                    <a:pt x="427217" y="169817"/>
                    <a:pt x="437168" y="538318"/>
                    <a:pt x="437168" y="538318"/>
                  </a:cubicBezTo>
                  <a:lnTo>
                    <a:pt x="521900" y="538318"/>
                  </a:lnTo>
                  <a:lnTo>
                    <a:pt x="566070" y="6811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6" name="Graphic 19">
              <a:extLst>
                <a:ext uri="{FF2B5EF4-FFF2-40B4-BE49-F238E27FC236}">
                  <a16:creationId xmlns:a16="http://schemas.microsoft.com/office/drawing/2014/main" id="{520CD206-DD8D-4F7B-B426-B548BA473440}"/>
                </a:ext>
              </a:extLst>
            </p:cNvPr>
            <p:cNvSpPr/>
            <p:nvPr/>
          </p:nvSpPr>
          <p:spPr>
            <a:xfrm>
              <a:off x="11190843" y="5130131"/>
              <a:ext cx="379131" cy="331098"/>
            </a:xfrm>
            <a:custGeom>
              <a:avLst/>
              <a:gdLst>
                <a:gd name="connsiteX0" fmla="*/ 159353 w 379131"/>
                <a:gd name="connsiteY0" fmla="*/ 167394 h 331098"/>
                <a:gd name="connsiteX1" fmla="*/ 256600 w 379131"/>
                <a:gd name="connsiteY1" fmla="*/ 72732 h 331098"/>
                <a:gd name="connsiteX2" fmla="*/ 273611 w 379131"/>
                <a:gd name="connsiteY2" fmla="*/ 39295 h 331098"/>
                <a:gd name="connsiteX3" fmla="*/ 299205 w 379131"/>
                <a:gd name="connsiteY3" fmla="*/ 6923 h 331098"/>
                <a:gd name="connsiteX4" fmla="*/ 296794 w 379131"/>
                <a:gd name="connsiteY4" fmla="*/ 37340 h 331098"/>
                <a:gd name="connsiteX5" fmla="*/ 350219 w 379131"/>
                <a:gd name="connsiteY5" fmla="*/ 601 h 331098"/>
                <a:gd name="connsiteX6" fmla="*/ 323778 w 379131"/>
                <a:gd name="connsiteY6" fmla="*/ 47117 h 331098"/>
                <a:gd name="connsiteX7" fmla="*/ 372075 w 379131"/>
                <a:gd name="connsiteY7" fmla="*/ 17743 h 331098"/>
                <a:gd name="connsiteX8" fmla="*/ 334489 w 379131"/>
                <a:gd name="connsiteY8" fmla="*/ 66366 h 331098"/>
                <a:gd name="connsiteX9" fmla="*/ 378224 w 379131"/>
                <a:gd name="connsiteY9" fmla="*/ 58393 h 331098"/>
                <a:gd name="connsiteX10" fmla="*/ 337552 w 379131"/>
                <a:gd name="connsiteY10" fmla="*/ 85963 h 331098"/>
                <a:gd name="connsiteX11" fmla="*/ 371945 w 379131"/>
                <a:gd name="connsiteY11" fmla="*/ 91004 h 331098"/>
                <a:gd name="connsiteX12" fmla="*/ 286712 w 379131"/>
                <a:gd name="connsiteY12" fmla="*/ 118988 h 331098"/>
                <a:gd name="connsiteX13" fmla="*/ 286712 w 379131"/>
                <a:gd name="connsiteY13" fmla="*/ 118988 h 331098"/>
                <a:gd name="connsiteX14" fmla="*/ 195462 w 379131"/>
                <a:gd name="connsiteY14" fmla="*/ 233942 h 331098"/>
                <a:gd name="connsiteX15" fmla="*/ 50156 w 379131"/>
                <a:gd name="connsiteY15" fmla="*/ 330907 h 331098"/>
                <a:gd name="connsiteX16" fmla="*/ -228 w 379131"/>
                <a:gd name="connsiteY16" fmla="*/ 265728 h 331098"/>
                <a:gd name="connsiteX17" fmla="*/ 159353 w 379131"/>
                <a:gd name="connsiteY17" fmla="*/ 167394 h 33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9131" h="331098">
                  <a:moveTo>
                    <a:pt x="159353" y="167394"/>
                  </a:moveTo>
                  <a:cubicBezTo>
                    <a:pt x="182817" y="152012"/>
                    <a:pt x="237937" y="92873"/>
                    <a:pt x="256600" y="72732"/>
                  </a:cubicBezTo>
                  <a:cubicBezTo>
                    <a:pt x="256817" y="70364"/>
                    <a:pt x="258599" y="56676"/>
                    <a:pt x="273611" y="39295"/>
                  </a:cubicBezTo>
                  <a:cubicBezTo>
                    <a:pt x="284214" y="27020"/>
                    <a:pt x="292253" y="-1007"/>
                    <a:pt x="299205" y="6923"/>
                  </a:cubicBezTo>
                  <a:cubicBezTo>
                    <a:pt x="306157" y="14853"/>
                    <a:pt x="288885" y="37144"/>
                    <a:pt x="296794" y="37340"/>
                  </a:cubicBezTo>
                  <a:cubicBezTo>
                    <a:pt x="304702" y="37536"/>
                    <a:pt x="343918" y="-6591"/>
                    <a:pt x="350219" y="601"/>
                  </a:cubicBezTo>
                  <a:cubicBezTo>
                    <a:pt x="356520" y="7792"/>
                    <a:pt x="316695" y="46986"/>
                    <a:pt x="323778" y="47117"/>
                  </a:cubicBezTo>
                  <a:cubicBezTo>
                    <a:pt x="330861" y="47247"/>
                    <a:pt x="363167" y="7575"/>
                    <a:pt x="372075" y="17743"/>
                  </a:cubicBezTo>
                  <a:cubicBezTo>
                    <a:pt x="380983" y="27911"/>
                    <a:pt x="329709" y="60913"/>
                    <a:pt x="334489" y="66366"/>
                  </a:cubicBezTo>
                  <a:cubicBezTo>
                    <a:pt x="339268" y="71820"/>
                    <a:pt x="371054" y="50202"/>
                    <a:pt x="378224" y="58393"/>
                  </a:cubicBezTo>
                  <a:cubicBezTo>
                    <a:pt x="385393" y="66584"/>
                    <a:pt x="333402" y="85877"/>
                    <a:pt x="337552" y="85963"/>
                  </a:cubicBezTo>
                  <a:cubicBezTo>
                    <a:pt x="341702" y="86050"/>
                    <a:pt x="371706" y="85225"/>
                    <a:pt x="371945" y="91004"/>
                  </a:cubicBezTo>
                  <a:cubicBezTo>
                    <a:pt x="372184" y="97522"/>
                    <a:pt x="296033" y="107690"/>
                    <a:pt x="286712" y="118988"/>
                  </a:cubicBezTo>
                  <a:lnTo>
                    <a:pt x="286712" y="118988"/>
                  </a:lnTo>
                  <a:cubicBezTo>
                    <a:pt x="266811" y="150686"/>
                    <a:pt x="231375" y="208544"/>
                    <a:pt x="195462" y="233942"/>
                  </a:cubicBezTo>
                  <a:cubicBezTo>
                    <a:pt x="151574" y="265010"/>
                    <a:pt x="50156" y="330907"/>
                    <a:pt x="50156" y="330907"/>
                  </a:cubicBezTo>
                  <a:lnTo>
                    <a:pt x="-228" y="265728"/>
                  </a:lnTo>
                  <a:cubicBezTo>
                    <a:pt x="-228" y="265728"/>
                    <a:pt x="131521" y="185644"/>
                    <a:pt x="159353" y="1673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7" name="Graphic 19">
              <a:extLst>
                <a:ext uri="{FF2B5EF4-FFF2-40B4-BE49-F238E27FC236}">
                  <a16:creationId xmlns:a16="http://schemas.microsoft.com/office/drawing/2014/main" id="{9700E90D-76A7-4BFB-A7BC-030956B501AC}"/>
                </a:ext>
              </a:extLst>
            </p:cNvPr>
            <p:cNvSpPr/>
            <p:nvPr/>
          </p:nvSpPr>
          <p:spPr>
            <a:xfrm>
              <a:off x="11481021" y="5181611"/>
              <a:ext cx="9981" cy="36869"/>
            </a:xfrm>
            <a:custGeom>
              <a:avLst/>
              <a:gdLst>
                <a:gd name="connsiteX0" fmla="*/ 6616 w 9981"/>
                <a:gd name="connsiteY0" fmla="*/ -192 h 36869"/>
                <a:gd name="connsiteX1" fmla="*/ 9679 w 9981"/>
                <a:gd name="connsiteY1" fmla="*/ 12040 h 36869"/>
                <a:gd name="connsiteX2" fmla="*/ -228 w 9981"/>
                <a:gd name="connsiteY2" fmla="*/ 36678 h 36869"/>
                <a:gd name="connsiteX3" fmla="*/ 6616 w 9981"/>
                <a:gd name="connsiteY3" fmla="*/ -192 h 36869"/>
              </a:gdLst>
              <a:ahLst/>
              <a:cxnLst>
                <a:cxn ang="0">
                  <a:pos x="connsiteX0" y="connsiteY0"/>
                </a:cxn>
                <a:cxn ang="0">
                  <a:pos x="connsiteX1" y="connsiteY1"/>
                </a:cxn>
                <a:cxn ang="0">
                  <a:pos x="connsiteX2" y="connsiteY2"/>
                </a:cxn>
                <a:cxn ang="0">
                  <a:pos x="connsiteX3" y="connsiteY3"/>
                </a:cxn>
              </a:cxnLst>
              <a:rect l="l" t="t" r="r" b="b"/>
              <a:pathLst>
                <a:path w="9981" h="36869">
                  <a:moveTo>
                    <a:pt x="6616" y="-192"/>
                  </a:moveTo>
                  <a:cubicBezTo>
                    <a:pt x="8463" y="3632"/>
                    <a:pt x="9505" y="7804"/>
                    <a:pt x="9679" y="12040"/>
                  </a:cubicBezTo>
                  <a:cubicBezTo>
                    <a:pt x="10331" y="21339"/>
                    <a:pt x="6681" y="30421"/>
                    <a:pt x="-228" y="36678"/>
                  </a:cubicBezTo>
                  <a:cubicBezTo>
                    <a:pt x="4291" y="28270"/>
                    <a:pt x="9288" y="18906"/>
                    <a:pt x="661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8" name="Graphic 19">
              <a:extLst>
                <a:ext uri="{FF2B5EF4-FFF2-40B4-BE49-F238E27FC236}">
                  <a16:creationId xmlns:a16="http://schemas.microsoft.com/office/drawing/2014/main" id="{E4E300D3-8A62-4D77-9F67-2C007C060FAE}"/>
                </a:ext>
              </a:extLst>
            </p:cNvPr>
            <p:cNvSpPr/>
            <p:nvPr/>
          </p:nvSpPr>
          <p:spPr>
            <a:xfrm>
              <a:off x="10700201" y="5015161"/>
              <a:ext cx="313486" cy="397553"/>
            </a:xfrm>
            <a:custGeom>
              <a:avLst/>
              <a:gdLst>
                <a:gd name="connsiteX0" fmla="*/ 185007 w 313486"/>
                <a:gd name="connsiteY0" fmla="*/ 211167 h 397553"/>
                <a:gd name="connsiteX1" fmla="*/ 115896 w 313486"/>
                <a:gd name="connsiteY1" fmla="*/ 94344 h 397553"/>
                <a:gd name="connsiteX2" fmla="*/ 108226 w 313486"/>
                <a:gd name="connsiteY2" fmla="*/ 57626 h 397553"/>
                <a:gd name="connsiteX3" fmla="*/ 91997 w 313486"/>
                <a:gd name="connsiteY3" fmla="*/ 19714 h 397553"/>
                <a:gd name="connsiteX4" fmla="*/ 86369 w 313486"/>
                <a:gd name="connsiteY4" fmla="*/ 49631 h 397553"/>
                <a:gd name="connsiteX5" fmla="*/ 44416 w 313486"/>
                <a:gd name="connsiteY5" fmla="*/ 182 h 397553"/>
                <a:gd name="connsiteX6" fmla="*/ 57778 w 313486"/>
                <a:gd name="connsiteY6" fmla="*/ 51999 h 397553"/>
                <a:gd name="connsiteX7" fmla="*/ 18822 w 313486"/>
                <a:gd name="connsiteY7" fmla="*/ 11023 h 397553"/>
                <a:gd name="connsiteX8" fmla="*/ 42395 w 313486"/>
                <a:gd name="connsiteY8" fmla="*/ 67773 h 397553"/>
                <a:gd name="connsiteX9" fmla="*/ 2267 w 313486"/>
                <a:gd name="connsiteY9" fmla="*/ 48631 h 397553"/>
                <a:gd name="connsiteX10" fmla="*/ 34313 w 313486"/>
                <a:gd name="connsiteY10" fmla="*/ 85870 h 397553"/>
                <a:gd name="connsiteX11" fmla="*/ -188 w 313486"/>
                <a:gd name="connsiteY11" fmla="*/ 81742 h 397553"/>
                <a:gd name="connsiteX12" fmla="*/ 74768 w 313486"/>
                <a:gd name="connsiteY12" fmla="*/ 131061 h 397553"/>
                <a:gd name="connsiteX13" fmla="*/ 74768 w 313486"/>
                <a:gd name="connsiteY13" fmla="*/ 131061 h 397553"/>
                <a:gd name="connsiteX14" fmla="*/ 132712 w 313486"/>
                <a:gd name="connsiteY14" fmla="*/ 265765 h 397553"/>
                <a:gd name="connsiteX15" fmla="*/ 247622 w 313486"/>
                <a:gd name="connsiteY15" fmla="*/ 397361 h 397553"/>
                <a:gd name="connsiteX16" fmla="*/ 313258 w 313486"/>
                <a:gd name="connsiteY16" fmla="*/ 347695 h 397553"/>
                <a:gd name="connsiteX17" fmla="*/ 185007 w 313486"/>
                <a:gd name="connsiteY17" fmla="*/ 211167 h 39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13486" h="397553">
                  <a:moveTo>
                    <a:pt x="185007" y="211167"/>
                  </a:moveTo>
                  <a:cubicBezTo>
                    <a:pt x="166388" y="190179"/>
                    <a:pt x="128649" y="118677"/>
                    <a:pt x="115896" y="94344"/>
                  </a:cubicBezTo>
                  <a:cubicBezTo>
                    <a:pt x="116308" y="91997"/>
                    <a:pt x="118068" y="78332"/>
                    <a:pt x="108226" y="57626"/>
                  </a:cubicBezTo>
                  <a:cubicBezTo>
                    <a:pt x="101209" y="43004"/>
                    <a:pt x="100774" y="13848"/>
                    <a:pt x="91997" y="19714"/>
                  </a:cubicBezTo>
                  <a:cubicBezTo>
                    <a:pt x="83219" y="25580"/>
                    <a:pt x="94039" y="51543"/>
                    <a:pt x="86369" y="49631"/>
                  </a:cubicBezTo>
                  <a:cubicBezTo>
                    <a:pt x="78700" y="47719"/>
                    <a:pt x="52368" y="-5120"/>
                    <a:pt x="44416" y="182"/>
                  </a:cubicBezTo>
                  <a:cubicBezTo>
                    <a:pt x="36464" y="5483"/>
                    <a:pt x="64643" y="53737"/>
                    <a:pt x="57778" y="51999"/>
                  </a:cubicBezTo>
                  <a:cubicBezTo>
                    <a:pt x="50912" y="50261"/>
                    <a:pt x="30098" y="3527"/>
                    <a:pt x="18822" y="11023"/>
                  </a:cubicBezTo>
                  <a:cubicBezTo>
                    <a:pt x="7546" y="18519"/>
                    <a:pt x="48457" y="63753"/>
                    <a:pt x="42395" y="67773"/>
                  </a:cubicBezTo>
                  <a:cubicBezTo>
                    <a:pt x="36333" y="71792"/>
                    <a:pt x="11348" y="42613"/>
                    <a:pt x="2267" y="48631"/>
                  </a:cubicBezTo>
                  <a:cubicBezTo>
                    <a:pt x="-6815" y="54650"/>
                    <a:pt x="38354" y="86892"/>
                    <a:pt x="34313" y="85870"/>
                  </a:cubicBezTo>
                  <a:cubicBezTo>
                    <a:pt x="30272" y="84849"/>
                    <a:pt x="1528" y="76246"/>
                    <a:pt x="-188" y="81742"/>
                  </a:cubicBezTo>
                  <a:cubicBezTo>
                    <a:pt x="-2144" y="87978"/>
                    <a:pt x="68706" y="117721"/>
                    <a:pt x="74768" y="131061"/>
                  </a:cubicBezTo>
                  <a:lnTo>
                    <a:pt x="74768" y="131061"/>
                  </a:lnTo>
                  <a:cubicBezTo>
                    <a:pt x="85631" y="166845"/>
                    <a:pt x="104728" y="231980"/>
                    <a:pt x="132712" y="265765"/>
                  </a:cubicBezTo>
                  <a:cubicBezTo>
                    <a:pt x="166953" y="307219"/>
                    <a:pt x="247622" y="397361"/>
                    <a:pt x="247622" y="397361"/>
                  </a:cubicBezTo>
                  <a:lnTo>
                    <a:pt x="313258" y="347695"/>
                  </a:lnTo>
                  <a:cubicBezTo>
                    <a:pt x="313258" y="347695"/>
                    <a:pt x="207103" y="236043"/>
                    <a:pt x="185007" y="21116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59" name="Graphic 19">
              <a:extLst>
                <a:ext uri="{FF2B5EF4-FFF2-40B4-BE49-F238E27FC236}">
                  <a16:creationId xmlns:a16="http://schemas.microsoft.com/office/drawing/2014/main" id="{E6F6EE48-CD6E-455F-B3DB-133E037B93CE}"/>
                </a:ext>
              </a:extLst>
            </p:cNvPr>
            <p:cNvSpPr/>
            <p:nvPr/>
          </p:nvSpPr>
          <p:spPr>
            <a:xfrm>
              <a:off x="10775307" y="5078498"/>
              <a:ext cx="7819" cy="37369"/>
            </a:xfrm>
            <a:custGeom>
              <a:avLst/>
              <a:gdLst>
                <a:gd name="connsiteX0" fmla="*/ 7591 w 7819"/>
                <a:gd name="connsiteY0" fmla="*/ -192 h 37369"/>
                <a:gd name="connsiteX1" fmla="*/ 1443 w 7819"/>
                <a:gd name="connsiteY1" fmla="*/ 10823 h 37369"/>
                <a:gd name="connsiteX2" fmla="*/ 4572 w 7819"/>
                <a:gd name="connsiteY2" fmla="*/ 37177 h 37369"/>
                <a:gd name="connsiteX3" fmla="*/ 7591 w 7819"/>
                <a:gd name="connsiteY3" fmla="*/ -192 h 37369"/>
              </a:gdLst>
              <a:ahLst/>
              <a:cxnLst>
                <a:cxn ang="0">
                  <a:pos x="connsiteX0" y="connsiteY0"/>
                </a:cxn>
                <a:cxn ang="0">
                  <a:pos x="connsiteX1" y="connsiteY1"/>
                </a:cxn>
                <a:cxn ang="0">
                  <a:pos x="connsiteX2" y="connsiteY2"/>
                </a:cxn>
                <a:cxn ang="0">
                  <a:pos x="connsiteX3" y="connsiteY3"/>
                </a:cxn>
              </a:cxnLst>
              <a:rect l="l" t="t" r="r" b="b"/>
              <a:pathLst>
                <a:path w="7819" h="37369">
                  <a:moveTo>
                    <a:pt x="7591" y="-192"/>
                  </a:moveTo>
                  <a:cubicBezTo>
                    <a:pt x="4810" y="3024"/>
                    <a:pt x="2725" y="6761"/>
                    <a:pt x="1443" y="10823"/>
                  </a:cubicBezTo>
                  <a:cubicBezTo>
                    <a:pt x="-1599" y="19623"/>
                    <a:pt x="-447" y="29334"/>
                    <a:pt x="4572" y="37177"/>
                  </a:cubicBezTo>
                  <a:cubicBezTo>
                    <a:pt x="2399" y="27879"/>
                    <a:pt x="31" y="17558"/>
                    <a:pt x="7591"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0" name="Graphic 19">
              <a:extLst>
                <a:ext uri="{FF2B5EF4-FFF2-40B4-BE49-F238E27FC236}">
                  <a16:creationId xmlns:a16="http://schemas.microsoft.com/office/drawing/2014/main" id="{4FE87488-3255-4838-A57B-16BC4EED8F28}"/>
                </a:ext>
              </a:extLst>
            </p:cNvPr>
            <p:cNvSpPr/>
            <p:nvPr/>
          </p:nvSpPr>
          <p:spPr>
            <a:xfrm>
              <a:off x="10863514" y="5274578"/>
              <a:ext cx="469767" cy="502020"/>
            </a:xfrm>
            <a:custGeom>
              <a:avLst/>
              <a:gdLst>
                <a:gd name="connsiteX0" fmla="*/ 74902 w 469767"/>
                <a:gd name="connsiteY0" fmla="*/ -192 h 502020"/>
                <a:gd name="connsiteX1" fmla="*/ 15698 w 469767"/>
                <a:gd name="connsiteY1" fmla="*/ 77154 h 502020"/>
                <a:gd name="connsiteX2" fmla="*/ 89198 w 469767"/>
                <a:gd name="connsiteY2" fmla="*/ 186503 h 502020"/>
                <a:gd name="connsiteX3" fmla="*/ 71665 w 469767"/>
                <a:gd name="connsiteY3" fmla="*/ 293114 h 502020"/>
                <a:gd name="connsiteX4" fmla="*/ -228 w 469767"/>
                <a:gd name="connsiteY4" fmla="*/ 422603 h 502020"/>
                <a:gd name="connsiteX5" fmla="*/ 294360 w 469767"/>
                <a:gd name="connsiteY5" fmla="*/ 500492 h 502020"/>
                <a:gd name="connsiteX6" fmla="*/ 346916 w 469767"/>
                <a:gd name="connsiteY6" fmla="*/ 269085 h 502020"/>
                <a:gd name="connsiteX7" fmla="*/ 469540 w 469767"/>
                <a:gd name="connsiteY7" fmla="*/ 148286 h 502020"/>
                <a:gd name="connsiteX8" fmla="*/ 415615 w 469767"/>
                <a:gd name="connsiteY8" fmla="*/ 61163 h 502020"/>
                <a:gd name="connsiteX9" fmla="*/ 322474 w 469767"/>
                <a:gd name="connsiteY9" fmla="*/ 112785 h 502020"/>
                <a:gd name="connsiteX10" fmla="*/ 144078 w 469767"/>
                <a:gd name="connsiteY10" fmla="*/ 77089 h 502020"/>
                <a:gd name="connsiteX11" fmla="*/ 74902 w 469767"/>
                <a:gd name="connsiteY11" fmla="*/ -192 h 50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767" h="502020">
                  <a:moveTo>
                    <a:pt x="74902" y="-192"/>
                  </a:moveTo>
                  <a:lnTo>
                    <a:pt x="15698" y="77154"/>
                  </a:lnTo>
                  <a:lnTo>
                    <a:pt x="89198" y="186503"/>
                  </a:lnTo>
                  <a:cubicBezTo>
                    <a:pt x="89198" y="186503"/>
                    <a:pt x="82267" y="267759"/>
                    <a:pt x="71665" y="293114"/>
                  </a:cubicBezTo>
                  <a:cubicBezTo>
                    <a:pt x="61062" y="318469"/>
                    <a:pt x="-228" y="422603"/>
                    <a:pt x="-228" y="422603"/>
                  </a:cubicBezTo>
                  <a:cubicBezTo>
                    <a:pt x="-228" y="422603"/>
                    <a:pt x="148685" y="513854"/>
                    <a:pt x="294360" y="500492"/>
                  </a:cubicBezTo>
                  <a:cubicBezTo>
                    <a:pt x="294360" y="500492"/>
                    <a:pt x="335401" y="289356"/>
                    <a:pt x="346916" y="269085"/>
                  </a:cubicBezTo>
                  <a:cubicBezTo>
                    <a:pt x="358431" y="248814"/>
                    <a:pt x="469540" y="148286"/>
                    <a:pt x="469540" y="148286"/>
                  </a:cubicBezTo>
                  <a:lnTo>
                    <a:pt x="415615" y="61163"/>
                  </a:lnTo>
                  <a:lnTo>
                    <a:pt x="322474" y="112785"/>
                  </a:lnTo>
                  <a:cubicBezTo>
                    <a:pt x="322474" y="112785"/>
                    <a:pt x="152269" y="85280"/>
                    <a:pt x="144078" y="77089"/>
                  </a:cubicBezTo>
                  <a:cubicBezTo>
                    <a:pt x="135888" y="68898"/>
                    <a:pt x="74902" y="-192"/>
                    <a:pt x="7490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1" name="Graphic 19">
              <a:extLst>
                <a:ext uri="{FF2B5EF4-FFF2-40B4-BE49-F238E27FC236}">
                  <a16:creationId xmlns:a16="http://schemas.microsoft.com/office/drawing/2014/main" id="{B587619A-FD74-4574-9F82-4F70E947C868}"/>
                </a:ext>
              </a:extLst>
            </p:cNvPr>
            <p:cNvSpPr/>
            <p:nvPr/>
          </p:nvSpPr>
          <p:spPr>
            <a:xfrm>
              <a:off x="10980925" y="5107505"/>
              <a:ext cx="259564" cy="256090"/>
            </a:xfrm>
            <a:custGeom>
              <a:avLst/>
              <a:gdLst>
                <a:gd name="connsiteX0" fmla="*/ 149595 w 259564"/>
                <a:gd name="connsiteY0" fmla="*/ 8909 h 256090"/>
                <a:gd name="connsiteX1" fmla="*/ 72467 w 259564"/>
                <a:gd name="connsiteY1" fmla="*/ 28875 h 256090"/>
                <a:gd name="connsiteX2" fmla="*/ 29731 w 259564"/>
                <a:gd name="connsiteY2" fmla="*/ 77129 h 256090"/>
                <a:gd name="connsiteX3" fmla="*/ 10677 w 259564"/>
                <a:gd name="connsiteY3" fmla="*/ 170553 h 256090"/>
                <a:gd name="connsiteX4" fmla="*/ 70316 w 259564"/>
                <a:gd name="connsiteY4" fmla="*/ 237905 h 256090"/>
                <a:gd name="connsiteX5" fmla="*/ 115181 w 259564"/>
                <a:gd name="connsiteY5" fmla="*/ 255112 h 256090"/>
                <a:gd name="connsiteX6" fmla="*/ 157590 w 259564"/>
                <a:gd name="connsiteY6" fmla="*/ 240968 h 256090"/>
                <a:gd name="connsiteX7" fmla="*/ 235654 w 259564"/>
                <a:gd name="connsiteY7" fmla="*/ 204403 h 256090"/>
                <a:gd name="connsiteX8" fmla="*/ 249167 w 259564"/>
                <a:gd name="connsiteY8" fmla="*/ 141700 h 256090"/>
                <a:gd name="connsiteX9" fmla="*/ 221814 w 259564"/>
                <a:gd name="connsiteY9" fmla="*/ 52622 h 256090"/>
                <a:gd name="connsiteX10" fmla="*/ 149595 w 259564"/>
                <a:gd name="connsiteY10" fmla="*/ 8909 h 256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564" h="256090">
                  <a:moveTo>
                    <a:pt x="149595" y="8909"/>
                  </a:moveTo>
                  <a:cubicBezTo>
                    <a:pt x="149595" y="8909"/>
                    <a:pt x="92129" y="-21508"/>
                    <a:pt x="72467" y="28875"/>
                  </a:cubicBezTo>
                  <a:cubicBezTo>
                    <a:pt x="72467" y="28875"/>
                    <a:pt x="20823" y="23661"/>
                    <a:pt x="29731" y="77129"/>
                  </a:cubicBezTo>
                  <a:cubicBezTo>
                    <a:pt x="29731" y="77129"/>
                    <a:pt x="-22195" y="103201"/>
                    <a:pt x="10677" y="170553"/>
                  </a:cubicBezTo>
                  <a:cubicBezTo>
                    <a:pt x="10677" y="170553"/>
                    <a:pt x="-3771" y="233864"/>
                    <a:pt x="70316" y="237905"/>
                  </a:cubicBezTo>
                  <a:cubicBezTo>
                    <a:pt x="70316" y="237905"/>
                    <a:pt x="81375" y="260326"/>
                    <a:pt x="115181" y="255112"/>
                  </a:cubicBezTo>
                  <a:cubicBezTo>
                    <a:pt x="148987" y="249898"/>
                    <a:pt x="157590" y="240968"/>
                    <a:pt x="157590" y="240968"/>
                  </a:cubicBezTo>
                  <a:cubicBezTo>
                    <a:pt x="157590" y="240968"/>
                    <a:pt x="217512" y="258480"/>
                    <a:pt x="235654" y="204403"/>
                  </a:cubicBezTo>
                  <a:cubicBezTo>
                    <a:pt x="235654" y="204403"/>
                    <a:pt x="276934" y="194561"/>
                    <a:pt x="249167" y="141700"/>
                  </a:cubicBezTo>
                  <a:cubicBezTo>
                    <a:pt x="249167" y="141700"/>
                    <a:pt x="285124" y="73154"/>
                    <a:pt x="221814" y="52622"/>
                  </a:cubicBezTo>
                  <a:cubicBezTo>
                    <a:pt x="221792" y="52557"/>
                    <a:pt x="214427" y="-17532"/>
                    <a:pt x="149595" y="890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2" name="Graphic 19">
              <a:extLst>
                <a:ext uri="{FF2B5EF4-FFF2-40B4-BE49-F238E27FC236}">
                  <a16:creationId xmlns:a16="http://schemas.microsoft.com/office/drawing/2014/main" id="{4B30E692-92EE-4920-A5CC-45A5008377DD}"/>
                </a:ext>
              </a:extLst>
            </p:cNvPr>
            <p:cNvSpPr/>
            <p:nvPr/>
          </p:nvSpPr>
          <p:spPr>
            <a:xfrm>
              <a:off x="11151843" y="5246424"/>
              <a:ext cx="36108" cy="48617"/>
            </a:xfrm>
            <a:custGeom>
              <a:avLst/>
              <a:gdLst>
                <a:gd name="connsiteX0" fmla="*/ 1881 w 36108"/>
                <a:gd name="connsiteY0" fmla="*/ 18403 h 48617"/>
                <a:gd name="connsiteX1" fmla="*/ 9356 w 36108"/>
                <a:gd name="connsiteY1" fmla="*/ 47712 h 48617"/>
                <a:gd name="connsiteX2" fmla="*/ 33776 w 36108"/>
                <a:gd name="connsiteY2" fmla="*/ 29831 h 48617"/>
                <a:gd name="connsiteX3" fmla="*/ 26280 w 36108"/>
                <a:gd name="connsiteY3" fmla="*/ 522 h 48617"/>
                <a:gd name="connsiteX4" fmla="*/ 1881 w 36108"/>
                <a:gd name="connsiteY4" fmla="*/ 18403 h 48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08" h="48617">
                  <a:moveTo>
                    <a:pt x="1881" y="18403"/>
                  </a:moveTo>
                  <a:cubicBezTo>
                    <a:pt x="-2790" y="31439"/>
                    <a:pt x="556" y="44475"/>
                    <a:pt x="9356" y="47712"/>
                  </a:cubicBezTo>
                  <a:cubicBezTo>
                    <a:pt x="18154" y="50949"/>
                    <a:pt x="29105" y="42867"/>
                    <a:pt x="33776" y="29831"/>
                  </a:cubicBezTo>
                  <a:cubicBezTo>
                    <a:pt x="38447" y="16795"/>
                    <a:pt x="35079" y="3760"/>
                    <a:pt x="26280" y="522"/>
                  </a:cubicBezTo>
                  <a:cubicBezTo>
                    <a:pt x="17481" y="-2715"/>
                    <a:pt x="6553" y="5367"/>
                    <a:pt x="1881" y="1840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3" name="Graphic 19">
              <a:extLst>
                <a:ext uri="{FF2B5EF4-FFF2-40B4-BE49-F238E27FC236}">
                  <a16:creationId xmlns:a16="http://schemas.microsoft.com/office/drawing/2014/main" id="{ECF39AE5-E6C5-425A-926C-1BB8AF281D7B}"/>
                </a:ext>
              </a:extLst>
            </p:cNvPr>
            <p:cNvSpPr/>
            <p:nvPr/>
          </p:nvSpPr>
          <p:spPr>
            <a:xfrm>
              <a:off x="10998890" y="5208843"/>
              <a:ext cx="33921" cy="50082"/>
            </a:xfrm>
            <a:custGeom>
              <a:avLst/>
              <a:gdLst>
                <a:gd name="connsiteX0" fmla="*/ -183 w 33921"/>
                <a:gd name="connsiteY0" fmla="*/ 24046 h 50082"/>
                <a:gd name="connsiteX1" fmla="*/ 15546 w 33921"/>
                <a:gd name="connsiteY1" fmla="*/ 49878 h 50082"/>
                <a:gd name="connsiteX2" fmla="*/ 33644 w 33921"/>
                <a:gd name="connsiteY2" fmla="*/ 25654 h 50082"/>
                <a:gd name="connsiteX3" fmla="*/ 17914 w 33921"/>
                <a:gd name="connsiteY3" fmla="*/ -179 h 50082"/>
                <a:gd name="connsiteX4" fmla="*/ -183 w 33921"/>
                <a:gd name="connsiteY4" fmla="*/ 24046 h 50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21" h="50082">
                  <a:moveTo>
                    <a:pt x="-183" y="24046"/>
                  </a:moveTo>
                  <a:cubicBezTo>
                    <a:pt x="-857" y="37885"/>
                    <a:pt x="6204" y="49444"/>
                    <a:pt x="15546" y="49878"/>
                  </a:cubicBezTo>
                  <a:cubicBezTo>
                    <a:pt x="24889" y="50313"/>
                    <a:pt x="32927" y="39471"/>
                    <a:pt x="33644" y="25654"/>
                  </a:cubicBezTo>
                  <a:cubicBezTo>
                    <a:pt x="34361" y="11836"/>
                    <a:pt x="27257" y="255"/>
                    <a:pt x="17914" y="-179"/>
                  </a:cubicBezTo>
                  <a:cubicBezTo>
                    <a:pt x="8572" y="-614"/>
                    <a:pt x="468" y="10228"/>
                    <a:pt x="-183" y="2404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4" name="Graphic 19">
              <a:extLst>
                <a:ext uri="{FF2B5EF4-FFF2-40B4-BE49-F238E27FC236}">
                  <a16:creationId xmlns:a16="http://schemas.microsoft.com/office/drawing/2014/main" id="{14DA3074-3B1F-491D-BA6C-F9B71AFFF903}"/>
                </a:ext>
              </a:extLst>
            </p:cNvPr>
            <p:cNvSpPr/>
            <p:nvPr/>
          </p:nvSpPr>
          <p:spPr>
            <a:xfrm>
              <a:off x="11052870" y="5304408"/>
              <a:ext cx="79275" cy="94902"/>
            </a:xfrm>
            <a:custGeom>
              <a:avLst/>
              <a:gdLst>
                <a:gd name="connsiteX0" fmla="*/ 11559 w 79275"/>
                <a:gd name="connsiteY0" fmla="*/ 20079 h 94902"/>
                <a:gd name="connsiteX1" fmla="*/ 131 w 79275"/>
                <a:gd name="connsiteY1" fmla="*/ 70049 h 94902"/>
                <a:gd name="connsiteX2" fmla="*/ 7757 w 79275"/>
                <a:gd name="connsiteY2" fmla="*/ 85540 h 94902"/>
                <a:gd name="connsiteX3" fmla="*/ 76108 w 79275"/>
                <a:gd name="connsiteY3" fmla="*/ 83368 h 94902"/>
                <a:gd name="connsiteX4" fmla="*/ 79041 w 79275"/>
                <a:gd name="connsiteY4" fmla="*/ 76394 h 94902"/>
                <a:gd name="connsiteX5" fmla="*/ 76390 w 79275"/>
                <a:gd name="connsiteY5" fmla="*/ -192 h 9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75" h="94902">
                  <a:moveTo>
                    <a:pt x="11559" y="20079"/>
                  </a:moveTo>
                  <a:cubicBezTo>
                    <a:pt x="11559" y="20970"/>
                    <a:pt x="4085" y="53060"/>
                    <a:pt x="131" y="70049"/>
                  </a:cubicBezTo>
                  <a:cubicBezTo>
                    <a:pt x="-1347" y="76372"/>
                    <a:pt x="1847" y="82868"/>
                    <a:pt x="7757" y="85540"/>
                  </a:cubicBezTo>
                  <a:cubicBezTo>
                    <a:pt x="23574" y="92775"/>
                    <a:pt x="54642" y="102921"/>
                    <a:pt x="76108" y="83368"/>
                  </a:cubicBezTo>
                  <a:cubicBezTo>
                    <a:pt x="78063" y="81586"/>
                    <a:pt x="79149" y="79044"/>
                    <a:pt x="79041" y="76394"/>
                  </a:cubicBezTo>
                  <a:lnTo>
                    <a:pt x="76390"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5" name="Graphic 19">
              <a:extLst>
                <a:ext uri="{FF2B5EF4-FFF2-40B4-BE49-F238E27FC236}">
                  <a16:creationId xmlns:a16="http://schemas.microsoft.com/office/drawing/2014/main" id="{7B021D6B-9B46-477B-AD69-C10782036A3B}"/>
                </a:ext>
              </a:extLst>
            </p:cNvPr>
            <p:cNvSpPr/>
            <p:nvPr/>
          </p:nvSpPr>
          <p:spPr>
            <a:xfrm>
              <a:off x="11060659" y="5304387"/>
              <a:ext cx="69785" cy="44130"/>
            </a:xfrm>
            <a:custGeom>
              <a:avLst/>
              <a:gdLst>
                <a:gd name="connsiteX0" fmla="*/ -228 w 69785"/>
                <a:gd name="connsiteY0" fmla="*/ 38068 h 44130"/>
                <a:gd name="connsiteX1" fmla="*/ 61106 w 69785"/>
                <a:gd name="connsiteY1" fmla="*/ 32832 h 44130"/>
                <a:gd name="connsiteX2" fmla="*/ 69557 w 69785"/>
                <a:gd name="connsiteY2" fmla="*/ 27249 h 44130"/>
                <a:gd name="connsiteX3" fmla="*/ 68601 w 69785"/>
                <a:gd name="connsiteY3" fmla="*/ -192 h 44130"/>
                <a:gd name="connsiteX4" fmla="*/ 3770 w 69785"/>
                <a:gd name="connsiteY4" fmla="*/ 20101 h 44130"/>
                <a:gd name="connsiteX5" fmla="*/ -228 w 69785"/>
                <a:gd name="connsiteY5" fmla="*/ 38068 h 44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85" h="44130">
                  <a:moveTo>
                    <a:pt x="-228" y="38068"/>
                  </a:moveTo>
                  <a:cubicBezTo>
                    <a:pt x="16480" y="46498"/>
                    <a:pt x="37533" y="46759"/>
                    <a:pt x="61106" y="32832"/>
                  </a:cubicBezTo>
                  <a:cubicBezTo>
                    <a:pt x="64017" y="31138"/>
                    <a:pt x="66842" y="29269"/>
                    <a:pt x="69557" y="27249"/>
                  </a:cubicBezTo>
                  <a:lnTo>
                    <a:pt x="68601" y="-192"/>
                  </a:lnTo>
                  <a:lnTo>
                    <a:pt x="3770" y="20101"/>
                  </a:lnTo>
                  <a:cubicBezTo>
                    <a:pt x="3770" y="20535"/>
                    <a:pt x="2010" y="28270"/>
                    <a:pt x="-228" y="3806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6" name="Graphic 19">
              <a:extLst>
                <a:ext uri="{FF2B5EF4-FFF2-40B4-BE49-F238E27FC236}">
                  <a16:creationId xmlns:a16="http://schemas.microsoft.com/office/drawing/2014/main" id="{B032A0EB-BC2F-4C14-AE89-B72728786816}"/>
                </a:ext>
              </a:extLst>
            </p:cNvPr>
            <p:cNvSpPr/>
            <p:nvPr/>
          </p:nvSpPr>
          <p:spPr>
            <a:xfrm>
              <a:off x="11020509" y="5146943"/>
              <a:ext cx="147550" cy="188942"/>
            </a:xfrm>
            <a:custGeom>
              <a:avLst/>
              <a:gdLst>
                <a:gd name="connsiteX0" fmla="*/ 89893 w 147550"/>
                <a:gd name="connsiteY0" fmla="*/ 713 h 188942"/>
                <a:gd name="connsiteX1" fmla="*/ 134823 w 147550"/>
                <a:gd name="connsiteY1" fmla="*/ 35715 h 188942"/>
                <a:gd name="connsiteX2" fmla="*/ 101256 w 147550"/>
                <a:gd name="connsiteY2" fmla="*/ 177675 h 188942"/>
                <a:gd name="connsiteX3" fmla="*/ -206 w 147550"/>
                <a:gd name="connsiteY3" fmla="*/ 107564 h 188942"/>
                <a:gd name="connsiteX4" fmla="*/ 89893 w 147550"/>
                <a:gd name="connsiteY4" fmla="*/ 713 h 188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550" h="188942">
                  <a:moveTo>
                    <a:pt x="89893" y="713"/>
                  </a:moveTo>
                  <a:cubicBezTo>
                    <a:pt x="108556" y="6667"/>
                    <a:pt x="124503" y="19072"/>
                    <a:pt x="134823" y="35715"/>
                  </a:cubicBezTo>
                  <a:cubicBezTo>
                    <a:pt x="151466" y="63264"/>
                    <a:pt x="160656" y="142847"/>
                    <a:pt x="101256" y="177675"/>
                  </a:cubicBezTo>
                  <a:cubicBezTo>
                    <a:pt x="41856" y="212502"/>
                    <a:pt x="-1336" y="158577"/>
                    <a:pt x="-206" y="107564"/>
                  </a:cubicBezTo>
                  <a:cubicBezTo>
                    <a:pt x="924" y="56550"/>
                    <a:pt x="23584" y="-8650"/>
                    <a:pt x="89893" y="7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7" name="Graphic 19">
              <a:extLst>
                <a:ext uri="{FF2B5EF4-FFF2-40B4-BE49-F238E27FC236}">
                  <a16:creationId xmlns:a16="http://schemas.microsoft.com/office/drawing/2014/main" id="{59EF8D9F-60E4-45B8-83CA-268ABD8DF24E}"/>
                </a:ext>
              </a:extLst>
            </p:cNvPr>
            <p:cNvSpPr/>
            <p:nvPr/>
          </p:nvSpPr>
          <p:spPr>
            <a:xfrm>
              <a:off x="11005474" y="6263997"/>
              <a:ext cx="169736" cy="55711"/>
            </a:xfrm>
            <a:custGeom>
              <a:avLst/>
              <a:gdLst>
                <a:gd name="connsiteX0" fmla="*/ 3639 w 169736"/>
                <a:gd name="connsiteY0" fmla="*/ 52190 h 55711"/>
                <a:gd name="connsiteX1" fmla="*/ 19825 w 169736"/>
                <a:gd name="connsiteY1" fmla="*/ -192 h 55711"/>
                <a:gd name="connsiteX2" fmla="*/ 112727 w 169736"/>
                <a:gd name="connsiteY2" fmla="*/ 12301 h 55711"/>
                <a:gd name="connsiteX3" fmla="*/ 168064 w 169736"/>
                <a:gd name="connsiteY3" fmla="*/ 43652 h 55711"/>
                <a:gd name="connsiteX4" fmla="*/ 159982 w 169736"/>
                <a:gd name="connsiteY4" fmla="*/ 52190 h 55711"/>
                <a:gd name="connsiteX5" fmla="*/ 3639 w 169736"/>
                <a:gd name="connsiteY5" fmla="*/ 52190 h 5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36" h="55711">
                  <a:moveTo>
                    <a:pt x="3639" y="52190"/>
                  </a:moveTo>
                  <a:cubicBezTo>
                    <a:pt x="-9006" y="50604"/>
                    <a:pt x="12808" y="6826"/>
                    <a:pt x="19825" y="-192"/>
                  </a:cubicBezTo>
                  <a:lnTo>
                    <a:pt x="112727" y="12301"/>
                  </a:lnTo>
                  <a:cubicBezTo>
                    <a:pt x="112727" y="12301"/>
                    <a:pt x="157440" y="33049"/>
                    <a:pt x="168064" y="43652"/>
                  </a:cubicBezTo>
                  <a:cubicBezTo>
                    <a:pt x="170563" y="46172"/>
                    <a:pt x="170911" y="50583"/>
                    <a:pt x="159982" y="52190"/>
                  </a:cubicBezTo>
                  <a:cubicBezTo>
                    <a:pt x="124916" y="57426"/>
                    <a:pt x="31623" y="55754"/>
                    <a:pt x="3639" y="5219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8" name="Graphic 19">
              <a:extLst>
                <a:ext uri="{FF2B5EF4-FFF2-40B4-BE49-F238E27FC236}">
                  <a16:creationId xmlns:a16="http://schemas.microsoft.com/office/drawing/2014/main" id="{6DC165B3-01B6-4D1B-B286-DDDD45DDE139}"/>
                </a:ext>
              </a:extLst>
            </p:cNvPr>
            <p:cNvSpPr/>
            <p:nvPr/>
          </p:nvSpPr>
          <p:spPr>
            <a:xfrm>
              <a:off x="10439052" y="5969302"/>
              <a:ext cx="145365" cy="114779"/>
            </a:xfrm>
            <a:custGeom>
              <a:avLst/>
              <a:gdLst>
                <a:gd name="connsiteX0" fmla="*/ 113265 w 145365"/>
                <a:gd name="connsiteY0" fmla="*/ 113913 h 114779"/>
                <a:gd name="connsiteX1" fmla="*/ 145137 w 145365"/>
                <a:gd name="connsiteY1" fmla="*/ 67962 h 114779"/>
                <a:gd name="connsiteX2" fmla="*/ 70094 w 145365"/>
                <a:gd name="connsiteY2" fmla="*/ 8888 h 114779"/>
                <a:gd name="connsiteX3" fmla="*/ 570 w 145365"/>
                <a:gd name="connsiteY3" fmla="*/ 3978 h 114779"/>
                <a:gd name="connsiteX4" fmla="*/ 113265 w 145365"/>
                <a:gd name="connsiteY4" fmla="*/ 113913 h 11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65" h="114779">
                  <a:moveTo>
                    <a:pt x="113265" y="113913"/>
                  </a:moveTo>
                  <a:cubicBezTo>
                    <a:pt x="124128" y="120431"/>
                    <a:pt x="144007" y="77826"/>
                    <a:pt x="145137" y="67962"/>
                  </a:cubicBezTo>
                  <a:lnTo>
                    <a:pt x="70094" y="8888"/>
                  </a:lnTo>
                  <a:cubicBezTo>
                    <a:pt x="70094" y="8888"/>
                    <a:pt x="12215" y="-7711"/>
                    <a:pt x="570" y="3978"/>
                  </a:cubicBezTo>
                  <a:cubicBezTo>
                    <a:pt x="-10054" y="14667"/>
                    <a:pt x="88496" y="99031"/>
                    <a:pt x="113265" y="11391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69" name="Graphic 19">
              <a:extLst>
                <a:ext uri="{FF2B5EF4-FFF2-40B4-BE49-F238E27FC236}">
                  <a16:creationId xmlns:a16="http://schemas.microsoft.com/office/drawing/2014/main" id="{D048A712-F513-4CFF-AED0-50EACF3614DD}"/>
                </a:ext>
              </a:extLst>
            </p:cNvPr>
            <p:cNvSpPr/>
            <p:nvPr/>
          </p:nvSpPr>
          <p:spPr>
            <a:xfrm>
              <a:off x="11135740" y="5368219"/>
              <a:ext cx="64423" cy="321680"/>
            </a:xfrm>
            <a:custGeom>
              <a:avLst/>
              <a:gdLst>
                <a:gd name="connsiteX0" fmla="*/ 45728 w 64423"/>
                <a:gd name="connsiteY0" fmla="*/ 321489 h 321680"/>
                <a:gd name="connsiteX1" fmla="*/ 8793 w 64423"/>
                <a:gd name="connsiteY1" fmla="*/ -192 h 321680"/>
                <a:gd name="connsiteX2" fmla="*/ 34496 w 64423"/>
                <a:gd name="connsiteY2" fmla="*/ 3415 h 321680"/>
                <a:gd name="connsiteX3" fmla="*/ 64196 w 64423"/>
                <a:gd name="connsiteY3" fmla="*/ 303130 h 321680"/>
              </a:gdLst>
              <a:ahLst/>
              <a:cxnLst>
                <a:cxn ang="0">
                  <a:pos x="connsiteX0" y="connsiteY0"/>
                </a:cxn>
                <a:cxn ang="0">
                  <a:pos x="connsiteX1" y="connsiteY1"/>
                </a:cxn>
                <a:cxn ang="0">
                  <a:pos x="connsiteX2" y="connsiteY2"/>
                </a:cxn>
                <a:cxn ang="0">
                  <a:pos x="connsiteX3" y="connsiteY3"/>
                </a:cxn>
              </a:cxnLst>
              <a:rect l="l" t="t" r="r" b="b"/>
              <a:pathLst>
                <a:path w="64423" h="321680">
                  <a:moveTo>
                    <a:pt x="45728" y="321489"/>
                  </a:moveTo>
                  <a:cubicBezTo>
                    <a:pt x="-14150" y="261589"/>
                    <a:pt x="-2265" y="77545"/>
                    <a:pt x="8793" y="-192"/>
                  </a:cubicBezTo>
                  <a:lnTo>
                    <a:pt x="34496" y="3415"/>
                  </a:lnTo>
                  <a:cubicBezTo>
                    <a:pt x="25240" y="69267"/>
                    <a:pt x="12552" y="251486"/>
                    <a:pt x="64196" y="3031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0" name="Graphic 19">
              <a:extLst>
                <a:ext uri="{FF2B5EF4-FFF2-40B4-BE49-F238E27FC236}">
                  <a16:creationId xmlns:a16="http://schemas.microsoft.com/office/drawing/2014/main" id="{8E4E0ED5-C0BF-4A7B-A439-ECBA1DA42429}"/>
                </a:ext>
              </a:extLst>
            </p:cNvPr>
            <p:cNvSpPr/>
            <p:nvPr/>
          </p:nvSpPr>
          <p:spPr>
            <a:xfrm>
              <a:off x="10923174" y="5345971"/>
              <a:ext cx="112803" cy="240814"/>
            </a:xfrm>
            <a:custGeom>
              <a:avLst/>
              <a:gdLst>
                <a:gd name="connsiteX0" fmla="*/ 2684 w 112803"/>
                <a:gd name="connsiteY0" fmla="*/ 240623 h 240814"/>
                <a:gd name="connsiteX1" fmla="*/ -228 w 112803"/>
                <a:gd name="connsiteY1" fmla="*/ 217289 h 240814"/>
                <a:gd name="connsiteX2" fmla="*/ 89393 w 112803"/>
                <a:gd name="connsiteY2" fmla="*/ -192 h 240814"/>
                <a:gd name="connsiteX3" fmla="*/ 112575 w 112803"/>
                <a:gd name="connsiteY3" fmla="*/ 11497 h 240814"/>
                <a:gd name="connsiteX4" fmla="*/ 2684 w 112803"/>
                <a:gd name="connsiteY4" fmla="*/ 240623 h 240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03" h="240814">
                  <a:moveTo>
                    <a:pt x="2684" y="240623"/>
                  </a:moveTo>
                  <a:lnTo>
                    <a:pt x="-228" y="217289"/>
                  </a:lnTo>
                  <a:cubicBezTo>
                    <a:pt x="46332" y="85627"/>
                    <a:pt x="88981" y="656"/>
                    <a:pt x="89393" y="-192"/>
                  </a:cubicBezTo>
                  <a:lnTo>
                    <a:pt x="112575" y="11497"/>
                  </a:lnTo>
                  <a:cubicBezTo>
                    <a:pt x="112163" y="12279"/>
                    <a:pt x="63040" y="128363"/>
                    <a:pt x="2684" y="24062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1" name="Graphic 19">
              <a:extLst>
                <a:ext uri="{FF2B5EF4-FFF2-40B4-BE49-F238E27FC236}">
                  <a16:creationId xmlns:a16="http://schemas.microsoft.com/office/drawing/2014/main" id="{80D90A69-80E6-4205-83C3-0FABEC5B6548}"/>
                </a:ext>
              </a:extLst>
            </p:cNvPr>
            <p:cNvSpPr/>
            <p:nvPr/>
          </p:nvSpPr>
          <p:spPr>
            <a:xfrm>
              <a:off x="9836009" y="5355552"/>
              <a:ext cx="309082" cy="445202"/>
            </a:xfrm>
            <a:custGeom>
              <a:avLst/>
              <a:gdLst>
                <a:gd name="connsiteX0" fmla="*/ 196895 w 309082"/>
                <a:gd name="connsiteY0" fmla="*/ 8281 h 445202"/>
                <a:gd name="connsiteX1" fmla="*/ 57456 w 309082"/>
                <a:gd name="connsiteY1" fmla="*/ 13995 h 445202"/>
                <a:gd name="connsiteX2" fmla="*/ -228 w 309082"/>
                <a:gd name="connsiteY2" fmla="*/ 262849 h 445202"/>
                <a:gd name="connsiteX3" fmla="*/ 32883 w 309082"/>
                <a:gd name="connsiteY3" fmla="*/ 272909 h 445202"/>
                <a:gd name="connsiteX4" fmla="*/ 53458 w 309082"/>
                <a:gd name="connsiteY4" fmla="*/ 442917 h 445202"/>
                <a:gd name="connsiteX5" fmla="*/ 296989 w 309082"/>
                <a:gd name="connsiteY5" fmla="*/ 379172 h 445202"/>
                <a:gd name="connsiteX6" fmla="*/ 261249 w 309082"/>
                <a:gd name="connsiteY6" fmla="*/ -192 h 44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082" h="445202">
                  <a:moveTo>
                    <a:pt x="196895" y="8281"/>
                  </a:moveTo>
                  <a:cubicBezTo>
                    <a:pt x="196895" y="8281"/>
                    <a:pt x="94781" y="-5276"/>
                    <a:pt x="57456" y="13995"/>
                  </a:cubicBezTo>
                  <a:cubicBezTo>
                    <a:pt x="20129" y="33267"/>
                    <a:pt x="-228" y="262849"/>
                    <a:pt x="-228" y="262849"/>
                  </a:cubicBezTo>
                  <a:lnTo>
                    <a:pt x="32883" y="272909"/>
                  </a:lnTo>
                  <a:cubicBezTo>
                    <a:pt x="32883" y="272909"/>
                    <a:pt x="28168" y="431880"/>
                    <a:pt x="53458" y="442917"/>
                  </a:cubicBezTo>
                  <a:cubicBezTo>
                    <a:pt x="78747" y="453954"/>
                    <a:pt x="256469" y="419692"/>
                    <a:pt x="296989" y="379172"/>
                  </a:cubicBezTo>
                  <a:cubicBezTo>
                    <a:pt x="337508" y="338653"/>
                    <a:pt x="261249" y="-192"/>
                    <a:pt x="261249"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2" name="Graphic 19">
              <a:extLst>
                <a:ext uri="{FF2B5EF4-FFF2-40B4-BE49-F238E27FC236}">
                  <a16:creationId xmlns:a16="http://schemas.microsoft.com/office/drawing/2014/main" id="{912A59F2-C812-4ADB-A332-0DE699F10B38}"/>
                </a:ext>
              </a:extLst>
            </p:cNvPr>
            <p:cNvSpPr/>
            <p:nvPr/>
          </p:nvSpPr>
          <p:spPr>
            <a:xfrm>
              <a:off x="10150259" y="4947956"/>
              <a:ext cx="227959" cy="458936"/>
            </a:xfrm>
            <a:custGeom>
              <a:avLst/>
              <a:gdLst>
                <a:gd name="connsiteX0" fmla="*/ 84331 w 227959"/>
                <a:gd name="connsiteY0" fmla="*/ 253865 h 458936"/>
                <a:gd name="connsiteX1" fmla="*/ 116226 w 227959"/>
                <a:gd name="connsiteY1" fmla="*/ 115989 h 458936"/>
                <a:gd name="connsiteX2" fmla="*/ 112271 w 227959"/>
                <a:gd name="connsiteY2" fmla="*/ 77099 h 458936"/>
                <a:gd name="connsiteX3" fmla="*/ 116464 w 227959"/>
                <a:gd name="connsiteY3" fmla="*/ 34276 h 458936"/>
                <a:gd name="connsiteX4" fmla="*/ 131478 w 227959"/>
                <a:gd name="connsiteY4" fmla="*/ 62238 h 458936"/>
                <a:gd name="connsiteX5" fmla="*/ 157549 w 227959"/>
                <a:gd name="connsiteY5" fmla="*/ -95 h 458936"/>
                <a:gd name="connsiteX6" fmla="*/ 160569 w 227959"/>
                <a:gd name="connsiteY6" fmla="*/ 55611 h 458936"/>
                <a:gd name="connsiteX7" fmla="*/ 186358 w 227959"/>
                <a:gd name="connsiteY7" fmla="*/ 2599 h 458936"/>
                <a:gd name="connsiteX8" fmla="*/ 180818 w 227959"/>
                <a:gd name="connsiteY8" fmla="*/ 66453 h 458936"/>
                <a:gd name="connsiteX9" fmla="*/ 214668 w 227959"/>
                <a:gd name="connsiteY9" fmla="*/ 34776 h 458936"/>
                <a:gd name="connsiteX10" fmla="*/ 194571 w 227959"/>
                <a:gd name="connsiteY10" fmla="*/ 81879 h 458936"/>
                <a:gd name="connsiteX11" fmla="*/ 227552 w 227959"/>
                <a:gd name="connsiteY11" fmla="*/ 66909 h 458936"/>
                <a:gd name="connsiteX12" fmla="*/ 168608 w 227959"/>
                <a:gd name="connsiteY12" fmla="*/ 139540 h 458936"/>
                <a:gd name="connsiteX13" fmla="*/ 168608 w 227959"/>
                <a:gd name="connsiteY13" fmla="*/ 139540 h 458936"/>
                <a:gd name="connsiteX14" fmla="*/ 153399 w 227959"/>
                <a:gd name="connsiteY14" fmla="*/ 291755 h 458936"/>
                <a:gd name="connsiteX15" fmla="*/ 80659 w 227959"/>
                <a:gd name="connsiteY15" fmla="*/ 458744 h 458936"/>
                <a:gd name="connsiteX16" fmla="*/ -228 w 227959"/>
                <a:gd name="connsiteY16" fmla="*/ 430087 h 458936"/>
                <a:gd name="connsiteX17" fmla="*/ 84331 w 227959"/>
                <a:gd name="connsiteY17" fmla="*/ 253865 h 458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7959" h="458936">
                  <a:moveTo>
                    <a:pt x="84331" y="253865"/>
                  </a:moveTo>
                  <a:cubicBezTo>
                    <a:pt x="96237" y="227141"/>
                    <a:pt x="111207" y="144190"/>
                    <a:pt x="116226" y="115989"/>
                  </a:cubicBezTo>
                  <a:cubicBezTo>
                    <a:pt x="115074" y="113816"/>
                    <a:pt x="108925" y="100781"/>
                    <a:pt x="112271" y="77099"/>
                  </a:cubicBezTo>
                  <a:cubicBezTo>
                    <a:pt x="114640" y="60348"/>
                    <a:pt x="105884" y="31235"/>
                    <a:pt x="116464" y="34276"/>
                  </a:cubicBezTo>
                  <a:cubicBezTo>
                    <a:pt x="127045" y="37318"/>
                    <a:pt x="124460" y="66583"/>
                    <a:pt x="131478" y="62238"/>
                  </a:cubicBezTo>
                  <a:cubicBezTo>
                    <a:pt x="138495" y="57893"/>
                    <a:pt x="148011" y="-2941"/>
                    <a:pt x="157549" y="-95"/>
                  </a:cubicBezTo>
                  <a:cubicBezTo>
                    <a:pt x="167087" y="2751"/>
                    <a:pt x="154312" y="59479"/>
                    <a:pt x="160569" y="55611"/>
                  </a:cubicBezTo>
                  <a:cubicBezTo>
                    <a:pt x="166826" y="51744"/>
                    <a:pt x="172801" y="-1290"/>
                    <a:pt x="186358" y="2599"/>
                  </a:cubicBezTo>
                  <a:cubicBezTo>
                    <a:pt x="199916" y="6488"/>
                    <a:pt x="173561" y="64345"/>
                    <a:pt x="180818" y="66453"/>
                  </a:cubicBezTo>
                  <a:cubicBezTo>
                    <a:pt x="188074" y="68560"/>
                    <a:pt x="203761" y="31691"/>
                    <a:pt x="214668" y="34776"/>
                  </a:cubicBezTo>
                  <a:cubicBezTo>
                    <a:pt x="225574" y="37861"/>
                    <a:pt x="190769" y="84160"/>
                    <a:pt x="194571" y="81879"/>
                  </a:cubicBezTo>
                  <a:cubicBezTo>
                    <a:pt x="198373" y="79597"/>
                    <a:pt x="224097" y="61977"/>
                    <a:pt x="227552" y="66909"/>
                  </a:cubicBezTo>
                  <a:cubicBezTo>
                    <a:pt x="231462" y="72493"/>
                    <a:pt x="170411" y="124354"/>
                    <a:pt x="168608" y="139540"/>
                  </a:cubicBezTo>
                  <a:lnTo>
                    <a:pt x="168608" y="139540"/>
                  </a:lnTo>
                  <a:cubicBezTo>
                    <a:pt x="169043" y="178648"/>
                    <a:pt x="170607" y="249259"/>
                    <a:pt x="153399" y="291755"/>
                  </a:cubicBezTo>
                  <a:cubicBezTo>
                    <a:pt x="132433" y="343747"/>
                    <a:pt x="80659" y="458744"/>
                    <a:pt x="80659" y="458744"/>
                  </a:cubicBezTo>
                  <a:lnTo>
                    <a:pt x="-228" y="430087"/>
                  </a:lnTo>
                  <a:cubicBezTo>
                    <a:pt x="-228" y="430087"/>
                    <a:pt x="70231" y="285455"/>
                    <a:pt x="84331" y="2538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3" name="Graphic 19">
              <a:extLst>
                <a:ext uri="{FF2B5EF4-FFF2-40B4-BE49-F238E27FC236}">
                  <a16:creationId xmlns:a16="http://schemas.microsoft.com/office/drawing/2014/main" id="{C0111530-3BD7-400F-A8DB-6AD9F569D46E}"/>
                </a:ext>
              </a:extLst>
            </p:cNvPr>
            <p:cNvSpPr/>
            <p:nvPr/>
          </p:nvSpPr>
          <p:spPr>
            <a:xfrm>
              <a:off x="10289938" y="5022574"/>
              <a:ext cx="15869" cy="36174"/>
            </a:xfrm>
            <a:custGeom>
              <a:avLst/>
              <a:gdLst>
                <a:gd name="connsiteX0" fmla="*/ -228 w 15869"/>
                <a:gd name="connsiteY0" fmla="*/ -192 h 36174"/>
                <a:gd name="connsiteX1" fmla="*/ 9353 w 15869"/>
                <a:gd name="connsiteY1" fmla="*/ 8803 h 36174"/>
                <a:gd name="connsiteX2" fmla="*/ 14568 w 15869"/>
                <a:gd name="connsiteY2" fmla="*/ 35983 h 36174"/>
                <a:gd name="connsiteX3" fmla="*/ -228 w 15869"/>
                <a:gd name="connsiteY3" fmla="*/ -192 h 36174"/>
              </a:gdLst>
              <a:ahLst/>
              <a:cxnLst>
                <a:cxn ang="0">
                  <a:pos x="connsiteX0" y="connsiteY0"/>
                </a:cxn>
                <a:cxn ang="0">
                  <a:pos x="connsiteX1" y="connsiteY1"/>
                </a:cxn>
                <a:cxn ang="0">
                  <a:pos x="connsiteX2" y="connsiteY2"/>
                </a:cxn>
                <a:cxn ang="0">
                  <a:pos x="connsiteX3" y="connsiteY3"/>
                </a:cxn>
              </a:cxnLst>
              <a:rect l="l" t="t" r="r" b="b"/>
              <a:pathLst>
                <a:path w="15869" h="36174">
                  <a:moveTo>
                    <a:pt x="-228" y="-192"/>
                  </a:moveTo>
                  <a:cubicBezTo>
                    <a:pt x="3552" y="2133"/>
                    <a:pt x="6811" y="5175"/>
                    <a:pt x="9353" y="8803"/>
                  </a:cubicBezTo>
                  <a:cubicBezTo>
                    <a:pt x="15155" y="16581"/>
                    <a:pt x="17066" y="26597"/>
                    <a:pt x="14568" y="35983"/>
                  </a:cubicBezTo>
                  <a:cubicBezTo>
                    <a:pt x="13720" y="26054"/>
                    <a:pt x="12808" y="15060"/>
                    <a:pt x="-228"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4" name="Graphic 19">
              <a:extLst>
                <a:ext uri="{FF2B5EF4-FFF2-40B4-BE49-F238E27FC236}">
                  <a16:creationId xmlns:a16="http://schemas.microsoft.com/office/drawing/2014/main" id="{8D35D099-23D6-4BBC-ABA4-B88BE1141091}"/>
                </a:ext>
              </a:extLst>
            </p:cNvPr>
            <p:cNvSpPr/>
            <p:nvPr/>
          </p:nvSpPr>
          <p:spPr>
            <a:xfrm>
              <a:off x="9613780" y="5292565"/>
              <a:ext cx="340192" cy="261964"/>
            </a:xfrm>
            <a:custGeom>
              <a:avLst/>
              <a:gdLst>
                <a:gd name="connsiteX0" fmla="*/ 102918 w 340192"/>
                <a:gd name="connsiteY0" fmla="*/ 91866 h 261964"/>
                <a:gd name="connsiteX1" fmla="*/ 97595 w 340192"/>
                <a:gd name="connsiteY1" fmla="*/ 56930 h 261964"/>
                <a:gd name="connsiteX2" fmla="*/ 84559 w 340192"/>
                <a:gd name="connsiteY2" fmla="*/ 20734 h 261964"/>
                <a:gd name="connsiteX3" fmla="*/ 78367 w 340192"/>
                <a:gd name="connsiteY3" fmla="*/ 48348 h 261964"/>
                <a:gd name="connsiteX4" fmla="*/ 42845 w 340192"/>
                <a:gd name="connsiteY4" fmla="*/ 94 h 261964"/>
                <a:gd name="connsiteX5" fmla="*/ 52752 w 340192"/>
                <a:gd name="connsiteY5" fmla="*/ 49086 h 261964"/>
                <a:gd name="connsiteX6" fmla="*/ 19576 w 340192"/>
                <a:gd name="connsiteY6" fmla="*/ 8871 h 261964"/>
                <a:gd name="connsiteX7" fmla="*/ 38412 w 340192"/>
                <a:gd name="connsiteY7" fmla="*/ 62991 h 261964"/>
                <a:gd name="connsiteX8" fmla="*/ 3324 w 340192"/>
                <a:gd name="connsiteY8" fmla="*/ 43090 h 261964"/>
                <a:gd name="connsiteX9" fmla="*/ 30482 w 340192"/>
                <a:gd name="connsiteY9" fmla="*/ 79460 h 261964"/>
                <a:gd name="connsiteX10" fmla="*/ -174 w 340192"/>
                <a:gd name="connsiteY10" fmla="*/ 73833 h 261964"/>
                <a:gd name="connsiteX11" fmla="*/ 55294 w 340192"/>
                <a:gd name="connsiteY11" fmla="*/ 115308 h 261964"/>
                <a:gd name="connsiteX12" fmla="*/ 167467 w 340192"/>
                <a:gd name="connsiteY12" fmla="*/ 261679 h 261964"/>
                <a:gd name="connsiteX13" fmla="*/ 334500 w 340192"/>
                <a:gd name="connsiteY13" fmla="*/ 170819 h 261964"/>
                <a:gd name="connsiteX14" fmla="*/ 321116 w 340192"/>
                <a:gd name="connsiteY14" fmla="*/ 110637 h 261964"/>
                <a:gd name="connsiteX15" fmla="*/ 178070 w 340192"/>
                <a:gd name="connsiteY15" fmla="*/ 171884 h 261964"/>
                <a:gd name="connsiteX16" fmla="*/ 102918 w 340192"/>
                <a:gd name="connsiteY16" fmla="*/ 91866 h 261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92" h="261964">
                  <a:moveTo>
                    <a:pt x="102918" y="91866"/>
                  </a:moveTo>
                  <a:cubicBezTo>
                    <a:pt x="102918" y="91866"/>
                    <a:pt x="106481" y="78830"/>
                    <a:pt x="97595" y="56930"/>
                  </a:cubicBezTo>
                  <a:cubicBezTo>
                    <a:pt x="91903" y="42938"/>
                    <a:pt x="92663" y="15650"/>
                    <a:pt x="84559" y="20734"/>
                  </a:cubicBezTo>
                  <a:cubicBezTo>
                    <a:pt x="76455" y="25818"/>
                    <a:pt x="85146" y="50521"/>
                    <a:pt x="78367" y="48348"/>
                  </a:cubicBezTo>
                  <a:cubicBezTo>
                    <a:pt x="71588" y="46175"/>
                    <a:pt x="50123" y="-4426"/>
                    <a:pt x="42845" y="94"/>
                  </a:cubicBezTo>
                  <a:cubicBezTo>
                    <a:pt x="35566" y="4613"/>
                    <a:pt x="58813" y="51042"/>
                    <a:pt x="52752" y="49086"/>
                  </a:cubicBezTo>
                  <a:cubicBezTo>
                    <a:pt x="46690" y="47131"/>
                    <a:pt x="29917" y="2462"/>
                    <a:pt x="19576" y="8871"/>
                  </a:cubicBezTo>
                  <a:cubicBezTo>
                    <a:pt x="9234" y="15280"/>
                    <a:pt x="43953" y="59559"/>
                    <a:pt x="38412" y="62991"/>
                  </a:cubicBezTo>
                  <a:cubicBezTo>
                    <a:pt x="32872" y="66424"/>
                    <a:pt x="11645" y="37941"/>
                    <a:pt x="3324" y="43090"/>
                  </a:cubicBezTo>
                  <a:cubicBezTo>
                    <a:pt x="-4997" y="48239"/>
                    <a:pt x="34045" y="80611"/>
                    <a:pt x="30482" y="79460"/>
                  </a:cubicBezTo>
                  <a:cubicBezTo>
                    <a:pt x="26919" y="78309"/>
                    <a:pt x="1586" y="68771"/>
                    <a:pt x="-174" y="73833"/>
                  </a:cubicBezTo>
                  <a:cubicBezTo>
                    <a:pt x="-2151" y="79547"/>
                    <a:pt x="50405" y="102555"/>
                    <a:pt x="55294" y="115308"/>
                  </a:cubicBezTo>
                  <a:cubicBezTo>
                    <a:pt x="60182" y="128062"/>
                    <a:pt x="140743" y="258702"/>
                    <a:pt x="167467" y="261679"/>
                  </a:cubicBezTo>
                  <a:cubicBezTo>
                    <a:pt x="194191" y="264655"/>
                    <a:pt x="322941" y="196304"/>
                    <a:pt x="334500" y="170819"/>
                  </a:cubicBezTo>
                  <a:cubicBezTo>
                    <a:pt x="346058" y="145334"/>
                    <a:pt x="338193" y="116178"/>
                    <a:pt x="321116" y="110637"/>
                  </a:cubicBezTo>
                  <a:cubicBezTo>
                    <a:pt x="304039" y="105097"/>
                    <a:pt x="183436" y="173644"/>
                    <a:pt x="178070" y="171884"/>
                  </a:cubicBezTo>
                  <a:cubicBezTo>
                    <a:pt x="172703" y="170124"/>
                    <a:pt x="102918" y="91866"/>
                    <a:pt x="102918" y="9186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5" name="Graphic 19">
              <a:extLst>
                <a:ext uri="{FF2B5EF4-FFF2-40B4-BE49-F238E27FC236}">
                  <a16:creationId xmlns:a16="http://schemas.microsoft.com/office/drawing/2014/main" id="{2A5378BC-4F9F-4089-A570-07853CA8EB72}"/>
                </a:ext>
              </a:extLst>
            </p:cNvPr>
            <p:cNvSpPr/>
            <p:nvPr/>
          </p:nvSpPr>
          <p:spPr>
            <a:xfrm>
              <a:off x="9685239" y="5350273"/>
              <a:ext cx="8310" cy="38955"/>
            </a:xfrm>
            <a:custGeom>
              <a:avLst/>
              <a:gdLst>
                <a:gd name="connsiteX0" fmla="*/ 8082 w 8310"/>
                <a:gd name="connsiteY0" fmla="*/ -192 h 38955"/>
                <a:gd name="connsiteX1" fmla="*/ 1564 w 8310"/>
                <a:gd name="connsiteY1" fmla="*/ 11258 h 38955"/>
                <a:gd name="connsiteX2" fmla="*/ 4693 w 8310"/>
                <a:gd name="connsiteY2" fmla="*/ 38764 h 38955"/>
                <a:gd name="connsiteX3" fmla="*/ 8082 w 8310"/>
                <a:gd name="connsiteY3" fmla="*/ -192 h 38955"/>
              </a:gdLst>
              <a:ahLst/>
              <a:cxnLst>
                <a:cxn ang="0">
                  <a:pos x="connsiteX0" y="connsiteY0"/>
                </a:cxn>
                <a:cxn ang="0">
                  <a:pos x="connsiteX1" y="connsiteY1"/>
                </a:cxn>
                <a:cxn ang="0">
                  <a:pos x="connsiteX2" y="connsiteY2"/>
                </a:cxn>
                <a:cxn ang="0">
                  <a:pos x="connsiteX3" y="connsiteY3"/>
                </a:cxn>
              </a:cxnLst>
              <a:rect l="l" t="t" r="r" b="b"/>
              <a:pathLst>
                <a:path w="8310" h="38955">
                  <a:moveTo>
                    <a:pt x="8082" y="-192"/>
                  </a:moveTo>
                  <a:cubicBezTo>
                    <a:pt x="5149" y="3132"/>
                    <a:pt x="2933" y="7043"/>
                    <a:pt x="1564" y="11258"/>
                  </a:cubicBezTo>
                  <a:cubicBezTo>
                    <a:pt x="-1651" y="20427"/>
                    <a:pt x="-500" y="30551"/>
                    <a:pt x="4693" y="38764"/>
                  </a:cubicBezTo>
                  <a:cubicBezTo>
                    <a:pt x="2520" y="29052"/>
                    <a:pt x="109" y="18276"/>
                    <a:pt x="808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6" name="Graphic 19">
              <a:extLst>
                <a:ext uri="{FF2B5EF4-FFF2-40B4-BE49-F238E27FC236}">
                  <a16:creationId xmlns:a16="http://schemas.microsoft.com/office/drawing/2014/main" id="{41BB43AE-F284-4005-9C5C-0BE8EE9566CF}"/>
                </a:ext>
              </a:extLst>
            </p:cNvPr>
            <p:cNvSpPr/>
            <p:nvPr/>
          </p:nvSpPr>
          <p:spPr>
            <a:xfrm>
              <a:off x="9688769" y="5964021"/>
              <a:ext cx="237724" cy="126730"/>
            </a:xfrm>
            <a:custGeom>
              <a:avLst/>
              <a:gdLst>
                <a:gd name="connsiteX0" fmla="*/ 137300 w 237724"/>
                <a:gd name="connsiteY0" fmla="*/ 29921 h 126730"/>
                <a:gd name="connsiteX1" fmla="*/ 98431 w 237724"/>
                <a:gd name="connsiteY1" fmla="*/ -192 h 126730"/>
                <a:gd name="connsiteX2" fmla="*/ -228 w 237724"/>
                <a:gd name="connsiteY2" fmla="*/ 101922 h 126730"/>
                <a:gd name="connsiteX3" fmla="*/ 22823 w 237724"/>
                <a:gd name="connsiteY3" fmla="*/ 105681 h 126730"/>
                <a:gd name="connsiteX4" fmla="*/ 104993 w 237724"/>
                <a:gd name="connsiteY4" fmla="*/ 86888 h 126730"/>
                <a:gd name="connsiteX5" fmla="*/ 235872 w 237724"/>
                <a:gd name="connsiteY5" fmla="*/ 126538 h 126730"/>
                <a:gd name="connsiteX6" fmla="*/ 233048 w 237724"/>
                <a:gd name="connsiteY6" fmla="*/ 43609 h 126730"/>
                <a:gd name="connsiteX7" fmla="*/ 137300 w 237724"/>
                <a:gd name="connsiteY7" fmla="*/ 29921 h 126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724" h="126730">
                  <a:moveTo>
                    <a:pt x="137300" y="29921"/>
                  </a:moveTo>
                  <a:cubicBezTo>
                    <a:pt x="123460" y="25119"/>
                    <a:pt x="98431" y="-192"/>
                    <a:pt x="98431" y="-192"/>
                  </a:cubicBezTo>
                  <a:cubicBezTo>
                    <a:pt x="66341" y="24620"/>
                    <a:pt x="-228" y="101922"/>
                    <a:pt x="-228" y="101922"/>
                  </a:cubicBezTo>
                  <a:cubicBezTo>
                    <a:pt x="-228" y="101922"/>
                    <a:pt x="12199" y="110613"/>
                    <a:pt x="22823" y="105681"/>
                  </a:cubicBezTo>
                  <a:cubicBezTo>
                    <a:pt x="33448" y="100749"/>
                    <a:pt x="82289" y="79001"/>
                    <a:pt x="104993" y="86888"/>
                  </a:cubicBezTo>
                  <a:cubicBezTo>
                    <a:pt x="110902" y="88930"/>
                    <a:pt x="177146" y="111395"/>
                    <a:pt x="235872" y="126538"/>
                  </a:cubicBezTo>
                  <a:cubicBezTo>
                    <a:pt x="243107" y="105485"/>
                    <a:pt x="223249" y="63380"/>
                    <a:pt x="233048" y="43609"/>
                  </a:cubicBezTo>
                  <a:cubicBezTo>
                    <a:pt x="201697" y="33506"/>
                    <a:pt x="141884" y="31507"/>
                    <a:pt x="137300" y="2992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7" name="Graphic 19">
              <a:extLst>
                <a:ext uri="{FF2B5EF4-FFF2-40B4-BE49-F238E27FC236}">
                  <a16:creationId xmlns:a16="http://schemas.microsoft.com/office/drawing/2014/main" id="{0945E778-1C23-49E7-A2F1-A2C0CA356DBF}"/>
                </a:ext>
              </a:extLst>
            </p:cNvPr>
            <p:cNvSpPr/>
            <p:nvPr/>
          </p:nvSpPr>
          <p:spPr>
            <a:xfrm>
              <a:off x="9667305" y="5947951"/>
              <a:ext cx="142957" cy="134937"/>
            </a:xfrm>
            <a:custGeom>
              <a:avLst/>
              <a:gdLst>
                <a:gd name="connsiteX0" fmla="*/ 142730 w 142957"/>
                <a:gd name="connsiteY0" fmla="*/ 36192 h 134937"/>
                <a:gd name="connsiteX1" fmla="*/ 79528 w 142957"/>
                <a:gd name="connsiteY1" fmla="*/ 105521 h 134937"/>
                <a:gd name="connsiteX2" fmla="*/ -121 w 142957"/>
                <a:gd name="connsiteY2" fmla="*/ 132331 h 134937"/>
                <a:gd name="connsiteX3" fmla="*/ 98908 w 142957"/>
                <a:gd name="connsiteY3" fmla="*/ 126 h 134937"/>
                <a:gd name="connsiteX4" fmla="*/ 142730 w 142957"/>
                <a:gd name="connsiteY4" fmla="*/ 36192 h 134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957" h="134937">
                  <a:moveTo>
                    <a:pt x="142730" y="36192"/>
                  </a:moveTo>
                  <a:cubicBezTo>
                    <a:pt x="142730" y="36192"/>
                    <a:pt x="85133" y="95071"/>
                    <a:pt x="79528" y="105521"/>
                  </a:cubicBezTo>
                  <a:cubicBezTo>
                    <a:pt x="74944" y="114038"/>
                    <a:pt x="3486" y="143259"/>
                    <a:pt x="-121" y="132331"/>
                  </a:cubicBezTo>
                  <a:cubicBezTo>
                    <a:pt x="-3727" y="121403"/>
                    <a:pt x="84916" y="4406"/>
                    <a:pt x="98908" y="126"/>
                  </a:cubicBezTo>
                  <a:cubicBezTo>
                    <a:pt x="112900" y="-4154"/>
                    <a:pt x="142730" y="36192"/>
                    <a:pt x="142730" y="36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8" name="Graphic 19">
              <a:extLst>
                <a:ext uri="{FF2B5EF4-FFF2-40B4-BE49-F238E27FC236}">
                  <a16:creationId xmlns:a16="http://schemas.microsoft.com/office/drawing/2014/main" id="{C20EA2D8-C6CB-4BC1-9DD3-E84FC26C0A28}"/>
                </a:ext>
              </a:extLst>
            </p:cNvPr>
            <p:cNvSpPr/>
            <p:nvPr/>
          </p:nvSpPr>
          <p:spPr>
            <a:xfrm>
              <a:off x="10152692" y="6080409"/>
              <a:ext cx="118995" cy="216698"/>
            </a:xfrm>
            <a:custGeom>
              <a:avLst/>
              <a:gdLst>
                <a:gd name="connsiteX0" fmla="*/ 30558 w 118995"/>
                <a:gd name="connsiteY0" fmla="*/ 84671 h 216698"/>
                <a:gd name="connsiteX1" fmla="*/ -228 w 118995"/>
                <a:gd name="connsiteY1" fmla="*/ 122497 h 216698"/>
                <a:gd name="connsiteX2" fmla="*/ 106840 w 118995"/>
                <a:gd name="connsiteY2" fmla="*/ 216507 h 216698"/>
                <a:gd name="connsiteX3" fmla="*/ 110468 w 118995"/>
                <a:gd name="connsiteY3" fmla="*/ 194237 h 216698"/>
                <a:gd name="connsiteX4" fmla="*/ 87372 w 118995"/>
                <a:gd name="connsiteY4" fmla="*/ 98641 h 216698"/>
                <a:gd name="connsiteX5" fmla="*/ 118767 w 118995"/>
                <a:gd name="connsiteY5" fmla="*/ 26162 h 216698"/>
                <a:gd name="connsiteX6" fmla="*/ 54761 w 118995"/>
                <a:gd name="connsiteY6" fmla="*/ -192 h 216698"/>
                <a:gd name="connsiteX7" fmla="*/ 30558 w 118995"/>
                <a:gd name="connsiteY7" fmla="*/ 84671 h 21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995" h="216698">
                  <a:moveTo>
                    <a:pt x="30558" y="84671"/>
                  </a:moveTo>
                  <a:cubicBezTo>
                    <a:pt x="25713" y="98077"/>
                    <a:pt x="-228" y="122497"/>
                    <a:pt x="-228" y="122497"/>
                  </a:cubicBezTo>
                  <a:cubicBezTo>
                    <a:pt x="25844" y="153175"/>
                    <a:pt x="106840" y="216507"/>
                    <a:pt x="106840" y="216507"/>
                  </a:cubicBezTo>
                  <a:cubicBezTo>
                    <a:pt x="106840" y="216507"/>
                    <a:pt x="115530" y="204427"/>
                    <a:pt x="110468" y="194237"/>
                  </a:cubicBezTo>
                  <a:cubicBezTo>
                    <a:pt x="105405" y="184048"/>
                    <a:pt x="79464" y="120693"/>
                    <a:pt x="87372" y="98641"/>
                  </a:cubicBezTo>
                  <a:cubicBezTo>
                    <a:pt x="89545" y="92906"/>
                    <a:pt x="104558" y="50257"/>
                    <a:pt x="118767" y="26162"/>
                  </a:cubicBezTo>
                  <a:cubicBezTo>
                    <a:pt x="96867" y="19427"/>
                    <a:pt x="75315" y="9042"/>
                    <a:pt x="54761" y="-192"/>
                  </a:cubicBezTo>
                  <a:cubicBezTo>
                    <a:pt x="44441" y="30225"/>
                    <a:pt x="32035" y="80239"/>
                    <a:pt x="30558" y="8467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79" name="Graphic 19">
              <a:extLst>
                <a:ext uri="{FF2B5EF4-FFF2-40B4-BE49-F238E27FC236}">
                  <a16:creationId xmlns:a16="http://schemas.microsoft.com/office/drawing/2014/main" id="{3D45AC8B-3B46-40AC-8130-6978EB7480E2}"/>
                </a:ext>
              </a:extLst>
            </p:cNvPr>
            <p:cNvSpPr/>
            <p:nvPr/>
          </p:nvSpPr>
          <p:spPr>
            <a:xfrm>
              <a:off x="10038259" y="5708867"/>
              <a:ext cx="302441" cy="417232"/>
            </a:xfrm>
            <a:custGeom>
              <a:avLst/>
              <a:gdLst>
                <a:gd name="connsiteX0" fmla="*/ 135823 w 302441"/>
                <a:gd name="connsiteY0" fmla="*/ -192 h 417232"/>
                <a:gd name="connsiteX1" fmla="*/ 300943 w 302441"/>
                <a:gd name="connsiteY1" fmla="*/ 176357 h 417232"/>
                <a:gd name="connsiteX2" fmla="*/ 243173 w 302441"/>
                <a:gd name="connsiteY2" fmla="*/ 417041 h 417232"/>
                <a:gd name="connsiteX3" fmla="*/ 150923 w 302441"/>
                <a:gd name="connsiteY3" fmla="*/ 385864 h 417232"/>
                <a:gd name="connsiteX4" fmla="*/ 178189 w 302441"/>
                <a:gd name="connsiteY4" fmla="*/ 225936 h 417232"/>
                <a:gd name="connsiteX5" fmla="*/ -228 w 302441"/>
                <a:gd name="connsiteY5" fmla="*/ 119672 h 417232"/>
                <a:gd name="connsiteX6" fmla="*/ 21042 w 302441"/>
                <a:gd name="connsiteY6" fmla="*/ 28987 h 417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441" h="417232">
                  <a:moveTo>
                    <a:pt x="135823" y="-192"/>
                  </a:moveTo>
                  <a:cubicBezTo>
                    <a:pt x="135823" y="-192"/>
                    <a:pt x="285735" y="147808"/>
                    <a:pt x="300943" y="176357"/>
                  </a:cubicBezTo>
                  <a:cubicBezTo>
                    <a:pt x="312350" y="197692"/>
                    <a:pt x="243173" y="417041"/>
                    <a:pt x="243173" y="417041"/>
                  </a:cubicBezTo>
                  <a:cubicBezTo>
                    <a:pt x="243173" y="417041"/>
                    <a:pt x="178124" y="412088"/>
                    <a:pt x="150923" y="385864"/>
                  </a:cubicBezTo>
                  <a:cubicBezTo>
                    <a:pt x="150923" y="385864"/>
                    <a:pt x="185337" y="232824"/>
                    <a:pt x="178189" y="225936"/>
                  </a:cubicBezTo>
                  <a:cubicBezTo>
                    <a:pt x="171041" y="219049"/>
                    <a:pt x="-228" y="119672"/>
                    <a:pt x="-228" y="119672"/>
                  </a:cubicBezTo>
                  <a:lnTo>
                    <a:pt x="21042" y="28987"/>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0" name="Graphic 19">
              <a:extLst>
                <a:ext uri="{FF2B5EF4-FFF2-40B4-BE49-F238E27FC236}">
                  <a16:creationId xmlns:a16="http://schemas.microsoft.com/office/drawing/2014/main" id="{875BF729-3B8F-48D6-B387-11E2960AE8D2}"/>
                </a:ext>
              </a:extLst>
            </p:cNvPr>
            <p:cNvSpPr/>
            <p:nvPr/>
          </p:nvSpPr>
          <p:spPr>
            <a:xfrm>
              <a:off x="9871249" y="5680427"/>
              <a:ext cx="270015" cy="420483"/>
            </a:xfrm>
            <a:custGeom>
              <a:avLst/>
              <a:gdLst>
                <a:gd name="connsiteX0" fmla="*/ 269788 w 270015"/>
                <a:gd name="connsiteY0" fmla="*/ 24359 h 420483"/>
                <a:gd name="connsiteX1" fmla="*/ 230680 w 270015"/>
                <a:gd name="connsiteY1" fmla="*/ 150633 h 420483"/>
                <a:gd name="connsiteX2" fmla="*/ 185380 w 270015"/>
                <a:gd name="connsiteY2" fmla="*/ 416151 h 420483"/>
                <a:gd name="connsiteX3" fmla="*/ -228 w 270015"/>
                <a:gd name="connsiteY3" fmla="*/ 410502 h 420483"/>
                <a:gd name="connsiteX4" fmla="*/ 13633 w 270015"/>
                <a:gd name="connsiteY4" fmla="*/ 312060 h 420483"/>
                <a:gd name="connsiteX5" fmla="*/ 92934 w 270015"/>
                <a:gd name="connsiteY5" fmla="*/ 316709 h 420483"/>
                <a:gd name="connsiteX6" fmla="*/ 48070 w 270015"/>
                <a:gd name="connsiteY6" fmla="*/ 90342 h 420483"/>
                <a:gd name="connsiteX7" fmla="*/ 173930 w 270015"/>
                <a:gd name="connsiteY7" fmla="*/ -192 h 420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015" h="420483">
                  <a:moveTo>
                    <a:pt x="269788" y="24359"/>
                  </a:moveTo>
                  <a:cubicBezTo>
                    <a:pt x="269788" y="24359"/>
                    <a:pt x="230680" y="115197"/>
                    <a:pt x="230680" y="150633"/>
                  </a:cubicBezTo>
                  <a:cubicBezTo>
                    <a:pt x="230680" y="177769"/>
                    <a:pt x="242673" y="395185"/>
                    <a:pt x="185380" y="416151"/>
                  </a:cubicBezTo>
                  <a:cubicBezTo>
                    <a:pt x="152791" y="428057"/>
                    <a:pt x="-228" y="410502"/>
                    <a:pt x="-228" y="410502"/>
                  </a:cubicBezTo>
                  <a:lnTo>
                    <a:pt x="13633" y="312060"/>
                  </a:lnTo>
                  <a:cubicBezTo>
                    <a:pt x="13633" y="312060"/>
                    <a:pt x="86525" y="322923"/>
                    <a:pt x="92934" y="316709"/>
                  </a:cubicBezTo>
                  <a:cubicBezTo>
                    <a:pt x="99344" y="310495"/>
                    <a:pt x="34556" y="146592"/>
                    <a:pt x="48070" y="90342"/>
                  </a:cubicBezTo>
                  <a:cubicBezTo>
                    <a:pt x="61583" y="34092"/>
                    <a:pt x="173930" y="-192"/>
                    <a:pt x="17393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1" name="Graphic 19">
              <a:extLst>
                <a:ext uri="{FF2B5EF4-FFF2-40B4-BE49-F238E27FC236}">
                  <a16:creationId xmlns:a16="http://schemas.microsoft.com/office/drawing/2014/main" id="{32F5EFF7-3CD1-4C77-9664-2F0025B698FD}"/>
                </a:ext>
              </a:extLst>
            </p:cNvPr>
            <p:cNvSpPr/>
            <p:nvPr/>
          </p:nvSpPr>
          <p:spPr>
            <a:xfrm>
              <a:off x="10119016" y="5282834"/>
              <a:ext cx="145327" cy="224694"/>
            </a:xfrm>
            <a:custGeom>
              <a:avLst/>
              <a:gdLst>
                <a:gd name="connsiteX0" fmla="*/ 70578 w 145327"/>
                <a:gd name="connsiteY0" fmla="*/ -192 h 224694"/>
                <a:gd name="connsiteX1" fmla="*/ 145100 w 145327"/>
                <a:gd name="connsiteY1" fmla="*/ 81739 h 224694"/>
                <a:gd name="connsiteX2" fmla="*/ 54783 w 145327"/>
                <a:gd name="connsiteY2" fmla="*/ 224502 h 224694"/>
                <a:gd name="connsiteX3" fmla="*/ -228 w 145327"/>
                <a:gd name="connsiteY3" fmla="*/ 91820 h 224694"/>
              </a:gdLst>
              <a:ahLst/>
              <a:cxnLst>
                <a:cxn ang="0">
                  <a:pos x="connsiteX0" y="connsiteY0"/>
                </a:cxn>
                <a:cxn ang="0">
                  <a:pos x="connsiteX1" y="connsiteY1"/>
                </a:cxn>
                <a:cxn ang="0">
                  <a:pos x="connsiteX2" y="connsiteY2"/>
                </a:cxn>
                <a:cxn ang="0">
                  <a:pos x="connsiteX3" y="connsiteY3"/>
                </a:cxn>
              </a:cxnLst>
              <a:rect l="l" t="t" r="r" b="b"/>
              <a:pathLst>
                <a:path w="145327" h="224694">
                  <a:moveTo>
                    <a:pt x="70578" y="-192"/>
                  </a:moveTo>
                  <a:cubicBezTo>
                    <a:pt x="70578" y="-192"/>
                    <a:pt x="88850" y="5283"/>
                    <a:pt x="145100" y="81739"/>
                  </a:cubicBezTo>
                  <a:lnTo>
                    <a:pt x="54783" y="224502"/>
                  </a:lnTo>
                  <a:lnTo>
                    <a:pt x="-228" y="9182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2" name="Graphic 19">
              <a:extLst>
                <a:ext uri="{FF2B5EF4-FFF2-40B4-BE49-F238E27FC236}">
                  <a16:creationId xmlns:a16="http://schemas.microsoft.com/office/drawing/2014/main" id="{C56DD200-74C4-4C96-A2E0-245C5B99FF0B}"/>
                </a:ext>
              </a:extLst>
            </p:cNvPr>
            <p:cNvSpPr/>
            <p:nvPr/>
          </p:nvSpPr>
          <p:spPr>
            <a:xfrm>
              <a:off x="9836009" y="5363944"/>
              <a:ext cx="393237" cy="458898"/>
            </a:xfrm>
            <a:custGeom>
              <a:avLst/>
              <a:gdLst>
                <a:gd name="connsiteX0" fmla="*/ 221946 w 393237"/>
                <a:gd name="connsiteY0" fmla="*/ 12034 h 458898"/>
                <a:gd name="connsiteX1" fmla="*/ 289754 w 393237"/>
                <a:gd name="connsiteY1" fmla="*/ -111 h 458898"/>
                <a:gd name="connsiteX2" fmla="*/ 384329 w 393237"/>
                <a:gd name="connsiteY2" fmla="*/ 390964 h 458898"/>
                <a:gd name="connsiteX3" fmla="*/ 74663 w 393237"/>
                <a:gd name="connsiteY3" fmla="*/ 458707 h 458898"/>
                <a:gd name="connsiteX4" fmla="*/ 82832 w 393237"/>
                <a:gd name="connsiteY4" fmla="*/ 398112 h 458898"/>
                <a:gd name="connsiteX5" fmla="*/ 115422 w 393237"/>
                <a:gd name="connsiteY5" fmla="*/ 152778 h 458898"/>
                <a:gd name="connsiteX6" fmla="*/ 33839 w 393237"/>
                <a:gd name="connsiteY6" fmla="*/ 191624 h 458898"/>
                <a:gd name="connsiteX7" fmla="*/ -228 w 393237"/>
                <a:gd name="connsiteY7" fmla="*/ 68175 h 458898"/>
                <a:gd name="connsiteX8" fmla="*/ 140407 w 393237"/>
                <a:gd name="connsiteY8" fmla="*/ 18835 h 458898"/>
                <a:gd name="connsiteX9" fmla="*/ 221946 w 393237"/>
                <a:gd name="connsiteY9" fmla="*/ 12034 h 458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3237" h="458898">
                  <a:moveTo>
                    <a:pt x="221946" y="12034"/>
                  </a:moveTo>
                  <a:cubicBezTo>
                    <a:pt x="221946" y="12034"/>
                    <a:pt x="271917" y="6407"/>
                    <a:pt x="289754" y="-111"/>
                  </a:cubicBezTo>
                  <a:cubicBezTo>
                    <a:pt x="307591" y="-6629"/>
                    <a:pt x="425544" y="382273"/>
                    <a:pt x="384329" y="390964"/>
                  </a:cubicBezTo>
                  <a:cubicBezTo>
                    <a:pt x="298249" y="409453"/>
                    <a:pt x="74663" y="458707"/>
                    <a:pt x="74663" y="458707"/>
                  </a:cubicBezTo>
                  <a:cubicBezTo>
                    <a:pt x="74663" y="458707"/>
                    <a:pt x="70774" y="436481"/>
                    <a:pt x="82832" y="398112"/>
                  </a:cubicBezTo>
                  <a:cubicBezTo>
                    <a:pt x="103711" y="331651"/>
                    <a:pt x="115422" y="179588"/>
                    <a:pt x="115422" y="152778"/>
                  </a:cubicBezTo>
                  <a:cubicBezTo>
                    <a:pt x="115422" y="137026"/>
                    <a:pt x="33839" y="191624"/>
                    <a:pt x="33839" y="191624"/>
                  </a:cubicBezTo>
                  <a:lnTo>
                    <a:pt x="-228" y="68175"/>
                  </a:lnTo>
                  <a:cubicBezTo>
                    <a:pt x="-228" y="68175"/>
                    <a:pt x="103928" y="26352"/>
                    <a:pt x="140407" y="18835"/>
                  </a:cubicBezTo>
                  <a:cubicBezTo>
                    <a:pt x="150596" y="16727"/>
                    <a:pt x="221946" y="12034"/>
                    <a:pt x="221946" y="120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3" name="Graphic 19">
              <a:extLst>
                <a:ext uri="{FF2B5EF4-FFF2-40B4-BE49-F238E27FC236}">
                  <a16:creationId xmlns:a16="http://schemas.microsoft.com/office/drawing/2014/main" id="{0A1FF5E8-BA8A-49FE-90B6-04E69A931C89}"/>
                </a:ext>
              </a:extLst>
            </p:cNvPr>
            <p:cNvSpPr/>
            <p:nvPr/>
          </p:nvSpPr>
          <p:spPr>
            <a:xfrm>
              <a:off x="10087882" y="5357812"/>
              <a:ext cx="131010" cy="267973"/>
            </a:xfrm>
            <a:custGeom>
              <a:avLst/>
              <a:gdLst>
                <a:gd name="connsiteX0" fmla="*/ 125372 w 131010"/>
                <a:gd name="connsiteY0" fmla="*/ 267781 h 267973"/>
                <a:gd name="connsiteX1" fmla="*/ -228 w 131010"/>
                <a:gd name="connsiteY1" fmla="*/ 12062 h 267973"/>
                <a:gd name="connsiteX2" fmla="*/ 22650 w 131010"/>
                <a:gd name="connsiteY2" fmla="*/ -192 h 267973"/>
                <a:gd name="connsiteX3" fmla="*/ 130782 w 131010"/>
                <a:gd name="connsiteY3" fmla="*/ 235431 h 267973"/>
              </a:gdLst>
              <a:ahLst/>
              <a:cxnLst>
                <a:cxn ang="0">
                  <a:pos x="connsiteX0" y="connsiteY0"/>
                </a:cxn>
                <a:cxn ang="0">
                  <a:pos x="connsiteX1" y="connsiteY1"/>
                </a:cxn>
                <a:cxn ang="0">
                  <a:pos x="connsiteX2" y="connsiteY2"/>
                </a:cxn>
                <a:cxn ang="0">
                  <a:pos x="connsiteX3" y="connsiteY3"/>
                </a:cxn>
              </a:cxnLst>
              <a:rect l="l" t="t" r="r" b="b"/>
              <a:pathLst>
                <a:path w="131010" h="267973">
                  <a:moveTo>
                    <a:pt x="125372" y="267781"/>
                  </a:moveTo>
                  <a:cubicBezTo>
                    <a:pt x="112337" y="204319"/>
                    <a:pt x="728" y="13865"/>
                    <a:pt x="-228" y="12062"/>
                  </a:cubicBezTo>
                  <a:lnTo>
                    <a:pt x="22650" y="-192"/>
                  </a:lnTo>
                  <a:cubicBezTo>
                    <a:pt x="26669" y="7304"/>
                    <a:pt x="116920" y="168296"/>
                    <a:pt x="130782" y="23543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4" name="Graphic 19">
              <a:extLst>
                <a:ext uri="{FF2B5EF4-FFF2-40B4-BE49-F238E27FC236}">
                  <a16:creationId xmlns:a16="http://schemas.microsoft.com/office/drawing/2014/main" id="{06F8F4B7-86D1-46F9-B2E4-98B365B24AE0}"/>
                </a:ext>
              </a:extLst>
            </p:cNvPr>
            <p:cNvSpPr/>
            <p:nvPr/>
          </p:nvSpPr>
          <p:spPr>
            <a:xfrm>
              <a:off x="10132595" y="6179547"/>
              <a:ext cx="141685" cy="143802"/>
            </a:xfrm>
            <a:custGeom>
              <a:avLst/>
              <a:gdLst>
                <a:gd name="connsiteX0" fmla="*/ 41596 w 141685"/>
                <a:gd name="connsiteY0" fmla="*/ -192 h 143802"/>
                <a:gd name="connsiteX1" fmla="*/ 118333 w 141685"/>
                <a:gd name="connsiteY1" fmla="*/ 64813 h 143802"/>
                <a:gd name="connsiteX2" fmla="*/ 137887 w 141685"/>
                <a:gd name="connsiteY2" fmla="*/ 143485 h 143802"/>
                <a:gd name="connsiteX3" fmla="*/ 142 w 141685"/>
                <a:gd name="connsiteY3" fmla="*/ 45912 h 143802"/>
                <a:gd name="connsiteX4" fmla="*/ 41596 w 141685"/>
                <a:gd name="connsiteY4" fmla="*/ -192 h 143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685" h="143802">
                  <a:moveTo>
                    <a:pt x="41596" y="-192"/>
                  </a:moveTo>
                  <a:cubicBezTo>
                    <a:pt x="41596" y="-192"/>
                    <a:pt x="106580" y="59078"/>
                    <a:pt x="118333" y="64813"/>
                  </a:cubicBezTo>
                  <a:cubicBezTo>
                    <a:pt x="127915" y="69463"/>
                    <a:pt x="150076" y="139596"/>
                    <a:pt x="137887" y="143485"/>
                  </a:cubicBezTo>
                  <a:cubicBezTo>
                    <a:pt x="125699" y="147374"/>
                    <a:pt x="5096" y="60425"/>
                    <a:pt x="142" y="45912"/>
                  </a:cubicBezTo>
                  <a:cubicBezTo>
                    <a:pt x="-4811" y="31398"/>
                    <a:pt x="41596" y="-192"/>
                    <a:pt x="41596"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5" name="Graphic 19">
              <a:extLst>
                <a:ext uri="{FF2B5EF4-FFF2-40B4-BE49-F238E27FC236}">
                  <a16:creationId xmlns:a16="http://schemas.microsoft.com/office/drawing/2014/main" id="{0DDDC71A-3658-4207-B3C4-BA0DD4FEB74D}"/>
                </a:ext>
              </a:extLst>
            </p:cNvPr>
            <p:cNvSpPr/>
            <p:nvPr/>
          </p:nvSpPr>
          <p:spPr>
            <a:xfrm>
              <a:off x="9906489" y="5366959"/>
              <a:ext cx="134243" cy="342212"/>
            </a:xfrm>
            <a:custGeom>
              <a:avLst/>
              <a:gdLst>
                <a:gd name="connsiteX0" fmla="*/ 11461 w 134243"/>
                <a:gd name="connsiteY0" fmla="*/ 342020 h 342212"/>
                <a:gd name="connsiteX1" fmla="*/ -228 w 134243"/>
                <a:gd name="connsiteY1" fmla="*/ 323422 h 342212"/>
                <a:gd name="connsiteX2" fmla="*/ 110577 w 134243"/>
                <a:gd name="connsiteY2" fmla="*/ 179463 h 342212"/>
                <a:gd name="connsiteX3" fmla="*/ 63995 w 134243"/>
                <a:gd name="connsiteY3" fmla="*/ 12170 h 342212"/>
                <a:gd name="connsiteX4" fmla="*/ 82137 w 134243"/>
                <a:gd name="connsiteY4" fmla="*/ -192 h 342212"/>
                <a:gd name="connsiteX5" fmla="*/ 132325 w 134243"/>
                <a:gd name="connsiteY5" fmla="*/ 182549 h 342212"/>
                <a:gd name="connsiteX6" fmla="*/ 11461 w 134243"/>
                <a:gd name="connsiteY6" fmla="*/ 342020 h 34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43" h="342212">
                  <a:moveTo>
                    <a:pt x="11461" y="342020"/>
                  </a:moveTo>
                  <a:lnTo>
                    <a:pt x="-228" y="323422"/>
                  </a:lnTo>
                  <a:cubicBezTo>
                    <a:pt x="750" y="322814"/>
                    <a:pt x="99431" y="259829"/>
                    <a:pt x="110577" y="179463"/>
                  </a:cubicBezTo>
                  <a:cubicBezTo>
                    <a:pt x="121809" y="98250"/>
                    <a:pt x="64582" y="12931"/>
                    <a:pt x="63995" y="12170"/>
                  </a:cubicBezTo>
                  <a:lnTo>
                    <a:pt x="82137" y="-192"/>
                  </a:lnTo>
                  <a:cubicBezTo>
                    <a:pt x="84701" y="3567"/>
                    <a:pt x="144752" y="92862"/>
                    <a:pt x="132325" y="182549"/>
                  </a:cubicBezTo>
                  <a:cubicBezTo>
                    <a:pt x="119767" y="273039"/>
                    <a:pt x="15871" y="339261"/>
                    <a:pt x="11461" y="34202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6" name="Graphic 19">
              <a:extLst>
                <a:ext uri="{FF2B5EF4-FFF2-40B4-BE49-F238E27FC236}">
                  <a16:creationId xmlns:a16="http://schemas.microsoft.com/office/drawing/2014/main" id="{62759287-99D9-4B1F-A70F-2D5DB44804BC}"/>
                </a:ext>
              </a:extLst>
            </p:cNvPr>
            <p:cNvSpPr/>
            <p:nvPr/>
          </p:nvSpPr>
          <p:spPr>
            <a:xfrm>
              <a:off x="9883312" y="5110427"/>
              <a:ext cx="310138" cy="278099"/>
            </a:xfrm>
            <a:custGeom>
              <a:avLst/>
              <a:gdLst>
                <a:gd name="connsiteX0" fmla="*/ 176098 w 310138"/>
                <a:gd name="connsiteY0" fmla="*/ 5574 h 278099"/>
                <a:gd name="connsiteX1" fmla="*/ 241016 w 310138"/>
                <a:gd name="connsiteY1" fmla="*/ 31233 h 278099"/>
                <a:gd name="connsiteX2" fmla="*/ 265132 w 310138"/>
                <a:gd name="connsiteY2" fmla="*/ 87374 h 278099"/>
                <a:gd name="connsiteX3" fmla="*/ 309911 w 310138"/>
                <a:gd name="connsiteY3" fmla="*/ 134238 h 278099"/>
                <a:gd name="connsiteX4" fmla="*/ 295462 w 310138"/>
                <a:gd name="connsiteY4" fmla="*/ 170064 h 278099"/>
                <a:gd name="connsiteX5" fmla="*/ 294072 w 310138"/>
                <a:gd name="connsiteY5" fmla="*/ 218971 h 278099"/>
                <a:gd name="connsiteX6" fmla="*/ 213337 w 310138"/>
                <a:gd name="connsiteY6" fmla="*/ 261685 h 278099"/>
                <a:gd name="connsiteX7" fmla="*/ 122521 w 310138"/>
                <a:gd name="connsiteY7" fmla="*/ 274720 h 278099"/>
                <a:gd name="connsiteX8" fmla="*/ 74310 w 310138"/>
                <a:gd name="connsiteY8" fmla="*/ 262966 h 278099"/>
                <a:gd name="connsiteX9" fmla="*/ 13671 w 310138"/>
                <a:gd name="connsiteY9" fmla="*/ 200286 h 278099"/>
                <a:gd name="connsiteX10" fmla="*/ 12759 w 310138"/>
                <a:gd name="connsiteY10" fmla="*/ 134151 h 278099"/>
                <a:gd name="connsiteX11" fmla="*/ 65337 w 310138"/>
                <a:gd name="connsiteY11" fmla="*/ 34210 h 278099"/>
                <a:gd name="connsiteX12" fmla="*/ 176098 w 310138"/>
                <a:gd name="connsiteY12" fmla="*/ 5574 h 278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138" h="278099">
                  <a:moveTo>
                    <a:pt x="176098" y="5574"/>
                  </a:moveTo>
                  <a:cubicBezTo>
                    <a:pt x="176098" y="5574"/>
                    <a:pt x="215531" y="-8722"/>
                    <a:pt x="241016" y="31233"/>
                  </a:cubicBezTo>
                  <a:cubicBezTo>
                    <a:pt x="266501" y="71188"/>
                    <a:pt x="252749" y="67407"/>
                    <a:pt x="265132" y="87374"/>
                  </a:cubicBezTo>
                  <a:cubicBezTo>
                    <a:pt x="277516" y="107340"/>
                    <a:pt x="309911" y="103234"/>
                    <a:pt x="309911" y="134238"/>
                  </a:cubicBezTo>
                  <a:cubicBezTo>
                    <a:pt x="309911" y="165241"/>
                    <a:pt x="295462" y="170064"/>
                    <a:pt x="295462" y="170064"/>
                  </a:cubicBezTo>
                  <a:cubicBezTo>
                    <a:pt x="295462" y="170064"/>
                    <a:pt x="308498" y="194159"/>
                    <a:pt x="294072" y="218971"/>
                  </a:cubicBezTo>
                  <a:cubicBezTo>
                    <a:pt x="279646" y="243782"/>
                    <a:pt x="243537" y="265139"/>
                    <a:pt x="213337" y="261685"/>
                  </a:cubicBezTo>
                  <a:cubicBezTo>
                    <a:pt x="213337" y="261685"/>
                    <a:pt x="167994" y="286539"/>
                    <a:pt x="122521" y="274720"/>
                  </a:cubicBezTo>
                  <a:cubicBezTo>
                    <a:pt x="77047" y="262901"/>
                    <a:pt x="92907" y="262966"/>
                    <a:pt x="74310" y="262966"/>
                  </a:cubicBezTo>
                  <a:cubicBezTo>
                    <a:pt x="55712" y="262966"/>
                    <a:pt x="5415" y="237481"/>
                    <a:pt x="13671" y="200286"/>
                  </a:cubicBezTo>
                  <a:cubicBezTo>
                    <a:pt x="13671" y="200286"/>
                    <a:pt x="-16985" y="163873"/>
                    <a:pt x="12759" y="134151"/>
                  </a:cubicBezTo>
                  <a:cubicBezTo>
                    <a:pt x="42502" y="104429"/>
                    <a:pt x="48130" y="74208"/>
                    <a:pt x="65337" y="34210"/>
                  </a:cubicBezTo>
                  <a:cubicBezTo>
                    <a:pt x="82544" y="-5789"/>
                    <a:pt x="155349" y="-4072"/>
                    <a:pt x="176098" y="557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7" name="Graphic 19">
              <a:extLst>
                <a:ext uri="{FF2B5EF4-FFF2-40B4-BE49-F238E27FC236}">
                  <a16:creationId xmlns:a16="http://schemas.microsoft.com/office/drawing/2014/main" id="{94A5255C-777B-4AB3-8F6F-CE7C93517A44}"/>
                </a:ext>
              </a:extLst>
            </p:cNvPr>
            <p:cNvSpPr/>
            <p:nvPr/>
          </p:nvSpPr>
          <p:spPr>
            <a:xfrm>
              <a:off x="10014165" y="5305473"/>
              <a:ext cx="83315" cy="117101"/>
            </a:xfrm>
            <a:custGeom>
              <a:avLst/>
              <a:gdLst>
                <a:gd name="connsiteX0" fmla="*/ 71534 w 83315"/>
                <a:gd name="connsiteY0" fmla="*/ 23229 h 117101"/>
                <a:gd name="connsiteX1" fmla="*/ 75032 w 83315"/>
                <a:gd name="connsiteY1" fmla="*/ 83259 h 117101"/>
                <a:gd name="connsiteX2" fmla="*/ 79790 w 83315"/>
                <a:gd name="connsiteY2" fmla="*/ 110048 h 117101"/>
                <a:gd name="connsiteX3" fmla="*/ 23997 w 83315"/>
                <a:gd name="connsiteY3" fmla="*/ 107288 h 117101"/>
                <a:gd name="connsiteX4" fmla="*/ -228 w 83315"/>
                <a:gd name="connsiteY4" fmla="*/ 86714 h 117101"/>
                <a:gd name="connsiteX5" fmla="*/ 7463 w 83315"/>
                <a:gd name="connsiteY5" fmla="*/ -192 h 11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315" h="117101">
                  <a:moveTo>
                    <a:pt x="71534" y="23229"/>
                  </a:moveTo>
                  <a:cubicBezTo>
                    <a:pt x="71534" y="23229"/>
                    <a:pt x="69861" y="78110"/>
                    <a:pt x="75032" y="83259"/>
                  </a:cubicBezTo>
                  <a:cubicBezTo>
                    <a:pt x="80203" y="88408"/>
                    <a:pt x="87372" y="96947"/>
                    <a:pt x="79790" y="110048"/>
                  </a:cubicBezTo>
                  <a:cubicBezTo>
                    <a:pt x="72207" y="123149"/>
                    <a:pt x="39314" y="114784"/>
                    <a:pt x="23997" y="107288"/>
                  </a:cubicBezTo>
                  <a:cubicBezTo>
                    <a:pt x="14503" y="102292"/>
                    <a:pt x="6225" y="95274"/>
                    <a:pt x="-228" y="86714"/>
                  </a:cubicBezTo>
                  <a:lnTo>
                    <a:pt x="7463"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8" name="Graphic 19">
              <a:extLst>
                <a:ext uri="{FF2B5EF4-FFF2-40B4-BE49-F238E27FC236}">
                  <a16:creationId xmlns:a16="http://schemas.microsoft.com/office/drawing/2014/main" id="{7CC73837-CCE7-4250-8639-8B7AA591E8C4}"/>
                </a:ext>
              </a:extLst>
            </p:cNvPr>
            <p:cNvSpPr/>
            <p:nvPr/>
          </p:nvSpPr>
          <p:spPr>
            <a:xfrm>
              <a:off x="10020705" y="5305473"/>
              <a:ext cx="65157" cy="50991"/>
            </a:xfrm>
            <a:custGeom>
              <a:avLst/>
              <a:gdLst>
                <a:gd name="connsiteX0" fmla="*/ 43051 w 65157"/>
                <a:gd name="connsiteY0" fmla="*/ 45977 h 50991"/>
                <a:gd name="connsiteX1" fmla="*/ -228 w 65157"/>
                <a:gd name="connsiteY1" fmla="*/ 11975 h 50991"/>
                <a:gd name="connsiteX2" fmla="*/ 858 w 65157"/>
                <a:gd name="connsiteY2" fmla="*/ -192 h 50991"/>
                <a:gd name="connsiteX3" fmla="*/ 64929 w 65157"/>
                <a:gd name="connsiteY3" fmla="*/ 23229 h 50991"/>
                <a:gd name="connsiteX4" fmla="*/ 64734 w 65157"/>
                <a:gd name="connsiteY4" fmla="*/ 50800 h 50991"/>
                <a:gd name="connsiteX5" fmla="*/ 43051 w 65157"/>
                <a:gd name="connsiteY5" fmla="*/ 45977 h 5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57" h="50991">
                  <a:moveTo>
                    <a:pt x="43051" y="45977"/>
                  </a:moveTo>
                  <a:cubicBezTo>
                    <a:pt x="24931" y="40350"/>
                    <a:pt x="9527" y="28248"/>
                    <a:pt x="-228" y="11975"/>
                  </a:cubicBezTo>
                  <a:lnTo>
                    <a:pt x="858" y="-192"/>
                  </a:lnTo>
                  <a:lnTo>
                    <a:pt x="64929" y="23229"/>
                  </a:lnTo>
                  <a:cubicBezTo>
                    <a:pt x="64929" y="23229"/>
                    <a:pt x="64516" y="36613"/>
                    <a:pt x="64734" y="50800"/>
                  </a:cubicBezTo>
                  <a:cubicBezTo>
                    <a:pt x="57303" y="50279"/>
                    <a:pt x="50003" y="48649"/>
                    <a:pt x="43051" y="4597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89" name="Graphic 19">
              <a:extLst>
                <a:ext uri="{FF2B5EF4-FFF2-40B4-BE49-F238E27FC236}">
                  <a16:creationId xmlns:a16="http://schemas.microsoft.com/office/drawing/2014/main" id="{000ED4DE-0C56-4255-B2AD-4DF923880635}"/>
                </a:ext>
              </a:extLst>
            </p:cNvPr>
            <p:cNvSpPr/>
            <p:nvPr/>
          </p:nvSpPr>
          <p:spPr>
            <a:xfrm>
              <a:off x="9979788" y="5216566"/>
              <a:ext cx="32155" cy="54161"/>
            </a:xfrm>
            <a:custGeom>
              <a:avLst/>
              <a:gdLst>
                <a:gd name="connsiteX0" fmla="*/ 30542 w 32155"/>
                <a:gd name="connsiteY0" fmla="*/ 26665 h 54161"/>
                <a:gd name="connsiteX1" fmla="*/ 9185 w 32155"/>
                <a:gd name="connsiteY1" fmla="*/ 593 h 54161"/>
                <a:gd name="connsiteX2" fmla="*/ 20896 w 32155"/>
                <a:gd name="connsiteY2" fmla="*/ 53931 h 54161"/>
                <a:gd name="connsiteX3" fmla="*/ 30542 w 32155"/>
                <a:gd name="connsiteY3" fmla="*/ 26665 h 54161"/>
              </a:gdLst>
              <a:ahLst/>
              <a:cxnLst>
                <a:cxn ang="0">
                  <a:pos x="connsiteX0" y="connsiteY0"/>
                </a:cxn>
                <a:cxn ang="0">
                  <a:pos x="connsiteX1" y="connsiteY1"/>
                </a:cxn>
                <a:cxn ang="0">
                  <a:pos x="connsiteX2" y="connsiteY2"/>
                </a:cxn>
                <a:cxn ang="0">
                  <a:pos x="connsiteX3" y="connsiteY3"/>
                </a:cxn>
              </a:cxnLst>
              <a:rect l="l" t="t" r="r" b="b"/>
              <a:pathLst>
                <a:path w="32155" h="54161">
                  <a:moveTo>
                    <a:pt x="30542" y="26665"/>
                  </a:moveTo>
                  <a:cubicBezTo>
                    <a:pt x="30542" y="26665"/>
                    <a:pt x="28978" y="-5577"/>
                    <a:pt x="9185" y="593"/>
                  </a:cubicBezTo>
                  <a:cubicBezTo>
                    <a:pt x="-10608" y="6763"/>
                    <a:pt x="4470" y="55539"/>
                    <a:pt x="20896" y="53931"/>
                  </a:cubicBezTo>
                  <a:cubicBezTo>
                    <a:pt x="37321" y="52323"/>
                    <a:pt x="30542" y="26665"/>
                    <a:pt x="30542" y="2666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0" name="Graphic 19">
              <a:extLst>
                <a:ext uri="{FF2B5EF4-FFF2-40B4-BE49-F238E27FC236}">
                  <a16:creationId xmlns:a16="http://schemas.microsoft.com/office/drawing/2014/main" id="{19A799FC-2022-48E7-AA14-36D8C0E96D91}"/>
                </a:ext>
              </a:extLst>
            </p:cNvPr>
            <p:cNvSpPr/>
            <p:nvPr/>
          </p:nvSpPr>
          <p:spPr>
            <a:xfrm>
              <a:off x="9993207" y="5137464"/>
              <a:ext cx="146865" cy="200443"/>
            </a:xfrm>
            <a:custGeom>
              <a:avLst/>
              <a:gdLst>
                <a:gd name="connsiteX0" fmla="*/ 79391 w 146865"/>
                <a:gd name="connsiteY0" fmla="*/ 415 h 200443"/>
                <a:gd name="connsiteX1" fmla="*/ 126233 w 146865"/>
                <a:gd name="connsiteY1" fmla="*/ 23837 h 200443"/>
                <a:gd name="connsiteX2" fmla="*/ 133142 w 146865"/>
                <a:gd name="connsiteY2" fmla="*/ 164385 h 200443"/>
                <a:gd name="connsiteX3" fmla="*/ 59750 w 146865"/>
                <a:gd name="connsiteY3" fmla="*/ 195388 h 200443"/>
                <a:gd name="connsiteX4" fmla="*/ 4978 w 146865"/>
                <a:gd name="connsiteY4" fmla="*/ 135445 h 200443"/>
                <a:gd name="connsiteX5" fmla="*/ 79391 w 146865"/>
                <a:gd name="connsiteY5" fmla="*/ 415 h 200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865" h="200443">
                  <a:moveTo>
                    <a:pt x="79391" y="415"/>
                  </a:moveTo>
                  <a:cubicBezTo>
                    <a:pt x="79391" y="415"/>
                    <a:pt x="110395" y="-280"/>
                    <a:pt x="126233" y="23837"/>
                  </a:cubicBezTo>
                  <a:cubicBezTo>
                    <a:pt x="142071" y="47953"/>
                    <a:pt x="159322" y="116847"/>
                    <a:pt x="133142" y="164385"/>
                  </a:cubicBezTo>
                  <a:cubicBezTo>
                    <a:pt x="106962" y="211922"/>
                    <a:pt x="73546" y="200211"/>
                    <a:pt x="59750" y="195388"/>
                  </a:cubicBezTo>
                  <a:cubicBezTo>
                    <a:pt x="45954" y="190565"/>
                    <a:pt x="18774" y="179875"/>
                    <a:pt x="4978" y="135445"/>
                  </a:cubicBezTo>
                  <a:cubicBezTo>
                    <a:pt x="-8818" y="91015"/>
                    <a:pt x="1198" y="-8883"/>
                    <a:pt x="79391" y="41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1" name="Graphic 19">
              <a:extLst>
                <a:ext uri="{FF2B5EF4-FFF2-40B4-BE49-F238E27FC236}">
                  <a16:creationId xmlns:a16="http://schemas.microsoft.com/office/drawing/2014/main" id="{5CBA6D6F-5EC2-4C26-A0A8-AF06B4F89ACA}"/>
                </a:ext>
              </a:extLst>
            </p:cNvPr>
            <p:cNvSpPr/>
            <p:nvPr/>
          </p:nvSpPr>
          <p:spPr>
            <a:xfrm>
              <a:off x="9873487" y="3815718"/>
              <a:ext cx="174267" cy="80604"/>
            </a:xfrm>
            <a:custGeom>
              <a:avLst/>
              <a:gdLst>
                <a:gd name="connsiteX0" fmla="*/ 154866 w 174267"/>
                <a:gd name="connsiteY0" fmla="*/ 0 h 80604"/>
                <a:gd name="connsiteX1" fmla="*/ 137159 w 174267"/>
                <a:gd name="connsiteY1" fmla="*/ 32698 h 80604"/>
                <a:gd name="connsiteX2" fmla="*/ 81409 w 174267"/>
                <a:gd name="connsiteY2" fmla="*/ 10038 h 80604"/>
                <a:gd name="connsiteX3" fmla="*/ 49623 w 174267"/>
                <a:gd name="connsiteY3" fmla="*/ 54663 h 80604"/>
                <a:gd name="connsiteX4" fmla="*/ 5127 w 174267"/>
                <a:gd name="connsiteY4" fmla="*/ 44517 h 80604"/>
                <a:gd name="connsiteX5" fmla="*/ 0 w 174267"/>
                <a:gd name="connsiteY5" fmla="*/ 67048 h 80604"/>
                <a:gd name="connsiteX6" fmla="*/ 59509 w 174267"/>
                <a:gd name="connsiteY6" fmla="*/ 80605 h 80604"/>
                <a:gd name="connsiteX7" fmla="*/ 89621 w 174267"/>
                <a:gd name="connsiteY7" fmla="*/ 38325 h 80604"/>
                <a:gd name="connsiteX8" fmla="*/ 147631 w 174267"/>
                <a:gd name="connsiteY8" fmla="*/ 61898 h 80604"/>
                <a:gd name="connsiteX9" fmla="*/ 174267 w 174267"/>
                <a:gd name="connsiteY9" fmla="*/ 12688 h 80604"/>
                <a:gd name="connsiteX10" fmla="*/ 154866 w 174267"/>
                <a:gd name="connsiteY10" fmla="*/ 0 h 8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267" h="80604">
                  <a:moveTo>
                    <a:pt x="154866" y="0"/>
                  </a:moveTo>
                  <a:lnTo>
                    <a:pt x="137159" y="32698"/>
                  </a:lnTo>
                  <a:lnTo>
                    <a:pt x="81409" y="10038"/>
                  </a:lnTo>
                  <a:lnTo>
                    <a:pt x="49623" y="54663"/>
                  </a:lnTo>
                  <a:lnTo>
                    <a:pt x="5127" y="44517"/>
                  </a:lnTo>
                  <a:lnTo>
                    <a:pt x="0" y="67048"/>
                  </a:lnTo>
                  <a:lnTo>
                    <a:pt x="59509" y="80605"/>
                  </a:lnTo>
                  <a:lnTo>
                    <a:pt x="89621" y="38325"/>
                  </a:lnTo>
                  <a:lnTo>
                    <a:pt x="147631" y="61898"/>
                  </a:lnTo>
                  <a:lnTo>
                    <a:pt x="174267" y="12688"/>
                  </a:lnTo>
                  <a:lnTo>
                    <a:pt x="154866"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2" name="Graphic 19">
              <a:extLst>
                <a:ext uri="{FF2B5EF4-FFF2-40B4-BE49-F238E27FC236}">
                  <a16:creationId xmlns:a16="http://schemas.microsoft.com/office/drawing/2014/main" id="{B03EB41E-B9C4-4600-8A1D-85D25690D8BA}"/>
                </a:ext>
              </a:extLst>
            </p:cNvPr>
            <p:cNvSpPr/>
            <p:nvPr/>
          </p:nvSpPr>
          <p:spPr>
            <a:xfrm>
              <a:off x="10997753" y="4711056"/>
              <a:ext cx="138200" cy="134515"/>
            </a:xfrm>
            <a:custGeom>
              <a:avLst/>
              <a:gdLst>
                <a:gd name="connsiteX0" fmla="*/ 136961 w 138200"/>
                <a:gd name="connsiteY0" fmla="*/ 49524 h 134515"/>
                <a:gd name="connsiteX1" fmla="*/ 108130 w 138200"/>
                <a:gd name="connsiteY1" fmla="*/ 81678 h 134515"/>
                <a:gd name="connsiteX2" fmla="*/ 118254 w 138200"/>
                <a:gd name="connsiteY2" fmla="*/ 123654 h 134515"/>
                <a:gd name="connsiteX3" fmla="*/ 115169 w 138200"/>
                <a:gd name="connsiteY3" fmla="*/ 128716 h 134515"/>
                <a:gd name="connsiteX4" fmla="*/ 112475 w 138200"/>
                <a:gd name="connsiteY4" fmla="*/ 128477 h 134515"/>
                <a:gd name="connsiteX5" fmla="*/ 72977 w 138200"/>
                <a:gd name="connsiteY5" fmla="*/ 111096 h 134515"/>
                <a:gd name="connsiteX6" fmla="*/ 36194 w 138200"/>
                <a:gd name="connsiteY6" fmla="*/ 133692 h 134515"/>
                <a:gd name="connsiteX7" fmla="*/ 30414 w 138200"/>
                <a:gd name="connsiteY7" fmla="*/ 132345 h 134515"/>
                <a:gd name="connsiteX8" fmla="*/ 29807 w 138200"/>
                <a:gd name="connsiteY8" fmla="*/ 129672 h 134515"/>
                <a:gd name="connsiteX9" fmla="*/ 34152 w 138200"/>
                <a:gd name="connsiteY9" fmla="*/ 86719 h 134515"/>
                <a:gd name="connsiteX10" fmla="*/ 1280 w 138200"/>
                <a:gd name="connsiteY10" fmla="*/ 58736 h 134515"/>
                <a:gd name="connsiteX11" fmla="*/ 758 w 138200"/>
                <a:gd name="connsiteY11" fmla="*/ 52826 h 134515"/>
                <a:gd name="connsiteX12" fmla="*/ 3105 w 138200"/>
                <a:gd name="connsiteY12" fmla="*/ 51414 h 134515"/>
                <a:gd name="connsiteX13" fmla="*/ 45341 w 138200"/>
                <a:gd name="connsiteY13" fmla="*/ 42354 h 134515"/>
                <a:gd name="connsiteX14" fmla="*/ 61809 w 138200"/>
                <a:gd name="connsiteY14" fmla="*/ 2421 h 134515"/>
                <a:gd name="connsiteX15" fmla="*/ 67285 w 138200"/>
                <a:gd name="connsiteY15" fmla="*/ 118 h 134515"/>
                <a:gd name="connsiteX16" fmla="*/ 69327 w 138200"/>
                <a:gd name="connsiteY16" fmla="*/ 1921 h 134515"/>
                <a:gd name="connsiteX17" fmla="*/ 91053 w 138200"/>
                <a:gd name="connsiteY17" fmla="*/ 39269 h 134515"/>
                <a:gd name="connsiteX18" fmla="*/ 134093 w 138200"/>
                <a:gd name="connsiteY18" fmla="*/ 42593 h 134515"/>
                <a:gd name="connsiteX19" fmla="*/ 137960 w 138200"/>
                <a:gd name="connsiteY19" fmla="*/ 47134 h 134515"/>
                <a:gd name="connsiteX20" fmla="*/ 136961 w 138200"/>
                <a:gd name="connsiteY20" fmla="*/ 49524 h 134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8200" h="134515">
                  <a:moveTo>
                    <a:pt x="136961" y="49524"/>
                  </a:moveTo>
                  <a:lnTo>
                    <a:pt x="108130" y="81678"/>
                  </a:lnTo>
                  <a:lnTo>
                    <a:pt x="118254" y="123654"/>
                  </a:lnTo>
                  <a:cubicBezTo>
                    <a:pt x="118798" y="125913"/>
                    <a:pt x="117429" y="128173"/>
                    <a:pt x="115169" y="128716"/>
                  </a:cubicBezTo>
                  <a:cubicBezTo>
                    <a:pt x="114278" y="128933"/>
                    <a:pt x="113323" y="128847"/>
                    <a:pt x="112475" y="128477"/>
                  </a:cubicBezTo>
                  <a:lnTo>
                    <a:pt x="72977" y="111096"/>
                  </a:lnTo>
                  <a:lnTo>
                    <a:pt x="36194" y="133692"/>
                  </a:lnTo>
                  <a:cubicBezTo>
                    <a:pt x="34238" y="134908"/>
                    <a:pt x="31653" y="134321"/>
                    <a:pt x="30414" y="132345"/>
                  </a:cubicBezTo>
                  <a:cubicBezTo>
                    <a:pt x="29915" y="131562"/>
                    <a:pt x="29698" y="130606"/>
                    <a:pt x="29807" y="129672"/>
                  </a:cubicBezTo>
                  <a:lnTo>
                    <a:pt x="34152" y="86719"/>
                  </a:lnTo>
                  <a:lnTo>
                    <a:pt x="1280" y="58736"/>
                  </a:lnTo>
                  <a:cubicBezTo>
                    <a:pt x="-502" y="57258"/>
                    <a:pt x="-741" y="54608"/>
                    <a:pt x="758" y="52826"/>
                  </a:cubicBezTo>
                  <a:cubicBezTo>
                    <a:pt x="1345" y="52109"/>
                    <a:pt x="2192" y="51609"/>
                    <a:pt x="3105" y="51414"/>
                  </a:cubicBezTo>
                  <a:lnTo>
                    <a:pt x="45341" y="42354"/>
                  </a:lnTo>
                  <a:lnTo>
                    <a:pt x="61809" y="2421"/>
                  </a:lnTo>
                  <a:cubicBezTo>
                    <a:pt x="62678" y="270"/>
                    <a:pt x="65134" y="-751"/>
                    <a:pt x="67285" y="118"/>
                  </a:cubicBezTo>
                  <a:cubicBezTo>
                    <a:pt x="68132" y="487"/>
                    <a:pt x="68870" y="1117"/>
                    <a:pt x="69327" y="1921"/>
                  </a:cubicBezTo>
                  <a:lnTo>
                    <a:pt x="91053" y="39269"/>
                  </a:lnTo>
                  <a:lnTo>
                    <a:pt x="134093" y="42593"/>
                  </a:lnTo>
                  <a:cubicBezTo>
                    <a:pt x="136417" y="42788"/>
                    <a:pt x="138134" y="44809"/>
                    <a:pt x="137960" y="47134"/>
                  </a:cubicBezTo>
                  <a:cubicBezTo>
                    <a:pt x="137873" y="48024"/>
                    <a:pt x="137526" y="48850"/>
                    <a:pt x="136961" y="495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3" name="Graphic 19">
              <a:extLst>
                <a:ext uri="{FF2B5EF4-FFF2-40B4-BE49-F238E27FC236}">
                  <a16:creationId xmlns:a16="http://schemas.microsoft.com/office/drawing/2014/main" id="{B27D6033-BC87-4CAB-9852-8450B1E06474}"/>
                </a:ext>
              </a:extLst>
            </p:cNvPr>
            <p:cNvSpPr/>
            <p:nvPr/>
          </p:nvSpPr>
          <p:spPr>
            <a:xfrm>
              <a:off x="10007305" y="4632546"/>
              <a:ext cx="138149" cy="134506"/>
            </a:xfrm>
            <a:custGeom>
              <a:avLst/>
              <a:gdLst>
                <a:gd name="connsiteX0" fmla="*/ 136838 w 138149"/>
                <a:gd name="connsiteY0" fmla="*/ 49601 h 134506"/>
                <a:gd name="connsiteX1" fmla="*/ 108007 w 138149"/>
                <a:gd name="connsiteY1" fmla="*/ 81734 h 134506"/>
                <a:gd name="connsiteX2" fmla="*/ 118153 w 138149"/>
                <a:gd name="connsiteY2" fmla="*/ 123710 h 134506"/>
                <a:gd name="connsiteX3" fmla="*/ 115046 w 138149"/>
                <a:gd name="connsiteY3" fmla="*/ 128794 h 134506"/>
                <a:gd name="connsiteX4" fmla="*/ 112352 w 138149"/>
                <a:gd name="connsiteY4" fmla="*/ 128555 h 134506"/>
                <a:gd name="connsiteX5" fmla="*/ 72875 w 138149"/>
                <a:gd name="connsiteY5" fmla="*/ 111065 h 134506"/>
                <a:gd name="connsiteX6" fmla="*/ 36092 w 138149"/>
                <a:gd name="connsiteY6" fmla="*/ 133682 h 134506"/>
                <a:gd name="connsiteX7" fmla="*/ 30313 w 138149"/>
                <a:gd name="connsiteY7" fmla="*/ 132335 h 134506"/>
                <a:gd name="connsiteX8" fmla="*/ 29705 w 138149"/>
                <a:gd name="connsiteY8" fmla="*/ 129663 h 134506"/>
                <a:gd name="connsiteX9" fmla="*/ 34050 w 138149"/>
                <a:gd name="connsiteY9" fmla="*/ 86710 h 134506"/>
                <a:gd name="connsiteX10" fmla="*/ 1244 w 138149"/>
                <a:gd name="connsiteY10" fmla="*/ 58704 h 134506"/>
                <a:gd name="connsiteX11" fmla="*/ 787 w 138149"/>
                <a:gd name="connsiteY11" fmla="*/ 52751 h 134506"/>
                <a:gd name="connsiteX12" fmla="*/ 3090 w 138149"/>
                <a:gd name="connsiteY12" fmla="*/ 51383 h 134506"/>
                <a:gd name="connsiteX13" fmla="*/ 45305 w 138149"/>
                <a:gd name="connsiteY13" fmla="*/ 42323 h 134506"/>
                <a:gd name="connsiteX14" fmla="*/ 61773 w 138149"/>
                <a:gd name="connsiteY14" fmla="*/ 2411 h 134506"/>
                <a:gd name="connsiteX15" fmla="*/ 67292 w 138149"/>
                <a:gd name="connsiteY15" fmla="*/ 130 h 134506"/>
                <a:gd name="connsiteX16" fmla="*/ 69312 w 138149"/>
                <a:gd name="connsiteY16" fmla="*/ 1912 h 134506"/>
                <a:gd name="connsiteX17" fmla="*/ 91038 w 138149"/>
                <a:gd name="connsiteY17" fmla="*/ 39259 h 134506"/>
                <a:gd name="connsiteX18" fmla="*/ 134100 w 138149"/>
                <a:gd name="connsiteY18" fmla="*/ 42583 h 134506"/>
                <a:gd name="connsiteX19" fmla="*/ 137902 w 138149"/>
                <a:gd name="connsiteY19" fmla="*/ 47168 h 134506"/>
                <a:gd name="connsiteX20" fmla="*/ 136838 w 138149"/>
                <a:gd name="connsiteY20" fmla="*/ 49601 h 13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8149" h="134506">
                  <a:moveTo>
                    <a:pt x="136838" y="49601"/>
                  </a:moveTo>
                  <a:lnTo>
                    <a:pt x="108007" y="81734"/>
                  </a:lnTo>
                  <a:lnTo>
                    <a:pt x="118153" y="123710"/>
                  </a:lnTo>
                  <a:cubicBezTo>
                    <a:pt x="118696" y="125969"/>
                    <a:pt x="117306" y="128251"/>
                    <a:pt x="115046" y="128794"/>
                  </a:cubicBezTo>
                  <a:cubicBezTo>
                    <a:pt x="114156" y="129011"/>
                    <a:pt x="113200" y="128924"/>
                    <a:pt x="112352" y="128555"/>
                  </a:cubicBezTo>
                  <a:lnTo>
                    <a:pt x="72875" y="111065"/>
                  </a:lnTo>
                  <a:lnTo>
                    <a:pt x="36092" y="133682"/>
                  </a:lnTo>
                  <a:cubicBezTo>
                    <a:pt x="34137" y="134899"/>
                    <a:pt x="31552" y="134312"/>
                    <a:pt x="30313" y="132335"/>
                  </a:cubicBezTo>
                  <a:cubicBezTo>
                    <a:pt x="29814" y="131553"/>
                    <a:pt x="29596" y="130597"/>
                    <a:pt x="29705" y="129663"/>
                  </a:cubicBezTo>
                  <a:lnTo>
                    <a:pt x="34050" y="86710"/>
                  </a:lnTo>
                  <a:lnTo>
                    <a:pt x="1244" y="58704"/>
                  </a:lnTo>
                  <a:cubicBezTo>
                    <a:pt x="-516" y="57184"/>
                    <a:pt x="-734" y="54533"/>
                    <a:pt x="787" y="52751"/>
                  </a:cubicBezTo>
                  <a:cubicBezTo>
                    <a:pt x="1374" y="52056"/>
                    <a:pt x="2199" y="51578"/>
                    <a:pt x="3090" y="51383"/>
                  </a:cubicBezTo>
                  <a:lnTo>
                    <a:pt x="45305" y="42323"/>
                  </a:lnTo>
                  <a:lnTo>
                    <a:pt x="61773" y="2411"/>
                  </a:lnTo>
                  <a:cubicBezTo>
                    <a:pt x="62664" y="260"/>
                    <a:pt x="65141" y="-761"/>
                    <a:pt x="67292" y="130"/>
                  </a:cubicBezTo>
                  <a:cubicBezTo>
                    <a:pt x="68139" y="478"/>
                    <a:pt x="68856" y="1108"/>
                    <a:pt x="69312" y="1912"/>
                  </a:cubicBezTo>
                  <a:lnTo>
                    <a:pt x="91038" y="39259"/>
                  </a:lnTo>
                  <a:lnTo>
                    <a:pt x="134100" y="42583"/>
                  </a:lnTo>
                  <a:cubicBezTo>
                    <a:pt x="136425" y="42801"/>
                    <a:pt x="138120" y="44865"/>
                    <a:pt x="137902" y="47168"/>
                  </a:cubicBezTo>
                  <a:cubicBezTo>
                    <a:pt x="137815" y="48080"/>
                    <a:pt x="137446" y="48928"/>
                    <a:pt x="136838" y="496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4" name="Graphic 19">
              <a:extLst>
                <a:ext uri="{FF2B5EF4-FFF2-40B4-BE49-F238E27FC236}">
                  <a16:creationId xmlns:a16="http://schemas.microsoft.com/office/drawing/2014/main" id="{C7D889F6-7223-44D6-8265-98D1939F63A0}"/>
                </a:ext>
              </a:extLst>
            </p:cNvPr>
            <p:cNvSpPr/>
            <p:nvPr/>
          </p:nvSpPr>
          <p:spPr>
            <a:xfrm>
              <a:off x="7673278" y="3274688"/>
              <a:ext cx="169465" cy="29830"/>
            </a:xfrm>
            <a:custGeom>
              <a:avLst/>
              <a:gdLst>
                <a:gd name="connsiteX0" fmla="*/ 169238 w 169465"/>
                <a:gd name="connsiteY0" fmla="*/ 14734 h 29830"/>
                <a:gd name="connsiteX1" fmla="*/ 84505 w 169465"/>
                <a:gd name="connsiteY1" fmla="*/ 29639 h 29830"/>
                <a:gd name="connsiteX2" fmla="*/ -228 w 169465"/>
                <a:gd name="connsiteY2" fmla="*/ 14734 h 29830"/>
                <a:gd name="connsiteX3" fmla="*/ 84505 w 169465"/>
                <a:gd name="connsiteY3" fmla="*/ -192 h 29830"/>
                <a:gd name="connsiteX4" fmla="*/ 169238 w 169465"/>
                <a:gd name="connsiteY4" fmla="*/ 14734 h 29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65" h="29830">
                  <a:moveTo>
                    <a:pt x="169238" y="14734"/>
                  </a:moveTo>
                  <a:cubicBezTo>
                    <a:pt x="169238" y="22969"/>
                    <a:pt x="131282" y="29639"/>
                    <a:pt x="84505" y="29639"/>
                  </a:cubicBezTo>
                  <a:cubicBezTo>
                    <a:pt x="37728" y="29639"/>
                    <a:pt x="-228" y="22969"/>
                    <a:pt x="-228" y="14734"/>
                  </a:cubicBezTo>
                  <a:cubicBezTo>
                    <a:pt x="-228" y="6500"/>
                    <a:pt x="37728" y="-192"/>
                    <a:pt x="84505" y="-192"/>
                  </a:cubicBezTo>
                  <a:cubicBezTo>
                    <a:pt x="131282" y="-192"/>
                    <a:pt x="169238" y="6522"/>
                    <a:pt x="169238" y="1473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5" name="Graphic 19">
              <a:extLst>
                <a:ext uri="{FF2B5EF4-FFF2-40B4-BE49-F238E27FC236}">
                  <a16:creationId xmlns:a16="http://schemas.microsoft.com/office/drawing/2014/main" id="{D128C6BE-CC38-40A6-9AED-0DE3FA19FF16}"/>
                </a:ext>
              </a:extLst>
            </p:cNvPr>
            <p:cNvSpPr/>
            <p:nvPr/>
          </p:nvSpPr>
          <p:spPr>
            <a:xfrm>
              <a:off x="7688096" y="3024378"/>
              <a:ext cx="139700" cy="265235"/>
            </a:xfrm>
            <a:custGeom>
              <a:avLst/>
              <a:gdLst>
                <a:gd name="connsiteX0" fmla="*/ 69622 w 139700"/>
                <a:gd name="connsiteY0" fmla="*/ -192 h 265235"/>
                <a:gd name="connsiteX1" fmla="*/ -228 w 139700"/>
                <a:gd name="connsiteY1" fmla="*/ 62141 h 265235"/>
                <a:gd name="connsiteX2" fmla="*/ 69622 w 139700"/>
                <a:gd name="connsiteY2" fmla="*/ 265044 h 265235"/>
                <a:gd name="connsiteX3" fmla="*/ 139473 w 139700"/>
                <a:gd name="connsiteY3" fmla="*/ 62141 h 265235"/>
                <a:gd name="connsiteX4" fmla="*/ 69622 w 139700"/>
                <a:gd name="connsiteY4" fmla="*/ -192 h 265235"/>
                <a:gd name="connsiteX5" fmla="*/ 69622 w 139700"/>
                <a:gd name="connsiteY5" fmla="*/ 98359 h 265235"/>
                <a:gd name="connsiteX6" fmla="*/ 39988 w 139700"/>
                <a:gd name="connsiteY6" fmla="*/ 68724 h 265235"/>
                <a:gd name="connsiteX7" fmla="*/ 69622 w 139700"/>
                <a:gd name="connsiteY7" fmla="*/ 39089 h 265235"/>
                <a:gd name="connsiteX8" fmla="*/ 99257 w 139700"/>
                <a:gd name="connsiteY8" fmla="*/ 68724 h 265235"/>
                <a:gd name="connsiteX9" fmla="*/ 69622 w 139700"/>
                <a:gd name="connsiteY9" fmla="*/ 98359 h 265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700" h="265235">
                  <a:moveTo>
                    <a:pt x="69622" y="-192"/>
                  </a:moveTo>
                  <a:cubicBezTo>
                    <a:pt x="31036" y="-192"/>
                    <a:pt x="-228" y="27705"/>
                    <a:pt x="-228" y="62141"/>
                  </a:cubicBezTo>
                  <a:cubicBezTo>
                    <a:pt x="-228" y="96577"/>
                    <a:pt x="69622" y="265044"/>
                    <a:pt x="69622" y="265044"/>
                  </a:cubicBezTo>
                  <a:cubicBezTo>
                    <a:pt x="69622" y="265044"/>
                    <a:pt x="139473" y="96556"/>
                    <a:pt x="139473" y="62141"/>
                  </a:cubicBezTo>
                  <a:cubicBezTo>
                    <a:pt x="139473" y="27727"/>
                    <a:pt x="108208" y="-192"/>
                    <a:pt x="69622" y="-192"/>
                  </a:cubicBezTo>
                  <a:close/>
                  <a:moveTo>
                    <a:pt x="69622" y="98359"/>
                  </a:moveTo>
                  <a:cubicBezTo>
                    <a:pt x="53262" y="98359"/>
                    <a:pt x="39988" y="85091"/>
                    <a:pt x="39988" y="68724"/>
                  </a:cubicBezTo>
                  <a:cubicBezTo>
                    <a:pt x="39988" y="52358"/>
                    <a:pt x="53262" y="39089"/>
                    <a:pt x="69622" y="39089"/>
                  </a:cubicBezTo>
                  <a:cubicBezTo>
                    <a:pt x="85982" y="39089"/>
                    <a:pt x="99257" y="52358"/>
                    <a:pt x="99257" y="68724"/>
                  </a:cubicBezTo>
                  <a:cubicBezTo>
                    <a:pt x="99257" y="85091"/>
                    <a:pt x="85982" y="98359"/>
                    <a:pt x="69622" y="9835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6" name="Graphic 19">
              <a:extLst>
                <a:ext uri="{FF2B5EF4-FFF2-40B4-BE49-F238E27FC236}">
                  <a16:creationId xmlns:a16="http://schemas.microsoft.com/office/drawing/2014/main" id="{F71EACBA-1842-4AE3-B260-880FDCD16D2D}"/>
                </a:ext>
              </a:extLst>
            </p:cNvPr>
            <p:cNvSpPr/>
            <p:nvPr/>
          </p:nvSpPr>
          <p:spPr>
            <a:xfrm>
              <a:off x="8633736" y="4605167"/>
              <a:ext cx="499585" cy="551321"/>
            </a:xfrm>
            <a:custGeom>
              <a:avLst/>
              <a:gdLst>
                <a:gd name="connsiteX0" fmla="*/ 477644 w 499585"/>
                <a:gd name="connsiteY0" fmla="*/ 539230 h 551321"/>
                <a:gd name="connsiteX1" fmla="*/ 457264 w 499585"/>
                <a:gd name="connsiteY1" fmla="*/ 490194 h 551321"/>
                <a:gd name="connsiteX2" fmla="*/ 476536 w 499585"/>
                <a:gd name="connsiteY2" fmla="*/ 490716 h 551321"/>
                <a:gd name="connsiteX3" fmla="*/ 488855 w 499585"/>
                <a:gd name="connsiteY3" fmla="*/ 495061 h 551321"/>
                <a:gd name="connsiteX4" fmla="*/ 499109 w 499585"/>
                <a:gd name="connsiteY4" fmla="*/ 490303 h 551321"/>
                <a:gd name="connsiteX5" fmla="*/ 499131 w 499585"/>
                <a:gd name="connsiteY5" fmla="*/ 490238 h 551321"/>
                <a:gd name="connsiteX6" fmla="*/ 481750 w 499585"/>
                <a:gd name="connsiteY6" fmla="*/ 474204 h 551321"/>
                <a:gd name="connsiteX7" fmla="*/ 410053 w 499585"/>
                <a:gd name="connsiteY7" fmla="*/ 457018 h 551321"/>
                <a:gd name="connsiteX8" fmla="*/ 307005 w 499585"/>
                <a:gd name="connsiteY8" fmla="*/ 342346 h 551321"/>
                <a:gd name="connsiteX9" fmla="*/ 307005 w 499585"/>
                <a:gd name="connsiteY9" fmla="*/ 342346 h 551321"/>
                <a:gd name="connsiteX10" fmla="*/ 219773 w 499585"/>
                <a:gd name="connsiteY10" fmla="*/ 241492 h 551321"/>
                <a:gd name="connsiteX11" fmla="*/ 104711 w 499585"/>
                <a:gd name="connsiteY11" fmla="*/ -192 h 551321"/>
                <a:gd name="connsiteX12" fmla="*/ -228 w 499585"/>
                <a:gd name="connsiteY12" fmla="*/ 7499 h 551321"/>
                <a:gd name="connsiteX13" fmla="*/ 131347 w 499585"/>
                <a:gd name="connsiteY13" fmla="*/ 290203 h 551321"/>
                <a:gd name="connsiteX14" fmla="*/ 240674 w 499585"/>
                <a:gd name="connsiteY14" fmla="*/ 395945 h 551321"/>
                <a:gd name="connsiteX15" fmla="*/ 353651 w 499585"/>
                <a:gd name="connsiteY15" fmla="*/ 489977 h 551321"/>
                <a:gd name="connsiteX16" fmla="*/ 375378 w 499585"/>
                <a:gd name="connsiteY16" fmla="*/ 546357 h 551321"/>
                <a:gd name="connsiteX17" fmla="*/ 477644 w 499585"/>
                <a:gd name="connsiteY17" fmla="*/ 539230 h 55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9585" h="551321">
                  <a:moveTo>
                    <a:pt x="477644" y="539230"/>
                  </a:moveTo>
                  <a:cubicBezTo>
                    <a:pt x="464608" y="527998"/>
                    <a:pt x="454722" y="492736"/>
                    <a:pt x="457264" y="490194"/>
                  </a:cubicBezTo>
                  <a:cubicBezTo>
                    <a:pt x="460545" y="486870"/>
                    <a:pt x="472690" y="489238"/>
                    <a:pt x="476536" y="490716"/>
                  </a:cubicBezTo>
                  <a:cubicBezTo>
                    <a:pt x="480381" y="492193"/>
                    <a:pt x="485009" y="493518"/>
                    <a:pt x="488855" y="495061"/>
                  </a:cubicBezTo>
                  <a:cubicBezTo>
                    <a:pt x="493004" y="496582"/>
                    <a:pt x="497588" y="494452"/>
                    <a:pt x="499109" y="490303"/>
                  </a:cubicBezTo>
                  <a:cubicBezTo>
                    <a:pt x="499109" y="490281"/>
                    <a:pt x="499131" y="490259"/>
                    <a:pt x="499131" y="490238"/>
                  </a:cubicBezTo>
                  <a:cubicBezTo>
                    <a:pt x="501304" y="485566"/>
                    <a:pt x="487225" y="476398"/>
                    <a:pt x="481750" y="474204"/>
                  </a:cubicBezTo>
                  <a:cubicBezTo>
                    <a:pt x="464608" y="467338"/>
                    <a:pt x="415180" y="458213"/>
                    <a:pt x="410053" y="457018"/>
                  </a:cubicBezTo>
                  <a:cubicBezTo>
                    <a:pt x="403904" y="455606"/>
                    <a:pt x="333489" y="369808"/>
                    <a:pt x="307005" y="342346"/>
                  </a:cubicBezTo>
                  <a:lnTo>
                    <a:pt x="307005" y="342346"/>
                  </a:lnTo>
                  <a:cubicBezTo>
                    <a:pt x="265030" y="296091"/>
                    <a:pt x="224184" y="246424"/>
                    <a:pt x="219773" y="241492"/>
                  </a:cubicBezTo>
                  <a:lnTo>
                    <a:pt x="104711" y="-192"/>
                  </a:lnTo>
                  <a:lnTo>
                    <a:pt x="-228" y="7499"/>
                  </a:lnTo>
                  <a:cubicBezTo>
                    <a:pt x="-228" y="7499"/>
                    <a:pt x="123612" y="277406"/>
                    <a:pt x="131347" y="290203"/>
                  </a:cubicBezTo>
                  <a:cubicBezTo>
                    <a:pt x="135040" y="296286"/>
                    <a:pt x="240631" y="395967"/>
                    <a:pt x="240674" y="395945"/>
                  </a:cubicBezTo>
                  <a:cubicBezTo>
                    <a:pt x="295772" y="441744"/>
                    <a:pt x="344439" y="481981"/>
                    <a:pt x="353651" y="489977"/>
                  </a:cubicBezTo>
                  <a:cubicBezTo>
                    <a:pt x="353651" y="489977"/>
                    <a:pt x="363385" y="525673"/>
                    <a:pt x="375378" y="546357"/>
                  </a:cubicBezTo>
                  <a:cubicBezTo>
                    <a:pt x="383199" y="559719"/>
                    <a:pt x="475276" y="540969"/>
                    <a:pt x="477644" y="5392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7" name="Graphic 19">
              <a:extLst>
                <a:ext uri="{FF2B5EF4-FFF2-40B4-BE49-F238E27FC236}">
                  <a16:creationId xmlns:a16="http://schemas.microsoft.com/office/drawing/2014/main" id="{4BAC55DF-296B-4FB1-B7AA-C36A417E18AE}"/>
                </a:ext>
              </a:extLst>
            </p:cNvPr>
            <p:cNvSpPr/>
            <p:nvPr/>
          </p:nvSpPr>
          <p:spPr>
            <a:xfrm>
              <a:off x="8614834" y="4418079"/>
              <a:ext cx="194646" cy="318467"/>
            </a:xfrm>
            <a:custGeom>
              <a:avLst/>
              <a:gdLst>
                <a:gd name="connsiteX0" fmla="*/ 73294 w 194646"/>
                <a:gd name="connsiteY0" fmla="*/ -81 h 318467"/>
                <a:gd name="connsiteX1" fmla="*/ 194419 w 194646"/>
                <a:gd name="connsiteY1" fmla="*/ 279929 h 318467"/>
                <a:gd name="connsiteX2" fmla="*/ 56891 w 194646"/>
                <a:gd name="connsiteY2" fmla="*/ 318276 h 318467"/>
                <a:gd name="connsiteX3" fmla="*/ -228 w 194646"/>
                <a:gd name="connsiteY3" fmla="*/ 162780 h 318467"/>
              </a:gdLst>
              <a:ahLst/>
              <a:cxnLst>
                <a:cxn ang="0">
                  <a:pos x="connsiteX0" y="connsiteY0"/>
                </a:cxn>
                <a:cxn ang="0">
                  <a:pos x="connsiteX1" y="connsiteY1"/>
                </a:cxn>
                <a:cxn ang="0">
                  <a:pos x="connsiteX2" y="connsiteY2"/>
                </a:cxn>
                <a:cxn ang="0">
                  <a:pos x="connsiteX3" y="connsiteY3"/>
                </a:cxn>
              </a:cxnLst>
              <a:rect l="l" t="t" r="r" b="b"/>
              <a:pathLst>
                <a:path w="194646" h="318467">
                  <a:moveTo>
                    <a:pt x="73294" y="-81"/>
                  </a:moveTo>
                  <a:cubicBezTo>
                    <a:pt x="73294" y="-81"/>
                    <a:pt x="154203" y="-14333"/>
                    <a:pt x="194419" y="279929"/>
                  </a:cubicBezTo>
                  <a:lnTo>
                    <a:pt x="56891" y="318276"/>
                  </a:lnTo>
                  <a:lnTo>
                    <a:pt x="-228" y="16278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8" name="Graphic 19">
              <a:extLst>
                <a:ext uri="{FF2B5EF4-FFF2-40B4-BE49-F238E27FC236}">
                  <a16:creationId xmlns:a16="http://schemas.microsoft.com/office/drawing/2014/main" id="{A6254A65-A57F-44CB-AD48-190C3700E84E}"/>
                </a:ext>
              </a:extLst>
            </p:cNvPr>
            <p:cNvSpPr/>
            <p:nvPr/>
          </p:nvSpPr>
          <p:spPr>
            <a:xfrm>
              <a:off x="8849175" y="5377996"/>
              <a:ext cx="441284" cy="206052"/>
            </a:xfrm>
            <a:custGeom>
              <a:avLst/>
              <a:gdLst>
                <a:gd name="connsiteX0" fmla="*/ -228 w 441284"/>
                <a:gd name="connsiteY0" fmla="*/ -192 h 206052"/>
                <a:gd name="connsiteX1" fmla="*/ -228 w 441284"/>
                <a:gd name="connsiteY1" fmla="*/ 152414 h 206052"/>
                <a:gd name="connsiteX2" fmla="*/ 53219 w 441284"/>
                <a:gd name="connsiteY2" fmla="*/ 205861 h 206052"/>
                <a:gd name="connsiteX3" fmla="*/ 387588 w 441284"/>
                <a:gd name="connsiteY3" fmla="*/ 205861 h 206052"/>
                <a:gd name="connsiteX4" fmla="*/ 441056 w 441284"/>
                <a:gd name="connsiteY4" fmla="*/ 152414 h 206052"/>
                <a:gd name="connsiteX5" fmla="*/ 441056 w 441284"/>
                <a:gd name="connsiteY5" fmla="*/ -192 h 20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1284" h="206052">
                  <a:moveTo>
                    <a:pt x="-228" y="-192"/>
                  </a:moveTo>
                  <a:lnTo>
                    <a:pt x="-228" y="152414"/>
                  </a:lnTo>
                  <a:cubicBezTo>
                    <a:pt x="-206" y="181919"/>
                    <a:pt x="23715" y="205839"/>
                    <a:pt x="53219" y="205861"/>
                  </a:cubicBezTo>
                  <a:lnTo>
                    <a:pt x="387588" y="205861"/>
                  </a:lnTo>
                  <a:cubicBezTo>
                    <a:pt x="417114" y="205861"/>
                    <a:pt x="441035" y="181940"/>
                    <a:pt x="441056" y="152414"/>
                  </a:cubicBezTo>
                  <a:lnTo>
                    <a:pt x="441056"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899" name="Graphic 19">
              <a:extLst>
                <a:ext uri="{FF2B5EF4-FFF2-40B4-BE49-F238E27FC236}">
                  <a16:creationId xmlns:a16="http://schemas.microsoft.com/office/drawing/2014/main" id="{DC8A4C0A-D36C-4D28-9F1C-165ABE56A4E3}"/>
                </a:ext>
              </a:extLst>
            </p:cNvPr>
            <p:cNvSpPr/>
            <p:nvPr/>
          </p:nvSpPr>
          <p:spPr>
            <a:xfrm>
              <a:off x="8849131" y="5378061"/>
              <a:ext cx="441306" cy="206270"/>
            </a:xfrm>
            <a:custGeom>
              <a:avLst/>
              <a:gdLst>
                <a:gd name="connsiteX0" fmla="*/ 422828 w 441306"/>
                <a:gd name="connsiteY0" fmla="*/ 167145 h 206270"/>
                <a:gd name="connsiteX1" fmla="*/ 441078 w 441306"/>
                <a:gd name="connsiteY1" fmla="*/ 152762 h 206270"/>
                <a:gd name="connsiteX2" fmla="*/ 441078 w 441306"/>
                <a:gd name="connsiteY2" fmla="*/ 152414 h 206270"/>
                <a:gd name="connsiteX3" fmla="*/ 441078 w 441306"/>
                <a:gd name="connsiteY3" fmla="*/ 142855 h 206270"/>
                <a:gd name="connsiteX4" fmla="*/ 416484 w 441306"/>
                <a:gd name="connsiteY4" fmla="*/ 162213 h 206270"/>
                <a:gd name="connsiteX5" fmla="*/ 390239 w 441306"/>
                <a:gd name="connsiteY5" fmla="*/ 141725 h 206270"/>
                <a:gd name="connsiteX6" fmla="*/ 416310 w 441306"/>
                <a:gd name="connsiteY6" fmla="*/ 121106 h 206270"/>
                <a:gd name="connsiteX7" fmla="*/ 440991 w 441306"/>
                <a:gd name="connsiteY7" fmla="*/ 140356 h 206270"/>
                <a:gd name="connsiteX8" fmla="*/ 440991 w 441306"/>
                <a:gd name="connsiteY8" fmla="*/ 130492 h 206270"/>
                <a:gd name="connsiteX9" fmla="*/ 422589 w 441306"/>
                <a:gd name="connsiteY9" fmla="*/ 116153 h 206270"/>
                <a:gd name="connsiteX10" fmla="*/ 440991 w 441306"/>
                <a:gd name="connsiteY10" fmla="*/ 101661 h 206270"/>
                <a:gd name="connsiteX11" fmla="*/ 440991 w 441306"/>
                <a:gd name="connsiteY11" fmla="*/ 91754 h 206270"/>
                <a:gd name="connsiteX12" fmla="*/ 416289 w 441306"/>
                <a:gd name="connsiteY12" fmla="*/ 111308 h 206270"/>
                <a:gd name="connsiteX13" fmla="*/ 390021 w 441306"/>
                <a:gd name="connsiteY13" fmla="*/ 90820 h 206270"/>
                <a:gd name="connsiteX14" fmla="*/ 416093 w 441306"/>
                <a:gd name="connsiteY14" fmla="*/ 70202 h 206270"/>
                <a:gd name="connsiteX15" fmla="*/ 440904 w 441306"/>
                <a:gd name="connsiteY15" fmla="*/ 89560 h 206270"/>
                <a:gd name="connsiteX16" fmla="*/ 440904 w 441306"/>
                <a:gd name="connsiteY16" fmla="*/ 79696 h 206270"/>
                <a:gd name="connsiteX17" fmla="*/ 422394 w 441306"/>
                <a:gd name="connsiteY17" fmla="*/ 65248 h 206270"/>
                <a:gd name="connsiteX18" fmla="*/ 440904 w 441306"/>
                <a:gd name="connsiteY18" fmla="*/ 50648 h 206270"/>
                <a:gd name="connsiteX19" fmla="*/ 440904 w 441306"/>
                <a:gd name="connsiteY19" fmla="*/ 40741 h 206270"/>
                <a:gd name="connsiteX20" fmla="*/ 416071 w 441306"/>
                <a:gd name="connsiteY20" fmla="*/ 60294 h 206270"/>
                <a:gd name="connsiteX21" fmla="*/ 389804 w 441306"/>
                <a:gd name="connsiteY21" fmla="*/ 39806 h 206270"/>
                <a:gd name="connsiteX22" fmla="*/ 415876 w 441306"/>
                <a:gd name="connsiteY22" fmla="*/ 19188 h 206270"/>
                <a:gd name="connsiteX23" fmla="*/ 440817 w 441306"/>
                <a:gd name="connsiteY23" fmla="*/ 38633 h 206270"/>
                <a:gd name="connsiteX24" fmla="*/ 440817 w 441306"/>
                <a:gd name="connsiteY24" fmla="*/ 28769 h 206270"/>
                <a:gd name="connsiteX25" fmla="*/ 422176 w 441306"/>
                <a:gd name="connsiteY25" fmla="*/ 14213 h 206270"/>
                <a:gd name="connsiteX26" fmla="*/ 440383 w 441306"/>
                <a:gd name="connsiteY26" fmla="*/ -127 h 206270"/>
                <a:gd name="connsiteX27" fmla="*/ 428129 w 441306"/>
                <a:gd name="connsiteY27" fmla="*/ -127 h 206270"/>
                <a:gd name="connsiteX28" fmla="*/ 416158 w 441306"/>
                <a:gd name="connsiteY28" fmla="*/ 9303 h 206270"/>
                <a:gd name="connsiteX29" fmla="*/ 404078 w 441306"/>
                <a:gd name="connsiteY29" fmla="*/ -127 h 206270"/>
                <a:gd name="connsiteX30" fmla="*/ 391433 w 441306"/>
                <a:gd name="connsiteY30" fmla="*/ -127 h 206270"/>
                <a:gd name="connsiteX31" fmla="*/ 409879 w 441306"/>
                <a:gd name="connsiteY31" fmla="*/ 14256 h 206270"/>
                <a:gd name="connsiteX32" fmla="*/ 383807 w 441306"/>
                <a:gd name="connsiteY32" fmla="*/ 34875 h 206270"/>
                <a:gd name="connsiteX33" fmla="*/ 357540 w 441306"/>
                <a:gd name="connsiteY33" fmla="*/ 14387 h 206270"/>
                <a:gd name="connsiteX34" fmla="*/ 375964 w 441306"/>
                <a:gd name="connsiteY34" fmla="*/ -127 h 206270"/>
                <a:gd name="connsiteX35" fmla="*/ 363385 w 441306"/>
                <a:gd name="connsiteY35" fmla="*/ -127 h 206270"/>
                <a:gd name="connsiteX36" fmla="*/ 351218 w 441306"/>
                <a:gd name="connsiteY36" fmla="*/ 9455 h 206270"/>
                <a:gd name="connsiteX37" fmla="*/ 338942 w 441306"/>
                <a:gd name="connsiteY37" fmla="*/ -127 h 206270"/>
                <a:gd name="connsiteX38" fmla="*/ 326298 w 441306"/>
                <a:gd name="connsiteY38" fmla="*/ -127 h 206270"/>
                <a:gd name="connsiteX39" fmla="*/ 344939 w 441306"/>
                <a:gd name="connsiteY39" fmla="*/ 14408 h 206270"/>
                <a:gd name="connsiteX40" fmla="*/ 318867 w 441306"/>
                <a:gd name="connsiteY40" fmla="*/ 35027 h 206270"/>
                <a:gd name="connsiteX41" fmla="*/ 292600 w 441306"/>
                <a:gd name="connsiteY41" fmla="*/ 14539 h 206270"/>
                <a:gd name="connsiteX42" fmla="*/ 311220 w 441306"/>
                <a:gd name="connsiteY42" fmla="*/ -127 h 206270"/>
                <a:gd name="connsiteX43" fmla="*/ 298662 w 441306"/>
                <a:gd name="connsiteY43" fmla="*/ -127 h 206270"/>
                <a:gd name="connsiteX44" fmla="*/ 286299 w 441306"/>
                <a:gd name="connsiteY44" fmla="*/ 9607 h 206270"/>
                <a:gd name="connsiteX45" fmla="*/ 273807 w 441306"/>
                <a:gd name="connsiteY45" fmla="*/ -127 h 206270"/>
                <a:gd name="connsiteX46" fmla="*/ 261162 w 441306"/>
                <a:gd name="connsiteY46" fmla="*/ -127 h 206270"/>
                <a:gd name="connsiteX47" fmla="*/ 279999 w 441306"/>
                <a:gd name="connsiteY47" fmla="*/ 14560 h 206270"/>
                <a:gd name="connsiteX48" fmla="*/ 253927 w 441306"/>
                <a:gd name="connsiteY48" fmla="*/ 35200 h 206270"/>
                <a:gd name="connsiteX49" fmla="*/ 227660 w 441306"/>
                <a:gd name="connsiteY49" fmla="*/ 14691 h 206270"/>
                <a:gd name="connsiteX50" fmla="*/ 246475 w 441306"/>
                <a:gd name="connsiteY50" fmla="*/ -127 h 206270"/>
                <a:gd name="connsiteX51" fmla="*/ 233917 w 441306"/>
                <a:gd name="connsiteY51" fmla="*/ -127 h 206270"/>
                <a:gd name="connsiteX52" fmla="*/ 221359 w 441306"/>
                <a:gd name="connsiteY52" fmla="*/ 9781 h 206270"/>
                <a:gd name="connsiteX53" fmla="*/ 208649 w 441306"/>
                <a:gd name="connsiteY53" fmla="*/ -127 h 206270"/>
                <a:gd name="connsiteX54" fmla="*/ 195657 w 441306"/>
                <a:gd name="connsiteY54" fmla="*/ -127 h 206270"/>
                <a:gd name="connsiteX55" fmla="*/ 214689 w 441306"/>
                <a:gd name="connsiteY55" fmla="*/ 14734 h 206270"/>
                <a:gd name="connsiteX56" fmla="*/ 188618 w 441306"/>
                <a:gd name="connsiteY56" fmla="*/ 35353 h 206270"/>
                <a:gd name="connsiteX57" fmla="*/ 162351 w 441306"/>
                <a:gd name="connsiteY57" fmla="*/ 14864 h 206270"/>
                <a:gd name="connsiteX58" fmla="*/ 181383 w 441306"/>
                <a:gd name="connsiteY58" fmla="*/ -127 h 206270"/>
                <a:gd name="connsiteX59" fmla="*/ 168825 w 441306"/>
                <a:gd name="connsiteY59" fmla="*/ -127 h 206270"/>
                <a:gd name="connsiteX60" fmla="*/ 156050 w 441306"/>
                <a:gd name="connsiteY60" fmla="*/ 9933 h 206270"/>
                <a:gd name="connsiteX61" fmla="*/ 143144 w 441306"/>
                <a:gd name="connsiteY61" fmla="*/ -127 h 206270"/>
                <a:gd name="connsiteX62" fmla="*/ 130478 w 441306"/>
                <a:gd name="connsiteY62" fmla="*/ -127 h 206270"/>
                <a:gd name="connsiteX63" fmla="*/ 149728 w 441306"/>
                <a:gd name="connsiteY63" fmla="*/ 14886 h 206270"/>
                <a:gd name="connsiteX64" fmla="*/ 123656 w 441306"/>
                <a:gd name="connsiteY64" fmla="*/ 35504 h 206270"/>
                <a:gd name="connsiteX65" fmla="*/ 97411 w 441306"/>
                <a:gd name="connsiteY65" fmla="*/ 15017 h 206270"/>
                <a:gd name="connsiteX66" fmla="*/ 116617 w 441306"/>
                <a:gd name="connsiteY66" fmla="*/ -192 h 206270"/>
                <a:gd name="connsiteX67" fmla="*/ 104059 w 441306"/>
                <a:gd name="connsiteY67" fmla="*/ -192 h 206270"/>
                <a:gd name="connsiteX68" fmla="*/ 91023 w 441306"/>
                <a:gd name="connsiteY68" fmla="*/ 10019 h 206270"/>
                <a:gd name="connsiteX69" fmla="*/ 77987 w 441306"/>
                <a:gd name="connsiteY69" fmla="*/ -192 h 206270"/>
                <a:gd name="connsiteX70" fmla="*/ 65299 w 441306"/>
                <a:gd name="connsiteY70" fmla="*/ -192 h 206270"/>
                <a:gd name="connsiteX71" fmla="*/ 84853 w 441306"/>
                <a:gd name="connsiteY71" fmla="*/ 15017 h 206270"/>
                <a:gd name="connsiteX72" fmla="*/ 58781 w 441306"/>
                <a:gd name="connsiteY72" fmla="*/ 35657 h 206270"/>
                <a:gd name="connsiteX73" fmla="*/ 32514 w 441306"/>
                <a:gd name="connsiteY73" fmla="*/ 15147 h 206270"/>
                <a:gd name="connsiteX74" fmla="*/ 51937 w 441306"/>
                <a:gd name="connsiteY74" fmla="*/ -62 h 206270"/>
                <a:gd name="connsiteX75" fmla="*/ 39227 w 441306"/>
                <a:gd name="connsiteY75" fmla="*/ -62 h 206270"/>
                <a:gd name="connsiteX76" fmla="*/ 26039 w 441306"/>
                <a:gd name="connsiteY76" fmla="*/ 10324 h 206270"/>
                <a:gd name="connsiteX77" fmla="*/ 12743 w 441306"/>
                <a:gd name="connsiteY77" fmla="*/ -62 h 206270"/>
                <a:gd name="connsiteX78" fmla="*/ 120 w 441306"/>
                <a:gd name="connsiteY78" fmla="*/ -62 h 206270"/>
                <a:gd name="connsiteX79" fmla="*/ 19673 w 441306"/>
                <a:gd name="connsiteY79" fmla="*/ 15277 h 206270"/>
                <a:gd name="connsiteX80" fmla="*/ -228 w 441306"/>
                <a:gd name="connsiteY80" fmla="*/ 30964 h 206270"/>
                <a:gd name="connsiteX81" fmla="*/ -228 w 441306"/>
                <a:gd name="connsiteY81" fmla="*/ 50648 h 206270"/>
                <a:gd name="connsiteX82" fmla="*/ 19804 w 441306"/>
                <a:gd name="connsiteY82" fmla="*/ 66269 h 206270"/>
                <a:gd name="connsiteX83" fmla="*/ -228 w 441306"/>
                <a:gd name="connsiteY83" fmla="*/ 82042 h 206270"/>
                <a:gd name="connsiteX84" fmla="*/ -228 w 441306"/>
                <a:gd name="connsiteY84" fmla="*/ 101596 h 206270"/>
                <a:gd name="connsiteX85" fmla="*/ 19912 w 441306"/>
                <a:gd name="connsiteY85" fmla="*/ 117326 h 206270"/>
                <a:gd name="connsiteX86" fmla="*/ -228 w 441306"/>
                <a:gd name="connsiteY86" fmla="*/ 133208 h 206270"/>
                <a:gd name="connsiteX87" fmla="*/ -228 w 441306"/>
                <a:gd name="connsiteY87" fmla="*/ 152501 h 206270"/>
                <a:gd name="connsiteX88" fmla="*/ 20043 w 441306"/>
                <a:gd name="connsiteY88" fmla="*/ 168318 h 206270"/>
                <a:gd name="connsiteX89" fmla="*/ 6681 w 441306"/>
                <a:gd name="connsiteY89" fmla="*/ 178855 h 206270"/>
                <a:gd name="connsiteX90" fmla="*/ 11026 w 441306"/>
                <a:gd name="connsiteY90" fmla="*/ 185373 h 206270"/>
                <a:gd name="connsiteX91" fmla="*/ 26387 w 441306"/>
                <a:gd name="connsiteY91" fmla="*/ 173271 h 206270"/>
                <a:gd name="connsiteX92" fmla="*/ 52632 w 441306"/>
                <a:gd name="connsiteY92" fmla="*/ 193760 h 206270"/>
                <a:gd name="connsiteX93" fmla="*/ 39358 w 441306"/>
                <a:gd name="connsiteY93" fmla="*/ 204253 h 206270"/>
                <a:gd name="connsiteX94" fmla="*/ 49743 w 441306"/>
                <a:gd name="connsiteY94" fmla="*/ 205948 h 206270"/>
                <a:gd name="connsiteX95" fmla="*/ 58955 w 441306"/>
                <a:gd name="connsiteY95" fmla="*/ 198691 h 206270"/>
                <a:gd name="connsiteX96" fmla="*/ 68427 w 441306"/>
                <a:gd name="connsiteY96" fmla="*/ 206078 h 206270"/>
                <a:gd name="connsiteX97" fmla="*/ 81072 w 441306"/>
                <a:gd name="connsiteY97" fmla="*/ 206078 h 206270"/>
                <a:gd name="connsiteX98" fmla="*/ 65234 w 441306"/>
                <a:gd name="connsiteY98" fmla="*/ 193738 h 206270"/>
                <a:gd name="connsiteX99" fmla="*/ 91305 w 441306"/>
                <a:gd name="connsiteY99" fmla="*/ 173119 h 206270"/>
                <a:gd name="connsiteX100" fmla="*/ 117573 w 441306"/>
                <a:gd name="connsiteY100" fmla="*/ 193607 h 206270"/>
                <a:gd name="connsiteX101" fmla="*/ 101756 w 441306"/>
                <a:gd name="connsiteY101" fmla="*/ 206078 h 206270"/>
                <a:gd name="connsiteX102" fmla="*/ 114314 w 441306"/>
                <a:gd name="connsiteY102" fmla="*/ 206078 h 206270"/>
                <a:gd name="connsiteX103" fmla="*/ 123895 w 441306"/>
                <a:gd name="connsiteY103" fmla="*/ 198539 h 206270"/>
                <a:gd name="connsiteX104" fmla="*/ 133563 w 441306"/>
                <a:gd name="connsiteY104" fmla="*/ 206078 h 206270"/>
                <a:gd name="connsiteX105" fmla="*/ 146208 w 441306"/>
                <a:gd name="connsiteY105" fmla="*/ 206078 h 206270"/>
                <a:gd name="connsiteX106" fmla="*/ 130174 w 441306"/>
                <a:gd name="connsiteY106" fmla="*/ 193586 h 206270"/>
                <a:gd name="connsiteX107" fmla="*/ 156245 w 441306"/>
                <a:gd name="connsiteY107" fmla="*/ 172946 h 206270"/>
                <a:gd name="connsiteX108" fmla="*/ 182513 w 441306"/>
                <a:gd name="connsiteY108" fmla="*/ 193455 h 206270"/>
                <a:gd name="connsiteX109" fmla="*/ 166478 w 441306"/>
                <a:gd name="connsiteY109" fmla="*/ 206078 h 206270"/>
                <a:gd name="connsiteX110" fmla="*/ 179036 w 441306"/>
                <a:gd name="connsiteY110" fmla="*/ 206078 h 206270"/>
                <a:gd name="connsiteX111" fmla="*/ 188835 w 441306"/>
                <a:gd name="connsiteY111" fmla="*/ 198366 h 206270"/>
                <a:gd name="connsiteX112" fmla="*/ 198699 w 441306"/>
                <a:gd name="connsiteY112" fmla="*/ 206078 h 206270"/>
                <a:gd name="connsiteX113" fmla="*/ 211344 w 441306"/>
                <a:gd name="connsiteY113" fmla="*/ 206078 h 206270"/>
                <a:gd name="connsiteX114" fmla="*/ 195114 w 441306"/>
                <a:gd name="connsiteY114" fmla="*/ 193412 h 206270"/>
                <a:gd name="connsiteX115" fmla="*/ 221186 w 441306"/>
                <a:gd name="connsiteY115" fmla="*/ 172794 h 206270"/>
                <a:gd name="connsiteX116" fmla="*/ 247800 w 441306"/>
                <a:gd name="connsiteY116" fmla="*/ 193108 h 206270"/>
                <a:gd name="connsiteX117" fmla="*/ 231571 w 441306"/>
                <a:gd name="connsiteY117" fmla="*/ 205905 h 206270"/>
                <a:gd name="connsiteX118" fmla="*/ 244129 w 441306"/>
                <a:gd name="connsiteY118" fmla="*/ 205905 h 206270"/>
                <a:gd name="connsiteX119" fmla="*/ 254101 w 441306"/>
                <a:gd name="connsiteY119" fmla="*/ 198040 h 206270"/>
                <a:gd name="connsiteX120" fmla="*/ 264182 w 441306"/>
                <a:gd name="connsiteY120" fmla="*/ 205905 h 206270"/>
                <a:gd name="connsiteX121" fmla="*/ 276827 w 441306"/>
                <a:gd name="connsiteY121" fmla="*/ 205905 h 206270"/>
                <a:gd name="connsiteX122" fmla="*/ 260402 w 441306"/>
                <a:gd name="connsiteY122" fmla="*/ 193086 h 206270"/>
                <a:gd name="connsiteX123" fmla="*/ 286473 w 441306"/>
                <a:gd name="connsiteY123" fmla="*/ 172468 h 206270"/>
                <a:gd name="connsiteX124" fmla="*/ 312741 w 441306"/>
                <a:gd name="connsiteY124" fmla="*/ 192956 h 206270"/>
                <a:gd name="connsiteX125" fmla="*/ 296294 w 441306"/>
                <a:gd name="connsiteY125" fmla="*/ 205991 h 206270"/>
                <a:gd name="connsiteX126" fmla="*/ 308873 w 441306"/>
                <a:gd name="connsiteY126" fmla="*/ 205991 h 206270"/>
                <a:gd name="connsiteX127" fmla="*/ 319041 w 441306"/>
                <a:gd name="connsiteY127" fmla="*/ 197974 h 206270"/>
                <a:gd name="connsiteX128" fmla="*/ 329340 w 441306"/>
                <a:gd name="connsiteY128" fmla="*/ 205991 h 206270"/>
                <a:gd name="connsiteX129" fmla="*/ 341962 w 441306"/>
                <a:gd name="connsiteY129" fmla="*/ 205991 h 206270"/>
                <a:gd name="connsiteX130" fmla="*/ 325342 w 441306"/>
                <a:gd name="connsiteY130" fmla="*/ 192956 h 206270"/>
                <a:gd name="connsiteX131" fmla="*/ 351413 w 441306"/>
                <a:gd name="connsiteY131" fmla="*/ 172316 h 206270"/>
                <a:gd name="connsiteX132" fmla="*/ 377681 w 441306"/>
                <a:gd name="connsiteY132" fmla="*/ 192825 h 206270"/>
                <a:gd name="connsiteX133" fmla="*/ 361038 w 441306"/>
                <a:gd name="connsiteY133" fmla="*/ 205861 h 206270"/>
                <a:gd name="connsiteX134" fmla="*/ 373813 w 441306"/>
                <a:gd name="connsiteY134" fmla="*/ 205861 h 206270"/>
                <a:gd name="connsiteX135" fmla="*/ 384199 w 441306"/>
                <a:gd name="connsiteY135" fmla="*/ 197670 h 206270"/>
                <a:gd name="connsiteX136" fmla="*/ 394171 w 441306"/>
                <a:gd name="connsiteY136" fmla="*/ 205470 h 206270"/>
                <a:gd name="connsiteX137" fmla="*/ 404057 w 441306"/>
                <a:gd name="connsiteY137" fmla="*/ 203297 h 206270"/>
                <a:gd name="connsiteX138" fmla="*/ 390478 w 441306"/>
                <a:gd name="connsiteY138" fmla="*/ 192695 h 206270"/>
                <a:gd name="connsiteX139" fmla="*/ 416658 w 441306"/>
                <a:gd name="connsiteY139" fmla="*/ 172076 h 206270"/>
                <a:gd name="connsiteX140" fmla="*/ 431236 w 441306"/>
                <a:gd name="connsiteY140" fmla="*/ 183461 h 206270"/>
                <a:gd name="connsiteX141" fmla="*/ 435299 w 441306"/>
                <a:gd name="connsiteY141" fmla="*/ 176769 h 206270"/>
                <a:gd name="connsiteX142" fmla="*/ 410096 w 441306"/>
                <a:gd name="connsiteY142" fmla="*/ 116175 h 206270"/>
                <a:gd name="connsiteX143" fmla="*/ 384025 w 441306"/>
                <a:gd name="connsiteY143" fmla="*/ 136793 h 206270"/>
                <a:gd name="connsiteX144" fmla="*/ 357758 w 441306"/>
                <a:gd name="connsiteY144" fmla="*/ 116305 h 206270"/>
                <a:gd name="connsiteX145" fmla="*/ 383829 w 441306"/>
                <a:gd name="connsiteY145" fmla="*/ 95687 h 206270"/>
                <a:gd name="connsiteX146" fmla="*/ 65016 w 441306"/>
                <a:gd name="connsiteY146" fmla="*/ 91537 h 206270"/>
                <a:gd name="connsiteX147" fmla="*/ 91088 w 441306"/>
                <a:gd name="connsiteY147" fmla="*/ 70897 h 206270"/>
                <a:gd name="connsiteX148" fmla="*/ 117355 w 441306"/>
                <a:gd name="connsiteY148" fmla="*/ 91406 h 206270"/>
                <a:gd name="connsiteX149" fmla="*/ 91284 w 441306"/>
                <a:gd name="connsiteY149" fmla="*/ 112025 h 206270"/>
                <a:gd name="connsiteX150" fmla="*/ 84983 w 441306"/>
                <a:gd name="connsiteY150" fmla="*/ 116978 h 206270"/>
                <a:gd name="connsiteX151" fmla="*/ 58911 w 441306"/>
                <a:gd name="connsiteY151" fmla="*/ 137597 h 206270"/>
                <a:gd name="connsiteX152" fmla="*/ 32644 w 441306"/>
                <a:gd name="connsiteY152" fmla="*/ 117109 h 206270"/>
                <a:gd name="connsiteX153" fmla="*/ 58716 w 441306"/>
                <a:gd name="connsiteY153" fmla="*/ 96491 h 206270"/>
                <a:gd name="connsiteX154" fmla="*/ 123743 w 441306"/>
                <a:gd name="connsiteY154" fmla="*/ 96317 h 206270"/>
                <a:gd name="connsiteX155" fmla="*/ 150010 w 441306"/>
                <a:gd name="connsiteY155" fmla="*/ 116826 h 206270"/>
                <a:gd name="connsiteX156" fmla="*/ 123938 w 441306"/>
                <a:gd name="connsiteY156" fmla="*/ 137445 h 206270"/>
                <a:gd name="connsiteX157" fmla="*/ 97671 w 441306"/>
                <a:gd name="connsiteY157" fmla="*/ 116935 h 206270"/>
                <a:gd name="connsiteX158" fmla="*/ 130044 w 441306"/>
                <a:gd name="connsiteY158" fmla="*/ 91363 h 206270"/>
                <a:gd name="connsiteX159" fmla="*/ 156115 w 441306"/>
                <a:gd name="connsiteY159" fmla="*/ 70745 h 206270"/>
                <a:gd name="connsiteX160" fmla="*/ 182382 w 441306"/>
                <a:gd name="connsiteY160" fmla="*/ 91233 h 206270"/>
                <a:gd name="connsiteX161" fmla="*/ 156311 w 441306"/>
                <a:gd name="connsiteY161" fmla="*/ 111851 h 206270"/>
                <a:gd name="connsiteX162" fmla="*/ 188705 w 441306"/>
                <a:gd name="connsiteY162" fmla="*/ 96165 h 206270"/>
                <a:gd name="connsiteX163" fmla="*/ 214972 w 441306"/>
                <a:gd name="connsiteY163" fmla="*/ 116653 h 206270"/>
                <a:gd name="connsiteX164" fmla="*/ 188900 w 441306"/>
                <a:gd name="connsiteY164" fmla="*/ 137271 h 206270"/>
                <a:gd name="connsiteX165" fmla="*/ 162633 w 441306"/>
                <a:gd name="connsiteY165" fmla="*/ 116783 h 206270"/>
                <a:gd name="connsiteX166" fmla="*/ 194983 w 441306"/>
                <a:gd name="connsiteY166" fmla="*/ 91211 h 206270"/>
                <a:gd name="connsiteX167" fmla="*/ 221055 w 441306"/>
                <a:gd name="connsiteY167" fmla="*/ 70593 h 206270"/>
                <a:gd name="connsiteX168" fmla="*/ 247301 w 441306"/>
                <a:gd name="connsiteY168" fmla="*/ 91081 h 206270"/>
                <a:gd name="connsiteX169" fmla="*/ 221229 w 441306"/>
                <a:gd name="connsiteY169" fmla="*/ 111699 h 206270"/>
                <a:gd name="connsiteX170" fmla="*/ 253645 w 441306"/>
                <a:gd name="connsiteY170" fmla="*/ 96013 h 206270"/>
                <a:gd name="connsiteX171" fmla="*/ 279912 w 441306"/>
                <a:gd name="connsiteY171" fmla="*/ 116500 h 206270"/>
                <a:gd name="connsiteX172" fmla="*/ 253840 w 441306"/>
                <a:gd name="connsiteY172" fmla="*/ 137119 h 206270"/>
                <a:gd name="connsiteX173" fmla="*/ 227595 w 441306"/>
                <a:gd name="connsiteY173" fmla="*/ 116631 h 206270"/>
                <a:gd name="connsiteX174" fmla="*/ 259924 w 441306"/>
                <a:gd name="connsiteY174" fmla="*/ 91059 h 206270"/>
                <a:gd name="connsiteX175" fmla="*/ 285995 w 441306"/>
                <a:gd name="connsiteY175" fmla="*/ 70419 h 206270"/>
                <a:gd name="connsiteX176" fmla="*/ 312241 w 441306"/>
                <a:gd name="connsiteY176" fmla="*/ 90928 h 206270"/>
                <a:gd name="connsiteX177" fmla="*/ 286169 w 441306"/>
                <a:gd name="connsiteY177" fmla="*/ 111547 h 206270"/>
                <a:gd name="connsiteX178" fmla="*/ 318585 w 441306"/>
                <a:gd name="connsiteY178" fmla="*/ 95839 h 206270"/>
                <a:gd name="connsiteX179" fmla="*/ 344830 w 441306"/>
                <a:gd name="connsiteY179" fmla="*/ 116348 h 206270"/>
                <a:gd name="connsiteX180" fmla="*/ 318759 w 441306"/>
                <a:gd name="connsiteY180" fmla="*/ 136967 h 206270"/>
                <a:gd name="connsiteX181" fmla="*/ 292513 w 441306"/>
                <a:gd name="connsiteY181" fmla="*/ 116457 h 206270"/>
                <a:gd name="connsiteX182" fmla="*/ 324864 w 441306"/>
                <a:gd name="connsiteY182" fmla="*/ 90885 h 206270"/>
                <a:gd name="connsiteX183" fmla="*/ 350935 w 441306"/>
                <a:gd name="connsiteY183" fmla="*/ 70267 h 206270"/>
                <a:gd name="connsiteX184" fmla="*/ 377203 w 441306"/>
                <a:gd name="connsiteY184" fmla="*/ 90755 h 206270"/>
                <a:gd name="connsiteX185" fmla="*/ 351131 w 441306"/>
                <a:gd name="connsiteY185" fmla="*/ 111373 h 206270"/>
                <a:gd name="connsiteX186" fmla="*/ 383525 w 441306"/>
                <a:gd name="connsiteY186" fmla="*/ 44695 h 206270"/>
                <a:gd name="connsiteX187" fmla="*/ 409792 w 441306"/>
                <a:gd name="connsiteY187" fmla="*/ 65183 h 206270"/>
                <a:gd name="connsiteX188" fmla="*/ 383612 w 441306"/>
                <a:gd name="connsiteY188" fmla="*/ 85801 h 206270"/>
                <a:gd name="connsiteX189" fmla="*/ 357367 w 441306"/>
                <a:gd name="connsiteY189" fmla="*/ 65313 h 206270"/>
                <a:gd name="connsiteX190" fmla="*/ 350935 w 441306"/>
                <a:gd name="connsiteY190" fmla="*/ 19275 h 206270"/>
                <a:gd name="connsiteX191" fmla="*/ 377181 w 441306"/>
                <a:gd name="connsiteY191" fmla="*/ 39763 h 206270"/>
                <a:gd name="connsiteX192" fmla="*/ 351109 w 441306"/>
                <a:gd name="connsiteY192" fmla="*/ 60381 h 206270"/>
                <a:gd name="connsiteX193" fmla="*/ 324842 w 441306"/>
                <a:gd name="connsiteY193" fmla="*/ 39893 h 206270"/>
                <a:gd name="connsiteX194" fmla="*/ 318476 w 441306"/>
                <a:gd name="connsiteY194" fmla="*/ 44847 h 206270"/>
                <a:gd name="connsiteX195" fmla="*/ 344743 w 441306"/>
                <a:gd name="connsiteY195" fmla="*/ 65335 h 206270"/>
                <a:gd name="connsiteX196" fmla="*/ 318672 w 441306"/>
                <a:gd name="connsiteY196" fmla="*/ 85975 h 206270"/>
                <a:gd name="connsiteX197" fmla="*/ 292405 w 441306"/>
                <a:gd name="connsiteY197" fmla="*/ 65465 h 206270"/>
                <a:gd name="connsiteX198" fmla="*/ 285887 w 441306"/>
                <a:gd name="connsiteY198" fmla="*/ 19427 h 206270"/>
                <a:gd name="connsiteX199" fmla="*/ 312132 w 441306"/>
                <a:gd name="connsiteY199" fmla="*/ 39937 h 206270"/>
                <a:gd name="connsiteX200" fmla="*/ 286061 w 441306"/>
                <a:gd name="connsiteY200" fmla="*/ 60555 h 206270"/>
                <a:gd name="connsiteX201" fmla="*/ 259815 w 441306"/>
                <a:gd name="connsiteY201" fmla="*/ 40045 h 206270"/>
                <a:gd name="connsiteX202" fmla="*/ 253427 w 441306"/>
                <a:gd name="connsiteY202" fmla="*/ 44999 h 206270"/>
                <a:gd name="connsiteX203" fmla="*/ 279695 w 441306"/>
                <a:gd name="connsiteY203" fmla="*/ 65509 h 206270"/>
                <a:gd name="connsiteX204" fmla="*/ 253623 w 441306"/>
                <a:gd name="connsiteY204" fmla="*/ 86127 h 206270"/>
                <a:gd name="connsiteX205" fmla="*/ 227356 w 441306"/>
                <a:gd name="connsiteY205" fmla="*/ 65639 h 206270"/>
                <a:gd name="connsiteX206" fmla="*/ 220838 w 441306"/>
                <a:gd name="connsiteY206" fmla="*/ 19601 h 206270"/>
                <a:gd name="connsiteX207" fmla="*/ 247105 w 441306"/>
                <a:gd name="connsiteY207" fmla="*/ 40089 h 206270"/>
                <a:gd name="connsiteX208" fmla="*/ 221034 w 441306"/>
                <a:gd name="connsiteY208" fmla="*/ 60707 h 206270"/>
                <a:gd name="connsiteX209" fmla="*/ 194766 w 441306"/>
                <a:gd name="connsiteY209" fmla="*/ 40219 h 206270"/>
                <a:gd name="connsiteX210" fmla="*/ 188379 w 441306"/>
                <a:gd name="connsiteY210" fmla="*/ 45173 h 206270"/>
                <a:gd name="connsiteX211" fmla="*/ 214646 w 441306"/>
                <a:gd name="connsiteY211" fmla="*/ 65661 h 206270"/>
                <a:gd name="connsiteX212" fmla="*/ 188574 w 441306"/>
                <a:gd name="connsiteY212" fmla="*/ 86279 h 206270"/>
                <a:gd name="connsiteX213" fmla="*/ 162307 w 441306"/>
                <a:gd name="connsiteY213" fmla="*/ 65791 h 206270"/>
                <a:gd name="connsiteX214" fmla="*/ 155789 w 441306"/>
                <a:gd name="connsiteY214" fmla="*/ 19753 h 206270"/>
                <a:gd name="connsiteX215" fmla="*/ 182056 w 441306"/>
                <a:gd name="connsiteY215" fmla="*/ 40241 h 206270"/>
                <a:gd name="connsiteX216" fmla="*/ 155985 w 441306"/>
                <a:gd name="connsiteY216" fmla="*/ 60859 h 206270"/>
                <a:gd name="connsiteX217" fmla="*/ 129718 w 441306"/>
                <a:gd name="connsiteY217" fmla="*/ 40371 h 206270"/>
                <a:gd name="connsiteX218" fmla="*/ 123634 w 441306"/>
                <a:gd name="connsiteY218" fmla="*/ 45368 h 206270"/>
                <a:gd name="connsiteX219" fmla="*/ 149880 w 441306"/>
                <a:gd name="connsiteY219" fmla="*/ 65856 h 206270"/>
                <a:gd name="connsiteX220" fmla="*/ 123808 w 441306"/>
                <a:gd name="connsiteY220" fmla="*/ 86475 h 206270"/>
                <a:gd name="connsiteX221" fmla="*/ 97541 w 441306"/>
                <a:gd name="connsiteY221" fmla="*/ 65987 h 206270"/>
                <a:gd name="connsiteX222" fmla="*/ 91045 w 441306"/>
                <a:gd name="connsiteY222" fmla="*/ 19949 h 206270"/>
                <a:gd name="connsiteX223" fmla="*/ 117312 w 441306"/>
                <a:gd name="connsiteY223" fmla="*/ 40436 h 206270"/>
                <a:gd name="connsiteX224" fmla="*/ 91240 w 441306"/>
                <a:gd name="connsiteY224" fmla="*/ 61076 h 206270"/>
                <a:gd name="connsiteX225" fmla="*/ 64973 w 441306"/>
                <a:gd name="connsiteY225" fmla="*/ 40567 h 206270"/>
                <a:gd name="connsiteX226" fmla="*/ 58607 w 441306"/>
                <a:gd name="connsiteY226" fmla="*/ 45520 h 206270"/>
                <a:gd name="connsiteX227" fmla="*/ 84853 w 441306"/>
                <a:gd name="connsiteY227" fmla="*/ 66030 h 206270"/>
                <a:gd name="connsiteX228" fmla="*/ 58781 w 441306"/>
                <a:gd name="connsiteY228" fmla="*/ 86648 h 206270"/>
                <a:gd name="connsiteX229" fmla="*/ 32536 w 441306"/>
                <a:gd name="connsiteY229" fmla="*/ 66160 h 206270"/>
                <a:gd name="connsiteX230" fmla="*/ -54 w 441306"/>
                <a:gd name="connsiteY230" fmla="*/ 40741 h 206270"/>
                <a:gd name="connsiteX231" fmla="*/ 26018 w 441306"/>
                <a:gd name="connsiteY231" fmla="*/ 20122 h 206270"/>
                <a:gd name="connsiteX232" fmla="*/ 52285 w 441306"/>
                <a:gd name="connsiteY232" fmla="*/ 40610 h 206270"/>
                <a:gd name="connsiteX233" fmla="*/ 26213 w 441306"/>
                <a:gd name="connsiteY233" fmla="*/ 61229 h 206270"/>
                <a:gd name="connsiteX234" fmla="*/ 76 w 441306"/>
                <a:gd name="connsiteY234" fmla="*/ 91732 h 206270"/>
                <a:gd name="connsiteX235" fmla="*/ 26148 w 441306"/>
                <a:gd name="connsiteY235" fmla="*/ 71114 h 206270"/>
                <a:gd name="connsiteX236" fmla="*/ 52415 w 441306"/>
                <a:gd name="connsiteY236" fmla="*/ 91602 h 206270"/>
                <a:gd name="connsiteX237" fmla="*/ 26343 w 441306"/>
                <a:gd name="connsiteY237" fmla="*/ 112220 h 206270"/>
                <a:gd name="connsiteX238" fmla="*/ 26452 w 441306"/>
                <a:gd name="connsiteY238" fmla="*/ 163212 h 206270"/>
                <a:gd name="connsiteX239" fmla="*/ 207 w 441306"/>
                <a:gd name="connsiteY239" fmla="*/ 142724 h 206270"/>
                <a:gd name="connsiteX240" fmla="*/ 26278 w 441306"/>
                <a:gd name="connsiteY240" fmla="*/ 122106 h 206270"/>
                <a:gd name="connsiteX241" fmla="*/ 52546 w 441306"/>
                <a:gd name="connsiteY241" fmla="*/ 142594 h 206270"/>
                <a:gd name="connsiteX242" fmla="*/ 59042 w 441306"/>
                <a:gd name="connsiteY242" fmla="*/ 188632 h 206270"/>
                <a:gd name="connsiteX243" fmla="*/ 32775 w 441306"/>
                <a:gd name="connsiteY243" fmla="*/ 168144 h 206270"/>
                <a:gd name="connsiteX244" fmla="*/ 58846 w 441306"/>
                <a:gd name="connsiteY244" fmla="*/ 147526 h 206270"/>
                <a:gd name="connsiteX245" fmla="*/ 85113 w 441306"/>
                <a:gd name="connsiteY245" fmla="*/ 168014 h 206270"/>
                <a:gd name="connsiteX246" fmla="*/ 91479 w 441306"/>
                <a:gd name="connsiteY246" fmla="*/ 163060 h 206270"/>
                <a:gd name="connsiteX247" fmla="*/ 65234 w 441306"/>
                <a:gd name="connsiteY247" fmla="*/ 142572 h 206270"/>
                <a:gd name="connsiteX248" fmla="*/ 91305 w 441306"/>
                <a:gd name="connsiteY248" fmla="*/ 121954 h 206270"/>
                <a:gd name="connsiteX249" fmla="*/ 117551 w 441306"/>
                <a:gd name="connsiteY249" fmla="*/ 142442 h 206270"/>
                <a:gd name="connsiteX250" fmla="*/ 124069 w 441306"/>
                <a:gd name="connsiteY250" fmla="*/ 188480 h 206270"/>
                <a:gd name="connsiteX251" fmla="*/ 97801 w 441306"/>
                <a:gd name="connsiteY251" fmla="*/ 167992 h 206270"/>
                <a:gd name="connsiteX252" fmla="*/ 123873 w 441306"/>
                <a:gd name="connsiteY252" fmla="*/ 147352 h 206270"/>
                <a:gd name="connsiteX253" fmla="*/ 150140 w 441306"/>
                <a:gd name="connsiteY253" fmla="*/ 167862 h 206270"/>
                <a:gd name="connsiteX254" fmla="*/ 156506 w 441306"/>
                <a:gd name="connsiteY254" fmla="*/ 162908 h 206270"/>
                <a:gd name="connsiteX255" fmla="*/ 130239 w 441306"/>
                <a:gd name="connsiteY255" fmla="*/ 142398 h 206270"/>
                <a:gd name="connsiteX256" fmla="*/ 156419 w 441306"/>
                <a:gd name="connsiteY256" fmla="*/ 121780 h 206270"/>
                <a:gd name="connsiteX257" fmla="*/ 182665 w 441306"/>
                <a:gd name="connsiteY257" fmla="*/ 142268 h 206270"/>
                <a:gd name="connsiteX258" fmla="*/ 189096 w 441306"/>
                <a:gd name="connsiteY258" fmla="*/ 188328 h 206270"/>
                <a:gd name="connsiteX259" fmla="*/ 162850 w 441306"/>
                <a:gd name="connsiteY259" fmla="*/ 167818 h 206270"/>
                <a:gd name="connsiteX260" fmla="*/ 188922 w 441306"/>
                <a:gd name="connsiteY260" fmla="*/ 147200 h 206270"/>
                <a:gd name="connsiteX261" fmla="*/ 215189 w 441306"/>
                <a:gd name="connsiteY261" fmla="*/ 167688 h 206270"/>
                <a:gd name="connsiteX262" fmla="*/ 221555 w 441306"/>
                <a:gd name="connsiteY262" fmla="*/ 162734 h 206270"/>
                <a:gd name="connsiteX263" fmla="*/ 195288 w 441306"/>
                <a:gd name="connsiteY263" fmla="*/ 142246 h 206270"/>
                <a:gd name="connsiteX264" fmla="*/ 221359 w 441306"/>
                <a:gd name="connsiteY264" fmla="*/ 121628 h 206270"/>
                <a:gd name="connsiteX265" fmla="*/ 247627 w 441306"/>
                <a:gd name="connsiteY265" fmla="*/ 142116 h 206270"/>
                <a:gd name="connsiteX266" fmla="*/ 254145 w 441306"/>
                <a:gd name="connsiteY266" fmla="*/ 188154 h 206270"/>
                <a:gd name="connsiteX267" fmla="*/ 227877 w 441306"/>
                <a:gd name="connsiteY267" fmla="*/ 167666 h 206270"/>
                <a:gd name="connsiteX268" fmla="*/ 253949 w 441306"/>
                <a:gd name="connsiteY268" fmla="*/ 147048 h 206270"/>
                <a:gd name="connsiteX269" fmla="*/ 280195 w 441306"/>
                <a:gd name="connsiteY269" fmla="*/ 167536 h 206270"/>
                <a:gd name="connsiteX270" fmla="*/ 286604 w 441306"/>
                <a:gd name="connsiteY270" fmla="*/ 162582 h 206270"/>
                <a:gd name="connsiteX271" fmla="*/ 260337 w 441306"/>
                <a:gd name="connsiteY271" fmla="*/ 142094 h 206270"/>
                <a:gd name="connsiteX272" fmla="*/ 286408 w 441306"/>
                <a:gd name="connsiteY272" fmla="*/ 121476 h 206270"/>
                <a:gd name="connsiteX273" fmla="*/ 312675 w 441306"/>
                <a:gd name="connsiteY273" fmla="*/ 141964 h 206270"/>
                <a:gd name="connsiteX274" fmla="*/ 319193 w 441306"/>
                <a:gd name="connsiteY274" fmla="*/ 188002 h 206270"/>
                <a:gd name="connsiteX275" fmla="*/ 292926 w 441306"/>
                <a:gd name="connsiteY275" fmla="*/ 167514 h 206270"/>
                <a:gd name="connsiteX276" fmla="*/ 318998 w 441306"/>
                <a:gd name="connsiteY276" fmla="*/ 146896 h 206270"/>
                <a:gd name="connsiteX277" fmla="*/ 345265 w 441306"/>
                <a:gd name="connsiteY277" fmla="*/ 167384 h 206270"/>
                <a:gd name="connsiteX278" fmla="*/ 351653 w 441306"/>
                <a:gd name="connsiteY278" fmla="*/ 162430 h 206270"/>
                <a:gd name="connsiteX279" fmla="*/ 325385 w 441306"/>
                <a:gd name="connsiteY279" fmla="*/ 141920 h 206270"/>
                <a:gd name="connsiteX280" fmla="*/ 351457 w 441306"/>
                <a:gd name="connsiteY280" fmla="*/ 121302 h 206270"/>
                <a:gd name="connsiteX281" fmla="*/ 377724 w 441306"/>
                <a:gd name="connsiteY281" fmla="*/ 141812 h 206270"/>
                <a:gd name="connsiteX282" fmla="*/ 384242 w 441306"/>
                <a:gd name="connsiteY282" fmla="*/ 187850 h 206270"/>
                <a:gd name="connsiteX283" fmla="*/ 357975 w 441306"/>
                <a:gd name="connsiteY283" fmla="*/ 167340 h 206270"/>
                <a:gd name="connsiteX284" fmla="*/ 384046 w 441306"/>
                <a:gd name="connsiteY284" fmla="*/ 146722 h 206270"/>
                <a:gd name="connsiteX285" fmla="*/ 410314 w 441306"/>
                <a:gd name="connsiteY285" fmla="*/ 167210 h 20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Lst>
              <a:rect l="l" t="t" r="r" b="b"/>
              <a:pathLst>
                <a:path w="441306" h="206270">
                  <a:moveTo>
                    <a:pt x="422828" y="167145"/>
                  </a:moveTo>
                  <a:lnTo>
                    <a:pt x="441078" y="152762"/>
                  </a:lnTo>
                  <a:cubicBezTo>
                    <a:pt x="441078" y="152631"/>
                    <a:pt x="441078" y="152523"/>
                    <a:pt x="441078" y="152414"/>
                  </a:cubicBezTo>
                  <a:lnTo>
                    <a:pt x="441078" y="142855"/>
                  </a:lnTo>
                  <a:lnTo>
                    <a:pt x="416484" y="162213"/>
                  </a:lnTo>
                  <a:lnTo>
                    <a:pt x="390239" y="141725"/>
                  </a:lnTo>
                  <a:lnTo>
                    <a:pt x="416310" y="121106"/>
                  </a:lnTo>
                  <a:lnTo>
                    <a:pt x="440991" y="140356"/>
                  </a:lnTo>
                  <a:lnTo>
                    <a:pt x="440991" y="130492"/>
                  </a:lnTo>
                  <a:lnTo>
                    <a:pt x="422589" y="116153"/>
                  </a:lnTo>
                  <a:lnTo>
                    <a:pt x="440991" y="101661"/>
                  </a:lnTo>
                  <a:lnTo>
                    <a:pt x="440991" y="91754"/>
                  </a:lnTo>
                  <a:lnTo>
                    <a:pt x="416289" y="111308"/>
                  </a:lnTo>
                  <a:lnTo>
                    <a:pt x="390021" y="90820"/>
                  </a:lnTo>
                  <a:lnTo>
                    <a:pt x="416093" y="70202"/>
                  </a:lnTo>
                  <a:lnTo>
                    <a:pt x="440904" y="89560"/>
                  </a:lnTo>
                  <a:lnTo>
                    <a:pt x="440904" y="79696"/>
                  </a:lnTo>
                  <a:lnTo>
                    <a:pt x="422394" y="65248"/>
                  </a:lnTo>
                  <a:lnTo>
                    <a:pt x="440904" y="50648"/>
                  </a:lnTo>
                  <a:lnTo>
                    <a:pt x="440904" y="40741"/>
                  </a:lnTo>
                  <a:lnTo>
                    <a:pt x="416071" y="60294"/>
                  </a:lnTo>
                  <a:lnTo>
                    <a:pt x="389804" y="39806"/>
                  </a:lnTo>
                  <a:lnTo>
                    <a:pt x="415876" y="19188"/>
                  </a:lnTo>
                  <a:lnTo>
                    <a:pt x="440817" y="38633"/>
                  </a:lnTo>
                  <a:lnTo>
                    <a:pt x="440817" y="28769"/>
                  </a:lnTo>
                  <a:lnTo>
                    <a:pt x="422176" y="14213"/>
                  </a:lnTo>
                  <a:lnTo>
                    <a:pt x="440383" y="-127"/>
                  </a:lnTo>
                  <a:lnTo>
                    <a:pt x="428129" y="-127"/>
                  </a:lnTo>
                  <a:lnTo>
                    <a:pt x="416158" y="9303"/>
                  </a:lnTo>
                  <a:lnTo>
                    <a:pt x="404078" y="-127"/>
                  </a:lnTo>
                  <a:lnTo>
                    <a:pt x="391433" y="-127"/>
                  </a:lnTo>
                  <a:lnTo>
                    <a:pt x="409879" y="14256"/>
                  </a:lnTo>
                  <a:lnTo>
                    <a:pt x="383807" y="34875"/>
                  </a:lnTo>
                  <a:lnTo>
                    <a:pt x="357540" y="14387"/>
                  </a:lnTo>
                  <a:lnTo>
                    <a:pt x="375964" y="-127"/>
                  </a:lnTo>
                  <a:lnTo>
                    <a:pt x="363385" y="-127"/>
                  </a:lnTo>
                  <a:lnTo>
                    <a:pt x="351218" y="9455"/>
                  </a:lnTo>
                  <a:lnTo>
                    <a:pt x="338942" y="-127"/>
                  </a:lnTo>
                  <a:lnTo>
                    <a:pt x="326298" y="-127"/>
                  </a:lnTo>
                  <a:lnTo>
                    <a:pt x="344939" y="14408"/>
                  </a:lnTo>
                  <a:lnTo>
                    <a:pt x="318867" y="35027"/>
                  </a:lnTo>
                  <a:lnTo>
                    <a:pt x="292600" y="14539"/>
                  </a:lnTo>
                  <a:lnTo>
                    <a:pt x="311220" y="-127"/>
                  </a:lnTo>
                  <a:lnTo>
                    <a:pt x="298662" y="-127"/>
                  </a:lnTo>
                  <a:lnTo>
                    <a:pt x="286299" y="9607"/>
                  </a:lnTo>
                  <a:lnTo>
                    <a:pt x="273807" y="-127"/>
                  </a:lnTo>
                  <a:lnTo>
                    <a:pt x="261162" y="-127"/>
                  </a:lnTo>
                  <a:lnTo>
                    <a:pt x="279999" y="14560"/>
                  </a:lnTo>
                  <a:lnTo>
                    <a:pt x="253927" y="35200"/>
                  </a:lnTo>
                  <a:lnTo>
                    <a:pt x="227660" y="14691"/>
                  </a:lnTo>
                  <a:lnTo>
                    <a:pt x="246475" y="-127"/>
                  </a:lnTo>
                  <a:lnTo>
                    <a:pt x="233917" y="-127"/>
                  </a:lnTo>
                  <a:lnTo>
                    <a:pt x="221359" y="9781"/>
                  </a:lnTo>
                  <a:lnTo>
                    <a:pt x="208649" y="-127"/>
                  </a:lnTo>
                  <a:lnTo>
                    <a:pt x="195657" y="-127"/>
                  </a:lnTo>
                  <a:lnTo>
                    <a:pt x="214689" y="14734"/>
                  </a:lnTo>
                  <a:lnTo>
                    <a:pt x="188618" y="35353"/>
                  </a:lnTo>
                  <a:lnTo>
                    <a:pt x="162351" y="14864"/>
                  </a:lnTo>
                  <a:lnTo>
                    <a:pt x="181383" y="-127"/>
                  </a:lnTo>
                  <a:lnTo>
                    <a:pt x="168825" y="-127"/>
                  </a:lnTo>
                  <a:lnTo>
                    <a:pt x="156050" y="9933"/>
                  </a:lnTo>
                  <a:lnTo>
                    <a:pt x="143144" y="-127"/>
                  </a:lnTo>
                  <a:lnTo>
                    <a:pt x="130478" y="-127"/>
                  </a:lnTo>
                  <a:lnTo>
                    <a:pt x="149728" y="14886"/>
                  </a:lnTo>
                  <a:lnTo>
                    <a:pt x="123656" y="35504"/>
                  </a:lnTo>
                  <a:lnTo>
                    <a:pt x="97411" y="15017"/>
                  </a:lnTo>
                  <a:lnTo>
                    <a:pt x="116617" y="-192"/>
                  </a:lnTo>
                  <a:lnTo>
                    <a:pt x="104059" y="-192"/>
                  </a:lnTo>
                  <a:lnTo>
                    <a:pt x="91023" y="10019"/>
                  </a:lnTo>
                  <a:lnTo>
                    <a:pt x="77987" y="-192"/>
                  </a:lnTo>
                  <a:lnTo>
                    <a:pt x="65299" y="-192"/>
                  </a:lnTo>
                  <a:lnTo>
                    <a:pt x="84853" y="15017"/>
                  </a:lnTo>
                  <a:lnTo>
                    <a:pt x="58781" y="35657"/>
                  </a:lnTo>
                  <a:lnTo>
                    <a:pt x="32514" y="15147"/>
                  </a:lnTo>
                  <a:lnTo>
                    <a:pt x="51937" y="-62"/>
                  </a:lnTo>
                  <a:lnTo>
                    <a:pt x="39227" y="-62"/>
                  </a:lnTo>
                  <a:lnTo>
                    <a:pt x="26039" y="10324"/>
                  </a:lnTo>
                  <a:lnTo>
                    <a:pt x="12743" y="-62"/>
                  </a:lnTo>
                  <a:lnTo>
                    <a:pt x="120" y="-62"/>
                  </a:lnTo>
                  <a:lnTo>
                    <a:pt x="19673" y="15277"/>
                  </a:lnTo>
                  <a:lnTo>
                    <a:pt x="-228" y="30964"/>
                  </a:lnTo>
                  <a:lnTo>
                    <a:pt x="-228" y="50648"/>
                  </a:lnTo>
                  <a:lnTo>
                    <a:pt x="19804" y="66269"/>
                  </a:lnTo>
                  <a:lnTo>
                    <a:pt x="-228" y="82042"/>
                  </a:lnTo>
                  <a:lnTo>
                    <a:pt x="-228" y="101596"/>
                  </a:lnTo>
                  <a:lnTo>
                    <a:pt x="19912" y="117326"/>
                  </a:lnTo>
                  <a:lnTo>
                    <a:pt x="-228" y="133208"/>
                  </a:lnTo>
                  <a:lnTo>
                    <a:pt x="-228" y="152501"/>
                  </a:lnTo>
                  <a:lnTo>
                    <a:pt x="20043" y="168318"/>
                  </a:lnTo>
                  <a:lnTo>
                    <a:pt x="6681" y="178855"/>
                  </a:lnTo>
                  <a:cubicBezTo>
                    <a:pt x="7963" y="181136"/>
                    <a:pt x="9419" y="183309"/>
                    <a:pt x="11026" y="185373"/>
                  </a:cubicBezTo>
                  <a:lnTo>
                    <a:pt x="26387" y="173271"/>
                  </a:lnTo>
                  <a:lnTo>
                    <a:pt x="52632" y="193760"/>
                  </a:lnTo>
                  <a:lnTo>
                    <a:pt x="39358" y="204253"/>
                  </a:lnTo>
                  <a:cubicBezTo>
                    <a:pt x="42747" y="205166"/>
                    <a:pt x="46223" y="205731"/>
                    <a:pt x="49743" y="205948"/>
                  </a:cubicBezTo>
                  <a:lnTo>
                    <a:pt x="58955" y="198691"/>
                  </a:lnTo>
                  <a:lnTo>
                    <a:pt x="68427" y="206078"/>
                  </a:lnTo>
                  <a:lnTo>
                    <a:pt x="81072" y="206078"/>
                  </a:lnTo>
                  <a:lnTo>
                    <a:pt x="65234" y="193738"/>
                  </a:lnTo>
                  <a:lnTo>
                    <a:pt x="91305" y="173119"/>
                  </a:lnTo>
                  <a:lnTo>
                    <a:pt x="117573" y="193607"/>
                  </a:lnTo>
                  <a:lnTo>
                    <a:pt x="101756" y="206078"/>
                  </a:lnTo>
                  <a:lnTo>
                    <a:pt x="114314" y="206078"/>
                  </a:lnTo>
                  <a:lnTo>
                    <a:pt x="123895" y="198539"/>
                  </a:lnTo>
                  <a:lnTo>
                    <a:pt x="133563" y="206078"/>
                  </a:lnTo>
                  <a:lnTo>
                    <a:pt x="146208" y="206078"/>
                  </a:lnTo>
                  <a:lnTo>
                    <a:pt x="130174" y="193586"/>
                  </a:lnTo>
                  <a:lnTo>
                    <a:pt x="156245" y="172946"/>
                  </a:lnTo>
                  <a:lnTo>
                    <a:pt x="182513" y="193455"/>
                  </a:lnTo>
                  <a:lnTo>
                    <a:pt x="166478" y="206078"/>
                  </a:lnTo>
                  <a:lnTo>
                    <a:pt x="179036" y="206078"/>
                  </a:lnTo>
                  <a:lnTo>
                    <a:pt x="188835" y="198366"/>
                  </a:lnTo>
                  <a:lnTo>
                    <a:pt x="198699" y="206078"/>
                  </a:lnTo>
                  <a:lnTo>
                    <a:pt x="211344" y="206078"/>
                  </a:lnTo>
                  <a:lnTo>
                    <a:pt x="195114" y="193412"/>
                  </a:lnTo>
                  <a:lnTo>
                    <a:pt x="221186" y="172794"/>
                  </a:lnTo>
                  <a:lnTo>
                    <a:pt x="247800" y="193108"/>
                  </a:lnTo>
                  <a:lnTo>
                    <a:pt x="231571" y="205905"/>
                  </a:lnTo>
                  <a:lnTo>
                    <a:pt x="244129" y="205905"/>
                  </a:lnTo>
                  <a:lnTo>
                    <a:pt x="254101" y="198040"/>
                  </a:lnTo>
                  <a:lnTo>
                    <a:pt x="264182" y="205905"/>
                  </a:lnTo>
                  <a:lnTo>
                    <a:pt x="276827" y="205905"/>
                  </a:lnTo>
                  <a:lnTo>
                    <a:pt x="260402" y="193086"/>
                  </a:lnTo>
                  <a:lnTo>
                    <a:pt x="286473" y="172468"/>
                  </a:lnTo>
                  <a:lnTo>
                    <a:pt x="312741" y="192956"/>
                  </a:lnTo>
                  <a:lnTo>
                    <a:pt x="296294" y="205991"/>
                  </a:lnTo>
                  <a:lnTo>
                    <a:pt x="308873" y="205991"/>
                  </a:lnTo>
                  <a:lnTo>
                    <a:pt x="319041" y="197974"/>
                  </a:lnTo>
                  <a:lnTo>
                    <a:pt x="329340" y="205991"/>
                  </a:lnTo>
                  <a:lnTo>
                    <a:pt x="341962" y="205991"/>
                  </a:lnTo>
                  <a:lnTo>
                    <a:pt x="325342" y="192956"/>
                  </a:lnTo>
                  <a:lnTo>
                    <a:pt x="351413" y="172316"/>
                  </a:lnTo>
                  <a:lnTo>
                    <a:pt x="377681" y="192825"/>
                  </a:lnTo>
                  <a:lnTo>
                    <a:pt x="361038" y="205861"/>
                  </a:lnTo>
                  <a:lnTo>
                    <a:pt x="373813" y="205861"/>
                  </a:lnTo>
                  <a:lnTo>
                    <a:pt x="384199" y="197670"/>
                  </a:lnTo>
                  <a:lnTo>
                    <a:pt x="394171" y="205470"/>
                  </a:lnTo>
                  <a:cubicBezTo>
                    <a:pt x="397539" y="205057"/>
                    <a:pt x="400841" y="204340"/>
                    <a:pt x="404057" y="203297"/>
                  </a:cubicBezTo>
                  <a:lnTo>
                    <a:pt x="390478" y="192695"/>
                  </a:lnTo>
                  <a:lnTo>
                    <a:pt x="416658" y="172076"/>
                  </a:lnTo>
                  <a:lnTo>
                    <a:pt x="431236" y="183461"/>
                  </a:lnTo>
                  <a:cubicBezTo>
                    <a:pt x="432757" y="181332"/>
                    <a:pt x="434104" y="179094"/>
                    <a:pt x="435299" y="176769"/>
                  </a:cubicBezTo>
                  <a:close/>
                  <a:moveTo>
                    <a:pt x="410096" y="116175"/>
                  </a:moveTo>
                  <a:lnTo>
                    <a:pt x="384025" y="136793"/>
                  </a:lnTo>
                  <a:lnTo>
                    <a:pt x="357758" y="116305"/>
                  </a:lnTo>
                  <a:lnTo>
                    <a:pt x="383829" y="95687"/>
                  </a:lnTo>
                  <a:close/>
                  <a:moveTo>
                    <a:pt x="65016" y="91537"/>
                  </a:moveTo>
                  <a:lnTo>
                    <a:pt x="91088" y="70897"/>
                  </a:lnTo>
                  <a:lnTo>
                    <a:pt x="117355" y="91406"/>
                  </a:lnTo>
                  <a:lnTo>
                    <a:pt x="91284" y="112025"/>
                  </a:lnTo>
                  <a:close/>
                  <a:moveTo>
                    <a:pt x="84983" y="116978"/>
                  </a:moveTo>
                  <a:lnTo>
                    <a:pt x="58911" y="137597"/>
                  </a:lnTo>
                  <a:lnTo>
                    <a:pt x="32644" y="117109"/>
                  </a:lnTo>
                  <a:lnTo>
                    <a:pt x="58716" y="96491"/>
                  </a:lnTo>
                  <a:close/>
                  <a:moveTo>
                    <a:pt x="123743" y="96317"/>
                  </a:moveTo>
                  <a:lnTo>
                    <a:pt x="150010" y="116826"/>
                  </a:lnTo>
                  <a:lnTo>
                    <a:pt x="123938" y="137445"/>
                  </a:lnTo>
                  <a:lnTo>
                    <a:pt x="97671" y="116935"/>
                  </a:lnTo>
                  <a:close/>
                  <a:moveTo>
                    <a:pt x="130044" y="91363"/>
                  </a:moveTo>
                  <a:lnTo>
                    <a:pt x="156115" y="70745"/>
                  </a:lnTo>
                  <a:lnTo>
                    <a:pt x="182382" y="91233"/>
                  </a:lnTo>
                  <a:lnTo>
                    <a:pt x="156311" y="111851"/>
                  </a:lnTo>
                  <a:close/>
                  <a:moveTo>
                    <a:pt x="188705" y="96165"/>
                  </a:moveTo>
                  <a:lnTo>
                    <a:pt x="214972" y="116653"/>
                  </a:lnTo>
                  <a:lnTo>
                    <a:pt x="188900" y="137271"/>
                  </a:lnTo>
                  <a:lnTo>
                    <a:pt x="162633" y="116783"/>
                  </a:lnTo>
                  <a:close/>
                  <a:moveTo>
                    <a:pt x="194983" y="91211"/>
                  </a:moveTo>
                  <a:lnTo>
                    <a:pt x="221055" y="70593"/>
                  </a:lnTo>
                  <a:lnTo>
                    <a:pt x="247301" y="91081"/>
                  </a:lnTo>
                  <a:lnTo>
                    <a:pt x="221229" y="111699"/>
                  </a:lnTo>
                  <a:close/>
                  <a:moveTo>
                    <a:pt x="253645" y="96013"/>
                  </a:moveTo>
                  <a:lnTo>
                    <a:pt x="279912" y="116500"/>
                  </a:lnTo>
                  <a:lnTo>
                    <a:pt x="253840" y="137119"/>
                  </a:lnTo>
                  <a:lnTo>
                    <a:pt x="227595" y="116631"/>
                  </a:lnTo>
                  <a:close/>
                  <a:moveTo>
                    <a:pt x="259924" y="91059"/>
                  </a:moveTo>
                  <a:lnTo>
                    <a:pt x="285995" y="70419"/>
                  </a:lnTo>
                  <a:lnTo>
                    <a:pt x="312241" y="90928"/>
                  </a:lnTo>
                  <a:lnTo>
                    <a:pt x="286169" y="111547"/>
                  </a:lnTo>
                  <a:close/>
                  <a:moveTo>
                    <a:pt x="318585" y="95839"/>
                  </a:moveTo>
                  <a:lnTo>
                    <a:pt x="344830" y="116348"/>
                  </a:lnTo>
                  <a:lnTo>
                    <a:pt x="318759" y="136967"/>
                  </a:lnTo>
                  <a:lnTo>
                    <a:pt x="292513" y="116457"/>
                  </a:lnTo>
                  <a:close/>
                  <a:moveTo>
                    <a:pt x="324864" y="90885"/>
                  </a:moveTo>
                  <a:lnTo>
                    <a:pt x="350935" y="70267"/>
                  </a:lnTo>
                  <a:lnTo>
                    <a:pt x="377203" y="90755"/>
                  </a:lnTo>
                  <a:lnTo>
                    <a:pt x="351131" y="111373"/>
                  </a:lnTo>
                  <a:close/>
                  <a:moveTo>
                    <a:pt x="383525" y="44695"/>
                  </a:moveTo>
                  <a:lnTo>
                    <a:pt x="409792" y="65183"/>
                  </a:lnTo>
                  <a:lnTo>
                    <a:pt x="383612" y="85801"/>
                  </a:lnTo>
                  <a:lnTo>
                    <a:pt x="357367" y="65313"/>
                  </a:lnTo>
                  <a:close/>
                  <a:moveTo>
                    <a:pt x="350935" y="19275"/>
                  </a:moveTo>
                  <a:lnTo>
                    <a:pt x="377181" y="39763"/>
                  </a:lnTo>
                  <a:lnTo>
                    <a:pt x="351109" y="60381"/>
                  </a:lnTo>
                  <a:lnTo>
                    <a:pt x="324842" y="39893"/>
                  </a:lnTo>
                  <a:close/>
                  <a:moveTo>
                    <a:pt x="318476" y="44847"/>
                  </a:moveTo>
                  <a:lnTo>
                    <a:pt x="344743" y="65335"/>
                  </a:lnTo>
                  <a:lnTo>
                    <a:pt x="318672" y="85975"/>
                  </a:lnTo>
                  <a:lnTo>
                    <a:pt x="292405" y="65465"/>
                  </a:lnTo>
                  <a:close/>
                  <a:moveTo>
                    <a:pt x="285887" y="19427"/>
                  </a:moveTo>
                  <a:lnTo>
                    <a:pt x="312132" y="39937"/>
                  </a:lnTo>
                  <a:lnTo>
                    <a:pt x="286061" y="60555"/>
                  </a:lnTo>
                  <a:lnTo>
                    <a:pt x="259815" y="40045"/>
                  </a:lnTo>
                  <a:close/>
                  <a:moveTo>
                    <a:pt x="253427" y="44999"/>
                  </a:moveTo>
                  <a:lnTo>
                    <a:pt x="279695" y="65509"/>
                  </a:lnTo>
                  <a:lnTo>
                    <a:pt x="253623" y="86127"/>
                  </a:lnTo>
                  <a:lnTo>
                    <a:pt x="227356" y="65639"/>
                  </a:lnTo>
                  <a:close/>
                  <a:moveTo>
                    <a:pt x="220838" y="19601"/>
                  </a:moveTo>
                  <a:lnTo>
                    <a:pt x="247105" y="40089"/>
                  </a:lnTo>
                  <a:lnTo>
                    <a:pt x="221034" y="60707"/>
                  </a:lnTo>
                  <a:lnTo>
                    <a:pt x="194766" y="40219"/>
                  </a:lnTo>
                  <a:close/>
                  <a:moveTo>
                    <a:pt x="188379" y="45173"/>
                  </a:moveTo>
                  <a:lnTo>
                    <a:pt x="214646" y="65661"/>
                  </a:lnTo>
                  <a:lnTo>
                    <a:pt x="188574" y="86279"/>
                  </a:lnTo>
                  <a:lnTo>
                    <a:pt x="162307" y="65791"/>
                  </a:lnTo>
                  <a:close/>
                  <a:moveTo>
                    <a:pt x="155789" y="19753"/>
                  </a:moveTo>
                  <a:lnTo>
                    <a:pt x="182056" y="40241"/>
                  </a:lnTo>
                  <a:lnTo>
                    <a:pt x="155985" y="60859"/>
                  </a:lnTo>
                  <a:lnTo>
                    <a:pt x="129718" y="40371"/>
                  </a:lnTo>
                  <a:close/>
                  <a:moveTo>
                    <a:pt x="123634" y="45368"/>
                  </a:moveTo>
                  <a:lnTo>
                    <a:pt x="149880" y="65856"/>
                  </a:lnTo>
                  <a:lnTo>
                    <a:pt x="123808" y="86475"/>
                  </a:lnTo>
                  <a:lnTo>
                    <a:pt x="97541" y="65987"/>
                  </a:lnTo>
                  <a:close/>
                  <a:moveTo>
                    <a:pt x="91045" y="19949"/>
                  </a:moveTo>
                  <a:lnTo>
                    <a:pt x="117312" y="40436"/>
                  </a:lnTo>
                  <a:lnTo>
                    <a:pt x="91240" y="61076"/>
                  </a:lnTo>
                  <a:lnTo>
                    <a:pt x="64973" y="40567"/>
                  </a:lnTo>
                  <a:close/>
                  <a:moveTo>
                    <a:pt x="58607" y="45520"/>
                  </a:moveTo>
                  <a:lnTo>
                    <a:pt x="84853" y="66030"/>
                  </a:lnTo>
                  <a:lnTo>
                    <a:pt x="58781" y="86648"/>
                  </a:lnTo>
                  <a:lnTo>
                    <a:pt x="32536" y="66160"/>
                  </a:lnTo>
                  <a:close/>
                  <a:moveTo>
                    <a:pt x="-54" y="40741"/>
                  </a:moveTo>
                  <a:lnTo>
                    <a:pt x="26018" y="20122"/>
                  </a:lnTo>
                  <a:lnTo>
                    <a:pt x="52285" y="40610"/>
                  </a:lnTo>
                  <a:lnTo>
                    <a:pt x="26213" y="61229"/>
                  </a:lnTo>
                  <a:close/>
                  <a:moveTo>
                    <a:pt x="76" y="91732"/>
                  </a:moveTo>
                  <a:lnTo>
                    <a:pt x="26148" y="71114"/>
                  </a:lnTo>
                  <a:lnTo>
                    <a:pt x="52415" y="91602"/>
                  </a:lnTo>
                  <a:lnTo>
                    <a:pt x="26343" y="112220"/>
                  </a:lnTo>
                  <a:close/>
                  <a:moveTo>
                    <a:pt x="26452" y="163212"/>
                  </a:moveTo>
                  <a:lnTo>
                    <a:pt x="207" y="142724"/>
                  </a:lnTo>
                  <a:lnTo>
                    <a:pt x="26278" y="122106"/>
                  </a:lnTo>
                  <a:lnTo>
                    <a:pt x="52546" y="142594"/>
                  </a:lnTo>
                  <a:close/>
                  <a:moveTo>
                    <a:pt x="59042" y="188632"/>
                  </a:moveTo>
                  <a:lnTo>
                    <a:pt x="32775" y="168144"/>
                  </a:lnTo>
                  <a:lnTo>
                    <a:pt x="58846" y="147526"/>
                  </a:lnTo>
                  <a:lnTo>
                    <a:pt x="85113" y="168014"/>
                  </a:lnTo>
                  <a:close/>
                  <a:moveTo>
                    <a:pt x="91479" y="163060"/>
                  </a:moveTo>
                  <a:lnTo>
                    <a:pt x="65234" y="142572"/>
                  </a:lnTo>
                  <a:lnTo>
                    <a:pt x="91305" y="121954"/>
                  </a:lnTo>
                  <a:lnTo>
                    <a:pt x="117551" y="142442"/>
                  </a:lnTo>
                  <a:close/>
                  <a:moveTo>
                    <a:pt x="124069" y="188480"/>
                  </a:moveTo>
                  <a:lnTo>
                    <a:pt x="97801" y="167992"/>
                  </a:lnTo>
                  <a:lnTo>
                    <a:pt x="123873" y="147352"/>
                  </a:lnTo>
                  <a:lnTo>
                    <a:pt x="150140" y="167862"/>
                  </a:lnTo>
                  <a:close/>
                  <a:moveTo>
                    <a:pt x="156506" y="162908"/>
                  </a:moveTo>
                  <a:lnTo>
                    <a:pt x="130239" y="142398"/>
                  </a:lnTo>
                  <a:lnTo>
                    <a:pt x="156419" y="121780"/>
                  </a:lnTo>
                  <a:lnTo>
                    <a:pt x="182665" y="142268"/>
                  </a:lnTo>
                  <a:close/>
                  <a:moveTo>
                    <a:pt x="189096" y="188328"/>
                  </a:moveTo>
                  <a:lnTo>
                    <a:pt x="162850" y="167818"/>
                  </a:lnTo>
                  <a:lnTo>
                    <a:pt x="188922" y="147200"/>
                  </a:lnTo>
                  <a:lnTo>
                    <a:pt x="215189" y="167688"/>
                  </a:lnTo>
                  <a:close/>
                  <a:moveTo>
                    <a:pt x="221555" y="162734"/>
                  </a:moveTo>
                  <a:lnTo>
                    <a:pt x="195288" y="142246"/>
                  </a:lnTo>
                  <a:lnTo>
                    <a:pt x="221359" y="121628"/>
                  </a:lnTo>
                  <a:lnTo>
                    <a:pt x="247627" y="142116"/>
                  </a:lnTo>
                  <a:close/>
                  <a:moveTo>
                    <a:pt x="254145" y="188154"/>
                  </a:moveTo>
                  <a:lnTo>
                    <a:pt x="227877" y="167666"/>
                  </a:lnTo>
                  <a:lnTo>
                    <a:pt x="253949" y="147048"/>
                  </a:lnTo>
                  <a:lnTo>
                    <a:pt x="280195" y="167536"/>
                  </a:lnTo>
                  <a:close/>
                  <a:moveTo>
                    <a:pt x="286604" y="162582"/>
                  </a:moveTo>
                  <a:lnTo>
                    <a:pt x="260337" y="142094"/>
                  </a:lnTo>
                  <a:lnTo>
                    <a:pt x="286408" y="121476"/>
                  </a:lnTo>
                  <a:lnTo>
                    <a:pt x="312675" y="141964"/>
                  </a:lnTo>
                  <a:close/>
                  <a:moveTo>
                    <a:pt x="319193" y="188002"/>
                  </a:moveTo>
                  <a:lnTo>
                    <a:pt x="292926" y="167514"/>
                  </a:lnTo>
                  <a:lnTo>
                    <a:pt x="318998" y="146896"/>
                  </a:lnTo>
                  <a:lnTo>
                    <a:pt x="345265" y="167384"/>
                  </a:lnTo>
                  <a:close/>
                  <a:moveTo>
                    <a:pt x="351653" y="162430"/>
                  </a:moveTo>
                  <a:lnTo>
                    <a:pt x="325385" y="141920"/>
                  </a:lnTo>
                  <a:lnTo>
                    <a:pt x="351457" y="121302"/>
                  </a:lnTo>
                  <a:lnTo>
                    <a:pt x="377724" y="141812"/>
                  </a:lnTo>
                  <a:close/>
                  <a:moveTo>
                    <a:pt x="384242" y="187850"/>
                  </a:moveTo>
                  <a:lnTo>
                    <a:pt x="357975" y="167340"/>
                  </a:lnTo>
                  <a:lnTo>
                    <a:pt x="384046" y="146722"/>
                  </a:lnTo>
                  <a:lnTo>
                    <a:pt x="410314" y="16721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0" name="Graphic 19">
              <a:extLst>
                <a:ext uri="{FF2B5EF4-FFF2-40B4-BE49-F238E27FC236}">
                  <a16:creationId xmlns:a16="http://schemas.microsoft.com/office/drawing/2014/main" id="{DDD4CB55-8371-4CCB-9EC7-7BD3946F82BF}"/>
                </a:ext>
              </a:extLst>
            </p:cNvPr>
            <p:cNvSpPr/>
            <p:nvPr/>
          </p:nvSpPr>
          <p:spPr>
            <a:xfrm>
              <a:off x="8817433" y="5312621"/>
              <a:ext cx="491819" cy="65439"/>
            </a:xfrm>
            <a:custGeom>
              <a:avLst/>
              <a:gdLst>
                <a:gd name="connsiteX0" fmla="*/ 480913 w 491819"/>
                <a:gd name="connsiteY0" fmla="*/ 0 h 65439"/>
                <a:gd name="connsiteX1" fmla="*/ 491820 w 491819"/>
                <a:gd name="connsiteY1" fmla="*/ 10907 h 65439"/>
                <a:gd name="connsiteX2" fmla="*/ 491820 w 491819"/>
                <a:gd name="connsiteY2" fmla="*/ 54533 h 65439"/>
                <a:gd name="connsiteX3" fmla="*/ 480913 w 491819"/>
                <a:gd name="connsiteY3" fmla="*/ 65440 h 65439"/>
                <a:gd name="connsiteX4" fmla="*/ 10907 w 491819"/>
                <a:gd name="connsiteY4" fmla="*/ 65440 h 65439"/>
                <a:gd name="connsiteX5" fmla="*/ 0 w 491819"/>
                <a:gd name="connsiteY5" fmla="*/ 54533 h 65439"/>
                <a:gd name="connsiteX6" fmla="*/ 0 w 491819"/>
                <a:gd name="connsiteY6" fmla="*/ 10907 h 65439"/>
                <a:gd name="connsiteX7" fmla="*/ 10907 w 491819"/>
                <a:gd name="connsiteY7" fmla="*/ 0 h 65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1819" h="65439">
                  <a:moveTo>
                    <a:pt x="480913" y="0"/>
                  </a:moveTo>
                  <a:cubicBezTo>
                    <a:pt x="486937" y="0"/>
                    <a:pt x="491820" y="4883"/>
                    <a:pt x="491820" y="10907"/>
                  </a:cubicBezTo>
                  <a:lnTo>
                    <a:pt x="491820" y="54533"/>
                  </a:lnTo>
                  <a:cubicBezTo>
                    <a:pt x="491820" y="60557"/>
                    <a:pt x="486937" y="65440"/>
                    <a:pt x="480913" y="65440"/>
                  </a:cubicBezTo>
                  <a:lnTo>
                    <a:pt x="10907" y="65440"/>
                  </a:lnTo>
                  <a:cubicBezTo>
                    <a:pt x="4883" y="65440"/>
                    <a:pt x="0" y="60557"/>
                    <a:pt x="0" y="54533"/>
                  </a:cubicBezTo>
                  <a:lnTo>
                    <a:pt x="0" y="10907"/>
                  </a:lnTo>
                  <a:cubicBezTo>
                    <a:pt x="0" y="4883"/>
                    <a:pt x="4883" y="0"/>
                    <a:pt x="10907" y="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1" name="Graphic 19">
              <a:extLst>
                <a:ext uri="{FF2B5EF4-FFF2-40B4-BE49-F238E27FC236}">
                  <a16:creationId xmlns:a16="http://schemas.microsoft.com/office/drawing/2014/main" id="{11105410-D302-4062-8096-EE68E18D0569}"/>
                </a:ext>
              </a:extLst>
            </p:cNvPr>
            <p:cNvSpPr/>
            <p:nvPr/>
          </p:nvSpPr>
          <p:spPr>
            <a:xfrm>
              <a:off x="8974167" y="5312621"/>
              <a:ext cx="183327" cy="105611"/>
            </a:xfrm>
            <a:custGeom>
              <a:avLst/>
              <a:gdLst>
                <a:gd name="connsiteX0" fmla="*/ 0 w 183327"/>
                <a:gd name="connsiteY0" fmla="*/ 0 h 105611"/>
                <a:gd name="connsiteX1" fmla="*/ 101158 w 183327"/>
                <a:gd name="connsiteY1" fmla="*/ 105612 h 105611"/>
                <a:gd name="connsiteX2" fmla="*/ 183327 w 183327"/>
                <a:gd name="connsiteY2" fmla="*/ 0 h 105611"/>
                <a:gd name="connsiteX3" fmla="*/ 0 w 183327"/>
                <a:gd name="connsiteY3" fmla="*/ 0 h 105611"/>
              </a:gdLst>
              <a:ahLst/>
              <a:cxnLst>
                <a:cxn ang="0">
                  <a:pos x="connsiteX0" y="connsiteY0"/>
                </a:cxn>
                <a:cxn ang="0">
                  <a:pos x="connsiteX1" y="connsiteY1"/>
                </a:cxn>
                <a:cxn ang="0">
                  <a:pos x="connsiteX2" y="connsiteY2"/>
                </a:cxn>
                <a:cxn ang="0">
                  <a:pos x="connsiteX3" y="connsiteY3"/>
                </a:cxn>
              </a:cxnLst>
              <a:rect l="l" t="t" r="r" b="b"/>
              <a:pathLst>
                <a:path w="183327" h="105611">
                  <a:moveTo>
                    <a:pt x="0" y="0"/>
                  </a:moveTo>
                  <a:lnTo>
                    <a:pt x="101158" y="105612"/>
                  </a:lnTo>
                  <a:lnTo>
                    <a:pt x="183327" y="0"/>
                  </a:lnTo>
                  <a:lnTo>
                    <a:pt x="0" y="0"/>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2" name="Graphic 19">
              <a:extLst>
                <a:ext uri="{FF2B5EF4-FFF2-40B4-BE49-F238E27FC236}">
                  <a16:creationId xmlns:a16="http://schemas.microsoft.com/office/drawing/2014/main" id="{F9EBEEDB-62D5-4DCB-9AE7-BF6739313B3E}"/>
                </a:ext>
              </a:extLst>
            </p:cNvPr>
            <p:cNvSpPr/>
            <p:nvPr/>
          </p:nvSpPr>
          <p:spPr>
            <a:xfrm>
              <a:off x="8908271" y="5120147"/>
              <a:ext cx="298151" cy="241271"/>
            </a:xfrm>
            <a:custGeom>
              <a:avLst/>
              <a:gdLst>
                <a:gd name="connsiteX0" fmla="*/ 281411 w 298151"/>
                <a:gd name="connsiteY0" fmla="*/ 241080 h 241271"/>
                <a:gd name="connsiteX1" fmla="*/ 281411 w 298151"/>
                <a:gd name="connsiteY1" fmla="*/ 241080 h 241271"/>
                <a:gd name="connsiteX2" fmla="*/ 264899 w 298151"/>
                <a:gd name="connsiteY2" fmla="*/ 224568 h 241271"/>
                <a:gd name="connsiteX3" fmla="*/ 264899 w 298151"/>
                <a:gd name="connsiteY3" fmla="*/ 150350 h 241271"/>
                <a:gd name="connsiteX4" fmla="*/ 157332 w 298151"/>
                <a:gd name="connsiteY4" fmla="*/ 20383 h 241271"/>
                <a:gd name="connsiteX5" fmla="*/ 134345 w 298151"/>
                <a:gd name="connsiteY5" fmla="*/ 19905 h 241271"/>
                <a:gd name="connsiteX6" fmla="*/ 32796 w 298151"/>
                <a:gd name="connsiteY6" fmla="*/ 150263 h 241271"/>
                <a:gd name="connsiteX7" fmla="*/ 32796 w 298151"/>
                <a:gd name="connsiteY7" fmla="*/ 224481 h 241271"/>
                <a:gd name="connsiteX8" fmla="*/ 16284 w 298151"/>
                <a:gd name="connsiteY8" fmla="*/ 240993 h 241271"/>
                <a:gd name="connsiteX9" fmla="*/ 16284 w 298151"/>
                <a:gd name="connsiteY9" fmla="*/ 240993 h 241271"/>
                <a:gd name="connsiteX10" fmla="*/ -228 w 298151"/>
                <a:gd name="connsiteY10" fmla="*/ 224481 h 241271"/>
                <a:gd name="connsiteX11" fmla="*/ -228 w 298151"/>
                <a:gd name="connsiteY11" fmla="*/ 150263 h 241271"/>
                <a:gd name="connsiteX12" fmla="*/ 142992 w 298151"/>
                <a:gd name="connsiteY12" fmla="*/ -192 h 241271"/>
                <a:gd name="connsiteX13" fmla="*/ 154681 w 298151"/>
                <a:gd name="connsiteY13" fmla="*/ -192 h 241271"/>
                <a:gd name="connsiteX14" fmla="*/ 297923 w 298151"/>
                <a:gd name="connsiteY14" fmla="*/ 150263 h 241271"/>
                <a:gd name="connsiteX15" fmla="*/ 297923 w 298151"/>
                <a:gd name="connsiteY15" fmla="*/ 224481 h 241271"/>
                <a:gd name="connsiteX16" fmla="*/ 281498 w 298151"/>
                <a:gd name="connsiteY16" fmla="*/ 241080 h 241271"/>
                <a:gd name="connsiteX17" fmla="*/ 281411 w 298151"/>
                <a:gd name="connsiteY17" fmla="*/ 241080 h 24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8151" h="241271">
                  <a:moveTo>
                    <a:pt x="281411" y="241080"/>
                  </a:moveTo>
                  <a:lnTo>
                    <a:pt x="281411" y="241080"/>
                  </a:lnTo>
                  <a:cubicBezTo>
                    <a:pt x="272286" y="241080"/>
                    <a:pt x="264899" y="233693"/>
                    <a:pt x="264899" y="224568"/>
                  </a:cubicBezTo>
                  <a:lnTo>
                    <a:pt x="264899" y="150350"/>
                  </a:lnTo>
                  <a:cubicBezTo>
                    <a:pt x="264899" y="85606"/>
                    <a:pt x="218100" y="20383"/>
                    <a:pt x="157332" y="20383"/>
                  </a:cubicBezTo>
                  <a:lnTo>
                    <a:pt x="134345" y="19905"/>
                  </a:lnTo>
                  <a:cubicBezTo>
                    <a:pt x="73511" y="19905"/>
                    <a:pt x="32796" y="85606"/>
                    <a:pt x="32796" y="150263"/>
                  </a:cubicBezTo>
                  <a:lnTo>
                    <a:pt x="32796" y="224481"/>
                  </a:lnTo>
                  <a:cubicBezTo>
                    <a:pt x="32796" y="233606"/>
                    <a:pt x="25409" y="240993"/>
                    <a:pt x="16284" y="240993"/>
                  </a:cubicBezTo>
                  <a:lnTo>
                    <a:pt x="16284" y="240993"/>
                  </a:lnTo>
                  <a:cubicBezTo>
                    <a:pt x="7159" y="240993"/>
                    <a:pt x="-228" y="233606"/>
                    <a:pt x="-228" y="224481"/>
                  </a:cubicBezTo>
                  <a:lnTo>
                    <a:pt x="-228" y="150263"/>
                  </a:lnTo>
                  <a:cubicBezTo>
                    <a:pt x="-228" y="67312"/>
                    <a:pt x="64017" y="-192"/>
                    <a:pt x="142992" y="-192"/>
                  </a:cubicBezTo>
                  <a:lnTo>
                    <a:pt x="154681" y="-192"/>
                  </a:lnTo>
                  <a:cubicBezTo>
                    <a:pt x="233656" y="-192"/>
                    <a:pt x="297923" y="67312"/>
                    <a:pt x="297923" y="150263"/>
                  </a:cubicBezTo>
                  <a:lnTo>
                    <a:pt x="297923" y="224481"/>
                  </a:lnTo>
                  <a:cubicBezTo>
                    <a:pt x="297967" y="233606"/>
                    <a:pt x="290623" y="241036"/>
                    <a:pt x="281498" y="241080"/>
                  </a:cubicBezTo>
                  <a:cubicBezTo>
                    <a:pt x="281476" y="241080"/>
                    <a:pt x="281433" y="241080"/>
                    <a:pt x="281411" y="2410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3" name="Graphic 19">
              <a:extLst>
                <a:ext uri="{FF2B5EF4-FFF2-40B4-BE49-F238E27FC236}">
                  <a16:creationId xmlns:a16="http://schemas.microsoft.com/office/drawing/2014/main" id="{26BA7142-E12B-40B3-BD4A-FE970D16078E}"/>
                </a:ext>
              </a:extLst>
            </p:cNvPr>
            <p:cNvSpPr/>
            <p:nvPr/>
          </p:nvSpPr>
          <p:spPr>
            <a:xfrm>
              <a:off x="9181067" y="5335999"/>
              <a:ext cx="18815" cy="18814"/>
            </a:xfrm>
            <a:custGeom>
              <a:avLst/>
              <a:gdLst>
                <a:gd name="connsiteX0" fmla="*/ 18587 w 18815"/>
                <a:gd name="connsiteY0" fmla="*/ 9216 h 18814"/>
                <a:gd name="connsiteX1" fmla="*/ 9179 w 18815"/>
                <a:gd name="connsiteY1" fmla="*/ 18623 h 18814"/>
                <a:gd name="connsiteX2" fmla="*/ -228 w 18815"/>
                <a:gd name="connsiteY2" fmla="*/ 9216 h 18814"/>
                <a:gd name="connsiteX3" fmla="*/ 9179 w 18815"/>
                <a:gd name="connsiteY3" fmla="*/ -192 h 18814"/>
                <a:gd name="connsiteX4" fmla="*/ 18587 w 18815"/>
                <a:gd name="connsiteY4" fmla="*/ 9216 h 18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8814">
                  <a:moveTo>
                    <a:pt x="18587" y="9216"/>
                  </a:moveTo>
                  <a:cubicBezTo>
                    <a:pt x="18587" y="14408"/>
                    <a:pt x="14372" y="18623"/>
                    <a:pt x="9179" y="18623"/>
                  </a:cubicBezTo>
                  <a:cubicBezTo>
                    <a:pt x="3987" y="18623"/>
                    <a:pt x="-228" y="14408"/>
                    <a:pt x="-228" y="9216"/>
                  </a:cubicBezTo>
                  <a:cubicBezTo>
                    <a:pt x="-228" y="4023"/>
                    <a:pt x="3987" y="-192"/>
                    <a:pt x="9179" y="-192"/>
                  </a:cubicBezTo>
                  <a:cubicBezTo>
                    <a:pt x="14372" y="-192"/>
                    <a:pt x="18587" y="4023"/>
                    <a:pt x="18587" y="92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4" name="Graphic 19">
              <a:extLst>
                <a:ext uri="{FF2B5EF4-FFF2-40B4-BE49-F238E27FC236}">
                  <a16:creationId xmlns:a16="http://schemas.microsoft.com/office/drawing/2014/main" id="{93038245-893A-437C-8DBE-65CD6E1A762E}"/>
                </a:ext>
              </a:extLst>
            </p:cNvPr>
            <p:cNvSpPr/>
            <p:nvPr/>
          </p:nvSpPr>
          <p:spPr>
            <a:xfrm>
              <a:off x="8916309" y="5328155"/>
              <a:ext cx="18771" cy="18771"/>
            </a:xfrm>
            <a:custGeom>
              <a:avLst/>
              <a:gdLst>
                <a:gd name="connsiteX0" fmla="*/ 18544 w 18771"/>
                <a:gd name="connsiteY0" fmla="*/ 9216 h 18771"/>
                <a:gd name="connsiteX1" fmla="*/ 9136 w 18771"/>
                <a:gd name="connsiteY1" fmla="*/ 18580 h 18771"/>
                <a:gd name="connsiteX2" fmla="*/ -228 w 18771"/>
                <a:gd name="connsiteY2" fmla="*/ 9172 h 18771"/>
                <a:gd name="connsiteX3" fmla="*/ 9158 w 18771"/>
                <a:gd name="connsiteY3" fmla="*/ -192 h 18771"/>
                <a:gd name="connsiteX4" fmla="*/ 18544 w 18771"/>
                <a:gd name="connsiteY4" fmla="*/ 9150 h 18771"/>
                <a:gd name="connsiteX5" fmla="*/ 18544 w 18771"/>
                <a:gd name="connsiteY5" fmla="*/ 9216 h 18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71" h="18771">
                  <a:moveTo>
                    <a:pt x="18544" y="9216"/>
                  </a:moveTo>
                  <a:cubicBezTo>
                    <a:pt x="18522" y="14408"/>
                    <a:pt x="14329" y="18601"/>
                    <a:pt x="9136" y="18580"/>
                  </a:cubicBezTo>
                  <a:cubicBezTo>
                    <a:pt x="3944" y="18558"/>
                    <a:pt x="-250" y="14365"/>
                    <a:pt x="-228" y="9172"/>
                  </a:cubicBezTo>
                  <a:cubicBezTo>
                    <a:pt x="-206" y="4001"/>
                    <a:pt x="3987" y="-192"/>
                    <a:pt x="9158" y="-192"/>
                  </a:cubicBezTo>
                  <a:cubicBezTo>
                    <a:pt x="14329" y="-213"/>
                    <a:pt x="18522" y="3980"/>
                    <a:pt x="18544" y="9150"/>
                  </a:cubicBezTo>
                  <a:cubicBezTo>
                    <a:pt x="18544" y="9172"/>
                    <a:pt x="18544" y="9194"/>
                    <a:pt x="18544" y="92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5" name="Graphic 19">
              <a:extLst>
                <a:ext uri="{FF2B5EF4-FFF2-40B4-BE49-F238E27FC236}">
                  <a16:creationId xmlns:a16="http://schemas.microsoft.com/office/drawing/2014/main" id="{1D28E5B5-54B0-4EE7-8517-AE8A9788603C}"/>
                </a:ext>
              </a:extLst>
            </p:cNvPr>
            <p:cNvSpPr/>
            <p:nvPr/>
          </p:nvSpPr>
          <p:spPr>
            <a:xfrm>
              <a:off x="9003267" y="5103437"/>
              <a:ext cx="96915" cy="70429"/>
            </a:xfrm>
            <a:custGeom>
              <a:avLst/>
              <a:gdLst>
                <a:gd name="connsiteX0" fmla="*/ 1133 w 96915"/>
                <a:gd name="connsiteY0" fmla="*/ 9305 h 70429"/>
                <a:gd name="connsiteX1" fmla="*/ 18101 w 96915"/>
                <a:gd name="connsiteY1" fmla="*/ 69226 h 70429"/>
                <a:gd name="connsiteX2" fmla="*/ 96316 w 96915"/>
                <a:gd name="connsiteY2" fmla="*/ 43502 h 70429"/>
                <a:gd name="connsiteX3" fmla="*/ 28964 w 96915"/>
                <a:gd name="connsiteY3" fmla="*/ 832 h 70429"/>
                <a:gd name="connsiteX4" fmla="*/ 1133 w 96915"/>
                <a:gd name="connsiteY4" fmla="*/ 9305 h 70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15" h="70429">
                  <a:moveTo>
                    <a:pt x="1133" y="9305"/>
                  </a:moveTo>
                  <a:cubicBezTo>
                    <a:pt x="1133" y="9305"/>
                    <a:pt x="-7362" y="63230"/>
                    <a:pt x="18101" y="69226"/>
                  </a:cubicBezTo>
                  <a:cubicBezTo>
                    <a:pt x="43564" y="75223"/>
                    <a:pt x="101878" y="52997"/>
                    <a:pt x="96316" y="43502"/>
                  </a:cubicBezTo>
                  <a:cubicBezTo>
                    <a:pt x="90754" y="34008"/>
                    <a:pt x="37003" y="-7163"/>
                    <a:pt x="28964" y="832"/>
                  </a:cubicBezTo>
                  <a:cubicBezTo>
                    <a:pt x="20925" y="8827"/>
                    <a:pt x="12104" y="2331"/>
                    <a:pt x="1133" y="930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6" name="Graphic 19">
              <a:extLst>
                <a:ext uri="{FF2B5EF4-FFF2-40B4-BE49-F238E27FC236}">
                  <a16:creationId xmlns:a16="http://schemas.microsoft.com/office/drawing/2014/main" id="{E37E58F1-9311-41F2-B044-1B135CA864DA}"/>
                </a:ext>
              </a:extLst>
            </p:cNvPr>
            <p:cNvSpPr/>
            <p:nvPr/>
          </p:nvSpPr>
          <p:spPr>
            <a:xfrm>
              <a:off x="8146826" y="4024462"/>
              <a:ext cx="633576" cy="741945"/>
            </a:xfrm>
            <a:custGeom>
              <a:avLst/>
              <a:gdLst>
                <a:gd name="connsiteX0" fmla="*/ 628251 w 633576"/>
                <a:gd name="connsiteY0" fmla="*/ 141011 h 741945"/>
                <a:gd name="connsiteX1" fmla="*/ 424501 w 633576"/>
                <a:gd name="connsiteY1" fmla="*/ 15584 h 741945"/>
                <a:gd name="connsiteX2" fmla="*/ 358648 w 633576"/>
                <a:gd name="connsiteY2" fmla="*/ 68379 h 741945"/>
                <a:gd name="connsiteX3" fmla="*/ 264052 w 633576"/>
                <a:gd name="connsiteY3" fmla="*/ 237172 h 741945"/>
                <a:gd name="connsiteX4" fmla="*/ 79378 w 633576"/>
                <a:gd name="connsiteY4" fmla="*/ 306283 h 741945"/>
                <a:gd name="connsiteX5" fmla="*/ -228 w 633576"/>
                <a:gd name="connsiteY5" fmla="*/ 472316 h 741945"/>
                <a:gd name="connsiteX6" fmla="*/ 80464 w 633576"/>
                <a:gd name="connsiteY6" fmla="*/ 689580 h 741945"/>
                <a:gd name="connsiteX7" fmla="*/ 309482 w 633576"/>
                <a:gd name="connsiteY7" fmla="*/ 731664 h 741945"/>
                <a:gd name="connsiteX8" fmla="*/ 501869 w 633576"/>
                <a:gd name="connsiteY8" fmla="*/ 592289 h 741945"/>
                <a:gd name="connsiteX9" fmla="*/ 607698 w 633576"/>
                <a:gd name="connsiteY9" fmla="*/ 379371 h 741945"/>
                <a:gd name="connsiteX10" fmla="*/ 628251 w 633576"/>
                <a:gd name="connsiteY10" fmla="*/ 141011 h 741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3576" h="741945">
                  <a:moveTo>
                    <a:pt x="628251" y="141011"/>
                  </a:moveTo>
                  <a:cubicBezTo>
                    <a:pt x="612652" y="39353"/>
                    <a:pt x="520684" y="-33734"/>
                    <a:pt x="424501" y="15584"/>
                  </a:cubicBezTo>
                  <a:cubicBezTo>
                    <a:pt x="402775" y="26687"/>
                    <a:pt x="373574" y="49195"/>
                    <a:pt x="358648" y="68379"/>
                  </a:cubicBezTo>
                  <a:cubicBezTo>
                    <a:pt x="317564" y="121109"/>
                    <a:pt x="307591" y="186462"/>
                    <a:pt x="264052" y="237172"/>
                  </a:cubicBezTo>
                  <a:cubicBezTo>
                    <a:pt x="226487" y="280885"/>
                    <a:pt x="126263" y="272651"/>
                    <a:pt x="79378" y="306283"/>
                  </a:cubicBezTo>
                  <a:cubicBezTo>
                    <a:pt x="32492" y="339916"/>
                    <a:pt x="-228" y="400185"/>
                    <a:pt x="-228" y="472316"/>
                  </a:cubicBezTo>
                  <a:cubicBezTo>
                    <a:pt x="-228" y="552964"/>
                    <a:pt x="17979" y="638588"/>
                    <a:pt x="80464" y="689580"/>
                  </a:cubicBezTo>
                  <a:cubicBezTo>
                    <a:pt x="142949" y="740571"/>
                    <a:pt x="231788" y="753282"/>
                    <a:pt x="309482" y="731664"/>
                  </a:cubicBezTo>
                  <a:cubicBezTo>
                    <a:pt x="387175" y="710046"/>
                    <a:pt x="453875" y="657099"/>
                    <a:pt x="501869" y="592289"/>
                  </a:cubicBezTo>
                  <a:cubicBezTo>
                    <a:pt x="549862" y="527479"/>
                    <a:pt x="583777" y="456391"/>
                    <a:pt x="607698" y="379371"/>
                  </a:cubicBezTo>
                  <a:cubicBezTo>
                    <a:pt x="634443" y="293313"/>
                    <a:pt x="638332" y="206646"/>
                    <a:pt x="628251" y="14101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7" name="Graphic 19">
              <a:extLst>
                <a:ext uri="{FF2B5EF4-FFF2-40B4-BE49-F238E27FC236}">
                  <a16:creationId xmlns:a16="http://schemas.microsoft.com/office/drawing/2014/main" id="{E96CFE34-ABAE-4397-BB15-E7DBE4813148}"/>
                </a:ext>
              </a:extLst>
            </p:cNvPr>
            <p:cNvSpPr/>
            <p:nvPr/>
          </p:nvSpPr>
          <p:spPr>
            <a:xfrm>
              <a:off x="8294735" y="4359568"/>
              <a:ext cx="487599" cy="707484"/>
            </a:xfrm>
            <a:custGeom>
              <a:avLst/>
              <a:gdLst>
                <a:gd name="connsiteX0" fmla="*/ 445471 w 487599"/>
                <a:gd name="connsiteY0" fmla="*/ 99493 h 707484"/>
                <a:gd name="connsiteX1" fmla="*/ 121487 w 487599"/>
                <a:gd name="connsiteY1" fmla="*/ 35792 h 707484"/>
                <a:gd name="connsiteX2" fmla="*/ 64369 w 487599"/>
                <a:gd name="connsiteY2" fmla="*/ 72336 h 707484"/>
                <a:gd name="connsiteX3" fmla="*/ 95090 w 487599"/>
                <a:gd name="connsiteY3" fmla="*/ 690668 h 707484"/>
                <a:gd name="connsiteX4" fmla="*/ 441104 w 487599"/>
                <a:gd name="connsiteY4" fmla="*/ 626727 h 707484"/>
                <a:gd name="connsiteX5" fmla="*/ 445471 w 487599"/>
                <a:gd name="connsiteY5" fmla="*/ 99493 h 70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599" h="707484">
                  <a:moveTo>
                    <a:pt x="445471" y="99493"/>
                  </a:moveTo>
                  <a:cubicBezTo>
                    <a:pt x="395327" y="-12245"/>
                    <a:pt x="227925" y="-24825"/>
                    <a:pt x="121487" y="35792"/>
                  </a:cubicBezTo>
                  <a:cubicBezTo>
                    <a:pt x="89854" y="53825"/>
                    <a:pt x="84227" y="52499"/>
                    <a:pt x="64369" y="72336"/>
                  </a:cubicBezTo>
                  <a:cubicBezTo>
                    <a:pt x="12226" y="124479"/>
                    <a:pt x="-63665" y="657101"/>
                    <a:pt x="95090" y="690668"/>
                  </a:cubicBezTo>
                  <a:cubicBezTo>
                    <a:pt x="253845" y="724235"/>
                    <a:pt x="388765" y="708940"/>
                    <a:pt x="441104" y="626727"/>
                  </a:cubicBezTo>
                  <a:cubicBezTo>
                    <a:pt x="476171" y="571673"/>
                    <a:pt x="522643" y="271436"/>
                    <a:pt x="445471" y="9949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8" name="Graphic 19">
              <a:extLst>
                <a:ext uri="{FF2B5EF4-FFF2-40B4-BE49-F238E27FC236}">
                  <a16:creationId xmlns:a16="http://schemas.microsoft.com/office/drawing/2014/main" id="{EF6C60FF-DD1E-4FB5-9A72-41618513651C}"/>
                </a:ext>
              </a:extLst>
            </p:cNvPr>
            <p:cNvSpPr/>
            <p:nvPr/>
          </p:nvSpPr>
          <p:spPr>
            <a:xfrm>
              <a:off x="8746467" y="6115649"/>
              <a:ext cx="217454" cy="197449"/>
            </a:xfrm>
            <a:custGeom>
              <a:avLst/>
              <a:gdLst>
                <a:gd name="connsiteX0" fmla="*/ 2300 w 217454"/>
                <a:gd name="connsiteY0" fmla="*/ -192 h 197449"/>
                <a:gd name="connsiteX1" fmla="*/ 5081 w 217454"/>
                <a:gd name="connsiteY1" fmla="*/ 116935 h 197449"/>
                <a:gd name="connsiteX2" fmla="*/ 975 w 217454"/>
                <a:gd name="connsiteY2" fmla="*/ 131057 h 197449"/>
                <a:gd name="connsiteX3" fmla="*/ 10491 w 217454"/>
                <a:gd name="connsiteY3" fmla="*/ 196497 h 197449"/>
                <a:gd name="connsiteX4" fmla="*/ 211764 w 217454"/>
                <a:gd name="connsiteY4" fmla="*/ 197257 h 197449"/>
                <a:gd name="connsiteX5" fmla="*/ 206485 w 217454"/>
                <a:gd name="connsiteY5" fmla="*/ 183961 h 197449"/>
                <a:gd name="connsiteX6" fmla="*/ 133636 w 217454"/>
                <a:gd name="connsiteY6" fmla="*/ 144853 h 197449"/>
                <a:gd name="connsiteX7" fmla="*/ 115560 w 217454"/>
                <a:gd name="connsiteY7" fmla="*/ 134251 h 197449"/>
                <a:gd name="connsiteX8" fmla="*/ 86446 w 217454"/>
                <a:gd name="connsiteY8" fmla="*/ 109222 h 197449"/>
                <a:gd name="connsiteX9" fmla="*/ 69587 w 217454"/>
                <a:gd name="connsiteY9" fmla="*/ 15516 h 19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54" h="197449">
                  <a:moveTo>
                    <a:pt x="2300" y="-192"/>
                  </a:moveTo>
                  <a:cubicBezTo>
                    <a:pt x="2300" y="-192"/>
                    <a:pt x="10404" y="88126"/>
                    <a:pt x="5081" y="116935"/>
                  </a:cubicBezTo>
                  <a:cubicBezTo>
                    <a:pt x="4017" y="121737"/>
                    <a:pt x="2648" y="126451"/>
                    <a:pt x="975" y="131057"/>
                  </a:cubicBezTo>
                  <a:cubicBezTo>
                    <a:pt x="-4500" y="147200"/>
                    <a:pt x="10491" y="196497"/>
                    <a:pt x="10491" y="196497"/>
                  </a:cubicBezTo>
                  <a:lnTo>
                    <a:pt x="211764" y="197257"/>
                  </a:lnTo>
                  <a:cubicBezTo>
                    <a:pt x="222627" y="197257"/>
                    <a:pt x="215392" y="190348"/>
                    <a:pt x="206485" y="183961"/>
                  </a:cubicBezTo>
                  <a:cubicBezTo>
                    <a:pt x="191885" y="173532"/>
                    <a:pt x="180109" y="166580"/>
                    <a:pt x="133636" y="144853"/>
                  </a:cubicBezTo>
                  <a:cubicBezTo>
                    <a:pt x="130595" y="143441"/>
                    <a:pt x="119536" y="136619"/>
                    <a:pt x="115560" y="134251"/>
                  </a:cubicBezTo>
                  <a:cubicBezTo>
                    <a:pt x="105435" y="128254"/>
                    <a:pt x="95246" y="118760"/>
                    <a:pt x="86446" y="109222"/>
                  </a:cubicBezTo>
                  <a:cubicBezTo>
                    <a:pt x="71803" y="93362"/>
                    <a:pt x="69587" y="15516"/>
                    <a:pt x="69587" y="1551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09" name="Graphic 19">
              <a:extLst>
                <a:ext uri="{FF2B5EF4-FFF2-40B4-BE49-F238E27FC236}">
                  <a16:creationId xmlns:a16="http://schemas.microsoft.com/office/drawing/2014/main" id="{D28AE64D-B066-4855-A9E1-751646E0984F}"/>
                </a:ext>
              </a:extLst>
            </p:cNvPr>
            <p:cNvSpPr/>
            <p:nvPr/>
          </p:nvSpPr>
          <p:spPr>
            <a:xfrm>
              <a:off x="8736083" y="6247072"/>
              <a:ext cx="243478" cy="78257"/>
            </a:xfrm>
            <a:custGeom>
              <a:avLst/>
              <a:gdLst>
                <a:gd name="connsiteX0" fmla="*/ 125900 w 243478"/>
                <a:gd name="connsiteY0" fmla="*/ 2872 h 78257"/>
                <a:gd name="connsiteX1" fmla="*/ 11293 w 243478"/>
                <a:gd name="connsiteY1" fmla="*/ -192 h 78257"/>
                <a:gd name="connsiteX2" fmla="*/ 1669 w 243478"/>
                <a:gd name="connsiteY2" fmla="*/ 70441 h 78257"/>
                <a:gd name="connsiteX3" fmla="*/ 239442 w 243478"/>
                <a:gd name="connsiteY3" fmla="*/ 77719 h 78257"/>
                <a:gd name="connsiteX4" fmla="*/ 240615 w 243478"/>
                <a:gd name="connsiteY4" fmla="*/ 55993 h 78257"/>
                <a:gd name="connsiteX5" fmla="*/ 125900 w 243478"/>
                <a:gd name="connsiteY5" fmla="*/ 2872 h 7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478" h="78257">
                  <a:moveTo>
                    <a:pt x="125900" y="2872"/>
                  </a:moveTo>
                  <a:cubicBezTo>
                    <a:pt x="72866" y="17168"/>
                    <a:pt x="33411" y="8390"/>
                    <a:pt x="11293" y="-192"/>
                  </a:cubicBezTo>
                  <a:cubicBezTo>
                    <a:pt x="5818" y="15929"/>
                    <a:pt x="-4480" y="70441"/>
                    <a:pt x="1669" y="70441"/>
                  </a:cubicBezTo>
                  <a:cubicBezTo>
                    <a:pt x="52139" y="70441"/>
                    <a:pt x="94853" y="79979"/>
                    <a:pt x="239442" y="77719"/>
                  </a:cubicBezTo>
                  <a:cubicBezTo>
                    <a:pt x="244635" y="77719"/>
                    <a:pt x="244005" y="59838"/>
                    <a:pt x="240615" y="55993"/>
                  </a:cubicBezTo>
                  <a:cubicBezTo>
                    <a:pt x="231295" y="45064"/>
                    <a:pt x="129898" y="5240"/>
                    <a:pt x="125900" y="287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0" name="Graphic 19">
              <a:extLst>
                <a:ext uri="{FF2B5EF4-FFF2-40B4-BE49-F238E27FC236}">
                  <a16:creationId xmlns:a16="http://schemas.microsoft.com/office/drawing/2014/main" id="{E32840FD-90DF-45CE-AB42-71174733058D}"/>
                </a:ext>
              </a:extLst>
            </p:cNvPr>
            <p:cNvSpPr/>
            <p:nvPr/>
          </p:nvSpPr>
          <p:spPr>
            <a:xfrm>
              <a:off x="8496578" y="4897756"/>
              <a:ext cx="445738" cy="1281703"/>
            </a:xfrm>
            <a:custGeom>
              <a:avLst/>
              <a:gdLst>
                <a:gd name="connsiteX0" fmla="*/ -228 w 445738"/>
                <a:gd name="connsiteY0" fmla="*/ 169361 h 1281703"/>
                <a:gd name="connsiteX1" fmla="*/ 38880 w 445738"/>
                <a:gd name="connsiteY1" fmla="*/ 376153 h 1281703"/>
                <a:gd name="connsiteX2" fmla="*/ 287256 w 445738"/>
                <a:gd name="connsiteY2" fmla="*/ 761926 h 1281703"/>
                <a:gd name="connsiteX3" fmla="*/ 238132 w 445738"/>
                <a:gd name="connsiteY3" fmla="*/ 986272 h 1281703"/>
                <a:gd name="connsiteX4" fmla="*/ 236568 w 445738"/>
                <a:gd name="connsiteY4" fmla="*/ 1278644 h 1281703"/>
                <a:gd name="connsiteX5" fmla="*/ 326950 w 445738"/>
                <a:gd name="connsiteY5" fmla="*/ 1281512 h 1281703"/>
                <a:gd name="connsiteX6" fmla="*/ 445510 w 445738"/>
                <a:gd name="connsiteY6" fmla="*/ 734007 h 1281703"/>
                <a:gd name="connsiteX7" fmla="*/ 266854 w 445738"/>
                <a:gd name="connsiteY7" fmla="*/ 143202 h 1281703"/>
                <a:gd name="connsiteX8" fmla="*/ 185772 w 445738"/>
                <a:gd name="connsiteY8" fmla="*/ -192 h 128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5738" h="1281703">
                  <a:moveTo>
                    <a:pt x="-228" y="169361"/>
                  </a:moveTo>
                  <a:cubicBezTo>
                    <a:pt x="-228" y="169361"/>
                    <a:pt x="2640" y="295374"/>
                    <a:pt x="38880" y="376153"/>
                  </a:cubicBezTo>
                  <a:cubicBezTo>
                    <a:pt x="74076" y="454802"/>
                    <a:pt x="242478" y="648732"/>
                    <a:pt x="287256" y="761926"/>
                  </a:cubicBezTo>
                  <a:cubicBezTo>
                    <a:pt x="273416" y="825758"/>
                    <a:pt x="235373" y="915488"/>
                    <a:pt x="238132" y="986272"/>
                  </a:cubicBezTo>
                  <a:cubicBezTo>
                    <a:pt x="241239" y="1066464"/>
                    <a:pt x="236568" y="1278644"/>
                    <a:pt x="236568" y="1278644"/>
                  </a:cubicBezTo>
                  <a:lnTo>
                    <a:pt x="326950" y="1281512"/>
                  </a:lnTo>
                  <a:lnTo>
                    <a:pt x="445510" y="734007"/>
                  </a:lnTo>
                  <a:lnTo>
                    <a:pt x="266854" y="143202"/>
                  </a:lnTo>
                  <a:lnTo>
                    <a:pt x="185772" y="-192"/>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1" name="Graphic 19">
              <a:extLst>
                <a:ext uri="{FF2B5EF4-FFF2-40B4-BE49-F238E27FC236}">
                  <a16:creationId xmlns:a16="http://schemas.microsoft.com/office/drawing/2014/main" id="{F3629830-1913-4BFC-AFD8-A43528FCBF04}"/>
                </a:ext>
              </a:extLst>
            </p:cNvPr>
            <p:cNvSpPr/>
            <p:nvPr/>
          </p:nvSpPr>
          <p:spPr>
            <a:xfrm>
              <a:off x="7977971" y="5990071"/>
              <a:ext cx="175134" cy="307483"/>
            </a:xfrm>
            <a:custGeom>
              <a:avLst/>
              <a:gdLst>
                <a:gd name="connsiteX0" fmla="*/ 132258 w 175134"/>
                <a:gd name="connsiteY0" fmla="*/ -192 h 307483"/>
                <a:gd name="connsiteX1" fmla="*/ 52261 w 175134"/>
                <a:gd name="connsiteY1" fmla="*/ 95404 h 307483"/>
                <a:gd name="connsiteX2" fmla="*/ -165 w 175134"/>
                <a:gd name="connsiteY2" fmla="*/ 136684 h 307483"/>
                <a:gd name="connsiteX3" fmla="*/ 160936 w 175134"/>
                <a:gd name="connsiteY3" fmla="*/ 304673 h 307483"/>
                <a:gd name="connsiteX4" fmla="*/ 166042 w 175134"/>
                <a:gd name="connsiteY4" fmla="*/ 290355 h 307483"/>
                <a:gd name="connsiteX5" fmla="*/ 135278 w 175134"/>
                <a:gd name="connsiteY5" fmla="*/ 208055 h 307483"/>
                <a:gd name="connsiteX6" fmla="*/ 128282 w 175134"/>
                <a:gd name="connsiteY6" fmla="*/ 186894 h 307483"/>
                <a:gd name="connsiteX7" fmla="*/ 122611 w 175134"/>
                <a:gd name="connsiteY7" fmla="*/ 146483 h 307483"/>
                <a:gd name="connsiteX8" fmla="*/ 174906 w 175134"/>
                <a:gd name="connsiteY8" fmla="*/ 59795 h 30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5134" h="307483">
                  <a:moveTo>
                    <a:pt x="132258" y="-192"/>
                  </a:moveTo>
                  <a:cubicBezTo>
                    <a:pt x="132258" y="-192"/>
                    <a:pt x="76725" y="76024"/>
                    <a:pt x="52261" y="95404"/>
                  </a:cubicBezTo>
                  <a:cubicBezTo>
                    <a:pt x="39225" y="105724"/>
                    <a:pt x="3594" y="119564"/>
                    <a:pt x="-165" y="136684"/>
                  </a:cubicBezTo>
                  <a:cubicBezTo>
                    <a:pt x="-3923" y="153805"/>
                    <a:pt x="160936" y="304673"/>
                    <a:pt x="160936" y="304673"/>
                  </a:cubicBezTo>
                  <a:cubicBezTo>
                    <a:pt x="169627" y="312385"/>
                    <a:pt x="168693" y="301696"/>
                    <a:pt x="166042" y="290355"/>
                  </a:cubicBezTo>
                  <a:cubicBezTo>
                    <a:pt x="161697" y="271779"/>
                    <a:pt x="157156" y="258026"/>
                    <a:pt x="135278" y="208055"/>
                  </a:cubicBezTo>
                  <a:cubicBezTo>
                    <a:pt x="133865" y="204796"/>
                    <a:pt x="129824" y="191565"/>
                    <a:pt x="128282" y="186894"/>
                  </a:cubicBezTo>
                  <a:cubicBezTo>
                    <a:pt x="124414" y="175010"/>
                    <a:pt x="122959" y="160257"/>
                    <a:pt x="122611" y="146483"/>
                  </a:cubicBezTo>
                  <a:cubicBezTo>
                    <a:pt x="122068" y="123518"/>
                    <a:pt x="174906" y="59795"/>
                    <a:pt x="174906" y="597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2" name="Graphic 19">
              <a:extLst>
                <a:ext uri="{FF2B5EF4-FFF2-40B4-BE49-F238E27FC236}">
                  <a16:creationId xmlns:a16="http://schemas.microsoft.com/office/drawing/2014/main" id="{AB3ECC20-C09A-41CD-B610-F02D40D7BC25}"/>
                </a:ext>
              </a:extLst>
            </p:cNvPr>
            <p:cNvSpPr/>
            <p:nvPr/>
          </p:nvSpPr>
          <p:spPr>
            <a:xfrm>
              <a:off x="7962661" y="6094053"/>
              <a:ext cx="198158" cy="228673"/>
            </a:xfrm>
            <a:custGeom>
              <a:avLst/>
              <a:gdLst>
                <a:gd name="connsiteX0" fmla="*/ 143549 w 198158"/>
                <a:gd name="connsiteY0" fmla="*/ 82694 h 228673"/>
                <a:gd name="connsiteX1" fmla="*/ 54166 w 198158"/>
                <a:gd name="connsiteY1" fmla="*/ -192 h 228673"/>
                <a:gd name="connsiteX2" fmla="*/ 3 w 198158"/>
                <a:gd name="connsiteY2" fmla="*/ 33462 h 228673"/>
                <a:gd name="connsiteX3" fmla="*/ 176486 w 198158"/>
                <a:gd name="connsiteY3" fmla="*/ 228066 h 228673"/>
                <a:gd name="connsiteX4" fmla="*/ 197930 w 198158"/>
                <a:gd name="connsiteY4" fmla="*/ 205579 h 228673"/>
                <a:gd name="connsiteX5" fmla="*/ 143549 w 198158"/>
                <a:gd name="connsiteY5" fmla="*/ 82694 h 22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158" h="228673">
                  <a:moveTo>
                    <a:pt x="143549" y="82694"/>
                  </a:moveTo>
                  <a:cubicBezTo>
                    <a:pt x="91166" y="56883"/>
                    <a:pt x="65812" y="22186"/>
                    <a:pt x="54166" y="-192"/>
                  </a:cubicBezTo>
                  <a:cubicBezTo>
                    <a:pt x="38480" y="8825"/>
                    <a:pt x="-3713" y="28052"/>
                    <a:pt x="3" y="33462"/>
                  </a:cubicBezTo>
                  <a:cubicBezTo>
                    <a:pt x="29159" y="75786"/>
                    <a:pt x="59402" y="128385"/>
                    <a:pt x="176486" y="228066"/>
                  </a:cubicBezTo>
                  <a:cubicBezTo>
                    <a:pt x="180679" y="231650"/>
                    <a:pt x="197865" y="211075"/>
                    <a:pt x="197930" y="205579"/>
                  </a:cubicBezTo>
                  <a:cubicBezTo>
                    <a:pt x="198125" y="190370"/>
                    <a:pt x="145113" y="87387"/>
                    <a:pt x="143549" y="8269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3" name="Graphic 19">
              <a:extLst>
                <a:ext uri="{FF2B5EF4-FFF2-40B4-BE49-F238E27FC236}">
                  <a16:creationId xmlns:a16="http://schemas.microsoft.com/office/drawing/2014/main" id="{44C0D71F-EF53-4966-86DA-AA2DEB8F47E3}"/>
                </a:ext>
              </a:extLst>
            </p:cNvPr>
            <p:cNvSpPr/>
            <p:nvPr/>
          </p:nvSpPr>
          <p:spPr>
            <a:xfrm>
              <a:off x="8029685" y="3648592"/>
              <a:ext cx="393674" cy="695554"/>
            </a:xfrm>
            <a:custGeom>
              <a:avLst/>
              <a:gdLst>
                <a:gd name="connsiteX0" fmla="*/ 393447 w 393674"/>
                <a:gd name="connsiteY0" fmla="*/ 654691 h 695554"/>
                <a:gd name="connsiteX1" fmla="*/ 246642 w 393674"/>
                <a:gd name="connsiteY1" fmla="*/ 399145 h 695554"/>
                <a:gd name="connsiteX2" fmla="*/ 140400 w 393674"/>
                <a:gd name="connsiteY2" fmla="*/ 169259 h 695554"/>
                <a:gd name="connsiteX3" fmla="*/ 179833 w 393674"/>
                <a:gd name="connsiteY3" fmla="*/ 75118 h 695554"/>
                <a:gd name="connsiteX4" fmla="*/ 141443 w 393674"/>
                <a:gd name="connsiteY4" fmla="*/ 113878 h 695554"/>
                <a:gd name="connsiteX5" fmla="*/ 83455 w 393674"/>
                <a:gd name="connsiteY5" fmla="*/ 10 h 695554"/>
                <a:gd name="connsiteX6" fmla="*/ 96491 w 393674"/>
                <a:gd name="connsiteY6" fmla="*/ 74445 h 695554"/>
                <a:gd name="connsiteX7" fmla="*/ 52516 w 393674"/>
                <a:gd name="connsiteY7" fmla="*/ 10395 h 695554"/>
                <a:gd name="connsiteX8" fmla="*/ 75894 w 393674"/>
                <a:gd name="connsiteY8" fmla="*/ 79920 h 695554"/>
                <a:gd name="connsiteX9" fmla="*/ 20600 w 393674"/>
                <a:gd name="connsiteY9" fmla="*/ 39444 h 695554"/>
                <a:gd name="connsiteX10" fmla="*/ 52017 w 393674"/>
                <a:gd name="connsiteY10" fmla="*/ 94563 h 695554"/>
                <a:gd name="connsiteX11" fmla="*/ 69 w 393674"/>
                <a:gd name="connsiteY11" fmla="*/ 78399 h 695554"/>
                <a:gd name="connsiteX12" fmla="*/ 48541 w 393674"/>
                <a:gd name="connsiteY12" fmla="*/ 120092 h 695554"/>
                <a:gd name="connsiteX13" fmla="*/ 89821 w 393674"/>
                <a:gd name="connsiteY13" fmla="*/ 192962 h 695554"/>
                <a:gd name="connsiteX14" fmla="*/ 155000 w 393674"/>
                <a:gd name="connsiteY14" fmla="*/ 456959 h 695554"/>
                <a:gd name="connsiteX15" fmla="*/ 295374 w 393674"/>
                <a:gd name="connsiteY15" fmla="*/ 695363 h 6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3674" h="695554">
                  <a:moveTo>
                    <a:pt x="393447" y="654691"/>
                  </a:moveTo>
                  <a:cubicBezTo>
                    <a:pt x="393447" y="654691"/>
                    <a:pt x="275364" y="443945"/>
                    <a:pt x="246642" y="399145"/>
                  </a:cubicBezTo>
                  <a:cubicBezTo>
                    <a:pt x="217919" y="354345"/>
                    <a:pt x="143072" y="176320"/>
                    <a:pt x="140400" y="169259"/>
                  </a:cubicBezTo>
                  <a:cubicBezTo>
                    <a:pt x="137727" y="162197"/>
                    <a:pt x="191935" y="78008"/>
                    <a:pt x="179833" y="75118"/>
                  </a:cubicBezTo>
                  <a:cubicBezTo>
                    <a:pt x="167731" y="72229"/>
                    <a:pt x="154348" y="119549"/>
                    <a:pt x="141443" y="113878"/>
                  </a:cubicBezTo>
                  <a:cubicBezTo>
                    <a:pt x="128537" y="108208"/>
                    <a:pt x="90820" y="-5617"/>
                    <a:pt x="83455" y="10"/>
                  </a:cubicBezTo>
                  <a:cubicBezTo>
                    <a:pt x="69702" y="10591"/>
                    <a:pt x="103791" y="70643"/>
                    <a:pt x="96491" y="74445"/>
                  </a:cubicBezTo>
                  <a:cubicBezTo>
                    <a:pt x="89190" y="78247"/>
                    <a:pt x="66921" y="8353"/>
                    <a:pt x="52516" y="10395"/>
                  </a:cubicBezTo>
                  <a:cubicBezTo>
                    <a:pt x="38112" y="12438"/>
                    <a:pt x="79914" y="74445"/>
                    <a:pt x="75894" y="79920"/>
                  </a:cubicBezTo>
                  <a:cubicBezTo>
                    <a:pt x="71875" y="85395"/>
                    <a:pt x="28444" y="26994"/>
                    <a:pt x="20600" y="39444"/>
                  </a:cubicBezTo>
                  <a:cubicBezTo>
                    <a:pt x="16255" y="46200"/>
                    <a:pt x="60512" y="90435"/>
                    <a:pt x="52017" y="94563"/>
                  </a:cubicBezTo>
                  <a:cubicBezTo>
                    <a:pt x="43522" y="98691"/>
                    <a:pt x="4219" y="70165"/>
                    <a:pt x="69" y="78399"/>
                  </a:cubicBezTo>
                  <a:cubicBezTo>
                    <a:pt x="-4081" y="86633"/>
                    <a:pt x="36417" y="97953"/>
                    <a:pt x="48541" y="120092"/>
                  </a:cubicBezTo>
                  <a:cubicBezTo>
                    <a:pt x="60664" y="142231"/>
                    <a:pt x="81282" y="151877"/>
                    <a:pt x="89821" y="192962"/>
                  </a:cubicBezTo>
                  <a:cubicBezTo>
                    <a:pt x="98359" y="234047"/>
                    <a:pt x="111199" y="382764"/>
                    <a:pt x="155000" y="456959"/>
                  </a:cubicBezTo>
                  <a:cubicBezTo>
                    <a:pt x="198800" y="531155"/>
                    <a:pt x="295374" y="695363"/>
                    <a:pt x="295374" y="695363"/>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4" name="Graphic 19">
              <a:extLst>
                <a:ext uri="{FF2B5EF4-FFF2-40B4-BE49-F238E27FC236}">
                  <a16:creationId xmlns:a16="http://schemas.microsoft.com/office/drawing/2014/main" id="{2ABE67BC-2EDB-4400-9FD5-2999E7EECA42}"/>
                </a:ext>
              </a:extLst>
            </p:cNvPr>
            <p:cNvSpPr/>
            <p:nvPr/>
          </p:nvSpPr>
          <p:spPr>
            <a:xfrm>
              <a:off x="8061507" y="4986487"/>
              <a:ext cx="706715" cy="1098876"/>
            </a:xfrm>
            <a:custGeom>
              <a:avLst/>
              <a:gdLst>
                <a:gd name="connsiteX0" fmla="*/ 441230 w 706715"/>
                <a:gd name="connsiteY0" fmla="*/ -192 h 1098876"/>
                <a:gd name="connsiteX1" fmla="*/ 354694 w 706715"/>
                <a:gd name="connsiteY1" fmla="*/ 191652 h 1098876"/>
                <a:gd name="connsiteX2" fmla="*/ 337313 w 706715"/>
                <a:gd name="connsiteY2" fmla="*/ 650078 h 1098876"/>
                <a:gd name="connsiteX3" fmla="*/ 168543 w 706715"/>
                <a:gd name="connsiteY3" fmla="*/ 805813 h 1098876"/>
                <a:gd name="connsiteX4" fmla="*/ -228 w 706715"/>
                <a:gd name="connsiteY4" fmla="*/ 1044564 h 1098876"/>
                <a:gd name="connsiteX5" fmla="*/ 72208 w 706715"/>
                <a:gd name="connsiteY5" fmla="*/ 1098684 h 1098876"/>
                <a:gd name="connsiteX6" fmla="*/ 483075 w 706715"/>
                <a:gd name="connsiteY6" fmla="*/ 717821 h 1098876"/>
                <a:gd name="connsiteX7" fmla="*/ 649412 w 706715"/>
                <a:gd name="connsiteY7" fmla="*/ 209685 h 1098876"/>
                <a:gd name="connsiteX8" fmla="*/ 706488 w 706715"/>
                <a:gd name="connsiteY8" fmla="*/ 61098 h 1098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6715" h="1098876">
                  <a:moveTo>
                    <a:pt x="441230" y="-192"/>
                  </a:moveTo>
                  <a:cubicBezTo>
                    <a:pt x="441230" y="-192"/>
                    <a:pt x="371337" y="104768"/>
                    <a:pt x="354694" y="191652"/>
                  </a:cubicBezTo>
                  <a:cubicBezTo>
                    <a:pt x="338508" y="276255"/>
                    <a:pt x="365427" y="531691"/>
                    <a:pt x="337313" y="650078"/>
                  </a:cubicBezTo>
                  <a:cubicBezTo>
                    <a:pt x="289406" y="694465"/>
                    <a:pt x="206825" y="746239"/>
                    <a:pt x="168543" y="805813"/>
                  </a:cubicBezTo>
                  <a:cubicBezTo>
                    <a:pt x="125090" y="873317"/>
                    <a:pt x="-228" y="1044564"/>
                    <a:pt x="-228" y="1044564"/>
                  </a:cubicBezTo>
                  <a:lnTo>
                    <a:pt x="72208" y="1098684"/>
                  </a:lnTo>
                  <a:lnTo>
                    <a:pt x="483075" y="717821"/>
                  </a:lnTo>
                  <a:lnTo>
                    <a:pt x="649412" y="209685"/>
                  </a:lnTo>
                  <a:lnTo>
                    <a:pt x="706488" y="61098"/>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5" name="Graphic 19">
              <a:extLst>
                <a:ext uri="{FF2B5EF4-FFF2-40B4-BE49-F238E27FC236}">
                  <a16:creationId xmlns:a16="http://schemas.microsoft.com/office/drawing/2014/main" id="{967EE27C-6949-4427-9911-91168EDA2972}"/>
                </a:ext>
              </a:extLst>
            </p:cNvPr>
            <p:cNvSpPr/>
            <p:nvPr/>
          </p:nvSpPr>
          <p:spPr>
            <a:xfrm>
              <a:off x="8423361" y="4388943"/>
              <a:ext cx="357049" cy="678056"/>
            </a:xfrm>
            <a:custGeom>
              <a:avLst/>
              <a:gdLst>
                <a:gd name="connsiteX0" fmla="*/ 135930 w 357049"/>
                <a:gd name="connsiteY0" fmla="*/ 115 h 678056"/>
                <a:gd name="connsiteX1" fmla="*/ 6810 w 357049"/>
                <a:gd name="connsiteY1" fmla="*/ 34030 h 678056"/>
                <a:gd name="connsiteX2" fmla="*/ 94672 w 357049"/>
                <a:gd name="connsiteY2" fmla="*/ 439509 h 678056"/>
                <a:gd name="connsiteX3" fmla="*/ 40051 w 357049"/>
                <a:gd name="connsiteY3" fmla="*/ 591224 h 678056"/>
                <a:gd name="connsiteX4" fmla="*/ 356822 w 357049"/>
                <a:gd name="connsiteY4" fmla="*/ 669266 h 678056"/>
                <a:gd name="connsiteX5" fmla="*/ 340201 w 357049"/>
                <a:gd name="connsiteY5" fmla="*/ 226938 h 678056"/>
                <a:gd name="connsiteX6" fmla="*/ 264767 w 357049"/>
                <a:gd name="connsiteY6" fmla="*/ 29055 h 678056"/>
                <a:gd name="connsiteX7" fmla="*/ 135930 w 357049"/>
                <a:gd name="connsiteY7" fmla="*/ 115 h 67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49" h="678056">
                  <a:moveTo>
                    <a:pt x="135930" y="115"/>
                  </a:moveTo>
                  <a:cubicBezTo>
                    <a:pt x="135930" y="115"/>
                    <a:pt x="43419" y="-5773"/>
                    <a:pt x="6810" y="34030"/>
                  </a:cubicBezTo>
                  <a:cubicBezTo>
                    <a:pt x="-29799" y="73833"/>
                    <a:pt x="88001" y="388821"/>
                    <a:pt x="94672" y="439509"/>
                  </a:cubicBezTo>
                  <a:cubicBezTo>
                    <a:pt x="101342" y="490197"/>
                    <a:pt x="40051" y="591224"/>
                    <a:pt x="40051" y="591224"/>
                  </a:cubicBezTo>
                  <a:cubicBezTo>
                    <a:pt x="40051" y="591224"/>
                    <a:pt x="294684" y="710285"/>
                    <a:pt x="356822" y="669266"/>
                  </a:cubicBezTo>
                  <a:cubicBezTo>
                    <a:pt x="356822" y="669266"/>
                    <a:pt x="346850" y="263135"/>
                    <a:pt x="340201" y="226938"/>
                  </a:cubicBezTo>
                  <a:cubicBezTo>
                    <a:pt x="333553" y="190742"/>
                    <a:pt x="278086" y="43546"/>
                    <a:pt x="264767" y="29055"/>
                  </a:cubicBezTo>
                  <a:cubicBezTo>
                    <a:pt x="251449" y="14563"/>
                    <a:pt x="135930" y="115"/>
                    <a:pt x="135930" y="11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6" name="Graphic 19">
              <a:extLst>
                <a:ext uri="{FF2B5EF4-FFF2-40B4-BE49-F238E27FC236}">
                  <a16:creationId xmlns:a16="http://schemas.microsoft.com/office/drawing/2014/main" id="{4EDD3136-66D7-4CBC-AC1F-150590E11A24}"/>
                </a:ext>
              </a:extLst>
            </p:cNvPr>
            <p:cNvSpPr/>
            <p:nvPr/>
          </p:nvSpPr>
          <p:spPr>
            <a:xfrm>
              <a:off x="8556367" y="4263824"/>
              <a:ext cx="116737" cy="219240"/>
            </a:xfrm>
            <a:custGeom>
              <a:avLst/>
              <a:gdLst>
                <a:gd name="connsiteX0" fmla="*/ 33732 w 116737"/>
                <a:gd name="connsiteY0" fmla="*/ 1850 h 219240"/>
                <a:gd name="connsiteX1" fmla="*/ 32385 w 116737"/>
                <a:gd name="connsiteY1" fmla="*/ 9194 h 219240"/>
                <a:gd name="connsiteX2" fmla="*/ 1642 w 116737"/>
                <a:gd name="connsiteY2" fmla="*/ 125278 h 219240"/>
                <a:gd name="connsiteX3" fmla="*/ 101258 w 116737"/>
                <a:gd name="connsiteY3" fmla="*/ 218245 h 219240"/>
                <a:gd name="connsiteX4" fmla="*/ 88830 w 116737"/>
                <a:gd name="connsiteY4" fmla="*/ 139270 h 219240"/>
                <a:gd name="connsiteX5" fmla="*/ 99281 w 116737"/>
                <a:gd name="connsiteY5" fmla="*/ 86714 h 219240"/>
                <a:gd name="connsiteX6" fmla="*/ 105799 w 116737"/>
                <a:gd name="connsiteY6" fmla="*/ 54124 h 219240"/>
                <a:gd name="connsiteX7" fmla="*/ 116510 w 116737"/>
                <a:gd name="connsiteY7" fmla="*/ -192 h 219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737" h="219240">
                  <a:moveTo>
                    <a:pt x="33732" y="1850"/>
                  </a:moveTo>
                  <a:cubicBezTo>
                    <a:pt x="33732" y="1850"/>
                    <a:pt x="33254" y="4566"/>
                    <a:pt x="32385" y="9194"/>
                  </a:cubicBezTo>
                  <a:cubicBezTo>
                    <a:pt x="28257" y="31377"/>
                    <a:pt x="12375" y="105029"/>
                    <a:pt x="1642" y="125278"/>
                  </a:cubicBezTo>
                  <a:cubicBezTo>
                    <a:pt x="-11393" y="149742"/>
                    <a:pt x="46051" y="227783"/>
                    <a:pt x="101258" y="218245"/>
                  </a:cubicBezTo>
                  <a:cubicBezTo>
                    <a:pt x="117705" y="215421"/>
                    <a:pt x="87375" y="146548"/>
                    <a:pt x="88830" y="139270"/>
                  </a:cubicBezTo>
                  <a:cubicBezTo>
                    <a:pt x="91611" y="125300"/>
                    <a:pt x="95348" y="106246"/>
                    <a:pt x="99281" y="86714"/>
                  </a:cubicBezTo>
                  <a:cubicBezTo>
                    <a:pt x="101454" y="75698"/>
                    <a:pt x="103626" y="64531"/>
                    <a:pt x="105799" y="54124"/>
                  </a:cubicBezTo>
                  <a:cubicBezTo>
                    <a:pt x="111708" y="24294"/>
                    <a:pt x="116510" y="-192"/>
                    <a:pt x="116510"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7" name="Graphic 19">
              <a:extLst>
                <a:ext uri="{FF2B5EF4-FFF2-40B4-BE49-F238E27FC236}">
                  <a16:creationId xmlns:a16="http://schemas.microsoft.com/office/drawing/2014/main" id="{D363E36C-D4F3-4539-8CDA-09328EA6947C}"/>
                </a:ext>
              </a:extLst>
            </p:cNvPr>
            <p:cNvSpPr/>
            <p:nvPr/>
          </p:nvSpPr>
          <p:spPr>
            <a:xfrm>
              <a:off x="8586590" y="4263694"/>
              <a:ext cx="86471" cy="86905"/>
            </a:xfrm>
            <a:custGeom>
              <a:avLst/>
              <a:gdLst>
                <a:gd name="connsiteX0" fmla="*/ 2162 w 86471"/>
                <a:gd name="connsiteY0" fmla="*/ 9324 h 86905"/>
                <a:gd name="connsiteX1" fmla="*/ 3509 w 86471"/>
                <a:gd name="connsiteY1" fmla="*/ 1981 h 86905"/>
                <a:gd name="connsiteX2" fmla="*/ 86243 w 86471"/>
                <a:gd name="connsiteY2" fmla="*/ -192 h 86905"/>
                <a:gd name="connsiteX3" fmla="*/ 75532 w 86471"/>
                <a:gd name="connsiteY3" fmla="*/ 54124 h 86905"/>
                <a:gd name="connsiteX4" fmla="*/ 69014 w 86471"/>
                <a:gd name="connsiteY4" fmla="*/ 86714 h 86905"/>
                <a:gd name="connsiteX5" fmla="*/ 29515 w 86471"/>
                <a:gd name="connsiteY5" fmla="*/ 66943 h 86905"/>
                <a:gd name="connsiteX6" fmla="*/ -228 w 86471"/>
                <a:gd name="connsiteY6" fmla="*/ 22469 h 86905"/>
                <a:gd name="connsiteX7" fmla="*/ 2162 w 86471"/>
                <a:gd name="connsiteY7" fmla="*/ 9324 h 8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6471" h="86905">
                  <a:moveTo>
                    <a:pt x="2162" y="9324"/>
                  </a:moveTo>
                  <a:cubicBezTo>
                    <a:pt x="3031" y="4697"/>
                    <a:pt x="3509" y="1981"/>
                    <a:pt x="3509" y="1981"/>
                  </a:cubicBezTo>
                  <a:lnTo>
                    <a:pt x="86243" y="-192"/>
                  </a:lnTo>
                  <a:cubicBezTo>
                    <a:pt x="86243" y="-192"/>
                    <a:pt x="81441" y="24207"/>
                    <a:pt x="75532" y="54124"/>
                  </a:cubicBezTo>
                  <a:cubicBezTo>
                    <a:pt x="73468" y="64575"/>
                    <a:pt x="71187" y="75677"/>
                    <a:pt x="69014" y="86714"/>
                  </a:cubicBezTo>
                  <a:cubicBezTo>
                    <a:pt x="56261" y="84824"/>
                    <a:pt x="42942" y="78632"/>
                    <a:pt x="29515" y="66943"/>
                  </a:cubicBezTo>
                  <a:cubicBezTo>
                    <a:pt x="15893" y="54956"/>
                    <a:pt x="5660" y="39628"/>
                    <a:pt x="-228" y="22469"/>
                  </a:cubicBezTo>
                  <a:cubicBezTo>
                    <a:pt x="685" y="17255"/>
                    <a:pt x="1532" y="12757"/>
                    <a:pt x="2162" y="93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8" name="Graphic 19">
              <a:extLst>
                <a:ext uri="{FF2B5EF4-FFF2-40B4-BE49-F238E27FC236}">
                  <a16:creationId xmlns:a16="http://schemas.microsoft.com/office/drawing/2014/main" id="{9CEC9A35-0F30-4374-B66C-3E9FAD5729CF}"/>
                </a:ext>
              </a:extLst>
            </p:cNvPr>
            <p:cNvSpPr/>
            <p:nvPr/>
          </p:nvSpPr>
          <p:spPr>
            <a:xfrm>
              <a:off x="8555310" y="4077951"/>
              <a:ext cx="171123" cy="229840"/>
            </a:xfrm>
            <a:custGeom>
              <a:avLst/>
              <a:gdLst>
                <a:gd name="connsiteX0" fmla="*/ 90474 w 171123"/>
                <a:gd name="connsiteY0" fmla="*/ 30 h 229840"/>
                <a:gd name="connsiteX1" fmla="*/ 27033 w 171123"/>
                <a:gd name="connsiteY1" fmla="*/ 27079 h 229840"/>
                <a:gd name="connsiteX2" fmla="*/ 36962 w 171123"/>
                <a:gd name="connsiteY2" fmla="*/ 209255 h 229840"/>
                <a:gd name="connsiteX3" fmla="*/ 166582 w 171123"/>
                <a:gd name="connsiteY3" fmla="*/ 138600 h 229840"/>
                <a:gd name="connsiteX4" fmla="*/ 90474 w 171123"/>
                <a:gd name="connsiteY4" fmla="*/ 30 h 229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23" h="229840">
                  <a:moveTo>
                    <a:pt x="90474" y="30"/>
                  </a:moveTo>
                  <a:cubicBezTo>
                    <a:pt x="90474" y="30"/>
                    <a:pt x="51475" y="-4468"/>
                    <a:pt x="27033" y="27079"/>
                  </a:cubicBezTo>
                  <a:cubicBezTo>
                    <a:pt x="2591" y="58626"/>
                    <a:pt x="-23763" y="156199"/>
                    <a:pt x="36962" y="209255"/>
                  </a:cubicBezTo>
                  <a:cubicBezTo>
                    <a:pt x="97687" y="262310"/>
                    <a:pt x="157696" y="202259"/>
                    <a:pt x="166582" y="138600"/>
                  </a:cubicBezTo>
                  <a:cubicBezTo>
                    <a:pt x="175468" y="74942"/>
                    <a:pt x="178944" y="-2273"/>
                    <a:pt x="90474" y="3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19" name="Graphic 19">
              <a:extLst>
                <a:ext uri="{FF2B5EF4-FFF2-40B4-BE49-F238E27FC236}">
                  <a16:creationId xmlns:a16="http://schemas.microsoft.com/office/drawing/2014/main" id="{B92CEB0C-4FF5-4B43-B1D0-DC1CDEF3EDCB}"/>
                </a:ext>
              </a:extLst>
            </p:cNvPr>
            <p:cNvSpPr/>
            <p:nvPr/>
          </p:nvSpPr>
          <p:spPr>
            <a:xfrm>
              <a:off x="8706802" y="4181033"/>
              <a:ext cx="38485" cy="53398"/>
            </a:xfrm>
            <a:custGeom>
              <a:avLst/>
              <a:gdLst>
                <a:gd name="connsiteX0" fmla="*/ 33057 w 38485"/>
                <a:gd name="connsiteY0" fmla="*/ 34562 h 53398"/>
                <a:gd name="connsiteX1" fmla="*/ 5877 w 38485"/>
                <a:gd name="connsiteY1" fmla="*/ 51943 h 53398"/>
                <a:gd name="connsiteX2" fmla="*/ 4964 w 38485"/>
                <a:gd name="connsiteY2" fmla="*/ 18398 h 53398"/>
                <a:gd name="connsiteX3" fmla="*/ 32144 w 38485"/>
                <a:gd name="connsiteY3" fmla="*/ 1017 h 53398"/>
                <a:gd name="connsiteX4" fmla="*/ 33057 w 38485"/>
                <a:gd name="connsiteY4" fmla="*/ 34562 h 533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85" h="53398">
                  <a:moveTo>
                    <a:pt x="33057" y="34562"/>
                  </a:moveTo>
                  <a:cubicBezTo>
                    <a:pt x="25822" y="48619"/>
                    <a:pt x="13655" y="56419"/>
                    <a:pt x="5877" y="51943"/>
                  </a:cubicBezTo>
                  <a:cubicBezTo>
                    <a:pt x="-1901" y="47468"/>
                    <a:pt x="-2292" y="32390"/>
                    <a:pt x="4964" y="18398"/>
                  </a:cubicBezTo>
                  <a:cubicBezTo>
                    <a:pt x="12221" y="4406"/>
                    <a:pt x="24366" y="-3328"/>
                    <a:pt x="32144" y="1017"/>
                  </a:cubicBezTo>
                  <a:cubicBezTo>
                    <a:pt x="39922" y="5362"/>
                    <a:pt x="40335" y="20505"/>
                    <a:pt x="33057" y="3456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0" name="Graphic 19">
              <a:extLst>
                <a:ext uri="{FF2B5EF4-FFF2-40B4-BE49-F238E27FC236}">
                  <a16:creationId xmlns:a16="http://schemas.microsoft.com/office/drawing/2014/main" id="{341EF038-D42D-4460-B0B2-B605B3C71F7F}"/>
                </a:ext>
              </a:extLst>
            </p:cNvPr>
            <p:cNvSpPr/>
            <p:nvPr/>
          </p:nvSpPr>
          <p:spPr>
            <a:xfrm>
              <a:off x="8518826" y="4066733"/>
              <a:ext cx="131553" cy="151660"/>
            </a:xfrm>
            <a:custGeom>
              <a:avLst/>
              <a:gdLst>
                <a:gd name="connsiteX0" fmla="*/ 131325 w 131553"/>
                <a:gd name="connsiteY0" fmla="*/ 797 h 151660"/>
                <a:gd name="connsiteX1" fmla="*/ 41943 w 131553"/>
                <a:gd name="connsiteY1" fmla="*/ 97892 h 151660"/>
                <a:gd name="connsiteX2" fmla="*/ -228 w 131553"/>
                <a:gd name="connsiteY2" fmla="*/ 151469 h 151660"/>
                <a:gd name="connsiteX3" fmla="*/ 50003 w 131553"/>
                <a:gd name="connsiteY3" fmla="*/ 15962 h 151660"/>
                <a:gd name="connsiteX4" fmla="*/ 131325 w 131553"/>
                <a:gd name="connsiteY4" fmla="*/ 797 h 151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553" h="151660">
                  <a:moveTo>
                    <a:pt x="131325" y="797"/>
                  </a:moveTo>
                  <a:cubicBezTo>
                    <a:pt x="131325" y="797"/>
                    <a:pt x="79182" y="93590"/>
                    <a:pt x="41943" y="97892"/>
                  </a:cubicBezTo>
                  <a:cubicBezTo>
                    <a:pt x="4704" y="102194"/>
                    <a:pt x="-228" y="151469"/>
                    <a:pt x="-228" y="151469"/>
                  </a:cubicBezTo>
                  <a:cubicBezTo>
                    <a:pt x="-228" y="151469"/>
                    <a:pt x="13221" y="37905"/>
                    <a:pt x="50003" y="15962"/>
                  </a:cubicBezTo>
                  <a:cubicBezTo>
                    <a:pt x="86786" y="-5982"/>
                    <a:pt x="131325" y="797"/>
                    <a:pt x="131325" y="79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1" name="Graphic 19">
              <a:extLst>
                <a:ext uri="{FF2B5EF4-FFF2-40B4-BE49-F238E27FC236}">
                  <a16:creationId xmlns:a16="http://schemas.microsoft.com/office/drawing/2014/main" id="{8A5BCB5E-4C7E-4D7F-9080-C1E880CEEDAF}"/>
                </a:ext>
              </a:extLst>
            </p:cNvPr>
            <p:cNvSpPr/>
            <p:nvPr/>
          </p:nvSpPr>
          <p:spPr>
            <a:xfrm>
              <a:off x="8531775" y="4161953"/>
              <a:ext cx="39780" cy="60174"/>
            </a:xfrm>
            <a:custGeom>
              <a:avLst/>
              <a:gdLst>
                <a:gd name="connsiteX0" fmla="*/ 38770 w 39780"/>
                <a:gd name="connsiteY0" fmla="*/ 25985 h 60174"/>
                <a:gd name="connsiteX1" fmla="*/ 25148 w 39780"/>
                <a:gd name="connsiteY1" fmla="*/ 59726 h 60174"/>
                <a:gd name="connsiteX2" fmla="*/ 554 w 39780"/>
                <a:gd name="connsiteY2" fmla="*/ 33806 h 60174"/>
                <a:gd name="connsiteX3" fmla="*/ 14176 w 39780"/>
                <a:gd name="connsiteY3" fmla="*/ 65 h 60174"/>
                <a:gd name="connsiteX4" fmla="*/ 38770 w 39780"/>
                <a:gd name="connsiteY4" fmla="*/ 25985 h 6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780" h="60174">
                  <a:moveTo>
                    <a:pt x="38770" y="25985"/>
                  </a:moveTo>
                  <a:cubicBezTo>
                    <a:pt x="41812" y="42453"/>
                    <a:pt x="35707" y="57575"/>
                    <a:pt x="25148" y="59726"/>
                  </a:cubicBezTo>
                  <a:cubicBezTo>
                    <a:pt x="14589" y="61877"/>
                    <a:pt x="3596" y="50297"/>
                    <a:pt x="554" y="33806"/>
                  </a:cubicBezTo>
                  <a:cubicBezTo>
                    <a:pt x="-2488" y="17316"/>
                    <a:pt x="3617" y="2216"/>
                    <a:pt x="14176" y="65"/>
                  </a:cubicBezTo>
                  <a:cubicBezTo>
                    <a:pt x="24735" y="-2086"/>
                    <a:pt x="35750" y="9495"/>
                    <a:pt x="38770" y="2598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2" name="Graphic 19">
              <a:extLst>
                <a:ext uri="{FF2B5EF4-FFF2-40B4-BE49-F238E27FC236}">
                  <a16:creationId xmlns:a16="http://schemas.microsoft.com/office/drawing/2014/main" id="{FDA41D39-00B9-40F3-94D1-45EE3C29A510}"/>
                </a:ext>
              </a:extLst>
            </p:cNvPr>
            <p:cNvSpPr/>
            <p:nvPr/>
          </p:nvSpPr>
          <p:spPr>
            <a:xfrm>
              <a:off x="8297999" y="4235189"/>
              <a:ext cx="247822" cy="337512"/>
            </a:xfrm>
            <a:custGeom>
              <a:avLst/>
              <a:gdLst>
                <a:gd name="connsiteX0" fmla="*/ 92457 w 247822"/>
                <a:gd name="connsiteY0" fmla="*/ -192 h 337512"/>
                <a:gd name="connsiteX1" fmla="*/ 242477 w 247822"/>
                <a:gd name="connsiteY1" fmla="*/ 196454 h 337512"/>
                <a:gd name="connsiteX2" fmla="*/ 170607 w 247822"/>
                <a:gd name="connsiteY2" fmla="*/ 337284 h 337512"/>
                <a:gd name="connsiteX3" fmla="*/ -228 w 247822"/>
                <a:gd name="connsiteY3" fmla="*/ 88495 h 337512"/>
              </a:gdLst>
              <a:ahLst/>
              <a:cxnLst>
                <a:cxn ang="0">
                  <a:pos x="connsiteX0" y="connsiteY0"/>
                </a:cxn>
                <a:cxn ang="0">
                  <a:pos x="connsiteX1" y="connsiteY1"/>
                </a:cxn>
                <a:cxn ang="0">
                  <a:pos x="connsiteX2" y="connsiteY2"/>
                </a:cxn>
                <a:cxn ang="0">
                  <a:pos x="connsiteX3" y="connsiteY3"/>
                </a:cxn>
              </a:cxnLst>
              <a:rect l="l" t="t" r="r" b="b"/>
              <a:pathLst>
                <a:path w="247822" h="337512">
                  <a:moveTo>
                    <a:pt x="92457" y="-192"/>
                  </a:moveTo>
                  <a:cubicBezTo>
                    <a:pt x="92457" y="-192"/>
                    <a:pt x="223076" y="139965"/>
                    <a:pt x="242477" y="196454"/>
                  </a:cubicBezTo>
                  <a:cubicBezTo>
                    <a:pt x="261879" y="252942"/>
                    <a:pt x="223554" y="333764"/>
                    <a:pt x="170607" y="337284"/>
                  </a:cubicBezTo>
                  <a:cubicBezTo>
                    <a:pt x="117659" y="340804"/>
                    <a:pt x="-228" y="88495"/>
                    <a:pt x="-228" y="8849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3" name="Graphic 19">
              <a:extLst>
                <a:ext uri="{FF2B5EF4-FFF2-40B4-BE49-F238E27FC236}">
                  <a16:creationId xmlns:a16="http://schemas.microsoft.com/office/drawing/2014/main" id="{09AD74C2-FC38-49EE-9A23-650A237C99A2}"/>
                </a:ext>
              </a:extLst>
            </p:cNvPr>
            <p:cNvSpPr/>
            <p:nvPr/>
          </p:nvSpPr>
          <p:spPr>
            <a:xfrm>
              <a:off x="8432050" y="4364960"/>
              <a:ext cx="174298" cy="526973"/>
            </a:xfrm>
            <a:custGeom>
              <a:avLst/>
              <a:gdLst>
                <a:gd name="connsiteX0" fmla="*/ 110620 w 174298"/>
                <a:gd name="connsiteY0" fmla="*/ -192 h 526973"/>
                <a:gd name="connsiteX1" fmla="*/ 155659 w 174298"/>
                <a:gd name="connsiteY1" fmla="*/ 317013 h 526973"/>
                <a:gd name="connsiteX2" fmla="*/ 87112 w 174298"/>
                <a:gd name="connsiteY2" fmla="*/ 455345 h 526973"/>
                <a:gd name="connsiteX3" fmla="*/ 12569 w 174298"/>
                <a:gd name="connsiteY3" fmla="*/ 526651 h 526973"/>
                <a:gd name="connsiteX4" fmla="*/ -228 w 174298"/>
                <a:gd name="connsiteY4" fmla="*/ 501796 h 526973"/>
                <a:gd name="connsiteX5" fmla="*/ 37728 w 174298"/>
                <a:gd name="connsiteY5" fmla="*/ 471379 h 526973"/>
                <a:gd name="connsiteX6" fmla="*/ 117703 w 174298"/>
                <a:gd name="connsiteY6" fmla="*/ 341021 h 526973"/>
                <a:gd name="connsiteX7" fmla="*/ 85743 w 174298"/>
                <a:gd name="connsiteY7" fmla="*/ 25011 h 526973"/>
                <a:gd name="connsiteX8" fmla="*/ 83810 w 174298"/>
                <a:gd name="connsiteY8" fmla="*/ 20166 h 52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298" h="526973">
                  <a:moveTo>
                    <a:pt x="110620" y="-192"/>
                  </a:moveTo>
                  <a:cubicBezTo>
                    <a:pt x="168238" y="76893"/>
                    <a:pt x="194527" y="199213"/>
                    <a:pt x="155659" y="317013"/>
                  </a:cubicBezTo>
                  <a:cubicBezTo>
                    <a:pt x="139646" y="363616"/>
                    <a:pt x="121548" y="408764"/>
                    <a:pt x="87112" y="455345"/>
                  </a:cubicBezTo>
                  <a:cubicBezTo>
                    <a:pt x="43659" y="513224"/>
                    <a:pt x="9571" y="528389"/>
                    <a:pt x="12569" y="526651"/>
                  </a:cubicBezTo>
                  <a:lnTo>
                    <a:pt x="-228" y="501796"/>
                  </a:lnTo>
                  <a:cubicBezTo>
                    <a:pt x="-32" y="501644"/>
                    <a:pt x="16827" y="492693"/>
                    <a:pt x="37728" y="471379"/>
                  </a:cubicBezTo>
                  <a:cubicBezTo>
                    <a:pt x="38923" y="469858"/>
                    <a:pt x="85743" y="426623"/>
                    <a:pt x="117703" y="341021"/>
                  </a:cubicBezTo>
                  <a:cubicBezTo>
                    <a:pt x="192681" y="150502"/>
                    <a:pt x="87525" y="29530"/>
                    <a:pt x="85743" y="25011"/>
                  </a:cubicBezTo>
                  <a:cubicBezTo>
                    <a:pt x="85026" y="24033"/>
                    <a:pt x="84309" y="20666"/>
                    <a:pt x="83810" y="20166"/>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4" name="Graphic 19">
              <a:extLst>
                <a:ext uri="{FF2B5EF4-FFF2-40B4-BE49-F238E27FC236}">
                  <a16:creationId xmlns:a16="http://schemas.microsoft.com/office/drawing/2014/main" id="{8DEE7578-6936-442A-AADF-2F8930B5B76E}"/>
                </a:ext>
              </a:extLst>
            </p:cNvPr>
            <p:cNvSpPr/>
            <p:nvPr/>
          </p:nvSpPr>
          <p:spPr>
            <a:xfrm>
              <a:off x="8660025" y="4403872"/>
              <a:ext cx="129141" cy="431616"/>
            </a:xfrm>
            <a:custGeom>
              <a:avLst/>
              <a:gdLst>
                <a:gd name="connsiteX0" fmla="*/ 113857 w 129141"/>
                <a:gd name="connsiteY0" fmla="*/ 431424 h 431616"/>
                <a:gd name="connsiteX1" fmla="*/ -228 w 129141"/>
                <a:gd name="connsiteY1" fmla="*/ 1981 h 431616"/>
                <a:gd name="connsiteX2" fmla="*/ 25844 w 129141"/>
                <a:gd name="connsiteY2" fmla="*/ -192 h 431616"/>
                <a:gd name="connsiteX3" fmla="*/ 81724 w 129141"/>
                <a:gd name="connsiteY3" fmla="*/ 80435 h 431616"/>
                <a:gd name="connsiteX4" fmla="*/ 128913 w 129141"/>
                <a:gd name="connsiteY4" fmla="*/ 321815 h 431616"/>
                <a:gd name="connsiteX5" fmla="*/ 113857 w 129141"/>
                <a:gd name="connsiteY5" fmla="*/ 431424 h 4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141" h="431616">
                  <a:moveTo>
                    <a:pt x="113857" y="431424"/>
                  </a:moveTo>
                  <a:cubicBezTo>
                    <a:pt x="96476" y="200777"/>
                    <a:pt x="880" y="3284"/>
                    <a:pt x="-228" y="1981"/>
                  </a:cubicBezTo>
                  <a:lnTo>
                    <a:pt x="25844" y="-192"/>
                  </a:lnTo>
                  <a:cubicBezTo>
                    <a:pt x="27039" y="1264"/>
                    <a:pt x="55087" y="16581"/>
                    <a:pt x="81724" y="80435"/>
                  </a:cubicBezTo>
                  <a:cubicBezTo>
                    <a:pt x="103711" y="133165"/>
                    <a:pt x="128523" y="215986"/>
                    <a:pt x="128913" y="321815"/>
                  </a:cubicBezTo>
                  <a:cubicBezTo>
                    <a:pt x="128979" y="343867"/>
                    <a:pt x="113857" y="431424"/>
                    <a:pt x="113857" y="43142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5" name="Graphic 19">
              <a:extLst>
                <a:ext uri="{FF2B5EF4-FFF2-40B4-BE49-F238E27FC236}">
                  <a16:creationId xmlns:a16="http://schemas.microsoft.com/office/drawing/2014/main" id="{EAE45BBE-0D4A-446E-BD3C-316248963721}"/>
                </a:ext>
              </a:extLst>
            </p:cNvPr>
            <p:cNvSpPr/>
            <p:nvPr/>
          </p:nvSpPr>
          <p:spPr>
            <a:xfrm>
              <a:off x="8335933" y="2871381"/>
              <a:ext cx="89295" cy="67764"/>
            </a:xfrm>
            <a:custGeom>
              <a:avLst/>
              <a:gdLst>
                <a:gd name="connsiteX0" fmla="*/ 43692 w 89295"/>
                <a:gd name="connsiteY0" fmla="*/ 67765 h 67764"/>
                <a:gd name="connsiteX1" fmla="*/ 0 w 89295"/>
                <a:gd name="connsiteY1" fmla="*/ 24203 h 67764"/>
                <a:gd name="connsiteX2" fmla="*/ 14101 w 89295"/>
                <a:gd name="connsiteY2" fmla="*/ 10059 h 67764"/>
                <a:gd name="connsiteX3" fmla="*/ 42280 w 89295"/>
                <a:gd name="connsiteY3" fmla="*/ 38173 h 67764"/>
                <a:gd name="connsiteX4" fmla="*/ 73913 w 89295"/>
                <a:gd name="connsiteY4" fmla="*/ 0 h 67764"/>
                <a:gd name="connsiteX5" fmla="*/ 89296 w 89295"/>
                <a:gd name="connsiteY5" fmla="*/ 12753 h 67764"/>
                <a:gd name="connsiteX6" fmla="*/ 43692 w 89295"/>
                <a:gd name="connsiteY6" fmla="*/ 67765 h 6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95" h="67764">
                  <a:moveTo>
                    <a:pt x="43692" y="67765"/>
                  </a:moveTo>
                  <a:lnTo>
                    <a:pt x="0" y="24203"/>
                  </a:lnTo>
                  <a:lnTo>
                    <a:pt x="14101" y="10059"/>
                  </a:lnTo>
                  <a:lnTo>
                    <a:pt x="42280" y="38173"/>
                  </a:lnTo>
                  <a:lnTo>
                    <a:pt x="73913" y="0"/>
                  </a:lnTo>
                  <a:lnTo>
                    <a:pt x="89296" y="12753"/>
                  </a:lnTo>
                  <a:lnTo>
                    <a:pt x="43692" y="67765"/>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6" name="Graphic 19">
              <a:extLst>
                <a:ext uri="{FF2B5EF4-FFF2-40B4-BE49-F238E27FC236}">
                  <a16:creationId xmlns:a16="http://schemas.microsoft.com/office/drawing/2014/main" id="{A728207E-3E7E-4B83-9696-CCD423649054}"/>
                </a:ext>
              </a:extLst>
            </p:cNvPr>
            <p:cNvSpPr/>
            <p:nvPr/>
          </p:nvSpPr>
          <p:spPr>
            <a:xfrm>
              <a:off x="9352362" y="3336466"/>
              <a:ext cx="443494" cy="443365"/>
            </a:xfrm>
            <a:custGeom>
              <a:avLst/>
              <a:gdLst>
                <a:gd name="connsiteX0" fmla="*/ 67880 w 443494"/>
                <a:gd name="connsiteY0" fmla="*/ 340033 h 443365"/>
                <a:gd name="connsiteX1" fmla="*/ 102686 w 443494"/>
                <a:gd name="connsiteY1" fmla="*/ 67932 h 443365"/>
                <a:gd name="connsiteX2" fmla="*/ 374787 w 443494"/>
                <a:gd name="connsiteY2" fmla="*/ 102739 h 443365"/>
                <a:gd name="connsiteX3" fmla="*/ 339982 w 443494"/>
                <a:gd name="connsiteY3" fmla="*/ 374840 h 443365"/>
                <a:gd name="connsiteX4" fmla="*/ 339873 w 443494"/>
                <a:gd name="connsiteY4" fmla="*/ 374925 h 443365"/>
                <a:gd name="connsiteX5" fmla="*/ 67880 w 443494"/>
                <a:gd name="connsiteY5" fmla="*/ 340033 h 443365"/>
                <a:gd name="connsiteX6" fmla="*/ 396774 w 443494"/>
                <a:gd name="connsiteY6" fmla="*/ 85964 h 443365"/>
                <a:gd name="connsiteX7" fmla="*/ 85935 w 443494"/>
                <a:gd name="connsiteY7" fmla="*/ 46042 h 443365"/>
                <a:gd name="connsiteX8" fmla="*/ 46002 w 443494"/>
                <a:gd name="connsiteY8" fmla="*/ 356892 h 443365"/>
                <a:gd name="connsiteX9" fmla="*/ 193176 w 443494"/>
                <a:gd name="connsiteY9" fmla="*/ 441234 h 443365"/>
                <a:gd name="connsiteX10" fmla="*/ 396774 w 443494"/>
                <a:gd name="connsiteY10" fmla="*/ 85964 h 443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3494" h="443365">
                  <a:moveTo>
                    <a:pt x="67880" y="340033"/>
                  </a:moveTo>
                  <a:cubicBezTo>
                    <a:pt x="2354" y="255282"/>
                    <a:pt x="17931" y="133458"/>
                    <a:pt x="102686" y="67932"/>
                  </a:cubicBezTo>
                  <a:cubicBezTo>
                    <a:pt x="187441" y="2403"/>
                    <a:pt x="309260" y="17987"/>
                    <a:pt x="374787" y="102739"/>
                  </a:cubicBezTo>
                  <a:cubicBezTo>
                    <a:pt x="440314" y="187490"/>
                    <a:pt x="424736" y="309314"/>
                    <a:pt x="339982" y="374840"/>
                  </a:cubicBezTo>
                  <a:cubicBezTo>
                    <a:pt x="339938" y="374869"/>
                    <a:pt x="339916" y="374897"/>
                    <a:pt x="339873" y="374925"/>
                  </a:cubicBezTo>
                  <a:cubicBezTo>
                    <a:pt x="255075" y="440235"/>
                    <a:pt x="133429" y="424629"/>
                    <a:pt x="67880" y="340033"/>
                  </a:cubicBezTo>
                  <a:close/>
                  <a:moveTo>
                    <a:pt x="396774" y="85964"/>
                  </a:moveTo>
                  <a:cubicBezTo>
                    <a:pt x="321970" y="-10898"/>
                    <a:pt x="182791" y="-28773"/>
                    <a:pt x="85935" y="46042"/>
                  </a:cubicBezTo>
                  <a:cubicBezTo>
                    <a:pt x="-10943" y="120857"/>
                    <a:pt x="-28802" y="260030"/>
                    <a:pt x="46002" y="356892"/>
                  </a:cubicBezTo>
                  <a:cubicBezTo>
                    <a:pt x="81937" y="403413"/>
                    <a:pt x="134885" y="433751"/>
                    <a:pt x="193176" y="441234"/>
                  </a:cubicBezTo>
                  <a:cubicBezTo>
                    <a:pt x="388822" y="466393"/>
                    <a:pt x="516704" y="241264"/>
                    <a:pt x="396774" y="859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7" name="Graphic 19">
              <a:extLst>
                <a:ext uri="{FF2B5EF4-FFF2-40B4-BE49-F238E27FC236}">
                  <a16:creationId xmlns:a16="http://schemas.microsoft.com/office/drawing/2014/main" id="{36E68898-33B4-46F8-9C82-81BB707029C2}"/>
                </a:ext>
              </a:extLst>
            </p:cNvPr>
            <p:cNvSpPr/>
            <p:nvPr/>
          </p:nvSpPr>
          <p:spPr>
            <a:xfrm>
              <a:off x="9379941" y="3364061"/>
              <a:ext cx="387965" cy="387878"/>
            </a:xfrm>
            <a:custGeom>
              <a:avLst/>
              <a:gdLst>
                <a:gd name="connsiteX0" fmla="*/ 40301 w 387965"/>
                <a:gd name="connsiteY0" fmla="*/ 312438 h 387878"/>
                <a:gd name="connsiteX1" fmla="*/ 75107 w 387965"/>
                <a:gd name="connsiteY1" fmla="*/ 40337 h 387878"/>
                <a:gd name="connsiteX2" fmla="*/ 347208 w 387965"/>
                <a:gd name="connsiteY2" fmla="*/ 75145 h 387878"/>
                <a:gd name="connsiteX3" fmla="*/ 312403 w 387965"/>
                <a:gd name="connsiteY3" fmla="*/ 347246 h 387878"/>
                <a:gd name="connsiteX4" fmla="*/ 312294 w 387965"/>
                <a:gd name="connsiteY4" fmla="*/ 347331 h 387878"/>
                <a:gd name="connsiteX5" fmla="*/ 40301 w 387965"/>
                <a:gd name="connsiteY5" fmla="*/ 312438 h 387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965" h="387878">
                  <a:moveTo>
                    <a:pt x="40301" y="312438"/>
                  </a:moveTo>
                  <a:cubicBezTo>
                    <a:pt x="-25225" y="227688"/>
                    <a:pt x="-9648" y="105864"/>
                    <a:pt x="75107" y="40337"/>
                  </a:cubicBezTo>
                  <a:cubicBezTo>
                    <a:pt x="159862" y="-25192"/>
                    <a:pt x="281681" y="-9608"/>
                    <a:pt x="347208" y="75145"/>
                  </a:cubicBezTo>
                  <a:cubicBezTo>
                    <a:pt x="412735" y="159895"/>
                    <a:pt x="397157" y="281719"/>
                    <a:pt x="312403" y="347246"/>
                  </a:cubicBezTo>
                  <a:cubicBezTo>
                    <a:pt x="312359" y="347274"/>
                    <a:pt x="312337" y="347302"/>
                    <a:pt x="312294" y="347331"/>
                  </a:cubicBezTo>
                  <a:cubicBezTo>
                    <a:pt x="227496" y="412640"/>
                    <a:pt x="105850" y="397034"/>
                    <a:pt x="40301" y="312438"/>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8" name="Graphic 19">
              <a:extLst>
                <a:ext uri="{FF2B5EF4-FFF2-40B4-BE49-F238E27FC236}">
                  <a16:creationId xmlns:a16="http://schemas.microsoft.com/office/drawing/2014/main" id="{E985D0D5-2D44-4BE4-B69D-6DF62DA621D7}"/>
                </a:ext>
              </a:extLst>
            </p:cNvPr>
            <p:cNvSpPr/>
            <p:nvPr/>
          </p:nvSpPr>
          <p:spPr>
            <a:xfrm>
              <a:off x="9579867" y="3641743"/>
              <a:ext cx="11220" cy="46896"/>
            </a:xfrm>
            <a:custGeom>
              <a:avLst/>
              <a:gdLst>
                <a:gd name="connsiteX0" fmla="*/ 5214 w 11220"/>
                <a:gd name="connsiteY0" fmla="*/ 10009 h 46896"/>
                <a:gd name="connsiteX1" fmla="*/ -218 w 11220"/>
                <a:gd name="connsiteY1" fmla="*/ 5247 h 46896"/>
                <a:gd name="connsiteX2" fmla="*/ 4540 w 11220"/>
                <a:gd name="connsiteY2" fmla="*/ -180 h 46896"/>
                <a:gd name="connsiteX3" fmla="*/ 5214 w 11220"/>
                <a:gd name="connsiteY3" fmla="*/ -180 h 46896"/>
                <a:gd name="connsiteX4" fmla="*/ 10645 w 11220"/>
                <a:gd name="connsiteY4" fmla="*/ 4582 h 46896"/>
                <a:gd name="connsiteX5" fmla="*/ 5887 w 11220"/>
                <a:gd name="connsiteY5" fmla="*/ 10009 h 46896"/>
                <a:gd name="connsiteX6" fmla="*/ 5214 w 11220"/>
                <a:gd name="connsiteY6" fmla="*/ 10009 h 46896"/>
                <a:gd name="connsiteX7" fmla="*/ 868 w 11220"/>
                <a:gd name="connsiteY7" fmla="*/ 46705 h 46896"/>
                <a:gd name="connsiteX8" fmla="*/ 282 w 11220"/>
                <a:gd name="connsiteY8" fmla="*/ 14116 h 46896"/>
                <a:gd name="connsiteX9" fmla="*/ 10428 w 11220"/>
                <a:gd name="connsiteY9" fmla="*/ 13942 h 46896"/>
                <a:gd name="connsiteX10" fmla="*/ 10993 w 11220"/>
                <a:gd name="connsiteY10" fmla="*/ 46531 h 4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20" h="46896">
                  <a:moveTo>
                    <a:pt x="5214" y="10009"/>
                  </a:moveTo>
                  <a:cubicBezTo>
                    <a:pt x="2389" y="10194"/>
                    <a:pt x="-23" y="8060"/>
                    <a:pt x="-218" y="5247"/>
                  </a:cubicBezTo>
                  <a:cubicBezTo>
                    <a:pt x="-392" y="2433"/>
                    <a:pt x="1737" y="4"/>
                    <a:pt x="4540" y="-180"/>
                  </a:cubicBezTo>
                  <a:cubicBezTo>
                    <a:pt x="4779" y="-196"/>
                    <a:pt x="4996" y="-196"/>
                    <a:pt x="5214" y="-180"/>
                  </a:cubicBezTo>
                  <a:cubicBezTo>
                    <a:pt x="8038" y="-365"/>
                    <a:pt x="10449" y="1768"/>
                    <a:pt x="10645" y="4582"/>
                  </a:cubicBezTo>
                  <a:cubicBezTo>
                    <a:pt x="10819" y="7396"/>
                    <a:pt x="8690" y="9825"/>
                    <a:pt x="5887" y="10009"/>
                  </a:cubicBezTo>
                  <a:cubicBezTo>
                    <a:pt x="5648" y="10024"/>
                    <a:pt x="5431" y="10024"/>
                    <a:pt x="5214" y="10009"/>
                  </a:cubicBezTo>
                  <a:close/>
                  <a:moveTo>
                    <a:pt x="868" y="46705"/>
                  </a:moveTo>
                  <a:lnTo>
                    <a:pt x="282" y="14116"/>
                  </a:lnTo>
                  <a:lnTo>
                    <a:pt x="10428" y="13942"/>
                  </a:lnTo>
                  <a:lnTo>
                    <a:pt x="10993" y="46531"/>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29" name="Graphic 19">
              <a:extLst>
                <a:ext uri="{FF2B5EF4-FFF2-40B4-BE49-F238E27FC236}">
                  <a16:creationId xmlns:a16="http://schemas.microsoft.com/office/drawing/2014/main" id="{D590AD1B-8CA5-4348-9363-AD67EC11649C}"/>
                </a:ext>
              </a:extLst>
            </p:cNvPr>
            <p:cNvSpPr/>
            <p:nvPr/>
          </p:nvSpPr>
          <p:spPr>
            <a:xfrm>
              <a:off x="9598387" y="3654586"/>
              <a:ext cx="31655" cy="33837"/>
            </a:xfrm>
            <a:custGeom>
              <a:avLst/>
              <a:gdLst>
                <a:gd name="connsiteX0" fmla="*/ -228 w 31655"/>
                <a:gd name="connsiteY0" fmla="*/ 947 h 33837"/>
                <a:gd name="connsiteX1" fmla="*/ 8463 w 31655"/>
                <a:gd name="connsiteY1" fmla="*/ 774 h 33837"/>
                <a:gd name="connsiteX2" fmla="*/ 9006 w 31655"/>
                <a:gd name="connsiteY2" fmla="*/ 5249 h 33837"/>
                <a:gd name="connsiteX3" fmla="*/ 9201 w 31655"/>
                <a:gd name="connsiteY3" fmla="*/ 5249 h 33837"/>
                <a:gd name="connsiteX4" fmla="*/ 31080 w 31655"/>
                <a:gd name="connsiteY4" fmla="*/ 13679 h 33837"/>
                <a:gd name="connsiteX5" fmla="*/ 31428 w 31655"/>
                <a:gd name="connsiteY5" fmla="*/ 33015 h 33837"/>
                <a:gd name="connsiteX6" fmla="*/ 21303 w 31655"/>
                <a:gd name="connsiteY6" fmla="*/ 33189 h 33837"/>
                <a:gd name="connsiteX7" fmla="*/ 20977 w 31655"/>
                <a:gd name="connsiteY7" fmla="*/ 15113 h 33837"/>
                <a:gd name="connsiteX8" fmla="*/ 15719 w 31655"/>
                <a:gd name="connsiteY8" fmla="*/ 8139 h 33837"/>
                <a:gd name="connsiteX9" fmla="*/ 10244 w 31655"/>
                <a:gd name="connsiteY9" fmla="*/ 14255 h 33837"/>
                <a:gd name="connsiteX10" fmla="*/ 10288 w 31655"/>
                <a:gd name="connsiteY10" fmla="*/ 14657 h 33837"/>
                <a:gd name="connsiteX11" fmla="*/ 10635 w 31655"/>
                <a:gd name="connsiteY11" fmla="*/ 33472 h 33837"/>
                <a:gd name="connsiteX12" fmla="*/ 489 w 31655"/>
                <a:gd name="connsiteY12" fmla="*/ 33646 h 33837"/>
                <a:gd name="connsiteX13" fmla="*/ -228 w 31655"/>
                <a:gd name="connsiteY13" fmla="*/ 947 h 3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655" h="33837">
                  <a:moveTo>
                    <a:pt x="-228" y="947"/>
                  </a:moveTo>
                  <a:lnTo>
                    <a:pt x="8463" y="774"/>
                  </a:lnTo>
                  <a:lnTo>
                    <a:pt x="9006" y="5249"/>
                  </a:lnTo>
                  <a:lnTo>
                    <a:pt x="9201" y="5249"/>
                  </a:lnTo>
                  <a:cubicBezTo>
                    <a:pt x="14177" y="-2768"/>
                    <a:pt x="30776" y="-3441"/>
                    <a:pt x="31080" y="13679"/>
                  </a:cubicBezTo>
                  <a:lnTo>
                    <a:pt x="31428" y="33015"/>
                  </a:lnTo>
                  <a:lnTo>
                    <a:pt x="21303" y="33189"/>
                  </a:lnTo>
                  <a:lnTo>
                    <a:pt x="20977" y="15113"/>
                  </a:lnTo>
                  <a:cubicBezTo>
                    <a:pt x="20977" y="10920"/>
                    <a:pt x="19391" y="8074"/>
                    <a:pt x="15719" y="8139"/>
                  </a:cubicBezTo>
                  <a:cubicBezTo>
                    <a:pt x="12525" y="8317"/>
                    <a:pt x="10070" y="11057"/>
                    <a:pt x="10244" y="14255"/>
                  </a:cubicBezTo>
                  <a:cubicBezTo>
                    <a:pt x="10266" y="14389"/>
                    <a:pt x="10266" y="14522"/>
                    <a:pt x="10288" y="14657"/>
                  </a:cubicBezTo>
                  <a:lnTo>
                    <a:pt x="10635" y="33472"/>
                  </a:lnTo>
                  <a:lnTo>
                    <a:pt x="489" y="33646"/>
                  </a:lnTo>
                  <a:cubicBezTo>
                    <a:pt x="142" y="12766"/>
                    <a:pt x="424" y="10855"/>
                    <a:pt x="-228" y="9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0" name="Graphic 19">
              <a:extLst>
                <a:ext uri="{FF2B5EF4-FFF2-40B4-BE49-F238E27FC236}">
                  <a16:creationId xmlns:a16="http://schemas.microsoft.com/office/drawing/2014/main" id="{821AB840-D688-4ADB-A220-7D8C495F9287}"/>
                </a:ext>
              </a:extLst>
            </p:cNvPr>
            <p:cNvSpPr/>
            <p:nvPr/>
          </p:nvSpPr>
          <p:spPr>
            <a:xfrm>
              <a:off x="9626646" y="4014303"/>
              <a:ext cx="443212" cy="443317"/>
            </a:xfrm>
            <a:custGeom>
              <a:avLst/>
              <a:gdLst>
                <a:gd name="connsiteX0" fmla="*/ 27437 w 443212"/>
                <a:gd name="connsiteY0" fmla="*/ 218260 h 443317"/>
                <a:gd name="connsiteX1" fmla="*/ 224561 w 443212"/>
                <a:gd name="connsiteY1" fmla="*/ 27490 h 443317"/>
                <a:gd name="connsiteX2" fmla="*/ 415340 w 443212"/>
                <a:gd name="connsiteY2" fmla="*/ 224613 h 443317"/>
                <a:gd name="connsiteX3" fmla="*/ 218217 w 443212"/>
                <a:gd name="connsiteY3" fmla="*/ 415383 h 443317"/>
                <a:gd name="connsiteX4" fmla="*/ 218195 w 443212"/>
                <a:gd name="connsiteY4" fmla="*/ 415383 h 443317"/>
                <a:gd name="connsiteX5" fmla="*/ 27437 w 443212"/>
                <a:gd name="connsiteY5" fmla="*/ 218260 h 443317"/>
                <a:gd name="connsiteX6" fmla="*/ 442954 w 443212"/>
                <a:gd name="connsiteY6" fmla="*/ 225039 h 443317"/>
                <a:gd name="connsiteX7" fmla="*/ 224996 w 443212"/>
                <a:gd name="connsiteY7" fmla="*/ -162 h 443317"/>
                <a:gd name="connsiteX8" fmla="*/ -199 w 443212"/>
                <a:gd name="connsiteY8" fmla="*/ 217797 h 443317"/>
                <a:gd name="connsiteX9" fmla="*/ 62113 w 443212"/>
                <a:gd name="connsiteY9" fmla="*/ 375516 h 443317"/>
                <a:gd name="connsiteX10" fmla="*/ 442954 w 443212"/>
                <a:gd name="connsiteY10" fmla="*/ 225039 h 4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3212" h="443317">
                  <a:moveTo>
                    <a:pt x="27437" y="218260"/>
                  </a:moveTo>
                  <a:cubicBezTo>
                    <a:pt x="29197" y="111147"/>
                    <a:pt x="117450" y="25736"/>
                    <a:pt x="224561" y="27490"/>
                  </a:cubicBezTo>
                  <a:cubicBezTo>
                    <a:pt x="331672" y="29245"/>
                    <a:pt x="417078" y="117500"/>
                    <a:pt x="415340" y="224613"/>
                  </a:cubicBezTo>
                  <a:cubicBezTo>
                    <a:pt x="413580" y="331728"/>
                    <a:pt x="325328" y="417139"/>
                    <a:pt x="218217" y="415383"/>
                  </a:cubicBezTo>
                  <a:cubicBezTo>
                    <a:pt x="218195" y="415383"/>
                    <a:pt x="218195" y="415383"/>
                    <a:pt x="218195" y="415383"/>
                  </a:cubicBezTo>
                  <a:cubicBezTo>
                    <a:pt x="111149" y="413491"/>
                    <a:pt x="25808" y="325317"/>
                    <a:pt x="27437" y="218260"/>
                  </a:cubicBezTo>
                  <a:close/>
                  <a:moveTo>
                    <a:pt x="442954" y="225039"/>
                  </a:moveTo>
                  <a:cubicBezTo>
                    <a:pt x="444953" y="102663"/>
                    <a:pt x="347380" y="1837"/>
                    <a:pt x="224996" y="-162"/>
                  </a:cubicBezTo>
                  <a:cubicBezTo>
                    <a:pt x="102611" y="-2160"/>
                    <a:pt x="1800" y="95421"/>
                    <a:pt x="-199" y="217797"/>
                  </a:cubicBezTo>
                  <a:cubicBezTo>
                    <a:pt x="-1154" y="276552"/>
                    <a:pt x="21245" y="333284"/>
                    <a:pt x="62113" y="375516"/>
                  </a:cubicBezTo>
                  <a:cubicBezTo>
                    <a:pt x="199293" y="517302"/>
                    <a:pt x="439739" y="421228"/>
                    <a:pt x="442954" y="22503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1" name="Graphic 19">
              <a:extLst>
                <a:ext uri="{FF2B5EF4-FFF2-40B4-BE49-F238E27FC236}">
                  <a16:creationId xmlns:a16="http://schemas.microsoft.com/office/drawing/2014/main" id="{55E9884C-3052-4630-BA6D-043F66962A8D}"/>
                </a:ext>
              </a:extLst>
            </p:cNvPr>
            <p:cNvSpPr/>
            <p:nvPr/>
          </p:nvSpPr>
          <p:spPr>
            <a:xfrm>
              <a:off x="9654288" y="4041958"/>
              <a:ext cx="387951" cy="387947"/>
            </a:xfrm>
            <a:custGeom>
              <a:avLst/>
              <a:gdLst>
                <a:gd name="connsiteX0" fmla="*/ -205 w 387951"/>
                <a:gd name="connsiteY0" fmla="*/ 190605 h 387947"/>
                <a:gd name="connsiteX1" fmla="*/ 196918 w 387951"/>
                <a:gd name="connsiteY1" fmla="*/ -165 h 387947"/>
                <a:gd name="connsiteX2" fmla="*/ 387698 w 387951"/>
                <a:gd name="connsiteY2" fmla="*/ 196958 h 387947"/>
                <a:gd name="connsiteX3" fmla="*/ 190574 w 387951"/>
                <a:gd name="connsiteY3" fmla="*/ 387729 h 387947"/>
                <a:gd name="connsiteX4" fmla="*/ 190553 w 387951"/>
                <a:gd name="connsiteY4" fmla="*/ 387729 h 387947"/>
                <a:gd name="connsiteX5" fmla="*/ -205 w 387951"/>
                <a:gd name="connsiteY5" fmla="*/ 190605 h 38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951" h="387947">
                  <a:moveTo>
                    <a:pt x="-205" y="190605"/>
                  </a:moveTo>
                  <a:cubicBezTo>
                    <a:pt x="1555" y="83492"/>
                    <a:pt x="89808" y="-1918"/>
                    <a:pt x="196918" y="-165"/>
                  </a:cubicBezTo>
                  <a:cubicBezTo>
                    <a:pt x="304029" y="1590"/>
                    <a:pt x="389436" y="89845"/>
                    <a:pt x="387698" y="196958"/>
                  </a:cubicBezTo>
                  <a:cubicBezTo>
                    <a:pt x="385938" y="304074"/>
                    <a:pt x="297686" y="389484"/>
                    <a:pt x="190574" y="387729"/>
                  </a:cubicBezTo>
                  <a:cubicBezTo>
                    <a:pt x="190553" y="387729"/>
                    <a:pt x="190553" y="387729"/>
                    <a:pt x="190553" y="387729"/>
                  </a:cubicBezTo>
                  <a:cubicBezTo>
                    <a:pt x="83507" y="385836"/>
                    <a:pt x="-1834" y="297662"/>
                    <a:pt x="-205" y="190605"/>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2" name="Graphic 19">
              <a:extLst>
                <a:ext uri="{FF2B5EF4-FFF2-40B4-BE49-F238E27FC236}">
                  <a16:creationId xmlns:a16="http://schemas.microsoft.com/office/drawing/2014/main" id="{7F24FA23-2E84-47E6-A53D-58E899875BE7}"/>
                </a:ext>
              </a:extLst>
            </p:cNvPr>
            <p:cNvSpPr/>
            <p:nvPr/>
          </p:nvSpPr>
          <p:spPr>
            <a:xfrm>
              <a:off x="9846720" y="4084212"/>
              <a:ext cx="18641" cy="303538"/>
            </a:xfrm>
            <a:custGeom>
              <a:avLst/>
              <a:gdLst>
                <a:gd name="connsiteX0" fmla="*/ 9093 w 18641"/>
                <a:gd name="connsiteY0" fmla="*/ 303347 h 303538"/>
                <a:gd name="connsiteX1" fmla="*/ 9093 w 18641"/>
                <a:gd name="connsiteY1" fmla="*/ 303347 h 303538"/>
                <a:gd name="connsiteX2" fmla="*/ -228 w 18641"/>
                <a:gd name="connsiteY2" fmla="*/ 294027 h 303538"/>
                <a:gd name="connsiteX3" fmla="*/ -228 w 18641"/>
                <a:gd name="connsiteY3" fmla="*/ 9129 h 303538"/>
                <a:gd name="connsiteX4" fmla="*/ 9093 w 18641"/>
                <a:gd name="connsiteY4" fmla="*/ -192 h 303538"/>
                <a:gd name="connsiteX5" fmla="*/ 9093 w 18641"/>
                <a:gd name="connsiteY5" fmla="*/ -192 h 303538"/>
                <a:gd name="connsiteX6" fmla="*/ 18413 w 18641"/>
                <a:gd name="connsiteY6" fmla="*/ 9129 h 303538"/>
                <a:gd name="connsiteX7" fmla="*/ 18413 w 18641"/>
                <a:gd name="connsiteY7" fmla="*/ 294027 h 303538"/>
                <a:gd name="connsiteX8" fmla="*/ 9093 w 18641"/>
                <a:gd name="connsiteY8" fmla="*/ 303347 h 303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 h="303538">
                  <a:moveTo>
                    <a:pt x="9093" y="303347"/>
                  </a:moveTo>
                  <a:lnTo>
                    <a:pt x="9093" y="303347"/>
                  </a:lnTo>
                  <a:cubicBezTo>
                    <a:pt x="3943" y="303347"/>
                    <a:pt x="-228" y="299174"/>
                    <a:pt x="-228" y="294027"/>
                  </a:cubicBezTo>
                  <a:lnTo>
                    <a:pt x="-228" y="9129"/>
                  </a:lnTo>
                  <a:cubicBezTo>
                    <a:pt x="-228" y="3982"/>
                    <a:pt x="3943" y="-192"/>
                    <a:pt x="9093" y="-192"/>
                  </a:cubicBezTo>
                  <a:lnTo>
                    <a:pt x="9093" y="-192"/>
                  </a:lnTo>
                  <a:cubicBezTo>
                    <a:pt x="14242" y="-192"/>
                    <a:pt x="18413" y="3982"/>
                    <a:pt x="18413" y="9129"/>
                  </a:cubicBezTo>
                  <a:lnTo>
                    <a:pt x="18413" y="294027"/>
                  </a:lnTo>
                  <a:cubicBezTo>
                    <a:pt x="18413" y="299174"/>
                    <a:pt x="14242" y="303347"/>
                    <a:pt x="9093" y="303347"/>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3" name="Graphic 19">
              <a:extLst>
                <a:ext uri="{FF2B5EF4-FFF2-40B4-BE49-F238E27FC236}">
                  <a16:creationId xmlns:a16="http://schemas.microsoft.com/office/drawing/2014/main" id="{04475E2E-6D67-4BE5-9280-6D0611983B29}"/>
                </a:ext>
              </a:extLst>
            </p:cNvPr>
            <p:cNvSpPr/>
            <p:nvPr/>
          </p:nvSpPr>
          <p:spPr>
            <a:xfrm>
              <a:off x="9719556" y="4118496"/>
              <a:ext cx="190083" cy="74890"/>
            </a:xfrm>
            <a:custGeom>
              <a:avLst/>
              <a:gdLst>
                <a:gd name="connsiteX0" fmla="*/ 183859 w 190083"/>
                <a:gd name="connsiteY0" fmla="*/ 74699 h 74890"/>
                <a:gd name="connsiteX1" fmla="*/ 45093 w 190083"/>
                <a:gd name="connsiteY1" fmla="*/ 74699 h 74890"/>
                <a:gd name="connsiteX2" fmla="*/ 41464 w 190083"/>
                <a:gd name="connsiteY2" fmla="*/ 73482 h 74890"/>
                <a:gd name="connsiteX3" fmla="*/ 2140 w 190083"/>
                <a:gd name="connsiteY3" fmla="*/ 43782 h 74890"/>
                <a:gd name="connsiteX4" fmla="*/ 988 w 190083"/>
                <a:gd name="connsiteY4" fmla="*/ 35381 h 74890"/>
                <a:gd name="connsiteX5" fmla="*/ 1900 w 190083"/>
                <a:gd name="connsiteY5" fmla="*/ 34418 h 74890"/>
                <a:gd name="connsiteX6" fmla="*/ 41399 w 190083"/>
                <a:gd name="connsiteY6" fmla="*/ 1220 h 74890"/>
                <a:gd name="connsiteX7" fmla="*/ 45266 w 190083"/>
                <a:gd name="connsiteY7" fmla="*/ -192 h 74890"/>
                <a:gd name="connsiteX8" fmla="*/ 183859 w 190083"/>
                <a:gd name="connsiteY8" fmla="*/ -192 h 74890"/>
                <a:gd name="connsiteX9" fmla="*/ 189855 w 190083"/>
                <a:gd name="connsiteY9" fmla="*/ 5805 h 74890"/>
                <a:gd name="connsiteX10" fmla="*/ 189855 w 190083"/>
                <a:gd name="connsiteY10" fmla="*/ 68811 h 74890"/>
                <a:gd name="connsiteX11" fmla="*/ 183859 w 190083"/>
                <a:gd name="connsiteY11" fmla="*/ 74699 h 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083" h="74890">
                  <a:moveTo>
                    <a:pt x="183859" y="74699"/>
                  </a:moveTo>
                  <a:lnTo>
                    <a:pt x="45093" y="74699"/>
                  </a:lnTo>
                  <a:cubicBezTo>
                    <a:pt x="43789" y="74695"/>
                    <a:pt x="42507" y="74267"/>
                    <a:pt x="41464" y="73482"/>
                  </a:cubicBezTo>
                  <a:lnTo>
                    <a:pt x="2140" y="43782"/>
                  </a:lnTo>
                  <a:cubicBezTo>
                    <a:pt x="-489" y="41781"/>
                    <a:pt x="-1011" y="38021"/>
                    <a:pt x="988" y="35381"/>
                  </a:cubicBezTo>
                  <a:cubicBezTo>
                    <a:pt x="1248" y="35027"/>
                    <a:pt x="1553" y="34705"/>
                    <a:pt x="1900" y="34418"/>
                  </a:cubicBezTo>
                  <a:lnTo>
                    <a:pt x="41399" y="1220"/>
                  </a:lnTo>
                  <a:cubicBezTo>
                    <a:pt x="42485" y="310"/>
                    <a:pt x="43854" y="-190"/>
                    <a:pt x="45266" y="-192"/>
                  </a:cubicBezTo>
                  <a:lnTo>
                    <a:pt x="183859" y="-192"/>
                  </a:lnTo>
                  <a:cubicBezTo>
                    <a:pt x="187161" y="-181"/>
                    <a:pt x="189833" y="2498"/>
                    <a:pt x="189855" y="5805"/>
                  </a:cubicBezTo>
                  <a:lnTo>
                    <a:pt x="189855" y="68811"/>
                  </a:lnTo>
                  <a:cubicBezTo>
                    <a:pt x="189790" y="72075"/>
                    <a:pt x="187118" y="74688"/>
                    <a:pt x="183859" y="7469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4" name="Graphic 19">
              <a:extLst>
                <a:ext uri="{FF2B5EF4-FFF2-40B4-BE49-F238E27FC236}">
                  <a16:creationId xmlns:a16="http://schemas.microsoft.com/office/drawing/2014/main" id="{BF28EC37-968A-405E-930A-A6B604F08FCD}"/>
                </a:ext>
              </a:extLst>
            </p:cNvPr>
            <p:cNvSpPr/>
            <p:nvPr/>
          </p:nvSpPr>
          <p:spPr>
            <a:xfrm>
              <a:off x="9808612" y="4205358"/>
              <a:ext cx="190061" cy="74890"/>
            </a:xfrm>
            <a:custGeom>
              <a:avLst/>
              <a:gdLst>
                <a:gd name="connsiteX0" fmla="*/ 5747 w 190061"/>
                <a:gd name="connsiteY0" fmla="*/ 74699 h 74890"/>
                <a:gd name="connsiteX1" fmla="*/ 144535 w 190061"/>
                <a:gd name="connsiteY1" fmla="*/ 74699 h 74890"/>
                <a:gd name="connsiteX2" fmla="*/ 148142 w 190061"/>
                <a:gd name="connsiteY2" fmla="*/ 73482 h 74890"/>
                <a:gd name="connsiteX3" fmla="*/ 187467 w 190061"/>
                <a:gd name="connsiteY3" fmla="*/ 43782 h 74890"/>
                <a:gd name="connsiteX4" fmla="*/ 188618 w 190061"/>
                <a:gd name="connsiteY4" fmla="*/ 35381 h 74890"/>
                <a:gd name="connsiteX5" fmla="*/ 187705 w 190061"/>
                <a:gd name="connsiteY5" fmla="*/ 34418 h 74890"/>
                <a:gd name="connsiteX6" fmla="*/ 148207 w 190061"/>
                <a:gd name="connsiteY6" fmla="*/ 1220 h 74890"/>
                <a:gd name="connsiteX7" fmla="*/ 144361 w 190061"/>
                <a:gd name="connsiteY7" fmla="*/ -192 h 74890"/>
                <a:gd name="connsiteX8" fmla="*/ 5747 w 190061"/>
                <a:gd name="connsiteY8" fmla="*/ -192 h 74890"/>
                <a:gd name="connsiteX9" fmla="*/ -228 w 190061"/>
                <a:gd name="connsiteY9" fmla="*/ 5805 h 74890"/>
                <a:gd name="connsiteX10" fmla="*/ -228 w 190061"/>
                <a:gd name="connsiteY10" fmla="*/ 68811 h 74890"/>
                <a:gd name="connsiteX11" fmla="*/ 5747 w 190061"/>
                <a:gd name="connsiteY11" fmla="*/ 74699 h 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061" h="74890">
                  <a:moveTo>
                    <a:pt x="5747" y="74699"/>
                  </a:moveTo>
                  <a:lnTo>
                    <a:pt x="144535" y="74699"/>
                  </a:lnTo>
                  <a:cubicBezTo>
                    <a:pt x="145838" y="74695"/>
                    <a:pt x="147099" y="74267"/>
                    <a:pt x="148142" y="73482"/>
                  </a:cubicBezTo>
                  <a:lnTo>
                    <a:pt x="187467" y="43782"/>
                  </a:lnTo>
                  <a:cubicBezTo>
                    <a:pt x="190095" y="41781"/>
                    <a:pt x="190617" y="38020"/>
                    <a:pt x="188618" y="35381"/>
                  </a:cubicBezTo>
                  <a:cubicBezTo>
                    <a:pt x="188357" y="35027"/>
                    <a:pt x="188053" y="34705"/>
                    <a:pt x="187705" y="34418"/>
                  </a:cubicBezTo>
                  <a:lnTo>
                    <a:pt x="148207" y="1220"/>
                  </a:lnTo>
                  <a:cubicBezTo>
                    <a:pt x="147120" y="312"/>
                    <a:pt x="145773" y="-188"/>
                    <a:pt x="144361" y="-192"/>
                  </a:cubicBezTo>
                  <a:lnTo>
                    <a:pt x="5747" y="-192"/>
                  </a:lnTo>
                  <a:cubicBezTo>
                    <a:pt x="2444" y="-179"/>
                    <a:pt x="-228" y="2502"/>
                    <a:pt x="-228" y="5805"/>
                  </a:cubicBezTo>
                  <a:lnTo>
                    <a:pt x="-228" y="68811"/>
                  </a:lnTo>
                  <a:cubicBezTo>
                    <a:pt x="-184" y="72077"/>
                    <a:pt x="2488" y="74699"/>
                    <a:pt x="5747" y="74699"/>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5" name="Graphic 19">
              <a:extLst>
                <a:ext uri="{FF2B5EF4-FFF2-40B4-BE49-F238E27FC236}">
                  <a16:creationId xmlns:a16="http://schemas.microsoft.com/office/drawing/2014/main" id="{71AA5E7B-6B3B-49B1-9F4F-D08A8FDCA6EC}"/>
                </a:ext>
              </a:extLst>
            </p:cNvPr>
            <p:cNvSpPr/>
            <p:nvPr/>
          </p:nvSpPr>
          <p:spPr>
            <a:xfrm>
              <a:off x="9818584" y="4215353"/>
              <a:ext cx="167706" cy="54924"/>
            </a:xfrm>
            <a:custGeom>
              <a:avLst/>
              <a:gdLst>
                <a:gd name="connsiteX0" fmla="*/ 0 w 167706"/>
                <a:gd name="connsiteY0" fmla="*/ 54924 h 54924"/>
                <a:gd name="connsiteX1" fmla="*/ 0 w 167706"/>
                <a:gd name="connsiteY1" fmla="*/ 0 h 54924"/>
                <a:gd name="connsiteX2" fmla="*/ 133161 w 167706"/>
                <a:gd name="connsiteY2" fmla="*/ 0 h 54924"/>
                <a:gd name="connsiteX3" fmla="*/ 167706 w 167706"/>
                <a:gd name="connsiteY3" fmla="*/ 29048 h 54924"/>
                <a:gd name="connsiteX4" fmla="*/ 133443 w 167706"/>
                <a:gd name="connsiteY4" fmla="*/ 54924 h 54924"/>
                <a:gd name="connsiteX5" fmla="*/ 0 w 167706"/>
                <a:gd name="connsiteY5" fmla="*/ 54924 h 54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706" h="54924">
                  <a:moveTo>
                    <a:pt x="0" y="54924"/>
                  </a:moveTo>
                  <a:lnTo>
                    <a:pt x="0" y="0"/>
                  </a:lnTo>
                  <a:lnTo>
                    <a:pt x="133161" y="0"/>
                  </a:lnTo>
                  <a:lnTo>
                    <a:pt x="167706" y="29048"/>
                  </a:lnTo>
                  <a:lnTo>
                    <a:pt x="133443" y="54924"/>
                  </a:lnTo>
                  <a:lnTo>
                    <a:pt x="0" y="54924"/>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6" name="Graphic 19">
              <a:extLst>
                <a:ext uri="{FF2B5EF4-FFF2-40B4-BE49-F238E27FC236}">
                  <a16:creationId xmlns:a16="http://schemas.microsoft.com/office/drawing/2014/main" id="{A97ABA15-ED71-4886-9036-36132D4BCECC}"/>
                </a:ext>
              </a:extLst>
            </p:cNvPr>
            <p:cNvSpPr/>
            <p:nvPr/>
          </p:nvSpPr>
          <p:spPr>
            <a:xfrm>
              <a:off x="8714640" y="2980181"/>
              <a:ext cx="442889" cy="443268"/>
            </a:xfrm>
            <a:custGeom>
              <a:avLst/>
              <a:gdLst>
                <a:gd name="connsiteX0" fmla="*/ 177129 w 442889"/>
                <a:gd name="connsiteY0" fmla="*/ 410312 h 443268"/>
                <a:gd name="connsiteX1" fmla="*/ 32541 w 442889"/>
                <a:gd name="connsiteY1" fmla="*/ 177185 h 443268"/>
                <a:gd name="connsiteX2" fmla="*/ 265686 w 442889"/>
                <a:gd name="connsiteY2" fmla="*/ 32605 h 443268"/>
                <a:gd name="connsiteX3" fmla="*/ 410254 w 442889"/>
                <a:gd name="connsiteY3" fmla="*/ 265733 h 443268"/>
                <a:gd name="connsiteX4" fmla="*/ 410254 w 442889"/>
                <a:gd name="connsiteY4" fmla="*/ 265744 h 443268"/>
                <a:gd name="connsiteX5" fmla="*/ 177129 w 442889"/>
                <a:gd name="connsiteY5" fmla="*/ 410312 h 443268"/>
                <a:gd name="connsiteX6" fmla="*/ 271987 w 442889"/>
                <a:gd name="connsiteY6" fmla="*/ 5701 h 443268"/>
                <a:gd name="connsiteX7" fmla="*/ 5665 w 442889"/>
                <a:gd name="connsiteY7" fmla="*/ 170913 h 443268"/>
                <a:gd name="connsiteX8" fmla="*/ 170872 w 442889"/>
                <a:gd name="connsiteY8" fmla="*/ 437233 h 443268"/>
                <a:gd name="connsiteX9" fmla="*/ 338209 w 442889"/>
                <a:gd name="connsiteY9" fmla="*/ 409812 h 443268"/>
                <a:gd name="connsiteX10" fmla="*/ 271987 w 442889"/>
                <a:gd name="connsiteY10" fmla="*/ 5701 h 443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889" h="443268">
                  <a:moveTo>
                    <a:pt x="177129" y="410312"/>
                  </a:moveTo>
                  <a:cubicBezTo>
                    <a:pt x="72821" y="385861"/>
                    <a:pt x="8098" y="281485"/>
                    <a:pt x="32541" y="177185"/>
                  </a:cubicBezTo>
                  <a:cubicBezTo>
                    <a:pt x="57004" y="72884"/>
                    <a:pt x="161378" y="8154"/>
                    <a:pt x="265686" y="32605"/>
                  </a:cubicBezTo>
                  <a:cubicBezTo>
                    <a:pt x="369973" y="57058"/>
                    <a:pt x="434717" y="161432"/>
                    <a:pt x="410254" y="265733"/>
                  </a:cubicBezTo>
                  <a:cubicBezTo>
                    <a:pt x="410254" y="265736"/>
                    <a:pt x="410254" y="265740"/>
                    <a:pt x="410254" y="265744"/>
                  </a:cubicBezTo>
                  <a:cubicBezTo>
                    <a:pt x="385703" y="369970"/>
                    <a:pt x="281416" y="434647"/>
                    <a:pt x="177129" y="410312"/>
                  </a:cubicBezTo>
                  <a:close/>
                  <a:moveTo>
                    <a:pt x="271987" y="5701"/>
                  </a:moveTo>
                  <a:cubicBezTo>
                    <a:pt x="152818" y="-22219"/>
                    <a:pt x="33583" y="51748"/>
                    <a:pt x="5665" y="170913"/>
                  </a:cubicBezTo>
                  <a:cubicBezTo>
                    <a:pt x="-22253" y="290076"/>
                    <a:pt x="51703" y="409312"/>
                    <a:pt x="170872" y="437233"/>
                  </a:cubicBezTo>
                  <a:cubicBezTo>
                    <a:pt x="228078" y="450636"/>
                    <a:pt x="288282" y="440774"/>
                    <a:pt x="338209" y="409812"/>
                  </a:cubicBezTo>
                  <a:cubicBezTo>
                    <a:pt x="505828" y="305829"/>
                    <a:pt x="462983" y="50479"/>
                    <a:pt x="271987" y="5701"/>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7" name="Graphic 19">
              <a:extLst>
                <a:ext uri="{FF2B5EF4-FFF2-40B4-BE49-F238E27FC236}">
                  <a16:creationId xmlns:a16="http://schemas.microsoft.com/office/drawing/2014/main" id="{36FE18ED-BF39-4CCD-8C7F-0C4E6058B696}"/>
                </a:ext>
              </a:extLst>
            </p:cNvPr>
            <p:cNvSpPr/>
            <p:nvPr/>
          </p:nvSpPr>
          <p:spPr>
            <a:xfrm rot="-2700000">
              <a:off x="8742333" y="3007881"/>
              <a:ext cx="387902" cy="387902"/>
            </a:xfrm>
            <a:custGeom>
              <a:avLst/>
              <a:gdLst>
                <a:gd name="connsiteX0" fmla="*/ 387675 w 387902"/>
                <a:gd name="connsiteY0" fmla="*/ 193760 h 387902"/>
                <a:gd name="connsiteX1" fmla="*/ 193723 w 387902"/>
                <a:gd name="connsiteY1" fmla="*/ 387711 h 387902"/>
                <a:gd name="connsiteX2" fmla="*/ -228 w 387902"/>
                <a:gd name="connsiteY2" fmla="*/ 193760 h 387902"/>
                <a:gd name="connsiteX3" fmla="*/ 193723 w 387902"/>
                <a:gd name="connsiteY3" fmla="*/ -192 h 387902"/>
                <a:gd name="connsiteX4" fmla="*/ 387675 w 387902"/>
                <a:gd name="connsiteY4" fmla="*/ 193760 h 387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902" h="387902">
                  <a:moveTo>
                    <a:pt x="387675" y="193760"/>
                  </a:moveTo>
                  <a:cubicBezTo>
                    <a:pt x="387675" y="300876"/>
                    <a:pt x="300840" y="387711"/>
                    <a:pt x="193723" y="387711"/>
                  </a:cubicBezTo>
                  <a:cubicBezTo>
                    <a:pt x="86607" y="387711"/>
                    <a:pt x="-228" y="300876"/>
                    <a:pt x="-228" y="193760"/>
                  </a:cubicBezTo>
                  <a:cubicBezTo>
                    <a:pt x="-228" y="86643"/>
                    <a:pt x="86607" y="-192"/>
                    <a:pt x="193723" y="-192"/>
                  </a:cubicBezTo>
                  <a:cubicBezTo>
                    <a:pt x="300840" y="-192"/>
                    <a:pt x="387675" y="86643"/>
                    <a:pt x="387675" y="19376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938" name="Graphic 19">
              <a:extLst>
                <a:ext uri="{FF2B5EF4-FFF2-40B4-BE49-F238E27FC236}">
                  <a16:creationId xmlns:a16="http://schemas.microsoft.com/office/drawing/2014/main" id="{62BFE1CE-38DA-4C80-B365-CAEE4F2F4785}"/>
                </a:ext>
              </a:extLst>
            </p:cNvPr>
            <p:cNvSpPr/>
            <p:nvPr/>
          </p:nvSpPr>
          <p:spPr>
            <a:xfrm>
              <a:off x="8866056" y="3285160"/>
              <a:ext cx="23334" cy="49427"/>
            </a:xfrm>
            <a:custGeom>
              <a:avLst/>
              <a:gdLst>
                <a:gd name="connsiteX0" fmla="*/ 11287 w 23334"/>
                <a:gd name="connsiteY0" fmla="*/ 10302 h 49427"/>
                <a:gd name="connsiteX1" fmla="*/ 11135 w 23334"/>
                <a:gd name="connsiteY1" fmla="*/ 10302 h 49427"/>
                <a:gd name="connsiteX2" fmla="*/ 1814 w 23334"/>
                <a:gd name="connsiteY2" fmla="*/ 14951 h 49427"/>
                <a:gd name="connsiteX3" fmla="*/ -228 w 23334"/>
                <a:gd name="connsiteY3" fmla="*/ 6261 h 49427"/>
                <a:gd name="connsiteX4" fmla="*/ 12699 w 23334"/>
                <a:gd name="connsiteY4" fmla="*/ -40 h 49427"/>
                <a:gd name="connsiteX5" fmla="*/ 22237 w 23334"/>
                <a:gd name="connsiteY5" fmla="*/ -192 h 49427"/>
                <a:gd name="connsiteX6" fmla="*/ 23106 w 23334"/>
                <a:gd name="connsiteY6" fmla="*/ 49040 h 49427"/>
                <a:gd name="connsiteX7" fmla="*/ 11982 w 23334"/>
                <a:gd name="connsiteY7" fmla="*/ 49236 h 49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34" h="49427">
                  <a:moveTo>
                    <a:pt x="11287" y="10302"/>
                  </a:moveTo>
                  <a:lnTo>
                    <a:pt x="11135" y="10302"/>
                  </a:lnTo>
                  <a:lnTo>
                    <a:pt x="1814" y="14951"/>
                  </a:lnTo>
                  <a:lnTo>
                    <a:pt x="-228" y="6261"/>
                  </a:lnTo>
                  <a:lnTo>
                    <a:pt x="12699" y="-40"/>
                  </a:lnTo>
                  <a:lnTo>
                    <a:pt x="22237" y="-192"/>
                  </a:lnTo>
                  <a:lnTo>
                    <a:pt x="23106" y="49040"/>
                  </a:lnTo>
                  <a:lnTo>
                    <a:pt x="11982" y="4923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39" name="Graphic 19">
              <a:extLst>
                <a:ext uri="{FF2B5EF4-FFF2-40B4-BE49-F238E27FC236}">
                  <a16:creationId xmlns:a16="http://schemas.microsoft.com/office/drawing/2014/main" id="{8915AF2A-F66C-408C-A390-9B7A6537C5A9}"/>
                </a:ext>
              </a:extLst>
            </p:cNvPr>
            <p:cNvSpPr/>
            <p:nvPr/>
          </p:nvSpPr>
          <p:spPr>
            <a:xfrm>
              <a:off x="8903967" y="3047473"/>
              <a:ext cx="25825" cy="78106"/>
            </a:xfrm>
            <a:custGeom>
              <a:avLst/>
              <a:gdLst>
                <a:gd name="connsiteX0" fmla="*/ 18437 w 25825"/>
                <a:gd name="connsiteY0" fmla="*/ -192 h 78106"/>
                <a:gd name="connsiteX1" fmla="*/ 7270 w 25825"/>
                <a:gd name="connsiteY1" fmla="*/ 32181 h 78106"/>
                <a:gd name="connsiteX2" fmla="*/ 25563 w 25825"/>
                <a:gd name="connsiteY2" fmla="*/ 64314 h 78106"/>
                <a:gd name="connsiteX3" fmla="*/ 20002 w 25825"/>
                <a:gd name="connsiteY3" fmla="*/ 77915 h 78106"/>
                <a:gd name="connsiteX4" fmla="*/ 21631 w 25825"/>
                <a:gd name="connsiteY4" fmla="*/ 72592 h 78106"/>
                <a:gd name="connsiteX5" fmla="*/ 17633 w 25825"/>
                <a:gd name="connsiteY5" fmla="*/ 57948 h 78106"/>
                <a:gd name="connsiteX6" fmla="*/ 5488 w 25825"/>
                <a:gd name="connsiteY6" fmla="*/ 47585 h 78106"/>
                <a:gd name="connsiteX7" fmla="*/ 6531 w 25825"/>
                <a:gd name="connsiteY7" fmla="*/ 17450 h 78106"/>
                <a:gd name="connsiteX8" fmla="*/ 17872 w 25825"/>
                <a:gd name="connsiteY8" fmla="*/ 2589 h 78106"/>
                <a:gd name="connsiteX9" fmla="*/ 18437 w 25825"/>
                <a:gd name="connsiteY9" fmla="*/ -192 h 7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825" h="78106">
                  <a:moveTo>
                    <a:pt x="18437" y="-192"/>
                  </a:moveTo>
                  <a:cubicBezTo>
                    <a:pt x="22391" y="15712"/>
                    <a:pt x="5966" y="20818"/>
                    <a:pt x="7270" y="32181"/>
                  </a:cubicBezTo>
                  <a:cubicBezTo>
                    <a:pt x="8291" y="48736"/>
                    <a:pt x="24434" y="45890"/>
                    <a:pt x="25563" y="64314"/>
                  </a:cubicBezTo>
                  <a:cubicBezTo>
                    <a:pt x="25889" y="69461"/>
                    <a:pt x="23847" y="74477"/>
                    <a:pt x="20002" y="77915"/>
                  </a:cubicBezTo>
                  <a:cubicBezTo>
                    <a:pt x="20762" y="76216"/>
                    <a:pt x="21305" y="74427"/>
                    <a:pt x="21631" y="72592"/>
                  </a:cubicBezTo>
                  <a:cubicBezTo>
                    <a:pt x="22435" y="67364"/>
                    <a:pt x="20979" y="62041"/>
                    <a:pt x="17633" y="57948"/>
                  </a:cubicBezTo>
                  <a:cubicBezTo>
                    <a:pt x="14157" y="53885"/>
                    <a:pt x="8943" y="51691"/>
                    <a:pt x="5488" y="47585"/>
                  </a:cubicBezTo>
                  <a:cubicBezTo>
                    <a:pt x="-2529" y="38968"/>
                    <a:pt x="-2051" y="25493"/>
                    <a:pt x="6531" y="17450"/>
                  </a:cubicBezTo>
                  <a:cubicBezTo>
                    <a:pt x="11898" y="11975"/>
                    <a:pt x="15526" y="10324"/>
                    <a:pt x="17872" y="2589"/>
                  </a:cubicBezTo>
                  <a:cubicBezTo>
                    <a:pt x="18068" y="1698"/>
                    <a:pt x="18220" y="764"/>
                    <a:pt x="18437"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40" name="Graphic 19">
              <a:extLst>
                <a:ext uri="{FF2B5EF4-FFF2-40B4-BE49-F238E27FC236}">
                  <a16:creationId xmlns:a16="http://schemas.microsoft.com/office/drawing/2014/main" id="{5B5D39CA-10A9-4084-B483-D0214055EC39}"/>
                </a:ext>
              </a:extLst>
            </p:cNvPr>
            <p:cNvSpPr/>
            <p:nvPr/>
          </p:nvSpPr>
          <p:spPr>
            <a:xfrm>
              <a:off x="8943205" y="3047473"/>
              <a:ext cx="25842" cy="78106"/>
            </a:xfrm>
            <a:custGeom>
              <a:avLst/>
              <a:gdLst>
                <a:gd name="connsiteX0" fmla="*/ 18437 w 25842"/>
                <a:gd name="connsiteY0" fmla="*/ -192 h 78106"/>
                <a:gd name="connsiteX1" fmla="*/ 7292 w 25842"/>
                <a:gd name="connsiteY1" fmla="*/ 32181 h 78106"/>
                <a:gd name="connsiteX2" fmla="*/ 25585 w 25842"/>
                <a:gd name="connsiteY2" fmla="*/ 64314 h 78106"/>
                <a:gd name="connsiteX3" fmla="*/ 20023 w 25842"/>
                <a:gd name="connsiteY3" fmla="*/ 77915 h 78106"/>
                <a:gd name="connsiteX4" fmla="*/ 21631 w 25842"/>
                <a:gd name="connsiteY4" fmla="*/ 72592 h 78106"/>
                <a:gd name="connsiteX5" fmla="*/ 17655 w 25842"/>
                <a:gd name="connsiteY5" fmla="*/ 57948 h 78106"/>
                <a:gd name="connsiteX6" fmla="*/ 5488 w 25842"/>
                <a:gd name="connsiteY6" fmla="*/ 47585 h 78106"/>
                <a:gd name="connsiteX7" fmla="*/ 6531 w 25842"/>
                <a:gd name="connsiteY7" fmla="*/ 17450 h 78106"/>
                <a:gd name="connsiteX8" fmla="*/ 17894 w 25842"/>
                <a:gd name="connsiteY8" fmla="*/ 2589 h 78106"/>
                <a:gd name="connsiteX9" fmla="*/ 18437 w 25842"/>
                <a:gd name="connsiteY9" fmla="*/ -192 h 7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842" h="78106">
                  <a:moveTo>
                    <a:pt x="18437" y="-192"/>
                  </a:moveTo>
                  <a:cubicBezTo>
                    <a:pt x="22392" y="15712"/>
                    <a:pt x="5966" y="20818"/>
                    <a:pt x="7292" y="32181"/>
                  </a:cubicBezTo>
                  <a:cubicBezTo>
                    <a:pt x="8313" y="48736"/>
                    <a:pt x="24434" y="45890"/>
                    <a:pt x="25585" y="64314"/>
                  </a:cubicBezTo>
                  <a:cubicBezTo>
                    <a:pt x="25889" y="69459"/>
                    <a:pt x="23847" y="74464"/>
                    <a:pt x="20023" y="77915"/>
                  </a:cubicBezTo>
                  <a:cubicBezTo>
                    <a:pt x="20784" y="76213"/>
                    <a:pt x="21327" y="74425"/>
                    <a:pt x="21631" y="72592"/>
                  </a:cubicBezTo>
                  <a:cubicBezTo>
                    <a:pt x="22435" y="67366"/>
                    <a:pt x="21001" y="62043"/>
                    <a:pt x="17655" y="57948"/>
                  </a:cubicBezTo>
                  <a:cubicBezTo>
                    <a:pt x="14157" y="53885"/>
                    <a:pt x="8964" y="51691"/>
                    <a:pt x="5488" y="47585"/>
                  </a:cubicBezTo>
                  <a:cubicBezTo>
                    <a:pt x="-2529" y="38968"/>
                    <a:pt x="-2051" y="25493"/>
                    <a:pt x="6531" y="17450"/>
                  </a:cubicBezTo>
                  <a:cubicBezTo>
                    <a:pt x="11898" y="11975"/>
                    <a:pt x="15526" y="10324"/>
                    <a:pt x="17894" y="2589"/>
                  </a:cubicBezTo>
                  <a:cubicBezTo>
                    <a:pt x="18068" y="1698"/>
                    <a:pt x="18220" y="764"/>
                    <a:pt x="18437"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41" name="Graphic 19">
              <a:extLst>
                <a:ext uri="{FF2B5EF4-FFF2-40B4-BE49-F238E27FC236}">
                  <a16:creationId xmlns:a16="http://schemas.microsoft.com/office/drawing/2014/main" id="{FBD8A3FD-B3CD-4653-AB98-3161982D806A}"/>
                </a:ext>
              </a:extLst>
            </p:cNvPr>
            <p:cNvSpPr/>
            <p:nvPr/>
          </p:nvSpPr>
          <p:spPr>
            <a:xfrm>
              <a:off x="7978279" y="2942683"/>
              <a:ext cx="443453" cy="443540"/>
            </a:xfrm>
            <a:custGeom>
              <a:avLst/>
              <a:gdLst>
                <a:gd name="connsiteX0" fmla="*/ 332006 w 443453"/>
                <a:gd name="connsiteY0" fmla="*/ 381023 h 443540"/>
                <a:gd name="connsiteX1" fmla="*/ 62077 w 443453"/>
                <a:gd name="connsiteY1" fmla="*/ 332313 h 443540"/>
                <a:gd name="connsiteX2" fmla="*/ 110788 w 443453"/>
                <a:gd name="connsiteY2" fmla="*/ 62384 h 443540"/>
                <a:gd name="connsiteX3" fmla="*/ 380716 w 443453"/>
                <a:gd name="connsiteY3" fmla="*/ 111095 h 443540"/>
                <a:gd name="connsiteX4" fmla="*/ 332006 w 443453"/>
                <a:gd name="connsiteY4" fmla="*/ 381023 h 443540"/>
                <a:gd name="connsiteX5" fmla="*/ 95014 w 443453"/>
                <a:gd name="connsiteY5" fmla="*/ 39680 h 443540"/>
                <a:gd name="connsiteX6" fmla="*/ 39351 w 443453"/>
                <a:gd name="connsiteY6" fmla="*/ 348101 h 443540"/>
                <a:gd name="connsiteX7" fmla="*/ 347779 w 443453"/>
                <a:gd name="connsiteY7" fmla="*/ 403760 h 443540"/>
                <a:gd name="connsiteX8" fmla="*/ 439486 w 443453"/>
                <a:gd name="connsiteY8" fmla="*/ 261050 h 443540"/>
                <a:gd name="connsiteX9" fmla="*/ 95014 w 443453"/>
                <a:gd name="connsiteY9" fmla="*/ 39680 h 4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3453" h="443540">
                  <a:moveTo>
                    <a:pt x="332006" y="381023"/>
                  </a:moveTo>
                  <a:cubicBezTo>
                    <a:pt x="244014" y="442111"/>
                    <a:pt x="123172" y="420302"/>
                    <a:pt x="62077" y="332313"/>
                  </a:cubicBezTo>
                  <a:cubicBezTo>
                    <a:pt x="983" y="244323"/>
                    <a:pt x="22796" y="123472"/>
                    <a:pt x="110788" y="62384"/>
                  </a:cubicBezTo>
                  <a:cubicBezTo>
                    <a:pt x="198780" y="1296"/>
                    <a:pt x="319622" y="23105"/>
                    <a:pt x="380716" y="111095"/>
                  </a:cubicBezTo>
                  <a:cubicBezTo>
                    <a:pt x="441659" y="199115"/>
                    <a:pt x="419867" y="319859"/>
                    <a:pt x="332006" y="381023"/>
                  </a:cubicBezTo>
                  <a:close/>
                  <a:moveTo>
                    <a:pt x="95014" y="39680"/>
                  </a:moveTo>
                  <a:cubicBezTo>
                    <a:pt x="-5514" y="109478"/>
                    <a:pt x="-30434" y="247563"/>
                    <a:pt x="39351" y="348101"/>
                  </a:cubicBezTo>
                  <a:cubicBezTo>
                    <a:pt x="109158" y="448638"/>
                    <a:pt x="247230" y="473558"/>
                    <a:pt x="347779" y="403760"/>
                  </a:cubicBezTo>
                  <a:cubicBezTo>
                    <a:pt x="396055" y="370236"/>
                    <a:pt x="429057" y="318901"/>
                    <a:pt x="439486" y="261050"/>
                  </a:cubicBezTo>
                  <a:cubicBezTo>
                    <a:pt x="474509" y="66947"/>
                    <a:pt x="256116" y="-72102"/>
                    <a:pt x="95014" y="3968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942" name="Graphic 19">
              <a:extLst>
                <a:ext uri="{FF2B5EF4-FFF2-40B4-BE49-F238E27FC236}">
                  <a16:creationId xmlns:a16="http://schemas.microsoft.com/office/drawing/2014/main" id="{D5CD4758-E1F0-42D0-B0DC-66E84DE6BD30}"/>
                </a:ext>
              </a:extLst>
            </p:cNvPr>
            <p:cNvSpPr/>
            <p:nvPr/>
          </p:nvSpPr>
          <p:spPr>
            <a:xfrm rot="-634799">
              <a:off x="8005945" y="2970613"/>
              <a:ext cx="387902" cy="387902"/>
            </a:xfrm>
            <a:custGeom>
              <a:avLst/>
              <a:gdLst>
                <a:gd name="connsiteX0" fmla="*/ 387675 w 387902"/>
                <a:gd name="connsiteY0" fmla="*/ 193760 h 387902"/>
                <a:gd name="connsiteX1" fmla="*/ 193724 w 387902"/>
                <a:gd name="connsiteY1" fmla="*/ 387711 h 387902"/>
                <a:gd name="connsiteX2" fmla="*/ -228 w 387902"/>
                <a:gd name="connsiteY2" fmla="*/ 193760 h 387902"/>
                <a:gd name="connsiteX3" fmla="*/ 193724 w 387902"/>
                <a:gd name="connsiteY3" fmla="*/ -192 h 387902"/>
                <a:gd name="connsiteX4" fmla="*/ 387675 w 387902"/>
                <a:gd name="connsiteY4" fmla="*/ 193760 h 387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902" h="387902">
                  <a:moveTo>
                    <a:pt x="387675" y="193760"/>
                  </a:moveTo>
                  <a:cubicBezTo>
                    <a:pt x="387675" y="300876"/>
                    <a:pt x="300840" y="387711"/>
                    <a:pt x="193724" y="387711"/>
                  </a:cubicBezTo>
                  <a:cubicBezTo>
                    <a:pt x="86607" y="387711"/>
                    <a:pt x="-228" y="300876"/>
                    <a:pt x="-228" y="193760"/>
                  </a:cubicBezTo>
                  <a:cubicBezTo>
                    <a:pt x="-228" y="86643"/>
                    <a:pt x="86607" y="-192"/>
                    <a:pt x="193724" y="-192"/>
                  </a:cubicBezTo>
                  <a:cubicBezTo>
                    <a:pt x="300840" y="-192"/>
                    <a:pt x="387675" y="86643"/>
                    <a:pt x="387675" y="193760"/>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dirty="0"/>
            </a:p>
          </p:txBody>
        </p:sp>
        <p:sp>
          <p:nvSpPr>
            <p:cNvPr id="943" name="Graphic 19">
              <a:extLst>
                <a:ext uri="{FF2B5EF4-FFF2-40B4-BE49-F238E27FC236}">
                  <a16:creationId xmlns:a16="http://schemas.microsoft.com/office/drawing/2014/main" id="{F319539C-7430-48FF-BAE3-9E4F04C363EA}"/>
                </a:ext>
              </a:extLst>
            </p:cNvPr>
            <p:cNvSpPr/>
            <p:nvPr/>
          </p:nvSpPr>
          <p:spPr>
            <a:xfrm>
              <a:off x="8217741" y="3067440"/>
              <a:ext cx="72870" cy="154235"/>
            </a:xfrm>
            <a:custGeom>
              <a:avLst/>
              <a:gdLst>
                <a:gd name="connsiteX0" fmla="*/ 72642 w 72870"/>
                <a:gd name="connsiteY0" fmla="*/ -192 h 154235"/>
                <a:gd name="connsiteX1" fmla="*/ 58325 w 72870"/>
                <a:gd name="connsiteY1" fmla="*/ 40132 h 154235"/>
                <a:gd name="connsiteX2" fmla="*/ 50264 w 72870"/>
                <a:gd name="connsiteY2" fmla="*/ 59947 h 154235"/>
                <a:gd name="connsiteX3" fmla="*/ 41704 w 72870"/>
                <a:gd name="connsiteY3" fmla="*/ 79501 h 154235"/>
                <a:gd name="connsiteX4" fmla="*/ 22845 w 72870"/>
                <a:gd name="connsiteY4" fmla="*/ 117935 h 154235"/>
                <a:gd name="connsiteX5" fmla="*/ 12178 w 72870"/>
                <a:gd name="connsiteY5" fmla="*/ 136532 h 154235"/>
                <a:gd name="connsiteX6" fmla="*/ 9310 w 72870"/>
                <a:gd name="connsiteY6" fmla="*/ 141073 h 154235"/>
                <a:gd name="connsiteX7" fmla="*/ 6290 w 72870"/>
                <a:gd name="connsiteY7" fmla="*/ 145527 h 154235"/>
                <a:gd name="connsiteX8" fmla="*/ -228 w 72870"/>
                <a:gd name="connsiteY8" fmla="*/ 154044 h 154235"/>
                <a:gd name="connsiteX9" fmla="*/ 2314 w 72870"/>
                <a:gd name="connsiteY9" fmla="*/ 149329 h 154235"/>
                <a:gd name="connsiteX10" fmla="*/ 3574 w 72870"/>
                <a:gd name="connsiteY10" fmla="*/ 147004 h 154235"/>
                <a:gd name="connsiteX11" fmla="*/ 4747 w 72870"/>
                <a:gd name="connsiteY11" fmla="*/ 144593 h 154235"/>
                <a:gd name="connsiteX12" fmla="*/ 7116 w 72870"/>
                <a:gd name="connsiteY12" fmla="*/ 139835 h 154235"/>
                <a:gd name="connsiteX13" fmla="*/ 9288 w 72870"/>
                <a:gd name="connsiteY13" fmla="*/ 135011 h 154235"/>
                <a:gd name="connsiteX14" fmla="*/ 13764 w 72870"/>
                <a:gd name="connsiteY14" fmla="*/ 125365 h 154235"/>
                <a:gd name="connsiteX15" fmla="*/ 18109 w 72870"/>
                <a:gd name="connsiteY15" fmla="*/ 115675 h 154235"/>
                <a:gd name="connsiteX16" fmla="*/ 35490 w 72870"/>
                <a:gd name="connsiteY16" fmla="*/ 76828 h 154235"/>
                <a:gd name="connsiteX17" fmla="*/ 44355 w 72870"/>
                <a:gd name="connsiteY17" fmla="*/ 57448 h 154235"/>
                <a:gd name="connsiteX18" fmla="*/ 53393 w 72870"/>
                <a:gd name="connsiteY18" fmla="*/ 38112 h 154235"/>
                <a:gd name="connsiteX19" fmla="*/ 72642 w 72870"/>
                <a:gd name="connsiteY19" fmla="*/ -192 h 15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2870" h="154235">
                  <a:moveTo>
                    <a:pt x="72642" y="-192"/>
                  </a:moveTo>
                  <a:cubicBezTo>
                    <a:pt x="68427" y="13474"/>
                    <a:pt x="63517" y="26879"/>
                    <a:pt x="58325" y="40132"/>
                  </a:cubicBezTo>
                  <a:cubicBezTo>
                    <a:pt x="55783" y="46802"/>
                    <a:pt x="52958" y="53342"/>
                    <a:pt x="50264" y="59947"/>
                  </a:cubicBezTo>
                  <a:cubicBezTo>
                    <a:pt x="47570" y="66552"/>
                    <a:pt x="44594" y="72983"/>
                    <a:pt x="41704" y="79501"/>
                  </a:cubicBezTo>
                  <a:cubicBezTo>
                    <a:pt x="35816" y="92536"/>
                    <a:pt x="29602" y="105333"/>
                    <a:pt x="22845" y="117935"/>
                  </a:cubicBezTo>
                  <a:cubicBezTo>
                    <a:pt x="19456" y="124213"/>
                    <a:pt x="15958" y="130449"/>
                    <a:pt x="12178" y="136532"/>
                  </a:cubicBezTo>
                  <a:cubicBezTo>
                    <a:pt x="11222" y="138053"/>
                    <a:pt x="10309" y="139596"/>
                    <a:pt x="9310" y="141073"/>
                  </a:cubicBezTo>
                  <a:cubicBezTo>
                    <a:pt x="8311" y="142550"/>
                    <a:pt x="7333" y="144050"/>
                    <a:pt x="6290" y="145527"/>
                  </a:cubicBezTo>
                  <a:cubicBezTo>
                    <a:pt x="4270" y="148475"/>
                    <a:pt x="2097" y="151319"/>
                    <a:pt x="-228" y="154044"/>
                  </a:cubicBezTo>
                  <a:cubicBezTo>
                    <a:pt x="598" y="152458"/>
                    <a:pt x="1467" y="150893"/>
                    <a:pt x="2314" y="149329"/>
                  </a:cubicBezTo>
                  <a:cubicBezTo>
                    <a:pt x="2727" y="148547"/>
                    <a:pt x="3205" y="147808"/>
                    <a:pt x="3574" y="147004"/>
                  </a:cubicBezTo>
                  <a:lnTo>
                    <a:pt x="4747" y="144593"/>
                  </a:lnTo>
                  <a:cubicBezTo>
                    <a:pt x="5508" y="142985"/>
                    <a:pt x="6333" y="141421"/>
                    <a:pt x="7116" y="139835"/>
                  </a:cubicBezTo>
                  <a:cubicBezTo>
                    <a:pt x="7898" y="138249"/>
                    <a:pt x="8615" y="136619"/>
                    <a:pt x="9288" y="135011"/>
                  </a:cubicBezTo>
                  <a:cubicBezTo>
                    <a:pt x="10809" y="131796"/>
                    <a:pt x="12352" y="128624"/>
                    <a:pt x="13764" y="125365"/>
                  </a:cubicBezTo>
                  <a:cubicBezTo>
                    <a:pt x="15176" y="122106"/>
                    <a:pt x="16784" y="118847"/>
                    <a:pt x="18109" y="115675"/>
                  </a:cubicBezTo>
                  <a:lnTo>
                    <a:pt x="35490" y="76828"/>
                  </a:lnTo>
                  <a:lnTo>
                    <a:pt x="44355" y="57448"/>
                  </a:lnTo>
                  <a:cubicBezTo>
                    <a:pt x="47375" y="50930"/>
                    <a:pt x="50308" y="44521"/>
                    <a:pt x="53393" y="38112"/>
                  </a:cubicBezTo>
                  <a:cubicBezTo>
                    <a:pt x="59737" y="25272"/>
                    <a:pt x="65951" y="12453"/>
                    <a:pt x="72642" y="-192"/>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44" name="Graphic 19">
              <a:extLst>
                <a:ext uri="{FF2B5EF4-FFF2-40B4-BE49-F238E27FC236}">
                  <a16:creationId xmlns:a16="http://schemas.microsoft.com/office/drawing/2014/main" id="{83B3005F-D6B6-49EE-A5AE-3A71EB8E8035}"/>
                </a:ext>
              </a:extLst>
            </p:cNvPr>
            <p:cNvSpPr/>
            <p:nvPr/>
          </p:nvSpPr>
          <p:spPr>
            <a:xfrm>
              <a:off x="8033823" y="3200808"/>
              <a:ext cx="17494" cy="20715"/>
            </a:xfrm>
            <a:custGeom>
              <a:avLst/>
              <a:gdLst>
                <a:gd name="connsiteX0" fmla="*/ 10075 w 17494"/>
                <a:gd name="connsiteY0" fmla="*/ 20524 h 20715"/>
                <a:gd name="connsiteX1" fmla="*/ 17267 w 17494"/>
                <a:gd name="connsiteY1" fmla="*/ 20524 h 20715"/>
                <a:gd name="connsiteX2" fmla="*/ 16789 w 17494"/>
                <a:gd name="connsiteY2" fmla="*/ 18981 h 20715"/>
                <a:gd name="connsiteX3" fmla="*/ 5709 w 17494"/>
                <a:gd name="connsiteY3" fmla="*/ 1209 h 20715"/>
                <a:gd name="connsiteX4" fmla="*/ 1168 w 17494"/>
                <a:gd name="connsiteY4" fmla="*/ 390 h 20715"/>
                <a:gd name="connsiteX5" fmla="*/ 190 w 17494"/>
                <a:gd name="connsiteY5" fmla="*/ 4664 h 2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94" h="20715">
                  <a:moveTo>
                    <a:pt x="10075" y="20524"/>
                  </a:moveTo>
                  <a:lnTo>
                    <a:pt x="17267" y="20524"/>
                  </a:lnTo>
                  <a:cubicBezTo>
                    <a:pt x="17245" y="19976"/>
                    <a:pt x="17071" y="19444"/>
                    <a:pt x="16789" y="18981"/>
                  </a:cubicBezTo>
                  <a:lnTo>
                    <a:pt x="5709" y="1209"/>
                  </a:lnTo>
                  <a:cubicBezTo>
                    <a:pt x="4687" y="-270"/>
                    <a:pt x="2645" y="-635"/>
                    <a:pt x="1168" y="390"/>
                  </a:cubicBezTo>
                  <a:cubicBezTo>
                    <a:pt x="-201" y="1348"/>
                    <a:pt x="-636" y="3199"/>
                    <a:pt x="190" y="46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45" name="Graphic 19">
              <a:extLst>
                <a:ext uri="{FF2B5EF4-FFF2-40B4-BE49-F238E27FC236}">
                  <a16:creationId xmlns:a16="http://schemas.microsoft.com/office/drawing/2014/main" id="{51A5C55A-A744-4C3F-91E3-F859B03E2967}"/>
                </a:ext>
              </a:extLst>
            </p:cNvPr>
            <p:cNvSpPr/>
            <p:nvPr/>
          </p:nvSpPr>
          <p:spPr>
            <a:xfrm>
              <a:off x="8359376" y="3200808"/>
              <a:ext cx="17494" cy="20715"/>
            </a:xfrm>
            <a:custGeom>
              <a:avLst/>
              <a:gdLst>
                <a:gd name="connsiteX0" fmla="*/ 6942 w 17494"/>
                <a:gd name="connsiteY0" fmla="*/ 20524 h 20715"/>
                <a:gd name="connsiteX1" fmla="*/ -228 w 17494"/>
                <a:gd name="connsiteY1" fmla="*/ 20524 h 20715"/>
                <a:gd name="connsiteX2" fmla="*/ 250 w 17494"/>
                <a:gd name="connsiteY2" fmla="*/ 18981 h 20715"/>
                <a:gd name="connsiteX3" fmla="*/ 11330 w 17494"/>
                <a:gd name="connsiteY3" fmla="*/ 1209 h 20715"/>
                <a:gd name="connsiteX4" fmla="*/ 15871 w 17494"/>
                <a:gd name="connsiteY4" fmla="*/ 390 h 20715"/>
                <a:gd name="connsiteX5" fmla="*/ 16849 w 17494"/>
                <a:gd name="connsiteY5" fmla="*/ 4664 h 2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94" h="20715">
                  <a:moveTo>
                    <a:pt x="6942" y="20524"/>
                  </a:moveTo>
                  <a:lnTo>
                    <a:pt x="-228" y="20524"/>
                  </a:lnTo>
                  <a:cubicBezTo>
                    <a:pt x="-206" y="19976"/>
                    <a:pt x="-32" y="19444"/>
                    <a:pt x="250" y="18981"/>
                  </a:cubicBezTo>
                  <a:lnTo>
                    <a:pt x="11330" y="1209"/>
                  </a:lnTo>
                  <a:cubicBezTo>
                    <a:pt x="12351" y="-270"/>
                    <a:pt x="14394" y="-635"/>
                    <a:pt x="15871" y="390"/>
                  </a:cubicBezTo>
                  <a:cubicBezTo>
                    <a:pt x="17240" y="1348"/>
                    <a:pt x="17675" y="3199"/>
                    <a:pt x="16849" y="4664"/>
                  </a:cubicBez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sp>
          <p:nvSpPr>
            <p:cNvPr id="946" name="Graphic 19">
              <a:extLst>
                <a:ext uri="{FF2B5EF4-FFF2-40B4-BE49-F238E27FC236}">
                  <a16:creationId xmlns:a16="http://schemas.microsoft.com/office/drawing/2014/main" id="{6F0CD546-DCB9-4E3B-8489-427BBC2159FD}"/>
                </a:ext>
              </a:extLst>
            </p:cNvPr>
            <p:cNvSpPr/>
            <p:nvPr/>
          </p:nvSpPr>
          <p:spPr>
            <a:xfrm>
              <a:off x="8563777" y="2852936"/>
              <a:ext cx="220305" cy="135355"/>
            </a:xfrm>
            <a:custGeom>
              <a:avLst/>
              <a:gdLst>
                <a:gd name="connsiteX0" fmla="*/ 107241 w 220305"/>
                <a:gd name="connsiteY0" fmla="*/ 117996 h 135355"/>
                <a:gd name="connsiteX1" fmla="*/ 38412 w 220305"/>
                <a:gd name="connsiteY1" fmla="*/ 87840 h 135355"/>
                <a:gd name="connsiteX2" fmla="*/ 22769 w 220305"/>
                <a:gd name="connsiteY2" fmla="*/ 135355 h 135355"/>
                <a:gd name="connsiteX3" fmla="*/ 0 w 220305"/>
                <a:gd name="connsiteY3" fmla="*/ 127860 h 135355"/>
                <a:gd name="connsiteX4" fmla="*/ 23877 w 220305"/>
                <a:gd name="connsiteY4" fmla="*/ 55315 h 135355"/>
                <a:gd name="connsiteX5" fmla="*/ 92294 w 220305"/>
                <a:gd name="connsiteY5" fmla="*/ 85276 h 135355"/>
                <a:gd name="connsiteX6" fmla="*/ 109740 w 220305"/>
                <a:gd name="connsiteY6" fmla="*/ 29070 h 135355"/>
                <a:gd name="connsiteX7" fmla="*/ 172703 w 220305"/>
                <a:gd name="connsiteY7" fmla="*/ 55294 h 135355"/>
                <a:gd name="connsiteX8" fmla="*/ 198579 w 220305"/>
                <a:gd name="connsiteY8" fmla="*/ 0 h 135355"/>
                <a:gd name="connsiteX9" fmla="*/ 220305 w 220305"/>
                <a:gd name="connsiteY9" fmla="*/ 10168 h 135355"/>
                <a:gd name="connsiteX10" fmla="*/ 184696 w 220305"/>
                <a:gd name="connsiteY10" fmla="*/ 86254 h 135355"/>
                <a:gd name="connsiteX11" fmla="*/ 124840 w 220305"/>
                <a:gd name="connsiteY11" fmla="*/ 61312 h 135355"/>
                <a:gd name="connsiteX12" fmla="*/ 107241 w 220305"/>
                <a:gd name="connsiteY12" fmla="*/ 117996 h 135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305" h="135355">
                  <a:moveTo>
                    <a:pt x="107241" y="117996"/>
                  </a:moveTo>
                  <a:lnTo>
                    <a:pt x="38412" y="87840"/>
                  </a:lnTo>
                  <a:lnTo>
                    <a:pt x="22769" y="135355"/>
                  </a:lnTo>
                  <a:lnTo>
                    <a:pt x="0" y="127860"/>
                  </a:lnTo>
                  <a:lnTo>
                    <a:pt x="23877" y="55315"/>
                  </a:lnTo>
                  <a:lnTo>
                    <a:pt x="92294" y="85276"/>
                  </a:lnTo>
                  <a:lnTo>
                    <a:pt x="109740" y="29070"/>
                  </a:lnTo>
                  <a:lnTo>
                    <a:pt x="172703" y="55294"/>
                  </a:lnTo>
                  <a:lnTo>
                    <a:pt x="198579" y="0"/>
                  </a:lnTo>
                  <a:lnTo>
                    <a:pt x="220305" y="10168"/>
                  </a:lnTo>
                  <a:lnTo>
                    <a:pt x="184696" y="86254"/>
                  </a:lnTo>
                  <a:lnTo>
                    <a:pt x="124840" y="61312"/>
                  </a:lnTo>
                  <a:lnTo>
                    <a:pt x="107241" y="117996"/>
                  </a:lnTo>
                  <a:close/>
                </a:path>
              </a:pathLst>
            </a:custGeom>
            <a:ln/>
          </p:spPr>
          <p:style>
            <a:lnRef idx="2">
              <a:schemeClr val="accent5"/>
            </a:lnRef>
            <a:fillRef idx="1">
              <a:schemeClr val="lt1"/>
            </a:fillRef>
            <a:effectRef idx="0">
              <a:schemeClr val="accent5"/>
            </a:effectRef>
            <a:fontRef idx="minor">
              <a:schemeClr val="dk1"/>
            </a:fontRef>
          </p:style>
          <p:txBody>
            <a:bodyPr rtlCol="0" anchor="ctr"/>
            <a:lstStyle/>
            <a:p>
              <a:endParaRPr lang="en-VN"/>
            </a:p>
          </p:txBody>
        </p:sp>
      </p:grpSp>
    </p:spTree>
    <p:extLst>
      <p:ext uri="{BB962C8B-B14F-4D97-AF65-F5344CB8AC3E}">
        <p14:creationId xmlns:p14="http://schemas.microsoft.com/office/powerpoint/2010/main" val="2827970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38"/>
                                        </p:tgtEl>
                                        <p:attrNameLst>
                                          <p:attrName>ppt_x</p:attrName>
                                        </p:attrNameLst>
                                      </p:cBhvr>
                                      <p:tavLst>
                                        <p:tav tm="0">
                                          <p:val>
                                            <p:strVal val="ppt_x"/>
                                          </p:val>
                                        </p:tav>
                                        <p:tav tm="100000">
                                          <p:val>
                                            <p:strVal val="ppt_x"/>
                                          </p:val>
                                        </p:tav>
                                      </p:tavLst>
                                    </p:anim>
                                    <p:anim calcmode="lin" valueType="num">
                                      <p:cBhvr additive="base">
                                        <p:cTn id="7" dur="500"/>
                                        <p:tgtEl>
                                          <p:spTgt spid="38"/>
                                        </p:tgtEl>
                                        <p:attrNameLst>
                                          <p:attrName>ppt_y</p:attrName>
                                        </p:attrNameLst>
                                      </p:cBhvr>
                                      <p:tavLst>
                                        <p:tav tm="0">
                                          <p:val>
                                            <p:strVal val="ppt_y"/>
                                          </p:val>
                                        </p:tav>
                                        <p:tav tm="100000">
                                          <p:val>
                                            <p:strVal val="1+ppt_h/2"/>
                                          </p:val>
                                        </p:tav>
                                      </p:tavLst>
                                    </p:anim>
                                    <p:set>
                                      <p:cBhvr>
                                        <p:cTn id="8" dur="1" fill="hold">
                                          <p:stCondLst>
                                            <p:cond delay="499"/>
                                          </p:stCondLst>
                                        </p:cTn>
                                        <p:tgtEl>
                                          <p:spTgt spid="38"/>
                                        </p:tgtEl>
                                        <p:attrNameLst>
                                          <p:attrName>style.visibility</p:attrName>
                                        </p:attrNameLst>
                                      </p:cBhvr>
                                      <p:to>
                                        <p:strVal val="hidden"/>
                                      </p:to>
                                    </p:set>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46"/>
                                        </p:tgtEl>
                                        <p:attrNameLst>
                                          <p:attrName>style.visibility</p:attrName>
                                        </p:attrNameLst>
                                      </p:cBhvr>
                                      <p:to>
                                        <p:strVal val="visible"/>
                                      </p:to>
                                    </p:set>
                                    <p:anim calcmode="lin" valueType="num">
                                      <p:cBhvr additive="base">
                                        <p:cTn id="12" dur="500" fill="hold"/>
                                        <p:tgtEl>
                                          <p:spTgt spid="46"/>
                                        </p:tgtEl>
                                        <p:attrNameLst>
                                          <p:attrName>ppt_x</p:attrName>
                                        </p:attrNameLst>
                                      </p:cBhvr>
                                      <p:tavLst>
                                        <p:tav tm="0">
                                          <p:val>
                                            <p:strVal val="#ppt_x"/>
                                          </p:val>
                                        </p:tav>
                                        <p:tav tm="100000">
                                          <p:val>
                                            <p:strVal val="#ppt_x"/>
                                          </p:val>
                                        </p:tav>
                                      </p:tavLst>
                                    </p:anim>
                                    <p:anim calcmode="lin" valueType="num">
                                      <p:cBhvr additive="base">
                                        <p:cTn id="13"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43680</TotalTime>
  <Words>1873</Words>
  <Application>Microsoft Office PowerPoint</Application>
  <PresentationFormat>Widescreen</PresentationFormat>
  <Paragraphs>356</Paragraphs>
  <Slides>32</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Calibri</vt:lpstr>
      <vt:lpstr>Calibri Light</vt:lpstr>
      <vt:lpstr>Century Gothic</vt:lpstr>
      <vt:lpstr>Helvetica Light</vt:lpstr>
      <vt:lpstr>Inter</vt:lpstr>
      <vt:lpstr>Tahoma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 thanh</dc:creator>
  <cp:lastModifiedBy>huy le</cp:lastModifiedBy>
  <cp:revision>171</cp:revision>
  <dcterms:created xsi:type="dcterms:W3CDTF">2021-07-26T10:30:30Z</dcterms:created>
  <dcterms:modified xsi:type="dcterms:W3CDTF">2021-11-09T15:13:32Z</dcterms:modified>
</cp:coreProperties>
</file>

<file path=docProps/thumbnail.jpeg>
</file>